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ink/ink2.xml" ContentType="application/inkml+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ink/ink3.xml" ContentType="application/inkml+xml"/>
  <Override PartName="/ppt/notesSlides/notesSlide6.xml" ContentType="application/vnd.openxmlformats-officedocument.presentationml.notesSlide+xml"/>
  <Override PartName="/ppt/ink/ink4.xml" ContentType="application/inkml+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ink/ink5.xml" ContentType="application/inkml+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9" r:id="rId2"/>
    <p:sldId id="287" r:id="rId3"/>
    <p:sldId id="398" r:id="rId4"/>
    <p:sldId id="423" r:id="rId5"/>
    <p:sldId id="399" r:id="rId6"/>
    <p:sldId id="401" r:id="rId7"/>
    <p:sldId id="400" r:id="rId8"/>
    <p:sldId id="397" r:id="rId9"/>
    <p:sldId id="422" r:id="rId10"/>
    <p:sldId id="264" r:id="rId11"/>
    <p:sldId id="430" r:id="rId12"/>
    <p:sldId id="431" r:id="rId13"/>
    <p:sldId id="432" r:id="rId14"/>
    <p:sldId id="433" r:id="rId15"/>
    <p:sldId id="313" r:id="rId16"/>
    <p:sldId id="314" r:id="rId17"/>
    <p:sldId id="421" r:id="rId18"/>
    <p:sldId id="333" r:id="rId19"/>
    <p:sldId id="415" r:id="rId20"/>
    <p:sldId id="308" r:id="rId21"/>
  </p:sldIdLst>
  <p:sldSz cx="9144000" cy="5143500" type="screen16x9"/>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3131"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178"/>
    <a:srgbClr val="F2F2F2"/>
    <a:srgbClr val="425968"/>
    <a:srgbClr val="00ABC3"/>
    <a:srgbClr val="E7F1F5"/>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58" autoAdjust="0"/>
    <p:restoredTop sz="78552" autoAdjust="0"/>
  </p:normalViewPr>
  <p:slideViewPr>
    <p:cSldViewPr snapToObjects="1">
      <p:cViewPr>
        <p:scale>
          <a:sx n="70" d="100"/>
          <a:sy n="70" d="100"/>
        </p:scale>
        <p:origin x="-620" y="-48"/>
      </p:cViewPr>
      <p:guideLst>
        <p:guide orient="horz" pos="1620"/>
        <p:guide pos="2880"/>
      </p:guideLst>
    </p:cSldViewPr>
  </p:slideViewPr>
  <p:notesTextViewPr>
    <p:cViewPr>
      <p:scale>
        <a:sx n="1" d="1"/>
        <a:sy n="1" d="1"/>
      </p:scale>
      <p:origin x="0" y="0"/>
    </p:cViewPr>
  </p:notesTextViewPr>
  <p:notesViewPr>
    <p:cSldViewPr snapToObjects="1">
      <p:cViewPr varScale="1">
        <p:scale>
          <a:sx n="85" d="100"/>
          <a:sy n="85" d="100"/>
        </p:scale>
        <p:origin x="-3036" y="-96"/>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Wood" userId="9f02fc3b-4a19-4980-9dea-4c16898ca1db" providerId="ADAL" clId="{CCD028E1-515A-456F-9402-732FF4A40640}"/>
    <pc:docChg chg="undo custSel addSld delSld modSld sldOrd">
      <pc:chgData name="Paul Wood" userId="9f02fc3b-4a19-4980-9dea-4c16898ca1db" providerId="ADAL" clId="{CCD028E1-515A-456F-9402-732FF4A40640}" dt="2018-06-20T11:25:25.079" v="1025" actId="20577"/>
      <pc:docMkLst>
        <pc:docMk/>
      </pc:docMkLst>
      <pc:sldChg chg="add">
        <pc:chgData name="Paul Wood" userId="9f02fc3b-4a19-4980-9dea-4c16898ca1db" providerId="ADAL" clId="{CCD028E1-515A-456F-9402-732FF4A40640}" dt="2018-06-20T11:08:44.406" v="697"/>
        <pc:sldMkLst>
          <pc:docMk/>
          <pc:sldMk cId="2693502656" sldId="256"/>
        </pc:sldMkLst>
      </pc:sldChg>
      <pc:sldChg chg="add">
        <pc:chgData name="Paul Wood" userId="9f02fc3b-4a19-4980-9dea-4c16898ca1db" providerId="ADAL" clId="{CCD028E1-515A-456F-9402-732FF4A40640}" dt="2018-06-20T11:08:44.406" v="697"/>
        <pc:sldMkLst>
          <pc:docMk/>
          <pc:sldMk cId="3057847201" sldId="257"/>
        </pc:sldMkLst>
      </pc:sldChg>
      <pc:sldChg chg="modSp add">
        <pc:chgData name="Paul Wood" userId="9f02fc3b-4a19-4980-9dea-4c16898ca1db" providerId="ADAL" clId="{CCD028E1-515A-456F-9402-732FF4A40640}" dt="2018-06-20T11:17:08.136" v="773" actId="20577"/>
        <pc:sldMkLst>
          <pc:docMk/>
          <pc:sldMk cId="4221272781" sldId="264"/>
        </pc:sldMkLst>
        <pc:spChg chg="mod">
          <ac:chgData name="Paul Wood" userId="9f02fc3b-4a19-4980-9dea-4c16898ca1db" providerId="ADAL" clId="{CCD028E1-515A-456F-9402-732FF4A40640}" dt="2018-06-20T11:17:08.136" v="773" actId="20577"/>
          <ac:spMkLst>
            <pc:docMk/>
            <pc:sldMk cId="4221272781" sldId="264"/>
            <ac:spMk id="4" creationId="{9C8E86A4-A02C-4398-A914-6CB88F7C27EB}"/>
          </ac:spMkLst>
        </pc:spChg>
      </pc:sldChg>
      <pc:sldChg chg="del">
        <pc:chgData name="Paul Wood" userId="9f02fc3b-4a19-4980-9dea-4c16898ca1db" providerId="ADAL" clId="{CCD028E1-515A-456F-9402-732FF4A40640}" dt="2018-06-20T10:36:38.853" v="0" actId="2696"/>
        <pc:sldMkLst>
          <pc:docMk/>
          <pc:sldMk cId="978710656" sldId="280"/>
        </pc:sldMkLst>
      </pc:sldChg>
      <pc:sldChg chg="del">
        <pc:chgData name="Paul Wood" userId="9f02fc3b-4a19-4980-9dea-4c16898ca1db" providerId="ADAL" clId="{CCD028E1-515A-456F-9402-732FF4A40640}" dt="2018-06-20T10:36:41.863" v="2" actId="2696"/>
        <pc:sldMkLst>
          <pc:docMk/>
          <pc:sldMk cId="415852345" sldId="282"/>
        </pc:sldMkLst>
      </pc:sldChg>
      <pc:sldChg chg="del">
        <pc:chgData name="Paul Wood" userId="9f02fc3b-4a19-4980-9dea-4c16898ca1db" providerId="ADAL" clId="{CCD028E1-515A-456F-9402-732FF4A40640}" dt="2018-06-20T10:36:44.156" v="3" actId="2696"/>
        <pc:sldMkLst>
          <pc:docMk/>
          <pc:sldMk cId="2500332717" sldId="283"/>
        </pc:sldMkLst>
      </pc:sldChg>
      <pc:sldChg chg="del">
        <pc:chgData name="Paul Wood" userId="9f02fc3b-4a19-4980-9dea-4c16898ca1db" providerId="ADAL" clId="{CCD028E1-515A-456F-9402-732FF4A40640}" dt="2018-06-20T10:36:46.427" v="4" actId="2696"/>
        <pc:sldMkLst>
          <pc:docMk/>
          <pc:sldMk cId="3072039275" sldId="284"/>
        </pc:sldMkLst>
      </pc:sldChg>
      <pc:sldChg chg="del">
        <pc:chgData name="Paul Wood" userId="9f02fc3b-4a19-4980-9dea-4c16898ca1db" providerId="ADAL" clId="{CCD028E1-515A-456F-9402-732FF4A40640}" dt="2018-06-20T10:36:48.213" v="5" actId="2696"/>
        <pc:sldMkLst>
          <pc:docMk/>
          <pc:sldMk cId="3102214368" sldId="285"/>
        </pc:sldMkLst>
      </pc:sldChg>
      <pc:sldChg chg="del">
        <pc:chgData name="Paul Wood" userId="9f02fc3b-4a19-4980-9dea-4c16898ca1db" providerId="ADAL" clId="{CCD028E1-515A-456F-9402-732FF4A40640}" dt="2018-06-20T10:36:50.210" v="6" actId="2696"/>
        <pc:sldMkLst>
          <pc:docMk/>
          <pc:sldMk cId="1862793175" sldId="286"/>
        </pc:sldMkLst>
      </pc:sldChg>
      <pc:sldChg chg="modSp">
        <pc:chgData name="Paul Wood" userId="9f02fc3b-4a19-4980-9dea-4c16898ca1db" providerId="ADAL" clId="{CCD028E1-515A-456F-9402-732FF4A40640}" dt="2018-06-20T10:49:08.066" v="139" actId="20577"/>
        <pc:sldMkLst>
          <pc:docMk/>
          <pc:sldMk cId="1053030357" sldId="287"/>
        </pc:sldMkLst>
        <pc:spChg chg="mod">
          <ac:chgData name="Paul Wood" userId="9f02fc3b-4a19-4980-9dea-4c16898ca1db" providerId="ADAL" clId="{CCD028E1-515A-456F-9402-732FF4A40640}" dt="2018-06-20T10:49:08.066" v="139" actId="20577"/>
          <ac:spMkLst>
            <pc:docMk/>
            <pc:sldMk cId="1053030357" sldId="287"/>
            <ac:spMk id="2" creationId="{00000000-0000-0000-0000-000000000000}"/>
          </ac:spMkLst>
        </pc:spChg>
      </pc:sldChg>
      <pc:sldChg chg="del">
        <pc:chgData name="Paul Wood" userId="9f02fc3b-4a19-4980-9dea-4c16898ca1db" providerId="ADAL" clId="{CCD028E1-515A-456F-9402-732FF4A40640}" dt="2018-06-20T10:36:57.793" v="7" actId="2696"/>
        <pc:sldMkLst>
          <pc:docMk/>
          <pc:sldMk cId="3251341419" sldId="288"/>
        </pc:sldMkLst>
      </pc:sldChg>
      <pc:sldChg chg="del">
        <pc:chgData name="Paul Wood" userId="9f02fc3b-4a19-4980-9dea-4c16898ca1db" providerId="ADAL" clId="{CCD028E1-515A-456F-9402-732FF4A40640}" dt="2018-06-20T10:36:59.538" v="8" actId="2696"/>
        <pc:sldMkLst>
          <pc:docMk/>
          <pc:sldMk cId="1686585573" sldId="291"/>
        </pc:sldMkLst>
      </pc:sldChg>
      <pc:sldChg chg="del">
        <pc:chgData name="Paul Wood" userId="9f02fc3b-4a19-4980-9dea-4c16898ca1db" providerId="ADAL" clId="{CCD028E1-515A-456F-9402-732FF4A40640}" dt="2018-06-20T11:07:25.548" v="689" actId="2696"/>
        <pc:sldMkLst>
          <pc:docMk/>
          <pc:sldMk cId="763174387" sldId="292"/>
        </pc:sldMkLst>
      </pc:sldChg>
      <pc:sldChg chg="del">
        <pc:chgData name="Paul Wood" userId="9f02fc3b-4a19-4980-9dea-4c16898ca1db" providerId="ADAL" clId="{CCD028E1-515A-456F-9402-732FF4A40640}" dt="2018-06-20T10:37:05.763" v="9" actId="2696"/>
        <pc:sldMkLst>
          <pc:docMk/>
          <pc:sldMk cId="2093256626" sldId="293"/>
        </pc:sldMkLst>
      </pc:sldChg>
      <pc:sldChg chg="del">
        <pc:chgData name="Paul Wood" userId="9f02fc3b-4a19-4980-9dea-4c16898ca1db" providerId="ADAL" clId="{CCD028E1-515A-456F-9402-732FF4A40640}" dt="2018-06-20T11:07:23.902" v="688" actId="2696"/>
        <pc:sldMkLst>
          <pc:docMk/>
          <pc:sldMk cId="2120939534" sldId="294"/>
        </pc:sldMkLst>
      </pc:sldChg>
      <pc:sldChg chg="delSp modSp del">
        <pc:chgData name="Paul Wood" userId="9f02fc3b-4a19-4980-9dea-4c16898ca1db" providerId="ADAL" clId="{CCD028E1-515A-456F-9402-732FF4A40640}" dt="2018-06-20T10:47:03.330" v="71" actId="2696"/>
        <pc:sldMkLst>
          <pc:docMk/>
          <pc:sldMk cId="584079544" sldId="296"/>
        </pc:sldMkLst>
        <pc:spChg chg="mod">
          <ac:chgData name="Paul Wood" userId="9f02fc3b-4a19-4980-9dea-4c16898ca1db" providerId="ADAL" clId="{CCD028E1-515A-456F-9402-732FF4A40640}" dt="2018-06-20T10:45:49.487" v="58" actId="20577"/>
          <ac:spMkLst>
            <pc:docMk/>
            <pc:sldMk cId="584079544" sldId="296"/>
            <ac:spMk id="2" creationId="{00000000-0000-0000-0000-000000000000}"/>
          </ac:spMkLst>
        </pc:spChg>
        <pc:picChg chg="del mod">
          <ac:chgData name="Paul Wood" userId="9f02fc3b-4a19-4980-9dea-4c16898ca1db" providerId="ADAL" clId="{CCD028E1-515A-456F-9402-732FF4A40640}" dt="2018-06-20T10:46:24.541" v="68" actId="478"/>
          <ac:picMkLst>
            <pc:docMk/>
            <pc:sldMk cId="584079544" sldId="296"/>
            <ac:picMk id="5" creationId="{494E69B7-EA56-4F9E-96DD-AF4FE59127E1}"/>
          </ac:picMkLst>
        </pc:picChg>
        <pc:picChg chg="del mod">
          <ac:chgData name="Paul Wood" userId="9f02fc3b-4a19-4980-9dea-4c16898ca1db" providerId="ADAL" clId="{CCD028E1-515A-456F-9402-732FF4A40640}" dt="2018-06-20T10:46:26.942" v="69" actId="478"/>
          <ac:picMkLst>
            <pc:docMk/>
            <pc:sldMk cId="584079544" sldId="296"/>
            <ac:picMk id="6" creationId="{00000000-0000-0000-0000-000000000000}"/>
          </ac:picMkLst>
        </pc:picChg>
        <pc:picChg chg="del">
          <ac:chgData name="Paul Wood" userId="9f02fc3b-4a19-4980-9dea-4c16898ca1db" providerId="ADAL" clId="{CCD028E1-515A-456F-9402-732FF4A40640}" dt="2018-06-20T10:45:51.701" v="59" actId="478"/>
          <ac:picMkLst>
            <pc:docMk/>
            <pc:sldMk cId="584079544" sldId="296"/>
            <ac:picMk id="7" creationId="{00000000-0000-0000-0000-000000000000}"/>
          </ac:picMkLst>
        </pc:picChg>
      </pc:sldChg>
      <pc:sldChg chg="del">
        <pc:chgData name="Paul Wood" userId="9f02fc3b-4a19-4980-9dea-4c16898ca1db" providerId="ADAL" clId="{CCD028E1-515A-456F-9402-732FF4A40640}" dt="2018-06-20T11:07:28.424" v="691" actId="2696"/>
        <pc:sldMkLst>
          <pc:docMk/>
          <pc:sldMk cId="524540973" sldId="298"/>
        </pc:sldMkLst>
      </pc:sldChg>
      <pc:sldChg chg="del">
        <pc:chgData name="Paul Wood" userId="9f02fc3b-4a19-4980-9dea-4c16898ca1db" providerId="ADAL" clId="{CCD028E1-515A-456F-9402-732FF4A40640}" dt="2018-06-20T11:07:30.230" v="692" actId="2696"/>
        <pc:sldMkLst>
          <pc:docMk/>
          <pc:sldMk cId="2532992291" sldId="299"/>
        </pc:sldMkLst>
      </pc:sldChg>
      <pc:sldChg chg="del">
        <pc:chgData name="Paul Wood" userId="9f02fc3b-4a19-4980-9dea-4c16898ca1db" providerId="ADAL" clId="{CCD028E1-515A-456F-9402-732FF4A40640}" dt="2018-06-20T11:07:32.015" v="693" actId="2696"/>
        <pc:sldMkLst>
          <pc:docMk/>
          <pc:sldMk cId="1838685400" sldId="300"/>
        </pc:sldMkLst>
      </pc:sldChg>
      <pc:sldChg chg="del">
        <pc:chgData name="Paul Wood" userId="9f02fc3b-4a19-4980-9dea-4c16898ca1db" providerId="ADAL" clId="{CCD028E1-515A-456F-9402-732FF4A40640}" dt="2018-06-20T11:07:33.786" v="694" actId="2696"/>
        <pc:sldMkLst>
          <pc:docMk/>
          <pc:sldMk cId="2983395022" sldId="301"/>
        </pc:sldMkLst>
      </pc:sldChg>
      <pc:sldChg chg="del">
        <pc:chgData name="Paul Wood" userId="9f02fc3b-4a19-4980-9dea-4c16898ca1db" providerId="ADAL" clId="{CCD028E1-515A-456F-9402-732FF4A40640}" dt="2018-06-20T11:07:34.841" v="695" actId="2696"/>
        <pc:sldMkLst>
          <pc:docMk/>
          <pc:sldMk cId="2785440642" sldId="302"/>
        </pc:sldMkLst>
      </pc:sldChg>
      <pc:sldChg chg="del ord">
        <pc:chgData name="Paul Wood" userId="9f02fc3b-4a19-4980-9dea-4c16898ca1db" providerId="ADAL" clId="{CCD028E1-515A-456F-9402-732FF4A40640}" dt="2018-06-20T11:09:24.705" v="701" actId="2696"/>
        <pc:sldMkLst>
          <pc:docMk/>
          <pc:sldMk cId="20296414" sldId="304"/>
        </pc:sldMkLst>
      </pc:sldChg>
      <pc:sldChg chg="del">
        <pc:chgData name="Paul Wood" userId="9f02fc3b-4a19-4980-9dea-4c16898ca1db" providerId="ADAL" clId="{CCD028E1-515A-456F-9402-732FF4A40640}" dt="2018-06-20T11:16:54.381" v="760" actId="2696"/>
        <pc:sldMkLst>
          <pc:docMk/>
          <pc:sldMk cId="1737856756" sldId="305"/>
        </pc:sldMkLst>
      </pc:sldChg>
      <pc:sldChg chg="del">
        <pc:chgData name="Paul Wood" userId="9f02fc3b-4a19-4980-9dea-4c16898ca1db" providerId="ADAL" clId="{CCD028E1-515A-456F-9402-732FF4A40640}" dt="2018-06-20T11:16:56.255" v="761" actId="2696"/>
        <pc:sldMkLst>
          <pc:docMk/>
          <pc:sldMk cId="3845961382" sldId="306"/>
        </pc:sldMkLst>
      </pc:sldChg>
      <pc:sldChg chg="add">
        <pc:chgData name="Paul Wood" userId="9f02fc3b-4a19-4980-9dea-4c16898ca1db" providerId="ADAL" clId="{CCD028E1-515A-456F-9402-732FF4A40640}" dt="2018-06-20T11:09:10.095" v="698"/>
        <pc:sldMkLst>
          <pc:docMk/>
          <pc:sldMk cId="1166920833" sldId="313"/>
        </pc:sldMkLst>
      </pc:sldChg>
      <pc:sldChg chg="add">
        <pc:chgData name="Paul Wood" userId="9f02fc3b-4a19-4980-9dea-4c16898ca1db" providerId="ADAL" clId="{CCD028E1-515A-456F-9402-732FF4A40640}" dt="2018-06-20T11:09:10.095" v="698"/>
        <pc:sldMkLst>
          <pc:docMk/>
          <pc:sldMk cId="3603949683" sldId="314"/>
        </pc:sldMkLst>
      </pc:sldChg>
      <pc:sldChg chg="del">
        <pc:chgData name="Paul Wood" userId="9f02fc3b-4a19-4980-9dea-4c16898ca1db" providerId="ADAL" clId="{CCD028E1-515A-456F-9402-732FF4A40640}" dt="2018-06-20T10:36:40.998" v="1" actId="2696"/>
        <pc:sldMkLst>
          <pc:docMk/>
          <pc:sldMk cId="3876984300" sldId="323"/>
        </pc:sldMkLst>
      </pc:sldChg>
      <pc:sldChg chg="del">
        <pc:chgData name="Paul Wood" userId="9f02fc3b-4a19-4980-9dea-4c16898ca1db" providerId="ADAL" clId="{CCD028E1-515A-456F-9402-732FF4A40640}" dt="2018-06-20T11:09:19.030" v="699" actId="2696"/>
        <pc:sldMkLst>
          <pc:docMk/>
          <pc:sldMk cId="453242374" sldId="330"/>
        </pc:sldMkLst>
      </pc:sldChg>
      <pc:sldChg chg="del">
        <pc:chgData name="Paul Wood" userId="9f02fc3b-4a19-4980-9dea-4c16898ca1db" providerId="ADAL" clId="{CCD028E1-515A-456F-9402-732FF4A40640}" dt="2018-06-20T11:07:27.602" v="690" actId="2696"/>
        <pc:sldMkLst>
          <pc:docMk/>
          <pc:sldMk cId="1207559958" sldId="331"/>
        </pc:sldMkLst>
      </pc:sldChg>
      <pc:sldChg chg="del">
        <pc:chgData name="Paul Wood" userId="9f02fc3b-4a19-4980-9dea-4c16898ca1db" providerId="ADAL" clId="{CCD028E1-515A-456F-9402-732FF4A40640}" dt="2018-06-20T11:16:56.955" v="762" actId="2696"/>
        <pc:sldMkLst>
          <pc:docMk/>
          <pc:sldMk cId="689813283" sldId="332"/>
        </pc:sldMkLst>
      </pc:sldChg>
      <pc:sldChg chg="ord">
        <pc:chgData name="Paul Wood" userId="9f02fc3b-4a19-4980-9dea-4c16898ca1db" providerId="ADAL" clId="{CCD028E1-515A-456F-9402-732FF4A40640}" dt="2018-06-20T11:16:36.300" v="758"/>
        <pc:sldMkLst>
          <pc:docMk/>
          <pc:sldMk cId="95019953" sldId="333"/>
        </pc:sldMkLst>
      </pc:sldChg>
      <pc:sldChg chg="modSp add">
        <pc:chgData name="Paul Wood" userId="9f02fc3b-4a19-4980-9dea-4c16898ca1db" providerId="ADAL" clId="{CCD028E1-515A-456F-9402-732FF4A40640}" dt="2018-06-20T11:19:02.439" v="780" actId="255"/>
        <pc:sldMkLst>
          <pc:docMk/>
          <pc:sldMk cId="2839941437" sldId="397"/>
        </pc:sldMkLst>
        <pc:spChg chg="mod">
          <ac:chgData name="Paul Wood" userId="9f02fc3b-4a19-4980-9dea-4c16898ca1db" providerId="ADAL" clId="{CCD028E1-515A-456F-9402-732FF4A40640}" dt="2018-06-20T11:19:02.439" v="780" actId="255"/>
          <ac:spMkLst>
            <pc:docMk/>
            <pc:sldMk cId="2839941437" sldId="397"/>
            <ac:spMk id="3" creationId="{EB61E348-80D1-4C3D-A773-EB502CE94895}"/>
          </ac:spMkLst>
        </pc:spChg>
      </pc:sldChg>
      <pc:sldChg chg="addSp delSp modSp add">
        <pc:chgData name="Paul Wood" userId="9f02fc3b-4a19-4980-9dea-4c16898ca1db" providerId="ADAL" clId="{CCD028E1-515A-456F-9402-732FF4A40640}" dt="2018-06-20T11:25:25.079" v="1025" actId="20577"/>
        <pc:sldMkLst>
          <pc:docMk/>
          <pc:sldMk cId="4033571576" sldId="398"/>
        </pc:sldMkLst>
        <pc:spChg chg="del">
          <ac:chgData name="Paul Wood" userId="9f02fc3b-4a19-4980-9dea-4c16898ca1db" providerId="ADAL" clId="{CCD028E1-515A-456F-9402-732FF4A40640}" dt="2018-06-20T10:47:53.079" v="120" actId="478"/>
          <ac:spMkLst>
            <pc:docMk/>
            <pc:sldMk cId="4033571576" sldId="398"/>
            <ac:spMk id="6" creationId="{00000000-0000-0000-0000-000000000000}"/>
          </ac:spMkLst>
        </pc:spChg>
        <pc:spChg chg="del mod">
          <ac:chgData name="Paul Wood" userId="9f02fc3b-4a19-4980-9dea-4c16898ca1db" providerId="ADAL" clId="{CCD028E1-515A-456F-9402-732FF4A40640}" dt="2018-06-20T10:47:50.708" v="119" actId="478"/>
          <ac:spMkLst>
            <pc:docMk/>
            <pc:sldMk cId="4033571576" sldId="398"/>
            <ac:spMk id="7" creationId="{00000000-0000-0000-0000-000000000000}"/>
          </ac:spMkLst>
        </pc:spChg>
        <pc:spChg chg="mod">
          <ac:chgData name="Paul Wood" userId="9f02fc3b-4a19-4980-9dea-4c16898ca1db" providerId="ADAL" clId="{CCD028E1-515A-456F-9402-732FF4A40640}" dt="2018-06-20T10:48:03.110" v="124" actId="20577"/>
          <ac:spMkLst>
            <pc:docMk/>
            <pc:sldMk cId="4033571576" sldId="398"/>
            <ac:spMk id="8" creationId="{00000000-0000-0000-0000-000000000000}"/>
          </ac:spMkLst>
        </pc:spChg>
        <pc:spChg chg="mod">
          <ac:chgData name="Paul Wood" userId="9f02fc3b-4a19-4980-9dea-4c16898ca1db" providerId="ADAL" clId="{CCD028E1-515A-456F-9402-732FF4A40640}" dt="2018-06-20T11:25:25.079" v="1025" actId="20577"/>
          <ac:spMkLst>
            <pc:docMk/>
            <pc:sldMk cId="4033571576" sldId="398"/>
            <ac:spMk id="9" creationId="{00000000-0000-0000-0000-000000000000}"/>
          </ac:spMkLst>
        </pc:spChg>
        <pc:spChg chg="add del mod">
          <ac:chgData name="Paul Wood" userId="9f02fc3b-4a19-4980-9dea-4c16898ca1db" providerId="ADAL" clId="{CCD028E1-515A-456F-9402-732FF4A40640}" dt="2018-06-20T10:56:13.800" v="361" actId="478"/>
          <ac:spMkLst>
            <pc:docMk/>
            <pc:sldMk cId="4033571576" sldId="398"/>
            <ac:spMk id="10" creationId="{DAD5E0D8-3E93-4094-9351-639B5AE83CED}"/>
          </ac:spMkLst>
        </pc:spChg>
        <pc:spChg chg="add mod">
          <ac:chgData name="Paul Wood" userId="9f02fc3b-4a19-4980-9dea-4c16898ca1db" providerId="ADAL" clId="{CCD028E1-515A-456F-9402-732FF4A40640}" dt="2018-06-20T11:21:47.398" v="842" actId="14100"/>
          <ac:spMkLst>
            <pc:docMk/>
            <pc:sldMk cId="4033571576" sldId="398"/>
            <ac:spMk id="15" creationId="{D02230E1-D25E-4D64-AEA4-CA8F19E62C51}"/>
          </ac:spMkLst>
        </pc:spChg>
        <pc:spChg chg="add mod">
          <ac:chgData name="Paul Wood" userId="9f02fc3b-4a19-4980-9dea-4c16898ca1db" providerId="ADAL" clId="{CCD028E1-515A-456F-9402-732FF4A40640}" dt="2018-06-20T11:22:24.289" v="851" actId="1076"/>
          <ac:spMkLst>
            <pc:docMk/>
            <pc:sldMk cId="4033571576" sldId="398"/>
            <ac:spMk id="16" creationId="{F00B107E-1268-4812-8E85-4DC7F0171B03}"/>
          </ac:spMkLst>
        </pc:spChg>
        <pc:spChg chg="add mod">
          <ac:chgData name="Paul Wood" userId="9f02fc3b-4a19-4980-9dea-4c16898ca1db" providerId="ADAL" clId="{CCD028E1-515A-456F-9402-732FF4A40640}" dt="2018-06-20T11:23:30.298" v="858" actId="1076"/>
          <ac:spMkLst>
            <pc:docMk/>
            <pc:sldMk cId="4033571576" sldId="398"/>
            <ac:spMk id="17" creationId="{660A607D-0D4C-4D7D-968D-CCFC3E4B3F00}"/>
          </ac:spMkLst>
        </pc:spChg>
        <pc:graphicFrameChg chg="add mod">
          <ac:chgData name="Paul Wood" userId="9f02fc3b-4a19-4980-9dea-4c16898ca1db" providerId="ADAL" clId="{CCD028E1-515A-456F-9402-732FF4A40640}" dt="2018-06-20T10:57:24.726" v="367" actId="14100"/>
          <ac:graphicFrameMkLst>
            <pc:docMk/>
            <pc:sldMk cId="4033571576" sldId="398"/>
            <ac:graphicFrameMk id="13" creationId="{602D8451-B1A2-490D-BC15-0586A51691AD}"/>
          </ac:graphicFrameMkLst>
        </pc:graphicFrameChg>
        <pc:graphicFrameChg chg="add mod">
          <ac:chgData name="Paul Wood" userId="9f02fc3b-4a19-4980-9dea-4c16898ca1db" providerId="ADAL" clId="{CCD028E1-515A-456F-9402-732FF4A40640}" dt="2018-06-20T11:23:43.300" v="867" actId="20577"/>
          <ac:graphicFrameMkLst>
            <pc:docMk/>
            <pc:sldMk cId="4033571576" sldId="398"/>
            <ac:graphicFrameMk id="14" creationId="{6EBDC203-98A6-490B-9885-8717A197C661}"/>
          </ac:graphicFrameMkLst>
        </pc:graphicFrameChg>
        <pc:picChg chg="del">
          <ac:chgData name="Paul Wood" userId="9f02fc3b-4a19-4980-9dea-4c16898ca1db" providerId="ADAL" clId="{CCD028E1-515A-456F-9402-732FF4A40640}" dt="2018-06-20T10:47:55.161" v="121" actId="478"/>
          <ac:picMkLst>
            <pc:docMk/>
            <pc:sldMk cId="4033571576" sldId="398"/>
            <ac:picMk id="4" creationId="{00000000-0000-0000-0000-000000000000}"/>
          </ac:picMkLst>
        </pc:picChg>
        <pc:picChg chg="del">
          <ac:chgData name="Paul Wood" userId="9f02fc3b-4a19-4980-9dea-4c16898ca1db" providerId="ADAL" clId="{CCD028E1-515A-456F-9402-732FF4A40640}" dt="2018-06-20T10:47:45.845" v="117" actId="478"/>
          <ac:picMkLst>
            <pc:docMk/>
            <pc:sldMk cId="4033571576" sldId="398"/>
            <ac:picMk id="5" creationId="{00000000-0000-0000-0000-000000000000}"/>
          </ac:picMkLst>
        </pc:picChg>
      </pc:sldChg>
      <pc:sldChg chg="addSp delSp add ord">
        <pc:chgData name="Paul Wood" userId="9f02fc3b-4a19-4980-9dea-4c16898ca1db" providerId="ADAL" clId="{CCD028E1-515A-456F-9402-732FF4A40640}" dt="2018-06-20T11:07:17.872" v="687"/>
        <pc:sldMkLst>
          <pc:docMk/>
          <pc:sldMk cId="3961009471" sldId="399"/>
        </pc:sldMkLst>
        <pc:picChg chg="add del">
          <ac:chgData name="Paul Wood" userId="9f02fc3b-4a19-4980-9dea-4c16898ca1db" providerId="ADAL" clId="{CCD028E1-515A-456F-9402-732FF4A40640}" dt="2018-06-20T10:50:49.263" v="146" actId="478"/>
          <ac:picMkLst>
            <pc:docMk/>
            <pc:sldMk cId="3961009471" sldId="399"/>
            <ac:picMk id="4" creationId="{00000000-0000-0000-0000-000000000000}"/>
          </ac:picMkLst>
        </pc:picChg>
        <pc:picChg chg="add del">
          <ac:chgData name="Paul Wood" userId="9f02fc3b-4a19-4980-9dea-4c16898ca1db" providerId="ADAL" clId="{CCD028E1-515A-456F-9402-732FF4A40640}" dt="2018-06-20T10:50:49.740" v="147" actId="478"/>
          <ac:picMkLst>
            <pc:docMk/>
            <pc:sldMk cId="3961009471" sldId="399"/>
            <ac:picMk id="5" creationId="{00000000-0000-0000-0000-000000000000}"/>
          </ac:picMkLst>
        </pc:picChg>
      </pc:sldChg>
      <pc:sldChg chg="addSp delSp modSp add">
        <pc:chgData name="Paul Wood" userId="9f02fc3b-4a19-4980-9dea-4c16898ca1db" providerId="ADAL" clId="{CCD028E1-515A-456F-9402-732FF4A40640}" dt="2018-06-20T11:19:46.736" v="788" actId="179"/>
        <pc:sldMkLst>
          <pc:docMk/>
          <pc:sldMk cId="623712433" sldId="400"/>
        </pc:sldMkLst>
        <pc:spChg chg="add mod">
          <ac:chgData name="Paul Wood" userId="9f02fc3b-4a19-4980-9dea-4c16898ca1db" providerId="ADAL" clId="{CCD028E1-515A-456F-9402-732FF4A40640}" dt="2018-06-20T11:02:20.552" v="428" actId="20577"/>
          <ac:spMkLst>
            <pc:docMk/>
            <pc:sldMk cId="623712433" sldId="400"/>
            <ac:spMk id="4" creationId="{637CE718-7754-41AD-BA8B-2AE7DBFF6ED6}"/>
          </ac:spMkLst>
        </pc:spChg>
        <pc:spChg chg="del">
          <ac:chgData name="Paul Wood" userId="9f02fc3b-4a19-4980-9dea-4c16898ca1db" providerId="ADAL" clId="{CCD028E1-515A-456F-9402-732FF4A40640}" dt="2018-06-20T10:59:22.452" v="389" actId="478"/>
          <ac:spMkLst>
            <pc:docMk/>
            <pc:sldMk cId="623712433" sldId="400"/>
            <ac:spMk id="8" creationId="{00000000-0000-0000-0000-000000000000}"/>
          </ac:spMkLst>
        </pc:spChg>
        <pc:spChg chg="mod">
          <ac:chgData name="Paul Wood" userId="9f02fc3b-4a19-4980-9dea-4c16898ca1db" providerId="ADAL" clId="{CCD028E1-515A-456F-9402-732FF4A40640}" dt="2018-06-20T11:02:26.573" v="450" actId="20577"/>
          <ac:spMkLst>
            <pc:docMk/>
            <pc:sldMk cId="623712433" sldId="400"/>
            <ac:spMk id="9" creationId="{00000000-0000-0000-0000-000000000000}"/>
          </ac:spMkLst>
        </pc:spChg>
        <pc:spChg chg="del">
          <ac:chgData name="Paul Wood" userId="9f02fc3b-4a19-4980-9dea-4c16898ca1db" providerId="ADAL" clId="{CCD028E1-515A-456F-9402-732FF4A40640}" dt="2018-06-20T10:59:17.855" v="387" actId="478"/>
          <ac:spMkLst>
            <pc:docMk/>
            <pc:sldMk cId="623712433" sldId="400"/>
            <ac:spMk id="15" creationId="{D02230E1-D25E-4D64-AEA4-CA8F19E62C51}"/>
          </ac:spMkLst>
        </pc:spChg>
        <pc:spChg chg="del">
          <ac:chgData name="Paul Wood" userId="9f02fc3b-4a19-4980-9dea-4c16898ca1db" providerId="ADAL" clId="{CCD028E1-515A-456F-9402-732FF4A40640}" dt="2018-06-20T10:59:20.517" v="388" actId="478"/>
          <ac:spMkLst>
            <pc:docMk/>
            <pc:sldMk cId="623712433" sldId="400"/>
            <ac:spMk id="16" creationId="{F00B107E-1268-4812-8E85-4DC7F0171B03}"/>
          </ac:spMkLst>
        </pc:spChg>
        <pc:graphicFrameChg chg="add mod">
          <ac:chgData name="Paul Wood" userId="9f02fc3b-4a19-4980-9dea-4c16898ca1db" providerId="ADAL" clId="{CCD028E1-515A-456F-9402-732FF4A40640}" dt="2018-06-20T11:19:46.736" v="788" actId="179"/>
          <ac:graphicFrameMkLst>
            <pc:docMk/>
            <pc:sldMk cId="623712433" sldId="400"/>
            <ac:graphicFrameMk id="5" creationId="{AC905F56-A249-4164-BDA0-1C8814290BB1}"/>
          </ac:graphicFrameMkLst>
        </pc:graphicFrameChg>
        <pc:graphicFrameChg chg="del mod">
          <ac:chgData name="Paul Wood" userId="9f02fc3b-4a19-4980-9dea-4c16898ca1db" providerId="ADAL" clId="{CCD028E1-515A-456F-9402-732FF4A40640}" dt="2018-06-20T10:59:14.989" v="386" actId="478"/>
          <ac:graphicFrameMkLst>
            <pc:docMk/>
            <pc:sldMk cId="623712433" sldId="400"/>
            <ac:graphicFrameMk id="13" creationId="{602D8451-B1A2-490D-BC15-0586A51691AD}"/>
          </ac:graphicFrameMkLst>
        </pc:graphicFrameChg>
        <pc:graphicFrameChg chg="del">
          <ac:chgData name="Paul Wood" userId="9f02fc3b-4a19-4980-9dea-4c16898ca1db" providerId="ADAL" clId="{CCD028E1-515A-456F-9402-732FF4A40640}" dt="2018-06-20T10:59:10.551" v="384" actId="478"/>
          <ac:graphicFrameMkLst>
            <pc:docMk/>
            <pc:sldMk cId="623712433" sldId="400"/>
            <ac:graphicFrameMk id="14" creationId="{6EBDC203-98A6-490B-9885-8717A197C661}"/>
          </ac:graphicFrameMkLst>
        </pc:graphicFrameChg>
      </pc:sldChg>
      <pc:sldChg chg="addSp delSp modSp add ord">
        <pc:chgData name="Paul Wood" userId="9f02fc3b-4a19-4980-9dea-4c16898ca1db" providerId="ADAL" clId="{CCD028E1-515A-456F-9402-732FF4A40640}" dt="2018-06-20T11:20:56.882" v="834" actId="20577"/>
        <pc:sldMkLst>
          <pc:docMk/>
          <pc:sldMk cId="1411571687" sldId="401"/>
        </pc:sldMkLst>
        <pc:spChg chg="mod">
          <ac:chgData name="Paul Wood" userId="9f02fc3b-4a19-4980-9dea-4c16898ca1db" providerId="ADAL" clId="{CCD028E1-515A-456F-9402-732FF4A40640}" dt="2018-06-20T11:02:51.644" v="489" actId="20577"/>
          <ac:spMkLst>
            <pc:docMk/>
            <pc:sldMk cId="1411571687" sldId="401"/>
            <ac:spMk id="9" creationId="{00000000-0000-0000-0000-000000000000}"/>
          </ac:spMkLst>
        </pc:spChg>
        <pc:graphicFrameChg chg="del mod">
          <ac:chgData name="Paul Wood" userId="9f02fc3b-4a19-4980-9dea-4c16898ca1db" providerId="ADAL" clId="{CCD028E1-515A-456F-9402-732FF4A40640}" dt="2018-06-20T11:03:35.481" v="491" actId="478"/>
          <ac:graphicFrameMkLst>
            <pc:docMk/>
            <pc:sldMk cId="1411571687" sldId="401"/>
            <ac:graphicFrameMk id="5" creationId="{AC905F56-A249-4164-BDA0-1C8814290BB1}"/>
          </ac:graphicFrameMkLst>
        </pc:graphicFrameChg>
        <pc:graphicFrameChg chg="add mod">
          <ac:chgData name="Paul Wood" userId="9f02fc3b-4a19-4980-9dea-4c16898ca1db" providerId="ADAL" clId="{CCD028E1-515A-456F-9402-732FF4A40640}" dt="2018-06-20T11:20:56.882" v="834" actId="20577"/>
          <ac:graphicFrameMkLst>
            <pc:docMk/>
            <pc:sldMk cId="1411571687" sldId="401"/>
            <ac:graphicFrameMk id="6" creationId="{47B72BCE-DE77-45CE-AFBE-05A123BEB66E}"/>
          </ac:graphicFrameMkLst>
        </pc:graphicFrameChg>
      </pc:sldChg>
      <pc:sldChg chg="addSp delSp modSp add">
        <pc:chgData name="Paul Wood" userId="9f02fc3b-4a19-4980-9dea-4c16898ca1db" providerId="ADAL" clId="{CCD028E1-515A-456F-9402-732FF4A40640}" dt="2018-06-20T11:21:19.653" v="838" actId="27636"/>
        <pc:sldMkLst>
          <pc:docMk/>
          <pc:sldMk cId="3852233026" sldId="415"/>
        </pc:sldMkLst>
        <pc:spChg chg="add del mod">
          <ac:chgData name="Paul Wood" userId="9f02fc3b-4a19-4980-9dea-4c16898ca1db" providerId="ADAL" clId="{CCD028E1-515A-456F-9402-732FF4A40640}" dt="2018-06-20T11:18:10.990" v="775"/>
          <ac:spMkLst>
            <pc:docMk/>
            <pc:sldMk cId="3852233026" sldId="415"/>
            <ac:spMk id="2" creationId="{405291B3-1EA6-4EB5-B308-DC109F39ACE3}"/>
          </ac:spMkLst>
        </pc:spChg>
        <pc:spChg chg="add del mod">
          <ac:chgData name="Paul Wood" userId="9f02fc3b-4a19-4980-9dea-4c16898ca1db" providerId="ADAL" clId="{CCD028E1-515A-456F-9402-732FF4A40640}" dt="2018-06-20T11:18:10.990" v="775"/>
          <ac:spMkLst>
            <pc:docMk/>
            <pc:sldMk cId="3852233026" sldId="415"/>
            <ac:spMk id="3" creationId="{3C8762D1-5DA1-43FA-AE09-3F7088202511}"/>
          </ac:spMkLst>
        </pc:spChg>
        <pc:spChg chg="mod">
          <ac:chgData name="Paul Wood" userId="9f02fc3b-4a19-4980-9dea-4c16898ca1db" providerId="ADAL" clId="{CCD028E1-515A-456F-9402-732FF4A40640}" dt="2018-06-20T11:16:14.197" v="756" actId="20577"/>
          <ac:spMkLst>
            <pc:docMk/>
            <pc:sldMk cId="3852233026" sldId="415"/>
            <ac:spMk id="4" creationId="{00000000-0000-0000-0000-000000000000}"/>
          </ac:spMkLst>
        </pc:spChg>
        <pc:spChg chg="mod">
          <ac:chgData name="Paul Wood" userId="9f02fc3b-4a19-4980-9dea-4c16898ca1db" providerId="ADAL" clId="{CCD028E1-515A-456F-9402-732FF4A40640}" dt="2018-06-20T11:21:19.653" v="838" actId="27636"/>
          <ac:spMkLst>
            <pc:docMk/>
            <pc:sldMk cId="3852233026" sldId="415"/>
            <ac:spMk id="5" creationId="{B8B665C2-C4BB-4DCD-9BED-A5EE44264DCB}"/>
          </ac:spMkLst>
        </pc:spChg>
      </pc:sldChg>
      <pc:sldChg chg="addSp delSp modSp add">
        <pc:chgData name="Paul Wood" userId="9f02fc3b-4a19-4980-9dea-4c16898ca1db" providerId="ADAL" clId="{CCD028E1-515A-456F-9402-732FF4A40640}" dt="2018-06-20T11:18:30.500" v="776" actId="478"/>
        <pc:sldMkLst>
          <pc:docMk/>
          <pc:sldMk cId="3570880617" sldId="421"/>
        </pc:sldMkLst>
        <pc:spChg chg="mod">
          <ac:chgData name="Paul Wood" userId="9f02fc3b-4a19-4980-9dea-4c16898ca1db" providerId="ADAL" clId="{CCD028E1-515A-456F-9402-732FF4A40640}" dt="2018-06-20T11:15:01.234" v="746" actId="20577"/>
          <ac:spMkLst>
            <pc:docMk/>
            <pc:sldMk cId="3570880617" sldId="421"/>
            <ac:spMk id="2" creationId="{3B98258F-1D12-403F-A684-BE4E7CC81560}"/>
          </ac:spMkLst>
        </pc:spChg>
        <pc:spChg chg="add del mod">
          <ac:chgData name="Paul Wood" userId="9f02fc3b-4a19-4980-9dea-4c16898ca1db" providerId="ADAL" clId="{CCD028E1-515A-456F-9402-732FF4A40640}" dt="2018-06-20T11:18:30.500" v="776" actId="478"/>
          <ac:spMkLst>
            <pc:docMk/>
            <pc:sldMk cId="3570880617" sldId="421"/>
            <ac:spMk id="10" creationId="{24249F79-959A-4360-AAE9-4846E5255FFD}"/>
          </ac:spMkLst>
        </pc:spChg>
        <pc:picChg chg="mod">
          <ac:chgData name="Paul Wood" userId="9f02fc3b-4a19-4980-9dea-4c16898ca1db" providerId="ADAL" clId="{CCD028E1-515A-456F-9402-732FF4A40640}" dt="2018-06-20T11:15:28.922" v="753" actId="1076"/>
          <ac:picMkLst>
            <pc:docMk/>
            <pc:sldMk cId="3570880617" sldId="421"/>
            <ac:picMk id="4" creationId="{291FF607-DC76-4B26-A7D2-F05554507DEB}"/>
          </ac:picMkLst>
        </pc:picChg>
        <pc:picChg chg="mod">
          <ac:chgData name="Paul Wood" userId="9f02fc3b-4a19-4980-9dea-4c16898ca1db" providerId="ADAL" clId="{CCD028E1-515A-456F-9402-732FF4A40640}" dt="2018-06-20T11:15:22.594" v="752" actId="1076"/>
          <ac:picMkLst>
            <pc:docMk/>
            <pc:sldMk cId="3570880617" sldId="421"/>
            <ac:picMk id="6" creationId="{204BAB2C-5A5A-4CD3-ABB7-B35ED0E82189}"/>
          </ac:picMkLst>
        </pc:picChg>
        <pc:picChg chg="mod">
          <ac:chgData name="Paul Wood" userId="9f02fc3b-4a19-4980-9dea-4c16898ca1db" providerId="ADAL" clId="{CCD028E1-515A-456F-9402-732FF4A40640}" dt="2018-06-20T11:15:40.737" v="754" actId="1076"/>
          <ac:picMkLst>
            <pc:docMk/>
            <pc:sldMk cId="3570880617" sldId="421"/>
            <ac:picMk id="8" creationId="{A12C317C-8935-4BD0-9EAD-A6D2D3C368B5}"/>
          </ac:picMkLst>
        </pc:picChg>
        <pc:picChg chg="add mod">
          <ac:chgData name="Paul Wood" userId="9f02fc3b-4a19-4980-9dea-4c16898ca1db" providerId="ADAL" clId="{CCD028E1-515A-456F-9402-732FF4A40640}" dt="2018-06-20T11:15:16.219" v="750" actId="1076"/>
          <ac:picMkLst>
            <pc:docMk/>
            <pc:sldMk cId="3570880617" sldId="421"/>
            <ac:picMk id="9" creationId="{B915EC63-5164-4FB6-B63E-61C10BB89E48}"/>
          </ac:picMkLst>
        </pc:picChg>
        <pc:picChg chg="add mod">
          <ac:chgData name="Paul Wood" userId="9f02fc3b-4a19-4980-9dea-4c16898ca1db" providerId="ADAL" clId="{CCD028E1-515A-456F-9402-732FF4A40640}" dt="2018-06-20T11:15:19.632" v="751" actId="1076"/>
          <ac:picMkLst>
            <pc:docMk/>
            <pc:sldMk cId="3570880617" sldId="421"/>
            <ac:picMk id="1026" creationId="{6B879CD1-1C84-46EC-A11C-AAC3AAFD9EDF}"/>
          </ac:picMkLst>
        </pc:picChg>
      </pc:sldChg>
      <pc:sldChg chg="add">
        <pc:chgData name="Paul Wood" userId="9f02fc3b-4a19-4980-9dea-4c16898ca1db" providerId="ADAL" clId="{CCD028E1-515A-456F-9402-732FF4A40640}" dt="2018-06-20T11:17:52.437" v="774"/>
        <pc:sldMkLst>
          <pc:docMk/>
          <pc:sldMk cId="1732877492" sldId="422"/>
        </pc:sldMkLst>
      </pc:sldChg>
      <pc:sldChg chg="delSp modSp add">
        <pc:chgData name="Paul Wood" userId="9f02fc3b-4a19-4980-9dea-4c16898ca1db" providerId="ADAL" clId="{CCD028E1-515A-456F-9402-732FF4A40640}" dt="2018-06-20T11:25:04.880" v="986" actId="20577"/>
        <pc:sldMkLst>
          <pc:docMk/>
          <pc:sldMk cId="3676405208" sldId="423"/>
        </pc:sldMkLst>
        <pc:spChg chg="mod">
          <ac:chgData name="Paul Wood" userId="9f02fc3b-4a19-4980-9dea-4c16898ca1db" providerId="ADAL" clId="{CCD028E1-515A-456F-9402-732FF4A40640}" dt="2018-06-20T11:25:04.880" v="986" actId="20577"/>
          <ac:spMkLst>
            <pc:docMk/>
            <pc:sldMk cId="3676405208" sldId="423"/>
            <ac:spMk id="9" creationId="{00000000-0000-0000-0000-000000000000}"/>
          </ac:spMkLst>
        </pc:spChg>
        <pc:spChg chg="del">
          <ac:chgData name="Paul Wood" userId="9f02fc3b-4a19-4980-9dea-4c16898ca1db" providerId="ADAL" clId="{CCD028E1-515A-456F-9402-732FF4A40640}" dt="2018-06-20T11:24:21.369" v="922" actId="478"/>
          <ac:spMkLst>
            <pc:docMk/>
            <pc:sldMk cId="3676405208" sldId="423"/>
            <ac:spMk id="15" creationId="{D02230E1-D25E-4D64-AEA4-CA8F19E62C51}"/>
          </ac:spMkLst>
        </pc:spChg>
        <pc:spChg chg="del mod">
          <ac:chgData name="Paul Wood" userId="9f02fc3b-4a19-4980-9dea-4c16898ca1db" providerId="ADAL" clId="{CCD028E1-515A-456F-9402-732FF4A40640}" dt="2018-06-20T11:24:15.919" v="921" actId="478"/>
          <ac:spMkLst>
            <pc:docMk/>
            <pc:sldMk cId="3676405208" sldId="423"/>
            <ac:spMk id="16" creationId="{F00B107E-1268-4812-8E85-4DC7F0171B03}"/>
          </ac:spMkLst>
        </pc:spChg>
        <pc:spChg chg="del mod">
          <ac:chgData name="Paul Wood" userId="9f02fc3b-4a19-4980-9dea-4c16898ca1db" providerId="ADAL" clId="{CCD028E1-515A-456F-9402-732FF4A40640}" dt="2018-06-20T11:24:53.922" v="952" actId="478"/>
          <ac:spMkLst>
            <pc:docMk/>
            <pc:sldMk cId="3676405208" sldId="423"/>
            <ac:spMk id="17" creationId="{660A607D-0D4C-4D7D-968D-CCFC3E4B3F00}"/>
          </ac:spMkLst>
        </pc:spChg>
        <pc:graphicFrameChg chg="mod">
          <ac:chgData name="Paul Wood" userId="9f02fc3b-4a19-4980-9dea-4c16898ca1db" providerId="ADAL" clId="{CCD028E1-515A-456F-9402-732FF4A40640}" dt="2018-06-20T11:24:47.517" v="950" actId="255"/>
          <ac:graphicFrameMkLst>
            <pc:docMk/>
            <pc:sldMk cId="3676405208" sldId="423"/>
            <ac:graphicFrameMk id="14" creationId="{6EBDC203-98A6-490B-9885-8717A197C661}"/>
          </ac:graphicFrameMkLst>
        </pc:graphicFrameChg>
      </pc:sldChg>
      <pc:sldMasterChg chg="delSldLayout">
        <pc:chgData name="Paul Wood" userId="9f02fc3b-4a19-4980-9dea-4c16898ca1db" providerId="ADAL" clId="{CCD028E1-515A-456F-9402-732FF4A40640}" dt="2018-06-20T11:09:24.714" v="702" actId="2696"/>
        <pc:sldMasterMkLst>
          <pc:docMk/>
          <pc:sldMasterMk cId="2089254758" sldId="2147483648"/>
        </pc:sldMasterMkLst>
        <pc:sldLayoutChg chg="del">
          <pc:chgData name="Paul Wood" userId="9f02fc3b-4a19-4980-9dea-4c16898ca1db" providerId="ADAL" clId="{CCD028E1-515A-456F-9402-732FF4A40640}" dt="2018-06-20T11:09:24.714" v="702" actId="2696"/>
          <pc:sldLayoutMkLst>
            <pc:docMk/>
            <pc:sldMasterMk cId="2089254758" sldId="2147483648"/>
            <pc:sldLayoutMk cId="1437372486" sldId="2147483666"/>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6B50E3-C07A-42E0-9695-82A862280552}"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AU"/>
        </a:p>
      </dgm:t>
    </dgm:pt>
    <dgm:pt modelId="{DC950FB4-4769-4D81-8838-3F8015E71C23}">
      <dgm:prSet phldrT="[Text]"/>
      <dgm:spPr/>
      <dgm:t>
        <a:bodyPr/>
        <a:lstStyle/>
        <a:p>
          <a:endParaRPr lang="en-AU" dirty="0"/>
        </a:p>
      </dgm:t>
    </dgm:pt>
    <dgm:pt modelId="{0B22374B-BB08-47E2-A7C7-4A914EA2025C}" type="parTrans" cxnId="{8B38591E-DC22-46CF-81EB-A04F492D35A8}">
      <dgm:prSet/>
      <dgm:spPr/>
      <dgm:t>
        <a:bodyPr/>
        <a:lstStyle/>
        <a:p>
          <a:endParaRPr lang="en-AU"/>
        </a:p>
      </dgm:t>
    </dgm:pt>
    <dgm:pt modelId="{D21F3BBD-DB38-49A8-929E-305A607BD092}" type="sibTrans" cxnId="{8B38591E-DC22-46CF-81EB-A04F492D35A8}">
      <dgm:prSet/>
      <dgm:spPr/>
      <dgm:t>
        <a:bodyPr/>
        <a:lstStyle/>
        <a:p>
          <a:endParaRPr lang="en-AU"/>
        </a:p>
      </dgm:t>
    </dgm:pt>
    <dgm:pt modelId="{83DB2691-4CEE-48F3-8CB3-A3F6446D5414}">
      <dgm:prSet phldrT="[Text]" custT="1"/>
      <dgm:spPr/>
      <dgm:t>
        <a:bodyPr/>
        <a:lstStyle/>
        <a:p>
          <a:r>
            <a:rPr lang="en-AU" sz="2900" dirty="0"/>
            <a:t>TERM 2</a:t>
          </a:r>
        </a:p>
      </dgm:t>
    </dgm:pt>
    <dgm:pt modelId="{4C1295D5-E38E-48C6-9860-9B319AE5C935}" type="parTrans" cxnId="{E6D0FFAE-86A2-49CE-8A92-199DF1899E61}">
      <dgm:prSet/>
      <dgm:spPr/>
      <dgm:t>
        <a:bodyPr/>
        <a:lstStyle/>
        <a:p>
          <a:endParaRPr lang="en-AU"/>
        </a:p>
      </dgm:t>
    </dgm:pt>
    <dgm:pt modelId="{FAF1D96E-022A-4369-B099-4157AF4B6C49}" type="sibTrans" cxnId="{E6D0FFAE-86A2-49CE-8A92-199DF1899E61}">
      <dgm:prSet/>
      <dgm:spPr/>
      <dgm:t>
        <a:bodyPr/>
        <a:lstStyle/>
        <a:p>
          <a:endParaRPr lang="en-AU"/>
        </a:p>
      </dgm:t>
    </dgm:pt>
    <dgm:pt modelId="{011A8C77-D841-48BF-81BF-5E80764386A6}">
      <dgm:prSet phldrT="[Text]"/>
      <dgm:spPr/>
      <dgm:t>
        <a:bodyPr/>
        <a:lstStyle/>
        <a:p>
          <a:endParaRPr lang="en-AU" dirty="0"/>
        </a:p>
      </dgm:t>
    </dgm:pt>
    <dgm:pt modelId="{16494543-F2C1-4343-8085-12924CFF52F9}" type="parTrans" cxnId="{701EDA8A-F161-460C-B098-F9EF10CD6615}">
      <dgm:prSet/>
      <dgm:spPr/>
      <dgm:t>
        <a:bodyPr/>
        <a:lstStyle/>
        <a:p>
          <a:endParaRPr lang="en-AU"/>
        </a:p>
      </dgm:t>
    </dgm:pt>
    <dgm:pt modelId="{140331BC-35B1-4930-A294-7154BA426B83}" type="sibTrans" cxnId="{701EDA8A-F161-460C-B098-F9EF10CD6615}">
      <dgm:prSet/>
      <dgm:spPr/>
      <dgm:t>
        <a:bodyPr/>
        <a:lstStyle/>
        <a:p>
          <a:endParaRPr lang="en-AU"/>
        </a:p>
      </dgm:t>
    </dgm:pt>
    <dgm:pt modelId="{D2FB2D5C-3075-46D9-91B1-5C2F2E5A2660}">
      <dgm:prSet phldrT="[Text]" custT="1"/>
      <dgm:spPr/>
      <dgm:t>
        <a:bodyPr/>
        <a:lstStyle/>
        <a:p>
          <a:r>
            <a:rPr lang="en-AU" sz="2900" dirty="0"/>
            <a:t>TERM 3</a:t>
          </a:r>
        </a:p>
      </dgm:t>
    </dgm:pt>
    <dgm:pt modelId="{8128E92C-C210-4B4D-B1F9-5D7B57F6E60F}" type="parTrans" cxnId="{78707652-83F2-44EE-AC64-1A5643CD0250}">
      <dgm:prSet/>
      <dgm:spPr/>
      <dgm:t>
        <a:bodyPr/>
        <a:lstStyle/>
        <a:p>
          <a:endParaRPr lang="en-AU"/>
        </a:p>
      </dgm:t>
    </dgm:pt>
    <dgm:pt modelId="{0F8C5BF2-DBA9-4132-85DA-3729C8DE7F4F}" type="sibTrans" cxnId="{78707652-83F2-44EE-AC64-1A5643CD0250}">
      <dgm:prSet/>
      <dgm:spPr/>
      <dgm:t>
        <a:bodyPr/>
        <a:lstStyle/>
        <a:p>
          <a:endParaRPr lang="en-AU"/>
        </a:p>
      </dgm:t>
    </dgm:pt>
    <dgm:pt modelId="{A7963E97-B814-4DC0-8B27-947E1404FE83}">
      <dgm:prSet phldrT="[Text]"/>
      <dgm:spPr/>
      <dgm:t>
        <a:bodyPr/>
        <a:lstStyle/>
        <a:p>
          <a:endParaRPr lang="en-AU" dirty="0"/>
        </a:p>
      </dgm:t>
    </dgm:pt>
    <dgm:pt modelId="{AAF5A70D-7AA6-484C-AB52-AFC0A4B4B495}" type="parTrans" cxnId="{FCBC6F1E-F1F0-465B-A830-20C221A96DDD}">
      <dgm:prSet/>
      <dgm:spPr/>
      <dgm:t>
        <a:bodyPr/>
        <a:lstStyle/>
        <a:p>
          <a:endParaRPr lang="en-AU"/>
        </a:p>
      </dgm:t>
    </dgm:pt>
    <dgm:pt modelId="{436744E6-2BBD-42AF-9A9D-6E84D7541427}" type="sibTrans" cxnId="{FCBC6F1E-F1F0-465B-A830-20C221A96DDD}">
      <dgm:prSet/>
      <dgm:spPr/>
      <dgm:t>
        <a:bodyPr/>
        <a:lstStyle/>
        <a:p>
          <a:endParaRPr lang="en-AU"/>
        </a:p>
      </dgm:t>
    </dgm:pt>
    <dgm:pt modelId="{88FEEEE0-B5D2-467B-9E67-E68C4B4F1090}">
      <dgm:prSet phldrT="[Text]" custT="1"/>
      <dgm:spPr/>
      <dgm:t>
        <a:bodyPr/>
        <a:lstStyle/>
        <a:p>
          <a:r>
            <a:rPr lang="en-AU" sz="2900" dirty="0"/>
            <a:t>TERM 4</a:t>
          </a:r>
        </a:p>
      </dgm:t>
    </dgm:pt>
    <dgm:pt modelId="{DA6086DA-D1CF-4EB3-B9C5-8F57A64AE5BD}" type="parTrans" cxnId="{8A85B53E-9298-4B76-8399-4FF26DECDF25}">
      <dgm:prSet/>
      <dgm:spPr/>
      <dgm:t>
        <a:bodyPr/>
        <a:lstStyle/>
        <a:p>
          <a:endParaRPr lang="en-AU"/>
        </a:p>
      </dgm:t>
    </dgm:pt>
    <dgm:pt modelId="{A7F2D16E-FF56-4425-9364-2002565BDE95}" type="sibTrans" cxnId="{8A85B53E-9298-4B76-8399-4FF26DECDF25}">
      <dgm:prSet/>
      <dgm:spPr/>
      <dgm:t>
        <a:bodyPr/>
        <a:lstStyle/>
        <a:p>
          <a:endParaRPr lang="en-AU"/>
        </a:p>
      </dgm:t>
    </dgm:pt>
    <dgm:pt modelId="{222B7906-D9C2-485E-BC7A-96B269F9D8F4}" type="pres">
      <dgm:prSet presAssocID="{A46B50E3-C07A-42E0-9695-82A862280552}" presName="Name0" presStyleCnt="0">
        <dgm:presLayoutVars>
          <dgm:dir/>
          <dgm:animLvl val="lvl"/>
          <dgm:resizeHandles val="exact"/>
        </dgm:presLayoutVars>
      </dgm:prSet>
      <dgm:spPr/>
      <dgm:t>
        <a:bodyPr/>
        <a:lstStyle/>
        <a:p>
          <a:endParaRPr lang="en-AU"/>
        </a:p>
      </dgm:t>
    </dgm:pt>
    <dgm:pt modelId="{C78DAFED-08DB-4E8A-8639-4AB42D416783}" type="pres">
      <dgm:prSet presAssocID="{DC950FB4-4769-4D81-8838-3F8015E71C23}" presName="compositeNode" presStyleCnt="0">
        <dgm:presLayoutVars>
          <dgm:bulletEnabled val="1"/>
        </dgm:presLayoutVars>
      </dgm:prSet>
      <dgm:spPr/>
    </dgm:pt>
    <dgm:pt modelId="{FB14EC29-056C-4A5E-A095-94F4AFB3B2B0}" type="pres">
      <dgm:prSet presAssocID="{DC950FB4-4769-4D81-8838-3F8015E71C23}" presName="bgRect" presStyleLbl="node1" presStyleIdx="0" presStyleCnt="3"/>
      <dgm:spPr/>
      <dgm:t>
        <a:bodyPr/>
        <a:lstStyle/>
        <a:p>
          <a:endParaRPr lang="en-AU"/>
        </a:p>
      </dgm:t>
    </dgm:pt>
    <dgm:pt modelId="{41EEF5C9-4E71-4F05-A3B5-3AEC9F500150}" type="pres">
      <dgm:prSet presAssocID="{DC950FB4-4769-4D81-8838-3F8015E71C23}" presName="parentNode" presStyleLbl="node1" presStyleIdx="0" presStyleCnt="3">
        <dgm:presLayoutVars>
          <dgm:chMax val="0"/>
          <dgm:bulletEnabled val="1"/>
        </dgm:presLayoutVars>
      </dgm:prSet>
      <dgm:spPr/>
      <dgm:t>
        <a:bodyPr/>
        <a:lstStyle/>
        <a:p>
          <a:endParaRPr lang="en-AU"/>
        </a:p>
      </dgm:t>
    </dgm:pt>
    <dgm:pt modelId="{2EB4FE07-FD71-4868-95AB-EADF2C1BE63F}" type="pres">
      <dgm:prSet presAssocID="{DC950FB4-4769-4D81-8838-3F8015E71C23}" presName="childNode" presStyleLbl="node1" presStyleIdx="0" presStyleCnt="3">
        <dgm:presLayoutVars>
          <dgm:bulletEnabled val="1"/>
        </dgm:presLayoutVars>
      </dgm:prSet>
      <dgm:spPr/>
      <dgm:t>
        <a:bodyPr/>
        <a:lstStyle/>
        <a:p>
          <a:endParaRPr lang="en-AU"/>
        </a:p>
      </dgm:t>
    </dgm:pt>
    <dgm:pt modelId="{F520A0E7-3DE6-44A4-9F02-A4E1C4ECC75B}" type="pres">
      <dgm:prSet presAssocID="{D21F3BBD-DB38-49A8-929E-305A607BD092}" presName="hSp" presStyleCnt="0"/>
      <dgm:spPr/>
    </dgm:pt>
    <dgm:pt modelId="{C4DFAD92-A5C9-4F5A-A726-2A79D119D059}" type="pres">
      <dgm:prSet presAssocID="{D21F3BBD-DB38-49A8-929E-305A607BD092}" presName="vProcSp" presStyleCnt="0"/>
      <dgm:spPr/>
    </dgm:pt>
    <dgm:pt modelId="{4F3021E8-0605-4068-9280-73D7B5E76775}" type="pres">
      <dgm:prSet presAssocID="{D21F3BBD-DB38-49A8-929E-305A607BD092}" presName="vSp1" presStyleCnt="0"/>
      <dgm:spPr/>
    </dgm:pt>
    <dgm:pt modelId="{563051F7-E3B9-4DEC-BA09-07204EFD866D}" type="pres">
      <dgm:prSet presAssocID="{D21F3BBD-DB38-49A8-929E-305A607BD092}" presName="simulatedConn" presStyleLbl="solidFgAcc1" presStyleIdx="0" presStyleCnt="2"/>
      <dgm:spPr/>
    </dgm:pt>
    <dgm:pt modelId="{B150D412-AC95-421A-B86C-6F354CB2D5F1}" type="pres">
      <dgm:prSet presAssocID="{D21F3BBD-DB38-49A8-929E-305A607BD092}" presName="vSp2" presStyleCnt="0"/>
      <dgm:spPr/>
    </dgm:pt>
    <dgm:pt modelId="{0DA4AA15-130D-4305-AE3B-4B31D54F2334}" type="pres">
      <dgm:prSet presAssocID="{D21F3BBD-DB38-49A8-929E-305A607BD092}" presName="sibTrans" presStyleCnt="0"/>
      <dgm:spPr/>
    </dgm:pt>
    <dgm:pt modelId="{176D93BF-4CCA-4C25-A563-AD1D1D82550C}" type="pres">
      <dgm:prSet presAssocID="{011A8C77-D841-48BF-81BF-5E80764386A6}" presName="compositeNode" presStyleCnt="0">
        <dgm:presLayoutVars>
          <dgm:bulletEnabled val="1"/>
        </dgm:presLayoutVars>
      </dgm:prSet>
      <dgm:spPr/>
    </dgm:pt>
    <dgm:pt modelId="{68CE62A4-9452-4379-8AD3-CF9E72C0D098}" type="pres">
      <dgm:prSet presAssocID="{011A8C77-D841-48BF-81BF-5E80764386A6}" presName="bgRect" presStyleLbl="node1" presStyleIdx="1" presStyleCnt="3" custLinFactNeighborX="-347" custLinFactNeighborY="541"/>
      <dgm:spPr/>
      <dgm:t>
        <a:bodyPr/>
        <a:lstStyle/>
        <a:p>
          <a:endParaRPr lang="en-AU"/>
        </a:p>
      </dgm:t>
    </dgm:pt>
    <dgm:pt modelId="{9CB7EB26-B69C-4F1B-B587-8AEC3C21735F}" type="pres">
      <dgm:prSet presAssocID="{011A8C77-D841-48BF-81BF-5E80764386A6}" presName="parentNode" presStyleLbl="node1" presStyleIdx="1" presStyleCnt="3">
        <dgm:presLayoutVars>
          <dgm:chMax val="0"/>
          <dgm:bulletEnabled val="1"/>
        </dgm:presLayoutVars>
      </dgm:prSet>
      <dgm:spPr/>
      <dgm:t>
        <a:bodyPr/>
        <a:lstStyle/>
        <a:p>
          <a:endParaRPr lang="en-AU"/>
        </a:p>
      </dgm:t>
    </dgm:pt>
    <dgm:pt modelId="{BBD8E3E3-C93D-4BF9-8D68-D12B6936725B}" type="pres">
      <dgm:prSet presAssocID="{011A8C77-D841-48BF-81BF-5E80764386A6}" presName="childNode" presStyleLbl="node1" presStyleIdx="1" presStyleCnt="3">
        <dgm:presLayoutVars>
          <dgm:bulletEnabled val="1"/>
        </dgm:presLayoutVars>
      </dgm:prSet>
      <dgm:spPr/>
      <dgm:t>
        <a:bodyPr/>
        <a:lstStyle/>
        <a:p>
          <a:endParaRPr lang="en-AU"/>
        </a:p>
      </dgm:t>
    </dgm:pt>
    <dgm:pt modelId="{741347BB-607B-451B-AA82-6E605A641D02}" type="pres">
      <dgm:prSet presAssocID="{140331BC-35B1-4930-A294-7154BA426B83}" presName="hSp" presStyleCnt="0"/>
      <dgm:spPr/>
    </dgm:pt>
    <dgm:pt modelId="{1F247ABE-B9DD-4182-BE8E-1D414B360B86}" type="pres">
      <dgm:prSet presAssocID="{140331BC-35B1-4930-A294-7154BA426B83}" presName="vProcSp" presStyleCnt="0"/>
      <dgm:spPr/>
    </dgm:pt>
    <dgm:pt modelId="{F43F598E-5855-497B-91EE-81197050B834}" type="pres">
      <dgm:prSet presAssocID="{140331BC-35B1-4930-A294-7154BA426B83}" presName="vSp1" presStyleCnt="0"/>
      <dgm:spPr/>
    </dgm:pt>
    <dgm:pt modelId="{EDDC30B0-CD16-448C-849C-1FB8B00AADF5}" type="pres">
      <dgm:prSet presAssocID="{140331BC-35B1-4930-A294-7154BA426B83}" presName="simulatedConn" presStyleLbl="solidFgAcc1" presStyleIdx="1" presStyleCnt="2"/>
      <dgm:spPr/>
    </dgm:pt>
    <dgm:pt modelId="{A23C2DBE-6EBF-492E-ACED-68DF6F4445E1}" type="pres">
      <dgm:prSet presAssocID="{140331BC-35B1-4930-A294-7154BA426B83}" presName="vSp2" presStyleCnt="0"/>
      <dgm:spPr/>
    </dgm:pt>
    <dgm:pt modelId="{2906B27E-BC1D-402E-B29A-C21CCCC19540}" type="pres">
      <dgm:prSet presAssocID="{140331BC-35B1-4930-A294-7154BA426B83}" presName="sibTrans" presStyleCnt="0"/>
      <dgm:spPr/>
    </dgm:pt>
    <dgm:pt modelId="{9BFF54A4-506B-44C3-A73E-CA4B2FEE9935}" type="pres">
      <dgm:prSet presAssocID="{A7963E97-B814-4DC0-8B27-947E1404FE83}" presName="compositeNode" presStyleCnt="0">
        <dgm:presLayoutVars>
          <dgm:bulletEnabled val="1"/>
        </dgm:presLayoutVars>
      </dgm:prSet>
      <dgm:spPr/>
    </dgm:pt>
    <dgm:pt modelId="{4087D86A-D3A3-4641-A982-849068D0372A}" type="pres">
      <dgm:prSet presAssocID="{A7963E97-B814-4DC0-8B27-947E1404FE83}" presName="bgRect" presStyleLbl="node1" presStyleIdx="2" presStyleCnt="3" custScaleX="112162" custLinFactNeighborX="-4824"/>
      <dgm:spPr/>
      <dgm:t>
        <a:bodyPr/>
        <a:lstStyle/>
        <a:p>
          <a:endParaRPr lang="en-AU"/>
        </a:p>
      </dgm:t>
    </dgm:pt>
    <dgm:pt modelId="{A990CCF7-0B2E-47F1-B63E-935B2BC8E507}" type="pres">
      <dgm:prSet presAssocID="{A7963E97-B814-4DC0-8B27-947E1404FE83}" presName="parentNode" presStyleLbl="node1" presStyleIdx="2" presStyleCnt="3">
        <dgm:presLayoutVars>
          <dgm:chMax val="0"/>
          <dgm:bulletEnabled val="1"/>
        </dgm:presLayoutVars>
      </dgm:prSet>
      <dgm:spPr/>
      <dgm:t>
        <a:bodyPr/>
        <a:lstStyle/>
        <a:p>
          <a:endParaRPr lang="en-AU"/>
        </a:p>
      </dgm:t>
    </dgm:pt>
    <dgm:pt modelId="{D2CECBE7-6B5A-476F-A0A3-6A32FB14A53A}" type="pres">
      <dgm:prSet presAssocID="{A7963E97-B814-4DC0-8B27-947E1404FE83}" presName="childNode" presStyleLbl="node1" presStyleIdx="2" presStyleCnt="3">
        <dgm:presLayoutVars>
          <dgm:bulletEnabled val="1"/>
        </dgm:presLayoutVars>
      </dgm:prSet>
      <dgm:spPr/>
      <dgm:t>
        <a:bodyPr/>
        <a:lstStyle/>
        <a:p>
          <a:endParaRPr lang="en-AU"/>
        </a:p>
      </dgm:t>
    </dgm:pt>
  </dgm:ptLst>
  <dgm:cxnLst>
    <dgm:cxn modelId="{8B38591E-DC22-46CF-81EB-A04F492D35A8}" srcId="{A46B50E3-C07A-42E0-9695-82A862280552}" destId="{DC950FB4-4769-4D81-8838-3F8015E71C23}" srcOrd="0" destOrd="0" parTransId="{0B22374B-BB08-47E2-A7C7-4A914EA2025C}" sibTransId="{D21F3BBD-DB38-49A8-929E-305A607BD092}"/>
    <dgm:cxn modelId="{D1ADEB02-2B38-45A6-A426-CCAE38530E53}" type="presOf" srcId="{D2FB2D5C-3075-46D9-91B1-5C2F2E5A2660}" destId="{BBD8E3E3-C93D-4BF9-8D68-D12B6936725B}" srcOrd="0" destOrd="0" presId="urn:microsoft.com/office/officeart/2005/8/layout/hProcess7"/>
    <dgm:cxn modelId="{25125C19-A0A2-464B-BC09-914BE8EA4661}" type="presOf" srcId="{011A8C77-D841-48BF-81BF-5E80764386A6}" destId="{9CB7EB26-B69C-4F1B-B587-8AEC3C21735F}" srcOrd="1" destOrd="0" presId="urn:microsoft.com/office/officeart/2005/8/layout/hProcess7"/>
    <dgm:cxn modelId="{D7415367-B2AA-45A4-9A59-EBFD57091C3C}" type="presOf" srcId="{88FEEEE0-B5D2-467B-9E67-E68C4B4F1090}" destId="{D2CECBE7-6B5A-476F-A0A3-6A32FB14A53A}" srcOrd="0" destOrd="0" presId="urn:microsoft.com/office/officeart/2005/8/layout/hProcess7"/>
    <dgm:cxn modelId="{EB5EEA53-B458-46DA-BDD7-A0245A20EFE0}" type="presOf" srcId="{83DB2691-4CEE-48F3-8CB3-A3F6446D5414}" destId="{2EB4FE07-FD71-4868-95AB-EADF2C1BE63F}" srcOrd="0" destOrd="0" presId="urn:microsoft.com/office/officeart/2005/8/layout/hProcess7"/>
    <dgm:cxn modelId="{E6D0FFAE-86A2-49CE-8A92-199DF1899E61}" srcId="{DC950FB4-4769-4D81-8838-3F8015E71C23}" destId="{83DB2691-4CEE-48F3-8CB3-A3F6446D5414}" srcOrd="0" destOrd="0" parTransId="{4C1295D5-E38E-48C6-9860-9B319AE5C935}" sibTransId="{FAF1D96E-022A-4369-B099-4157AF4B6C49}"/>
    <dgm:cxn modelId="{14512D9B-11D4-48F0-80D7-DE29CC95FC9E}" type="presOf" srcId="{011A8C77-D841-48BF-81BF-5E80764386A6}" destId="{68CE62A4-9452-4379-8AD3-CF9E72C0D098}" srcOrd="0" destOrd="0" presId="urn:microsoft.com/office/officeart/2005/8/layout/hProcess7"/>
    <dgm:cxn modelId="{701EDA8A-F161-460C-B098-F9EF10CD6615}" srcId="{A46B50E3-C07A-42E0-9695-82A862280552}" destId="{011A8C77-D841-48BF-81BF-5E80764386A6}" srcOrd="1" destOrd="0" parTransId="{16494543-F2C1-4343-8085-12924CFF52F9}" sibTransId="{140331BC-35B1-4930-A294-7154BA426B83}"/>
    <dgm:cxn modelId="{FCBC6F1E-F1F0-465B-A830-20C221A96DDD}" srcId="{A46B50E3-C07A-42E0-9695-82A862280552}" destId="{A7963E97-B814-4DC0-8B27-947E1404FE83}" srcOrd="2" destOrd="0" parTransId="{AAF5A70D-7AA6-484C-AB52-AFC0A4B4B495}" sibTransId="{436744E6-2BBD-42AF-9A9D-6E84D7541427}"/>
    <dgm:cxn modelId="{2F2244A8-9D30-449C-80D0-94ED660544C9}" type="presOf" srcId="{A46B50E3-C07A-42E0-9695-82A862280552}" destId="{222B7906-D9C2-485E-BC7A-96B269F9D8F4}" srcOrd="0" destOrd="0" presId="urn:microsoft.com/office/officeart/2005/8/layout/hProcess7"/>
    <dgm:cxn modelId="{4932338C-7BEC-4E1C-ACA5-7F6A87BC81FD}" type="presOf" srcId="{DC950FB4-4769-4D81-8838-3F8015E71C23}" destId="{41EEF5C9-4E71-4F05-A3B5-3AEC9F500150}" srcOrd="1" destOrd="0" presId="urn:microsoft.com/office/officeart/2005/8/layout/hProcess7"/>
    <dgm:cxn modelId="{F8AD7B22-40AC-4237-AA20-1582154775CD}" type="presOf" srcId="{A7963E97-B814-4DC0-8B27-947E1404FE83}" destId="{A990CCF7-0B2E-47F1-B63E-935B2BC8E507}" srcOrd="1" destOrd="0" presId="urn:microsoft.com/office/officeart/2005/8/layout/hProcess7"/>
    <dgm:cxn modelId="{8A85B53E-9298-4B76-8399-4FF26DECDF25}" srcId="{A7963E97-B814-4DC0-8B27-947E1404FE83}" destId="{88FEEEE0-B5D2-467B-9E67-E68C4B4F1090}" srcOrd="0" destOrd="0" parTransId="{DA6086DA-D1CF-4EB3-B9C5-8F57A64AE5BD}" sibTransId="{A7F2D16E-FF56-4425-9364-2002565BDE95}"/>
    <dgm:cxn modelId="{78707652-83F2-44EE-AC64-1A5643CD0250}" srcId="{011A8C77-D841-48BF-81BF-5E80764386A6}" destId="{D2FB2D5C-3075-46D9-91B1-5C2F2E5A2660}" srcOrd="0" destOrd="0" parTransId="{8128E92C-C210-4B4D-B1F9-5D7B57F6E60F}" sibTransId="{0F8C5BF2-DBA9-4132-85DA-3729C8DE7F4F}"/>
    <dgm:cxn modelId="{0BD625A8-6A3E-46D3-8117-AB94B5108D6E}" type="presOf" srcId="{A7963E97-B814-4DC0-8B27-947E1404FE83}" destId="{4087D86A-D3A3-4641-A982-849068D0372A}" srcOrd="0" destOrd="0" presId="urn:microsoft.com/office/officeart/2005/8/layout/hProcess7"/>
    <dgm:cxn modelId="{FABAFF50-C9C1-4438-8D4B-C3E6991340F7}" type="presOf" srcId="{DC950FB4-4769-4D81-8838-3F8015E71C23}" destId="{FB14EC29-056C-4A5E-A095-94F4AFB3B2B0}" srcOrd="0" destOrd="0" presId="urn:microsoft.com/office/officeart/2005/8/layout/hProcess7"/>
    <dgm:cxn modelId="{EB8F598A-3560-4892-957A-70CC3772D610}" type="presParOf" srcId="{222B7906-D9C2-485E-BC7A-96B269F9D8F4}" destId="{C78DAFED-08DB-4E8A-8639-4AB42D416783}" srcOrd="0" destOrd="0" presId="urn:microsoft.com/office/officeart/2005/8/layout/hProcess7"/>
    <dgm:cxn modelId="{93F9963E-E174-4204-9342-2EF927E8D905}" type="presParOf" srcId="{C78DAFED-08DB-4E8A-8639-4AB42D416783}" destId="{FB14EC29-056C-4A5E-A095-94F4AFB3B2B0}" srcOrd="0" destOrd="0" presId="urn:microsoft.com/office/officeart/2005/8/layout/hProcess7"/>
    <dgm:cxn modelId="{C7615FFF-C4BC-456C-BBA0-3C2B0B0D5A1B}" type="presParOf" srcId="{C78DAFED-08DB-4E8A-8639-4AB42D416783}" destId="{41EEF5C9-4E71-4F05-A3B5-3AEC9F500150}" srcOrd="1" destOrd="0" presId="urn:microsoft.com/office/officeart/2005/8/layout/hProcess7"/>
    <dgm:cxn modelId="{38919428-A4F3-4D89-B78B-9DC7EFDCE772}" type="presParOf" srcId="{C78DAFED-08DB-4E8A-8639-4AB42D416783}" destId="{2EB4FE07-FD71-4868-95AB-EADF2C1BE63F}" srcOrd="2" destOrd="0" presId="urn:microsoft.com/office/officeart/2005/8/layout/hProcess7"/>
    <dgm:cxn modelId="{377C8295-DB30-4A10-BC17-3EA33C23EBD8}" type="presParOf" srcId="{222B7906-D9C2-485E-BC7A-96B269F9D8F4}" destId="{F520A0E7-3DE6-44A4-9F02-A4E1C4ECC75B}" srcOrd="1" destOrd="0" presId="urn:microsoft.com/office/officeart/2005/8/layout/hProcess7"/>
    <dgm:cxn modelId="{2776CA84-A12B-4C4A-ABCB-CAAE4539EB96}" type="presParOf" srcId="{222B7906-D9C2-485E-BC7A-96B269F9D8F4}" destId="{C4DFAD92-A5C9-4F5A-A726-2A79D119D059}" srcOrd="2" destOrd="0" presId="urn:microsoft.com/office/officeart/2005/8/layout/hProcess7"/>
    <dgm:cxn modelId="{A9B862B6-8053-41DA-8804-CB42EBB3DE09}" type="presParOf" srcId="{C4DFAD92-A5C9-4F5A-A726-2A79D119D059}" destId="{4F3021E8-0605-4068-9280-73D7B5E76775}" srcOrd="0" destOrd="0" presId="urn:microsoft.com/office/officeart/2005/8/layout/hProcess7"/>
    <dgm:cxn modelId="{7F6E7EA8-BB45-44BB-A525-CC4C147117EA}" type="presParOf" srcId="{C4DFAD92-A5C9-4F5A-A726-2A79D119D059}" destId="{563051F7-E3B9-4DEC-BA09-07204EFD866D}" srcOrd="1" destOrd="0" presId="urn:microsoft.com/office/officeart/2005/8/layout/hProcess7"/>
    <dgm:cxn modelId="{BA964B01-32DB-4AE9-8CFA-2C814E66BBB2}" type="presParOf" srcId="{C4DFAD92-A5C9-4F5A-A726-2A79D119D059}" destId="{B150D412-AC95-421A-B86C-6F354CB2D5F1}" srcOrd="2" destOrd="0" presId="urn:microsoft.com/office/officeart/2005/8/layout/hProcess7"/>
    <dgm:cxn modelId="{CF049A00-26FC-4D8C-91AB-DF3B7217B937}" type="presParOf" srcId="{222B7906-D9C2-485E-BC7A-96B269F9D8F4}" destId="{0DA4AA15-130D-4305-AE3B-4B31D54F2334}" srcOrd="3" destOrd="0" presId="urn:microsoft.com/office/officeart/2005/8/layout/hProcess7"/>
    <dgm:cxn modelId="{8F3D6AF3-539C-42EE-A82C-E73B4BD86D84}" type="presParOf" srcId="{222B7906-D9C2-485E-BC7A-96B269F9D8F4}" destId="{176D93BF-4CCA-4C25-A563-AD1D1D82550C}" srcOrd="4" destOrd="0" presId="urn:microsoft.com/office/officeart/2005/8/layout/hProcess7"/>
    <dgm:cxn modelId="{6A3320E0-458F-49F2-AB78-CED429D9A1B5}" type="presParOf" srcId="{176D93BF-4CCA-4C25-A563-AD1D1D82550C}" destId="{68CE62A4-9452-4379-8AD3-CF9E72C0D098}" srcOrd="0" destOrd="0" presId="urn:microsoft.com/office/officeart/2005/8/layout/hProcess7"/>
    <dgm:cxn modelId="{094EB27B-C361-4F16-AE49-73C727B42729}" type="presParOf" srcId="{176D93BF-4CCA-4C25-A563-AD1D1D82550C}" destId="{9CB7EB26-B69C-4F1B-B587-8AEC3C21735F}" srcOrd="1" destOrd="0" presId="urn:microsoft.com/office/officeart/2005/8/layout/hProcess7"/>
    <dgm:cxn modelId="{182E1E75-47DD-4E83-B0A2-1E4EC259CB11}" type="presParOf" srcId="{176D93BF-4CCA-4C25-A563-AD1D1D82550C}" destId="{BBD8E3E3-C93D-4BF9-8D68-D12B6936725B}" srcOrd="2" destOrd="0" presId="urn:microsoft.com/office/officeart/2005/8/layout/hProcess7"/>
    <dgm:cxn modelId="{D8004018-29D0-4812-BEBD-186849A2C19B}" type="presParOf" srcId="{222B7906-D9C2-485E-BC7A-96B269F9D8F4}" destId="{741347BB-607B-451B-AA82-6E605A641D02}" srcOrd="5" destOrd="0" presId="urn:microsoft.com/office/officeart/2005/8/layout/hProcess7"/>
    <dgm:cxn modelId="{1BE59998-F623-4510-A81C-ACB7AD54DCB8}" type="presParOf" srcId="{222B7906-D9C2-485E-BC7A-96B269F9D8F4}" destId="{1F247ABE-B9DD-4182-BE8E-1D414B360B86}" srcOrd="6" destOrd="0" presId="urn:microsoft.com/office/officeart/2005/8/layout/hProcess7"/>
    <dgm:cxn modelId="{D08EB908-02B9-4F45-AEE8-FC6FD4752064}" type="presParOf" srcId="{1F247ABE-B9DD-4182-BE8E-1D414B360B86}" destId="{F43F598E-5855-497B-91EE-81197050B834}" srcOrd="0" destOrd="0" presId="urn:microsoft.com/office/officeart/2005/8/layout/hProcess7"/>
    <dgm:cxn modelId="{BB4C0D8A-6D70-45B5-9CCA-C516B6CA24A1}" type="presParOf" srcId="{1F247ABE-B9DD-4182-BE8E-1D414B360B86}" destId="{EDDC30B0-CD16-448C-849C-1FB8B00AADF5}" srcOrd="1" destOrd="0" presId="urn:microsoft.com/office/officeart/2005/8/layout/hProcess7"/>
    <dgm:cxn modelId="{76EA95BA-18CF-4A57-8BA1-10825E135798}" type="presParOf" srcId="{1F247ABE-B9DD-4182-BE8E-1D414B360B86}" destId="{A23C2DBE-6EBF-492E-ACED-68DF6F4445E1}" srcOrd="2" destOrd="0" presId="urn:microsoft.com/office/officeart/2005/8/layout/hProcess7"/>
    <dgm:cxn modelId="{C668C8CF-223D-493E-A9D4-44A1DE578FE6}" type="presParOf" srcId="{222B7906-D9C2-485E-BC7A-96B269F9D8F4}" destId="{2906B27E-BC1D-402E-B29A-C21CCCC19540}" srcOrd="7" destOrd="0" presId="urn:microsoft.com/office/officeart/2005/8/layout/hProcess7"/>
    <dgm:cxn modelId="{63914C76-7F39-4195-A3DB-5FBE77AED0D3}" type="presParOf" srcId="{222B7906-D9C2-485E-BC7A-96B269F9D8F4}" destId="{9BFF54A4-506B-44C3-A73E-CA4B2FEE9935}" srcOrd="8" destOrd="0" presId="urn:microsoft.com/office/officeart/2005/8/layout/hProcess7"/>
    <dgm:cxn modelId="{6709ACCB-E7EE-4938-8963-C4F883B5F2D8}" type="presParOf" srcId="{9BFF54A4-506B-44C3-A73E-CA4B2FEE9935}" destId="{4087D86A-D3A3-4641-A982-849068D0372A}" srcOrd="0" destOrd="0" presId="urn:microsoft.com/office/officeart/2005/8/layout/hProcess7"/>
    <dgm:cxn modelId="{F9A01AF0-D6E1-4509-93D8-CE3E90A2E67E}" type="presParOf" srcId="{9BFF54A4-506B-44C3-A73E-CA4B2FEE9935}" destId="{A990CCF7-0B2E-47F1-B63E-935B2BC8E507}" srcOrd="1" destOrd="0" presId="urn:microsoft.com/office/officeart/2005/8/layout/hProcess7"/>
    <dgm:cxn modelId="{99D7DE21-4FBA-4900-B676-C7CF9F5ACDBF}" type="presParOf" srcId="{9BFF54A4-506B-44C3-A73E-CA4B2FEE9935}" destId="{D2CECBE7-6B5A-476F-A0A3-6A32FB14A53A}" srcOrd="2" destOrd="0" presId="urn:microsoft.com/office/officeart/2005/8/layout/hProcess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B1BEDC-C238-471F-9F35-79C6D5694552}"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AU"/>
        </a:p>
      </dgm:t>
    </dgm:pt>
    <dgm:pt modelId="{C20666B3-2D54-43D7-A736-776109B98A2E}">
      <dgm:prSet phldrT="[Text]"/>
      <dgm:spPr/>
      <dgm:t>
        <a:bodyPr/>
        <a:lstStyle/>
        <a:p>
          <a:endParaRPr lang="en-AU" dirty="0"/>
        </a:p>
      </dgm:t>
    </dgm:pt>
    <dgm:pt modelId="{CA446585-105E-41DE-9D43-B3CF14FBB61B}" type="parTrans" cxnId="{1DDDD8F2-4D8A-4BC1-9A19-1C0B99E882AA}">
      <dgm:prSet/>
      <dgm:spPr/>
      <dgm:t>
        <a:bodyPr/>
        <a:lstStyle/>
        <a:p>
          <a:endParaRPr lang="en-AU"/>
        </a:p>
      </dgm:t>
    </dgm:pt>
    <dgm:pt modelId="{41FEBCE5-78E5-4382-A9F8-F4B2F451F12A}" type="sibTrans" cxnId="{1DDDD8F2-4D8A-4BC1-9A19-1C0B99E882AA}">
      <dgm:prSet/>
      <dgm:spPr/>
      <dgm:t>
        <a:bodyPr/>
        <a:lstStyle/>
        <a:p>
          <a:endParaRPr lang="en-AU"/>
        </a:p>
      </dgm:t>
    </dgm:pt>
    <dgm:pt modelId="{00E6A884-4C21-4361-B5C7-0B2BB5B32686}">
      <dgm:prSet phldrT="[Text]" custT="1"/>
      <dgm:spPr/>
      <dgm:t>
        <a:bodyPr/>
        <a:lstStyle/>
        <a:p>
          <a:endParaRPr lang="en-AU" sz="1800" dirty="0"/>
        </a:p>
        <a:p>
          <a:r>
            <a:rPr lang="en-AU" sz="1200" dirty="0">
              <a:latin typeface="+mj-lt"/>
            </a:rPr>
            <a:t>No systemic data collection required</a:t>
          </a:r>
        </a:p>
      </dgm:t>
    </dgm:pt>
    <dgm:pt modelId="{58153DC2-3985-406C-A783-4CB70A921D68}" type="parTrans" cxnId="{9F4DFE91-FDA9-4591-9B72-93E0A3CC0917}">
      <dgm:prSet/>
      <dgm:spPr/>
      <dgm:t>
        <a:bodyPr/>
        <a:lstStyle/>
        <a:p>
          <a:endParaRPr lang="en-AU"/>
        </a:p>
      </dgm:t>
    </dgm:pt>
    <dgm:pt modelId="{2AD99118-3D70-4700-866E-5CB08C71C382}" type="sibTrans" cxnId="{9F4DFE91-FDA9-4591-9B72-93E0A3CC0917}">
      <dgm:prSet/>
      <dgm:spPr/>
      <dgm:t>
        <a:bodyPr/>
        <a:lstStyle/>
        <a:p>
          <a:endParaRPr lang="en-AU"/>
        </a:p>
      </dgm:t>
    </dgm:pt>
    <dgm:pt modelId="{3CACD09E-4DD0-4934-8E12-EBCA2A8DE852}">
      <dgm:prSet phldrT="[Text]"/>
      <dgm:spPr/>
      <dgm:t>
        <a:bodyPr/>
        <a:lstStyle/>
        <a:p>
          <a:endParaRPr lang="en-AU" dirty="0"/>
        </a:p>
      </dgm:t>
    </dgm:pt>
    <dgm:pt modelId="{9C166050-CF9B-4770-8300-1FD91CD22776}" type="parTrans" cxnId="{8E6ACC6A-01E1-4729-8163-19645D448957}">
      <dgm:prSet/>
      <dgm:spPr/>
      <dgm:t>
        <a:bodyPr/>
        <a:lstStyle/>
        <a:p>
          <a:endParaRPr lang="en-AU"/>
        </a:p>
      </dgm:t>
    </dgm:pt>
    <dgm:pt modelId="{06148E9B-6B8A-4B26-AFE7-5FAF0FEC0634}" type="sibTrans" cxnId="{8E6ACC6A-01E1-4729-8163-19645D448957}">
      <dgm:prSet/>
      <dgm:spPr/>
      <dgm:t>
        <a:bodyPr/>
        <a:lstStyle/>
        <a:p>
          <a:endParaRPr lang="en-AU"/>
        </a:p>
      </dgm:t>
    </dgm:pt>
    <dgm:pt modelId="{DE217D26-E399-47CF-BE61-DCA9DADE0879}">
      <dgm:prSet phldrT="[Text]" custT="1"/>
      <dgm:spPr/>
      <dgm:t>
        <a:bodyPr/>
        <a:lstStyle/>
        <a:p>
          <a:endParaRPr lang="en-AU" sz="1100" b="1" dirty="0">
            <a:solidFill>
              <a:srgbClr val="212121"/>
            </a:solidFill>
            <a:latin typeface="Arial,sans-serif"/>
          </a:endParaRPr>
        </a:p>
        <a:p>
          <a:r>
            <a:rPr lang="en-AU" sz="1200" b="0" dirty="0">
              <a:solidFill>
                <a:schemeClr val="bg1"/>
              </a:solidFill>
              <a:latin typeface="+mj-lt"/>
            </a:rPr>
            <a:t>Monitor 5-10 students in each class from K-2 against the Learning Progressions for the 7 identified sub-elements</a:t>
          </a:r>
        </a:p>
      </dgm:t>
    </dgm:pt>
    <dgm:pt modelId="{65E64421-AD09-4215-A70D-AC0FD0E979DF}" type="parTrans" cxnId="{7605A4DC-5EA1-40E5-81FC-0D11477FB7D2}">
      <dgm:prSet/>
      <dgm:spPr/>
      <dgm:t>
        <a:bodyPr/>
        <a:lstStyle/>
        <a:p>
          <a:endParaRPr lang="en-AU"/>
        </a:p>
      </dgm:t>
    </dgm:pt>
    <dgm:pt modelId="{F83EC7E3-E170-4B0D-9428-FC83A28CC1D2}" type="sibTrans" cxnId="{7605A4DC-5EA1-40E5-81FC-0D11477FB7D2}">
      <dgm:prSet/>
      <dgm:spPr/>
      <dgm:t>
        <a:bodyPr/>
        <a:lstStyle/>
        <a:p>
          <a:endParaRPr lang="en-AU"/>
        </a:p>
      </dgm:t>
    </dgm:pt>
    <dgm:pt modelId="{465C8EBE-BE17-46AD-B5E4-7B4BA7B85664}">
      <dgm:prSet phldrT="[Text]"/>
      <dgm:spPr/>
      <dgm:t>
        <a:bodyPr/>
        <a:lstStyle/>
        <a:p>
          <a:endParaRPr lang="en-AU" dirty="0"/>
        </a:p>
      </dgm:t>
    </dgm:pt>
    <dgm:pt modelId="{9E39B2EA-8441-45CD-A2BC-6705701069FE}" type="parTrans" cxnId="{E70B5656-FC57-40FA-82A6-049B56E57D27}">
      <dgm:prSet/>
      <dgm:spPr/>
      <dgm:t>
        <a:bodyPr/>
        <a:lstStyle/>
        <a:p>
          <a:endParaRPr lang="en-AU"/>
        </a:p>
      </dgm:t>
    </dgm:pt>
    <dgm:pt modelId="{CA22825C-089B-401C-A3AC-DC2D8B2ADC6A}" type="sibTrans" cxnId="{E70B5656-FC57-40FA-82A6-049B56E57D27}">
      <dgm:prSet/>
      <dgm:spPr/>
      <dgm:t>
        <a:bodyPr/>
        <a:lstStyle/>
        <a:p>
          <a:endParaRPr lang="en-AU"/>
        </a:p>
      </dgm:t>
    </dgm:pt>
    <dgm:pt modelId="{4E0EAD9A-AACA-4C22-BCE9-79E44013AF1D}">
      <dgm:prSet phldrT="[Text]" custT="1"/>
      <dgm:spPr/>
      <dgm:t>
        <a:bodyPr/>
        <a:lstStyle/>
        <a:p>
          <a:endParaRPr lang="en-AU" sz="1100" b="0" dirty="0">
            <a:solidFill>
              <a:schemeClr val="bg1"/>
            </a:solidFill>
            <a:latin typeface="Arial,sans-serif"/>
          </a:endParaRPr>
        </a:p>
        <a:p>
          <a:endParaRPr lang="en-AU" sz="1100" b="0" dirty="0">
            <a:solidFill>
              <a:schemeClr val="bg1"/>
            </a:solidFill>
            <a:latin typeface="+mj-lt"/>
          </a:endParaRPr>
        </a:p>
        <a:p>
          <a:endParaRPr lang="en-AU" sz="1100" b="0" dirty="0">
            <a:solidFill>
              <a:schemeClr val="bg1"/>
            </a:solidFill>
            <a:latin typeface="+mj-lt"/>
          </a:endParaRPr>
        </a:p>
        <a:p>
          <a:r>
            <a:rPr lang="en-AU" sz="1200" b="0" dirty="0">
              <a:solidFill>
                <a:schemeClr val="bg1"/>
              </a:solidFill>
              <a:latin typeface="+mj-lt"/>
            </a:rPr>
            <a:t>Monitor all K-2 students against just 1 literacy and 1 numeracy sub-element</a:t>
          </a:r>
        </a:p>
      </dgm:t>
    </dgm:pt>
    <dgm:pt modelId="{0601A610-8450-4B24-A150-98A2F97E5F81}" type="parTrans" cxnId="{1376BEBB-1A05-45EA-A710-A4DBC7B15D90}">
      <dgm:prSet/>
      <dgm:spPr/>
      <dgm:t>
        <a:bodyPr/>
        <a:lstStyle/>
        <a:p>
          <a:endParaRPr lang="en-AU"/>
        </a:p>
      </dgm:t>
    </dgm:pt>
    <dgm:pt modelId="{592A41AD-4B24-4CC6-803E-88F95108CE14}" type="sibTrans" cxnId="{1376BEBB-1A05-45EA-A710-A4DBC7B15D90}">
      <dgm:prSet/>
      <dgm:spPr/>
      <dgm:t>
        <a:bodyPr/>
        <a:lstStyle/>
        <a:p>
          <a:endParaRPr lang="en-AU"/>
        </a:p>
      </dgm:t>
    </dgm:pt>
    <dgm:pt modelId="{51168CB9-C609-4707-8D00-C67C10793B38}">
      <dgm:prSet/>
      <dgm:spPr/>
      <dgm:t>
        <a:bodyPr/>
        <a:lstStyle/>
        <a:p>
          <a:endParaRPr lang="en-AU" sz="1100" dirty="0">
            <a:solidFill>
              <a:srgbClr val="212121"/>
            </a:solidFill>
            <a:latin typeface="Segoe UI" panose="020B0502040204020203" pitchFamily="34" charset="0"/>
          </a:endParaRPr>
        </a:p>
      </dgm:t>
    </dgm:pt>
    <dgm:pt modelId="{4C12F77C-D484-41B5-AF6A-965479687D50}" type="parTrans" cxnId="{5454CB13-A0F5-4A6A-9953-601D86A237BB}">
      <dgm:prSet/>
      <dgm:spPr/>
      <dgm:t>
        <a:bodyPr/>
        <a:lstStyle/>
        <a:p>
          <a:endParaRPr lang="en-AU"/>
        </a:p>
      </dgm:t>
    </dgm:pt>
    <dgm:pt modelId="{FF62A6C0-1FF8-4D07-88D8-73FE67AB36B4}" type="sibTrans" cxnId="{5454CB13-A0F5-4A6A-9953-601D86A237BB}">
      <dgm:prSet/>
      <dgm:spPr/>
      <dgm:t>
        <a:bodyPr/>
        <a:lstStyle/>
        <a:p>
          <a:endParaRPr lang="en-AU"/>
        </a:p>
      </dgm:t>
    </dgm:pt>
    <dgm:pt modelId="{F6130527-BECA-4B8E-94A1-F8DED2BB1989}" type="pres">
      <dgm:prSet presAssocID="{2CB1BEDC-C238-471F-9F35-79C6D5694552}" presName="Name0" presStyleCnt="0">
        <dgm:presLayoutVars>
          <dgm:dir/>
          <dgm:animLvl val="lvl"/>
          <dgm:resizeHandles val="exact"/>
        </dgm:presLayoutVars>
      </dgm:prSet>
      <dgm:spPr/>
      <dgm:t>
        <a:bodyPr/>
        <a:lstStyle/>
        <a:p>
          <a:endParaRPr lang="en-AU"/>
        </a:p>
      </dgm:t>
    </dgm:pt>
    <dgm:pt modelId="{C77DAF2F-62AF-486B-8209-2A79EC10CA8F}" type="pres">
      <dgm:prSet presAssocID="{C20666B3-2D54-43D7-A736-776109B98A2E}" presName="compositeNode" presStyleCnt="0">
        <dgm:presLayoutVars>
          <dgm:bulletEnabled val="1"/>
        </dgm:presLayoutVars>
      </dgm:prSet>
      <dgm:spPr/>
    </dgm:pt>
    <dgm:pt modelId="{F81BE4EC-7036-44F8-B151-4B789B9D9F10}" type="pres">
      <dgm:prSet presAssocID="{C20666B3-2D54-43D7-A736-776109B98A2E}" presName="bgRect" presStyleLbl="node1" presStyleIdx="0" presStyleCnt="3" custScaleX="110951"/>
      <dgm:spPr/>
      <dgm:t>
        <a:bodyPr/>
        <a:lstStyle/>
        <a:p>
          <a:endParaRPr lang="en-AU"/>
        </a:p>
      </dgm:t>
    </dgm:pt>
    <dgm:pt modelId="{6DC1DDE3-046A-4CCF-A7EA-D7B58FD10674}" type="pres">
      <dgm:prSet presAssocID="{C20666B3-2D54-43D7-A736-776109B98A2E}" presName="parentNode" presStyleLbl="node1" presStyleIdx="0" presStyleCnt="3">
        <dgm:presLayoutVars>
          <dgm:chMax val="0"/>
          <dgm:bulletEnabled val="1"/>
        </dgm:presLayoutVars>
      </dgm:prSet>
      <dgm:spPr/>
      <dgm:t>
        <a:bodyPr/>
        <a:lstStyle/>
        <a:p>
          <a:endParaRPr lang="en-AU"/>
        </a:p>
      </dgm:t>
    </dgm:pt>
    <dgm:pt modelId="{F5455804-B0A0-4BA7-BFE1-28303209D23B}" type="pres">
      <dgm:prSet presAssocID="{C20666B3-2D54-43D7-A736-776109B98A2E}" presName="childNode" presStyleLbl="node1" presStyleIdx="0" presStyleCnt="3">
        <dgm:presLayoutVars>
          <dgm:bulletEnabled val="1"/>
        </dgm:presLayoutVars>
      </dgm:prSet>
      <dgm:spPr/>
      <dgm:t>
        <a:bodyPr/>
        <a:lstStyle/>
        <a:p>
          <a:endParaRPr lang="en-AU"/>
        </a:p>
      </dgm:t>
    </dgm:pt>
    <dgm:pt modelId="{4B7569E4-8E6C-4BDF-8741-DA9F7ECD5699}" type="pres">
      <dgm:prSet presAssocID="{41FEBCE5-78E5-4382-A9F8-F4B2F451F12A}" presName="hSp" presStyleCnt="0"/>
      <dgm:spPr/>
    </dgm:pt>
    <dgm:pt modelId="{DD0D36EC-CE3E-4BB3-A324-FA3AFEA1ABAB}" type="pres">
      <dgm:prSet presAssocID="{41FEBCE5-78E5-4382-A9F8-F4B2F451F12A}" presName="vProcSp" presStyleCnt="0"/>
      <dgm:spPr/>
    </dgm:pt>
    <dgm:pt modelId="{C6E3FFD8-EE8C-4D0B-89EF-394D7F272939}" type="pres">
      <dgm:prSet presAssocID="{41FEBCE5-78E5-4382-A9F8-F4B2F451F12A}" presName="vSp1" presStyleCnt="0"/>
      <dgm:spPr/>
    </dgm:pt>
    <dgm:pt modelId="{66792A73-B5AF-4B6C-BB6C-9F778E172BF1}" type="pres">
      <dgm:prSet presAssocID="{41FEBCE5-78E5-4382-A9F8-F4B2F451F12A}" presName="simulatedConn" presStyleLbl="solidFgAcc1" presStyleIdx="0" presStyleCnt="2"/>
      <dgm:spPr/>
    </dgm:pt>
    <dgm:pt modelId="{F503FEE7-79E8-4EBE-B779-B99EE3F02594}" type="pres">
      <dgm:prSet presAssocID="{41FEBCE5-78E5-4382-A9F8-F4B2F451F12A}" presName="vSp2" presStyleCnt="0"/>
      <dgm:spPr/>
    </dgm:pt>
    <dgm:pt modelId="{6D915503-1C20-4C58-B032-4F5E5344018C}" type="pres">
      <dgm:prSet presAssocID="{41FEBCE5-78E5-4382-A9F8-F4B2F451F12A}" presName="sibTrans" presStyleCnt="0"/>
      <dgm:spPr/>
    </dgm:pt>
    <dgm:pt modelId="{E80C9DB0-4DAC-4271-9CED-A1281D93A869}" type="pres">
      <dgm:prSet presAssocID="{3CACD09E-4DD0-4934-8E12-EBCA2A8DE852}" presName="compositeNode" presStyleCnt="0">
        <dgm:presLayoutVars>
          <dgm:bulletEnabled val="1"/>
        </dgm:presLayoutVars>
      </dgm:prSet>
      <dgm:spPr/>
    </dgm:pt>
    <dgm:pt modelId="{80DF845B-45BD-43CF-8000-C8CFB3222BA2}" type="pres">
      <dgm:prSet presAssocID="{3CACD09E-4DD0-4934-8E12-EBCA2A8DE852}" presName="bgRect" presStyleLbl="node1" presStyleIdx="1" presStyleCnt="3" custScaleX="109043" custLinFactNeighborX="-223" custLinFactNeighborY="254"/>
      <dgm:spPr/>
      <dgm:t>
        <a:bodyPr/>
        <a:lstStyle/>
        <a:p>
          <a:endParaRPr lang="en-AU"/>
        </a:p>
      </dgm:t>
    </dgm:pt>
    <dgm:pt modelId="{C57D12AD-81FA-4876-9E9D-FD1DEEC65700}" type="pres">
      <dgm:prSet presAssocID="{3CACD09E-4DD0-4934-8E12-EBCA2A8DE852}" presName="parentNode" presStyleLbl="node1" presStyleIdx="1" presStyleCnt="3">
        <dgm:presLayoutVars>
          <dgm:chMax val="0"/>
          <dgm:bulletEnabled val="1"/>
        </dgm:presLayoutVars>
      </dgm:prSet>
      <dgm:spPr/>
      <dgm:t>
        <a:bodyPr/>
        <a:lstStyle/>
        <a:p>
          <a:endParaRPr lang="en-AU"/>
        </a:p>
      </dgm:t>
    </dgm:pt>
    <dgm:pt modelId="{14B0D0B8-4AFF-4F46-B61F-9745B29673DE}" type="pres">
      <dgm:prSet presAssocID="{3CACD09E-4DD0-4934-8E12-EBCA2A8DE852}" presName="childNode" presStyleLbl="node1" presStyleIdx="1" presStyleCnt="3">
        <dgm:presLayoutVars>
          <dgm:bulletEnabled val="1"/>
        </dgm:presLayoutVars>
      </dgm:prSet>
      <dgm:spPr/>
      <dgm:t>
        <a:bodyPr/>
        <a:lstStyle/>
        <a:p>
          <a:endParaRPr lang="en-AU"/>
        </a:p>
      </dgm:t>
    </dgm:pt>
    <dgm:pt modelId="{06AECFFC-A3A7-4E2B-8665-BDEA10214E50}" type="pres">
      <dgm:prSet presAssocID="{06148E9B-6B8A-4B26-AFE7-5FAF0FEC0634}" presName="hSp" presStyleCnt="0"/>
      <dgm:spPr/>
    </dgm:pt>
    <dgm:pt modelId="{240D74AF-AC88-4BE1-9535-E55FC3C0523A}" type="pres">
      <dgm:prSet presAssocID="{06148E9B-6B8A-4B26-AFE7-5FAF0FEC0634}" presName="vProcSp" presStyleCnt="0"/>
      <dgm:spPr/>
    </dgm:pt>
    <dgm:pt modelId="{D4C7BA1F-9B60-4D9B-A2FB-F2E28B3C220F}" type="pres">
      <dgm:prSet presAssocID="{06148E9B-6B8A-4B26-AFE7-5FAF0FEC0634}" presName="vSp1" presStyleCnt="0"/>
      <dgm:spPr/>
    </dgm:pt>
    <dgm:pt modelId="{62072CC9-9B29-4DD3-90BD-59DE5031DDEA}" type="pres">
      <dgm:prSet presAssocID="{06148E9B-6B8A-4B26-AFE7-5FAF0FEC0634}" presName="simulatedConn" presStyleLbl="solidFgAcc1" presStyleIdx="1" presStyleCnt="2"/>
      <dgm:spPr/>
    </dgm:pt>
    <dgm:pt modelId="{43DC087B-D94C-4D0F-84F1-9FEC424969FA}" type="pres">
      <dgm:prSet presAssocID="{06148E9B-6B8A-4B26-AFE7-5FAF0FEC0634}" presName="vSp2" presStyleCnt="0"/>
      <dgm:spPr/>
    </dgm:pt>
    <dgm:pt modelId="{BF8ECBB6-8EBF-4341-B016-5535CE365104}" type="pres">
      <dgm:prSet presAssocID="{06148E9B-6B8A-4B26-AFE7-5FAF0FEC0634}" presName="sibTrans" presStyleCnt="0"/>
      <dgm:spPr/>
    </dgm:pt>
    <dgm:pt modelId="{BDB07EC0-EC7C-4FCF-959B-22D7ABBD1A43}" type="pres">
      <dgm:prSet presAssocID="{465C8EBE-BE17-46AD-B5E4-7B4BA7B85664}" presName="compositeNode" presStyleCnt="0">
        <dgm:presLayoutVars>
          <dgm:bulletEnabled val="1"/>
        </dgm:presLayoutVars>
      </dgm:prSet>
      <dgm:spPr/>
    </dgm:pt>
    <dgm:pt modelId="{8E52EC73-D688-4566-8E9E-00E8F6931CB1}" type="pres">
      <dgm:prSet presAssocID="{465C8EBE-BE17-46AD-B5E4-7B4BA7B85664}" presName="bgRect" presStyleLbl="node1" presStyleIdx="2" presStyleCnt="3" custScaleX="119746" custLinFactNeighborX="-6534" custLinFactNeighborY="722"/>
      <dgm:spPr/>
      <dgm:t>
        <a:bodyPr/>
        <a:lstStyle/>
        <a:p>
          <a:endParaRPr lang="en-AU"/>
        </a:p>
      </dgm:t>
    </dgm:pt>
    <dgm:pt modelId="{C0848E1E-4566-4E72-BC5F-E372D60D6573}" type="pres">
      <dgm:prSet presAssocID="{465C8EBE-BE17-46AD-B5E4-7B4BA7B85664}" presName="parentNode" presStyleLbl="node1" presStyleIdx="2" presStyleCnt="3">
        <dgm:presLayoutVars>
          <dgm:chMax val="0"/>
          <dgm:bulletEnabled val="1"/>
        </dgm:presLayoutVars>
      </dgm:prSet>
      <dgm:spPr/>
      <dgm:t>
        <a:bodyPr/>
        <a:lstStyle/>
        <a:p>
          <a:endParaRPr lang="en-AU"/>
        </a:p>
      </dgm:t>
    </dgm:pt>
    <dgm:pt modelId="{E04E9B98-0B50-4451-B22C-91051F229C4F}" type="pres">
      <dgm:prSet presAssocID="{465C8EBE-BE17-46AD-B5E4-7B4BA7B85664}" presName="childNode" presStyleLbl="node1" presStyleIdx="2" presStyleCnt="3">
        <dgm:presLayoutVars>
          <dgm:bulletEnabled val="1"/>
        </dgm:presLayoutVars>
      </dgm:prSet>
      <dgm:spPr/>
      <dgm:t>
        <a:bodyPr/>
        <a:lstStyle/>
        <a:p>
          <a:endParaRPr lang="en-AU"/>
        </a:p>
      </dgm:t>
    </dgm:pt>
  </dgm:ptLst>
  <dgm:cxnLst>
    <dgm:cxn modelId="{9F4DFE91-FDA9-4591-9B72-93E0A3CC0917}" srcId="{C20666B3-2D54-43D7-A736-776109B98A2E}" destId="{00E6A884-4C21-4361-B5C7-0B2BB5B32686}" srcOrd="0" destOrd="0" parTransId="{58153DC2-3985-406C-A783-4CB70A921D68}" sibTransId="{2AD99118-3D70-4700-866E-5CB08C71C382}"/>
    <dgm:cxn modelId="{7605A4DC-5EA1-40E5-81FC-0D11477FB7D2}" srcId="{3CACD09E-4DD0-4934-8E12-EBCA2A8DE852}" destId="{DE217D26-E399-47CF-BE61-DCA9DADE0879}" srcOrd="0" destOrd="0" parTransId="{65E64421-AD09-4215-A70D-AC0FD0E979DF}" sibTransId="{F83EC7E3-E170-4B0D-9428-FC83A28CC1D2}"/>
    <dgm:cxn modelId="{AE75C910-123B-4669-985C-B4B0A1B1F1E6}" type="presOf" srcId="{DE217D26-E399-47CF-BE61-DCA9DADE0879}" destId="{14B0D0B8-4AFF-4F46-B61F-9745B29673DE}" srcOrd="0" destOrd="0" presId="urn:microsoft.com/office/officeart/2005/8/layout/hProcess7"/>
    <dgm:cxn modelId="{CA999799-7450-4874-8942-C895A3CA43CF}" type="presOf" srcId="{465C8EBE-BE17-46AD-B5E4-7B4BA7B85664}" destId="{8E52EC73-D688-4566-8E9E-00E8F6931CB1}" srcOrd="0" destOrd="0" presId="urn:microsoft.com/office/officeart/2005/8/layout/hProcess7"/>
    <dgm:cxn modelId="{AF4BD313-9CF7-450D-A52A-0170BD0DD8E9}" type="presOf" srcId="{2CB1BEDC-C238-471F-9F35-79C6D5694552}" destId="{F6130527-BECA-4B8E-94A1-F8DED2BB1989}" srcOrd="0" destOrd="0" presId="urn:microsoft.com/office/officeart/2005/8/layout/hProcess7"/>
    <dgm:cxn modelId="{1376BEBB-1A05-45EA-A710-A4DBC7B15D90}" srcId="{465C8EBE-BE17-46AD-B5E4-7B4BA7B85664}" destId="{4E0EAD9A-AACA-4C22-BCE9-79E44013AF1D}" srcOrd="0" destOrd="0" parTransId="{0601A610-8450-4B24-A150-98A2F97E5F81}" sibTransId="{592A41AD-4B24-4CC6-803E-88F95108CE14}"/>
    <dgm:cxn modelId="{1DDDD8F2-4D8A-4BC1-9A19-1C0B99E882AA}" srcId="{2CB1BEDC-C238-471F-9F35-79C6D5694552}" destId="{C20666B3-2D54-43D7-A736-776109B98A2E}" srcOrd="0" destOrd="0" parTransId="{CA446585-105E-41DE-9D43-B3CF14FBB61B}" sibTransId="{41FEBCE5-78E5-4382-A9F8-F4B2F451F12A}"/>
    <dgm:cxn modelId="{53F0D0F1-8E03-4760-A59E-334E18657FAF}" type="presOf" srcId="{3CACD09E-4DD0-4934-8E12-EBCA2A8DE852}" destId="{C57D12AD-81FA-4876-9E9D-FD1DEEC65700}" srcOrd="1" destOrd="0" presId="urn:microsoft.com/office/officeart/2005/8/layout/hProcess7"/>
    <dgm:cxn modelId="{5454CB13-A0F5-4A6A-9953-601D86A237BB}" srcId="{3CACD09E-4DD0-4934-8E12-EBCA2A8DE852}" destId="{51168CB9-C609-4707-8D00-C67C10793B38}" srcOrd="1" destOrd="0" parTransId="{4C12F77C-D484-41B5-AF6A-965479687D50}" sibTransId="{FF62A6C0-1FF8-4D07-88D8-73FE67AB36B4}"/>
    <dgm:cxn modelId="{93A833A5-8DD5-4B38-862E-B9DF49337FD2}" type="presOf" srcId="{C20666B3-2D54-43D7-A736-776109B98A2E}" destId="{6DC1DDE3-046A-4CCF-A7EA-D7B58FD10674}" srcOrd="1" destOrd="0" presId="urn:microsoft.com/office/officeart/2005/8/layout/hProcess7"/>
    <dgm:cxn modelId="{5DCA416D-742F-4FCE-BD26-B526655356F7}" type="presOf" srcId="{00E6A884-4C21-4361-B5C7-0B2BB5B32686}" destId="{F5455804-B0A0-4BA7-BFE1-28303209D23B}" srcOrd="0" destOrd="0" presId="urn:microsoft.com/office/officeart/2005/8/layout/hProcess7"/>
    <dgm:cxn modelId="{E70B5656-FC57-40FA-82A6-049B56E57D27}" srcId="{2CB1BEDC-C238-471F-9F35-79C6D5694552}" destId="{465C8EBE-BE17-46AD-B5E4-7B4BA7B85664}" srcOrd="2" destOrd="0" parTransId="{9E39B2EA-8441-45CD-A2BC-6705701069FE}" sibTransId="{CA22825C-089B-401C-A3AC-DC2D8B2ADC6A}"/>
    <dgm:cxn modelId="{8E6ACC6A-01E1-4729-8163-19645D448957}" srcId="{2CB1BEDC-C238-471F-9F35-79C6D5694552}" destId="{3CACD09E-4DD0-4934-8E12-EBCA2A8DE852}" srcOrd="1" destOrd="0" parTransId="{9C166050-CF9B-4770-8300-1FD91CD22776}" sibTransId="{06148E9B-6B8A-4B26-AFE7-5FAF0FEC0634}"/>
    <dgm:cxn modelId="{1CCAD819-BFBD-4418-8AC9-2DDA699EF273}" type="presOf" srcId="{465C8EBE-BE17-46AD-B5E4-7B4BA7B85664}" destId="{C0848E1E-4566-4E72-BC5F-E372D60D6573}" srcOrd="1" destOrd="0" presId="urn:microsoft.com/office/officeart/2005/8/layout/hProcess7"/>
    <dgm:cxn modelId="{82733F70-0FC5-47E9-B7C8-C1645BE2A9E1}" type="presOf" srcId="{4E0EAD9A-AACA-4C22-BCE9-79E44013AF1D}" destId="{E04E9B98-0B50-4451-B22C-91051F229C4F}" srcOrd="0" destOrd="0" presId="urn:microsoft.com/office/officeart/2005/8/layout/hProcess7"/>
    <dgm:cxn modelId="{93316832-C966-4035-8574-8C7E82D84118}" type="presOf" srcId="{51168CB9-C609-4707-8D00-C67C10793B38}" destId="{14B0D0B8-4AFF-4F46-B61F-9745B29673DE}" srcOrd="0" destOrd="1" presId="urn:microsoft.com/office/officeart/2005/8/layout/hProcess7"/>
    <dgm:cxn modelId="{D3E71D55-CB5A-452F-879E-872B821CE300}" type="presOf" srcId="{3CACD09E-4DD0-4934-8E12-EBCA2A8DE852}" destId="{80DF845B-45BD-43CF-8000-C8CFB3222BA2}" srcOrd="0" destOrd="0" presId="urn:microsoft.com/office/officeart/2005/8/layout/hProcess7"/>
    <dgm:cxn modelId="{9ABDA175-51BA-44F6-9CDA-8C3608371893}" type="presOf" srcId="{C20666B3-2D54-43D7-A736-776109B98A2E}" destId="{F81BE4EC-7036-44F8-B151-4B789B9D9F10}" srcOrd="0" destOrd="0" presId="urn:microsoft.com/office/officeart/2005/8/layout/hProcess7"/>
    <dgm:cxn modelId="{14974875-9528-4963-B677-03432B1C821F}" type="presParOf" srcId="{F6130527-BECA-4B8E-94A1-F8DED2BB1989}" destId="{C77DAF2F-62AF-486B-8209-2A79EC10CA8F}" srcOrd="0" destOrd="0" presId="urn:microsoft.com/office/officeart/2005/8/layout/hProcess7"/>
    <dgm:cxn modelId="{FC26E971-984A-4463-B636-96C6C754A46D}" type="presParOf" srcId="{C77DAF2F-62AF-486B-8209-2A79EC10CA8F}" destId="{F81BE4EC-7036-44F8-B151-4B789B9D9F10}" srcOrd="0" destOrd="0" presId="urn:microsoft.com/office/officeart/2005/8/layout/hProcess7"/>
    <dgm:cxn modelId="{F5BBCF15-E22F-4512-8BD4-A8D936CBABE1}" type="presParOf" srcId="{C77DAF2F-62AF-486B-8209-2A79EC10CA8F}" destId="{6DC1DDE3-046A-4CCF-A7EA-D7B58FD10674}" srcOrd="1" destOrd="0" presId="urn:microsoft.com/office/officeart/2005/8/layout/hProcess7"/>
    <dgm:cxn modelId="{BC07F328-0E17-4A7E-A9E4-669490CEF540}" type="presParOf" srcId="{C77DAF2F-62AF-486B-8209-2A79EC10CA8F}" destId="{F5455804-B0A0-4BA7-BFE1-28303209D23B}" srcOrd="2" destOrd="0" presId="urn:microsoft.com/office/officeart/2005/8/layout/hProcess7"/>
    <dgm:cxn modelId="{8850E120-730F-4BEC-8900-279F7FB585A4}" type="presParOf" srcId="{F6130527-BECA-4B8E-94A1-F8DED2BB1989}" destId="{4B7569E4-8E6C-4BDF-8741-DA9F7ECD5699}" srcOrd="1" destOrd="0" presId="urn:microsoft.com/office/officeart/2005/8/layout/hProcess7"/>
    <dgm:cxn modelId="{ADCDD310-2051-40F6-B32A-015860783557}" type="presParOf" srcId="{F6130527-BECA-4B8E-94A1-F8DED2BB1989}" destId="{DD0D36EC-CE3E-4BB3-A324-FA3AFEA1ABAB}" srcOrd="2" destOrd="0" presId="urn:microsoft.com/office/officeart/2005/8/layout/hProcess7"/>
    <dgm:cxn modelId="{1C6B91E7-AE40-40E5-820C-77EF57BBF5AA}" type="presParOf" srcId="{DD0D36EC-CE3E-4BB3-A324-FA3AFEA1ABAB}" destId="{C6E3FFD8-EE8C-4D0B-89EF-394D7F272939}" srcOrd="0" destOrd="0" presId="urn:microsoft.com/office/officeart/2005/8/layout/hProcess7"/>
    <dgm:cxn modelId="{72F1405F-075D-4A94-8753-51AFF957835C}" type="presParOf" srcId="{DD0D36EC-CE3E-4BB3-A324-FA3AFEA1ABAB}" destId="{66792A73-B5AF-4B6C-BB6C-9F778E172BF1}" srcOrd="1" destOrd="0" presId="urn:microsoft.com/office/officeart/2005/8/layout/hProcess7"/>
    <dgm:cxn modelId="{AB9F19B8-50B2-4F2D-BCF0-99E0BAD52699}" type="presParOf" srcId="{DD0D36EC-CE3E-4BB3-A324-FA3AFEA1ABAB}" destId="{F503FEE7-79E8-4EBE-B779-B99EE3F02594}" srcOrd="2" destOrd="0" presId="urn:microsoft.com/office/officeart/2005/8/layout/hProcess7"/>
    <dgm:cxn modelId="{CFF209F1-CE7D-491C-8623-D015EB5F5C11}" type="presParOf" srcId="{F6130527-BECA-4B8E-94A1-F8DED2BB1989}" destId="{6D915503-1C20-4C58-B032-4F5E5344018C}" srcOrd="3" destOrd="0" presId="urn:microsoft.com/office/officeart/2005/8/layout/hProcess7"/>
    <dgm:cxn modelId="{EE9FD631-8E68-4EF4-A718-B12AFBF564C0}" type="presParOf" srcId="{F6130527-BECA-4B8E-94A1-F8DED2BB1989}" destId="{E80C9DB0-4DAC-4271-9CED-A1281D93A869}" srcOrd="4" destOrd="0" presId="urn:microsoft.com/office/officeart/2005/8/layout/hProcess7"/>
    <dgm:cxn modelId="{564D8024-E85B-48A2-A2A2-5A7612109B66}" type="presParOf" srcId="{E80C9DB0-4DAC-4271-9CED-A1281D93A869}" destId="{80DF845B-45BD-43CF-8000-C8CFB3222BA2}" srcOrd="0" destOrd="0" presId="urn:microsoft.com/office/officeart/2005/8/layout/hProcess7"/>
    <dgm:cxn modelId="{46C9956A-EB0F-4C57-9A92-C540C4BD790C}" type="presParOf" srcId="{E80C9DB0-4DAC-4271-9CED-A1281D93A869}" destId="{C57D12AD-81FA-4876-9E9D-FD1DEEC65700}" srcOrd="1" destOrd="0" presId="urn:microsoft.com/office/officeart/2005/8/layout/hProcess7"/>
    <dgm:cxn modelId="{6EB07546-5CC0-40D9-BCE4-C1CFFD0C9A4D}" type="presParOf" srcId="{E80C9DB0-4DAC-4271-9CED-A1281D93A869}" destId="{14B0D0B8-4AFF-4F46-B61F-9745B29673DE}" srcOrd="2" destOrd="0" presId="urn:microsoft.com/office/officeart/2005/8/layout/hProcess7"/>
    <dgm:cxn modelId="{CAD9CFFE-6CBC-4608-B94C-19E3DACB9CDD}" type="presParOf" srcId="{F6130527-BECA-4B8E-94A1-F8DED2BB1989}" destId="{06AECFFC-A3A7-4E2B-8665-BDEA10214E50}" srcOrd="5" destOrd="0" presId="urn:microsoft.com/office/officeart/2005/8/layout/hProcess7"/>
    <dgm:cxn modelId="{14E6D372-A7F0-40A4-8C14-6034027565D5}" type="presParOf" srcId="{F6130527-BECA-4B8E-94A1-F8DED2BB1989}" destId="{240D74AF-AC88-4BE1-9535-E55FC3C0523A}" srcOrd="6" destOrd="0" presId="urn:microsoft.com/office/officeart/2005/8/layout/hProcess7"/>
    <dgm:cxn modelId="{6795D3C2-79A6-4A9A-B40F-0BC62FDA1F13}" type="presParOf" srcId="{240D74AF-AC88-4BE1-9535-E55FC3C0523A}" destId="{D4C7BA1F-9B60-4D9B-A2FB-F2E28B3C220F}" srcOrd="0" destOrd="0" presId="urn:microsoft.com/office/officeart/2005/8/layout/hProcess7"/>
    <dgm:cxn modelId="{780D2451-9375-40D9-90CE-0A5B0683D16A}" type="presParOf" srcId="{240D74AF-AC88-4BE1-9535-E55FC3C0523A}" destId="{62072CC9-9B29-4DD3-90BD-59DE5031DDEA}" srcOrd="1" destOrd="0" presId="urn:microsoft.com/office/officeart/2005/8/layout/hProcess7"/>
    <dgm:cxn modelId="{8365FF53-B24A-4517-8E93-30DD1C9EEB79}" type="presParOf" srcId="{240D74AF-AC88-4BE1-9535-E55FC3C0523A}" destId="{43DC087B-D94C-4D0F-84F1-9FEC424969FA}" srcOrd="2" destOrd="0" presId="urn:microsoft.com/office/officeart/2005/8/layout/hProcess7"/>
    <dgm:cxn modelId="{D7E4F654-F9DF-441D-8B06-76D2713AE267}" type="presParOf" srcId="{F6130527-BECA-4B8E-94A1-F8DED2BB1989}" destId="{BF8ECBB6-8EBF-4341-B016-5535CE365104}" srcOrd="7" destOrd="0" presId="urn:microsoft.com/office/officeart/2005/8/layout/hProcess7"/>
    <dgm:cxn modelId="{A8EB0B48-C250-4991-9577-07A55FCCA6BE}" type="presParOf" srcId="{F6130527-BECA-4B8E-94A1-F8DED2BB1989}" destId="{BDB07EC0-EC7C-4FCF-959B-22D7ABBD1A43}" srcOrd="8" destOrd="0" presId="urn:microsoft.com/office/officeart/2005/8/layout/hProcess7"/>
    <dgm:cxn modelId="{7D9CB581-2CC1-4B71-9CFA-AB1905DC0AFB}" type="presParOf" srcId="{BDB07EC0-EC7C-4FCF-959B-22D7ABBD1A43}" destId="{8E52EC73-D688-4566-8E9E-00E8F6931CB1}" srcOrd="0" destOrd="0" presId="urn:microsoft.com/office/officeart/2005/8/layout/hProcess7"/>
    <dgm:cxn modelId="{9C22D346-7358-4ABA-82EF-C152D998EF6A}" type="presParOf" srcId="{BDB07EC0-EC7C-4FCF-959B-22D7ABBD1A43}" destId="{C0848E1E-4566-4E72-BC5F-E372D60D6573}" srcOrd="1" destOrd="0" presId="urn:microsoft.com/office/officeart/2005/8/layout/hProcess7"/>
    <dgm:cxn modelId="{53D5570F-4825-42B6-A1E2-0313B22ED63F}" type="presParOf" srcId="{BDB07EC0-EC7C-4FCF-959B-22D7ABBD1A43}" destId="{E04E9B98-0B50-4451-B22C-91051F229C4F}" srcOrd="2" destOrd="0" presId="urn:microsoft.com/office/officeart/2005/8/layout/hProcess7"/>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6B50E3-C07A-42E0-9695-82A862280552}"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AU"/>
        </a:p>
      </dgm:t>
    </dgm:pt>
    <dgm:pt modelId="{DC950FB4-4769-4D81-8838-3F8015E71C23}">
      <dgm:prSet phldrT="[Text]"/>
      <dgm:spPr/>
      <dgm:t>
        <a:bodyPr/>
        <a:lstStyle/>
        <a:p>
          <a:endParaRPr lang="en-AU" dirty="0"/>
        </a:p>
      </dgm:t>
    </dgm:pt>
    <dgm:pt modelId="{0B22374B-BB08-47E2-A7C7-4A914EA2025C}" type="parTrans" cxnId="{8B38591E-DC22-46CF-81EB-A04F492D35A8}">
      <dgm:prSet/>
      <dgm:spPr/>
      <dgm:t>
        <a:bodyPr/>
        <a:lstStyle/>
        <a:p>
          <a:endParaRPr lang="en-AU"/>
        </a:p>
      </dgm:t>
    </dgm:pt>
    <dgm:pt modelId="{D21F3BBD-DB38-49A8-929E-305A607BD092}" type="sibTrans" cxnId="{8B38591E-DC22-46CF-81EB-A04F492D35A8}">
      <dgm:prSet/>
      <dgm:spPr/>
      <dgm:t>
        <a:bodyPr/>
        <a:lstStyle/>
        <a:p>
          <a:endParaRPr lang="en-AU"/>
        </a:p>
      </dgm:t>
    </dgm:pt>
    <dgm:pt modelId="{83DB2691-4CEE-48F3-8CB3-A3F6446D5414}">
      <dgm:prSet phldrT="[Text]" custT="1"/>
      <dgm:spPr/>
      <dgm:t>
        <a:bodyPr/>
        <a:lstStyle/>
        <a:p>
          <a:r>
            <a:rPr lang="en-AU" sz="2900" dirty="0"/>
            <a:t>TERM 2</a:t>
          </a:r>
        </a:p>
      </dgm:t>
    </dgm:pt>
    <dgm:pt modelId="{4C1295D5-E38E-48C6-9860-9B319AE5C935}" type="parTrans" cxnId="{E6D0FFAE-86A2-49CE-8A92-199DF1899E61}">
      <dgm:prSet/>
      <dgm:spPr/>
      <dgm:t>
        <a:bodyPr/>
        <a:lstStyle/>
        <a:p>
          <a:endParaRPr lang="en-AU"/>
        </a:p>
      </dgm:t>
    </dgm:pt>
    <dgm:pt modelId="{FAF1D96E-022A-4369-B099-4157AF4B6C49}" type="sibTrans" cxnId="{E6D0FFAE-86A2-49CE-8A92-199DF1899E61}">
      <dgm:prSet/>
      <dgm:spPr/>
      <dgm:t>
        <a:bodyPr/>
        <a:lstStyle/>
        <a:p>
          <a:endParaRPr lang="en-AU"/>
        </a:p>
      </dgm:t>
    </dgm:pt>
    <dgm:pt modelId="{011A8C77-D841-48BF-81BF-5E80764386A6}">
      <dgm:prSet phldrT="[Text]"/>
      <dgm:spPr/>
      <dgm:t>
        <a:bodyPr/>
        <a:lstStyle/>
        <a:p>
          <a:endParaRPr lang="en-AU" dirty="0"/>
        </a:p>
      </dgm:t>
    </dgm:pt>
    <dgm:pt modelId="{16494543-F2C1-4343-8085-12924CFF52F9}" type="parTrans" cxnId="{701EDA8A-F161-460C-B098-F9EF10CD6615}">
      <dgm:prSet/>
      <dgm:spPr/>
      <dgm:t>
        <a:bodyPr/>
        <a:lstStyle/>
        <a:p>
          <a:endParaRPr lang="en-AU"/>
        </a:p>
      </dgm:t>
    </dgm:pt>
    <dgm:pt modelId="{140331BC-35B1-4930-A294-7154BA426B83}" type="sibTrans" cxnId="{701EDA8A-F161-460C-B098-F9EF10CD6615}">
      <dgm:prSet/>
      <dgm:spPr/>
      <dgm:t>
        <a:bodyPr/>
        <a:lstStyle/>
        <a:p>
          <a:endParaRPr lang="en-AU"/>
        </a:p>
      </dgm:t>
    </dgm:pt>
    <dgm:pt modelId="{D2FB2D5C-3075-46D9-91B1-5C2F2E5A2660}">
      <dgm:prSet phldrT="[Text]" custT="1"/>
      <dgm:spPr/>
      <dgm:t>
        <a:bodyPr/>
        <a:lstStyle/>
        <a:p>
          <a:r>
            <a:rPr lang="en-AU" sz="2900" dirty="0"/>
            <a:t>TERM 3</a:t>
          </a:r>
        </a:p>
      </dgm:t>
    </dgm:pt>
    <dgm:pt modelId="{8128E92C-C210-4B4D-B1F9-5D7B57F6E60F}" type="parTrans" cxnId="{78707652-83F2-44EE-AC64-1A5643CD0250}">
      <dgm:prSet/>
      <dgm:spPr/>
      <dgm:t>
        <a:bodyPr/>
        <a:lstStyle/>
        <a:p>
          <a:endParaRPr lang="en-AU"/>
        </a:p>
      </dgm:t>
    </dgm:pt>
    <dgm:pt modelId="{0F8C5BF2-DBA9-4132-85DA-3729C8DE7F4F}" type="sibTrans" cxnId="{78707652-83F2-44EE-AC64-1A5643CD0250}">
      <dgm:prSet/>
      <dgm:spPr/>
      <dgm:t>
        <a:bodyPr/>
        <a:lstStyle/>
        <a:p>
          <a:endParaRPr lang="en-AU"/>
        </a:p>
      </dgm:t>
    </dgm:pt>
    <dgm:pt modelId="{A7963E97-B814-4DC0-8B27-947E1404FE83}">
      <dgm:prSet phldrT="[Text]"/>
      <dgm:spPr/>
      <dgm:t>
        <a:bodyPr/>
        <a:lstStyle/>
        <a:p>
          <a:endParaRPr lang="en-AU" dirty="0"/>
        </a:p>
      </dgm:t>
    </dgm:pt>
    <dgm:pt modelId="{AAF5A70D-7AA6-484C-AB52-AFC0A4B4B495}" type="parTrans" cxnId="{FCBC6F1E-F1F0-465B-A830-20C221A96DDD}">
      <dgm:prSet/>
      <dgm:spPr/>
      <dgm:t>
        <a:bodyPr/>
        <a:lstStyle/>
        <a:p>
          <a:endParaRPr lang="en-AU"/>
        </a:p>
      </dgm:t>
    </dgm:pt>
    <dgm:pt modelId="{436744E6-2BBD-42AF-9A9D-6E84D7541427}" type="sibTrans" cxnId="{FCBC6F1E-F1F0-465B-A830-20C221A96DDD}">
      <dgm:prSet/>
      <dgm:spPr/>
      <dgm:t>
        <a:bodyPr/>
        <a:lstStyle/>
        <a:p>
          <a:endParaRPr lang="en-AU"/>
        </a:p>
      </dgm:t>
    </dgm:pt>
    <dgm:pt modelId="{88FEEEE0-B5D2-467B-9E67-E68C4B4F1090}">
      <dgm:prSet phldrT="[Text]" custT="1"/>
      <dgm:spPr/>
      <dgm:t>
        <a:bodyPr/>
        <a:lstStyle/>
        <a:p>
          <a:r>
            <a:rPr lang="en-AU" sz="2900" dirty="0"/>
            <a:t>TERM 4</a:t>
          </a:r>
        </a:p>
      </dgm:t>
    </dgm:pt>
    <dgm:pt modelId="{DA6086DA-D1CF-4EB3-B9C5-8F57A64AE5BD}" type="parTrans" cxnId="{8A85B53E-9298-4B76-8399-4FF26DECDF25}">
      <dgm:prSet/>
      <dgm:spPr/>
      <dgm:t>
        <a:bodyPr/>
        <a:lstStyle/>
        <a:p>
          <a:endParaRPr lang="en-AU"/>
        </a:p>
      </dgm:t>
    </dgm:pt>
    <dgm:pt modelId="{A7F2D16E-FF56-4425-9364-2002565BDE95}" type="sibTrans" cxnId="{8A85B53E-9298-4B76-8399-4FF26DECDF25}">
      <dgm:prSet/>
      <dgm:spPr/>
      <dgm:t>
        <a:bodyPr/>
        <a:lstStyle/>
        <a:p>
          <a:endParaRPr lang="en-AU"/>
        </a:p>
      </dgm:t>
    </dgm:pt>
    <dgm:pt modelId="{222B7906-D9C2-485E-BC7A-96B269F9D8F4}" type="pres">
      <dgm:prSet presAssocID="{A46B50E3-C07A-42E0-9695-82A862280552}" presName="Name0" presStyleCnt="0">
        <dgm:presLayoutVars>
          <dgm:dir/>
          <dgm:animLvl val="lvl"/>
          <dgm:resizeHandles val="exact"/>
        </dgm:presLayoutVars>
      </dgm:prSet>
      <dgm:spPr/>
      <dgm:t>
        <a:bodyPr/>
        <a:lstStyle/>
        <a:p>
          <a:endParaRPr lang="en-AU"/>
        </a:p>
      </dgm:t>
    </dgm:pt>
    <dgm:pt modelId="{C78DAFED-08DB-4E8A-8639-4AB42D416783}" type="pres">
      <dgm:prSet presAssocID="{DC950FB4-4769-4D81-8838-3F8015E71C23}" presName="compositeNode" presStyleCnt="0">
        <dgm:presLayoutVars>
          <dgm:bulletEnabled val="1"/>
        </dgm:presLayoutVars>
      </dgm:prSet>
      <dgm:spPr/>
    </dgm:pt>
    <dgm:pt modelId="{FB14EC29-056C-4A5E-A095-94F4AFB3B2B0}" type="pres">
      <dgm:prSet presAssocID="{DC950FB4-4769-4D81-8838-3F8015E71C23}" presName="bgRect" presStyleLbl="node1" presStyleIdx="0" presStyleCnt="3"/>
      <dgm:spPr/>
      <dgm:t>
        <a:bodyPr/>
        <a:lstStyle/>
        <a:p>
          <a:endParaRPr lang="en-AU"/>
        </a:p>
      </dgm:t>
    </dgm:pt>
    <dgm:pt modelId="{41EEF5C9-4E71-4F05-A3B5-3AEC9F500150}" type="pres">
      <dgm:prSet presAssocID="{DC950FB4-4769-4D81-8838-3F8015E71C23}" presName="parentNode" presStyleLbl="node1" presStyleIdx="0" presStyleCnt="3">
        <dgm:presLayoutVars>
          <dgm:chMax val="0"/>
          <dgm:bulletEnabled val="1"/>
        </dgm:presLayoutVars>
      </dgm:prSet>
      <dgm:spPr/>
      <dgm:t>
        <a:bodyPr/>
        <a:lstStyle/>
        <a:p>
          <a:endParaRPr lang="en-AU"/>
        </a:p>
      </dgm:t>
    </dgm:pt>
    <dgm:pt modelId="{2EB4FE07-FD71-4868-95AB-EADF2C1BE63F}" type="pres">
      <dgm:prSet presAssocID="{DC950FB4-4769-4D81-8838-3F8015E71C23}" presName="childNode" presStyleLbl="node1" presStyleIdx="0" presStyleCnt="3">
        <dgm:presLayoutVars>
          <dgm:bulletEnabled val="1"/>
        </dgm:presLayoutVars>
      </dgm:prSet>
      <dgm:spPr/>
      <dgm:t>
        <a:bodyPr/>
        <a:lstStyle/>
        <a:p>
          <a:endParaRPr lang="en-AU"/>
        </a:p>
      </dgm:t>
    </dgm:pt>
    <dgm:pt modelId="{F520A0E7-3DE6-44A4-9F02-A4E1C4ECC75B}" type="pres">
      <dgm:prSet presAssocID="{D21F3BBD-DB38-49A8-929E-305A607BD092}" presName="hSp" presStyleCnt="0"/>
      <dgm:spPr/>
    </dgm:pt>
    <dgm:pt modelId="{C4DFAD92-A5C9-4F5A-A726-2A79D119D059}" type="pres">
      <dgm:prSet presAssocID="{D21F3BBD-DB38-49A8-929E-305A607BD092}" presName="vProcSp" presStyleCnt="0"/>
      <dgm:spPr/>
    </dgm:pt>
    <dgm:pt modelId="{4F3021E8-0605-4068-9280-73D7B5E76775}" type="pres">
      <dgm:prSet presAssocID="{D21F3BBD-DB38-49A8-929E-305A607BD092}" presName="vSp1" presStyleCnt="0"/>
      <dgm:spPr/>
    </dgm:pt>
    <dgm:pt modelId="{563051F7-E3B9-4DEC-BA09-07204EFD866D}" type="pres">
      <dgm:prSet presAssocID="{D21F3BBD-DB38-49A8-929E-305A607BD092}" presName="simulatedConn" presStyleLbl="solidFgAcc1" presStyleIdx="0" presStyleCnt="2"/>
      <dgm:spPr/>
    </dgm:pt>
    <dgm:pt modelId="{B150D412-AC95-421A-B86C-6F354CB2D5F1}" type="pres">
      <dgm:prSet presAssocID="{D21F3BBD-DB38-49A8-929E-305A607BD092}" presName="vSp2" presStyleCnt="0"/>
      <dgm:spPr/>
    </dgm:pt>
    <dgm:pt modelId="{0DA4AA15-130D-4305-AE3B-4B31D54F2334}" type="pres">
      <dgm:prSet presAssocID="{D21F3BBD-DB38-49A8-929E-305A607BD092}" presName="sibTrans" presStyleCnt="0"/>
      <dgm:spPr/>
    </dgm:pt>
    <dgm:pt modelId="{176D93BF-4CCA-4C25-A563-AD1D1D82550C}" type="pres">
      <dgm:prSet presAssocID="{011A8C77-D841-48BF-81BF-5E80764386A6}" presName="compositeNode" presStyleCnt="0">
        <dgm:presLayoutVars>
          <dgm:bulletEnabled val="1"/>
        </dgm:presLayoutVars>
      </dgm:prSet>
      <dgm:spPr/>
    </dgm:pt>
    <dgm:pt modelId="{68CE62A4-9452-4379-8AD3-CF9E72C0D098}" type="pres">
      <dgm:prSet presAssocID="{011A8C77-D841-48BF-81BF-5E80764386A6}" presName="bgRect" presStyleLbl="node1" presStyleIdx="1" presStyleCnt="3" custLinFactNeighborX="-347" custLinFactNeighborY="541"/>
      <dgm:spPr/>
      <dgm:t>
        <a:bodyPr/>
        <a:lstStyle/>
        <a:p>
          <a:endParaRPr lang="en-AU"/>
        </a:p>
      </dgm:t>
    </dgm:pt>
    <dgm:pt modelId="{9CB7EB26-B69C-4F1B-B587-8AEC3C21735F}" type="pres">
      <dgm:prSet presAssocID="{011A8C77-D841-48BF-81BF-5E80764386A6}" presName="parentNode" presStyleLbl="node1" presStyleIdx="1" presStyleCnt="3">
        <dgm:presLayoutVars>
          <dgm:chMax val="0"/>
          <dgm:bulletEnabled val="1"/>
        </dgm:presLayoutVars>
      </dgm:prSet>
      <dgm:spPr/>
      <dgm:t>
        <a:bodyPr/>
        <a:lstStyle/>
        <a:p>
          <a:endParaRPr lang="en-AU"/>
        </a:p>
      </dgm:t>
    </dgm:pt>
    <dgm:pt modelId="{BBD8E3E3-C93D-4BF9-8D68-D12B6936725B}" type="pres">
      <dgm:prSet presAssocID="{011A8C77-D841-48BF-81BF-5E80764386A6}" presName="childNode" presStyleLbl="node1" presStyleIdx="1" presStyleCnt="3">
        <dgm:presLayoutVars>
          <dgm:bulletEnabled val="1"/>
        </dgm:presLayoutVars>
      </dgm:prSet>
      <dgm:spPr/>
      <dgm:t>
        <a:bodyPr/>
        <a:lstStyle/>
        <a:p>
          <a:endParaRPr lang="en-AU"/>
        </a:p>
      </dgm:t>
    </dgm:pt>
    <dgm:pt modelId="{741347BB-607B-451B-AA82-6E605A641D02}" type="pres">
      <dgm:prSet presAssocID="{140331BC-35B1-4930-A294-7154BA426B83}" presName="hSp" presStyleCnt="0"/>
      <dgm:spPr/>
    </dgm:pt>
    <dgm:pt modelId="{1F247ABE-B9DD-4182-BE8E-1D414B360B86}" type="pres">
      <dgm:prSet presAssocID="{140331BC-35B1-4930-A294-7154BA426B83}" presName="vProcSp" presStyleCnt="0"/>
      <dgm:spPr/>
    </dgm:pt>
    <dgm:pt modelId="{F43F598E-5855-497B-91EE-81197050B834}" type="pres">
      <dgm:prSet presAssocID="{140331BC-35B1-4930-A294-7154BA426B83}" presName="vSp1" presStyleCnt="0"/>
      <dgm:spPr/>
    </dgm:pt>
    <dgm:pt modelId="{EDDC30B0-CD16-448C-849C-1FB8B00AADF5}" type="pres">
      <dgm:prSet presAssocID="{140331BC-35B1-4930-A294-7154BA426B83}" presName="simulatedConn" presStyleLbl="solidFgAcc1" presStyleIdx="1" presStyleCnt="2"/>
      <dgm:spPr/>
    </dgm:pt>
    <dgm:pt modelId="{A23C2DBE-6EBF-492E-ACED-68DF6F4445E1}" type="pres">
      <dgm:prSet presAssocID="{140331BC-35B1-4930-A294-7154BA426B83}" presName="vSp2" presStyleCnt="0"/>
      <dgm:spPr/>
    </dgm:pt>
    <dgm:pt modelId="{2906B27E-BC1D-402E-B29A-C21CCCC19540}" type="pres">
      <dgm:prSet presAssocID="{140331BC-35B1-4930-A294-7154BA426B83}" presName="sibTrans" presStyleCnt="0"/>
      <dgm:spPr/>
    </dgm:pt>
    <dgm:pt modelId="{9BFF54A4-506B-44C3-A73E-CA4B2FEE9935}" type="pres">
      <dgm:prSet presAssocID="{A7963E97-B814-4DC0-8B27-947E1404FE83}" presName="compositeNode" presStyleCnt="0">
        <dgm:presLayoutVars>
          <dgm:bulletEnabled val="1"/>
        </dgm:presLayoutVars>
      </dgm:prSet>
      <dgm:spPr/>
    </dgm:pt>
    <dgm:pt modelId="{4087D86A-D3A3-4641-A982-849068D0372A}" type="pres">
      <dgm:prSet presAssocID="{A7963E97-B814-4DC0-8B27-947E1404FE83}" presName="bgRect" presStyleLbl="node1" presStyleIdx="2" presStyleCnt="3"/>
      <dgm:spPr/>
      <dgm:t>
        <a:bodyPr/>
        <a:lstStyle/>
        <a:p>
          <a:endParaRPr lang="en-AU"/>
        </a:p>
      </dgm:t>
    </dgm:pt>
    <dgm:pt modelId="{A990CCF7-0B2E-47F1-B63E-935B2BC8E507}" type="pres">
      <dgm:prSet presAssocID="{A7963E97-B814-4DC0-8B27-947E1404FE83}" presName="parentNode" presStyleLbl="node1" presStyleIdx="2" presStyleCnt="3">
        <dgm:presLayoutVars>
          <dgm:chMax val="0"/>
          <dgm:bulletEnabled val="1"/>
        </dgm:presLayoutVars>
      </dgm:prSet>
      <dgm:spPr/>
      <dgm:t>
        <a:bodyPr/>
        <a:lstStyle/>
        <a:p>
          <a:endParaRPr lang="en-AU"/>
        </a:p>
      </dgm:t>
    </dgm:pt>
    <dgm:pt modelId="{D2CECBE7-6B5A-476F-A0A3-6A32FB14A53A}" type="pres">
      <dgm:prSet presAssocID="{A7963E97-B814-4DC0-8B27-947E1404FE83}" presName="childNode" presStyleLbl="node1" presStyleIdx="2" presStyleCnt="3">
        <dgm:presLayoutVars>
          <dgm:bulletEnabled val="1"/>
        </dgm:presLayoutVars>
      </dgm:prSet>
      <dgm:spPr/>
      <dgm:t>
        <a:bodyPr/>
        <a:lstStyle/>
        <a:p>
          <a:endParaRPr lang="en-AU"/>
        </a:p>
      </dgm:t>
    </dgm:pt>
  </dgm:ptLst>
  <dgm:cxnLst>
    <dgm:cxn modelId="{8B38591E-DC22-46CF-81EB-A04F492D35A8}" srcId="{A46B50E3-C07A-42E0-9695-82A862280552}" destId="{DC950FB4-4769-4D81-8838-3F8015E71C23}" srcOrd="0" destOrd="0" parTransId="{0B22374B-BB08-47E2-A7C7-4A914EA2025C}" sibTransId="{D21F3BBD-DB38-49A8-929E-305A607BD092}"/>
    <dgm:cxn modelId="{D1ADEB02-2B38-45A6-A426-CCAE38530E53}" type="presOf" srcId="{D2FB2D5C-3075-46D9-91B1-5C2F2E5A2660}" destId="{BBD8E3E3-C93D-4BF9-8D68-D12B6936725B}" srcOrd="0" destOrd="0" presId="urn:microsoft.com/office/officeart/2005/8/layout/hProcess7"/>
    <dgm:cxn modelId="{25125C19-A0A2-464B-BC09-914BE8EA4661}" type="presOf" srcId="{011A8C77-D841-48BF-81BF-5E80764386A6}" destId="{9CB7EB26-B69C-4F1B-B587-8AEC3C21735F}" srcOrd="1" destOrd="0" presId="urn:microsoft.com/office/officeart/2005/8/layout/hProcess7"/>
    <dgm:cxn modelId="{D7415367-B2AA-45A4-9A59-EBFD57091C3C}" type="presOf" srcId="{88FEEEE0-B5D2-467B-9E67-E68C4B4F1090}" destId="{D2CECBE7-6B5A-476F-A0A3-6A32FB14A53A}" srcOrd="0" destOrd="0" presId="urn:microsoft.com/office/officeart/2005/8/layout/hProcess7"/>
    <dgm:cxn modelId="{EB5EEA53-B458-46DA-BDD7-A0245A20EFE0}" type="presOf" srcId="{83DB2691-4CEE-48F3-8CB3-A3F6446D5414}" destId="{2EB4FE07-FD71-4868-95AB-EADF2C1BE63F}" srcOrd="0" destOrd="0" presId="urn:microsoft.com/office/officeart/2005/8/layout/hProcess7"/>
    <dgm:cxn modelId="{E6D0FFAE-86A2-49CE-8A92-199DF1899E61}" srcId="{DC950FB4-4769-4D81-8838-3F8015E71C23}" destId="{83DB2691-4CEE-48F3-8CB3-A3F6446D5414}" srcOrd="0" destOrd="0" parTransId="{4C1295D5-E38E-48C6-9860-9B319AE5C935}" sibTransId="{FAF1D96E-022A-4369-B099-4157AF4B6C49}"/>
    <dgm:cxn modelId="{14512D9B-11D4-48F0-80D7-DE29CC95FC9E}" type="presOf" srcId="{011A8C77-D841-48BF-81BF-5E80764386A6}" destId="{68CE62A4-9452-4379-8AD3-CF9E72C0D098}" srcOrd="0" destOrd="0" presId="urn:microsoft.com/office/officeart/2005/8/layout/hProcess7"/>
    <dgm:cxn modelId="{701EDA8A-F161-460C-B098-F9EF10CD6615}" srcId="{A46B50E3-C07A-42E0-9695-82A862280552}" destId="{011A8C77-D841-48BF-81BF-5E80764386A6}" srcOrd="1" destOrd="0" parTransId="{16494543-F2C1-4343-8085-12924CFF52F9}" sibTransId="{140331BC-35B1-4930-A294-7154BA426B83}"/>
    <dgm:cxn modelId="{FCBC6F1E-F1F0-465B-A830-20C221A96DDD}" srcId="{A46B50E3-C07A-42E0-9695-82A862280552}" destId="{A7963E97-B814-4DC0-8B27-947E1404FE83}" srcOrd="2" destOrd="0" parTransId="{AAF5A70D-7AA6-484C-AB52-AFC0A4B4B495}" sibTransId="{436744E6-2BBD-42AF-9A9D-6E84D7541427}"/>
    <dgm:cxn modelId="{2F2244A8-9D30-449C-80D0-94ED660544C9}" type="presOf" srcId="{A46B50E3-C07A-42E0-9695-82A862280552}" destId="{222B7906-D9C2-485E-BC7A-96B269F9D8F4}" srcOrd="0" destOrd="0" presId="urn:microsoft.com/office/officeart/2005/8/layout/hProcess7"/>
    <dgm:cxn modelId="{4932338C-7BEC-4E1C-ACA5-7F6A87BC81FD}" type="presOf" srcId="{DC950FB4-4769-4D81-8838-3F8015E71C23}" destId="{41EEF5C9-4E71-4F05-A3B5-3AEC9F500150}" srcOrd="1" destOrd="0" presId="urn:microsoft.com/office/officeart/2005/8/layout/hProcess7"/>
    <dgm:cxn modelId="{F8AD7B22-40AC-4237-AA20-1582154775CD}" type="presOf" srcId="{A7963E97-B814-4DC0-8B27-947E1404FE83}" destId="{A990CCF7-0B2E-47F1-B63E-935B2BC8E507}" srcOrd="1" destOrd="0" presId="urn:microsoft.com/office/officeart/2005/8/layout/hProcess7"/>
    <dgm:cxn modelId="{8A85B53E-9298-4B76-8399-4FF26DECDF25}" srcId="{A7963E97-B814-4DC0-8B27-947E1404FE83}" destId="{88FEEEE0-B5D2-467B-9E67-E68C4B4F1090}" srcOrd="0" destOrd="0" parTransId="{DA6086DA-D1CF-4EB3-B9C5-8F57A64AE5BD}" sibTransId="{A7F2D16E-FF56-4425-9364-2002565BDE95}"/>
    <dgm:cxn modelId="{78707652-83F2-44EE-AC64-1A5643CD0250}" srcId="{011A8C77-D841-48BF-81BF-5E80764386A6}" destId="{D2FB2D5C-3075-46D9-91B1-5C2F2E5A2660}" srcOrd="0" destOrd="0" parTransId="{8128E92C-C210-4B4D-B1F9-5D7B57F6E60F}" sibTransId="{0F8C5BF2-DBA9-4132-85DA-3729C8DE7F4F}"/>
    <dgm:cxn modelId="{0BD625A8-6A3E-46D3-8117-AB94B5108D6E}" type="presOf" srcId="{A7963E97-B814-4DC0-8B27-947E1404FE83}" destId="{4087D86A-D3A3-4641-A982-849068D0372A}" srcOrd="0" destOrd="0" presId="urn:microsoft.com/office/officeart/2005/8/layout/hProcess7"/>
    <dgm:cxn modelId="{FABAFF50-C9C1-4438-8D4B-C3E6991340F7}" type="presOf" srcId="{DC950FB4-4769-4D81-8838-3F8015E71C23}" destId="{FB14EC29-056C-4A5E-A095-94F4AFB3B2B0}" srcOrd="0" destOrd="0" presId="urn:microsoft.com/office/officeart/2005/8/layout/hProcess7"/>
    <dgm:cxn modelId="{EB8F598A-3560-4892-957A-70CC3772D610}" type="presParOf" srcId="{222B7906-D9C2-485E-BC7A-96B269F9D8F4}" destId="{C78DAFED-08DB-4E8A-8639-4AB42D416783}" srcOrd="0" destOrd="0" presId="urn:microsoft.com/office/officeart/2005/8/layout/hProcess7"/>
    <dgm:cxn modelId="{93F9963E-E174-4204-9342-2EF927E8D905}" type="presParOf" srcId="{C78DAFED-08DB-4E8A-8639-4AB42D416783}" destId="{FB14EC29-056C-4A5E-A095-94F4AFB3B2B0}" srcOrd="0" destOrd="0" presId="urn:microsoft.com/office/officeart/2005/8/layout/hProcess7"/>
    <dgm:cxn modelId="{C7615FFF-C4BC-456C-BBA0-3C2B0B0D5A1B}" type="presParOf" srcId="{C78DAFED-08DB-4E8A-8639-4AB42D416783}" destId="{41EEF5C9-4E71-4F05-A3B5-3AEC9F500150}" srcOrd="1" destOrd="0" presId="urn:microsoft.com/office/officeart/2005/8/layout/hProcess7"/>
    <dgm:cxn modelId="{38919428-A4F3-4D89-B78B-9DC7EFDCE772}" type="presParOf" srcId="{C78DAFED-08DB-4E8A-8639-4AB42D416783}" destId="{2EB4FE07-FD71-4868-95AB-EADF2C1BE63F}" srcOrd="2" destOrd="0" presId="urn:microsoft.com/office/officeart/2005/8/layout/hProcess7"/>
    <dgm:cxn modelId="{377C8295-DB30-4A10-BC17-3EA33C23EBD8}" type="presParOf" srcId="{222B7906-D9C2-485E-BC7A-96B269F9D8F4}" destId="{F520A0E7-3DE6-44A4-9F02-A4E1C4ECC75B}" srcOrd="1" destOrd="0" presId="urn:microsoft.com/office/officeart/2005/8/layout/hProcess7"/>
    <dgm:cxn modelId="{2776CA84-A12B-4C4A-ABCB-CAAE4539EB96}" type="presParOf" srcId="{222B7906-D9C2-485E-BC7A-96B269F9D8F4}" destId="{C4DFAD92-A5C9-4F5A-A726-2A79D119D059}" srcOrd="2" destOrd="0" presId="urn:microsoft.com/office/officeart/2005/8/layout/hProcess7"/>
    <dgm:cxn modelId="{A9B862B6-8053-41DA-8804-CB42EBB3DE09}" type="presParOf" srcId="{C4DFAD92-A5C9-4F5A-A726-2A79D119D059}" destId="{4F3021E8-0605-4068-9280-73D7B5E76775}" srcOrd="0" destOrd="0" presId="urn:microsoft.com/office/officeart/2005/8/layout/hProcess7"/>
    <dgm:cxn modelId="{7F6E7EA8-BB45-44BB-A525-CC4C147117EA}" type="presParOf" srcId="{C4DFAD92-A5C9-4F5A-A726-2A79D119D059}" destId="{563051F7-E3B9-4DEC-BA09-07204EFD866D}" srcOrd="1" destOrd="0" presId="urn:microsoft.com/office/officeart/2005/8/layout/hProcess7"/>
    <dgm:cxn modelId="{BA964B01-32DB-4AE9-8CFA-2C814E66BBB2}" type="presParOf" srcId="{C4DFAD92-A5C9-4F5A-A726-2A79D119D059}" destId="{B150D412-AC95-421A-B86C-6F354CB2D5F1}" srcOrd="2" destOrd="0" presId="urn:microsoft.com/office/officeart/2005/8/layout/hProcess7"/>
    <dgm:cxn modelId="{CF049A00-26FC-4D8C-91AB-DF3B7217B937}" type="presParOf" srcId="{222B7906-D9C2-485E-BC7A-96B269F9D8F4}" destId="{0DA4AA15-130D-4305-AE3B-4B31D54F2334}" srcOrd="3" destOrd="0" presId="urn:microsoft.com/office/officeart/2005/8/layout/hProcess7"/>
    <dgm:cxn modelId="{8F3D6AF3-539C-42EE-A82C-E73B4BD86D84}" type="presParOf" srcId="{222B7906-D9C2-485E-BC7A-96B269F9D8F4}" destId="{176D93BF-4CCA-4C25-A563-AD1D1D82550C}" srcOrd="4" destOrd="0" presId="urn:microsoft.com/office/officeart/2005/8/layout/hProcess7"/>
    <dgm:cxn modelId="{6A3320E0-458F-49F2-AB78-CED429D9A1B5}" type="presParOf" srcId="{176D93BF-4CCA-4C25-A563-AD1D1D82550C}" destId="{68CE62A4-9452-4379-8AD3-CF9E72C0D098}" srcOrd="0" destOrd="0" presId="urn:microsoft.com/office/officeart/2005/8/layout/hProcess7"/>
    <dgm:cxn modelId="{094EB27B-C361-4F16-AE49-73C727B42729}" type="presParOf" srcId="{176D93BF-4CCA-4C25-A563-AD1D1D82550C}" destId="{9CB7EB26-B69C-4F1B-B587-8AEC3C21735F}" srcOrd="1" destOrd="0" presId="urn:microsoft.com/office/officeart/2005/8/layout/hProcess7"/>
    <dgm:cxn modelId="{182E1E75-47DD-4E83-B0A2-1E4EC259CB11}" type="presParOf" srcId="{176D93BF-4CCA-4C25-A563-AD1D1D82550C}" destId="{BBD8E3E3-C93D-4BF9-8D68-D12B6936725B}" srcOrd="2" destOrd="0" presId="urn:microsoft.com/office/officeart/2005/8/layout/hProcess7"/>
    <dgm:cxn modelId="{D8004018-29D0-4812-BEBD-186849A2C19B}" type="presParOf" srcId="{222B7906-D9C2-485E-BC7A-96B269F9D8F4}" destId="{741347BB-607B-451B-AA82-6E605A641D02}" srcOrd="5" destOrd="0" presId="urn:microsoft.com/office/officeart/2005/8/layout/hProcess7"/>
    <dgm:cxn modelId="{1BE59998-F623-4510-A81C-ACB7AD54DCB8}" type="presParOf" srcId="{222B7906-D9C2-485E-BC7A-96B269F9D8F4}" destId="{1F247ABE-B9DD-4182-BE8E-1D414B360B86}" srcOrd="6" destOrd="0" presId="urn:microsoft.com/office/officeart/2005/8/layout/hProcess7"/>
    <dgm:cxn modelId="{D08EB908-02B9-4F45-AEE8-FC6FD4752064}" type="presParOf" srcId="{1F247ABE-B9DD-4182-BE8E-1D414B360B86}" destId="{F43F598E-5855-497B-91EE-81197050B834}" srcOrd="0" destOrd="0" presId="urn:microsoft.com/office/officeart/2005/8/layout/hProcess7"/>
    <dgm:cxn modelId="{BB4C0D8A-6D70-45B5-9CCA-C516B6CA24A1}" type="presParOf" srcId="{1F247ABE-B9DD-4182-BE8E-1D414B360B86}" destId="{EDDC30B0-CD16-448C-849C-1FB8B00AADF5}" srcOrd="1" destOrd="0" presId="urn:microsoft.com/office/officeart/2005/8/layout/hProcess7"/>
    <dgm:cxn modelId="{76EA95BA-18CF-4A57-8BA1-10825E135798}" type="presParOf" srcId="{1F247ABE-B9DD-4182-BE8E-1D414B360B86}" destId="{A23C2DBE-6EBF-492E-ACED-68DF6F4445E1}" srcOrd="2" destOrd="0" presId="urn:microsoft.com/office/officeart/2005/8/layout/hProcess7"/>
    <dgm:cxn modelId="{C668C8CF-223D-493E-A9D4-44A1DE578FE6}" type="presParOf" srcId="{222B7906-D9C2-485E-BC7A-96B269F9D8F4}" destId="{2906B27E-BC1D-402E-B29A-C21CCCC19540}" srcOrd="7" destOrd="0" presId="urn:microsoft.com/office/officeart/2005/8/layout/hProcess7"/>
    <dgm:cxn modelId="{63914C76-7F39-4195-A3DB-5FBE77AED0D3}" type="presParOf" srcId="{222B7906-D9C2-485E-BC7A-96B269F9D8F4}" destId="{9BFF54A4-506B-44C3-A73E-CA4B2FEE9935}" srcOrd="8" destOrd="0" presId="urn:microsoft.com/office/officeart/2005/8/layout/hProcess7"/>
    <dgm:cxn modelId="{6709ACCB-E7EE-4938-8963-C4F883B5F2D8}" type="presParOf" srcId="{9BFF54A4-506B-44C3-A73E-CA4B2FEE9935}" destId="{4087D86A-D3A3-4641-A982-849068D0372A}" srcOrd="0" destOrd="0" presId="urn:microsoft.com/office/officeart/2005/8/layout/hProcess7"/>
    <dgm:cxn modelId="{F9A01AF0-D6E1-4509-93D8-CE3E90A2E67E}" type="presParOf" srcId="{9BFF54A4-506B-44C3-A73E-CA4B2FEE9935}" destId="{A990CCF7-0B2E-47F1-B63E-935B2BC8E507}" srcOrd="1" destOrd="0" presId="urn:microsoft.com/office/officeart/2005/8/layout/hProcess7"/>
    <dgm:cxn modelId="{99D7DE21-4FBA-4900-B676-C7CF9F5ACDBF}" type="presParOf" srcId="{9BFF54A4-506B-44C3-A73E-CA4B2FEE9935}" destId="{D2CECBE7-6B5A-476F-A0A3-6A32FB14A53A}" srcOrd="2" destOrd="0" presId="urn:microsoft.com/office/officeart/2005/8/layout/hProcess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B1BEDC-C238-471F-9F35-79C6D5694552}"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AU"/>
        </a:p>
      </dgm:t>
    </dgm:pt>
    <dgm:pt modelId="{C20666B3-2D54-43D7-A736-776109B98A2E}">
      <dgm:prSet phldrT="[Text]"/>
      <dgm:spPr/>
      <dgm:t>
        <a:bodyPr/>
        <a:lstStyle/>
        <a:p>
          <a:endParaRPr lang="en-AU" dirty="0"/>
        </a:p>
      </dgm:t>
    </dgm:pt>
    <dgm:pt modelId="{CA446585-105E-41DE-9D43-B3CF14FBB61B}" type="parTrans" cxnId="{1DDDD8F2-4D8A-4BC1-9A19-1C0B99E882AA}">
      <dgm:prSet/>
      <dgm:spPr/>
      <dgm:t>
        <a:bodyPr/>
        <a:lstStyle/>
        <a:p>
          <a:endParaRPr lang="en-AU"/>
        </a:p>
      </dgm:t>
    </dgm:pt>
    <dgm:pt modelId="{41FEBCE5-78E5-4382-A9F8-F4B2F451F12A}" type="sibTrans" cxnId="{1DDDD8F2-4D8A-4BC1-9A19-1C0B99E882AA}">
      <dgm:prSet/>
      <dgm:spPr/>
      <dgm:t>
        <a:bodyPr/>
        <a:lstStyle/>
        <a:p>
          <a:endParaRPr lang="en-AU"/>
        </a:p>
      </dgm:t>
    </dgm:pt>
    <dgm:pt modelId="{00E6A884-4C21-4361-B5C7-0B2BB5B32686}">
      <dgm:prSet phldrT="[Text]" custT="1"/>
      <dgm:spPr/>
      <dgm:t>
        <a:bodyPr/>
        <a:lstStyle/>
        <a:p>
          <a:endParaRPr lang="en-AU" sz="2000" dirty="0"/>
        </a:p>
        <a:p>
          <a:r>
            <a:rPr lang="en-AU" sz="1500" dirty="0">
              <a:latin typeface="+mj-lt"/>
            </a:rPr>
            <a:t>No systemic data collection required</a:t>
          </a:r>
        </a:p>
      </dgm:t>
    </dgm:pt>
    <dgm:pt modelId="{58153DC2-3985-406C-A783-4CB70A921D68}" type="parTrans" cxnId="{9F4DFE91-FDA9-4591-9B72-93E0A3CC0917}">
      <dgm:prSet/>
      <dgm:spPr/>
      <dgm:t>
        <a:bodyPr/>
        <a:lstStyle/>
        <a:p>
          <a:endParaRPr lang="en-AU"/>
        </a:p>
      </dgm:t>
    </dgm:pt>
    <dgm:pt modelId="{2AD99118-3D70-4700-866E-5CB08C71C382}" type="sibTrans" cxnId="{9F4DFE91-FDA9-4591-9B72-93E0A3CC0917}">
      <dgm:prSet/>
      <dgm:spPr/>
      <dgm:t>
        <a:bodyPr/>
        <a:lstStyle/>
        <a:p>
          <a:endParaRPr lang="en-AU"/>
        </a:p>
      </dgm:t>
    </dgm:pt>
    <dgm:pt modelId="{3CACD09E-4DD0-4934-8E12-EBCA2A8DE852}">
      <dgm:prSet phldrT="[Text]"/>
      <dgm:spPr/>
      <dgm:t>
        <a:bodyPr/>
        <a:lstStyle/>
        <a:p>
          <a:endParaRPr lang="en-AU" dirty="0"/>
        </a:p>
      </dgm:t>
    </dgm:pt>
    <dgm:pt modelId="{9C166050-CF9B-4770-8300-1FD91CD22776}" type="parTrans" cxnId="{8E6ACC6A-01E1-4729-8163-19645D448957}">
      <dgm:prSet/>
      <dgm:spPr/>
      <dgm:t>
        <a:bodyPr/>
        <a:lstStyle/>
        <a:p>
          <a:endParaRPr lang="en-AU"/>
        </a:p>
      </dgm:t>
    </dgm:pt>
    <dgm:pt modelId="{06148E9B-6B8A-4B26-AFE7-5FAF0FEC0634}" type="sibTrans" cxnId="{8E6ACC6A-01E1-4729-8163-19645D448957}">
      <dgm:prSet/>
      <dgm:spPr/>
      <dgm:t>
        <a:bodyPr/>
        <a:lstStyle/>
        <a:p>
          <a:endParaRPr lang="en-AU"/>
        </a:p>
      </dgm:t>
    </dgm:pt>
    <dgm:pt modelId="{DE217D26-E399-47CF-BE61-DCA9DADE0879}">
      <dgm:prSet phldrT="[Text]" custT="1"/>
      <dgm:spPr/>
      <dgm:t>
        <a:bodyPr/>
        <a:lstStyle/>
        <a:p>
          <a:endParaRPr lang="en-AU" sz="2000" b="1" dirty="0">
            <a:solidFill>
              <a:srgbClr val="212121"/>
            </a:solidFill>
            <a:latin typeface="Arial,sans-serif"/>
          </a:endParaRPr>
        </a:p>
        <a:p>
          <a:r>
            <a:rPr lang="en-AU" sz="1500" b="0" dirty="0">
              <a:solidFill>
                <a:schemeClr val="bg1"/>
              </a:solidFill>
              <a:latin typeface="+mj-lt"/>
            </a:rPr>
            <a:t>No systemic data collection required</a:t>
          </a:r>
        </a:p>
      </dgm:t>
    </dgm:pt>
    <dgm:pt modelId="{65E64421-AD09-4215-A70D-AC0FD0E979DF}" type="parTrans" cxnId="{7605A4DC-5EA1-40E5-81FC-0D11477FB7D2}">
      <dgm:prSet/>
      <dgm:spPr/>
      <dgm:t>
        <a:bodyPr/>
        <a:lstStyle/>
        <a:p>
          <a:endParaRPr lang="en-AU"/>
        </a:p>
      </dgm:t>
    </dgm:pt>
    <dgm:pt modelId="{F83EC7E3-E170-4B0D-9428-FC83A28CC1D2}" type="sibTrans" cxnId="{7605A4DC-5EA1-40E5-81FC-0D11477FB7D2}">
      <dgm:prSet/>
      <dgm:spPr/>
      <dgm:t>
        <a:bodyPr/>
        <a:lstStyle/>
        <a:p>
          <a:endParaRPr lang="en-AU"/>
        </a:p>
      </dgm:t>
    </dgm:pt>
    <dgm:pt modelId="{465C8EBE-BE17-46AD-B5E4-7B4BA7B85664}">
      <dgm:prSet phldrT="[Text]"/>
      <dgm:spPr/>
      <dgm:t>
        <a:bodyPr/>
        <a:lstStyle/>
        <a:p>
          <a:endParaRPr lang="en-AU" dirty="0"/>
        </a:p>
      </dgm:t>
    </dgm:pt>
    <dgm:pt modelId="{9E39B2EA-8441-45CD-A2BC-6705701069FE}" type="parTrans" cxnId="{E70B5656-FC57-40FA-82A6-049B56E57D27}">
      <dgm:prSet/>
      <dgm:spPr/>
      <dgm:t>
        <a:bodyPr/>
        <a:lstStyle/>
        <a:p>
          <a:endParaRPr lang="en-AU"/>
        </a:p>
      </dgm:t>
    </dgm:pt>
    <dgm:pt modelId="{CA22825C-089B-401C-A3AC-DC2D8B2ADC6A}" type="sibTrans" cxnId="{E70B5656-FC57-40FA-82A6-049B56E57D27}">
      <dgm:prSet/>
      <dgm:spPr/>
      <dgm:t>
        <a:bodyPr/>
        <a:lstStyle/>
        <a:p>
          <a:endParaRPr lang="en-AU"/>
        </a:p>
      </dgm:t>
    </dgm:pt>
    <dgm:pt modelId="{4E0EAD9A-AACA-4C22-BCE9-79E44013AF1D}">
      <dgm:prSet phldrT="[Text]" custT="1"/>
      <dgm:spPr/>
      <dgm:t>
        <a:bodyPr/>
        <a:lstStyle/>
        <a:p>
          <a:endParaRPr lang="en-AU" sz="2700" b="0" dirty="0">
            <a:solidFill>
              <a:schemeClr val="bg1"/>
            </a:solidFill>
            <a:latin typeface="Arial,sans-serif"/>
          </a:endParaRPr>
        </a:p>
        <a:p>
          <a:r>
            <a:rPr lang="en-AU" sz="1500" b="0" dirty="0">
              <a:solidFill>
                <a:schemeClr val="bg1"/>
              </a:solidFill>
              <a:latin typeface="+mj-lt"/>
            </a:rPr>
            <a:t>Update T1 baseline data</a:t>
          </a:r>
        </a:p>
      </dgm:t>
    </dgm:pt>
    <dgm:pt modelId="{0601A610-8450-4B24-A150-98A2F97E5F81}" type="parTrans" cxnId="{1376BEBB-1A05-45EA-A710-A4DBC7B15D90}">
      <dgm:prSet/>
      <dgm:spPr/>
      <dgm:t>
        <a:bodyPr/>
        <a:lstStyle/>
        <a:p>
          <a:endParaRPr lang="en-AU"/>
        </a:p>
      </dgm:t>
    </dgm:pt>
    <dgm:pt modelId="{592A41AD-4B24-4CC6-803E-88F95108CE14}" type="sibTrans" cxnId="{1376BEBB-1A05-45EA-A710-A4DBC7B15D90}">
      <dgm:prSet/>
      <dgm:spPr/>
      <dgm:t>
        <a:bodyPr/>
        <a:lstStyle/>
        <a:p>
          <a:endParaRPr lang="en-AU"/>
        </a:p>
      </dgm:t>
    </dgm:pt>
    <dgm:pt modelId="{51168CB9-C609-4707-8D00-C67C10793B38}">
      <dgm:prSet/>
      <dgm:spPr/>
      <dgm:t>
        <a:bodyPr/>
        <a:lstStyle/>
        <a:p>
          <a:endParaRPr lang="en-AU" sz="2000" dirty="0">
            <a:solidFill>
              <a:srgbClr val="212121"/>
            </a:solidFill>
            <a:latin typeface="Segoe UI" panose="020B0502040204020203" pitchFamily="34" charset="0"/>
          </a:endParaRPr>
        </a:p>
      </dgm:t>
    </dgm:pt>
    <dgm:pt modelId="{4C12F77C-D484-41B5-AF6A-965479687D50}" type="parTrans" cxnId="{5454CB13-A0F5-4A6A-9953-601D86A237BB}">
      <dgm:prSet/>
      <dgm:spPr/>
      <dgm:t>
        <a:bodyPr/>
        <a:lstStyle/>
        <a:p>
          <a:endParaRPr lang="en-AU"/>
        </a:p>
      </dgm:t>
    </dgm:pt>
    <dgm:pt modelId="{FF62A6C0-1FF8-4D07-88D8-73FE67AB36B4}" type="sibTrans" cxnId="{5454CB13-A0F5-4A6A-9953-601D86A237BB}">
      <dgm:prSet/>
      <dgm:spPr/>
      <dgm:t>
        <a:bodyPr/>
        <a:lstStyle/>
        <a:p>
          <a:endParaRPr lang="en-AU"/>
        </a:p>
      </dgm:t>
    </dgm:pt>
    <dgm:pt modelId="{F6130527-BECA-4B8E-94A1-F8DED2BB1989}" type="pres">
      <dgm:prSet presAssocID="{2CB1BEDC-C238-471F-9F35-79C6D5694552}" presName="Name0" presStyleCnt="0">
        <dgm:presLayoutVars>
          <dgm:dir/>
          <dgm:animLvl val="lvl"/>
          <dgm:resizeHandles val="exact"/>
        </dgm:presLayoutVars>
      </dgm:prSet>
      <dgm:spPr/>
      <dgm:t>
        <a:bodyPr/>
        <a:lstStyle/>
        <a:p>
          <a:endParaRPr lang="en-AU"/>
        </a:p>
      </dgm:t>
    </dgm:pt>
    <dgm:pt modelId="{C77DAF2F-62AF-486B-8209-2A79EC10CA8F}" type="pres">
      <dgm:prSet presAssocID="{C20666B3-2D54-43D7-A736-776109B98A2E}" presName="compositeNode" presStyleCnt="0">
        <dgm:presLayoutVars>
          <dgm:bulletEnabled val="1"/>
        </dgm:presLayoutVars>
      </dgm:prSet>
      <dgm:spPr/>
    </dgm:pt>
    <dgm:pt modelId="{F81BE4EC-7036-44F8-B151-4B789B9D9F10}" type="pres">
      <dgm:prSet presAssocID="{C20666B3-2D54-43D7-A736-776109B98A2E}" presName="bgRect" presStyleLbl="node1" presStyleIdx="0" presStyleCnt="3"/>
      <dgm:spPr/>
      <dgm:t>
        <a:bodyPr/>
        <a:lstStyle/>
        <a:p>
          <a:endParaRPr lang="en-AU"/>
        </a:p>
      </dgm:t>
    </dgm:pt>
    <dgm:pt modelId="{6DC1DDE3-046A-4CCF-A7EA-D7B58FD10674}" type="pres">
      <dgm:prSet presAssocID="{C20666B3-2D54-43D7-A736-776109B98A2E}" presName="parentNode" presStyleLbl="node1" presStyleIdx="0" presStyleCnt="3">
        <dgm:presLayoutVars>
          <dgm:chMax val="0"/>
          <dgm:bulletEnabled val="1"/>
        </dgm:presLayoutVars>
      </dgm:prSet>
      <dgm:spPr/>
      <dgm:t>
        <a:bodyPr/>
        <a:lstStyle/>
        <a:p>
          <a:endParaRPr lang="en-AU"/>
        </a:p>
      </dgm:t>
    </dgm:pt>
    <dgm:pt modelId="{F5455804-B0A0-4BA7-BFE1-28303209D23B}" type="pres">
      <dgm:prSet presAssocID="{C20666B3-2D54-43D7-A736-776109B98A2E}" presName="childNode" presStyleLbl="node1" presStyleIdx="0" presStyleCnt="3">
        <dgm:presLayoutVars>
          <dgm:bulletEnabled val="1"/>
        </dgm:presLayoutVars>
      </dgm:prSet>
      <dgm:spPr/>
      <dgm:t>
        <a:bodyPr/>
        <a:lstStyle/>
        <a:p>
          <a:endParaRPr lang="en-AU"/>
        </a:p>
      </dgm:t>
    </dgm:pt>
    <dgm:pt modelId="{4B7569E4-8E6C-4BDF-8741-DA9F7ECD5699}" type="pres">
      <dgm:prSet presAssocID="{41FEBCE5-78E5-4382-A9F8-F4B2F451F12A}" presName="hSp" presStyleCnt="0"/>
      <dgm:spPr/>
    </dgm:pt>
    <dgm:pt modelId="{DD0D36EC-CE3E-4BB3-A324-FA3AFEA1ABAB}" type="pres">
      <dgm:prSet presAssocID="{41FEBCE5-78E5-4382-A9F8-F4B2F451F12A}" presName="vProcSp" presStyleCnt="0"/>
      <dgm:spPr/>
    </dgm:pt>
    <dgm:pt modelId="{C6E3FFD8-EE8C-4D0B-89EF-394D7F272939}" type="pres">
      <dgm:prSet presAssocID="{41FEBCE5-78E5-4382-A9F8-F4B2F451F12A}" presName="vSp1" presStyleCnt="0"/>
      <dgm:spPr/>
    </dgm:pt>
    <dgm:pt modelId="{66792A73-B5AF-4B6C-BB6C-9F778E172BF1}" type="pres">
      <dgm:prSet presAssocID="{41FEBCE5-78E5-4382-A9F8-F4B2F451F12A}" presName="simulatedConn" presStyleLbl="solidFgAcc1" presStyleIdx="0" presStyleCnt="2"/>
      <dgm:spPr/>
    </dgm:pt>
    <dgm:pt modelId="{F503FEE7-79E8-4EBE-B779-B99EE3F02594}" type="pres">
      <dgm:prSet presAssocID="{41FEBCE5-78E5-4382-A9F8-F4B2F451F12A}" presName="vSp2" presStyleCnt="0"/>
      <dgm:spPr/>
    </dgm:pt>
    <dgm:pt modelId="{6D915503-1C20-4C58-B032-4F5E5344018C}" type="pres">
      <dgm:prSet presAssocID="{41FEBCE5-78E5-4382-A9F8-F4B2F451F12A}" presName="sibTrans" presStyleCnt="0"/>
      <dgm:spPr/>
    </dgm:pt>
    <dgm:pt modelId="{E80C9DB0-4DAC-4271-9CED-A1281D93A869}" type="pres">
      <dgm:prSet presAssocID="{3CACD09E-4DD0-4934-8E12-EBCA2A8DE852}" presName="compositeNode" presStyleCnt="0">
        <dgm:presLayoutVars>
          <dgm:bulletEnabled val="1"/>
        </dgm:presLayoutVars>
      </dgm:prSet>
      <dgm:spPr/>
    </dgm:pt>
    <dgm:pt modelId="{80DF845B-45BD-43CF-8000-C8CFB3222BA2}" type="pres">
      <dgm:prSet presAssocID="{3CACD09E-4DD0-4934-8E12-EBCA2A8DE852}" presName="bgRect" presStyleLbl="node1" presStyleIdx="1" presStyleCnt="3" custScaleX="109043" custLinFactNeighborX="-223" custLinFactNeighborY="254"/>
      <dgm:spPr/>
      <dgm:t>
        <a:bodyPr/>
        <a:lstStyle/>
        <a:p>
          <a:endParaRPr lang="en-AU"/>
        </a:p>
      </dgm:t>
    </dgm:pt>
    <dgm:pt modelId="{C57D12AD-81FA-4876-9E9D-FD1DEEC65700}" type="pres">
      <dgm:prSet presAssocID="{3CACD09E-4DD0-4934-8E12-EBCA2A8DE852}" presName="parentNode" presStyleLbl="node1" presStyleIdx="1" presStyleCnt="3">
        <dgm:presLayoutVars>
          <dgm:chMax val="0"/>
          <dgm:bulletEnabled val="1"/>
        </dgm:presLayoutVars>
      </dgm:prSet>
      <dgm:spPr/>
      <dgm:t>
        <a:bodyPr/>
        <a:lstStyle/>
        <a:p>
          <a:endParaRPr lang="en-AU"/>
        </a:p>
      </dgm:t>
    </dgm:pt>
    <dgm:pt modelId="{14B0D0B8-4AFF-4F46-B61F-9745B29673DE}" type="pres">
      <dgm:prSet presAssocID="{3CACD09E-4DD0-4934-8E12-EBCA2A8DE852}" presName="childNode" presStyleLbl="node1" presStyleIdx="1" presStyleCnt="3">
        <dgm:presLayoutVars>
          <dgm:bulletEnabled val="1"/>
        </dgm:presLayoutVars>
      </dgm:prSet>
      <dgm:spPr/>
      <dgm:t>
        <a:bodyPr/>
        <a:lstStyle/>
        <a:p>
          <a:endParaRPr lang="en-AU"/>
        </a:p>
      </dgm:t>
    </dgm:pt>
    <dgm:pt modelId="{06AECFFC-A3A7-4E2B-8665-BDEA10214E50}" type="pres">
      <dgm:prSet presAssocID="{06148E9B-6B8A-4B26-AFE7-5FAF0FEC0634}" presName="hSp" presStyleCnt="0"/>
      <dgm:spPr/>
    </dgm:pt>
    <dgm:pt modelId="{240D74AF-AC88-4BE1-9535-E55FC3C0523A}" type="pres">
      <dgm:prSet presAssocID="{06148E9B-6B8A-4B26-AFE7-5FAF0FEC0634}" presName="vProcSp" presStyleCnt="0"/>
      <dgm:spPr/>
    </dgm:pt>
    <dgm:pt modelId="{D4C7BA1F-9B60-4D9B-A2FB-F2E28B3C220F}" type="pres">
      <dgm:prSet presAssocID="{06148E9B-6B8A-4B26-AFE7-5FAF0FEC0634}" presName="vSp1" presStyleCnt="0"/>
      <dgm:spPr/>
    </dgm:pt>
    <dgm:pt modelId="{62072CC9-9B29-4DD3-90BD-59DE5031DDEA}" type="pres">
      <dgm:prSet presAssocID="{06148E9B-6B8A-4B26-AFE7-5FAF0FEC0634}" presName="simulatedConn" presStyleLbl="solidFgAcc1" presStyleIdx="1" presStyleCnt="2"/>
      <dgm:spPr/>
    </dgm:pt>
    <dgm:pt modelId="{43DC087B-D94C-4D0F-84F1-9FEC424969FA}" type="pres">
      <dgm:prSet presAssocID="{06148E9B-6B8A-4B26-AFE7-5FAF0FEC0634}" presName="vSp2" presStyleCnt="0"/>
      <dgm:spPr/>
    </dgm:pt>
    <dgm:pt modelId="{BF8ECBB6-8EBF-4341-B016-5535CE365104}" type="pres">
      <dgm:prSet presAssocID="{06148E9B-6B8A-4B26-AFE7-5FAF0FEC0634}" presName="sibTrans" presStyleCnt="0"/>
      <dgm:spPr/>
    </dgm:pt>
    <dgm:pt modelId="{BDB07EC0-EC7C-4FCF-959B-22D7ABBD1A43}" type="pres">
      <dgm:prSet presAssocID="{465C8EBE-BE17-46AD-B5E4-7B4BA7B85664}" presName="compositeNode" presStyleCnt="0">
        <dgm:presLayoutVars>
          <dgm:bulletEnabled val="1"/>
        </dgm:presLayoutVars>
      </dgm:prSet>
      <dgm:spPr/>
    </dgm:pt>
    <dgm:pt modelId="{8E52EC73-D688-4566-8E9E-00E8F6931CB1}" type="pres">
      <dgm:prSet presAssocID="{465C8EBE-BE17-46AD-B5E4-7B4BA7B85664}" presName="bgRect" presStyleLbl="node1" presStyleIdx="2" presStyleCnt="3"/>
      <dgm:spPr/>
      <dgm:t>
        <a:bodyPr/>
        <a:lstStyle/>
        <a:p>
          <a:endParaRPr lang="en-AU"/>
        </a:p>
      </dgm:t>
    </dgm:pt>
    <dgm:pt modelId="{C0848E1E-4566-4E72-BC5F-E372D60D6573}" type="pres">
      <dgm:prSet presAssocID="{465C8EBE-BE17-46AD-B5E4-7B4BA7B85664}" presName="parentNode" presStyleLbl="node1" presStyleIdx="2" presStyleCnt="3">
        <dgm:presLayoutVars>
          <dgm:chMax val="0"/>
          <dgm:bulletEnabled val="1"/>
        </dgm:presLayoutVars>
      </dgm:prSet>
      <dgm:spPr/>
      <dgm:t>
        <a:bodyPr/>
        <a:lstStyle/>
        <a:p>
          <a:endParaRPr lang="en-AU"/>
        </a:p>
      </dgm:t>
    </dgm:pt>
    <dgm:pt modelId="{E04E9B98-0B50-4451-B22C-91051F229C4F}" type="pres">
      <dgm:prSet presAssocID="{465C8EBE-BE17-46AD-B5E4-7B4BA7B85664}" presName="childNode" presStyleLbl="node1" presStyleIdx="2" presStyleCnt="3">
        <dgm:presLayoutVars>
          <dgm:bulletEnabled val="1"/>
        </dgm:presLayoutVars>
      </dgm:prSet>
      <dgm:spPr/>
      <dgm:t>
        <a:bodyPr/>
        <a:lstStyle/>
        <a:p>
          <a:endParaRPr lang="en-AU"/>
        </a:p>
      </dgm:t>
    </dgm:pt>
  </dgm:ptLst>
  <dgm:cxnLst>
    <dgm:cxn modelId="{9F4DFE91-FDA9-4591-9B72-93E0A3CC0917}" srcId="{C20666B3-2D54-43D7-A736-776109B98A2E}" destId="{00E6A884-4C21-4361-B5C7-0B2BB5B32686}" srcOrd="0" destOrd="0" parTransId="{58153DC2-3985-406C-A783-4CB70A921D68}" sibTransId="{2AD99118-3D70-4700-866E-5CB08C71C382}"/>
    <dgm:cxn modelId="{7605A4DC-5EA1-40E5-81FC-0D11477FB7D2}" srcId="{3CACD09E-4DD0-4934-8E12-EBCA2A8DE852}" destId="{DE217D26-E399-47CF-BE61-DCA9DADE0879}" srcOrd="0" destOrd="0" parTransId="{65E64421-AD09-4215-A70D-AC0FD0E979DF}" sibTransId="{F83EC7E3-E170-4B0D-9428-FC83A28CC1D2}"/>
    <dgm:cxn modelId="{AE75C910-123B-4669-985C-B4B0A1B1F1E6}" type="presOf" srcId="{DE217D26-E399-47CF-BE61-DCA9DADE0879}" destId="{14B0D0B8-4AFF-4F46-B61F-9745B29673DE}" srcOrd="0" destOrd="0" presId="urn:microsoft.com/office/officeart/2005/8/layout/hProcess7"/>
    <dgm:cxn modelId="{CA999799-7450-4874-8942-C895A3CA43CF}" type="presOf" srcId="{465C8EBE-BE17-46AD-B5E4-7B4BA7B85664}" destId="{8E52EC73-D688-4566-8E9E-00E8F6931CB1}" srcOrd="0" destOrd="0" presId="urn:microsoft.com/office/officeart/2005/8/layout/hProcess7"/>
    <dgm:cxn modelId="{AF4BD313-9CF7-450D-A52A-0170BD0DD8E9}" type="presOf" srcId="{2CB1BEDC-C238-471F-9F35-79C6D5694552}" destId="{F6130527-BECA-4B8E-94A1-F8DED2BB1989}" srcOrd="0" destOrd="0" presId="urn:microsoft.com/office/officeart/2005/8/layout/hProcess7"/>
    <dgm:cxn modelId="{1376BEBB-1A05-45EA-A710-A4DBC7B15D90}" srcId="{465C8EBE-BE17-46AD-B5E4-7B4BA7B85664}" destId="{4E0EAD9A-AACA-4C22-BCE9-79E44013AF1D}" srcOrd="0" destOrd="0" parTransId="{0601A610-8450-4B24-A150-98A2F97E5F81}" sibTransId="{592A41AD-4B24-4CC6-803E-88F95108CE14}"/>
    <dgm:cxn modelId="{1DDDD8F2-4D8A-4BC1-9A19-1C0B99E882AA}" srcId="{2CB1BEDC-C238-471F-9F35-79C6D5694552}" destId="{C20666B3-2D54-43D7-A736-776109B98A2E}" srcOrd="0" destOrd="0" parTransId="{CA446585-105E-41DE-9D43-B3CF14FBB61B}" sibTransId="{41FEBCE5-78E5-4382-A9F8-F4B2F451F12A}"/>
    <dgm:cxn modelId="{53F0D0F1-8E03-4760-A59E-334E18657FAF}" type="presOf" srcId="{3CACD09E-4DD0-4934-8E12-EBCA2A8DE852}" destId="{C57D12AD-81FA-4876-9E9D-FD1DEEC65700}" srcOrd="1" destOrd="0" presId="urn:microsoft.com/office/officeart/2005/8/layout/hProcess7"/>
    <dgm:cxn modelId="{5454CB13-A0F5-4A6A-9953-601D86A237BB}" srcId="{3CACD09E-4DD0-4934-8E12-EBCA2A8DE852}" destId="{51168CB9-C609-4707-8D00-C67C10793B38}" srcOrd="1" destOrd="0" parTransId="{4C12F77C-D484-41B5-AF6A-965479687D50}" sibTransId="{FF62A6C0-1FF8-4D07-88D8-73FE67AB36B4}"/>
    <dgm:cxn modelId="{93A833A5-8DD5-4B38-862E-B9DF49337FD2}" type="presOf" srcId="{C20666B3-2D54-43D7-A736-776109B98A2E}" destId="{6DC1DDE3-046A-4CCF-A7EA-D7B58FD10674}" srcOrd="1" destOrd="0" presId="urn:microsoft.com/office/officeart/2005/8/layout/hProcess7"/>
    <dgm:cxn modelId="{5DCA416D-742F-4FCE-BD26-B526655356F7}" type="presOf" srcId="{00E6A884-4C21-4361-B5C7-0B2BB5B32686}" destId="{F5455804-B0A0-4BA7-BFE1-28303209D23B}" srcOrd="0" destOrd="0" presId="urn:microsoft.com/office/officeart/2005/8/layout/hProcess7"/>
    <dgm:cxn modelId="{E70B5656-FC57-40FA-82A6-049B56E57D27}" srcId="{2CB1BEDC-C238-471F-9F35-79C6D5694552}" destId="{465C8EBE-BE17-46AD-B5E4-7B4BA7B85664}" srcOrd="2" destOrd="0" parTransId="{9E39B2EA-8441-45CD-A2BC-6705701069FE}" sibTransId="{CA22825C-089B-401C-A3AC-DC2D8B2ADC6A}"/>
    <dgm:cxn modelId="{8E6ACC6A-01E1-4729-8163-19645D448957}" srcId="{2CB1BEDC-C238-471F-9F35-79C6D5694552}" destId="{3CACD09E-4DD0-4934-8E12-EBCA2A8DE852}" srcOrd="1" destOrd="0" parTransId="{9C166050-CF9B-4770-8300-1FD91CD22776}" sibTransId="{06148E9B-6B8A-4B26-AFE7-5FAF0FEC0634}"/>
    <dgm:cxn modelId="{1CCAD819-BFBD-4418-8AC9-2DDA699EF273}" type="presOf" srcId="{465C8EBE-BE17-46AD-B5E4-7B4BA7B85664}" destId="{C0848E1E-4566-4E72-BC5F-E372D60D6573}" srcOrd="1" destOrd="0" presId="urn:microsoft.com/office/officeart/2005/8/layout/hProcess7"/>
    <dgm:cxn modelId="{82733F70-0FC5-47E9-B7C8-C1645BE2A9E1}" type="presOf" srcId="{4E0EAD9A-AACA-4C22-BCE9-79E44013AF1D}" destId="{E04E9B98-0B50-4451-B22C-91051F229C4F}" srcOrd="0" destOrd="0" presId="urn:microsoft.com/office/officeart/2005/8/layout/hProcess7"/>
    <dgm:cxn modelId="{93316832-C966-4035-8574-8C7E82D84118}" type="presOf" srcId="{51168CB9-C609-4707-8D00-C67C10793B38}" destId="{14B0D0B8-4AFF-4F46-B61F-9745B29673DE}" srcOrd="0" destOrd="1" presId="urn:microsoft.com/office/officeart/2005/8/layout/hProcess7"/>
    <dgm:cxn modelId="{D3E71D55-CB5A-452F-879E-872B821CE300}" type="presOf" srcId="{3CACD09E-4DD0-4934-8E12-EBCA2A8DE852}" destId="{80DF845B-45BD-43CF-8000-C8CFB3222BA2}" srcOrd="0" destOrd="0" presId="urn:microsoft.com/office/officeart/2005/8/layout/hProcess7"/>
    <dgm:cxn modelId="{9ABDA175-51BA-44F6-9CDA-8C3608371893}" type="presOf" srcId="{C20666B3-2D54-43D7-A736-776109B98A2E}" destId="{F81BE4EC-7036-44F8-B151-4B789B9D9F10}" srcOrd="0" destOrd="0" presId="urn:microsoft.com/office/officeart/2005/8/layout/hProcess7"/>
    <dgm:cxn modelId="{14974875-9528-4963-B677-03432B1C821F}" type="presParOf" srcId="{F6130527-BECA-4B8E-94A1-F8DED2BB1989}" destId="{C77DAF2F-62AF-486B-8209-2A79EC10CA8F}" srcOrd="0" destOrd="0" presId="urn:microsoft.com/office/officeart/2005/8/layout/hProcess7"/>
    <dgm:cxn modelId="{FC26E971-984A-4463-B636-96C6C754A46D}" type="presParOf" srcId="{C77DAF2F-62AF-486B-8209-2A79EC10CA8F}" destId="{F81BE4EC-7036-44F8-B151-4B789B9D9F10}" srcOrd="0" destOrd="0" presId="urn:microsoft.com/office/officeart/2005/8/layout/hProcess7"/>
    <dgm:cxn modelId="{F5BBCF15-E22F-4512-8BD4-A8D936CBABE1}" type="presParOf" srcId="{C77DAF2F-62AF-486B-8209-2A79EC10CA8F}" destId="{6DC1DDE3-046A-4CCF-A7EA-D7B58FD10674}" srcOrd="1" destOrd="0" presId="urn:microsoft.com/office/officeart/2005/8/layout/hProcess7"/>
    <dgm:cxn modelId="{BC07F328-0E17-4A7E-A9E4-669490CEF540}" type="presParOf" srcId="{C77DAF2F-62AF-486B-8209-2A79EC10CA8F}" destId="{F5455804-B0A0-4BA7-BFE1-28303209D23B}" srcOrd="2" destOrd="0" presId="urn:microsoft.com/office/officeart/2005/8/layout/hProcess7"/>
    <dgm:cxn modelId="{8850E120-730F-4BEC-8900-279F7FB585A4}" type="presParOf" srcId="{F6130527-BECA-4B8E-94A1-F8DED2BB1989}" destId="{4B7569E4-8E6C-4BDF-8741-DA9F7ECD5699}" srcOrd="1" destOrd="0" presId="urn:microsoft.com/office/officeart/2005/8/layout/hProcess7"/>
    <dgm:cxn modelId="{ADCDD310-2051-40F6-B32A-015860783557}" type="presParOf" srcId="{F6130527-BECA-4B8E-94A1-F8DED2BB1989}" destId="{DD0D36EC-CE3E-4BB3-A324-FA3AFEA1ABAB}" srcOrd="2" destOrd="0" presId="urn:microsoft.com/office/officeart/2005/8/layout/hProcess7"/>
    <dgm:cxn modelId="{1C6B91E7-AE40-40E5-820C-77EF57BBF5AA}" type="presParOf" srcId="{DD0D36EC-CE3E-4BB3-A324-FA3AFEA1ABAB}" destId="{C6E3FFD8-EE8C-4D0B-89EF-394D7F272939}" srcOrd="0" destOrd="0" presId="urn:microsoft.com/office/officeart/2005/8/layout/hProcess7"/>
    <dgm:cxn modelId="{72F1405F-075D-4A94-8753-51AFF957835C}" type="presParOf" srcId="{DD0D36EC-CE3E-4BB3-A324-FA3AFEA1ABAB}" destId="{66792A73-B5AF-4B6C-BB6C-9F778E172BF1}" srcOrd="1" destOrd="0" presId="urn:microsoft.com/office/officeart/2005/8/layout/hProcess7"/>
    <dgm:cxn modelId="{AB9F19B8-50B2-4F2D-BCF0-99E0BAD52699}" type="presParOf" srcId="{DD0D36EC-CE3E-4BB3-A324-FA3AFEA1ABAB}" destId="{F503FEE7-79E8-4EBE-B779-B99EE3F02594}" srcOrd="2" destOrd="0" presId="urn:microsoft.com/office/officeart/2005/8/layout/hProcess7"/>
    <dgm:cxn modelId="{CFF209F1-CE7D-491C-8623-D015EB5F5C11}" type="presParOf" srcId="{F6130527-BECA-4B8E-94A1-F8DED2BB1989}" destId="{6D915503-1C20-4C58-B032-4F5E5344018C}" srcOrd="3" destOrd="0" presId="urn:microsoft.com/office/officeart/2005/8/layout/hProcess7"/>
    <dgm:cxn modelId="{EE9FD631-8E68-4EF4-A718-B12AFBF564C0}" type="presParOf" srcId="{F6130527-BECA-4B8E-94A1-F8DED2BB1989}" destId="{E80C9DB0-4DAC-4271-9CED-A1281D93A869}" srcOrd="4" destOrd="0" presId="urn:microsoft.com/office/officeart/2005/8/layout/hProcess7"/>
    <dgm:cxn modelId="{564D8024-E85B-48A2-A2A2-5A7612109B66}" type="presParOf" srcId="{E80C9DB0-4DAC-4271-9CED-A1281D93A869}" destId="{80DF845B-45BD-43CF-8000-C8CFB3222BA2}" srcOrd="0" destOrd="0" presId="urn:microsoft.com/office/officeart/2005/8/layout/hProcess7"/>
    <dgm:cxn modelId="{46C9956A-EB0F-4C57-9A92-C540C4BD790C}" type="presParOf" srcId="{E80C9DB0-4DAC-4271-9CED-A1281D93A869}" destId="{C57D12AD-81FA-4876-9E9D-FD1DEEC65700}" srcOrd="1" destOrd="0" presId="urn:microsoft.com/office/officeart/2005/8/layout/hProcess7"/>
    <dgm:cxn modelId="{6EB07546-5CC0-40D9-BCE4-C1CFFD0C9A4D}" type="presParOf" srcId="{E80C9DB0-4DAC-4271-9CED-A1281D93A869}" destId="{14B0D0B8-4AFF-4F46-B61F-9745B29673DE}" srcOrd="2" destOrd="0" presId="urn:microsoft.com/office/officeart/2005/8/layout/hProcess7"/>
    <dgm:cxn modelId="{CAD9CFFE-6CBC-4608-B94C-19E3DACB9CDD}" type="presParOf" srcId="{F6130527-BECA-4B8E-94A1-F8DED2BB1989}" destId="{06AECFFC-A3A7-4E2B-8665-BDEA10214E50}" srcOrd="5" destOrd="0" presId="urn:microsoft.com/office/officeart/2005/8/layout/hProcess7"/>
    <dgm:cxn modelId="{14E6D372-A7F0-40A4-8C14-6034027565D5}" type="presParOf" srcId="{F6130527-BECA-4B8E-94A1-F8DED2BB1989}" destId="{240D74AF-AC88-4BE1-9535-E55FC3C0523A}" srcOrd="6" destOrd="0" presId="urn:microsoft.com/office/officeart/2005/8/layout/hProcess7"/>
    <dgm:cxn modelId="{6795D3C2-79A6-4A9A-B40F-0BC62FDA1F13}" type="presParOf" srcId="{240D74AF-AC88-4BE1-9535-E55FC3C0523A}" destId="{D4C7BA1F-9B60-4D9B-A2FB-F2E28B3C220F}" srcOrd="0" destOrd="0" presId="urn:microsoft.com/office/officeart/2005/8/layout/hProcess7"/>
    <dgm:cxn modelId="{780D2451-9375-40D9-90CE-0A5B0683D16A}" type="presParOf" srcId="{240D74AF-AC88-4BE1-9535-E55FC3C0523A}" destId="{62072CC9-9B29-4DD3-90BD-59DE5031DDEA}" srcOrd="1" destOrd="0" presId="urn:microsoft.com/office/officeart/2005/8/layout/hProcess7"/>
    <dgm:cxn modelId="{8365FF53-B24A-4517-8E93-30DD1C9EEB79}" type="presParOf" srcId="{240D74AF-AC88-4BE1-9535-E55FC3C0523A}" destId="{43DC087B-D94C-4D0F-84F1-9FEC424969FA}" srcOrd="2" destOrd="0" presId="urn:microsoft.com/office/officeart/2005/8/layout/hProcess7"/>
    <dgm:cxn modelId="{D7E4F654-F9DF-441D-8B06-76D2713AE267}" type="presParOf" srcId="{F6130527-BECA-4B8E-94A1-F8DED2BB1989}" destId="{BF8ECBB6-8EBF-4341-B016-5535CE365104}" srcOrd="7" destOrd="0" presId="urn:microsoft.com/office/officeart/2005/8/layout/hProcess7"/>
    <dgm:cxn modelId="{A8EB0B48-C250-4991-9577-07A55FCCA6BE}" type="presParOf" srcId="{F6130527-BECA-4B8E-94A1-F8DED2BB1989}" destId="{BDB07EC0-EC7C-4FCF-959B-22D7ABBD1A43}" srcOrd="8" destOrd="0" presId="urn:microsoft.com/office/officeart/2005/8/layout/hProcess7"/>
    <dgm:cxn modelId="{7D9CB581-2CC1-4B71-9CFA-AB1905DC0AFB}" type="presParOf" srcId="{BDB07EC0-EC7C-4FCF-959B-22D7ABBD1A43}" destId="{8E52EC73-D688-4566-8E9E-00E8F6931CB1}" srcOrd="0" destOrd="0" presId="urn:microsoft.com/office/officeart/2005/8/layout/hProcess7"/>
    <dgm:cxn modelId="{9C22D346-7358-4ABA-82EF-C152D998EF6A}" type="presParOf" srcId="{BDB07EC0-EC7C-4FCF-959B-22D7ABBD1A43}" destId="{C0848E1E-4566-4E72-BC5F-E372D60D6573}" srcOrd="1" destOrd="0" presId="urn:microsoft.com/office/officeart/2005/8/layout/hProcess7"/>
    <dgm:cxn modelId="{53D5570F-4825-42B6-A1E2-0313B22ED63F}" type="presParOf" srcId="{BDB07EC0-EC7C-4FCF-959B-22D7ABBD1A43}" destId="{E04E9B98-0B50-4451-B22C-91051F229C4F}" srcOrd="2" destOrd="0" presId="urn:microsoft.com/office/officeart/2005/8/layout/hProcess7"/>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0A8E95-5DDA-4389-88C0-9D37348C8E7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AU"/>
        </a:p>
      </dgm:t>
    </dgm:pt>
    <dgm:pt modelId="{72CD7D5F-4FF9-46B2-BB24-BC382F772634}">
      <dgm:prSet phldrT="[Text]"/>
      <dgm:spPr/>
      <dgm:t>
        <a:bodyPr/>
        <a:lstStyle/>
        <a:p>
          <a:r>
            <a:rPr lang="en-AU" dirty="0">
              <a:latin typeface="+mj-lt"/>
            </a:rPr>
            <a:t>Provide a common language to described observed behaviours</a:t>
          </a:r>
        </a:p>
      </dgm:t>
    </dgm:pt>
    <dgm:pt modelId="{3B170DEF-85CF-479A-88AF-6219FA62DE92}" type="parTrans" cxnId="{48788853-D651-4943-B423-AB5F2EBE6541}">
      <dgm:prSet/>
      <dgm:spPr/>
      <dgm:t>
        <a:bodyPr/>
        <a:lstStyle/>
        <a:p>
          <a:endParaRPr lang="en-AU"/>
        </a:p>
      </dgm:t>
    </dgm:pt>
    <dgm:pt modelId="{51358C62-6C8B-41B7-8362-5F8EB1748354}" type="sibTrans" cxnId="{48788853-D651-4943-B423-AB5F2EBE6541}">
      <dgm:prSet/>
      <dgm:spPr/>
      <dgm:t>
        <a:bodyPr/>
        <a:lstStyle/>
        <a:p>
          <a:endParaRPr lang="en-AU"/>
        </a:p>
      </dgm:t>
    </dgm:pt>
    <dgm:pt modelId="{37458F40-AC9E-4050-8F6D-150679AFA568}">
      <dgm:prSet phldrT="[Text]"/>
      <dgm:spPr/>
      <dgm:t>
        <a:bodyPr/>
        <a:lstStyle/>
        <a:p>
          <a:r>
            <a:rPr lang="en-AU" dirty="0">
              <a:latin typeface="+mj-lt"/>
            </a:rPr>
            <a:t>Allow teachers to more accurately indicate a student’s current literacy and numeracy  knowledge, understanding and skills</a:t>
          </a:r>
        </a:p>
      </dgm:t>
    </dgm:pt>
    <dgm:pt modelId="{DE7F4709-D717-4145-8870-D98C3F8955CC}" type="parTrans" cxnId="{9BAC7407-7907-44D1-90D0-71BF3BD30BE0}">
      <dgm:prSet/>
      <dgm:spPr/>
      <dgm:t>
        <a:bodyPr/>
        <a:lstStyle/>
        <a:p>
          <a:endParaRPr lang="en-AU"/>
        </a:p>
      </dgm:t>
    </dgm:pt>
    <dgm:pt modelId="{6E5AF908-8045-47B0-9525-4969CE6ED7D8}" type="sibTrans" cxnId="{9BAC7407-7907-44D1-90D0-71BF3BD30BE0}">
      <dgm:prSet/>
      <dgm:spPr/>
      <dgm:t>
        <a:bodyPr/>
        <a:lstStyle/>
        <a:p>
          <a:endParaRPr lang="en-AU"/>
        </a:p>
      </dgm:t>
    </dgm:pt>
    <dgm:pt modelId="{03ECF6C8-4F36-45AA-95B4-65D8A37CEBB1}">
      <dgm:prSet phldrT="[Text]"/>
      <dgm:spPr/>
      <dgm:t>
        <a:bodyPr/>
        <a:lstStyle/>
        <a:p>
          <a:r>
            <a:rPr lang="en-AU" dirty="0">
              <a:latin typeface="+mj-lt"/>
            </a:rPr>
            <a:t>Support planning, programming and assessment across the curriculum</a:t>
          </a:r>
        </a:p>
      </dgm:t>
    </dgm:pt>
    <dgm:pt modelId="{184351CE-E5A4-40D9-8DE2-106908C7FD9A}" type="parTrans" cxnId="{EB9A6C10-B1F9-4E0D-BCCD-44194AB76FE1}">
      <dgm:prSet/>
      <dgm:spPr/>
      <dgm:t>
        <a:bodyPr/>
        <a:lstStyle/>
        <a:p>
          <a:endParaRPr lang="en-AU"/>
        </a:p>
      </dgm:t>
    </dgm:pt>
    <dgm:pt modelId="{8C48F14C-8921-4CCC-AB11-CC0AF7E61F18}" type="sibTrans" cxnId="{EB9A6C10-B1F9-4E0D-BCCD-44194AB76FE1}">
      <dgm:prSet/>
      <dgm:spPr/>
      <dgm:t>
        <a:bodyPr/>
        <a:lstStyle/>
        <a:p>
          <a:endParaRPr lang="en-AU"/>
        </a:p>
      </dgm:t>
    </dgm:pt>
    <dgm:pt modelId="{DE7E7EB0-0641-4EFD-A837-4D15E187E61F}">
      <dgm:prSet/>
      <dgm:spPr/>
      <dgm:t>
        <a:bodyPr/>
        <a:lstStyle/>
        <a:p>
          <a:r>
            <a:rPr lang="en-AU" dirty="0">
              <a:latin typeface="+mj-lt"/>
            </a:rPr>
            <a:t>Support the literacy and numeracy aspirations articulated in School Plans</a:t>
          </a:r>
        </a:p>
      </dgm:t>
    </dgm:pt>
    <dgm:pt modelId="{6A113A23-2FC4-4F8C-80A5-CBE519373B08}" type="parTrans" cxnId="{380F4DCA-00FC-4E10-B8E8-F59B0F20E077}">
      <dgm:prSet/>
      <dgm:spPr/>
      <dgm:t>
        <a:bodyPr/>
        <a:lstStyle/>
        <a:p>
          <a:endParaRPr lang="en-AU"/>
        </a:p>
      </dgm:t>
    </dgm:pt>
    <dgm:pt modelId="{992C4030-98D2-44F6-8D17-AC29301C310C}" type="sibTrans" cxnId="{380F4DCA-00FC-4E10-B8E8-F59B0F20E077}">
      <dgm:prSet/>
      <dgm:spPr/>
      <dgm:t>
        <a:bodyPr/>
        <a:lstStyle/>
        <a:p>
          <a:endParaRPr lang="en-AU"/>
        </a:p>
      </dgm:t>
    </dgm:pt>
    <dgm:pt modelId="{A2F2608C-ED5B-405C-8DA6-5CC7503C81D2}" type="pres">
      <dgm:prSet presAssocID="{340A8E95-5DDA-4389-88C0-9D37348C8E77}" presName="outerComposite" presStyleCnt="0">
        <dgm:presLayoutVars>
          <dgm:chMax val="5"/>
          <dgm:dir/>
          <dgm:resizeHandles val="exact"/>
        </dgm:presLayoutVars>
      </dgm:prSet>
      <dgm:spPr/>
      <dgm:t>
        <a:bodyPr/>
        <a:lstStyle/>
        <a:p>
          <a:endParaRPr lang="en-AU"/>
        </a:p>
      </dgm:t>
    </dgm:pt>
    <dgm:pt modelId="{479A310F-99E9-40C1-BCC1-3EE631B55E64}" type="pres">
      <dgm:prSet presAssocID="{340A8E95-5DDA-4389-88C0-9D37348C8E77}" presName="dummyMaxCanvas" presStyleCnt="0">
        <dgm:presLayoutVars/>
      </dgm:prSet>
      <dgm:spPr/>
    </dgm:pt>
    <dgm:pt modelId="{F6F096EC-26D9-4AC1-8F06-C36E302318AF}" type="pres">
      <dgm:prSet presAssocID="{340A8E95-5DDA-4389-88C0-9D37348C8E77}" presName="FourNodes_1" presStyleLbl="node1" presStyleIdx="0" presStyleCnt="4" custLinFactNeighborX="-703" custLinFactNeighborY="1267">
        <dgm:presLayoutVars>
          <dgm:bulletEnabled val="1"/>
        </dgm:presLayoutVars>
      </dgm:prSet>
      <dgm:spPr/>
      <dgm:t>
        <a:bodyPr/>
        <a:lstStyle/>
        <a:p>
          <a:endParaRPr lang="en-AU"/>
        </a:p>
      </dgm:t>
    </dgm:pt>
    <dgm:pt modelId="{394CD657-D7BE-4062-9B34-B74734B5E342}" type="pres">
      <dgm:prSet presAssocID="{340A8E95-5DDA-4389-88C0-9D37348C8E77}" presName="FourNodes_2" presStyleLbl="node1" presStyleIdx="1" presStyleCnt="4">
        <dgm:presLayoutVars>
          <dgm:bulletEnabled val="1"/>
        </dgm:presLayoutVars>
      </dgm:prSet>
      <dgm:spPr/>
      <dgm:t>
        <a:bodyPr/>
        <a:lstStyle/>
        <a:p>
          <a:endParaRPr lang="en-AU"/>
        </a:p>
      </dgm:t>
    </dgm:pt>
    <dgm:pt modelId="{2EEC7321-1C53-43AE-BDA7-C1F58421E2EA}" type="pres">
      <dgm:prSet presAssocID="{340A8E95-5DDA-4389-88C0-9D37348C8E77}" presName="FourNodes_3" presStyleLbl="node1" presStyleIdx="2" presStyleCnt="4">
        <dgm:presLayoutVars>
          <dgm:bulletEnabled val="1"/>
        </dgm:presLayoutVars>
      </dgm:prSet>
      <dgm:spPr/>
      <dgm:t>
        <a:bodyPr/>
        <a:lstStyle/>
        <a:p>
          <a:endParaRPr lang="en-AU"/>
        </a:p>
      </dgm:t>
    </dgm:pt>
    <dgm:pt modelId="{250D9AE3-C494-44F4-91AD-AFC5E55B2733}" type="pres">
      <dgm:prSet presAssocID="{340A8E95-5DDA-4389-88C0-9D37348C8E77}" presName="FourNodes_4" presStyleLbl="node1" presStyleIdx="3" presStyleCnt="4">
        <dgm:presLayoutVars>
          <dgm:bulletEnabled val="1"/>
        </dgm:presLayoutVars>
      </dgm:prSet>
      <dgm:spPr/>
      <dgm:t>
        <a:bodyPr/>
        <a:lstStyle/>
        <a:p>
          <a:endParaRPr lang="en-AU"/>
        </a:p>
      </dgm:t>
    </dgm:pt>
    <dgm:pt modelId="{233E08CF-D81A-4576-B07D-FE49C106373C}" type="pres">
      <dgm:prSet presAssocID="{340A8E95-5DDA-4389-88C0-9D37348C8E77}" presName="FourConn_1-2" presStyleLbl="fgAccFollowNode1" presStyleIdx="0" presStyleCnt="3">
        <dgm:presLayoutVars>
          <dgm:bulletEnabled val="1"/>
        </dgm:presLayoutVars>
      </dgm:prSet>
      <dgm:spPr/>
      <dgm:t>
        <a:bodyPr/>
        <a:lstStyle/>
        <a:p>
          <a:endParaRPr lang="en-AU"/>
        </a:p>
      </dgm:t>
    </dgm:pt>
    <dgm:pt modelId="{8E925E05-D110-4E72-80D6-A1B72ADBC1F4}" type="pres">
      <dgm:prSet presAssocID="{340A8E95-5DDA-4389-88C0-9D37348C8E77}" presName="FourConn_2-3" presStyleLbl="fgAccFollowNode1" presStyleIdx="1" presStyleCnt="3">
        <dgm:presLayoutVars>
          <dgm:bulletEnabled val="1"/>
        </dgm:presLayoutVars>
      </dgm:prSet>
      <dgm:spPr/>
      <dgm:t>
        <a:bodyPr/>
        <a:lstStyle/>
        <a:p>
          <a:endParaRPr lang="en-AU"/>
        </a:p>
      </dgm:t>
    </dgm:pt>
    <dgm:pt modelId="{8AF1D3FE-C450-471A-BED4-48F223DA3B14}" type="pres">
      <dgm:prSet presAssocID="{340A8E95-5DDA-4389-88C0-9D37348C8E77}" presName="FourConn_3-4" presStyleLbl="fgAccFollowNode1" presStyleIdx="2" presStyleCnt="3">
        <dgm:presLayoutVars>
          <dgm:bulletEnabled val="1"/>
        </dgm:presLayoutVars>
      </dgm:prSet>
      <dgm:spPr/>
      <dgm:t>
        <a:bodyPr/>
        <a:lstStyle/>
        <a:p>
          <a:endParaRPr lang="en-AU"/>
        </a:p>
      </dgm:t>
    </dgm:pt>
    <dgm:pt modelId="{324D30B7-48AC-4167-A51F-9164168D9EF1}" type="pres">
      <dgm:prSet presAssocID="{340A8E95-5DDA-4389-88C0-9D37348C8E77}" presName="FourNodes_1_text" presStyleLbl="node1" presStyleIdx="3" presStyleCnt="4">
        <dgm:presLayoutVars>
          <dgm:bulletEnabled val="1"/>
        </dgm:presLayoutVars>
      </dgm:prSet>
      <dgm:spPr/>
      <dgm:t>
        <a:bodyPr/>
        <a:lstStyle/>
        <a:p>
          <a:endParaRPr lang="en-AU"/>
        </a:p>
      </dgm:t>
    </dgm:pt>
    <dgm:pt modelId="{FB9244DF-561B-4A0B-800F-7E8FFD3C2E4A}" type="pres">
      <dgm:prSet presAssocID="{340A8E95-5DDA-4389-88C0-9D37348C8E77}" presName="FourNodes_2_text" presStyleLbl="node1" presStyleIdx="3" presStyleCnt="4">
        <dgm:presLayoutVars>
          <dgm:bulletEnabled val="1"/>
        </dgm:presLayoutVars>
      </dgm:prSet>
      <dgm:spPr/>
      <dgm:t>
        <a:bodyPr/>
        <a:lstStyle/>
        <a:p>
          <a:endParaRPr lang="en-AU"/>
        </a:p>
      </dgm:t>
    </dgm:pt>
    <dgm:pt modelId="{1FD4182A-C195-438C-A79D-CBA6A970D95E}" type="pres">
      <dgm:prSet presAssocID="{340A8E95-5DDA-4389-88C0-9D37348C8E77}" presName="FourNodes_3_text" presStyleLbl="node1" presStyleIdx="3" presStyleCnt="4">
        <dgm:presLayoutVars>
          <dgm:bulletEnabled val="1"/>
        </dgm:presLayoutVars>
      </dgm:prSet>
      <dgm:spPr/>
      <dgm:t>
        <a:bodyPr/>
        <a:lstStyle/>
        <a:p>
          <a:endParaRPr lang="en-AU"/>
        </a:p>
      </dgm:t>
    </dgm:pt>
    <dgm:pt modelId="{45E32417-EA28-4ED8-8833-2A591B7DA8D6}" type="pres">
      <dgm:prSet presAssocID="{340A8E95-5DDA-4389-88C0-9D37348C8E77}" presName="FourNodes_4_text" presStyleLbl="node1" presStyleIdx="3" presStyleCnt="4">
        <dgm:presLayoutVars>
          <dgm:bulletEnabled val="1"/>
        </dgm:presLayoutVars>
      </dgm:prSet>
      <dgm:spPr/>
      <dgm:t>
        <a:bodyPr/>
        <a:lstStyle/>
        <a:p>
          <a:endParaRPr lang="en-AU"/>
        </a:p>
      </dgm:t>
    </dgm:pt>
  </dgm:ptLst>
  <dgm:cxnLst>
    <dgm:cxn modelId="{380F4DCA-00FC-4E10-B8E8-F59B0F20E077}" srcId="{340A8E95-5DDA-4389-88C0-9D37348C8E77}" destId="{DE7E7EB0-0641-4EFD-A837-4D15E187E61F}" srcOrd="3" destOrd="0" parTransId="{6A113A23-2FC4-4F8C-80A5-CBE519373B08}" sibTransId="{992C4030-98D2-44F6-8D17-AC29301C310C}"/>
    <dgm:cxn modelId="{AEF5DEAD-6459-4A11-93F1-A078F5C70164}" type="presOf" srcId="{6E5AF908-8045-47B0-9525-4969CE6ED7D8}" destId="{8E925E05-D110-4E72-80D6-A1B72ADBC1F4}" srcOrd="0" destOrd="0" presId="urn:microsoft.com/office/officeart/2005/8/layout/vProcess5"/>
    <dgm:cxn modelId="{BDB65768-7C84-4E7F-9726-D0BEB49A34AC}" type="presOf" srcId="{51358C62-6C8B-41B7-8362-5F8EB1748354}" destId="{233E08CF-D81A-4576-B07D-FE49C106373C}" srcOrd="0" destOrd="0" presId="urn:microsoft.com/office/officeart/2005/8/layout/vProcess5"/>
    <dgm:cxn modelId="{16650C6F-3CD6-4B72-9316-8E596F53A9E6}" type="presOf" srcId="{8C48F14C-8921-4CCC-AB11-CC0AF7E61F18}" destId="{8AF1D3FE-C450-471A-BED4-48F223DA3B14}" srcOrd="0" destOrd="0" presId="urn:microsoft.com/office/officeart/2005/8/layout/vProcess5"/>
    <dgm:cxn modelId="{48788853-D651-4943-B423-AB5F2EBE6541}" srcId="{340A8E95-5DDA-4389-88C0-9D37348C8E77}" destId="{72CD7D5F-4FF9-46B2-BB24-BC382F772634}" srcOrd="0" destOrd="0" parTransId="{3B170DEF-85CF-479A-88AF-6219FA62DE92}" sibTransId="{51358C62-6C8B-41B7-8362-5F8EB1748354}"/>
    <dgm:cxn modelId="{BB590B93-4C91-4930-838B-109DCDD973DD}" type="presOf" srcId="{DE7E7EB0-0641-4EFD-A837-4D15E187E61F}" destId="{250D9AE3-C494-44F4-91AD-AFC5E55B2733}" srcOrd="0" destOrd="0" presId="urn:microsoft.com/office/officeart/2005/8/layout/vProcess5"/>
    <dgm:cxn modelId="{2CD788A9-95DD-4B30-AA05-A44FC21B258D}" type="presOf" srcId="{340A8E95-5DDA-4389-88C0-9D37348C8E77}" destId="{A2F2608C-ED5B-405C-8DA6-5CC7503C81D2}" srcOrd="0" destOrd="0" presId="urn:microsoft.com/office/officeart/2005/8/layout/vProcess5"/>
    <dgm:cxn modelId="{A941A212-6295-421C-ADF7-03A57AE2FB17}" type="presOf" srcId="{03ECF6C8-4F36-45AA-95B4-65D8A37CEBB1}" destId="{2EEC7321-1C53-43AE-BDA7-C1F58421E2EA}" srcOrd="0" destOrd="0" presId="urn:microsoft.com/office/officeart/2005/8/layout/vProcess5"/>
    <dgm:cxn modelId="{73912359-CB2F-4B57-803C-A6334C2C677E}" type="presOf" srcId="{72CD7D5F-4FF9-46B2-BB24-BC382F772634}" destId="{324D30B7-48AC-4167-A51F-9164168D9EF1}" srcOrd="1" destOrd="0" presId="urn:microsoft.com/office/officeart/2005/8/layout/vProcess5"/>
    <dgm:cxn modelId="{0F57E933-7F82-44EA-B353-E9FF1C8E1BE4}" type="presOf" srcId="{37458F40-AC9E-4050-8F6D-150679AFA568}" destId="{FB9244DF-561B-4A0B-800F-7E8FFD3C2E4A}" srcOrd="1" destOrd="0" presId="urn:microsoft.com/office/officeart/2005/8/layout/vProcess5"/>
    <dgm:cxn modelId="{AADBF4E9-B5DD-4966-9FB4-0DDE68A293F8}" type="presOf" srcId="{03ECF6C8-4F36-45AA-95B4-65D8A37CEBB1}" destId="{1FD4182A-C195-438C-A79D-CBA6A970D95E}" srcOrd="1" destOrd="0" presId="urn:microsoft.com/office/officeart/2005/8/layout/vProcess5"/>
    <dgm:cxn modelId="{FE7AEE24-DA91-45BB-B10E-4C28CA8E84D6}" type="presOf" srcId="{72CD7D5F-4FF9-46B2-BB24-BC382F772634}" destId="{F6F096EC-26D9-4AC1-8F06-C36E302318AF}" srcOrd="0" destOrd="0" presId="urn:microsoft.com/office/officeart/2005/8/layout/vProcess5"/>
    <dgm:cxn modelId="{1C201834-E354-480E-873E-FD2F15D44BAB}" type="presOf" srcId="{DE7E7EB0-0641-4EFD-A837-4D15E187E61F}" destId="{45E32417-EA28-4ED8-8833-2A591B7DA8D6}" srcOrd="1" destOrd="0" presId="urn:microsoft.com/office/officeart/2005/8/layout/vProcess5"/>
    <dgm:cxn modelId="{9BAC7407-7907-44D1-90D0-71BF3BD30BE0}" srcId="{340A8E95-5DDA-4389-88C0-9D37348C8E77}" destId="{37458F40-AC9E-4050-8F6D-150679AFA568}" srcOrd="1" destOrd="0" parTransId="{DE7F4709-D717-4145-8870-D98C3F8955CC}" sibTransId="{6E5AF908-8045-47B0-9525-4969CE6ED7D8}"/>
    <dgm:cxn modelId="{EB9A6C10-B1F9-4E0D-BCCD-44194AB76FE1}" srcId="{340A8E95-5DDA-4389-88C0-9D37348C8E77}" destId="{03ECF6C8-4F36-45AA-95B4-65D8A37CEBB1}" srcOrd="2" destOrd="0" parTransId="{184351CE-E5A4-40D9-8DE2-106908C7FD9A}" sibTransId="{8C48F14C-8921-4CCC-AB11-CC0AF7E61F18}"/>
    <dgm:cxn modelId="{0405A5FF-BFB9-4EAF-89CB-D1246CA00C15}" type="presOf" srcId="{37458F40-AC9E-4050-8F6D-150679AFA568}" destId="{394CD657-D7BE-4062-9B34-B74734B5E342}" srcOrd="0" destOrd="0" presId="urn:microsoft.com/office/officeart/2005/8/layout/vProcess5"/>
    <dgm:cxn modelId="{4705C832-B472-4B93-8BBB-2A1C9B8311E5}" type="presParOf" srcId="{A2F2608C-ED5B-405C-8DA6-5CC7503C81D2}" destId="{479A310F-99E9-40C1-BCC1-3EE631B55E64}" srcOrd="0" destOrd="0" presId="urn:microsoft.com/office/officeart/2005/8/layout/vProcess5"/>
    <dgm:cxn modelId="{89FDFC83-7C79-4797-9C99-ECCD28F0A598}" type="presParOf" srcId="{A2F2608C-ED5B-405C-8DA6-5CC7503C81D2}" destId="{F6F096EC-26D9-4AC1-8F06-C36E302318AF}" srcOrd="1" destOrd="0" presId="urn:microsoft.com/office/officeart/2005/8/layout/vProcess5"/>
    <dgm:cxn modelId="{59F66E0C-C4C3-4C9B-A8F2-C8AF90DF5216}" type="presParOf" srcId="{A2F2608C-ED5B-405C-8DA6-5CC7503C81D2}" destId="{394CD657-D7BE-4062-9B34-B74734B5E342}" srcOrd="2" destOrd="0" presId="urn:microsoft.com/office/officeart/2005/8/layout/vProcess5"/>
    <dgm:cxn modelId="{46E54D59-727C-4BF7-B8D1-68DE6B35482E}" type="presParOf" srcId="{A2F2608C-ED5B-405C-8DA6-5CC7503C81D2}" destId="{2EEC7321-1C53-43AE-BDA7-C1F58421E2EA}" srcOrd="3" destOrd="0" presId="urn:microsoft.com/office/officeart/2005/8/layout/vProcess5"/>
    <dgm:cxn modelId="{01C16C41-0690-4D5A-81A6-2A520D253964}" type="presParOf" srcId="{A2F2608C-ED5B-405C-8DA6-5CC7503C81D2}" destId="{250D9AE3-C494-44F4-91AD-AFC5E55B2733}" srcOrd="4" destOrd="0" presId="urn:microsoft.com/office/officeart/2005/8/layout/vProcess5"/>
    <dgm:cxn modelId="{0E936822-817D-4402-8E57-6D5869234534}" type="presParOf" srcId="{A2F2608C-ED5B-405C-8DA6-5CC7503C81D2}" destId="{233E08CF-D81A-4576-B07D-FE49C106373C}" srcOrd="5" destOrd="0" presId="urn:microsoft.com/office/officeart/2005/8/layout/vProcess5"/>
    <dgm:cxn modelId="{17128337-74AF-40DE-ABA5-70D7F0883A33}" type="presParOf" srcId="{A2F2608C-ED5B-405C-8DA6-5CC7503C81D2}" destId="{8E925E05-D110-4E72-80D6-A1B72ADBC1F4}" srcOrd="6" destOrd="0" presId="urn:microsoft.com/office/officeart/2005/8/layout/vProcess5"/>
    <dgm:cxn modelId="{7344E517-05A9-404B-B900-BC3438409214}" type="presParOf" srcId="{A2F2608C-ED5B-405C-8DA6-5CC7503C81D2}" destId="{8AF1D3FE-C450-471A-BED4-48F223DA3B14}" srcOrd="7" destOrd="0" presId="urn:microsoft.com/office/officeart/2005/8/layout/vProcess5"/>
    <dgm:cxn modelId="{60DB0B11-65B1-4904-AEDC-107018E8F88A}" type="presParOf" srcId="{A2F2608C-ED5B-405C-8DA6-5CC7503C81D2}" destId="{324D30B7-48AC-4167-A51F-9164168D9EF1}" srcOrd="8" destOrd="0" presId="urn:microsoft.com/office/officeart/2005/8/layout/vProcess5"/>
    <dgm:cxn modelId="{E4215542-53CE-498A-8E48-B07768257764}" type="presParOf" srcId="{A2F2608C-ED5B-405C-8DA6-5CC7503C81D2}" destId="{FB9244DF-561B-4A0B-800F-7E8FFD3C2E4A}" srcOrd="9" destOrd="0" presId="urn:microsoft.com/office/officeart/2005/8/layout/vProcess5"/>
    <dgm:cxn modelId="{E9AFD006-333B-422B-B2C4-F36E71993062}" type="presParOf" srcId="{A2F2608C-ED5B-405C-8DA6-5CC7503C81D2}" destId="{1FD4182A-C195-438C-A79D-CBA6A970D95E}" srcOrd="10" destOrd="0" presId="urn:microsoft.com/office/officeart/2005/8/layout/vProcess5"/>
    <dgm:cxn modelId="{A91BD508-276D-4E85-B756-5B6B9EC92983}" type="presParOf" srcId="{A2F2608C-ED5B-405C-8DA6-5CC7503C81D2}" destId="{45E32417-EA28-4ED8-8833-2A591B7DA8D6}" srcOrd="11"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25DBCB-4ED9-4057-8585-69B81CC7241D}"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AU"/>
        </a:p>
      </dgm:t>
    </dgm:pt>
    <dgm:pt modelId="{DAC64BB6-6D69-4C2B-A91A-C3A47513B5A7}">
      <dgm:prSet phldrT="[Text]"/>
      <dgm:spPr/>
      <dgm:t>
        <a:bodyPr/>
        <a:lstStyle/>
        <a:p>
          <a:r>
            <a:rPr lang="en-AU" b="0" i="0" dirty="0">
              <a:latin typeface="+mj-lt"/>
            </a:rPr>
            <a:t>The main reason to gather this information is to improve learning. </a:t>
          </a:r>
          <a:endParaRPr lang="en-AU" dirty="0">
            <a:latin typeface="+mj-lt"/>
          </a:endParaRPr>
        </a:p>
      </dgm:t>
    </dgm:pt>
    <dgm:pt modelId="{E95C823C-19D7-4BF8-8D01-73CBC317E02C}" type="parTrans" cxnId="{D4518840-AB2D-4463-81A8-FBA73D8C3F09}">
      <dgm:prSet/>
      <dgm:spPr/>
      <dgm:t>
        <a:bodyPr/>
        <a:lstStyle/>
        <a:p>
          <a:endParaRPr lang="en-AU"/>
        </a:p>
      </dgm:t>
    </dgm:pt>
    <dgm:pt modelId="{0F746F45-CC0D-48EF-BF5A-8274F1CF2CF8}" type="sibTrans" cxnId="{D4518840-AB2D-4463-81A8-FBA73D8C3F09}">
      <dgm:prSet/>
      <dgm:spPr/>
      <dgm:t>
        <a:bodyPr/>
        <a:lstStyle/>
        <a:p>
          <a:endParaRPr lang="en-AU"/>
        </a:p>
      </dgm:t>
    </dgm:pt>
    <dgm:pt modelId="{4EFB0DB9-E08B-4A67-9EA6-7EB105618742}">
      <dgm:prSet phldrT="[Text]"/>
      <dgm:spPr/>
      <dgm:t>
        <a:bodyPr/>
        <a:lstStyle/>
        <a:p>
          <a:pPr marL="0" indent="0" defTabSz="914400">
            <a:tabLst/>
          </a:pPr>
          <a:r>
            <a:rPr lang="en-AU" b="0" i="0" dirty="0">
              <a:latin typeface="+mj-lt"/>
            </a:rPr>
            <a:t>For the system, the data helps us to understand what support we need to provide for the ongoing professional growth of our teachers. </a:t>
          </a:r>
          <a:endParaRPr lang="en-AU" dirty="0">
            <a:latin typeface="+mj-lt"/>
          </a:endParaRPr>
        </a:p>
      </dgm:t>
    </dgm:pt>
    <dgm:pt modelId="{72580745-50F7-407C-91AF-278A9040F4CD}" type="parTrans" cxnId="{0CC3AADA-2F84-44A2-8028-7CE1E9A7CB0A}">
      <dgm:prSet/>
      <dgm:spPr/>
      <dgm:t>
        <a:bodyPr/>
        <a:lstStyle/>
        <a:p>
          <a:endParaRPr lang="en-AU"/>
        </a:p>
      </dgm:t>
    </dgm:pt>
    <dgm:pt modelId="{41606D26-3B62-4246-9EE9-BF64F4281DC3}" type="sibTrans" cxnId="{0CC3AADA-2F84-44A2-8028-7CE1E9A7CB0A}">
      <dgm:prSet/>
      <dgm:spPr/>
      <dgm:t>
        <a:bodyPr/>
        <a:lstStyle/>
        <a:p>
          <a:endParaRPr lang="en-AU"/>
        </a:p>
      </dgm:t>
    </dgm:pt>
    <dgm:pt modelId="{08115CCD-504B-4B28-BFD2-0F9DF3EC2569}" type="pres">
      <dgm:prSet presAssocID="{FB25DBCB-4ED9-4057-8585-69B81CC7241D}" presName="outerComposite" presStyleCnt="0">
        <dgm:presLayoutVars>
          <dgm:chMax val="5"/>
          <dgm:dir/>
          <dgm:resizeHandles val="exact"/>
        </dgm:presLayoutVars>
      </dgm:prSet>
      <dgm:spPr/>
      <dgm:t>
        <a:bodyPr/>
        <a:lstStyle/>
        <a:p>
          <a:endParaRPr lang="en-AU"/>
        </a:p>
      </dgm:t>
    </dgm:pt>
    <dgm:pt modelId="{92C6F618-61DF-4FA0-B702-1E3E67790ED5}" type="pres">
      <dgm:prSet presAssocID="{FB25DBCB-4ED9-4057-8585-69B81CC7241D}" presName="dummyMaxCanvas" presStyleCnt="0">
        <dgm:presLayoutVars/>
      </dgm:prSet>
      <dgm:spPr/>
    </dgm:pt>
    <dgm:pt modelId="{73F9B12B-4B48-4AB8-BB1D-0D8026EA1A9D}" type="pres">
      <dgm:prSet presAssocID="{FB25DBCB-4ED9-4057-8585-69B81CC7241D}" presName="TwoNodes_1" presStyleLbl="node1" presStyleIdx="0" presStyleCnt="2" custLinFactNeighborX="740" custLinFactNeighborY="-572">
        <dgm:presLayoutVars>
          <dgm:bulletEnabled val="1"/>
        </dgm:presLayoutVars>
      </dgm:prSet>
      <dgm:spPr/>
      <dgm:t>
        <a:bodyPr/>
        <a:lstStyle/>
        <a:p>
          <a:endParaRPr lang="en-AU"/>
        </a:p>
      </dgm:t>
    </dgm:pt>
    <dgm:pt modelId="{38202E4E-AB35-4B4B-939C-577473D74641}" type="pres">
      <dgm:prSet presAssocID="{FB25DBCB-4ED9-4057-8585-69B81CC7241D}" presName="TwoNodes_2" presStyleLbl="node1" presStyleIdx="1" presStyleCnt="2">
        <dgm:presLayoutVars>
          <dgm:bulletEnabled val="1"/>
        </dgm:presLayoutVars>
      </dgm:prSet>
      <dgm:spPr/>
      <dgm:t>
        <a:bodyPr/>
        <a:lstStyle/>
        <a:p>
          <a:endParaRPr lang="en-AU"/>
        </a:p>
      </dgm:t>
    </dgm:pt>
    <dgm:pt modelId="{8E82585D-42ED-418D-8F1C-92E86AFFCB8A}" type="pres">
      <dgm:prSet presAssocID="{FB25DBCB-4ED9-4057-8585-69B81CC7241D}" presName="TwoConn_1-2" presStyleLbl="fgAccFollowNode1" presStyleIdx="0" presStyleCnt="1">
        <dgm:presLayoutVars>
          <dgm:bulletEnabled val="1"/>
        </dgm:presLayoutVars>
      </dgm:prSet>
      <dgm:spPr/>
      <dgm:t>
        <a:bodyPr/>
        <a:lstStyle/>
        <a:p>
          <a:endParaRPr lang="en-AU"/>
        </a:p>
      </dgm:t>
    </dgm:pt>
    <dgm:pt modelId="{72ABB232-06B0-49CF-B9AE-294B86EB1304}" type="pres">
      <dgm:prSet presAssocID="{FB25DBCB-4ED9-4057-8585-69B81CC7241D}" presName="TwoNodes_1_text" presStyleLbl="node1" presStyleIdx="1" presStyleCnt="2">
        <dgm:presLayoutVars>
          <dgm:bulletEnabled val="1"/>
        </dgm:presLayoutVars>
      </dgm:prSet>
      <dgm:spPr/>
      <dgm:t>
        <a:bodyPr/>
        <a:lstStyle/>
        <a:p>
          <a:endParaRPr lang="en-AU"/>
        </a:p>
      </dgm:t>
    </dgm:pt>
    <dgm:pt modelId="{69CE91EC-6A79-43BA-9418-8185636D541D}" type="pres">
      <dgm:prSet presAssocID="{FB25DBCB-4ED9-4057-8585-69B81CC7241D}" presName="TwoNodes_2_text" presStyleLbl="node1" presStyleIdx="1" presStyleCnt="2">
        <dgm:presLayoutVars>
          <dgm:bulletEnabled val="1"/>
        </dgm:presLayoutVars>
      </dgm:prSet>
      <dgm:spPr/>
      <dgm:t>
        <a:bodyPr/>
        <a:lstStyle/>
        <a:p>
          <a:endParaRPr lang="en-AU"/>
        </a:p>
      </dgm:t>
    </dgm:pt>
  </dgm:ptLst>
  <dgm:cxnLst>
    <dgm:cxn modelId="{2816059B-4729-4D89-8747-71983D69FD6D}" type="presOf" srcId="{0F746F45-CC0D-48EF-BF5A-8274F1CF2CF8}" destId="{8E82585D-42ED-418D-8F1C-92E86AFFCB8A}" srcOrd="0" destOrd="0" presId="urn:microsoft.com/office/officeart/2005/8/layout/vProcess5"/>
    <dgm:cxn modelId="{730933E2-23D1-4511-AB39-03E1232CBC61}" type="presOf" srcId="{4EFB0DB9-E08B-4A67-9EA6-7EB105618742}" destId="{69CE91EC-6A79-43BA-9418-8185636D541D}" srcOrd="1" destOrd="0" presId="urn:microsoft.com/office/officeart/2005/8/layout/vProcess5"/>
    <dgm:cxn modelId="{7C3F76A7-907D-4F86-A742-EE44DE15ECAC}" type="presOf" srcId="{4EFB0DB9-E08B-4A67-9EA6-7EB105618742}" destId="{38202E4E-AB35-4B4B-939C-577473D74641}" srcOrd="0" destOrd="0" presId="urn:microsoft.com/office/officeart/2005/8/layout/vProcess5"/>
    <dgm:cxn modelId="{0CC3AADA-2F84-44A2-8028-7CE1E9A7CB0A}" srcId="{FB25DBCB-4ED9-4057-8585-69B81CC7241D}" destId="{4EFB0DB9-E08B-4A67-9EA6-7EB105618742}" srcOrd="1" destOrd="0" parTransId="{72580745-50F7-407C-91AF-278A9040F4CD}" sibTransId="{41606D26-3B62-4246-9EE9-BF64F4281DC3}"/>
    <dgm:cxn modelId="{E2367088-230C-4F5F-A7AD-E5DFB911E25F}" type="presOf" srcId="{FB25DBCB-4ED9-4057-8585-69B81CC7241D}" destId="{08115CCD-504B-4B28-BFD2-0F9DF3EC2569}" srcOrd="0" destOrd="0" presId="urn:microsoft.com/office/officeart/2005/8/layout/vProcess5"/>
    <dgm:cxn modelId="{1CFC594B-8C2B-4B83-8D16-03AD9943AC81}" type="presOf" srcId="{DAC64BB6-6D69-4C2B-A91A-C3A47513B5A7}" destId="{73F9B12B-4B48-4AB8-BB1D-0D8026EA1A9D}" srcOrd="0" destOrd="0" presId="urn:microsoft.com/office/officeart/2005/8/layout/vProcess5"/>
    <dgm:cxn modelId="{D4518840-AB2D-4463-81A8-FBA73D8C3F09}" srcId="{FB25DBCB-4ED9-4057-8585-69B81CC7241D}" destId="{DAC64BB6-6D69-4C2B-A91A-C3A47513B5A7}" srcOrd="0" destOrd="0" parTransId="{E95C823C-19D7-4BF8-8D01-73CBC317E02C}" sibTransId="{0F746F45-CC0D-48EF-BF5A-8274F1CF2CF8}"/>
    <dgm:cxn modelId="{4B8CA385-6D3B-4BA6-BFA3-A8FE0E6F67EC}" type="presOf" srcId="{DAC64BB6-6D69-4C2B-A91A-C3A47513B5A7}" destId="{72ABB232-06B0-49CF-B9AE-294B86EB1304}" srcOrd="1" destOrd="0" presId="urn:microsoft.com/office/officeart/2005/8/layout/vProcess5"/>
    <dgm:cxn modelId="{01CBC32E-04B0-45BC-A2A5-FECB9DD37DBA}" type="presParOf" srcId="{08115CCD-504B-4B28-BFD2-0F9DF3EC2569}" destId="{92C6F618-61DF-4FA0-B702-1E3E67790ED5}" srcOrd="0" destOrd="0" presId="urn:microsoft.com/office/officeart/2005/8/layout/vProcess5"/>
    <dgm:cxn modelId="{F4946C53-B7F7-43DA-8B48-BDD4BC1A418E}" type="presParOf" srcId="{08115CCD-504B-4B28-BFD2-0F9DF3EC2569}" destId="{73F9B12B-4B48-4AB8-BB1D-0D8026EA1A9D}" srcOrd="1" destOrd="0" presId="urn:microsoft.com/office/officeart/2005/8/layout/vProcess5"/>
    <dgm:cxn modelId="{ECD1345B-2CF4-4E7B-97F1-65D7A2A81854}" type="presParOf" srcId="{08115CCD-504B-4B28-BFD2-0F9DF3EC2569}" destId="{38202E4E-AB35-4B4B-939C-577473D74641}" srcOrd="2" destOrd="0" presId="urn:microsoft.com/office/officeart/2005/8/layout/vProcess5"/>
    <dgm:cxn modelId="{2C48654F-BFD6-4930-A501-7E822803CF99}" type="presParOf" srcId="{08115CCD-504B-4B28-BFD2-0F9DF3EC2569}" destId="{8E82585D-42ED-418D-8F1C-92E86AFFCB8A}" srcOrd="3" destOrd="0" presId="urn:microsoft.com/office/officeart/2005/8/layout/vProcess5"/>
    <dgm:cxn modelId="{B87B7524-F473-4CD5-A4BD-A2DF1C181B5B}" type="presParOf" srcId="{08115CCD-504B-4B28-BFD2-0F9DF3EC2569}" destId="{72ABB232-06B0-49CF-B9AE-294B86EB1304}" srcOrd="4" destOrd="0" presId="urn:microsoft.com/office/officeart/2005/8/layout/vProcess5"/>
    <dgm:cxn modelId="{4EA29D3E-AE20-4570-A3F9-5CD1847FDC6D}" type="presParOf" srcId="{08115CCD-504B-4B28-BFD2-0F9DF3EC2569}" destId="{69CE91EC-6A79-43BA-9418-8185636D541D}" srcOrd="5"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14EC29-056C-4A5E-A095-94F4AFB3B2B0}">
      <dsp:nvSpPr>
        <dsp:cNvPr id="0" name=""/>
        <dsp:cNvSpPr/>
      </dsp:nvSpPr>
      <dsp:spPr>
        <a:xfrm>
          <a:off x="3231" y="0"/>
          <a:ext cx="1907976" cy="951880"/>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lvl="0" algn="r" defTabSz="800100">
            <a:lnSpc>
              <a:spcPct val="90000"/>
            </a:lnSpc>
            <a:spcBef>
              <a:spcPct val="0"/>
            </a:spcBef>
            <a:spcAft>
              <a:spcPct val="35000"/>
            </a:spcAft>
          </a:pPr>
          <a:endParaRPr lang="en-AU" sz="1800" kern="1200" dirty="0"/>
        </a:p>
      </dsp:txBody>
      <dsp:txXfrm rot="16200000">
        <a:off x="-196241" y="199473"/>
        <a:ext cx="780541" cy="381595"/>
      </dsp:txXfrm>
    </dsp:sp>
    <dsp:sp modelId="{2EB4FE07-FD71-4868-95AB-EADF2C1BE63F}">
      <dsp:nvSpPr>
        <dsp:cNvPr id="0" name=""/>
        <dsp:cNvSpPr/>
      </dsp:nvSpPr>
      <dsp:spPr>
        <a:xfrm>
          <a:off x="384827" y="0"/>
          <a:ext cx="1421442" cy="95188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9441" rIns="0" bIns="0" numCol="1" spcCol="1270" anchor="t" anchorCtr="0">
          <a:noAutofit/>
        </a:bodyPr>
        <a:lstStyle/>
        <a:p>
          <a:pPr lvl="0" algn="l" defTabSz="1289050">
            <a:lnSpc>
              <a:spcPct val="90000"/>
            </a:lnSpc>
            <a:spcBef>
              <a:spcPct val="0"/>
            </a:spcBef>
            <a:spcAft>
              <a:spcPct val="35000"/>
            </a:spcAft>
          </a:pPr>
          <a:r>
            <a:rPr lang="en-AU" sz="2900" kern="1200" dirty="0"/>
            <a:t>TERM 2</a:t>
          </a:r>
        </a:p>
      </dsp:txBody>
      <dsp:txXfrm>
        <a:off x="384827" y="0"/>
        <a:ext cx="1421442" cy="951880"/>
      </dsp:txXfrm>
    </dsp:sp>
    <dsp:sp modelId="{68CE62A4-9452-4379-8AD3-CF9E72C0D098}">
      <dsp:nvSpPr>
        <dsp:cNvPr id="0" name=""/>
        <dsp:cNvSpPr/>
      </dsp:nvSpPr>
      <dsp:spPr>
        <a:xfrm>
          <a:off x="1971366" y="0"/>
          <a:ext cx="1907976" cy="951880"/>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lvl="0" algn="r" defTabSz="800100">
            <a:lnSpc>
              <a:spcPct val="90000"/>
            </a:lnSpc>
            <a:spcBef>
              <a:spcPct val="0"/>
            </a:spcBef>
            <a:spcAft>
              <a:spcPct val="35000"/>
            </a:spcAft>
          </a:pPr>
          <a:endParaRPr lang="en-AU" sz="1800" kern="1200" dirty="0"/>
        </a:p>
      </dsp:txBody>
      <dsp:txXfrm rot="16200000">
        <a:off x="1771893" y="199473"/>
        <a:ext cx="780541" cy="381595"/>
      </dsp:txXfrm>
    </dsp:sp>
    <dsp:sp modelId="{563051F7-E3B9-4DEC-BA09-07204EFD866D}">
      <dsp:nvSpPr>
        <dsp:cNvPr id="0" name=""/>
        <dsp:cNvSpPr/>
      </dsp:nvSpPr>
      <dsp:spPr>
        <a:xfrm rot="5400000">
          <a:off x="1917541" y="673410"/>
          <a:ext cx="139972" cy="286196"/>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D8E3E3-C93D-4BF9-8D68-D12B6936725B}">
      <dsp:nvSpPr>
        <dsp:cNvPr id="0" name=""/>
        <dsp:cNvSpPr/>
      </dsp:nvSpPr>
      <dsp:spPr>
        <a:xfrm>
          <a:off x="2352962" y="0"/>
          <a:ext cx="1421442" cy="95188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9441" rIns="0" bIns="0" numCol="1" spcCol="1270" anchor="t" anchorCtr="0">
          <a:noAutofit/>
        </a:bodyPr>
        <a:lstStyle/>
        <a:p>
          <a:pPr lvl="0" algn="l" defTabSz="1289050">
            <a:lnSpc>
              <a:spcPct val="90000"/>
            </a:lnSpc>
            <a:spcBef>
              <a:spcPct val="0"/>
            </a:spcBef>
            <a:spcAft>
              <a:spcPct val="35000"/>
            </a:spcAft>
          </a:pPr>
          <a:r>
            <a:rPr lang="en-AU" sz="2900" kern="1200" dirty="0"/>
            <a:t>TERM 3</a:t>
          </a:r>
        </a:p>
      </dsp:txBody>
      <dsp:txXfrm>
        <a:off x="2352962" y="0"/>
        <a:ext cx="1421442" cy="951880"/>
      </dsp:txXfrm>
    </dsp:sp>
    <dsp:sp modelId="{4087D86A-D3A3-4641-A982-849068D0372A}">
      <dsp:nvSpPr>
        <dsp:cNvPr id="0" name=""/>
        <dsp:cNvSpPr/>
      </dsp:nvSpPr>
      <dsp:spPr>
        <a:xfrm>
          <a:off x="3860702" y="0"/>
          <a:ext cx="2140024" cy="951880"/>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endParaRPr lang="en-AU" sz="2000" kern="1200" dirty="0"/>
        </a:p>
      </dsp:txBody>
      <dsp:txXfrm rot="16200000">
        <a:off x="3684434" y="176268"/>
        <a:ext cx="780541" cy="428004"/>
      </dsp:txXfrm>
    </dsp:sp>
    <dsp:sp modelId="{EDDC30B0-CD16-448C-849C-1FB8B00AADF5}">
      <dsp:nvSpPr>
        <dsp:cNvPr id="0" name=""/>
        <dsp:cNvSpPr/>
      </dsp:nvSpPr>
      <dsp:spPr>
        <a:xfrm rot="5400000">
          <a:off x="3892296" y="673410"/>
          <a:ext cx="139972" cy="286196"/>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CECBE7-6B5A-476F-A0A3-6A32FB14A53A}">
      <dsp:nvSpPr>
        <dsp:cNvPr id="0" name=""/>
        <dsp:cNvSpPr/>
      </dsp:nvSpPr>
      <dsp:spPr>
        <a:xfrm>
          <a:off x="4271884" y="0"/>
          <a:ext cx="1594318" cy="95188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9441" rIns="0" bIns="0" numCol="1" spcCol="1270" anchor="t" anchorCtr="0">
          <a:noAutofit/>
        </a:bodyPr>
        <a:lstStyle/>
        <a:p>
          <a:pPr lvl="0" algn="l" defTabSz="1289050">
            <a:lnSpc>
              <a:spcPct val="90000"/>
            </a:lnSpc>
            <a:spcBef>
              <a:spcPct val="0"/>
            </a:spcBef>
            <a:spcAft>
              <a:spcPct val="35000"/>
            </a:spcAft>
          </a:pPr>
          <a:r>
            <a:rPr lang="en-AU" sz="2900" kern="1200" dirty="0"/>
            <a:t>TERM 4</a:t>
          </a:r>
        </a:p>
      </dsp:txBody>
      <dsp:txXfrm>
        <a:off x="4271884" y="0"/>
        <a:ext cx="1594318" cy="951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1BE4EC-7036-44F8-B151-4B789B9D9F10}">
      <dsp:nvSpPr>
        <dsp:cNvPr id="0" name=""/>
        <dsp:cNvSpPr/>
      </dsp:nvSpPr>
      <dsp:spPr>
        <a:xfrm>
          <a:off x="3324" y="978296"/>
          <a:ext cx="1948490" cy="2107406"/>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lvl="0" algn="r" defTabSz="800100">
            <a:lnSpc>
              <a:spcPct val="90000"/>
            </a:lnSpc>
            <a:spcBef>
              <a:spcPct val="0"/>
            </a:spcBef>
            <a:spcAft>
              <a:spcPct val="35000"/>
            </a:spcAft>
          </a:pPr>
          <a:endParaRPr lang="en-AU" sz="1800" kern="1200" dirty="0"/>
        </a:p>
      </dsp:txBody>
      <dsp:txXfrm rot="16200000">
        <a:off x="-665862" y="1647484"/>
        <a:ext cx="1728073" cy="389698"/>
      </dsp:txXfrm>
    </dsp:sp>
    <dsp:sp modelId="{F5455804-B0A0-4BA7-BFE1-28303209D23B}">
      <dsp:nvSpPr>
        <dsp:cNvPr id="0" name=""/>
        <dsp:cNvSpPr/>
      </dsp:nvSpPr>
      <dsp:spPr>
        <a:xfrm>
          <a:off x="379079" y="978296"/>
          <a:ext cx="1451625" cy="210740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endParaRPr lang="en-AU" sz="1800" kern="1200" dirty="0"/>
        </a:p>
        <a:p>
          <a:pPr lvl="0" algn="l" defTabSz="800100">
            <a:lnSpc>
              <a:spcPct val="90000"/>
            </a:lnSpc>
            <a:spcBef>
              <a:spcPct val="0"/>
            </a:spcBef>
            <a:spcAft>
              <a:spcPct val="35000"/>
            </a:spcAft>
          </a:pPr>
          <a:r>
            <a:rPr lang="en-AU" sz="1200" kern="1200" dirty="0">
              <a:latin typeface="+mj-lt"/>
            </a:rPr>
            <a:t>No systemic data collection required</a:t>
          </a:r>
        </a:p>
      </dsp:txBody>
      <dsp:txXfrm>
        <a:off x="379079" y="978296"/>
        <a:ext cx="1451625" cy="2107406"/>
      </dsp:txXfrm>
    </dsp:sp>
    <dsp:sp modelId="{80DF845B-45BD-43CF-8000-C8CFB3222BA2}">
      <dsp:nvSpPr>
        <dsp:cNvPr id="0" name=""/>
        <dsp:cNvSpPr/>
      </dsp:nvSpPr>
      <dsp:spPr>
        <a:xfrm>
          <a:off x="2009364" y="983649"/>
          <a:ext cx="1914982" cy="2107406"/>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lvl="0" algn="r" defTabSz="800100">
            <a:lnSpc>
              <a:spcPct val="90000"/>
            </a:lnSpc>
            <a:spcBef>
              <a:spcPct val="0"/>
            </a:spcBef>
            <a:spcAft>
              <a:spcPct val="35000"/>
            </a:spcAft>
          </a:pPr>
          <a:endParaRPr lang="en-AU" sz="1800" kern="1200" dirty="0"/>
        </a:p>
      </dsp:txBody>
      <dsp:txXfrm rot="16200000">
        <a:off x="1336826" y="1656187"/>
        <a:ext cx="1728073" cy="382996"/>
      </dsp:txXfrm>
    </dsp:sp>
    <dsp:sp modelId="{66792A73-B5AF-4B6C-BB6C-9F778E172BF1}">
      <dsp:nvSpPr>
        <dsp:cNvPr id="0" name=""/>
        <dsp:cNvSpPr/>
      </dsp:nvSpPr>
      <dsp:spPr>
        <a:xfrm rot="5400000">
          <a:off x="1867170" y="2653648"/>
          <a:ext cx="309782" cy="263425"/>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B0D0B8-4AFF-4F46-B61F-9745B29673DE}">
      <dsp:nvSpPr>
        <dsp:cNvPr id="0" name=""/>
        <dsp:cNvSpPr/>
      </dsp:nvSpPr>
      <dsp:spPr>
        <a:xfrm>
          <a:off x="2380847" y="983649"/>
          <a:ext cx="1426661" cy="210740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7719" rIns="0" bIns="0" numCol="1" spcCol="1270" anchor="t" anchorCtr="0">
          <a:noAutofit/>
        </a:bodyPr>
        <a:lstStyle/>
        <a:p>
          <a:pPr lvl="0" algn="l" defTabSz="488950">
            <a:lnSpc>
              <a:spcPct val="90000"/>
            </a:lnSpc>
            <a:spcBef>
              <a:spcPct val="0"/>
            </a:spcBef>
            <a:spcAft>
              <a:spcPct val="35000"/>
            </a:spcAft>
          </a:pPr>
          <a:endParaRPr lang="en-AU" sz="1100" b="1" kern="1200" dirty="0">
            <a:solidFill>
              <a:srgbClr val="212121"/>
            </a:solidFill>
            <a:latin typeface="Arial,sans-serif"/>
          </a:endParaRPr>
        </a:p>
        <a:p>
          <a:pPr lvl="0" algn="l" defTabSz="488950">
            <a:lnSpc>
              <a:spcPct val="90000"/>
            </a:lnSpc>
            <a:spcBef>
              <a:spcPct val="0"/>
            </a:spcBef>
            <a:spcAft>
              <a:spcPct val="35000"/>
            </a:spcAft>
          </a:pPr>
          <a:r>
            <a:rPr lang="en-AU" sz="1200" b="0" kern="1200" dirty="0">
              <a:solidFill>
                <a:schemeClr val="bg1"/>
              </a:solidFill>
              <a:latin typeface="+mj-lt"/>
            </a:rPr>
            <a:t>Monitor 5-10 students in each class from K-2 against the Learning Progressions for the 7 identified sub-elements</a:t>
          </a:r>
        </a:p>
        <a:p>
          <a:pPr lvl="0" algn="l" defTabSz="488950">
            <a:lnSpc>
              <a:spcPct val="90000"/>
            </a:lnSpc>
            <a:spcBef>
              <a:spcPct val="0"/>
            </a:spcBef>
            <a:spcAft>
              <a:spcPct val="35000"/>
            </a:spcAft>
          </a:pPr>
          <a:endParaRPr lang="en-AU" sz="1100" kern="1200" dirty="0">
            <a:solidFill>
              <a:srgbClr val="212121"/>
            </a:solidFill>
            <a:latin typeface="Segoe UI" panose="020B0502040204020203" pitchFamily="34" charset="0"/>
          </a:endParaRPr>
        </a:p>
      </dsp:txBody>
      <dsp:txXfrm>
        <a:off x="2380847" y="983649"/>
        <a:ext cx="1426661" cy="2107406"/>
      </dsp:txXfrm>
    </dsp:sp>
    <dsp:sp modelId="{8E52EC73-D688-4566-8E9E-00E8F6931CB1}">
      <dsp:nvSpPr>
        <dsp:cNvPr id="0" name=""/>
        <dsp:cNvSpPr/>
      </dsp:nvSpPr>
      <dsp:spPr>
        <a:xfrm>
          <a:off x="3874981" y="993512"/>
          <a:ext cx="2102945" cy="2107406"/>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endParaRPr lang="en-AU" sz="1900" kern="1200" dirty="0"/>
        </a:p>
      </dsp:txBody>
      <dsp:txXfrm rot="16200000">
        <a:off x="3221239" y="1647254"/>
        <a:ext cx="1728073" cy="420589"/>
      </dsp:txXfrm>
    </dsp:sp>
    <dsp:sp modelId="{62072CC9-9B29-4DD3-90BD-59DE5031DDEA}">
      <dsp:nvSpPr>
        <dsp:cNvPr id="0" name=""/>
        <dsp:cNvSpPr/>
      </dsp:nvSpPr>
      <dsp:spPr>
        <a:xfrm rot="5400000">
          <a:off x="3843619" y="2653648"/>
          <a:ext cx="309782" cy="263425"/>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4E9B98-0B50-4451-B22C-91051F229C4F}">
      <dsp:nvSpPr>
        <dsp:cNvPr id="0" name=""/>
        <dsp:cNvSpPr/>
      </dsp:nvSpPr>
      <dsp:spPr>
        <a:xfrm>
          <a:off x="4270429" y="993512"/>
          <a:ext cx="1566694" cy="210740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7719" rIns="0" bIns="0" numCol="1" spcCol="1270" anchor="t" anchorCtr="0">
          <a:noAutofit/>
        </a:bodyPr>
        <a:lstStyle/>
        <a:p>
          <a:pPr lvl="0" algn="l" defTabSz="488950">
            <a:lnSpc>
              <a:spcPct val="90000"/>
            </a:lnSpc>
            <a:spcBef>
              <a:spcPct val="0"/>
            </a:spcBef>
            <a:spcAft>
              <a:spcPct val="35000"/>
            </a:spcAft>
          </a:pPr>
          <a:endParaRPr lang="en-AU" sz="1100" b="0" kern="1200" dirty="0">
            <a:solidFill>
              <a:schemeClr val="bg1"/>
            </a:solidFill>
            <a:latin typeface="Arial,sans-serif"/>
          </a:endParaRPr>
        </a:p>
        <a:p>
          <a:pPr lvl="0" algn="l" defTabSz="488950">
            <a:lnSpc>
              <a:spcPct val="90000"/>
            </a:lnSpc>
            <a:spcBef>
              <a:spcPct val="0"/>
            </a:spcBef>
            <a:spcAft>
              <a:spcPct val="35000"/>
            </a:spcAft>
          </a:pPr>
          <a:endParaRPr lang="en-AU" sz="1100" b="0" kern="1200" dirty="0">
            <a:solidFill>
              <a:schemeClr val="bg1"/>
            </a:solidFill>
            <a:latin typeface="+mj-lt"/>
          </a:endParaRPr>
        </a:p>
        <a:p>
          <a:pPr lvl="0" algn="l" defTabSz="488950">
            <a:lnSpc>
              <a:spcPct val="90000"/>
            </a:lnSpc>
            <a:spcBef>
              <a:spcPct val="0"/>
            </a:spcBef>
            <a:spcAft>
              <a:spcPct val="35000"/>
            </a:spcAft>
          </a:pPr>
          <a:endParaRPr lang="en-AU" sz="1100" b="0" kern="1200" dirty="0">
            <a:solidFill>
              <a:schemeClr val="bg1"/>
            </a:solidFill>
            <a:latin typeface="+mj-lt"/>
          </a:endParaRPr>
        </a:p>
        <a:p>
          <a:pPr lvl="0" algn="l" defTabSz="488950">
            <a:lnSpc>
              <a:spcPct val="90000"/>
            </a:lnSpc>
            <a:spcBef>
              <a:spcPct val="0"/>
            </a:spcBef>
            <a:spcAft>
              <a:spcPct val="35000"/>
            </a:spcAft>
          </a:pPr>
          <a:r>
            <a:rPr lang="en-AU" sz="1200" b="0" kern="1200" dirty="0">
              <a:solidFill>
                <a:schemeClr val="bg1"/>
              </a:solidFill>
              <a:latin typeface="+mj-lt"/>
            </a:rPr>
            <a:t>Monitor all K-2 students against just 1 literacy and 1 numeracy sub-element</a:t>
          </a:r>
        </a:p>
      </dsp:txBody>
      <dsp:txXfrm>
        <a:off x="4270429" y="993512"/>
        <a:ext cx="1566694" cy="21074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14EC29-056C-4A5E-A095-94F4AFB3B2B0}">
      <dsp:nvSpPr>
        <dsp:cNvPr id="0" name=""/>
        <dsp:cNvSpPr/>
      </dsp:nvSpPr>
      <dsp:spPr>
        <a:xfrm>
          <a:off x="461" y="0"/>
          <a:ext cx="1985367" cy="951880"/>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lvl="0" algn="r" defTabSz="800100">
            <a:lnSpc>
              <a:spcPct val="90000"/>
            </a:lnSpc>
            <a:spcBef>
              <a:spcPct val="0"/>
            </a:spcBef>
            <a:spcAft>
              <a:spcPct val="35000"/>
            </a:spcAft>
          </a:pPr>
          <a:endParaRPr lang="en-AU" sz="1800" kern="1200" dirty="0"/>
        </a:p>
      </dsp:txBody>
      <dsp:txXfrm rot="16200000">
        <a:off x="-191272" y="191734"/>
        <a:ext cx="780541" cy="397073"/>
      </dsp:txXfrm>
    </dsp:sp>
    <dsp:sp modelId="{2EB4FE07-FD71-4868-95AB-EADF2C1BE63F}">
      <dsp:nvSpPr>
        <dsp:cNvPr id="0" name=""/>
        <dsp:cNvSpPr/>
      </dsp:nvSpPr>
      <dsp:spPr>
        <a:xfrm>
          <a:off x="397534" y="0"/>
          <a:ext cx="1479098" cy="95188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9441" rIns="0" bIns="0" numCol="1" spcCol="1270" anchor="t" anchorCtr="0">
          <a:noAutofit/>
        </a:bodyPr>
        <a:lstStyle/>
        <a:p>
          <a:pPr lvl="0" algn="l" defTabSz="1289050">
            <a:lnSpc>
              <a:spcPct val="90000"/>
            </a:lnSpc>
            <a:spcBef>
              <a:spcPct val="0"/>
            </a:spcBef>
            <a:spcAft>
              <a:spcPct val="35000"/>
            </a:spcAft>
          </a:pPr>
          <a:r>
            <a:rPr lang="en-AU" sz="2900" kern="1200" dirty="0"/>
            <a:t>TERM 2</a:t>
          </a:r>
        </a:p>
      </dsp:txBody>
      <dsp:txXfrm>
        <a:off x="397534" y="0"/>
        <a:ext cx="1479098" cy="951880"/>
      </dsp:txXfrm>
    </dsp:sp>
    <dsp:sp modelId="{68CE62A4-9452-4379-8AD3-CF9E72C0D098}">
      <dsp:nvSpPr>
        <dsp:cNvPr id="0" name=""/>
        <dsp:cNvSpPr/>
      </dsp:nvSpPr>
      <dsp:spPr>
        <a:xfrm>
          <a:off x="2048427" y="0"/>
          <a:ext cx="1985367" cy="951880"/>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lvl="0" algn="r" defTabSz="800100">
            <a:lnSpc>
              <a:spcPct val="90000"/>
            </a:lnSpc>
            <a:spcBef>
              <a:spcPct val="0"/>
            </a:spcBef>
            <a:spcAft>
              <a:spcPct val="35000"/>
            </a:spcAft>
          </a:pPr>
          <a:endParaRPr lang="en-AU" sz="1800" kern="1200" dirty="0"/>
        </a:p>
      </dsp:txBody>
      <dsp:txXfrm rot="16200000">
        <a:off x="1856693" y="191734"/>
        <a:ext cx="780541" cy="397073"/>
      </dsp:txXfrm>
    </dsp:sp>
    <dsp:sp modelId="{563051F7-E3B9-4DEC-BA09-07204EFD866D}">
      <dsp:nvSpPr>
        <dsp:cNvPr id="0" name=""/>
        <dsp:cNvSpPr/>
      </dsp:nvSpPr>
      <dsp:spPr>
        <a:xfrm rot="5400000">
          <a:off x="1995256" y="667605"/>
          <a:ext cx="139972" cy="297805"/>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D8E3E3-C93D-4BF9-8D68-D12B6936725B}">
      <dsp:nvSpPr>
        <dsp:cNvPr id="0" name=""/>
        <dsp:cNvSpPr/>
      </dsp:nvSpPr>
      <dsp:spPr>
        <a:xfrm>
          <a:off x="2445500" y="0"/>
          <a:ext cx="1479098" cy="95188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9441" rIns="0" bIns="0" numCol="1" spcCol="1270" anchor="t" anchorCtr="0">
          <a:noAutofit/>
        </a:bodyPr>
        <a:lstStyle/>
        <a:p>
          <a:pPr lvl="0" algn="l" defTabSz="1289050">
            <a:lnSpc>
              <a:spcPct val="90000"/>
            </a:lnSpc>
            <a:spcBef>
              <a:spcPct val="0"/>
            </a:spcBef>
            <a:spcAft>
              <a:spcPct val="35000"/>
            </a:spcAft>
          </a:pPr>
          <a:r>
            <a:rPr lang="en-AU" sz="2900" kern="1200" dirty="0"/>
            <a:t>TERM 3</a:t>
          </a:r>
        </a:p>
      </dsp:txBody>
      <dsp:txXfrm>
        <a:off x="2445500" y="0"/>
        <a:ext cx="1479098" cy="951880"/>
      </dsp:txXfrm>
    </dsp:sp>
    <dsp:sp modelId="{4087D86A-D3A3-4641-A982-849068D0372A}">
      <dsp:nvSpPr>
        <dsp:cNvPr id="0" name=""/>
        <dsp:cNvSpPr/>
      </dsp:nvSpPr>
      <dsp:spPr>
        <a:xfrm>
          <a:off x="4110171" y="0"/>
          <a:ext cx="1985367" cy="951880"/>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lvl="0" algn="r" defTabSz="800100">
            <a:lnSpc>
              <a:spcPct val="90000"/>
            </a:lnSpc>
            <a:spcBef>
              <a:spcPct val="0"/>
            </a:spcBef>
            <a:spcAft>
              <a:spcPct val="35000"/>
            </a:spcAft>
          </a:pPr>
          <a:endParaRPr lang="en-AU" sz="1800" kern="1200" dirty="0"/>
        </a:p>
      </dsp:txBody>
      <dsp:txXfrm rot="16200000">
        <a:off x="3918437" y="191734"/>
        <a:ext cx="780541" cy="397073"/>
      </dsp:txXfrm>
    </dsp:sp>
    <dsp:sp modelId="{EDDC30B0-CD16-448C-849C-1FB8B00AADF5}">
      <dsp:nvSpPr>
        <dsp:cNvPr id="0" name=""/>
        <dsp:cNvSpPr/>
      </dsp:nvSpPr>
      <dsp:spPr>
        <a:xfrm rot="5400000">
          <a:off x="4050111" y="667605"/>
          <a:ext cx="139972" cy="297805"/>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CECBE7-6B5A-476F-A0A3-6A32FB14A53A}">
      <dsp:nvSpPr>
        <dsp:cNvPr id="0" name=""/>
        <dsp:cNvSpPr/>
      </dsp:nvSpPr>
      <dsp:spPr>
        <a:xfrm>
          <a:off x="4507244" y="0"/>
          <a:ext cx="1479098" cy="95188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9441" rIns="0" bIns="0" numCol="1" spcCol="1270" anchor="t" anchorCtr="0">
          <a:noAutofit/>
        </a:bodyPr>
        <a:lstStyle/>
        <a:p>
          <a:pPr lvl="0" algn="l" defTabSz="1289050">
            <a:lnSpc>
              <a:spcPct val="90000"/>
            </a:lnSpc>
            <a:spcBef>
              <a:spcPct val="0"/>
            </a:spcBef>
            <a:spcAft>
              <a:spcPct val="35000"/>
            </a:spcAft>
          </a:pPr>
          <a:r>
            <a:rPr lang="en-AU" sz="2900" kern="1200" dirty="0"/>
            <a:t>TERM 4</a:t>
          </a:r>
        </a:p>
      </dsp:txBody>
      <dsp:txXfrm>
        <a:off x="4507244" y="0"/>
        <a:ext cx="1479098" cy="9518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1BE4EC-7036-44F8-B151-4B789B9D9F10}">
      <dsp:nvSpPr>
        <dsp:cNvPr id="0" name=""/>
        <dsp:cNvSpPr/>
      </dsp:nvSpPr>
      <dsp:spPr>
        <a:xfrm>
          <a:off x="61" y="874712"/>
          <a:ext cx="1928812" cy="2314574"/>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lvl="0" algn="r" defTabSz="800100">
            <a:lnSpc>
              <a:spcPct val="90000"/>
            </a:lnSpc>
            <a:spcBef>
              <a:spcPct val="0"/>
            </a:spcBef>
            <a:spcAft>
              <a:spcPct val="35000"/>
            </a:spcAft>
          </a:pPr>
          <a:endParaRPr lang="en-AU" sz="1800" kern="1200" dirty="0"/>
        </a:p>
      </dsp:txBody>
      <dsp:txXfrm rot="16200000">
        <a:off x="-756032" y="1630807"/>
        <a:ext cx="1897951" cy="385762"/>
      </dsp:txXfrm>
    </dsp:sp>
    <dsp:sp modelId="{F5455804-B0A0-4BA7-BFE1-28303209D23B}">
      <dsp:nvSpPr>
        <dsp:cNvPr id="0" name=""/>
        <dsp:cNvSpPr/>
      </dsp:nvSpPr>
      <dsp:spPr>
        <a:xfrm>
          <a:off x="385824" y="874712"/>
          <a:ext cx="1436965" cy="231457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endParaRPr lang="en-AU" sz="2000" kern="1200" dirty="0"/>
        </a:p>
        <a:p>
          <a:pPr lvl="0" algn="l" defTabSz="889000">
            <a:lnSpc>
              <a:spcPct val="90000"/>
            </a:lnSpc>
            <a:spcBef>
              <a:spcPct val="0"/>
            </a:spcBef>
            <a:spcAft>
              <a:spcPct val="35000"/>
            </a:spcAft>
          </a:pPr>
          <a:r>
            <a:rPr lang="en-AU" sz="1500" kern="1200" dirty="0">
              <a:latin typeface="+mj-lt"/>
            </a:rPr>
            <a:t>No systemic data collection required</a:t>
          </a:r>
        </a:p>
      </dsp:txBody>
      <dsp:txXfrm>
        <a:off x="385824" y="874712"/>
        <a:ext cx="1436965" cy="2314574"/>
      </dsp:txXfrm>
    </dsp:sp>
    <dsp:sp modelId="{80DF845B-45BD-43CF-8000-C8CFB3222BA2}">
      <dsp:nvSpPr>
        <dsp:cNvPr id="0" name=""/>
        <dsp:cNvSpPr/>
      </dsp:nvSpPr>
      <dsp:spPr>
        <a:xfrm>
          <a:off x="1992081" y="880591"/>
          <a:ext cx="2103235" cy="2314574"/>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endParaRPr lang="en-AU" sz="1900" kern="1200" dirty="0"/>
        </a:p>
      </dsp:txBody>
      <dsp:txXfrm rot="16200000">
        <a:off x="1253428" y="1619243"/>
        <a:ext cx="1897951" cy="420647"/>
      </dsp:txXfrm>
    </dsp:sp>
    <dsp:sp modelId="{66792A73-B5AF-4B6C-BB6C-9F778E172BF1}">
      <dsp:nvSpPr>
        <dsp:cNvPr id="0" name=""/>
        <dsp:cNvSpPr/>
      </dsp:nvSpPr>
      <dsp:spPr>
        <a:xfrm rot="5400000">
          <a:off x="1835967" y="2714079"/>
          <a:ext cx="340119" cy="289321"/>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B0D0B8-4AFF-4F46-B61F-9745B29673DE}">
      <dsp:nvSpPr>
        <dsp:cNvPr id="0" name=""/>
        <dsp:cNvSpPr/>
      </dsp:nvSpPr>
      <dsp:spPr>
        <a:xfrm>
          <a:off x="2400082" y="880591"/>
          <a:ext cx="1566910" cy="231457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endParaRPr lang="en-AU" sz="2000" b="1" kern="1200" dirty="0">
            <a:solidFill>
              <a:srgbClr val="212121"/>
            </a:solidFill>
            <a:latin typeface="Arial,sans-serif"/>
          </a:endParaRPr>
        </a:p>
        <a:p>
          <a:pPr lvl="0" algn="l" defTabSz="889000">
            <a:lnSpc>
              <a:spcPct val="90000"/>
            </a:lnSpc>
            <a:spcBef>
              <a:spcPct val="0"/>
            </a:spcBef>
            <a:spcAft>
              <a:spcPct val="35000"/>
            </a:spcAft>
          </a:pPr>
          <a:r>
            <a:rPr lang="en-AU" sz="1500" b="0" kern="1200" dirty="0">
              <a:solidFill>
                <a:schemeClr val="bg1"/>
              </a:solidFill>
              <a:latin typeface="+mj-lt"/>
            </a:rPr>
            <a:t>No systemic data collection required</a:t>
          </a:r>
        </a:p>
        <a:p>
          <a:pPr lvl="0" algn="l" defTabSz="889000">
            <a:lnSpc>
              <a:spcPct val="90000"/>
            </a:lnSpc>
            <a:spcBef>
              <a:spcPct val="0"/>
            </a:spcBef>
            <a:spcAft>
              <a:spcPct val="35000"/>
            </a:spcAft>
          </a:pPr>
          <a:endParaRPr lang="en-AU" sz="2000" kern="1200" dirty="0">
            <a:solidFill>
              <a:srgbClr val="212121"/>
            </a:solidFill>
            <a:latin typeface="Segoe UI" panose="020B0502040204020203" pitchFamily="34" charset="0"/>
          </a:endParaRPr>
        </a:p>
      </dsp:txBody>
      <dsp:txXfrm>
        <a:off x="2400082" y="880591"/>
        <a:ext cx="1566910" cy="2314574"/>
      </dsp:txXfrm>
    </dsp:sp>
    <dsp:sp modelId="{8E52EC73-D688-4566-8E9E-00E8F6931CB1}">
      <dsp:nvSpPr>
        <dsp:cNvPr id="0" name=""/>
        <dsp:cNvSpPr/>
      </dsp:nvSpPr>
      <dsp:spPr>
        <a:xfrm>
          <a:off x="4167125" y="874712"/>
          <a:ext cx="1928812" cy="2314574"/>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lvl="0" algn="r" defTabSz="800100">
            <a:lnSpc>
              <a:spcPct val="90000"/>
            </a:lnSpc>
            <a:spcBef>
              <a:spcPct val="0"/>
            </a:spcBef>
            <a:spcAft>
              <a:spcPct val="35000"/>
            </a:spcAft>
          </a:pPr>
          <a:endParaRPr lang="en-AU" sz="1800" kern="1200" dirty="0"/>
        </a:p>
      </dsp:txBody>
      <dsp:txXfrm rot="16200000">
        <a:off x="3411031" y="1630807"/>
        <a:ext cx="1897951" cy="385762"/>
      </dsp:txXfrm>
    </dsp:sp>
    <dsp:sp modelId="{62072CC9-9B29-4DD3-90BD-59DE5031DDEA}">
      <dsp:nvSpPr>
        <dsp:cNvPr id="0" name=""/>
        <dsp:cNvSpPr/>
      </dsp:nvSpPr>
      <dsp:spPr>
        <a:xfrm rot="5400000">
          <a:off x="4006710" y="2714079"/>
          <a:ext cx="340119" cy="289321"/>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4E9B98-0B50-4451-B22C-91051F229C4F}">
      <dsp:nvSpPr>
        <dsp:cNvPr id="0" name=""/>
        <dsp:cNvSpPr/>
      </dsp:nvSpPr>
      <dsp:spPr>
        <a:xfrm>
          <a:off x="4552888" y="874712"/>
          <a:ext cx="1436965" cy="231457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2583" rIns="0" bIns="0" numCol="1" spcCol="1270" anchor="t" anchorCtr="0">
          <a:noAutofit/>
        </a:bodyPr>
        <a:lstStyle/>
        <a:p>
          <a:pPr lvl="0" algn="l" defTabSz="1200150">
            <a:lnSpc>
              <a:spcPct val="90000"/>
            </a:lnSpc>
            <a:spcBef>
              <a:spcPct val="0"/>
            </a:spcBef>
            <a:spcAft>
              <a:spcPct val="35000"/>
            </a:spcAft>
          </a:pPr>
          <a:endParaRPr lang="en-AU" sz="2700" b="0" kern="1200" dirty="0">
            <a:solidFill>
              <a:schemeClr val="bg1"/>
            </a:solidFill>
            <a:latin typeface="Arial,sans-serif"/>
          </a:endParaRPr>
        </a:p>
        <a:p>
          <a:pPr lvl="0" algn="l" defTabSz="1200150">
            <a:lnSpc>
              <a:spcPct val="90000"/>
            </a:lnSpc>
            <a:spcBef>
              <a:spcPct val="0"/>
            </a:spcBef>
            <a:spcAft>
              <a:spcPct val="35000"/>
            </a:spcAft>
          </a:pPr>
          <a:r>
            <a:rPr lang="en-AU" sz="1500" b="0" kern="1200" dirty="0">
              <a:solidFill>
                <a:schemeClr val="bg1"/>
              </a:solidFill>
              <a:latin typeface="+mj-lt"/>
            </a:rPr>
            <a:t>Update T1 baseline data</a:t>
          </a:r>
        </a:p>
      </dsp:txBody>
      <dsp:txXfrm>
        <a:off x="4552888" y="874712"/>
        <a:ext cx="1436965" cy="23145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F096EC-26D9-4AC1-8F06-C36E302318AF}">
      <dsp:nvSpPr>
        <dsp:cNvPr id="0" name=""/>
        <dsp:cNvSpPr/>
      </dsp:nvSpPr>
      <dsp:spPr>
        <a:xfrm>
          <a:off x="0" y="9463"/>
          <a:ext cx="6567129" cy="7469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AU" sz="1300" kern="1200" dirty="0">
              <a:latin typeface="+mj-lt"/>
            </a:rPr>
            <a:t>Provide a common language to described observed behaviours</a:t>
          </a:r>
        </a:p>
      </dsp:txBody>
      <dsp:txXfrm>
        <a:off x="21877" y="31340"/>
        <a:ext cx="5698018" cy="703175"/>
      </dsp:txXfrm>
    </dsp:sp>
    <dsp:sp modelId="{394CD657-D7BE-4062-9B34-B74734B5E342}">
      <dsp:nvSpPr>
        <dsp:cNvPr id="0" name=""/>
        <dsp:cNvSpPr/>
      </dsp:nvSpPr>
      <dsp:spPr>
        <a:xfrm>
          <a:off x="549997" y="882735"/>
          <a:ext cx="6567129" cy="7469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AU" sz="1300" kern="1200" dirty="0">
              <a:latin typeface="+mj-lt"/>
            </a:rPr>
            <a:t>Allow teachers to more accurately indicate a student’s current literacy and numeracy  knowledge, understanding and skills</a:t>
          </a:r>
        </a:p>
      </dsp:txBody>
      <dsp:txXfrm>
        <a:off x="571874" y="904612"/>
        <a:ext cx="5487874" cy="703175"/>
      </dsp:txXfrm>
    </dsp:sp>
    <dsp:sp modelId="{2EEC7321-1C53-43AE-BDA7-C1F58421E2EA}">
      <dsp:nvSpPr>
        <dsp:cNvPr id="0" name=""/>
        <dsp:cNvSpPr/>
      </dsp:nvSpPr>
      <dsp:spPr>
        <a:xfrm>
          <a:off x="1091785" y="1765470"/>
          <a:ext cx="6567129" cy="7469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AU" sz="1300" kern="1200" dirty="0">
              <a:latin typeface="+mj-lt"/>
            </a:rPr>
            <a:t>Support planning, programming and assessment across the curriculum</a:t>
          </a:r>
        </a:p>
      </dsp:txBody>
      <dsp:txXfrm>
        <a:off x="1113662" y="1787347"/>
        <a:ext cx="5496083" cy="703175"/>
      </dsp:txXfrm>
    </dsp:sp>
    <dsp:sp modelId="{250D9AE3-C494-44F4-91AD-AFC5E55B2733}">
      <dsp:nvSpPr>
        <dsp:cNvPr id="0" name=""/>
        <dsp:cNvSpPr/>
      </dsp:nvSpPr>
      <dsp:spPr>
        <a:xfrm>
          <a:off x="1641782" y="2648205"/>
          <a:ext cx="6567129" cy="7469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AU" sz="1300" kern="1200" dirty="0">
              <a:latin typeface="+mj-lt"/>
            </a:rPr>
            <a:t>Support the literacy and numeracy aspirations articulated in School Plans</a:t>
          </a:r>
        </a:p>
      </dsp:txBody>
      <dsp:txXfrm>
        <a:off x="1663659" y="2670082"/>
        <a:ext cx="5487874" cy="703175"/>
      </dsp:txXfrm>
    </dsp:sp>
    <dsp:sp modelId="{233E08CF-D81A-4576-B07D-FE49C106373C}">
      <dsp:nvSpPr>
        <dsp:cNvPr id="0" name=""/>
        <dsp:cNvSpPr/>
      </dsp:nvSpPr>
      <dsp:spPr>
        <a:xfrm>
          <a:off x="6081625" y="572080"/>
          <a:ext cx="485504" cy="48550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AU" sz="1800" kern="1200"/>
        </a:p>
      </dsp:txBody>
      <dsp:txXfrm>
        <a:off x="6190863" y="572080"/>
        <a:ext cx="267028" cy="365342"/>
      </dsp:txXfrm>
    </dsp:sp>
    <dsp:sp modelId="{8E925E05-D110-4E72-80D6-A1B72ADBC1F4}">
      <dsp:nvSpPr>
        <dsp:cNvPr id="0" name=""/>
        <dsp:cNvSpPr/>
      </dsp:nvSpPr>
      <dsp:spPr>
        <a:xfrm>
          <a:off x="6631622" y="1454815"/>
          <a:ext cx="485504" cy="48550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AU" sz="1800" kern="1200"/>
        </a:p>
      </dsp:txBody>
      <dsp:txXfrm>
        <a:off x="6740860" y="1454815"/>
        <a:ext cx="267028" cy="365342"/>
      </dsp:txXfrm>
    </dsp:sp>
    <dsp:sp modelId="{8AF1D3FE-C450-471A-BED4-48F223DA3B14}">
      <dsp:nvSpPr>
        <dsp:cNvPr id="0" name=""/>
        <dsp:cNvSpPr/>
      </dsp:nvSpPr>
      <dsp:spPr>
        <a:xfrm>
          <a:off x="7173410" y="2337550"/>
          <a:ext cx="485504" cy="48550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AU" sz="1800" kern="1200"/>
        </a:p>
      </dsp:txBody>
      <dsp:txXfrm>
        <a:off x="7282648" y="2337550"/>
        <a:ext cx="267028" cy="3653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F9B12B-4B48-4AB8-BB1D-0D8026EA1A9D}">
      <dsp:nvSpPr>
        <dsp:cNvPr id="0" name=""/>
        <dsp:cNvSpPr/>
      </dsp:nvSpPr>
      <dsp:spPr>
        <a:xfrm>
          <a:off x="51803" y="0"/>
          <a:ext cx="7000447" cy="11769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AU" sz="1500" b="0" i="0" kern="1200" dirty="0">
              <a:latin typeface="+mj-lt"/>
            </a:rPr>
            <a:t>The main reason to gather this information is to improve learning. </a:t>
          </a:r>
          <a:endParaRPr lang="en-AU" sz="1500" kern="1200" dirty="0">
            <a:latin typeface="+mj-lt"/>
          </a:endParaRPr>
        </a:p>
      </dsp:txBody>
      <dsp:txXfrm>
        <a:off x="86273" y="34470"/>
        <a:ext cx="5784028" cy="1107961"/>
      </dsp:txXfrm>
    </dsp:sp>
    <dsp:sp modelId="{38202E4E-AB35-4B4B-939C-577473D74641}">
      <dsp:nvSpPr>
        <dsp:cNvPr id="0" name=""/>
        <dsp:cNvSpPr/>
      </dsp:nvSpPr>
      <dsp:spPr>
        <a:xfrm>
          <a:off x="1235372" y="1438434"/>
          <a:ext cx="7000447" cy="11769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914400">
            <a:lnSpc>
              <a:spcPct val="90000"/>
            </a:lnSpc>
            <a:spcBef>
              <a:spcPct val="0"/>
            </a:spcBef>
            <a:spcAft>
              <a:spcPct val="35000"/>
            </a:spcAft>
            <a:tabLst/>
          </a:pPr>
          <a:r>
            <a:rPr lang="en-AU" sz="1500" b="0" i="0" kern="1200" dirty="0">
              <a:latin typeface="+mj-lt"/>
            </a:rPr>
            <a:t>For the system, the data helps us to understand what support we need to provide for the ongoing professional growth of our teachers. </a:t>
          </a:r>
          <a:endParaRPr lang="en-AU" sz="1500" kern="1200" dirty="0">
            <a:latin typeface="+mj-lt"/>
          </a:endParaRPr>
        </a:p>
      </dsp:txBody>
      <dsp:txXfrm>
        <a:off x="1269842" y="1472904"/>
        <a:ext cx="4931148" cy="1107961"/>
      </dsp:txXfrm>
    </dsp:sp>
    <dsp:sp modelId="{8E82585D-42ED-418D-8F1C-92E86AFFCB8A}">
      <dsp:nvSpPr>
        <dsp:cNvPr id="0" name=""/>
        <dsp:cNvSpPr/>
      </dsp:nvSpPr>
      <dsp:spPr>
        <a:xfrm>
          <a:off x="6235461" y="925175"/>
          <a:ext cx="764985" cy="76498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AU" sz="2800" kern="1200"/>
        </a:p>
      </dsp:txBody>
      <dsp:txXfrm>
        <a:off x="6407583" y="925175"/>
        <a:ext cx="420741" cy="57565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4-30T01:49:17.063"/>
    </inkml:context>
    <inkml:brush xml:id="br0">
      <inkml:brushProperty name="height" value="0.053" units="cm"/>
    </inkml:brush>
  </inkml:definitions>
  <inkml:trace contextRef="#ctx0" brushRef="#br0">0 1 12134,'11'33'0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4-30T01:49:17.063"/>
    </inkml:context>
    <inkml:brush xml:id="br0">
      <inkml:brushProperty name="height" value="0.053" units="cm"/>
    </inkml:brush>
  </inkml:definitions>
  <inkml:trace contextRef="#ctx0" brushRef="#br0">0 1 12134,'11'33'0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4-30T01:49:17.063"/>
    </inkml:context>
    <inkml:brush xml:id="br0">
      <inkml:brushProperty name="height" value="0.053" units="cm"/>
    </inkml:brush>
  </inkml:definitions>
  <inkml:trace contextRef="#ctx0" brushRef="#br0">0 1 12134,'11'33'0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4-30T01:49:17.063"/>
    </inkml:context>
    <inkml:brush xml:id="br0">
      <inkml:brushProperty name="height" value="0.053" units="cm"/>
    </inkml:brush>
  </inkml:definitions>
  <inkml:trace contextRef="#ctx0" brushRef="#br0">0 1 12134,'11'33'0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4-30T01:49:17.063"/>
    </inkml:context>
    <inkml:brush xml:id="br0">
      <inkml:brushProperty name="height" value="0.053" units="cm"/>
    </inkml:brush>
  </inkml:definitions>
  <inkml:trace contextRef="#ctx0" brushRef="#br0">0 1 12134,'11'33'0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86206" tIns="43103" rIns="86206" bIns="43103" rtlCol="0"/>
          <a:lstStyle>
            <a:lvl1pPr algn="l">
              <a:defRPr sz="1100"/>
            </a:lvl1pPr>
          </a:lstStyle>
          <a:p>
            <a:endParaRPr lang="en-AU"/>
          </a:p>
        </p:txBody>
      </p:sp>
      <p:sp>
        <p:nvSpPr>
          <p:cNvPr id="3" name="Date Placeholder 2"/>
          <p:cNvSpPr>
            <a:spLocks noGrp="1"/>
          </p:cNvSpPr>
          <p:nvPr>
            <p:ph type="dt" idx="1"/>
          </p:nvPr>
        </p:nvSpPr>
        <p:spPr>
          <a:xfrm>
            <a:off x="3854940" y="0"/>
            <a:ext cx="2949099" cy="496967"/>
          </a:xfrm>
          <a:prstGeom prst="rect">
            <a:avLst/>
          </a:prstGeom>
        </p:spPr>
        <p:txBody>
          <a:bodyPr vert="horz" lIns="86206" tIns="43103" rIns="86206" bIns="43103" rtlCol="0"/>
          <a:lstStyle>
            <a:lvl1pPr algn="r">
              <a:defRPr sz="1100"/>
            </a:lvl1pPr>
          </a:lstStyle>
          <a:p>
            <a:fld id="{816A575B-F4C7-4011-A893-9E91E51A3214}" type="datetimeFigureOut">
              <a:rPr lang="en-AU" smtClean="0"/>
              <a:t>21/06/2018</a:t>
            </a:fld>
            <a:endParaRPr lang="en-AU"/>
          </a:p>
        </p:txBody>
      </p:sp>
      <p:sp>
        <p:nvSpPr>
          <p:cNvPr id="4" name="Slide Image Placeholder 3"/>
          <p:cNvSpPr>
            <a:spLocks noGrp="1" noRot="1" noChangeAspect="1"/>
          </p:cNvSpPr>
          <p:nvPr>
            <p:ph type="sldImg" idx="2"/>
          </p:nvPr>
        </p:nvSpPr>
        <p:spPr>
          <a:xfrm>
            <a:off x="88900" y="744538"/>
            <a:ext cx="6627813" cy="3727450"/>
          </a:xfrm>
          <a:prstGeom prst="rect">
            <a:avLst/>
          </a:prstGeom>
          <a:noFill/>
          <a:ln w="12700">
            <a:solidFill>
              <a:prstClr val="black"/>
            </a:solidFill>
          </a:ln>
        </p:spPr>
        <p:txBody>
          <a:bodyPr vert="horz" lIns="86206" tIns="43103" rIns="86206" bIns="43103" rtlCol="0" anchor="ctr"/>
          <a:lstStyle/>
          <a:p>
            <a:endParaRPr lang="en-AU"/>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86206" tIns="43103" rIns="86206" bIns="4310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7"/>
            <a:ext cx="2949099" cy="496967"/>
          </a:xfrm>
          <a:prstGeom prst="rect">
            <a:avLst/>
          </a:prstGeom>
        </p:spPr>
        <p:txBody>
          <a:bodyPr vert="horz" lIns="86206" tIns="43103" rIns="86206" bIns="43103" rtlCol="0" anchor="b"/>
          <a:lstStyle>
            <a:lvl1pPr algn="l">
              <a:defRPr sz="1100"/>
            </a:lvl1pPr>
          </a:lstStyle>
          <a:p>
            <a:endParaRPr lang="en-AU"/>
          </a:p>
        </p:txBody>
      </p:sp>
      <p:sp>
        <p:nvSpPr>
          <p:cNvPr id="7" name="Slide Number Placeholder 6"/>
          <p:cNvSpPr>
            <a:spLocks noGrp="1"/>
          </p:cNvSpPr>
          <p:nvPr>
            <p:ph type="sldNum" sz="quarter" idx="5"/>
          </p:nvPr>
        </p:nvSpPr>
        <p:spPr>
          <a:xfrm>
            <a:off x="3854940" y="9440647"/>
            <a:ext cx="2949099" cy="496967"/>
          </a:xfrm>
          <a:prstGeom prst="rect">
            <a:avLst/>
          </a:prstGeom>
        </p:spPr>
        <p:txBody>
          <a:bodyPr vert="horz" lIns="86206" tIns="43103" rIns="86206" bIns="43103" rtlCol="0" anchor="b"/>
          <a:lstStyle>
            <a:lvl1pPr algn="r">
              <a:defRPr sz="1100"/>
            </a:lvl1pPr>
          </a:lstStyle>
          <a:p>
            <a:fld id="{6A09040B-DA09-4C58-8D66-C8AD5AEB9F52}" type="slidenum">
              <a:rPr lang="en-AU" smtClean="0"/>
              <a:t>‹#›</a:t>
            </a:fld>
            <a:endParaRPr lang="en-AU"/>
          </a:p>
        </p:txBody>
      </p:sp>
    </p:spTree>
    <p:extLst>
      <p:ext uri="{BB962C8B-B14F-4D97-AF65-F5344CB8AC3E}">
        <p14:creationId xmlns:p14="http://schemas.microsoft.com/office/powerpoint/2010/main" val="1162128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1</a:t>
            </a:fld>
            <a:endParaRPr lang="en-AU" dirty="0"/>
          </a:p>
        </p:txBody>
      </p:sp>
    </p:spTree>
    <p:extLst>
      <p:ext uri="{BB962C8B-B14F-4D97-AF65-F5344CB8AC3E}">
        <p14:creationId xmlns:p14="http://schemas.microsoft.com/office/powerpoint/2010/main" val="1786302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Tweet from Grace </a:t>
            </a:r>
            <a:r>
              <a:rPr lang="en-AU" dirty="0" err="1" smtClean="0"/>
              <a:t>Lattuca</a:t>
            </a:r>
            <a:r>
              <a:rPr lang="en-AU" dirty="0" smtClean="0"/>
              <a:t>: Leading improvement, innovation and change at, Introduction to the Literacy</a:t>
            </a:r>
            <a:r>
              <a:rPr lang="en-AU" baseline="0" dirty="0" smtClean="0"/>
              <a:t> and Numeracy Learning Progressions TPL.</a:t>
            </a:r>
            <a:endParaRPr lang="en-AU" dirty="0"/>
          </a:p>
        </p:txBody>
      </p:sp>
      <p:sp>
        <p:nvSpPr>
          <p:cNvPr id="4" name="Slide Number Placeholder 3"/>
          <p:cNvSpPr>
            <a:spLocks noGrp="1"/>
          </p:cNvSpPr>
          <p:nvPr>
            <p:ph type="sldNum" sz="quarter" idx="10"/>
          </p:nvPr>
        </p:nvSpPr>
        <p:spPr/>
        <p:txBody>
          <a:bodyPr/>
          <a:lstStyle/>
          <a:p>
            <a:fld id="{F4BF3DDF-EE2F-498F-AA6C-04B434A445C0}" type="slidenum">
              <a:rPr lang="en-AU" smtClean="0"/>
              <a:t>11</a:t>
            </a:fld>
            <a:endParaRPr lang="en-AU"/>
          </a:p>
        </p:txBody>
      </p:sp>
    </p:spTree>
    <p:extLst>
      <p:ext uri="{BB962C8B-B14F-4D97-AF65-F5344CB8AC3E}">
        <p14:creationId xmlns:p14="http://schemas.microsoft.com/office/powerpoint/2010/main" val="2467855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Tweet from Five Dock Public School: Loving being with</a:t>
            </a:r>
            <a:r>
              <a:rPr lang="en-AU" baseline="0" dirty="0" smtClean="0"/>
              <a:t> my people learning about the literacy and numeracy progressions. Looking forward to working with all our staff to understand them and use them with our curriculum documents to continue to move our students forward.</a:t>
            </a:r>
          </a:p>
          <a:p>
            <a:endParaRPr lang="en-AU" baseline="0" dirty="0" smtClean="0"/>
          </a:p>
          <a:p>
            <a:r>
              <a:rPr lang="en-AU" baseline="0" dirty="0" smtClean="0"/>
              <a:t>Tweet from Martin </a:t>
            </a:r>
            <a:r>
              <a:rPr lang="en-AU" baseline="0" dirty="0" err="1" smtClean="0"/>
              <a:t>Lauricella</a:t>
            </a:r>
            <a:r>
              <a:rPr lang="en-AU" baseline="0" dirty="0" smtClean="0"/>
              <a:t>: School teams learning about the literacy and numeracy progressions today at Fairfield RSL. One of the key messages is to ‘go slow’ and build our understanding of the progressions. They provide a common language to discuss student learning of literacy and numeracy.</a:t>
            </a:r>
          </a:p>
          <a:p>
            <a:endParaRPr lang="en-AU" baseline="0" dirty="0" smtClean="0"/>
          </a:p>
          <a:p>
            <a:r>
              <a:rPr lang="en-AU" baseline="0" dirty="0" smtClean="0"/>
              <a:t>Tweet from Ellie Donovan: Awesome to have Director, Educational Leadership Stephen </a:t>
            </a:r>
            <a:r>
              <a:rPr lang="en-AU" baseline="0" dirty="0" err="1" smtClean="0"/>
              <a:t>Heslop</a:t>
            </a:r>
            <a:r>
              <a:rPr lang="en-AU" baseline="0" dirty="0" smtClean="0"/>
              <a:t> at the Warilla progressions professional learning engaged in discussions.</a:t>
            </a:r>
          </a:p>
          <a:p>
            <a:endParaRPr lang="en-AU" baseline="0" dirty="0" smtClean="0"/>
          </a:p>
          <a:p>
            <a:r>
              <a:rPr lang="en-AU" baseline="0" dirty="0" smtClean="0"/>
              <a:t>Tweet from Talita </a:t>
            </a:r>
            <a:r>
              <a:rPr lang="en-AU" baseline="0" dirty="0" err="1" smtClean="0"/>
              <a:t>Kelleyan</a:t>
            </a:r>
            <a:r>
              <a:rPr lang="en-AU" baseline="0" dirty="0" smtClean="0"/>
              <a:t>: Spent the afternoon developing my understanding and skills in using the literacy learning progressions with the syllabus to guide and support our teaching and learning. Interesting to see common student behaviours and target areas in what to teach next.</a:t>
            </a:r>
            <a:endParaRPr lang="en-AU" dirty="0"/>
          </a:p>
        </p:txBody>
      </p:sp>
      <p:sp>
        <p:nvSpPr>
          <p:cNvPr id="4" name="Slide Number Placeholder 3"/>
          <p:cNvSpPr>
            <a:spLocks noGrp="1"/>
          </p:cNvSpPr>
          <p:nvPr>
            <p:ph type="sldNum" sz="quarter" idx="10"/>
          </p:nvPr>
        </p:nvSpPr>
        <p:spPr/>
        <p:txBody>
          <a:bodyPr/>
          <a:lstStyle/>
          <a:p>
            <a:fld id="{F4BF3DDF-EE2F-498F-AA6C-04B434A445C0}" type="slidenum">
              <a:rPr lang="en-AU" smtClean="0"/>
              <a:t>12</a:t>
            </a:fld>
            <a:endParaRPr lang="en-AU"/>
          </a:p>
        </p:txBody>
      </p:sp>
    </p:spTree>
    <p:extLst>
      <p:ext uri="{BB962C8B-B14F-4D97-AF65-F5344CB8AC3E}">
        <p14:creationId xmlns:p14="http://schemas.microsoft.com/office/powerpoint/2010/main" val="1950123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Tweet from Helen </a:t>
            </a:r>
            <a:r>
              <a:rPr lang="en-AU" dirty="0" err="1" smtClean="0"/>
              <a:t>Morgani</a:t>
            </a:r>
            <a:r>
              <a:rPr lang="en-AU" dirty="0" smtClean="0"/>
              <a:t>:</a:t>
            </a:r>
            <a:r>
              <a:rPr lang="en-AU" baseline="0" dirty="0" smtClean="0"/>
              <a:t> You know I’m a tough critic but I was sold. You would’ve been too. Short, sharp explicit teaching that’s differentiated. We got so many new ideas and we are not throwing the baby out with the bath water.</a:t>
            </a:r>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F4BF3DDF-EE2F-498F-AA6C-04B434A445C0}" type="slidenum">
              <a:rPr lang="en-AU" smtClean="0"/>
              <a:t>13</a:t>
            </a:fld>
            <a:endParaRPr lang="en-AU"/>
          </a:p>
        </p:txBody>
      </p:sp>
    </p:spTree>
    <p:extLst>
      <p:ext uri="{BB962C8B-B14F-4D97-AF65-F5344CB8AC3E}">
        <p14:creationId xmlns:p14="http://schemas.microsoft.com/office/powerpoint/2010/main" val="185133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Tweet from</a:t>
            </a:r>
            <a:r>
              <a:rPr lang="en-AU" baseline="0" dirty="0" smtClean="0"/>
              <a:t> Penelope </a:t>
            </a:r>
            <a:r>
              <a:rPr lang="en-AU" baseline="0" dirty="0" err="1" smtClean="0"/>
              <a:t>Passmore</a:t>
            </a:r>
            <a:r>
              <a:rPr lang="en-AU" baseline="0" dirty="0" smtClean="0"/>
              <a:t>: The power of quality text selection…Effective reading in the early years…quality PL to help us remember to go ‘Where the Wild Things are’…often…always</a:t>
            </a:r>
          </a:p>
          <a:p>
            <a:endParaRPr lang="en-AU" baseline="0" dirty="0" smtClean="0"/>
          </a:p>
          <a:p>
            <a:r>
              <a:rPr lang="en-AU" baseline="0" dirty="0" smtClean="0"/>
              <a:t>Tweet from Luisa </a:t>
            </a:r>
            <a:r>
              <a:rPr lang="en-AU" baseline="0" dirty="0" err="1" smtClean="0"/>
              <a:t>Mascitelli</a:t>
            </a:r>
            <a:r>
              <a:rPr lang="en-AU" baseline="0" dirty="0" smtClean="0"/>
              <a:t>: Spent the past two days at PL with some incredible leaders and colleagues. Our word for the day, ‘clarity’.</a:t>
            </a:r>
          </a:p>
          <a:p>
            <a:endParaRPr lang="en-AU" baseline="0" dirty="0" smtClean="0"/>
          </a:p>
          <a:p>
            <a:r>
              <a:rPr lang="en-AU" baseline="0" dirty="0" smtClean="0"/>
              <a:t>Tweet from Julie </a:t>
            </a:r>
            <a:r>
              <a:rPr lang="en-AU" baseline="0" dirty="0" err="1" smtClean="0"/>
              <a:t>Mavlian</a:t>
            </a:r>
            <a:r>
              <a:rPr lang="en-AU" baseline="0" dirty="0" smtClean="0"/>
              <a:t>: Day 1 was brilliant. Thank you </a:t>
            </a:r>
            <a:r>
              <a:rPr lang="en-AU" baseline="0" dirty="0" err="1" smtClean="0"/>
              <a:t>Deslea</a:t>
            </a:r>
            <a:r>
              <a:rPr lang="en-AU" baseline="0" dirty="0" smtClean="0"/>
              <a:t> </a:t>
            </a:r>
            <a:r>
              <a:rPr lang="en-AU" baseline="0" dirty="0" err="1" smtClean="0"/>
              <a:t>Konza</a:t>
            </a:r>
            <a:r>
              <a:rPr lang="en-AU" baseline="0" dirty="0" smtClean="0"/>
              <a:t> and NSW education. Feeling positive about day two.</a:t>
            </a:r>
          </a:p>
          <a:p>
            <a:endParaRPr lang="en-AU" baseline="0" dirty="0" smtClean="0"/>
          </a:p>
          <a:p>
            <a:r>
              <a:rPr lang="en-AU" baseline="0" dirty="0" smtClean="0"/>
              <a:t>Tweet from Kara </a:t>
            </a:r>
            <a:r>
              <a:rPr lang="en-AU" baseline="0" smtClean="0"/>
              <a:t>Bebawy</a:t>
            </a:r>
            <a:r>
              <a:rPr lang="en-AU" baseline="0" dirty="0" smtClean="0"/>
              <a:t>: Day two of Effective reading in the early years of school. Something I loved from today, “don’t hold a strategy in higher regard than the student!”</a:t>
            </a:r>
            <a:endParaRPr lang="en-AU" dirty="0"/>
          </a:p>
        </p:txBody>
      </p:sp>
      <p:sp>
        <p:nvSpPr>
          <p:cNvPr id="4" name="Slide Number Placeholder 3"/>
          <p:cNvSpPr>
            <a:spLocks noGrp="1"/>
          </p:cNvSpPr>
          <p:nvPr>
            <p:ph type="sldNum" sz="quarter" idx="10"/>
          </p:nvPr>
        </p:nvSpPr>
        <p:spPr/>
        <p:txBody>
          <a:bodyPr/>
          <a:lstStyle/>
          <a:p>
            <a:fld id="{F4BF3DDF-EE2F-498F-AA6C-04B434A445C0}" type="slidenum">
              <a:rPr lang="en-AU" smtClean="0"/>
              <a:t>14</a:t>
            </a:fld>
            <a:endParaRPr lang="en-AU"/>
          </a:p>
        </p:txBody>
      </p:sp>
    </p:spTree>
    <p:extLst>
      <p:ext uri="{BB962C8B-B14F-4D97-AF65-F5344CB8AC3E}">
        <p14:creationId xmlns:p14="http://schemas.microsoft.com/office/powerpoint/2010/main" val="4193453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0338" y="509588"/>
            <a:ext cx="4538662" cy="25527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1EF6754-6BA8-4B2B-8AE6-F7C444EDA7E3}" type="slidenum">
              <a:rPr lang="en-AU" smtClean="0"/>
              <a:t>15</a:t>
            </a:fld>
            <a:endParaRPr lang="en-AU"/>
          </a:p>
        </p:txBody>
      </p:sp>
    </p:spTree>
    <p:extLst>
      <p:ext uri="{BB962C8B-B14F-4D97-AF65-F5344CB8AC3E}">
        <p14:creationId xmlns:p14="http://schemas.microsoft.com/office/powerpoint/2010/main" val="2380836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The Term 1 Roadshow:</a:t>
            </a:r>
          </a:p>
          <a:p>
            <a:pPr marL="171450" indent="-171450">
              <a:buFont typeface="Arial" panose="020B0604020202020204" pitchFamily="34" charset="0"/>
              <a:buChar char="•"/>
            </a:pPr>
            <a:r>
              <a:rPr lang="en-AU" baseline="0" dirty="0"/>
              <a:t>Met my needs in terms of understanding the LP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a:t>Met my needs in using the LP to support student learning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aseline="0" dirty="0"/>
              <a:t>The Lit/</a:t>
            </a:r>
            <a:r>
              <a:rPr lang="en-AU" baseline="0" dirty="0" err="1"/>
              <a:t>Num</a:t>
            </a:r>
            <a:r>
              <a:rPr lang="en-AU" baseline="0" dirty="0"/>
              <a:t> presentation enhanced my understanding of how to support student learning through the use of the English/Maths syllabus, LP and PLAN2 together.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aseline="0" dirty="0"/>
              <a:t>The Roadshows assist me to support student learning by providing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a:t>New or refined assessment tools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a:t>New or refined teaching strategies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a:t>Deeper understanding of how students develop literacy/numeracy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baseline="0" dirty="0"/>
          </a:p>
          <a:p>
            <a:pPr marL="171450" indent="-171450">
              <a:buFont typeface="Arial" panose="020B0604020202020204" pitchFamily="34" charset="0"/>
              <a:buChar char="•"/>
            </a:pPr>
            <a:endParaRPr lang="en-AU" baseline="0" dirty="0"/>
          </a:p>
          <a:p>
            <a:pPr marL="171450" indent="-171450">
              <a:buFont typeface="Arial" panose="020B0604020202020204" pitchFamily="34" charset="0"/>
              <a:buChar char="•"/>
            </a:pPr>
            <a:endParaRPr lang="en-AU" baseline="0" dirty="0"/>
          </a:p>
        </p:txBody>
      </p:sp>
      <p:sp>
        <p:nvSpPr>
          <p:cNvPr id="4" name="Slide Number Placeholder 3"/>
          <p:cNvSpPr>
            <a:spLocks noGrp="1"/>
          </p:cNvSpPr>
          <p:nvPr>
            <p:ph type="sldNum" sz="quarter" idx="10"/>
          </p:nvPr>
        </p:nvSpPr>
        <p:spPr/>
        <p:txBody>
          <a:bodyPr/>
          <a:lstStyle/>
          <a:p>
            <a:fld id="{6A09040B-DA09-4C58-8D66-C8AD5AEB9F52}" type="slidenum">
              <a:rPr lang="en-AU" smtClean="0"/>
              <a:t>16</a:t>
            </a:fld>
            <a:endParaRPr lang="en-AU"/>
          </a:p>
        </p:txBody>
      </p:sp>
    </p:spTree>
    <p:extLst>
      <p:ext uri="{BB962C8B-B14F-4D97-AF65-F5344CB8AC3E}">
        <p14:creationId xmlns:p14="http://schemas.microsoft.com/office/powerpoint/2010/main" val="3964933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17</a:t>
            </a:fld>
            <a:endParaRPr lang="en-AU"/>
          </a:p>
        </p:txBody>
      </p:sp>
    </p:spTree>
    <p:extLst>
      <p:ext uri="{BB962C8B-B14F-4D97-AF65-F5344CB8AC3E}">
        <p14:creationId xmlns:p14="http://schemas.microsoft.com/office/powerpoint/2010/main" val="2226813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FC85D6A-3A6C-4542-8331-2569600E5816}" type="slidenum">
              <a:rPr lang="en-AU" smtClean="0"/>
              <a:t>19</a:t>
            </a:fld>
            <a:endParaRPr lang="en-AU"/>
          </a:p>
        </p:txBody>
      </p:sp>
    </p:spTree>
    <p:extLst>
      <p:ext uri="{BB962C8B-B14F-4D97-AF65-F5344CB8AC3E}">
        <p14:creationId xmlns:p14="http://schemas.microsoft.com/office/powerpoint/2010/main" val="1916169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A09040B-DA09-4C58-8D66-C8AD5AEB9F52}" type="slidenum">
              <a:rPr lang="en-AU" smtClean="0"/>
              <a:t>20</a:t>
            </a:fld>
            <a:endParaRPr lang="en-AU"/>
          </a:p>
        </p:txBody>
      </p:sp>
    </p:spTree>
    <p:extLst>
      <p:ext uri="{BB962C8B-B14F-4D97-AF65-F5344CB8AC3E}">
        <p14:creationId xmlns:p14="http://schemas.microsoft.com/office/powerpoint/2010/main" val="3885461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2</a:t>
            </a:fld>
            <a:endParaRPr lang="en-AU"/>
          </a:p>
        </p:txBody>
      </p:sp>
    </p:spTree>
    <p:extLst>
      <p:ext uri="{BB962C8B-B14F-4D97-AF65-F5344CB8AC3E}">
        <p14:creationId xmlns:p14="http://schemas.microsoft.com/office/powerpoint/2010/main" val="2241704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cs typeface="Calibri"/>
              </a:rPr>
              <a:t>As we mentioned at the start of the day, this professional learning is geared to support a gradual implementation of the progressions into schools, other than Early Action for Success schools who have already begun using the progressions. </a:t>
            </a:r>
          </a:p>
          <a:p>
            <a:endParaRPr lang="en-AU" dirty="0">
              <a:cs typeface="Calibri"/>
            </a:endParaRPr>
          </a:p>
          <a:p>
            <a:r>
              <a:rPr lang="en-AU" dirty="0">
                <a:cs typeface="Calibri"/>
              </a:rPr>
              <a:t>[Walk through diagram, showing the professional learning offered across the top row and the supporting school action in the second row]. How does this assist you in determining your next steps? How will you share today's learning in your school to support all</a:t>
            </a:r>
            <a:r>
              <a:rPr lang="en-AU" baseline="0" dirty="0">
                <a:cs typeface="Calibri"/>
              </a:rPr>
              <a:t> staff to become familiar with the progressions</a:t>
            </a:r>
            <a:r>
              <a:rPr lang="en-AU" dirty="0">
                <a:cs typeface="Calibri"/>
              </a:rPr>
              <a:t>? </a:t>
            </a:r>
          </a:p>
          <a:p>
            <a:endParaRPr lang="en-AU" dirty="0">
              <a:cs typeface="Calibri"/>
            </a:endParaRPr>
          </a:p>
          <a:p>
            <a:r>
              <a:rPr lang="en-AU" dirty="0">
                <a:cs typeface="Calibri"/>
              </a:rPr>
              <a:t>[Explain resources available on Literacy &amp; Numeracy website (currently a</a:t>
            </a:r>
            <a:r>
              <a:rPr lang="en-AU" baseline="0" dirty="0">
                <a:cs typeface="Calibri"/>
              </a:rPr>
              <a:t> link to this folder of resources</a:t>
            </a:r>
            <a:r>
              <a:rPr lang="en-AU" dirty="0">
                <a:cs typeface="Calibri"/>
              </a:rPr>
              <a:t> will be emailed to participants following the event): slide packs, videos and supporting resources for sessions on Introduction to the Progressions, Introduction to the Literacy Progression, Introduction to the Numeracy Progression, Text Complexity and School Planning &amp; Reflection] – could you deliver some of these professional learning activities through staff meetings? Faculty meetings? Stage meetings? Literacy or Numeracy Team meetings? Learning Support Team meetings? How else could you start building staff familiarity with the progressions? </a:t>
            </a:r>
          </a:p>
          <a:p>
            <a:endParaRPr lang="en-AU" dirty="0">
              <a:cs typeface="Calibri"/>
            </a:endParaRPr>
          </a:p>
          <a:p>
            <a:r>
              <a:rPr lang="en-AU" dirty="0">
                <a:cs typeface="Calibri"/>
              </a:rPr>
              <a:t>[Encourage participants to add to</a:t>
            </a:r>
            <a:r>
              <a:rPr lang="en-AU" baseline="0" dirty="0">
                <a:cs typeface="Calibri"/>
              </a:rPr>
              <a:t> their Next Steps]</a:t>
            </a:r>
            <a:endParaRPr lang="en-AU" dirty="0">
              <a:cs typeface="Calibri"/>
            </a:endParaRPr>
          </a:p>
          <a:p>
            <a:endParaRPr lang="en-AU" i="1" dirty="0">
              <a:cs typeface="Calibri"/>
            </a:endParaRPr>
          </a:p>
          <a:p>
            <a:endParaRPr lang="en-AU" i="1" dirty="0">
              <a:cs typeface="Calibri"/>
            </a:endParaRPr>
          </a:p>
        </p:txBody>
      </p:sp>
      <p:sp>
        <p:nvSpPr>
          <p:cNvPr id="4" name="Slide Number Placeholder 3"/>
          <p:cNvSpPr>
            <a:spLocks noGrp="1"/>
          </p:cNvSpPr>
          <p:nvPr>
            <p:ph type="sldNum" sz="quarter" idx="10"/>
          </p:nvPr>
        </p:nvSpPr>
        <p:spPr/>
        <p:txBody>
          <a:bodyPr/>
          <a:lstStyle/>
          <a:p>
            <a:fld id="{6A09040B-DA09-4C58-8D66-C8AD5AEB9F52}" type="slidenum">
              <a:rPr lang="en-AU" smtClean="0"/>
              <a:t>3</a:t>
            </a:fld>
            <a:endParaRPr lang="en-AU"/>
          </a:p>
        </p:txBody>
      </p:sp>
    </p:spTree>
    <p:extLst>
      <p:ext uri="{BB962C8B-B14F-4D97-AF65-F5344CB8AC3E}">
        <p14:creationId xmlns:p14="http://schemas.microsoft.com/office/powerpoint/2010/main" val="1218673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cs typeface="Calibri"/>
              </a:rPr>
              <a:t>As we mentioned at the start of the day, this professional learning is geared to support a gradual implementation of the progressions into schools, other than Early Action for Success schools who have already begun using the progressions. </a:t>
            </a:r>
          </a:p>
          <a:p>
            <a:endParaRPr lang="en-AU" dirty="0">
              <a:cs typeface="Calibri"/>
            </a:endParaRPr>
          </a:p>
          <a:p>
            <a:r>
              <a:rPr lang="en-AU" dirty="0">
                <a:cs typeface="Calibri"/>
              </a:rPr>
              <a:t>[Walk through diagram, showing the professional learning offered across the top row and the supporting school action in the second row]. How does this assist you in determining your next steps? How will you share today's learning in your school to support all</a:t>
            </a:r>
            <a:r>
              <a:rPr lang="en-AU" baseline="0" dirty="0">
                <a:cs typeface="Calibri"/>
              </a:rPr>
              <a:t> staff to become familiar with the progressions</a:t>
            </a:r>
            <a:r>
              <a:rPr lang="en-AU" dirty="0">
                <a:cs typeface="Calibri"/>
              </a:rPr>
              <a:t>? </a:t>
            </a:r>
          </a:p>
          <a:p>
            <a:endParaRPr lang="en-AU" dirty="0">
              <a:cs typeface="Calibri"/>
            </a:endParaRPr>
          </a:p>
          <a:p>
            <a:r>
              <a:rPr lang="en-AU" dirty="0">
                <a:cs typeface="Calibri"/>
              </a:rPr>
              <a:t>[Explain resources available on Literacy &amp; Numeracy website (currently a</a:t>
            </a:r>
            <a:r>
              <a:rPr lang="en-AU" baseline="0" dirty="0">
                <a:cs typeface="Calibri"/>
              </a:rPr>
              <a:t> link to this folder of resources</a:t>
            </a:r>
            <a:r>
              <a:rPr lang="en-AU" dirty="0">
                <a:cs typeface="Calibri"/>
              </a:rPr>
              <a:t> will be emailed to participants following the event): slide packs, videos and supporting resources for sessions on Introduction to the Progressions, Introduction to the Literacy Progression, Introduction to the Numeracy Progression, Text Complexity and School Planning &amp; Reflection] – could you deliver some of these professional learning activities through staff meetings? Faculty meetings? Stage meetings? Literacy or Numeracy Team meetings? Learning Support Team meetings? How else could you start building staff familiarity with the progressions? </a:t>
            </a:r>
          </a:p>
          <a:p>
            <a:endParaRPr lang="en-AU" dirty="0">
              <a:cs typeface="Calibri"/>
            </a:endParaRPr>
          </a:p>
          <a:p>
            <a:r>
              <a:rPr lang="en-AU" dirty="0">
                <a:cs typeface="Calibri"/>
              </a:rPr>
              <a:t>[Encourage participants to add to</a:t>
            </a:r>
            <a:r>
              <a:rPr lang="en-AU" baseline="0" dirty="0">
                <a:cs typeface="Calibri"/>
              </a:rPr>
              <a:t> their Next Steps]</a:t>
            </a:r>
            <a:endParaRPr lang="en-AU" dirty="0">
              <a:cs typeface="Calibri"/>
            </a:endParaRPr>
          </a:p>
          <a:p>
            <a:endParaRPr lang="en-AU" i="1" dirty="0">
              <a:cs typeface="Calibri"/>
            </a:endParaRPr>
          </a:p>
          <a:p>
            <a:endParaRPr lang="en-AU" i="1" dirty="0">
              <a:cs typeface="Calibri"/>
            </a:endParaRPr>
          </a:p>
        </p:txBody>
      </p:sp>
      <p:sp>
        <p:nvSpPr>
          <p:cNvPr id="4" name="Slide Number Placeholder 3"/>
          <p:cNvSpPr>
            <a:spLocks noGrp="1"/>
          </p:cNvSpPr>
          <p:nvPr>
            <p:ph type="sldNum" sz="quarter" idx="10"/>
          </p:nvPr>
        </p:nvSpPr>
        <p:spPr/>
        <p:txBody>
          <a:bodyPr/>
          <a:lstStyle/>
          <a:p>
            <a:fld id="{6A09040B-DA09-4C58-8D66-C8AD5AEB9F52}" type="slidenum">
              <a:rPr lang="en-AU" smtClean="0"/>
              <a:t>4</a:t>
            </a:fld>
            <a:endParaRPr lang="en-AU"/>
          </a:p>
        </p:txBody>
      </p:sp>
    </p:spTree>
    <p:extLst>
      <p:ext uri="{BB962C8B-B14F-4D97-AF65-F5344CB8AC3E}">
        <p14:creationId xmlns:p14="http://schemas.microsoft.com/office/powerpoint/2010/main" val="2501994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cs typeface="Calibri"/>
              </a:rPr>
              <a:t>As we mentioned at the start of the day, this professional learning is geared to support a gradual implementation of the progressions into schools, other than Early Action for Success schools who have already begun using the progressions. </a:t>
            </a:r>
          </a:p>
          <a:p>
            <a:endParaRPr lang="en-AU" dirty="0">
              <a:cs typeface="Calibri"/>
            </a:endParaRPr>
          </a:p>
          <a:p>
            <a:r>
              <a:rPr lang="en-AU" dirty="0">
                <a:cs typeface="Calibri"/>
              </a:rPr>
              <a:t>[Walk through diagram, showing the professional learning offered across the top row and the supporting school action in the second row]. How does this assist you in determining your next steps? How will you share today's learning in your school to support all</a:t>
            </a:r>
            <a:r>
              <a:rPr lang="en-AU" baseline="0" dirty="0">
                <a:cs typeface="Calibri"/>
              </a:rPr>
              <a:t> staff to become familiar with the progressions</a:t>
            </a:r>
            <a:r>
              <a:rPr lang="en-AU" dirty="0">
                <a:cs typeface="Calibri"/>
              </a:rPr>
              <a:t>? </a:t>
            </a:r>
          </a:p>
          <a:p>
            <a:endParaRPr lang="en-AU" dirty="0">
              <a:cs typeface="Calibri"/>
            </a:endParaRPr>
          </a:p>
          <a:p>
            <a:r>
              <a:rPr lang="en-AU" dirty="0">
                <a:cs typeface="Calibri"/>
              </a:rPr>
              <a:t>[Explain resources available on Literacy &amp; Numeracy website (currently a</a:t>
            </a:r>
            <a:r>
              <a:rPr lang="en-AU" baseline="0" dirty="0">
                <a:cs typeface="Calibri"/>
              </a:rPr>
              <a:t> link to this folder of resources</a:t>
            </a:r>
            <a:r>
              <a:rPr lang="en-AU" dirty="0">
                <a:cs typeface="Calibri"/>
              </a:rPr>
              <a:t> will be emailed to participants following the event): slide packs, videos and supporting resources for sessions on Introduction to the Progressions, Introduction to the Literacy Progression, Introduction to the Numeracy Progression, Text Complexity and School Planning &amp; Reflection] – could you deliver some of these professional learning activities through staff meetings? Faculty meetings? Stage meetings? Literacy or Numeracy Team meetings? Learning Support Team meetings? How else could you start building staff familiarity with the progressions? </a:t>
            </a:r>
          </a:p>
          <a:p>
            <a:endParaRPr lang="en-AU" dirty="0">
              <a:cs typeface="Calibri"/>
            </a:endParaRPr>
          </a:p>
          <a:p>
            <a:r>
              <a:rPr lang="en-AU" dirty="0">
                <a:cs typeface="Calibri"/>
              </a:rPr>
              <a:t>[Encourage participants to add to</a:t>
            </a:r>
            <a:r>
              <a:rPr lang="en-AU" baseline="0" dirty="0">
                <a:cs typeface="Calibri"/>
              </a:rPr>
              <a:t> their Next Steps]</a:t>
            </a:r>
            <a:endParaRPr lang="en-AU" dirty="0">
              <a:cs typeface="Calibri"/>
            </a:endParaRPr>
          </a:p>
          <a:p>
            <a:endParaRPr lang="en-AU" i="1" dirty="0">
              <a:cs typeface="Calibri"/>
            </a:endParaRPr>
          </a:p>
          <a:p>
            <a:endParaRPr lang="en-AU" i="1" dirty="0">
              <a:cs typeface="Calibri"/>
            </a:endParaRPr>
          </a:p>
        </p:txBody>
      </p:sp>
      <p:sp>
        <p:nvSpPr>
          <p:cNvPr id="4" name="Slide Number Placeholder 3"/>
          <p:cNvSpPr>
            <a:spLocks noGrp="1"/>
          </p:cNvSpPr>
          <p:nvPr>
            <p:ph type="sldNum" sz="quarter" idx="10"/>
          </p:nvPr>
        </p:nvSpPr>
        <p:spPr/>
        <p:txBody>
          <a:bodyPr/>
          <a:lstStyle/>
          <a:p>
            <a:fld id="{6A09040B-DA09-4C58-8D66-C8AD5AEB9F52}" type="slidenum">
              <a:rPr lang="en-AU" smtClean="0"/>
              <a:t>5</a:t>
            </a:fld>
            <a:endParaRPr lang="en-AU"/>
          </a:p>
        </p:txBody>
      </p:sp>
    </p:spTree>
    <p:extLst>
      <p:ext uri="{BB962C8B-B14F-4D97-AF65-F5344CB8AC3E}">
        <p14:creationId xmlns:p14="http://schemas.microsoft.com/office/powerpoint/2010/main" val="3637893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cs typeface="Calibri"/>
              </a:rPr>
              <a:t>As we mentioned at the start of the day, this professional learning is geared to support a gradual implementation of the progressions into schools, other than Early Action for Success schools who have already begun using the progressions. </a:t>
            </a:r>
          </a:p>
          <a:p>
            <a:endParaRPr lang="en-AU" dirty="0">
              <a:cs typeface="Calibri"/>
            </a:endParaRPr>
          </a:p>
          <a:p>
            <a:r>
              <a:rPr lang="en-AU" dirty="0">
                <a:cs typeface="Calibri"/>
              </a:rPr>
              <a:t>[Walk through diagram, showing the professional learning offered across the top row and the supporting school action in the second row]. How does this assist you in determining your next steps? How will you share today's learning in your school to support all</a:t>
            </a:r>
            <a:r>
              <a:rPr lang="en-AU" baseline="0" dirty="0">
                <a:cs typeface="Calibri"/>
              </a:rPr>
              <a:t> staff to become familiar with the progressions</a:t>
            </a:r>
            <a:r>
              <a:rPr lang="en-AU" dirty="0">
                <a:cs typeface="Calibri"/>
              </a:rPr>
              <a:t>? </a:t>
            </a:r>
          </a:p>
          <a:p>
            <a:endParaRPr lang="en-AU" dirty="0">
              <a:cs typeface="Calibri"/>
            </a:endParaRPr>
          </a:p>
          <a:p>
            <a:r>
              <a:rPr lang="en-AU" dirty="0">
                <a:cs typeface="Calibri"/>
              </a:rPr>
              <a:t>[Explain resources available on Literacy &amp; Numeracy website (currently a</a:t>
            </a:r>
            <a:r>
              <a:rPr lang="en-AU" baseline="0" dirty="0">
                <a:cs typeface="Calibri"/>
              </a:rPr>
              <a:t> link to this folder of resources</a:t>
            </a:r>
            <a:r>
              <a:rPr lang="en-AU" dirty="0">
                <a:cs typeface="Calibri"/>
              </a:rPr>
              <a:t> will be emailed to participants following the event): slide packs, videos and supporting resources for sessions on Introduction to the Progressions, Introduction to the Literacy Progression, Introduction to the Numeracy Progression, Text Complexity and School Planning &amp; Reflection] – could you deliver some of these professional learning activities through staff meetings? Faculty meetings? Stage meetings? Literacy or Numeracy Team meetings? Learning Support Team meetings? How else could you start building staff familiarity with the progressions? </a:t>
            </a:r>
          </a:p>
          <a:p>
            <a:endParaRPr lang="en-AU" dirty="0">
              <a:cs typeface="Calibri"/>
            </a:endParaRPr>
          </a:p>
          <a:p>
            <a:r>
              <a:rPr lang="en-AU" dirty="0">
                <a:cs typeface="Calibri"/>
              </a:rPr>
              <a:t>[Encourage participants to add to</a:t>
            </a:r>
            <a:r>
              <a:rPr lang="en-AU" baseline="0" dirty="0">
                <a:cs typeface="Calibri"/>
              </a:rPr>
              <a:t> their Next Steps]</a:t>
            </a:r>
            <a:endParaRPr lang="en-AU" dirty="0">
              <a:cs typeface="Calibri"/>
            </a:endParaRPr>
          </a:p>
          <a:p>
            <a:endParaRPr lang="en-AU" i="1" dirty="0">
              <a:cs typeface="Calibri"/>
            </a:endParaRPr>
          </a:p>
          <a:p>
            <a:endParaRPr lang="en-AU" i="1" dirty="0">
              <a:cs typeface="Calibri"/>
            </a:endParaRPr>
          </a:p>
        </p:txBody>
      </p:sp>
      <p:sp>
        <p:nvSpPr>
          <p:cNvPr id="4" name="Slide Number Placeholder 3"/>
          <p:cNvSpPr>
            <a:spLocks noGrp="1"/>
          </p:cNvSpPr>
          <p:nvPr>
            <p:ph type="sldNum" sz="quarter" idx="10"/>
          </p:nvPr>
        </p:nvSpPr>
        <p:spPr/>
        <p:txBody>
          <a:bodyPr/>
          <a:lstStyle/>
          <a:p>
            <a:fld id="{6A09040B-DA09-4C58-8D66-C8AD5AEB9F52}" type="slidenum">
              <a:rPr lang="en-AU" smtClean="0"/>
              <a:t>6</a:t>
            </a:fld>
            <a:endParaRPr lang="en-AU"/>
          </a:p>
        </p:txBody>
      </p:sp>
    </p:spTree>
    <p:extLst>
      <p:ext uri="{BB962C8B-B14F-4D97-AF65-F5344CB8AC3E}">
        <p14:creationId xmlns:p14="http://schemas.microsoft.com/office/powerpoint/2010/main" val="2378030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cs typeface="Calibri"/>
              </a:rPr>
              <a:t>As we mentioned at the start of the day, this professional learning is geared to support a gradual implementation of the progressions into schools, other than Early Action for Success schools who have already begun using the progressions. </a:t>
            </a:r>
          </a:p>
          <a:p>
            <a:endParaRPr lang="en-AU" dirty="0">
              <a:cs typeface="Calibri"/>
            </a:endParaRPr>
          </a:p>
          <a:p>
            <a:r>
              <a:rPr lang="en-AU" dirty="0">
                <a:cs typeface="Calibri"/>
              </a:rPr>
              <a:t>[Walk through diagram, showing the professional learning offered across the top row and the supporting school action in the second row]. How does this assist you in determining your next steps? How will you share today's learning in your school to support all</a:t>
            </a:r>
            <a:r>
              <a:rPr lang="en-AU" baseline="0" dirty="0">
                <a:cs typeface="Calibri"/>
              </a:rPr>
              <a:t> staff to become familiar with the progressions</a:t>
            </a:r>
            <a:r>
              <a:rPr lang="en-AU" dirty="0">
                <a:cs typeface="Calibri"/>
              </a:rPr>
              <a:t>? </a:t>
            </a:r>
          </a:p>
          <a:p>
            <a:endParaRPr lang="en-AU" dirty="0">
              <a:cs typeface="Calibri"/>
            </a:endParaRPr>
          </a:p>
          <a:p>
            <a:r>
              <a:rPr lang="en-AU" dirty="0">
                <a:cs typeface="Calibri"/>
              </a:rPr>
              <a:t>[Explain resources available on Literacy &amp; Numeracy website (currently a</a:t>
            </a:r>
            <a:r>
              <a:rPr lang="en-AU" baseline="0" dirty="0">
                <a:cs typeface="Calibri"/>
              </a:rPr>
              <a:t> link to this folder of resources</a:t>
            </a:r>
            <a:r>
              <a:rPr lang="en-AU" dirty="0">
                <a:cs typeface="Calibri"/>
              </a:rPr>
              <a:t> will be emailed to participants following the event): slide packs, videos and supporting resources for sessions on Introduction to the Progressions, Introduction to the Literacy Progression, Introduction to the Numeracy Progression, Text Complexity and School Planning &amp; Reflection] – could you deliver some of these professional learning activities through staff meetings? Faculty meetings? Stage meetings? Literacy or Numeracy Team meetings? Learning Support Team meetings? How else could you start building staff familiarity with the progressions? </a:t>
            </a:r>
          </a:p>
          <a:p>
            <a:endParaRPr lang="en-AU" dirty="0">
              <a:cs typeface="Calibri"/>
            </a:endParaRPr>
          </a:p>
          <a:p>
            <a:r>
              <a:rPr lang="en-AU" dirty="0">
                <a:cs typeface="Calibri"/>
              </a:rPr>
              <a:t>[Encourage participants to add to</a:t>
            </a:r>
            <a:r>
              <a:rPr lang="en-AU" baseline="0" dirty="0">
                <a:cs typeface="Calibri"/>
              </a:rPr>
              <a:t> their Next Steps]</a:t>
            </a:r>
            <a:endParaRPr lang="en-AU" dirty="0">
              <a:cs typeface="Calibri"/>
            </a:endParaRPr>
          </a:p>
          <a:p>
            <a:endParaRPr lang="en-AU" i="1" dirty="0">
              <a:cs typeface="Calibri"/>
            </a:endParaRPr>
          </a:p>
          <a:p>
            <a:endParaRPr lang="en-AU" i="1" dirty="0">
              <a:cs typeface="Calibri"/>
            </a:endParaRPr>
          </a:p>
        </p:txBody>
      </p:sp>
      <p:sp>
        <p:nvSpPr>
          <p:cNvPr id="4" name="Slide Number Placeholder 3"/>
          <p:cNvSpPr>
            <a:spLocks noGrp="1"/>
          </p:cNvSpPr>
          <p:nvPr>
            <p:ph type="sldNum" sz="quarter" idx="10"/>
          </p:nvPr>
        </p:nvSpPr>
        <p:spPr/>
        <p:txBody>
          <a:bodyPr/>
          <a:lstStyle/>
          <a:p>
            <a:fld id="{6A09040B-DA09-4C58-8D66-C8AD5AEB9F52}" type="slidenum">
              <a:rPr lang="en-AU" smtClean="0"/>
              <a:t>7</a:t>
            </a:fld>
            <a:endParaRPr lang="en-AU"/>
          </a:p>
        </p:txBody>
      </p:sp>
    </p:spTree>
    <p:extLst>
      <p:ext uri="{BB962C8B-B14F-4D97-AF65-F5344CB8AC3E}">
        <p14:creationId xmlns:p14="http://schemas.microsoft.com/office/powerpoint/2010/main" val="2146239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[Outline key messages listed here – they will be elaborated upon through the day]</a:t>
            </a:r>
          </a:p>
        </p:txBody>
      </p:sp>
      <p:sp>
        <p:nvSpPr>
          <p:cNvPr id="4" name="Slide Number Placeholder 3"/>
          <p:cNvSpPr>
            <a:spLocks noGrp="1"/>
          </p:cNvSpPr>
          <p:nvPr>
            <p:ph type="sldNum" sz="quarter" idx="10"/>
          </p:nvPr>
        </p:nvSpPr>
        <p:spPr/>
        <p:txBody>
          <a:bodyPr/>
          <a:lstStyle/>
          <a:p>
            <a:fld id="{6A09040B-DA09-4C58-8D66-C8AD5AEB9F52}" type="slidenum">
              <a:rPr lang="en-AU" smtClean="0"/>
              <a:t>8</a:t>
            </a:fld>
            <a:endParaRPr lang="en-AU"/>
          </a:p>
        </p:txBody>
      </p:sp>
    </p:spTree>
    <p:extLst>
      <p:ext uri="{BB962C8B-B14F-4D97-AF65-F5344CB8AC3E}">
        <p14:creationId xmlns:p14="http://schemas.microsoft.com/office/powerpoint/2010/main" val="1616726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For</a:t>
            </a:r>
            <a:r>
              <a:rPr lang="en-AU" baseline="0" dirty="0"/>
              <a:t> particular outcomes in the English and mathematics syllabuses the links between the progressions and the outcome are shown at the end of the content related to that outcome. The text that you see at the bottom of the screen on the left shows the relevant sub elements and levels of the numeracy progression that can aid teachers in making evidence-based decisions about student development and future learning of the Stage 4 mathematics outcome MA4-4NA compares, orders and calculates with integers, applying a range of strategies to aid computation. The text that you see at the bottom of the screen on the right shows the relevant sub elements and levels of the literacy progression that can aid teachers in making evidence-based decisions about student development and future learning of the Stage 2 English outcome EN2-4A uses and increasing range of skills, strategies and knowledge to fluently read, view and comprehend a range of texts on increasingly challenging topics in different media and technologies. Note that in both examples a range of levels for some sub elements are included to suggest that there is a development sequence associated with the achievement of the outcome.</a:t>
            </a:r>
          </a:p>
          <a:p>
            <a:endParaRPr lang="en-AU" baseline="0"/>
          </a:p>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9</a:t>
            </a:fld>
            <a:endParaRPr lang="en-AU"/>
          </a:p>
        </p:txBody>
      </p:sp>
    </p:spTree>
    <p:extLst>
      <p:ext uri="{BB962C8B-B14F-4D97-AF65-F5344CB8AC3E}">
        <p14:creationId xmlns:p14="http://schemas.microsoft.com/office/powerpoint/2010/main" val="6278825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4" name="Picture 4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0140"/>
          <a:stretch/>
        </p:blipFill>
        <p:spPr bwMode="auto">
          <a:xfrm>
            <a:off x="0" y="2156"/>
            <a:ext cx="9144000" cy="5141344"/>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p:cNvSpPr/>
          <p:nvPr userDrawn="1"/>
        </p:nvSpPr>
        <p:spPr>
          <a:xfrm>
            <a:off x="0" y="0"/>
            <a:ext cx="6732240" cy="5143500"/>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395536" y="1563638"/>
            <a:ext cx="4367160" cy="1224136"/>
          </a:xfrm>
        </p:spPr>
        <p:txBody>
          <a:bodyPr lIns="0" anchor="b"/>
          <a:lstStyle>
            <a:lvl1pPr>
              <a:defRPr sz="2800" cap="all" baseline="0">
                <a:solidFill>
                  <a:schemeClr val="bg1"/>
                </a:solidFill>
              </a:defRPr>
            </a:lvl1pPr>
          </a:lstStyle>
          <a:p>
            <a:r>
              <a:rPr lang="en-US"/>
              <a:t>Click to edit Master title style</a:t>
            </a:r>
            <a:endParaRPr lang="en-AU" dirty="0"/>
          </a:p>
        </p:txBody>
      </p:sp>
      <p:sp>
        <p:nvSpPr>
          <p:cNvPr id="3" name="Subtitle 2"/>
          <p:cNvSpPr>
            <a:spLocks noGrp="1"/>
          </p:cNvSpPr>
          <p:nvPr>
            <p:ph type="subTitle" idx="1"/>
          </p:nvPr>
        </p:nvSpPr>
        <p:spPr>
          <a:xfrm>
            <a:off x="395536" y="2986658"/>
            <a:ext cx="4367160" cy="881236"/>
          </a:xfrm>
          <a:solidFill>
            <a:srgbClr val="FFFFFF">
              <a:alpha val="94902"/>
            </a:srgbClr>
          </a:solidFill>
        </p:spPr>
        <p:txBody>
          <a:bodyPr lIns="90000" anchor="ctr">
            <a:normAutofit/>
          </a:bodyPr>
          <a:lstStyle>
            <a:lvl1pPr marL="0" indent="0" algn="l">
              <a:spcBef>
                <a:spcPts val="0"/>
              </a:spcBef>
              <a:buNone/>
              <a:defRPr sz="200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grpSp>
        <p:nvGrpSpPr>
          <p:cNvPr id="53" name="Group 52"/>
          <p:cNvGrpSpPr>
            <a:grpSpLocks noChangeAspect="1"/>
          </p:cNvGrpSpPr>
          <p:nvPr userDrawn="1"/>
        </p:nvGrpSpPr>
        <p:grpSpPr>
          <a:xfrm>
            <a:off x="395536" y="351796"/>
            <a:ext cx="1400854" cy="496929"/>
            <a:chOff x="-3190875" y="-179387"/>
            <a:chExt cx="15528925" cy="5508625"/>
          </a:xfrm>
        </p:grpSpPr>
        <p:sp>
          <p:nvSpPr>
            <p:cNvPr id="54" name="Freeform 7"/>
            <p:cNvSpPr>
              <a:spLocks/>
            </p:cNvSpPr>
            <p:nvPr userDrawn="1"/>
          </p:nvSpPr>
          <p:spPr bwMode="auto">
            <a:xfrm>
              <a:off x="2598738" y="250825"/>
              <a:ext cx="98425" cy="5078413"/>
            </a:xfrm>
            <a:custGeom>
              <a:avLst/>
              <a:gdLst>
                <a:gd name="T0" fmla="*/ 13 w 26"/>
                <a:gd name="T1" fmla="*/ 0 h 1354"/>
                <a:gd name="T2" fmla="*/ 0 w 26"/>
                <a:gd name="T3" fmla="*/ 13 h 1354"/>
                <a:gd name="T4" fmla="*/ 0 w 26"/>
                <a:gd name="T5" fmla="*/ 1342 h 1354"/>
                <a:gd name="T6" fmla="*/ 13 w 26"/>
                <a:gd name="T7" fmla="*/ 1354 h 1354"/>
                <a:gd name="T8" fmla="*/ 26 w 26"/>
                <a:gd name="T9" fmla="*/ 1342 h 1354"/>
                <a:gd name="T10" fmla="*/ 26 w 26"/>
                <a:gd name="T11" fmla="*/ 13 h 1354"/>
                <a:gd name="T12" fmla="*/ 13 w 26"/>
                <a:gd name="T13" fmla="*/ 0 h 1354"/>
              </a:gdLst>
              <a:ahLst/>
              <a:cxnLst>
                <a:cxn ang="0">
                  <a:pos x="T0" y="T1"/>
                </a:cxn>
                <a:cxn ang="0">
                  <a:pos x="T2" y="T3"/>
                </a:cxn>
                <a:cxn ang="0">
                  <a:pos x="T4" y="T5"/>
                </a:cxn>
                <a:cxn ang="0">
                  <a:pos x="T6" y="T7"/>
                </a:cxn>
                <a:cxn ang="0">
                  <a:pos x="T8" y="T9"/>
                </a:cxn>
                <a:cxn ang="0">
                  <a:pos x="T10" y="T11"/>
                </a:cxn>
                <a:cxn ang="0">
                  <a:pos x="T12" y="T13"/>
                </a:cxn>
              </a:cxnLst>
              <a:rect l="0" t="0" r="r" b="b"/>
              <a:pathLst>
                <a:path w="26" h="1354">
                  <a:moveTo>
                    <a:pt x="13" y="0"/>
                  </a:moveTo>
                  <a:cubicBezTo>
                    <a:pt x="5" y="0"/>
                    <a:pt x="0" y="6"/>
                    <a:pt x="0" y="13"/>
                  </a:cubicBezTo>
                  <a:cubicBezTo>
                    <a:pt x="0" y="1342"/>
                    <a:pt x="0" y="1342"/>
                    <a:pt x="0" y="1342"/>
                  </a:cubicBezTo>
                  <a:cubicBezTo>
                    <a:pt x="0" y="1349"/>
                    <a:pt x="5" y="1354"/>
                    <a:pt x="13" y="1354"/>
                  </a:cubicBezTo>
                  <a:cubicBezTo>
                    <a:pt x="20" y="1354"/>
                    <a:pt x="26" y="1349"/>
                    <a:pt x="26" y="1342"/>
                  </a:cubicBezTo>
                  <a:cubicBezTo>
                    <a:pt x="26" y="13"/>
                    <a:pt x="26" y="13"/>
                    <a:pt x="26" y="13"/>
                  </a:cubicBezTo>
                  <a:cubicBezTo>
                    <a:pt x="26" y="6"/>
                    <a:pt x="20" y="0"/>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8"/>
            <p:cNvSpPr>
              <a:spLocks/>
            </p:cNvSpPr>
            <p:nvPr userDrawn="1"/>
          </p:nvSpPr>
          <p:spPr bwMode="auto">
            <a:xfrm>
              <a:off x="-171450" y="3097213"/>
              <a:ext cx="1946275" cy="1508125"/>
            </a:xfrm>
            <a:custGeom>
              <a:avLst/>
              <a:gdLst>
                <a:gd name="T0" fmla="*/ 864 w 1226"/>
                <a:gd name="T1" fmla="*/ 607 h 950"/>
                <a:gd name="T2" fmla="*/ 716 w 1226"/>
                <a:gd name="T3" fmla="*/ 0 h 950"/>
                <a:gd name="T4" fmla="*/ 512 w 1226"/>
                <a:gd name="T5" fmla="*/ 0 h 950"/>
                <a:gd name="T6" fmla="*/ 361 w 1226"/>
                <a:gd name="T7" fmla="*/ 603 h 950"/>
                <a:gd name="T8" fmla="*/ 224 w 1226"/>
                <a:gd name="T9" fmla="*/ 0 h 950"/>
                <a:gd name="T10" fmla="*/ 0 w 1226"/>
                <a:gd name="T11" fmla="*/ 0 h 950"/>
                <a:gd name="T12" fmla="*/ 248 w 1226"/>
                <a:gd name="T13" fmla="*/ 950 h 950"/>
                <a:gd name="T14" fmla="*/ 467 w 1226"/>
                <a:gd name="T15" fmla="*/ 950 h 950"/>
                <a:gd name="T16" fmla="*/ 612 w 1226"/>
                <a:gd name="T17" fmla="*/ 350 h 950"/>
                <a:gd name="T18" fmla="*/ 758 w 1226"/>
                <a:gd name="T19" fmla="*/ 950 h 950"/>
                <a:gd name="T20" fmla="*/ 973 w 1226"/>
                <a:gd name="T21" fmla="*/ 950 h 950"/>
                <a:gd name="T22" fmla="*/ 975 w 1226"/>
                <a:gd name="T23" fmla="*/ 941 h 950"/>
                <a:gd name="T24" fmla="*/ 1226 w 1226"/>
                <a:gd name="T25" fmla="*/ 0 h 950"/>
                <a:gd name="T26" fmla="*/ 1006 w 1226"/>
                <a:gd name="T27" fmla="*/ 0 h 950"/>
                <a:gd name="T28" fmla="*/ 864 w 1226"/>
                <a:gd name="T29" fmla="*/ 607 h 950"/>
                <a:gd name="T30" fmla="*/ 864 w 1226"/>
                <a:gd name="T31" fmla="*/ 607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6" h="950">
                  <a:moveTo>
                    <a:pt x="864" y="607"/>
                  </a:moveTo>
                  <a:lnTo>
                    <a:pt x="716" y="0"/>
                  </a:lnTo>
                  <a:lnTo>
                    <a:pt x="512" y="0"/>
                  </a:lnTo>
                  <a:lnTo>
                    <a:pt x="361" y="603"/>
                  </a:lnTo>
                  <a:lnTo>
                    <a:pt x="224" y="0"/>
                  </a:lnTo>
                  <a:lnTo>
                    <a:pt x="0" y="0"/>
                  </a:lnTo>
                  <a:lnTo>
                    <a:pt x="248" y="950"/>
                  </a:lnTo>
                  <a:lnTo>
                    <a:pt x="467" y="950"/>
                  </a:lnTo>
                  <a:lnTo>
                    <a:pt x="612" y="350"/>
                  </a:lnTo>
                  <a:lnTo>
                    <a:pt x="758" y="950"/>
                  </a:lnTo>
                  <a:lnTo>
                    <a:pt x="973" y="950"/>
                  </a:lnTo>
                  <a:lnTo>
                    <a:pt x="975" y="941"/>
                  </a:lnTo>
                  <a:lnTo>
                    <a:pt x="1226" y="0"/>
                  </a:lnTo>
                  <a:lnTo>
                    <a:pt x="1006" y="0"/>
                  </a:lnTo>
                  <a:lnTo>
                    <a:pt x="864" y="607"/>
                  </a:lnTo>
                  <a:lnTo>
                    <a:pt x="864" y="6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9"/>
            <p:cNvSpPr>
              <a:spLocks/>
            </p:cNvSpPr>
            <p:nvPr userDrawn="1"/>
          </p:nvSpPr>
          <p:spPr bwMode="auto">
            <a:xfrm>
              <a:off x="-2987675" y="3097213"/>
              <a:ext cx="1503363" cy="1508125"/>
            </a:xfrm>
            <a:custGeom>
              <a:avLst/>
              <a:gdLst>
                <a:gd name="T0" fmla="*/ 219 w 947"/>
                <a:gd name="T1" fmla="*/ 0 h 950"/>
                <a:gd name="T2" fmla="*/ 0 w 947"/>
                <a:gd name="T3" fmla="*/ 0 h 950"/>
                <a:gd name="T4" fmla="*/ 0 w 947"/>
                <a:gd name="T5" fmla="*/ 950 h 950"/>
                <a:gd name="T6" fmla="*/ 212 w 947"/>
                <a:gd name="T7" fmla="*/ 950 h 950"/>
                <a:gd name="T8" fmla="*/ 212 w 947"/>
                <a:gd name="T9" fmla="*/ 345 h 950"/>
                <a:gd name="T10" fmla="*/ 727 w 947"/>
                <a:gd name="T11" fmla="*/ 950 h 950"/>
                <a:gd name="T12" fmla="*/ 947 w 947"/>
                <a:gd name="T13" fmla="*/ 950 h 950"/>
                <a:gd name="T14" fmla="*/ 947 w 947"/>
                <a:gd name="T15" fmla="*/ 0 h 950"/>
                <a:gd name="T16" fmla="*/ 734 w 947"/>
                <a:gd name="T17" fmla="*/ 0 h 950"/>
                <a:gd name="T18" fmla="*/ 734 w 947"/>
                <a:gd name="T19" fmla="*/ 607 h 950"/>
                <a:gd name="T20" fmla="*/ 219 w 947"/>
                <a:gd name="T21" fmla="*/ 0 h 950"/>
                <a:gd name="T22" fmla="*/ 219 w 947"/>
                <a:gd name="T23"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950">
                  <a:moveTo>
                    <a:pt x="219" y="0"/>
                  </a:moveTo>
                  <a:lnTo>
                    <a:pt x="0" y="0"/>
                  </a:lnTo>
                  <a:lnTo>
                    <a:pt x="0" y="950"/>
                  </a:lnTo>
                  <a:lnTo>
                    <a:pt x="212" y="950"/>
                  </a:lnTo>
                  <a:lnTo>
                    <a:pt x="212" y="345"/>
                  </a:lnTo>
                  <a:lnTo>
                    <a:pt x="727" y="950"/>
                  </a:lnTo>
                  <a:lnTo>
                    <a:pt x="947" y="950"/>
                  </a:lnTo>
                  <a:lnTo>
                    <a:pt x="947" y="0"/>
                  </a:lnTo>
                  <a:lnTo>
                    <a:pt x="734" y="0"/>
                  </a:lnTo>
                  <a:lnTo>
                    <a:pt x="734" y="607"/>
                  </a:lnTo>
                  <a:lnTo>
                    <a:pt x="219" y="0"/>
                  </a:lnTo>
                  <a:lnTo>
                    <a:pt x="2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10"/>
            <p:cNvSpPr>
              <a:spLocks/>
            </p:cNvSpPr>
            <p:nvPr userDrawn="1"/>
          </p:nvSpPr>
          <p:spPr bwMode="auto">
            <a:xfrm>
              <a:off x="-3025775" y="4822825"/>
              <a:ext cx="438150" cy="484188"/>
            </a:xfrm>
            <a:custGeom>
              <a:avLst/>
              <a:gdLst>
                <a:gd name="T0" fmla="*/ 64 w 117"/>
                <a:gd name="T1" fmla="*/ 76 h 129"/>
                <a:gd name="T2" fmla="*/ 96 w 117"/>
                <a:gd name="T3" fmla="*/ 76 h 129"/>
                <a:gd name="T4" fmla="*/ 96 w 117"/>
                <a:gd name="T5" fmla="*/ 100 h 129"/>
                <a:gd name="T6" fmla="*/ 66 w 117"/>
                <a:gd name="T7" fmla="*/ 109 h 129"/>
                <a:gd name="T8" fmla="*/ 23 w 117"/>
                <a:gd name="T9" fmla="*/ 65 h 129"/>
                <a:gd name="T10" fmla="*/ 23 w 117"/>
                <a:gd name="T11" fmla="*/ 64 h 129"/>
                <a:gd name="T12" fmla="*/ 64 w 117"/>
                <a:gd name="T13" fmla="*/ 20 h 129"/>
                <a:gd name="T14" fmla="*/ 98 w 117"/>
                <a:gd name="T15" fmla="*/ 34 h 129"/>
                <a:gd name="T16" fmla="*/ 112 w 117"/>
                <a:gd name="T17" fmla="*/ 17 h 129"/>
                <a:gd name="T18" fmla="*/ 65 w 117"/>
                <a:gd name="T19" fmla="*/ 0 h 129"/>
                <a:gd name="T20" fmla="*/ 0 w 117"/>
                <a:gd name="T21" fmla="*/ 65 h 129"/>
                <a:gd name="T22" fmla="*/ 0 w 117"/>
                <a:gd name="T23" fmla="*/ 65 h 129"/>
                <a:gd name="T24" fmla="*/ 65 w 117"/>
                <a:gd name="T25" fmla="*/ 129 h 129"/>
                <a:gd name="T26" fmla="*/ 117 w 117"/>
                <a:gd name="T27" fmla="*/ 110 h 129"/>
                <a:gd name="T28" fmla="*/ 117 w 117"/>
                <a:gd name="T29" fmla="*/ 57 h 129"/>
                <a:gd name="T30" fmla="*/ 64 w 117"/>
                <a:gd name="T31" fmla="*/ 57 h 129"/>
                <a:gd name="T32" fmla="*/ 64 w 117"/>
                <a:gd name="T33"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29">
                  <a:moveTo>
                    <a:pt x="64" y="76"/>
                  </a:moveTo>
                  <a:cubicBezTo>
                    <a:pt x="96" y="76"/>
                    <a:pt x="96" y="76"/>
                    <a:pt x="96" y="76"/>
                  </a:cubicBezTo>
                  <a:cubicBezTo>
                    <a:pt x="96" y="100"/>
                    <a:pt x="96" y="100"/>
                    <a:pt x="96" y="100"/>
                  </a:cubicBezTo>
                  <a:cubicBezTo>
                    <a:pt x="88" y="105"/>
                    <a:pt x="77" y="109"/>
                    <a:pt x="66" y="109"/>
                  </a:cubicBezTo>
                  <a:cubicBezTo>
                    <a:pt x="40" y="109"/>
                    <a:pt x="23" y="90"/>
                    <a:pt x="23" y="65"/>
                  </a:cubicBezTo>
                  <a:cubicBezTo>
                    <a:pt x="23" y="64"/>
                    <a:pt x="23" y="64"/>
                    <a:pt x="23" y="64"/>
                  </a:cubicBezTo>
                  <a:cubicBezTo>
                    <a:pt x="23" y="40"/>
                    <a:pt x="41" y="20"/>
                    <a:pt x="64" y="20"/>
                  </a:cubicBezTo>
                  <a:cubicBezTo>
                    <a:pt x="79" y="20"/>
                    <a:pt x="89" y="26"/>
                    <a:pt x="98" y="34"/>
                  </a:cubicBezTo>
                  <a:cubicBezTo>
                    <a:pt x="112" y="17"/>
                    <a:pt x="112" y="17"/>
                    <a:pt x="112" y="17"/>
                  </a:cubicBezTo>
                  <a:cubicBezTo>
                    <a:pt x="99" y="6"/>
                    <a:pt x="86" y="0"/>
                    <a:pt x="65" y="0"/>
                  </a:cubicBezTo>
                  <a:cubicBezTo>
                    <a:pt x="27" y="0"/>
                    <a:pt x="0" y="30"/>
                    <a:pt x="0" y="65"/>
                  </a:cubicBezTo>
                  <a:cubicBezTo>
                    <a:pt x="0" y="65"/>
                    <a:pt x="0" y="65"/>
                    <a:pt x="0" y="65"/>
                  </a:cubicBezTo>
                  <a:cubicBezTo>
                    <a:pt x="0" y="101"/>
                    <a:pt x="26" y="129"/>
                    <a:pt x="65" y="129"/>
                  </a:cubicBezTo>
                  <a:cubicBezTo>
                    <a:pt x="87" y="129"/>
                    <a:pt x="104" y="120"/>
                    <a:pt x="117" y="110"/>
                  </a:cubicBezTo>
                  <a:cubicBezTo>
                    <a:pt x="117" y="57"/>
                    <a:pt x="117" y="57"/>
                    <a:pt x="117" y="57"/>
                  </a:cubicBezTo>
                  <a:cubicBezTo>
                    <a:pt x="64" y="57"/>
                    <a:pt x="64" y="57"/>
                    <a:pt x="64" y="57"/>
                  </a:cubicBezTo>
                  <a:cubicBezTo>
                    <a:pt x="64" y="76"/>
                    <a:pt x="64" y="76"/>
                    <a:pt x="64"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11"/>
            <p:cNvSpPr>
              <a:spLocks noEditPoints="1"/>
            </p:cNvSpPr>
            <p:nvPr userDrawn="1"/>
          </p:nvSpPr>
          <p:spPr bwMode="auto">
            <a:xfrm>
              <a:off x="-2538413" y="4822825"/>
              <a:ext cx="487363" cy="484188"/>
            </a:xfrm>
            <a:custGeom>
              <a:avLst/>
              <a:gdLst>
                <a:gd name="T0" fmla="*/ 65 w 130"/>
                <a:gd name="T1" fmla="*/ 0 h 129"/>
                <a:gd name="T2" fmla="*/ 0 w 130"/>
                <a:gd name="T3" fmla="*/ 65 h 129"/>
                <a:gd name="T4" fmla="*/ 0 w 130"/>
                <a:gd name="T5" fmla="*/ 65 h 129"/>
                <a:gd name="T6" fmla="*/ 65 w 130"/>
                <a:gd name="T7" fmla="*/ 129 h 129"/>
                <a:gd name="T8" fmla="*/ 130 w 130"/>
                <a:gd name="T9" fmla="*/ 65 h 129"/>
                <a:gd name="T10" fmla="*/ 130 w 130"/>
                <a:gd name="T11" fmla="*/ 64 h 129"/>
                <a:gd name="T12" fmla="*/ 65 w 130"/>
                <a:gd name="T13" fmla="*/ 0 h 129"/>
                <a:gd name="T14" fmla="*/ 107 w 130"/>
                <a:gd name="T15" fmla="*/ 65 h 129"/>
                <a:gd name="T16" fmla="*/ 65 w 130"/>
                <a:gd name="T17" fmla="*/ 109 h 129"/>
                <a:gd name="T18" fmla="*/ 23 w 130"/>
                <a:gd name="T19" fmla="*/ 65 h 129"/>
                <a:gd name="T20" fmla="*/ 23 w 130"/>
                <a:gd name="T21" fmla="*/ 64 h 129"/>
                <a:gd name="T22" fmla="*/ 65 w 130"/>
                <a:gd name="T23" fmla="*/ 20 h 129"/>
                <a:gd name="T24" fmla="*/ 107 w 130"/>
                <a:gd name="T25" fmla="*/ 65 h 129"/>
                <a:gd name="T26" fmla="*/ 107 w 130"/>
                <a:gd name="T2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29">
                  <a:moveTo>
                    <a:pt x="65" y="0"/>
                  </a:moveTo>
                  <a:cubicBezTo>
                    <a:pt x="27" y="0"/>
                    <a:pt x="0" y="30"/>
                    <a:pt x="0" y="65"/>
                  </a:cubicBezTo>
                  <a:cubicBezTo>
                    <a:pt x="0" y="65"/>
                    <a:pt x="0" y="65"/>
                    <a:pt x="0" y="65"/>
                  </a:cubicBezTo>
                  <a:cubicBezTo>
                    <a:pt x="0" y="100"/>
                    <a:pt x="27" y="129"/>
                    <a:pt x="65" y="129"/>
                  </a:cubicBezTo>
                  <a:cubicBezTo>
                    <a:pt x="103" y="129"/>
                    <a:pt x="130" y="100"/>
                    <a:pt x="130" y="65"/>
                  </a:cubicBezTo>
                  <a:cubicBezTo>
                    <a:pt x="130" y="64"/>
                    <a:pt x="130" y="64"/>
                    <a:pt x="130" y="64"/>
                  </a:cubicBezTo>
                  <a:cubicBezTo>
                    <a:pt x="130" y="29"/>
                    <a:pt x="103" y="0"/>
                    <a:pt x="65" y="0"/>
                  </a:cubicBezTo>
                  <a:close/>
                  <a:moveTo>
                    <a:pt x="107" y="65"/>
                  </a:moveTo>
                  <a:cubicBezTo>
                    <a:pt x="107" y="89"/>
                    <a:pt x="90" y="109"/>
                    <a:pt x="65" y="109"/>
                  </a:cubicBezTo>
                  <a:cubicBezTo>
                    <a:pt x="40" y="109"/>
                    <a:pt x="23" y="89"/>
                    <a:pt x="23" y="65"/>
                  </a:cubicBezTo>
                  <a:cubicBezTo>
                    <a:pt x="23" y="64"/>
                    <a:pt x="23" y="64"/>
                    <a:pt x="23" y="64"/>
                  </a:cubicBezTo>
                  <a:cubicBezTo>
                    <a:pt x="23" y="40"/>
                    <a:pt x="40" y="20"/>
                    <a:pt x="65" y="20"/>
                  </a:cubicBezTo>
                  <a:cubicBezTo>
                    <a:pt x="89" y="20"/>
                    <a:pt x="107" y="40"/>
                    <a:pt x="107" y="65"/>
                  </a:cubicBezTo>
                  <a:cubicBezTo>
                    <a:pt x="107" y="65"/>
                    <a:pt x="107" y="65"/>
                    <a:pt x="107"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12"/>
            <p:cNvSpPr>
              <a:spLocks/>
            </p:cNvSpPr>
            <p:nvPr userDrawn="1"/>
          </p:nvSpPr>
          <p:spPr bwMode="auto">
            <a:xfrm>
              <a:off x="-2058988" y="4830763"/>
              <a:ext cx="461963" cy="471488"/>
            </a:xfrm>
            <a:custGeom>
              <a:avLst/>
              <a:gdLst>
                <a:gd name="T0" fmla="*/ 147 w 291"/>
                <a:gd name="T1" fmla="*/ 227 h 297"/>
                <a:gd name="T2" fmla="*/ 57 w 291"/>
                <a:gd name="T3" fmla="*/ 0 h 297"/>
                <a:gd name="T4" fmla="*/ 0 w 291"/>
                <a:gd name="T5" fmla="*/ 0 h 297"/>
                <a:gd name="T6" fmla="*/ 123 w 291"/>
                <a:gd name="T7" fmla="*/ 297 h 297"/>
                <a:gd name="T8" fmla="*/ 168 w 291"/>
                <a:gd name="T9" fmla="*/ 297 h 297"/>
                <a:gd name="T10" fmla="*/ 291 w 291"/>
                <a:gd name="T11" fmla="*/ 0 h 297"/>
                <a:gd name="T12" fmla="*/ 234 w 291"/>
                <a:gd name="T13" fmla="*/ 0 h 297"/>
                <a:gd name="T14" fmla="*/ 147 w 291"/>
                <a:gd name="T15" fmla="*/ 227 h 297"/>
                <a:gd name="T16" fmla="*/ 147 w 291"/>
                <a:gd name="T17" fmla="*/ 22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297">
                  <a:moveTo>
                    <a:pt x="147" y="227"/>
                  </a:moveTo>
                  <a:lnTo>
                    <a:pt x="57" y="0"/>
                  </a:lnTo>
                  <a:lnTo>
                    <a:pt x="0" y="0"/>
                  </a:lnTo>
                  <a:lnTo>
                    <a:pt x="123" y="297"/>
                  </a:lnTo>
                  <a:lnTo>
                    <a:pt x="168" y="297"/>
                  </a:lnTo>
                  <a:lnTo>
                    <a:pt x="291" y="0"/>
                  </a:lnTo>
                  <a:lnTo>
                    <a:pt x="234" y="0"/>
                  </a:lnTo>
                  <a:lnTo>
                    <a:pt x="147" y="227"/>
                  </a:lnTo>
                  <a:lnTo>
                    <a:pt x="147" y="2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13"/>
            <p:cNvSpPr>
              <a:spLocks/>
            </p:cNvSpPr>
            <p:nvPr userDrawn="1"/>
          </p:nvSpPr>
          <p:spPr bwMode="auto">
            <a:xfrm>
              <a:off x="-1541463" y="4830763"/>
              <a:ext cx="349250" cy="468313"/>
            </a:xfrm>
            <a:custGeom>
              <a:avLst/>
              <a:gdLst>
                <a:gd name="T0" fmla="*/ 50 w 220"/>
                <a:gd name="T1" fmla="*/ 170 h 295"/>
                <a:gd name="T2" fmla="*/ 199 w 220"/>
                <a:gd name="T3" fmla="*/ 170 h 295"/>
                <a:gd name="T4" fmla="*/ 199 w 220"/>
                <a:gd name="T5" fmla="*/ 123 h 295"/>
                <a:gd name="T6" fmla="*/ 50 w 220"/>
                <a:gd name="T7" fmla="*/ 123 h 295"/>
                <a:gd name="T8" fmla="*/ 50 w 220"/>
                <a:gd name="T9" fmla="*/ 47 h 295"/>
                <a:gd name="T10" fmla="*/ 218 w 220"/>
                <a:gd name="T11" fmla="*/ 47 h 295"/>
                <a:gd name="T12" fmla="*/ 218 w 220"/>
                <a:gd name="T13" fmla="*/ 0 h 295"/>
                <a:gd name="T14" fmla="*/ 0 w 220"/>
                <a:gd name="T15" fmla="*/ 0 h 295"/>
                <a:gd name="T16" fmla="*/ 0 w 220"/>
                <a:gd name="T17" fmla="*/ 295 h 295"/>
                <a:gd name="T18" fmla="*/ 220 w 220"/>
                <a:gd name="T19" fmla="*/ 295 h 295"/>
                <a:gd name="T20" fmla="*/ 220 w 220"/>
                <a:gd name="T21" fmla="*/ 248 h 295"/>
                <a:gd name="T22" fmla="*/ 50 w 220"/>
                <a:gd name="T23" fmla="*/ 248 h 295"/>
                <a:gd name="T24" fmla="*/ 50 w 220"/>
                <a:gd name="T25" fmla="*/ 170 h 295"/>
                <a:gd name="T26" fmla="*/ 50 w 220"/>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95">
                  <a:moveTo>
                    <a:pt x="50" y="170"/>
                  </a:moveTo>
                  <a:lnTo>
                    <a:pt x="199" y="170"/>
                  </a:lnTo>
                  <a:lnTo>
                    <a:pt x="199" y="123"/>
                  </a:lnTo>
                  <a:lnTo>
                    <a:pt x="50" y="123"/>
                  </a:lnTo>
                  <a:lnTo>
                    <a:pt x="50" y="47"/>
                  </a:lnTo>
                  <a:lnTo>
                    <a:pt x="218" y="47"/>
                  </a:lnTo>
                  <a:lnTo>
                    <a:pt x="218" y="0"/>
                  </a:lnTo>
                  <a:lnTo>
                    <a:pt x="0" y="0"/>
                  </a:lnTo>
                  <a:lnTo>
                    <a:pt x="0" y="295"/>
                  </a:lnTo>
                  <a:lnTo>
                    <a:pt x="220" y="295"/>
                  </a:lnTo>
                  <a:lnTo>
                    <a:pt x="220" y="248"/>
                  </a:lnTo>
                  <a:lnTo>
                    <a:pt x="50" y="248"/>
                  </a:lnTo>
                  <a:lnTo>
                    <a:pt x="50" y="170"/>
                  </a:lnTo>
                  <a:lnTo>
                    <a:pt x="50"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Freeform 14"/>
            <p:cNvSpPr>
              <a:spLocks noEditPoints="1"/>
            </p:cNvSpPr>
            <p:nvPr userDrawn="1"/>
          </p:nvSpPr>
          <p:spPr bwMode="auto">
            <a:xfrm>
              <a:off x="-1112838" y="4830763"/>
              <a:ext cx="393700" cy="468313"/>
            </a:xfrm>
            <a:custGeom>
              <a:avLst/>
              <a:gdLst>
                <a:gd name="T0" fmla="*/ 101 w 105"/>
                <a:gd name="T1" fmla="*/ 40 h 125"/>
                <a:gd name="T2" fmla="*/ 101 w 105"/>
                <a:gd name="T3" fmla="*/ 40 h 125"/>
                <a:gd name="T4" fmla="*/ 91 w 105"/>
                <a:gd name="T5" fmla="*/ 13 h 125"/>
                <a:gd name="T6" fmla="*/ 55 w 105"/>
                <a:gd name="T7" fmla="*/ 0 h 125"/>
                <a:gd name="T8" fmla="*/ 0 w 105"/>
                <a:gd name="T9" fmla="*/ 0 h 125"/>
                <a:gd name="T10" fmla="*/ 0 w 105"/>
                <a:gd name="T11" fmla="*/ 125 h 125"/>
                <a:gd name="T12" fmla="*/ 22 w 105"/>
                <a:gd name="T13" fmla="*/ 125 h 125"/>
                <a:gd name="T14" fmla="*/ 22 w 105"/>
                <a:gd name="T15" fmla="*/ 81 h 125"/>
                <a:gd name="T16" fmla="*/ 49 w 105"/>
                <a:gd name="T17" fmla="*/ 81 h 125"/>
                <a:gd name="T18" fmla="*/ 80 w 105"/>
                <a:gd name="T19" fmla="*/ 125 h 125"/>
                <a:gd name="T20" fmla="*/ 105 w 105"/>
                <a:gd name="T21" fmla="*/ 125 h 125"/>
                <a:gd name="T22" fmla="*/ 72 w 105"/>
                <a:gd name="T23" fmla="*/ 78 h 125"/>
                <a:gd name="T24" fmla="*/ 101 w 105"/>
                <a:gd name="T25" fmla="*/ 40 h 125"/>
                <a:gd name="T26" fmla="*/ 22 w 105"/>
                <a:gd name="T27" fmla="*/ 62 h 125"/>
                <a:gd name="T28" fmla="*/ 22 w 105"/>
                <a:gd name="T29" fmla="*/ 20 h 125"/>
                <a:gd name="T30" fmla="*/ 53 w 105"/>
                <a:gd name="T31" fmla="*/ 20 h 125"/>
                <a:gd name="T32" fmla="*/ 79 w 105"/>
                <a:gd name="T33" fmla="*/ 41 h 125"/>
                <a:gd name="T34" fmla="*/ 79 w 105"/>
                <a:gd name="T35" fmla="*/ 41 h 125"/>
                <a:gd name="T36" fmla="*/ 54 w 105"/>
                <a:gd name="T37" fmla="*/ 62 h 125"/>
                <a:gd name="T38" fmla="*/ 22 w 105"/>
                <a:gd name="T39"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25">
                  <a:moveTo>
                    <a:pt x="101" y="40"/>
                  </a:moveTo>
                  <a:cubicBezTo>
                    <a:pt x="101" y="40"/>
                    <a:pt x="101" y="40"/>
                    <a:pt x="101" y="40"/>
                  </a:cubicBezTo>
                  <a:cubicBezTo>
                    <a:pt x="101" y="29"/>
                    <a:pt x="98" y="20"/>
                    <a:pt x="91" y="13"/>
                  </a:cubicBezTo>
                  <a:cubicBezTo>
                    <a:pt x="83" y="5"/>
                    <a:pt x="71" y="0"/>
                    <a:pt x="55" y="0"/>
                  </a:cubicBezTo>
                  <a:cubicBezTo>
                    <a:pt x="0" y="0"/>
                    <a:pt x="0" y="0"/>
                    <a:pt x="0" y="0"/>
                  </a:cubicBezTo>
                  <a:cubicBezTo>
                    <a:pt x="0" y="125"/>
                    <a:pt x="0" y="125"/>
                    <a:pt x="0" y="125"/>
                  </a:cubicBezTo>
                  <a:cubicBezTo>
                    <a:pt x="22" y="125"/>
                    <a:pt x="22" y="125"/>
                    <a:pt x="22" y="125"/>
                  </a:cubicBezTo>
                  <a:cubicBezTo>
                    <a:pt x="22" y="81"/>
                    <a:pt x="22" y="81"/>
                    <a:pt x="22" y="81"/>
                  </a:cubicBezTo>
                  <a:cubicBezTo>
                    <a:pt x="49" y="81"/>
                    <a:pt x="49" y="81"/>
                    <a:pt x="49" y="81"/>
                  </a:cubicBezTo>
                  <a:cubicBezTo>
                    <a:pt x="80" y="125"/>
                    <a:pt x="80" y="125"/>
                    <a:pt x="80" y="125"/>
                  </a:cubicBezTo>
                  <a:cubicBezTo>
                    <a:pt x="105" y="125"/>
                    <a:pt x="105" y="125"/>
                    <a:pt x="105" y="125"/>
                  </a:cubicBezTo>
                  <a:cubicBezTo>
                    <a:pt x="72" y="78"/>
                    <a:pt x="72" y="78"/>
                    <a:pt x="72" y="78"/>
                  </a:cubicBezTo>
                  <a:cubicBezTo>
                    <a:pt x="89" y="73"/>
                    <a:pt x="101" y="60"/>
                    <a:pt x="101" y="40"/>
                  </a:cubicBezTo>
                  <a:close/>
                  <a:moveTo>
                    <a:pt x="22" y="62"/>
                  </a:moveTo>
                  <a:cubicBezTo>
                    <a:pt x="22" y="20"/>
                    <a:pt x="22" y="20"/>
                    <a:pt x="22" y="20"/>
                  </a:cubicBezTo>
                  <a:cubicBezTo>
                    <a:pt x="53" y="20"/>
                    <a:pt x="53" y="20"/>
                    <a:pt x="53" y="20"/>
                  </a:cubicBezTo>
                  <a:cubicBezTo>
                    <a:pt x="70" y="20"/>
                    <a:pt x="79" y="28"/>
                    <a:pt x="79" y="41"/>
                  </a:cubicBezTo>
                  <a:cubicBezTo>
                    <a:pt x="79" y="41"/>
                    <a:pt x="79" y="41"/>
                    <a:pt x="79" y="41"/>
                  </a:cubicBezTo>
                  <a:cubicBezTo>
                    <a:pt x="79" y="54"/>
                    <a:pt x="69" y="62"/>
                    <a:pt x="54" y="62"/>
                  </a:cubicBezTo>
                  <a:cubicBezTo>
                    <a:pt x="22" y="62"/>
                    <a:pt x="22" y="62"/>
                    <a:pt x="2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2" name="Freeform 15"/>
            <p:cNvSpPr>
              <a:spLocks/>
            </p:cNvSpPr>
            <p:nvPr userDrawn="1"/>
          </p:nvSpPr>
          <p:spPr bwMode="auto">
            <a:xfrm>
              <a:off x="-658813" y="4830763"/>
              <a:ext cx="404813" cy="468313"/>
            </a:xfrm>
            <a:custGeom>
              <a:avLst/>
              <a:gdLst>
                <a:gd name="T0" fmla="*/ 203 w 255"/>
                <a:gd name="T1" fmla="*/ 203 h 295"/>
                <a:gd name="T2" fmla="*/ 47 w 255"/>
                <a:gd name="T3" fmla="*/ 0 h 295"/>
                <a:gd name="T4" fmla="*/ 0 w 255"/>
                <a:gd name="T5" fmla="*/ 0 h 295"/>
                <a:gd name="T6" fmla="*/ 0 w 255"/>
                <a:gd name="T7" fmla="*/ 295 h 295"/>
                <a:gd name="T8" fmla="*/ 49 w 255"/>
                <a:gd name="T9" fmla="*/ 295 h 295"/>
                <a:gd name="T10" fmla="*/ 49 w 255"/>
                <a:gd name="T11" fmla="*/ 85 h 295"/>
                <a:gd name="T12" fmla="*/ 212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49" y="295"/>
                  </a:lnTo>
                  <a:lnTo>
                    <a:pt x="49" y="85"/>
                  </a:lnTo>
                  <a:lnTo>
                    <a:pt x="212" y="295"/>
                  </a:lnTo>
                  <a:lnTo>
                    <a:pt x="255" y="295"/>
                  </a:lnTo>
                  <a:lnTo>
                    <a:pt x="255" y="0"/>
                  </a:lnTo>
                  <a:lnTo>
                    <a:pt x="203" y="0"/>
                  </a:lnTo>
                  <a:lnTo>
                    <a:pt x="203" y="203"/>
                  </a:lnTo>
                  <a:lnTo>
                    <a:pt x="20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16"/>
            <p:cNvSpPr>
              <a:spLocks/>
            </p:cNvSpPr>
            <p:nvPr userDrawn="1"/>
          </p:nvSpPr>
          <p:spPr bwMode="auto">
            <a:xfrm>
              <a:off x="-171450" y="4830763"/>
              <a:ext cx="457200" cy="468313"/>
            </a:xfrm>
            <a:custGeom>
              <a:avLst/>
              <a:gdLst>
                <a:gd name="T0" fmla="*/ 144 w 288"/>
                <a:gd name="T1" fmla="*/ 139 h 295"/>
                <a:gd name="T2" fmla="*/ 54 w 288"/>
                <a:gd name="T3" fmla="*/ 0 h 295"/>
                <a:gd name="T4" fmla="*/ 0 w 288"/>
                <a:gd name="T5" fmla="*/ 0 h 295"/>
                <a:gd name="T6" fmla="*/ 0 w 288"/>
                <a:gd name="T7" fmla="*/ 295 h 295"/>
                <a:gd name="T8" fmla="*/ 52 w 288"/>
                <a:gd name="T9" fmla="*/ 295 h 295"/>
                <a:gd name="T10" fmla="*/ 52 w 288"/>
                <a:gd name="T11" fmla="*/ 85 h 295"/>
                <a:gd name="T12" fmla="*/ 141 w 288"/>
                <a:gd name="T13" fmla="*/ 222 h 295"/>
                <a:gd name="T14" fmla="*/ 144 w 288"/>
                <a:gd name="T15" fmla="*/ 222 h 295"/>
                <a:gd name="T16" fmla="*/ 236 w 288"/>
                <a:gd name="T17" fmla="*/ 85 h 295"/>
                <a:gd name="T18" fmla="*/ 236 w 288"/>
                <a:gd name="T19" fmla="*/ 295 h 295"/>
                <a:gd name="T20" fmla="*/ 288 w 288"/>
                <a:gd name="T21" fmla="*/ 295 h 295"/>
                <a:gd name="T22" fmla="*/ 288 w 288"/>
                <a:gd name="T23" fmla="*/ 0 h 295"/>
                <a:gd name="T24" fmla="*/ 234 w 288"/>
                <a:gd name="T25" fmla="*/ 0 h 295"/>
                <a:gd name="T26" fmla="*/ 144 w 288"/>
                <a:gd name="T27" fmla="*/ 139 h 295"/>
                <a:gd name="T28" fmla="*/ 144 w 288"/>
                <a:gd name="T29" fmla="*/ 13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95">
                  <a:moveTo>
                    <a:pt x="144" y="139"/>
                  </a:moveTo>
                  <a:lnTo>
                    <a:pt x="54" y="0"/>
                  </a:lnTo>
                  <a:lnTo>
                    <a:pt x="0" y="0"/>
                  </a:lnTo>
                  <a:lnTo>
                    <a:pt x="0" y="295"/>
                  </a:lnTo>
                  <a:lnTo>
                    <a:pt x="52" y="295"/>
                  </a:lnTo>
                  <a:lnTo>
                    <a:pt x="52" y="85"/>
                  </a:lnTo>
                  <a:lnTo>
                    <a:pt x="141" y="222"/>
                  </a:lnTo>
                  <a:lnTo>
                    <a:pt x="144" y="222"/>
                  </a:lnTo>
                  <a:lnTo>
                    <a:pt x="236" y="85"/>
                  </a:lnTo>
                  <a:lnTo>
                    <a:pt x="236" y="295"/>
                  </a:lnTo>
                  <a:lnTo>
                    <a:pt x="288" y="295"/>
                  </a:lnTo>
                  <a:lnTo>
                    <a:pt x="288" y="0"/>
                  </a:lnTo>
                  <a:lnTo>
                    <a:pt x="234" y="0"/>
                  </a:lnTo>
                  <a:lnTo>
                    <a:pt x="144" y="139"/>
                  </a:lnTo>
                  <a:lnTo>
                    <a:pt x="144"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Freeform 17"/>
            <p:cNvSpPr>
              <a:spLocks/>
            </p:cNvSpPr>
            <p:nvPr userDrawn="1"/>
          </p:nvSpPr>
          <p:spPr bwMode="auto">
            <a:xfrm>
              <a:off x="365125" y="4830763"/>
              <a:ext cx="347663" cy="468313"/>
            </a:xfrm>
            <a:custGeom>
              <a:avLst/>
              <a:gdLst>
                <a:gd name="T0" fmla="*/ 52 w 219"/>
                <a:gd name="T1" fmla="*/ 170 h 295"/>
                <a:gd name="T2" fmla="*/ 198 w 219"/>
                <a:gd name="T3" fmla="*/ 170 h 295"/>
                <a:gd name="T4" fmla="*/ 198 w 219"/>
                <a:gd name="T5" fmla="*/ 123 h 295"/>
                <a:gd name="T6" fmla="*/ 52 w 219"/>
                <a:gd name="T7" fmla="*/ 123 h 295"/>
                <a:gd name="T8" fmla="*/ 52 w 219"/>
                <a:gd name="T9" fmla="*/ 47 h 295"/>
                <a:gd name="T10" fmla="*/ 217 w 219"/>
                <a:gd name="T11" fmla="*/ 47 h 295"/>
                <a:gd name="T12" fmla="*/ 217 w 219"/>
                <a:gd name="T13" fmla="*/ 0 h 295"/>
                <a:gd name="T14" fmla="*/ 0 w 219"/>
                <a:gd name="T15" fmla="*/ 0 h 295"/>
                <a:gd name="T16" fmla="*/ 0 w 219"/>
                <a:gd name="T17" fmla="*/ 295 h 295"/>
                <a:gd name="T18" fmla="*/ 219 w 219"/>
                <a:gd name="T19" fmla="*/ 295 h 295"/>
                <a:gd name="T20" fmla="*/ 219 w 219"/>
                <a:gd name="T21" fmla="*/ 248 h 295"/>
                <a:gd name="T22" fmla="*/ 52 w 219"/>
                <a:gd name="T23" fmla="*/ 248 h 295"/>
                <a:gd name="T24" fmla="*/ 52 w 219"/>
                <a:gd name="T25" fmla="*/ 170 h 295"/>
                <a:gd name="T26" fmla="*/ 52 w 219"/>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295">
                  <a:moveTo>
                    <a:pt x="52" y="170"/>
                  </a:moveTo>
                  <a:lnTo>
                    <a:pt x="198" y="170"/>
                  </a:lnTo>
                  <a:lnTo>
                    <a:pt x="198" y="123"/>
                  </a:lnTo>
                  <a:lnTo>
                    <a:pt x="52" y="123"/>
                  </a:lnTo>
                  <a:lnTo>
                    <a:pt x="52" y="47"/>
                  </a:lnTo>
                  <a:lnTo>
                    <a:pt x="217" y="47"/>
                  </a:lnTo>
                  <a:lnTo>
                    <a:pt x="217" y="0"/>
                  </a:lnTo>
                  <a:lnTo>
                    <a:pt x="0" y="0"/>
                  </a:lnTo>
                  <a:lnTo>
                    <a:pt x="0" y="295"/>
                  </a:lnTo>
                  <a:lnTo>
                    <a:pt x="219" y="295"/>
                  </a:lnTo>
                  <a:lnTo>
                    <a:pt x="219" y="248"/>
                  </a:lnTo>
                  <a:lnTo>
                    <a:pt x="52" y="248"/>
                  </a:lnTo>
                  <a:lnTo>
                    <a:pt x="52" y="170"/>
                  </a:lnTo>
                  <a:lnTo>
                    <a:pt x="52"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5" name="Freeform 18"/>
            <p:cNvSpPr>
              <a:spLocks/>
            </p:cNvSpPr>
            <p:nvPr userDrawn="1"/>
          </p:nvSpPr>
          <p:spPr bwMode="auto">
            <a:xfrm>
              <a:off x="795338" y="4830763"/>
              <a:ext cx="404813" cy="468313"/>
            </a:xfrm>
            <a:custGeom>
              <a:avLst/>
              <a:gdLst>
                <a:gd name="T0" fmla="*/ 203 w 255"/>
                <a:gd name="T1" fmla="*/ 203 h 295"/>
                <a:gd name="T2" fmla="*/ 47 w 255"/>
                <a:gd name="T3" fmla="*/ 0 h 295"/>
                <a:gd name="T4" fmla="*/ 0 w 255"/>
                <a:gd name="T5" fmla="*/ 0 h 295"/>
                <a:gd name="T6" fmla="*/ 0 w 255"/>
                <a:gd name="T7" fmla="*/ 295 h 295"/>
                <a:gd name="T8" fmla="*/ 50 w 255"/>
                <a:gd name="T9" fmla="*/ 295 h 295"/>
                <a:gd name="T10" fmla="*/ 50 w 255"/>
                <a:gd name="T11" fmla="*/ 85 h 295"/>
                <a:gd name="T12" fmla="*/ 213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50" y="295"/>
                  </a:lnTo>
                  <a:lnTo>
                    <a:pt x="50" y="85"/>
                  </a:lnTo>
                  <a:lnTo>
                    <a:pt x="213" y="295"/>
                  </a:lnTo>
                  <a:lnTo>
                    <a:pt x="255" y="295"/>
                  </a:lnTo>
                  <a:lnTo>
                    <a:pt x="255" y="0"/>
                  </a:lnTo>
                  <a:lnTo>
                    <a:pt x="203" y="0"/>
                  </a:lnTo>
                  <a:lnTo>
                    <a:pt x="203" y="203"/>
                  </a:lnTo>
                  <a:lnTo>
                    <a:pt x="20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Freeform 19"/>
            <p:cNvSpPr>
              <a:spLocks/>
            </p:cNvSpPr>
            <p:nvPr userDrawn="1"/>
          </p:nvSpPr>
          <p:spPr bwMode="auto">
            <a:xfrm>
              <a:off x="1263650" y="4830763"/>
              <a:ext cx="379413" cy="468313"/>
            </a:xfrm>
            <a:custGeom>
              <a:avLst/>
              <a:gdLst>
                <a:gd name="T0" fmla="*/ 0 w 239"/>
                <a:gd name="T1" fmla="*/ 49 h 295"/>
                <a:gd name="T2" fmla="*/ 95 w 239"/>
                <a:gd name="T3" fmla="*/ 49 h 295"/>
                <a:gd name="T4" fmla="*/ 95 w 239"/>
                <a:gd name="T5" fmla="*/ 295 h 295"/>
                <a:gd name="T6" fmla="*/ 147 w 239"/>
                <a:gd name="T7" fmla="*/ 295 h 295"/>
                <a:gd name="T8" fmla="*/ 147 w 239"/>
                <a:gd name="T9" fmla="*/ 49 h 295"/>
                <a:gd name="T10" fmla="*/ 239 w 239"/>
                <a:gd name="T11" fmla="*/ 49 h 295"/>
                <a:gd name="T12" fmla="*/ 239 w 239"/>
                <a:gd name="T13" fmla="*/ 0 h 295"/>
                <a:gd name="T14" fmla="*/ 0 w 239"/>
                <a:gd name="T15" fmla="*/ 0 h 295"/>
                <a:gd name="T16" fmla="*/ 0 w 239"/>
                <a:gd name="T17" fmla="*/ 49 h 295"/>
                <a:gd name="T18" fmla="*/ 0 w 239"/>
                <a:gd name="T19" fmla="*/ 4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95">
                  <a:moveTo>
                    <a:pt x="0" y="49"/>
                  </a:moveTo>
                  <a:lnTo>
                    <a:pt x="95" y="49"/>
                  </a:lnTo>
                  <a:lnTo>
                    <a:pt x="95" y="295"/>
                  </a:lnTo>
                  <a:lnTo>
                    <a:pt x="147" y="295"/>
                  </a:lnTo>
                  <a:lnTo>
                    <a:pt x="147" y="49"/>
                  </a:lnTo>
                  <a:lnTo>
                    <a:pt x="239" y="49"/>
                  </a:lnTo>
                  <a:lnTo>
                    <a:pt x="239" y="0"/>
                  </a:lnTo>
                  <a:lnTo>
                    <a:pt x="0" y="0"/>
                  </a:lnTo>
                  <a:lnTo>
                    <a:pt x="0" y="49"/>
                  </a:lnTo>
                  <a:lnTo>
                    <a:pt x="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7" name="Freeform 20"/>
            <p:cNvSpPr>
              <a:spLocks/>
            </p:cNvSpPr>
            <p:nvPr userDrawn="1"/>
          </p:nvSpPr>
          <p:spPr bwMode="auto">
            <a:xfrm>
              <a:off x="-1390650" y="3067050"/>
              <a:ext cx="1211263" cy="1571625"/>
            </a:xfrm>
            <a:custGeom>
              <a:avLst/>
              <a:gdLst>
                <a:gd name="T0" fmla="*/ 193 w 323"/>
                <a:gd name="T1" fmla="*/ 169 h 419"/>
                <a:gd name="T2" fmla="*/ 105 w 323"/>
                <a:gd name="T3" fmla="*/ 116 h 419"/>
                <a:gd name="T4" fmla="*/ 105 w 323"/>
                <a:gd name="T5" fmla="*/ 114 h 419"/>
                <a:gd name="T6" fmla="*/ 158 w 323"/>
                <a:gd name="T7" fmla="*/ 79 h 419"/>
                <a:gd name="T8" fmla="*/ 264 w 323"/>
                <a:gd name="T9" fmla="*/ 119 h 419"/>
                <a:gd name="T10" fmla="*/ 311 w 323"/>
                <a:gd name="T11" fmla="*/ 52 h 419"/>
                <a:gd name="T12" fmla="*/ 159 w 323"/>
                <a:gd name="T13" fmla="*/ 0 h 419"/>
                <a:gd name="T14" fmla="*/ 16 w 323"/>
                <a:gd name="T15" fmla="*/ 123 h 419"/>
                <a:gd name="T16" fmla="*/ 16 w 323"/>
                <a:gd name="T17" fmla="*/ 124 h 419"/>
                <a:gd name="T18" fmla="*/ 151 w 323"/>
                <a:gd name="T19" fmla="*/ 249 h 419"/>
                <a:gd name="T20" fmla="*/ 234 w 323"/>
                <a:gd name="T21" fmla="*/ 300 h 419"/>
                <a:gd name="T22" fmla="*/ 234 w 323"/>
                <a:gd name="T23" fmla="*/ 301 h 419"/>
                <a:gd name="T24" fmla="*/ 175 w 323"/>
                <a:gd name="T25" fmla="*/ 340 h 419"/>
                <a:gd name="T26" fmla="*/ 53 w 323"/>
                <a:gd name="T27" fmla="*/ 290 h 419"/>
                <a:gd name="T28" fmla="*/ 0 w 323"/>
                <a:gd name="T29" fmla="*/ 354 h 419"/>
                <a:gd name="T30" fmla="*/ 173 w 323"/>
                <a:gd name="T31" fmla="*/ 419 h 419"/>
                <a:gd name="T32" fmla="*/ 323 w 323"/>
                <a:gd name="T33" fmla="*/ 293 h 419"/>
                <a:gd name="T34" fmla="*/ 323 w 323"/>
                <a:gd name="T35" fmla="*/ 292 h 419"/>
                <a:gd name="T36" fmla="*/ 193 w 323"/>
                <a:gd name="T37" fmla="*/ 16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419">
                  <a:moveTo>
                    <a:pt x="193" y="169"/>
                  </a:moveTo>
                  <a:cubicBezTo>
                    <a:pt x="123" y="151"/>
                    <a:pt x="105" y="142"/>
                    <a:pt x="105" y="116"/>
                  </a:cubicBezTo>
                  <a:cubicBezTo>
                    <a:pt x="105" y="114"/>
                    <a:pt x="105" y="114"/>
                    <a:pt x="105" y="114"/>
                  </a:cubicBezTo>
                  <a:cubicBezTo>
                    <a:pt x="105" y="95"/>
                    <a:pt x="124" y="79"/>
                    <a:pt x="158" y="79"/>
                  </a:cubicBezTo>
                  <a:cubicBezTo>
                    <a:pt x="192" y="79"/>
                    <a:pt x="228" y="94"/>
                    <a:pt x="264" y="119"/>
                  </a:cubicBezTo>
                  <a:cubicBezTo>
                    <a:pt x="311" y="52"/>
                    <a:pt x="311" y="52"/>
                    <a:pt x="311" y="52"/>
                  </a:cubicBezTo>
                  <a:cubicBezTo>
                    <a:pt x="269" y="18"/>
                    <a:pt x="219" y="0"/>
                    <a:pt x="159" y="0"/>
                  </a:cubicBezTo>
                  <a:cubicBezTo>
                    <a:pt x="76" y="0"/>
                    <a:pt x="16" y="49"/>
                    <a:pt x="16" y="123"/>
                  </a:cubicBezTo>
                  <a:cubicBezTo>
                    <a:pt x="16" y="124"/>
                    <a:pt x="16" y="124"/>
                    <a:pt x="16" y="124"/>
                  </a:cubicBezTo>
                  <a:cubicBezTo>
                    <a:pt x="16" y="205"/>
                    <a:pt x="69" y="227"/>
                    <a:pt x="151" y="249"/>
                  </a:cubicBezTo>
                  <a:cubicBezTo>
                    <a:pt x="220" y="266"/>
                    <a:pt x="234" y="278"/>
                    <a:pt x="234" y="300"/>
                  </a:cubicBezTo>
                  <a:cubicBezTo>
                    <a:pt x="234" y="301"/>
                    <a:pt x="234" y="301"/>
                    <a:pt x="234" y="301"/>
                  </a:cubicBezTo>
                  <a:cubicBezTo>
                    <a:pt x="234" y="325"/>
                    <a:pt x="212" y="340"/>
                    <a:pt x="175" y="340"/>
                  </a:cubicBezTo>
                  <a:cubicBezTo>
                    <a:pt x="128" y="340"/>
                    <a:pt x="90" y="321"/>
                    <a:pt x="53" y="290"/>
                  </a:cubicBezTo>
                  <a:cubicBezTo>
                    <a:pt x="0" y="354"/>
                    <a:pt x="0" y="354"/>
                    <a:pt x="0" y="354"/>
                  </a:cubicBezTo>
                  <a:cubicBezTo>
                    <a:pt x="49" y="398"/>
                    <a:pt x="111" y="419"/>
                    <a:pt x="173" y="419"/>
                  </a:cubicBezTo>
                  <a:cubicBezTo>
                    <a:pt x="261" y="419"/>
                    <a:pt x="323" y="374"/>
                    <a:pt x="323" y="293"/>
                  </a:cubicBezTo>
                  <a:cubicBezTo>
                    <a:pt x="323" y="292"/>
                    <a:pt x="323" y="292"/>
                    <a:pt x="323" y="292"/>
                  </a:cubicBezTo>
                  <a:cubicBezTo>
                    <a:pt x="323" y="221"/>
                    <a:pt x="276" y="191"/>
                    <a:pt x="193" y="1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8" name="Freeform 21"/>
            <p:cNvSpPr>
              <a:spLocks/>
            </p:cNvSpPr>
            <p:nvPr userDrawn="1"/>
          </p:nvSpPr>
          <p:spPr bwMode="auto">
            <a:xfrm>
              <a:off x="-2276475" y="239713"/>
              <a:ext cx="965200" cy="2339975"/>
            </a:xfrm>
            <a:custGeom>
              <a:avLst/>
              <a:gdLst>
                <a:gd name="T0" fmla="*/ 257 w 257"/>
                <a:gd name="T1" fmla="*/ 624 h 624"/>
                <a:gd name="T2" fmla="*/ 177 w 257"/>
                <a:gd name="T3" fmla="*/ 510 h 624"/>
                <a:gd name="T4" fmla="*/ 152 w 257"/>
                <a:gd name="T5" fmla="*/ 324 h 624"/>
                <a:gd name="T6" fmla="*/ 173 w 257"/>
                <a:gd name="T7" fmla="*/ 119 h 624"/>
                <a:gd name="T8" fmla="*/ 173 w 257"/>
                <a:gd name="T9" fmla="*/ 118 h 624"/>
                <a:gd name="T10" fmla="*/ 195 w 257"/>
                <a:gd name="T11" fmla="*/ 88 h 624"/>
                <a:gd name="T12" fmla="*/ 44 w 257"/>
                <a:gd name="T13" fmla="*/ 7 h 624"/>
                <a:gd name="T14" fmla="*/ 33 w 257"/>
                <a:gd name="T15" fmla="*/ 2 h 624"/>
                <a:gd name="T16" fmla="*/ 33 w 257"/>
                <a:gd name="T17" fmla="*/ 2 h 624"/>
                <a:gd name="T18" fmla="*/ 33 w 257"/>
                <a:gd name="T19" fmla="*/ 2 h 624"/>
                <a:gd name="T20" fmla="*/ 25 w 257"/>
                <a:gd name="T21" fmla="*/ 0 h 624"/>
                <a:gd name="T22" fmla="*/ 9 w 257"/>
                <a:gd name="T23" fmla="*/ 15 h 624"/>
                <a:gd name="T24" fmla="*/ 5 w 257"/>
                <a:gd name="T25" fmla="*/ 55 h 624"/>
                <a:gd name="T26" fmla="*/ 0 w 257"/>
                <a:gd name="T27" fmla="*/ 157 h 624"/>
                <a:gd name="T28" fmla="*/ 73 w 257"/>
                <a:gd name="T29" fmla="*/ 496 h 624"/>
                <a:gd name="T30" fmla="*/ 257 w 257"/>
                <a:gd name="T31"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624">
                  <a:moveTo>
                    <a:pt x="257" y="624"/>
                  </a:moveTo>
                  <a:cubicBezTo>
                    <a:pt x="229" y="602"/>
                    <a:pt x="195" y="566"/>
                    <a:pt x="177" y="510"/>
                  </a:cubicBezTo>
                  <a:cubicBezTo>
                    <a:pt x="160" y="457"/>
                    <a:pt x="152" y="394"/>
                    <a:pt x="152" y="324"/>
                  </a:cubicBezTo>
                  <a:cubicBezTo>
                    <a:pt x="152" y="226"/>
                    <a:pt x="168" y="142"/>
                    <a:pt x="173" y="119"/>
                  </a:cubicBezTo>
                  <a:cubicBezTo>
                    <a:pt x="173" y="118"/>
                    <a:pt x="173" y="118"/>
                    <a:pt x="173" y="118"/>
                  </a:cubicBezTo>
                  <a:cubicBezTo>
                    <a:pt x="176" y="104"/>
                    <a:pt x="184" y="93"/>
                    <a:pt x="195" y="88"/>
                  </a:cubicBezTo>
                  <a:cubicBezTo>
                    <a:pt x="121" y="40"/>
                    <a:pt x="57" y="12"/>
                    <a:pt x="44" y="7"/>
                  </a:cubicBezTo>
                  <a:cubicBezTo>
                    <a:pt x="37" y="4"/>
                    <a:pt x="33" y="2"/>
                    <a:pt x="33" y="2"/>
                  </a:cubicBezTo>
                  <a:cubicBezTo>
                    <a:pt x="33" y="2"/>
                    <a:pt x="33" y="2"/>
                    <a:pt x="33" y="2"/>
                  </a:cubicBezTo>
                  <a:cubicBezTo>
                    <a:pt x="33" y="2"/>
                    <a:pt x="33" y="2"/>
                    <a:pt x="33" y="2"/>
                  </a:cubicBezTo>
                  <a:cubicBezTo>
                    <a:pt x="30" y="1"/>
                    <a:pt x="27" y="0"/>
                    <a:pt x="25" y="0"/>
                  </a:cubicBezTo>
                  <a:cubicBezTo>
                    <a:pt x="16" y="0"/>
                    <a:pt x="11" y="6"/>
                    <a:pt x="9" y="15"/>
                  </a:cubicBezTo>
                  <a:cubicBezTo>
                    <a:pt x="9" y="15"/>
                    <a:pt x="7" y="30"/>
                    <a:pt x="5" y="55"/>
                  </a:cubicBezTo>
                  <a:cubicBezTo>
                    <a:pt x="3" y="78"/>
                    <a:pt x="0" y="114"/>
                    <a:pt x="0" y="157"/>
                  </a:cubicBezTo>
                  <a:cubicBezTo>
                    <a:pt x="0" y="253"/>
                    <a:pt x="13" y="391"/>
                    <a:pt x="73" y="496"/>
                  </a:cubicBezTo>
                  <a:cubicBezTo>
                    <a:pt x="119" y="576"/>
                    <a:pt x="185" y="621"/>
                    <a:pt x="257" y="6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9" name="Freeform 22"/>
            <p:cNvSpPr>
              <a:spLocks/>
            </p:cNvSpPr>
            <p:nvPr userDrawn="1"/>
          </p:nvSpPr>
          <p:spPr bwMode="auto">
            <a:xfrm>
              <a:off x="-704850" y="663575"/>
              <a:ext cx="998538" cy="1968500"/>
            </a:xfrm>
            <a:custGeom>
              <a:avLst/>
              <a:gdLst>
                <a:gd name="T0" fmla="*/ 50 w 266"/>
                <a:gd name="T1" fmla="*/ 520 h 525"/>
                <a:gd name="T2" fmla="*/ 78 w 266"/>
                <a:gd name="T3" fmla="*/ 525 h 525"/>
                <a:gd name="T4" fmla="*/ 78 w 266"/>
                <a:gd name="T5" fmla="*/ 525 h 525"/>
                <a:gd name="T6" fmla="*/ 243 w 266"/>
                <a:gd name="T7" fmla="*/ 389 h 525"/>
                <a:gd name="T8" fmla="*/ 266 w 266"/>
                <a:gd name="T9" fmla="*/ 211 h 525"/>
                <a:gd name="T10" fmla="*/ 249 w 266"/>
                <a:gd name="T11" fmla="*/ 27 h 525"/>
                <a:gd name="T12" fmla="*/ 246 w 266"/>
                <a:gd name="T13" fmla="*/ 11 h 525"/>
                <a:gd name="T14" fmla="*/ 238 w 266"/>
                <a:gd name="T15" fmla="*/ 0 h 525"/>
                <a:gd name="T16" fmla="*/ 232 w 266"/>
                <a:gd name="T17" fmla="*/ 3 h 525"/>
                <a:gd name="T18" fmla="*/ 225 w 266"/>
                <a:gd name="T19" fmla="*/ 8 h 525"/>
                <a:gd name="T20" fmla="*/ 207 w 266"/>
                <a:gd name="T21" fmla="*/ 24 h 525"/>
                <a:gd name="T22" fmla="*/ 146 w 266"/>
                <a:gd name="T23" fmla="*/ 84 h 525"/>
                <a:gd name="T24" fmla="*/ 23 w 266"/>
                <a:gd name="T25" fmla="*/ 289 h 525"/>
                <a:gd name="T26" fmla="*/ 0 w 266"/>
                <a:gd name="T27" fmla="*/ 417 h 525"/>
                <a:gd name="T28" fmla="*/ 13 w 266"/>
                <a:gd name="T29" fmla="*/ 483 h 525"/>
                <a:gd name="T30" fmla="*/ 50 w 266"/>
                <a:gd name="T31" fmla="*/ 52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6" h="525">
                  <a:moveTo>
                    <a:pt x="50" y="520"/>
                  </a:moveTo>
                  <a:cubicBezTo>
                    <a:pt x="57" y="523"/>
                    <a:pt x="67" y="525"/>
                    <a:pt x="78" y="525"/>
                  </a:cubicBezTo>
                  <a:cubicBezTo>
                    <a:pt x="78" y="525"/>
                    <a:pt x="78" y="525"/>
                    <a:pt x="78" y="525"/>
                  </a:cubicBezTo>
                  <a:cubicBezTo>
                    <a:pt x="129" y="525"/>
                    <a:pt x="213" y="483"/>
                    <a:pt x="243" y="389"/>
                  </a:cubicBezTo>
                  <a:cubicBezTo>
                    <a:pt x="258" y="338"/>
                    <a:pt x="266" y="278"/>
                    <a:pt x="266" y="211"/>
                  </a:cubicBezTo>
                  <a:cubicBezTo>
                    <a:pt x="266" y="127"/>
                    <a:pt x="254" y="54"/>
                    <a:pt x="249" y="27"/>
                  </a:cubicBezTo>
                  <a:cubicBezTo>
                    <a:pt x="247" y="16"/>
                    <a:pt x="246" y="11"/>
                    <a:pt x="246" y="11"/>
                  </a:cubicBezTo>
                  <a:cubicBezTo>
                    <a:pt x="245" y="6"/>
                    <a:pt x="242" y="0"/>
                    <a:pt x="238" y="0"/>
                  </a:cubicBezTo>
                  <a:cubicBezTo>
                    <a:pt x="236" y="0"/>
                    <a:pt x="234" y="1"/>
                    <a:pt x="232" y="3"/>
                  </a:cubicBezTo>
                  <a:cubicBezTo>
                    <a:pt x="231" y="3"/>
                    <a:pt x="229" y="5"/>
                    <a:pt x="225" y="8"/>
                  </a:cubicBezTo>
                  <a:cubicBezTo>
                    <a:pt x="221" y="12"/>
                    <a:pt x="215" y="17"/>
                    <a:pt x="207" y="24"/>
                  </a:cubicBezTo>
                  <a:cubicBezTo>
                    <a:pt x="195" y="34"/>
                    <a:pt x="173" y="55"/>
                    <a:pt x="146" y="84"/>
                  </a:cubicBezTo>
                  <a:cubicBezTo>
                    <a:pt x="104" y="131"/>
                    <a:pt x="49" y="204"/>
                    <a:pt x="23" y="289"/>
                  </a:cubicBezTo>
                  <a:cubicBezTo>
                    <a:pt x="7" y="339"/>
                    <a:pt x="0" y="382"/>
                    <a:pt x="0" y="417"/>
                  </a:cubicBezTo>
                  <a:cubicBezTo>
                    <a:pt x="0" y="443"/>
                    <a:pt x="4" y="465"/>
                    <a:pt x="13" y="483"/>
                  </a:cubicBezTo>
                  <a:cubicBezTo>
                    <a:pt x="21" y="500"/>
                    <a:pt x="33" y="512"/>
                    <a:pt x="50" y="5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0" name="Freeform 23"/>
            <p:cNvSpPr>
              <a:spLocks/>
            </p:cNvSpPr>
            <p:nvPr userDrawn="1"/>
          </p:nvSpPr>
          <p:spPr bwMode="auto">
            <a:xfrm>
              <a:off x="-1597025" y="663575"/>
              <a:ext cx="900113" cy="1968500"/>
            </a:xfrm>
            <a:custGeom>
              <a:avLst/>
              <a:gdLst>
                <a:gd name="T0" fmla="*/ 238 w 240"/>
                <a:gd name="T1" fmla="*/ 267 h 525"/>
                <a:gd name="T2" fmla="*/ 240 w 240"/>
                <a:gd name="T3" fmla="*/ 261 h 525"/>
                <a:gd name="T4" fmla="*/ 43 w 240"/>
                <a:gd name="T5" fmla="*/ 8 h 525"/>
                <a:gd name="T6" fmla="*/ 36 w 240"/>
                <a:gd name="T7" fmla="*/ 3 h 525"/>
                <a:gd name="T8" fmla="*/ 29 w 240"/>
                <a:gd name="T9" fmla="*/ 0 h 525"/>
                <a:gd name="T10" fmla="*/ 21 w 240"/>
                <a:gd name="T11" fmla="*/ 11 h 525"/>
                <a:gd name="T12" fmla="*/ 18 w 240"/>
                <a:gd name="T13" fmla="*/ 27 h 525"/>
                <a:gd name="T14" fmla="*/ 10 w 240"/>
                <a:gd name="T15" fmla="*/ 70 h 525"/>
                <a:gd name="T16" fmla="*/ 0 w 240"/>
                <a:gd name="T17" fmla="*/ 211 h 525"/>
                <a:gd name="T18" fmla="*/ 24 w 240"/>
                <a:gd name="T19" fmla="*/ 388 h 525"/>
                <a:gd name="T20" fmla="*/ 193 w 240"/>
                <a:gd name="T21" fmla="*/ 525 h 525"/>
                <a:gd name="T22" fmla="*/ 193 w 240"/>
                <a:gd name="T23" fmla="*/ 525 h 525"/>
                <a:gd name="T24" fmla="*/ 222 w 240"/>
                <a:gd name="T25" fmla="*/ 520 h 525"/>
                <a:gd name="T26" fmla="*/ 235 w 240"/>
                <a:gd name="T27" fmla="*/ 513 h 525"/>
                <a:gd name="T28" fmla="*/ 224 w 240"/>
                <a:gd name="T29" fmla="*/ 495 h 525"/>
                <a:gd name="T30" fmla="*/ 209 w 240"/>
                <a:gd name="T31" fmla="*/ 417 h 525"/>
                <a:gd name="T32" fmla="*/ 233 w 240"/>
                <a:gd name="T33" fmla="*/ 281 h 525"/>
                <a:gd name="T34" fmla="*/ 238 w 240"/>
                <a:gd name="T35" fmla="*/ 2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25">
                  <a:moveTo>
                    <a:pt x="238" y="267"/>
                  </a:moveTo>
                  <a:cubicBezTo>
                    <a:pt x="238" y="265"/>
                    <a:pt x="239" y="263"/>
                    <a:pt x="240" y="261"/>
                  </a:cubicBezTo>
                  <a:cubicBezTo>
                    <a:pt x="184" y="123"/>
                    <a:pt x="57" y="20"/>
                    <a:pt x="43" y="8"/>
                  </a:cubicBezTo>
                  <a:cubicBezTo>
                    <a:pt x="38" y="5"/>
                    <a:pt x="36" y="3"/>
                    <a:pt x="36" y="3"/>
                  </a:cubicBezTo>
                  <a:cubicBezTo>
                    <a:pt x="33" y="1"/>
                    <a:pt x="31" y="0"/>
                    <a:pt x="29" y="0"/>
                  </a:cubicBezTo>
                  <a:cubicBezTo>
                    <a:pt x="25" y="0"/>
                    <a:pt x="22" y="6"/>
                    <a:pt x="21" y="11"/>
                  </a:cubicBezTo>
                  <a:cubicBezTo>
                    <a:pt x="20" y="12"/>
                    <a:pt x="19" y="17"/>
                    <a:pt x="18" y="27"/>
                  </a:cubicBezTo>
                  <a:cubicBezTo>
                    <a:pt x="16" y="34"/>
                    <a:pt x="13" y="49"/>
                    <a:pt x="10" y="70"/>
                  </a:cubicBezTo>
                  <a:cubicBezTo>
                    <a:pt x="6" y="103"/>
                    <a:pt x="0" y="154"/>
                    <a:pt x="0" y="211"/>
                  </a:cubicBezTo>
                  <a:cubicBezTo>
                    <a:pt x="0" y="279"/>
                    <a:pt x="8" y="339"/>
                    <a:pt x="24" y="388"/>
                  </a:cubicBezTo>
                  <a:cubicBezTo>
                    <a:pt x="54" y="483"/>
                    <a:pt x="140" y="525"/>
                    <a:pt x="193" y="525"/>
                  </a:cubicBezTo>
                  <a:cubicBezTo>
                    <a:pt x="193" y="525"/>
                    <a:pt x="193" y="525"/>
                    <a:pt x="193" y="525"/>
                  </a:cubicBezTo>
                  <a:cubicBezTo>
                    <a:pt x="204" y="525"/>
                    <a:pt x="214" y="523"/>
                    <a:pt x="222" y="520"/>
                  </a:cubicBezTo>
                  <a:cubicBezTo>
                    <a:pt x="226" y="518"/>
                    <a:pt x="230" y="516"/>
                    <a:pt x="235" y="513"/>
                  </a:cubicBezTo>
                  <a:cubicBezTo>
                    <a:pt x="231" y="508"/>
                    <a:pt x="227" y="502"/>
                    <a:pt x="224" y="495"/>
                  </a:cubicBezTo>
                  <a:cubicBezTo>
                    <a:pt x="214" y="474"/>
                    <a:pt x="209" y="449"/>
                    <a:pt x="209" y="417"/>
                  </a:cubicBezTo>
                  <a:cubicBezTo>
                    <a:pt x="209" y="378"/>
                    <a:pt x="217" y="332"/>
                    <a:pt x="233" y="281"/>
                  </a:cubicBezTo>
                  <a:cubicBezTo>
                    <a:pt x="235" y="276"/>
                    <a:pt x="236" y="271"/>
                    <a:pt x="238" y="2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1" name="Freeform 24"/>
            <p:cNvSpPr>
              <a:spLocks/>
            </p:cNvSpPr>
            <p:nvPr userDrawn="1"/>
          </p:nvSpPr>
          <p:spPr bwMode="auto">
            <a:xfrm>
              <a:off x="-1143000" y="-179387"/>
              <a:ext cx="982663" cy="1682750"/>
            </a:xfrm>
            <a:custGeom>
              <a:avLst/>
              <a:gdLst>
                <a:gd name="T0" fmla="*/ 134 w 262"/>
                <a:gd name="T1" fmla="*/ 449 h 449"/>
                <a:gd name="T2" fmla="*/ 262 w 262"/>
                <a:gd name="T3" fmla="*/ 268 h 449"/>
                <a:gd name="T4" fmla="*/ 147 w 262"/>
                <a:gd name="T5" fmla="*/ 18 h 449"/>
                <a:gd name="T6" fmla="*/ 140 w 262"/>
                <a:gd name="T7" fmla="*/ 7 h 449"/>
                <a:gd name="T8" fmla="*/ 131 w 262"/>
                <a:gd name="T9" fmla="*/ 0 h 449"/>
                <a:gd name="T10" fmla="*/ 122 w 262"/>
                <a:gd name="T11" fmla="*/ 7 h 449"/>
                <a:gd name="T12" fmla="*/ 115 w 262"/>
                <a:gd name="T13" fmla="*/ 18 h 449"/>
                <a:gd name="T14" fmla="*/ 96 w 262"/>
                <a:gd name="T15" fmla="*/ 50 h 449"/>
                <a:gd name="T16" fmla="*/ 40 w 262"/>
                <a:gd name="T17" fmla="*/ 162 h 449"/>
                <a:gd name="T18" fmla="*/ 0 w 262"/>
                <a:gd name="T19" fmla="*/ 265 h 449"/>
                <a:gd name="T20" fmla="*/ 134 w 262"/>
                <a:gd name="T21"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449">
                  <a:moveTo>
                    <a:pt x="134" y="449"/>
                  </a:moveTo>
                  <a:cubicBezTo>
                    <a:pt x="162" y="388"/>
                    <a:pt x="205" y="327"/>
                    <a:pt x="262" y="268"/>
                  </a:cubicBezTo>
                  <a:cubicBezTo>
                    <a:pt x="223" y="150"/>
                    <a:pt x="169" y="54"/>
                    <a:pt x="147" y="18"/>
                  </a:cubicBezTo>
                  <a:cubicBezTo>
                    <a:pt x="143" y="11"/>
                    <a:pt x="140" y="7"/>
                    <a:pt x="140" y="7"/>
                  </a:cubicBezTo>
                  <a:cubicBezTo>
                    <a:pt x="136" y="0"/>
                    <a:pt x="132" y="0"/>
                    <a:pt x="131" y="0"/>
                  </a:cubicBezTo>
                  <a:cubicBezTo>
                    <a:pt x="128" y="0"/>
                    <a:pt x="125" y="2"/>
                    <a:pt x="122" y="7"/>
                  </a:cubicBezTo>
                  <a:cubicBezTo>
                    <a:pt x="122" y="7"/>
                    <a:pt x="119" y="11"/>
                    <a:pt x="115" y="18"/>
                  </a:cubicBezTo>
                  <a:cubicBezTo>
                    <a:pt x="108" y="29"/>
                    <a:pt x="102" y="39"/>
                    <a:pt x="96" y="50"/>
                  </a:cubicBezTo>
                  <a:cubicBezTo>
                    <a:pt x="83" y="74"/>
                    <a:pt x="62" y="113"/>
                    <a:pt x="40" y="162"/>
                  </a:cubicBezTo>
                  <a:cubicBezTo>
                    <a:pt x="26" y="196"/>
                    <a:pt x="12" y="230"/>
                    <a:pt x="0" y="265"/>
                  </a:cubicBezTo>
                  <a:cubicBezTo>
                    <a:pt x="42" y="307"/>
                    <a:pt x="97" y="371"/>
                    <a:pt x="134" y="4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2" name="Freeform 25"/>
            <p:cNvSpPr>
              <a:spLocks/>
            </p:cNvSpPr>
            <p:nvPr userDrawn="1"/>
          </p:nvSpPr>
          <p:spPr bwMode="auto">
            <a:xfrm>
              <a:off x="15875" y="239713"/>
              <a:ext cx="952500" cy="2339975"/>
            </a:xfrm>
            <a:custGeom>
              <a:avLst/>
              <a:gdLst>
                <a:gd name="T0" fmla="*/ 61 w 254"/>
                <a:gd name="T1" fmla="*/ 88 h 624"/>
                <a:gd name="T2" fmla="*/ 82 w 254"/>
                <a:gd name="T3" fmla="*/ 118 h 624"/>
                <a:gd name="T4" fmla="*/ 82 w 254"/>
                <a:gd name="T5" fmla="*/ 119 h 624"/>
                <a:gd name="T6" fmla="*/ 103 w 254"/>
                <a:gd name="T7" fmla="*/ 324 h 624"/>
                <a:gd name="T8" fmla="*/ 78 w 254"/>
                <a:gd name="T9" fmla="*/ 510 h 624"/>
                <a:gd name="T10" fmla="*/ 0 w 254"/>
                <a:gd name="T11" fmla="*/ 624 h 624"/>
                <a:gd name="T12" fmla="*/ 182 w 254"/>
                <a:gd name="T13" fmla="*/ 496 h 624"/>
                <a:gd name="T14" fmla="*/ 254 w 254"/>
                <a:gd name="T15" fmla="*/ 157 h 624"/>
                <a:gd name="T16" fmla="*/ 250 w 254"/>
                <a:gd name="T17" fmla="*/ 55 h 624"/>
                <a:gd name="T18" fmla="*/ 245 w 254"/>
                <a:gd name="T19" fmla="*/ 15 h 624"/>
                <a:gd name="T20" fmla="*/ 230 w 254"/>
                <a:gd name="T21" fmla="*/ 0 h 624"/>
                <a:gd name="T22" fmla="*/ 222 w 254"/>
                <a:gd name="T23" fmla="*/ 2 h 624"/>
                <a:gd name="T24" fmla="*/ 222 w 254"/>
                <a:gd name="T25" fmla="*/ 2 h 624"/>
                <a:gd name="T26" fmla="*/ 222 w 254"/>
                <a:gd name="T27" fmla="*/ 2 h 624"/>
                <a:gd name="T28" fmla="*/ 211 w 254"/>
                <a:gd name="T29" fmla="*/ 7 h 624"/>
                <a:gd name="T30" fmla="*/ 182 w 254"/>
                <a:gd name="T31" fmla="*/ 20 h 624"/>
                <a:gd name="T32" fmla="*/ 178 w 254"/>
                <a:gd name="T33" fmla="*/ 22 h 624"/>
                <a:gd name="T34" fmla="*/ 72 w 254"/>
                <a:gd name="T35" fmla="*/ 80 h 624"/>
                <a:gd name="T36" fmla="*/ 61 w 254"/>
                <a:gd name="T37" fmla="*/ 8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624">
                  <a:moveTo>
                    <a:pt x="61" y="88"/>
                  </a:moveTo>
                  <a:cubicBezTo>
                    <a:pt x="71" y="93"/>
                    <a:pt x="79" y="104"/>
                    <a:pt x="82" y="118"/>
                  </a:cubicBezTo>
                  <a:cubicBezTo>
                    <a:pt x="82" y="118"/>
                    <a:pt x="82" y="118"/>
                    <a:pt x="82" y="119"/>
                  </a:cubicBezTo>
                  <a:cubicBezTo>
                    <a:pt x="87" y="142"/>
                    <a:pt x="103" y="226"/>
                    <a:pt x="103" y="324"/>
                  </a:cubicBezTo>
                  <a:cubicBezTo>
                    <a:pt x="103" y="394"/>
                    <a:pt x="95" y="457"/>
                    <a:pt x="78" y="510"/>
                  </a:cubicBezTo>
                  <a:cubicBezTo>
                    <a:pt x="61" y="566"/>
                    <a:pt x="28" y="602"/>
                    <a:pt x="0" y="624"/>
                  </a:cubicBezTo>
                  <a:cubicBezTo>
                    <a:pt x="72" y="620"/>
                    <a:pt x="136" y="575"/>
                    <a:pt x="182" y="496"/>
                  </a:cubicBezTo>
                  <a:cubicBezTo>
                    <a:pt x="242" y="391"/>
                    <a:pt x="254" y="253"/>
                    <a:pt x="254" y="157"/>
                  </a:cubicBezTo>
                  <a:cubicBezTo>
                    <a:pt x="254" y="122"/>
                    <a:pt x="253" y="88"/>
                    <a:pt x="250" y="55"/>
                  </a:cubicBezTo>
                  <a:cubicBezTo>
                    <a:pt x="248" y="30"/>
                    <a:pt x="246" y="15"/>
                    <a:pt x="245" y="15"/>
                  </a:cubicBezTo>
                  <a:cubicBezTo>
                    <a:pt x="244" y="6"/>
                    <a:pt x="239" y="0"/>
                    <a:pt x="230" y="0"/>
                  </a:cubicBezTo>
                  <a:cubicBezTo>
                    <a:pt x="228" y="0"/>
                    <a:pt x="226" y="1"/>
                    <a:pt x="222" y="2"/>
                  </a:cubicBezTo>
                  <a:cubicBezTo>
                    <a:pt x="222" y="2"/>
                    <a:pt x="222" y="2"/>
                    <a:pt x="222" y="2"/>
                  </a:cubicBezTo>
                  <a:cubicBezTo>
                    <a:pt x="222" y="2"/>
                    <a:pt x="222" y="2"/>
                    <a:pt x="222" y="2"/>
                  </a:cubicBezTo>
                  <a:cubicBezTo>
                    <a:pt x="222" y="2"/>
                    <a:pt x="218" y="4"/>
                    <a:pt x="211" y="7"/>
                  </a:cubicBezTo>
                  <a:cubicBezTo>
                    <a:pt x="204" y="10"/>
                    <a:pt x="194" y="14"/>
                    <a:pt x="182" y="20"/>
                  </a:cubicBezTo>
                  <a:cubicBezTo>
                    <a:pt x="178" y="22"/>
                    <a:pt x="178" y="22"/>
                    <a:pt x="178" y="22"/>
                  </a:cubicBezTo>
                  <a:cubicBezTo>
                    <a:pt x="142" y="39"/>
                    <a:pt x="106" y="59"/>
                    <a:pt x="72" y="80"/>
                  </a:cubicBezTo>
                  <a:cubicBezTo>
                    <a:pt x="68" y="83"/>
                    <a:pt x="64" y="85"/>
                    <a:pt x="61" y="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3" name="Freeform 26"/>
            <p:cNvSpPr>
              <a:spLocks/>
            </p:cNvSpPr>
            <p:nvPr userDrawn="1"/>
          </p:nvSpPr>
          <p:spPr bwMode="auto">
            <a:xfrm>
              <a:off x="-284163" y="-63500"/>
              <a:ext cx="581025" cy="738188"/>
            </a:xfrm>
            <a:custGeom>
              <a:avLst/>
              <a:gdLst>
                <a:gd name="T0" fmla="*/ 155 w 155"/>
                <a:gd name="T1" fmla="*/ 126 h 197"/>
                <a:gd name="T2" fmla="*/ 126 w 155"/>
                <a:gd name="T3" fmla="*/ 13 h 197"/>
                <a:gd name="T4" fmla="*/ 126 w 155"/>
                <a:gd name="T5" fmla="*/ 12 h 197"/>
                <a:gd name="T6" fmla="*/ 111 w 155"/>
                <a:gd name="T7" fmla="*/ 0 h 197"/>
                <a:gd name="T8" fmla="*/ 108 w 155"/>
                <a:gd name="T9" fmla="*/ 0 h 197"/>
                <a:gd name="T10" fmla="*/ 108 w 155"/>
                <a:gd name="T11" fmla="*/ 0 h 197"/>
                <a:gd name="T12" fmla="*/ 108 w 155"/>
                <a:gd name="T13" fmla="*/ 0 h 197"/>
                <a:gd name="T14" fmla="*/ 101 w 155"/>
                <a:gd name="T15" fmla="*/ 3 h 197"/>
                <a:gd name="T16" fmla="*/ 101 w 155"/>
                <a:gd name="T17" fmla="*/ 3 h 197"/>
                <a:gd name="T18" fmla="*/ 101 w 155"/>
                <a:gd name="T19" fmla="*/ 3 h 197"/>
                <a:gd name="T20" fmla="*/ 61 w 155"/>
                <a:gd name="T21" fmla="*/ 30 h 197"/>
                <a:gd name="T22" fmla="*/ 0 w 155"/>
                <a:gd name="T23" fmla="*/ 77 h 197"/>
                <a:gd name="T24" fmla="*/ 50 w 155"/>
                <a:gd name="T25" fmla="*/ 197 h 197"/>
                <a:gd name="T26" fmla="*/ 155 w 155"/>
                <a:gd name="T27" fmla="*/ 12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126"/>
                  </a:moveTo>
                  <a:cubicBezTo>
                    <a:pt x="144" y="70"/>
                    <a:pt x="131" y="28"/>
                    <a:pt x="126" y="13"/>
                  </a:cubicBezTo>
                  <a:cubicBezTo>
                    <a:pt x="126" y="12"/>
                    <a:pt x="126" y="12"/>
                    <a:pt x="126" y="12"/>
                  </a:cubicBezTo>
                  <a:cubicBezTo>
                    <a:pt x="123" y="4"/>
                    <a:pt x="118" y="0"/>
                    <a:pt x="111" y="0"/>
                  </a:cubicBezTo>
                  <a:cubicBezTo>
                    <a:pt x="110" y="0"/>
                    <a:pt x="109" y="0"/>
                    <a:pt x="108" y="0"/>
                  </a:cubicBezTo>
                  <a:cubicBezTo>
                    <a:pt x="108" y="0"/>
                    <a:pt x="108" y="0"/>
                    <a:pt x="108" y="0"/>
                  </a:cubicBezTo>
                  <a:cubicBezTo>
                    <a:pt x="108" y="0"/>
                    <a:pt x="108" y="0"/>
                    <a:pt x="108" y="0"/>
                  </a:cubicBezTo>
                  <a:cubicBezTo>
                    <a:pt x="106" y="0"/>
                    <a:pt x="103" y="1"/>
                    <a:pt x="101" y="3"/>
                  </a:cubicBezTo>
                  <a:cubicBezTo>
                    <a:pt x="101" y="3"/>
                    <a:pt x="101" y="3"/>
                    <a:pt x="101" y="3"/>
                  </a:cubicBezTo>
                  <a:cubicBezTo>
                    <a:pt x="101" y="3"/>
                    <a:pt x="101" y="3"/>
                    <a:pt x="101" y="3"/>
                  </a:cubicBezTo>
                  <a:cubicBezTo>
                    <a:pt x="101" y="3"/>
                    <a:pt x="85" y="12"/>
                    <a:pt x="61" y="30"/>
                  </a:cubicBezTo>
                  <a:cubicBezTo>
                    <a:pt x="47" y="40"/>
                    <a:pt x="26" y="56"/>
                    <a:pt x="0" y="77"/>
                  </a:cubicBezTo>
                  <a:cubicBezTo>
                    <a:pt x="19" y="117"/>
                    <a:pt x="36" y="157"/>
                    <a:pt x="50" y="197"/>
                  </a:cubicBezTo>
                  <a:cubicBezTo>
                    <a:pt x="82" y="172"/>
                    <a:pt x="116" y="149"/>
                    <a:pt x="155" y="1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4" name="Freeform 27"/>
            <p:cNvSpPr>
              <a:spLocks/>
            </p:cNvSpPr>
            <p:nvPr userDrawn="1"/>
          </p:nvSpPr>
          <p:spPr bwMode="auto">
            <a:xfrm>
              <a:off x="-1600200" y="-63500"/>
              <a:ext cx="581025" cy="738188"/>
            </a:xfrm>
            <a:custGeom>
              <a:avLst/>
              <a:gdLst>
                <a:gd name="T0" fmla="*/ 155 w 155"/>
                <a:gd name="T1" fmla="*/ 77 h 197"/>
                <a:gd name="T2" fmla="*/ 94 w 155"/>
                <a:gd name="T3" fmla="*/ 30 h 197"/>
                <a:gd name="T4" fmla="*/ 54 w 155"/>
                <a:gd name="T5" fmla="*/ 3 h 197"/>
                <a:gd name="T6" fmla="*/ 54 w 155"/>
                <a:gd name="T7" fmla="*/ 3 h 197"/>
                <a:gd name="T8" fmla="*/ 54 w 155"/>
                <a:gd name="T9" fmla="*/ 3 h 197"/>
                <a:gd name="T10" fmla="*/ 47 w 155"/>
                <a:gd name="T11" fmla="*/ 0 h 197"/>
                <a:gd name="T12" fmla="*/ 47 w 155"/>
                <a:gd name="T13" fmla="*/ 0 h 197"/>
                <a:gd name="T14" fmla="*/ 47 w 155"/>
                <a:gd name="T15" fmla="*/ 0 h 197"/>
                <a:gd name="T16" fmla="*/ 44 w 155"/>
                <a:gd name="T17" fmla="*/ 0 h 197"/>
                <a:gd name="T18" fmla="*/ 29 w 155"/>
                <a:gd name="T19" fmla="*/ 12 h 197"/>
                <a:gd name="T20" fmla="*/ 29 w 155"/>
                <a:gd name="T21" fmla="*/ 13 h 197"/>
                <a:gd name="T22" fmla="*/ 0 w 155"/>
                <a:gd name="T23" fmla="*/ 126 h 197"/>
                <a:gd name="T24" fmla="*/ 105 w 155"/>
                <a:gd name="T25" fmla="*/ 197 h 197"/>
                <a:gd name="T26" fmla="*/ 155 w 155"/>
                <a:gd name="T2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77"/>
                  </a:moveTo>
                  <a:cubicBezTo>
                    <a:pt x="135" y="60"/>
                    <a:pt x="114" y="44"/>
                    <a:pt x="94" y="30"/>
                  </a:cubicBezTo>
                  <a:cubicBezTo>
                    <a:pt x="70" y="12"/>
                    <a:pt x="54" y="3"/>
                    <a:pt x="54" y="3"/>
                  </a:cubicBezTo>
                  <a:cubicBezTo>
                    <a:pt x="54" y="3"/>
                    <a:pt x="54" y="3"/>
                    <a:pt x="54" y="3"/>
                  </a:cubicBezTo>
                  <a:cubicBezTo>
                    <a:pt x="54" y="3"/>
                    <a:pt x="54" y="3"/>
                    <a:pt x="54" y="3"/>
                  </a:cubicBezTo>
                  <a:cubicBezTo>
                    <a:pt x="52" y="1"/>
                    <a:pt x="49" y="0"/>
                    <a:pt x="47" y="0"/>
                  </a:cubicBezTo>
                  <a:cubicBezTo>
                    <a:pt x="47" y="0"/>
                    <a:pt x="47" y="0"/>
                    <a:pt x="47" y="0"/>
                  </a:cubicBezTo>
                  <a:cubicBezTo>
                    <a:pt x="47" y="0"/>
                    <a:pt x="47" y="0"/>
                    <a:pt x="47" y="0"/>
                  </a:cubicBezTo>
                  <a:cubicBezTo>
                    <a:pt x="46" y="0"/>
                    <a:pt x="45" y="0"/>
                    <a:pt x="44" y="0"/>
                  </a:cubicBezTo>
                  <a:cubicBezTo>
                    <a:pt x="37" y="0"/>
                    <a:pt x="32" y="4"/>
                    <a:pt x="29" y="12"/>
                  </a:cubicBezTo>
                  <a:cubicBezTo>
                    <a:pt x="29" y="12"/>
                    <a:pt x="29" y="12"/>
                    <a:pt x="29" y="13"/>
                  </a:cubicBezTo>
                  <a:cubicBezTo>
                    <a:pt x="24" y="28"/>
                    <a:pt x="11" y="70"/>
                    <a:pt x="0" y="126"/>
                  </a:cubicBezTo>
                  <a:cubicBezTo>
                    <a:pt x="39" y="149"/>
                    <a:pt x="73" y="172"/>
                    <a:pt x="105" y="197"/>
                  </a:cubicBezTo>
                  <a:cubicBezTo>
                    <a:pt x="119" y="158"/>
                    <a:pt x="136" y="118"/>
                    <a:pt x="155"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Freeform 28"/>
            <p:cNvSpPr>
              <a:spLocks/>
            </p:cNvSpPr>
            <p:nvPr userDrawn="1"/>
          </p:nvSpPr>
          <p:spPr bwMode="auto">
            <a:xfrm>
              <a:off x="-2973388" y="914400"/>
              <a:ext cx="633413" cy="657225"/>
            </a:xfrm>
            <a:custGeom>
              <a:avLst/>
              <a:gdLst>
                <a:gd name="T0" fmla="*/ 169 w 169"/>
                <a:gd name="T1" fmla="*/ 133 h 175"/>
                <a:gd name="T2" fmla="*/ 158 w 169"/>
                <a:gd name="T3" fmla="*/ 5 h 175"/>
                <a:gd name="T4" fmla="*/ 70 w 169"/>
                <a:gd name="T5" fmla="*/ 0 h 175"/>
                <a:gd name="T6" fmla="*/ 59 w 169"/>
                <a:gd name="T7" fmla="*/ 0 h 175"/>
                <a:gd name="T8" fmla="*/ 26 w 169"/>
                <a:gd name="T9" fmla="*/ 0 h 175"/>
                <a:gd name="T10" fmla="*/ 5 w 169"/>
                <a:gd name="T11" fmla="*/ 13 h 175"/>
                <a:gd name="T12" fmla="*/ 0 w 169"/>
                <a:gd name="T13" fmla="*/ 28 h 175"/>
                <a:gd name="T14" fmla="*/ 74 w 169"/>
                <a:gd name="T15" fmla="*/ 175 h 175"/>
                <a:gd name="T16" fmla="*/ 169 w 169"/>
                <a:gd name="T17" fmla="*/ 13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133"/>
                  </a:moveTo>
                  <a:cubicBezTo>
                    <a:pt x="163" y="93"/>
                    <a:pt x="159" y="50"/>
                    <a:pt x="158" y="5"/>
                  </a:cubicBezTo>
                  <a:cubicBezTo>
                    <a:pt x="119" y="1"/>
                    <a:pt x="89" y="0"/>
                    <a:pt x="70" y="0"/>
                  </a:cubicBezTo>
                  <a:cubicBezTo>
                    <a:pt x="66" y="0"/>
                    <a:pt x="63" y="0"/>
                    <a:pt x="59" y="0"/>
                  </a:cubicBezTo>
                  <a:cubicBezTo>
                    <a:pt x="38" y="0"/>
                    <a:pt x="26" y="0"/>
                    <a:pt x="26" y="0"/>
                  </a:cubicBezTo>
                  <a:cubicBezTo>
                    <a:pt x="17" y="1"/>
                    <a:pt x="10" y="5"/>
                    <a:pt x="5" y="13"/>
                  </a:cubicBezTo>
                  <a:cubicBezTo>
                    <a:pt x="2" y="17"/>
                    <a:pt x="0" y="23"/>
                    <a:pt x="0" y="28"/>
                  </a:cubicBezTo>
                  <a:cubicBezTo>
                    <a:pt x="2" y="43"/>
                    <a:pt x="11" y="95"/>
                    <a:pt x="74" y="175"/>
                  </a:cubicBezTo>
                  <a:cubicBezTo>
                    <a:pt x="106" y="159"/>
                    <a:pt x="138" y="145"/>
                    <a:pt x="169" y="1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Freeform 29"/>
            <p:cNvSpPr>
              <a:spLocks/>
            </p:cNvSpPr>
            <p:nvPr userDrawn="1"/>
          </p:nvSpPr>
          <p:spPr bwMode="auto">
            <a:xfrm>
              <a:off x="1035050" y="914400"/>
              <a:ext cx="635000" cy="657225"/>
            </a:xfrm>
            <a:custGeom>
              <a:avLst/>
              <a:gdLst>
                <a:gd name="T0" fmla="*/ 169 w 169"/>
                <a:gd name="T1" fmla="*/ 28 h 175"/>
                <a:gd name="T2" fmla="*/ 164 w 169"/>
                <a:gd name="T3" fmla="*/ 13 h 175"/>
                <a:gd name="T4" fmla="*/ 143 w 169"/>
                <a:gd name="T5" fmla="*/ 0 h 175"/>
                <a:gd name="T6" fmla="*/ 110 w 169"/>
                <a:gd name="T7" fmla="*/ 0 h 175"/>
                <a:gd name="T8" fmla="*/ 99 w 169"/>
                <a:gd name="T9" fmla="*/ 0 h 175"/>
                <a:gd name="T10" fmla="*/ 11 w 169"/>
                <a:gd name="T11" fmla="*/ 5 h 175"/>
                <a:gd name="T12" fmla="*/ 0 w 169"/>
                <a:gd name="T13" fmla="*/ 133 h 175"/>
                <a:gd name="T14" fmla="*/ 95 w 169"/>
                <a:gd name="T15" fmla="*/ 175 h 175"/>
                <a:gd name="T16" fmla="*/ 169 w 169"/>
                <a:gd name="T17" fmla="*/ 2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28"/>
                  </a:moveTo>
                  <a:cubicBezTo>
                    <a:pt x="169" y="23"/>
                    <a:pt x="166" y="16"/>
                    <a:pt x="164" y="13"/>
                  </a:cubicBezTo>
                  <a:cubicBezTo>
                    <a:pt x="159" y="5"/>
                    <a:pt x="152" y="1"/>
                    <a:pt x="143" y="0"/>
                  </a:cubicBezTo>
                  <a:cubicBezTo>
                    <a:pt x="143" y="0"/>
                    <a:pt x="131" y="0"/>
                    <a:pt x="110" y="0"/>
                  </a:cubicBezTo>
                  <a:cubicBezTo>
                    <a:pt x="106" y="0"/>
                    <a:pt x="103" y="0"/>
                    <a:pt x="99" y="0"/>
                  </a:cubicBezTo>
                  <a:cubicBezTo>
                    <a:pt x="80" y="0"/>
                    <a:pt x="49" y="1"/>
                    <a:pt x="11" y="5"/>
                  </a:cubicBezTo>
                  <a:cubicBezTo>
                    <a:pt x="10" y="49"/>
                    <a:pt x="6" y="92"/>
                    <a:pt x="0" y="133"/>
                  </a:cubicBezTo>
                  <a:cubicBezTo>
                    <a:pt x="31" y="145"/>
                    <a:pt x="63" y="159"/>
                    <a:pt x="95" y="175"/>
                  </a:cubicBezTo>
                  <a:cubicBezTo>
                    <a:pt x="158" y="95"/>
                    <a:pt x="167" y="43"/>
                    <a:pt x="169"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7" name="Freeform 30"/>
            <p:cNvSpPr>
              <a:spLocks/>
            </p:cNvSpPr>
            <p:nvPr userDrawn="1"/>
          </p:nvSpPr>
          <p:spPr bwMode="auto">
            <a:xfrm>
              <a:off x="401638" y="1522413"/>
              <a:ext cx="1485900" cy="1046163"/>
            </a:xfrm>
            <a:custGeom>
              <a:avLst/>
              <a:gdLst>
                <a:gd name="T0" fmla="*/ 385 w 396"/>
                <a:gd name="T1" fmla="*/ 119 h 279"/>
                <a:gd name="T2" fmla="*/ 376 w 396"/>
                <a:gd name="T3" fmla="*/ 112 h 279"/>
                <a:gd name="T4" fmla="*/ 375 w 396"/>
                <a:gd name="T5" fmla="*/ 112 h 279"/>
                <a:gd name="T6" fmla="*/ 375 w 396"/>
                <a:gd name="T7" fmla="*/ 112 h 279"/>
                <a:gd name="T8" fmla="*/ 355 w 396"/>
                <a:gd name="T9" fmla="*/ 99 h 279"/>
                <a:gd name="T10" fmla="*/ 348 w 396"/>
                <a:gd name="T11" fmla="*/ 94 h 279"/>
                <a:gd name="T12" fmla="*/ 250 w 396"/>
                <a:gd name="T13" fmla="*/ 38 h 279"/>
                <a:gd name="T14" fmla="*/ 164 w 396"/>
                <a:gd name="T15" fmla="*/ 0 h 279"/>
                <a:gd name="T16" fmla="*/ 104 w 396"/>
                <a:gd name="T17" fmla="*/ 168 h 279"/>
                <a:gd name="T18" fmla="*/ 0 w 396"/>
                <a:gd name="T19" fmla="*/ 279 h 279"/>
                <a:gd name="T20" fmla="*/ 391 w 396"/>
                <a:gd name="T21" fmla="*/ 156 h 279"/>
                <a:gd name="T22" fmla="*/ 391 w 396"/>
                <a:gd name="T23" fmla="*/ 156 h 279"/>
                <a:gd name="T24" fmla="*/ 396 w 396"/>
                <a:gd name="T25" fmla="*/ 141 h 279"/>
                <a:gd name="T26" fmla="*/ 385 w 396"/>
                <a:gd name="T27" fmla="*/ 11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6" h="279">
                  <a:moveTo>
                    <a:pt x="385" y="119"/>
                  </a:moveTo>
                  <a:cubicBezTo>
                    <a:pt x="385" y="119"/>
                    <a:pt x="382" y="117"/>
                    <a:pt x="376" y="112"/>
                  </a:cubicBezTo>
                  <a:cubicBezTo>
                    <a:pt x="375" y="112"/>
                    <a:pt x="375" y="112"/>
                    <a:pt x="375" y="112"/>
                  </a:cubicBezTo>
                  <a:cubicBezTo>
                    <a:pt x="375" y="112"/>
                    <a:pt x="375" y="112"/>
                    <a:pt x="375" y="112"/>
                  </a:cubicBezTo>
                  <a:cubicBezTo>
                    <a:pt x="371" y="109"/>
                    <a:pt x="364" y="104"/>
                    <a:pt x="355" y="99"/>
                  </a:cubicBezTo>
                  <a:cubicBezTo>
                    <a:pt x="353" y="97"/>
                    <a:pt x="350" y="96"/>
                    <a:pt x="348" y="94"/>
                  </a:cubicBezTo>
                  <a:cubicBezTo>
                    <a:pt x="327" y="80"/>
                    <a:pt x="292" y="59"/>
                    <a:pt x="250" y="38"/>
                  </a:cubicBezTo>
                  <a:cubicBezTo>
                    <a:pt x="221" y="24"/>
                    <a:pt x="192" y="11"/>
                    <a:pt x="164" y="0"/>
                  </a:cubicBezTo>
                  <a:cubicBezTo>
                    <a:pt x="151" y="65"/>
                    <a:pt x="131" y="121"/>
                    <a:pt x="104" y="168"/>
                  </a:cubicBezTo>
                  <a:cubicBezTo>
                    <a:pt x="76" y="217"/>
                    <a:pt x="41" y="255"/>
                    <a:pt x="0" y="279"/>
                  </a:cubicBezTo>
                  <a:cubicBezTo>
                    <a:pt x="298" y="263"/>
                    <a:pt x="383" y="167"/>
                    <a:pt x="391" y="156"/>
                  </a:cubicBezTo>
                  <a:cubicBezTo>
                    <a:pt x="391" y="156"/>
                    <a:pt x="391" y="156"/>
                    <a:pt x="391" y="156"/>
                  </a:cubicBezTo>
                  <a:cubicBezTo>
                    <a:pt x="394" y="151"/>
                    <a:pt x="396" y="146"/>
                    <a:pt x="396" y="141"/>
                  </a:cubicBezTo>
                  <a:cubicBezTo>
                    <a:pt x="396" y="132"/>
                    <a:pt x="392" y="124"/>
                    <a:pt x="385" y="1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 name="Freeform 31"/>
            <p:cNvSpPr>
              <a:spLocks/>
            </p:cNvSpPr>
            <p:nvPr userDrawn="1"/>
          </p:nvSpPr>
          <p:spPr bwMode="auto">
            <a:xfrm>
              <a:off x="-3190875" y="1522413"/>
              <a:ext cx="1485900" cy="1046163"/>
            </a:xfrm>
            <a:custGeom>
              <a:avLst/>
              <a:gdLst>
                <a:gd name="T0" fmla="*/ 396 w 396"/>
                <a:gd name="T1" fmla="*/ 279 h 279"/>
                <a:gd name="T2" fmla="*/ 292 w 396"/>
                <a:gd name="T3" fmla="*/ 168 h 279"/>
                <a:gd name="T4" fmla="*/ 232 w 396"/>
                <a:gd name="T5" fmla="*/ 0 h 279"/>
                <a:gd name="T6" fmla="*/ 20 w 396"/>
                <a:gd name="T7" fmla="*/ 112 h 279"/>
                <a:gd name="T8" fmla="*/ 11 w 396"/>
                <a:gd name="T9" fmla="*/ 119 h 279"/>
                <a:gd name="T10" fmla="*/ 0 w 396"/>
                <a:gd name="T11" fmla="*/ 141 h 279"/>
                <a:gd name="T12" fmla="*/ 5 w 396"/>
                <a:gd name="T13" fmla="*/ 156 h 279"/>
                <a:gd name="T14" fmla="*/ 5 w 396"/>
                <a:gd name="T15" fmla="*/ 157 h 279"/>
                <a:gd name="T16" fmla="*/ 7 w 396"/>
                <a:gd name="T17" fmla="*/ 159 h 279"/>
                <a:gd name="T18" fmla="*/ 8 w 396"/>
                <a:gd name="T19" fmla="*/ 160 h 279"/>
                <a:gd name="T20" fmla="*/ 23 w 396"/>
                <a:gd name="T21" fmla="*/ 174 h 279"/>
                <a:gd name="T22" fmla="*/ 94 w 396"/>
                <a:gd name="T23" fmla="*/ 217 h 279"/>
                <a:gd name="T24" fmla="*/ 396 w 396"/>
                <a:gd name="T25"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79">
                  <a:moveTo>
                    <a:pt x="396" y="279"/>
                  </a:moveTo>
                  <a:cubicBezTo>
                    <a:pt x="356" y="255"/>
                    <a:pt x="320" y="217"/>
                    <a:pt x="292" y="168"/>
                  </a:cubicBezTo>
                  <a:cubicBezTo>
                    <a:pt x="265" y="121"/>
                    <a:pt x="245" y="65"/>
                    <a:pt x="232" y="0"/>
                  </a:cubicBezTo>
                  <a:cubicBezTo>
                    <a:pt x="132" y="38"/>
                    <a:pt x="51" y="91"/>
                    <a:pt x="20" y="112"/>
                  </a:cubicBezTo>
                  <a:cubicBezTo>
                    <a:pt x="14" y="117"/>
                    <a:pt x="11" y="119"/>
                    <a:pt x="11" y="119"/>
                  </a:cubicBezTo>
                  <a:cubicBezTo>
                    <a:pt x="4" y="124"/>
                    <a:pt x="0" y="132"/>
                    <a:pt x="0" y="141"/>
                  </a:cubicBezTo>
                  <a:cubicBezTo>
                    <a:pt x="0" y="146"/>
                    <a:pt x="2" y="151"/>
                    <a:pt x="5" y="156"/>
                  </a:cubicBezTo>
                  <a:cubicBezTo>
                    <a:pt x="5" y="156"/>
                    <a:pt x="5" y="156"/>
                    <a:pt x="5" y="157"/>
                  </a:cubicBezTo>
                  <a:cubicBezTo>
                    <a:pt x="6" y="157"/>
                    <a:pt x="6" y="158"/>
                    <a:pt x="7" y="159"/>
                  </a:cubicBezTo>
                  <a:cubicBezTo>
                    <a:pt x="7" y="159"/>
                    <a:pt x="8" y="160"/>
                    <a:pt x="8" y="160"/>
                  </a:cubicBezTo>
                  <a:cubicBezTo>
                    <a:pt x="10" y="162"/>
                    <a:pt x="15" y="167"/>
                    <a:pt x="23" y="174"/>
                  </a:cubicBezTo>
                  <a:cubicBezTo>
                    <a:pt x="35" y="184"/>
                    <a:pt x="58" y="201"/>
                    <a:pt x="94" y="217"/>
                  </a:cubicBezTo>
                  <a:cubicBezTo>
                    <a:pt x="169" y="251"/>
                    <a:pt x="273" y="273"/>
                    <a:pt x="396" y="2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9" name="Freeform 32"/>
            <p:cNvSpPr>
              <a:spLocks/>
            </p:cNvSpPr>
            <p:nvPr userDrawn="1"/>
          </p:nvSpPr>
          <p:spPr bwMode="auto">
            <a:xfrm>
              <a:off x="-523875" y="2651125"/>
              <a:ext cx="1500188" cy="239713"/>
            </a:xfrm>
            <a:custGeom>
              <a:avLst/>
              <a:gdLst>
                <a:gd name="T0" fmla="*/ 7 w 400"/>
                <a:gd name="T1" fmla="*/ 31 h 64"/>
                <a:gd name="T2" fmla="*/ 54 w 400"/>
                <a:gd name="T3" fmla="*/ 29 h 64"/>
                <a:gd name="T4" fmla="*/ 182 w 400"/>
                <a:gd name="T5" fmla="*/ 47 h 64"/>
                <a:gd name="T6" fmla="*/ 292 w 400"/>
                <a:gd name="T7" fmla="*/ 64 h 64"/>
                <a:gd name="T8" fmla="*/ 392 w 400"/>
                <a:gd name="T9" fmla="*/ 37 h 64"/>
                <a:gd name="T10" fmla="*/ 399 w 400"/>
                <a:gd name="T11" fmla="*/ 18 h 64"/>
                <a:gd name="T12" fmla="*/ 373 w 400"/>
                <a:gd name="T13" fmla="*/ 0 h 64"/>
                <a:gd name="T14" fmla="*/ 301 w 400"/>
                <a:gd name="T15" fmla="*/ 8 h 64"/>
                <a:gd name="T16" fmla="*/ 285 w 400"/>
                <a:gd name="T17" fmla="*/ 10 h 64"/>
                <a:gd name="T18" fmla="*/ 227 w 400"/>
                <a:gd name="T19" fmla="*/ 13 h 64"/>
                <a:gd name="T20" fmla="*/ 181 w 400"/>
                <a:gd name="T21" fmla="*/ 12 h 64"/>
                <a:gd name="T22" fmla="*/ 180 w 400"/>
                <a:gd name="T23" fmla="*/ 12 h 64"/>
                <a:gd name="T24" fmla="*/ 129 w 400"/>
                <a:gd name="T25" fmla="*/ 12 h 64"/>
                <a:gd name="T26" fmla="*/ 3 w 400"/>
                <a:gd name="T27" fmla="*/ 25 h 64"/>
                <a:gd name="T28" fmla="*/ 0 w 400"/>
                <a:gd name="T29" fmla="*/ 29 h 64"/>
                <a:gd name="T30" fmla="*/ 5 w 400"/>
                <a:gd name="T31" fmla="*/ 31 h 64"/>
                <a:gd name="T32" fmla="*/ 7 w 400"/>
                <a:gd name="T3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64">
                  <a:moveTo>
                    <a:pt x="7" y="31"/>
                  </a:moveTo>
                  <a:cubicBezTo>
                    <a:pt x="23" y="29"/>
                    <a:pt x="39" y="29"/>
                    <a:pt x="54" y="29"/>
                  </a:cubicBezTo>
                  <a:cubicBezTo>
                    <a:pt x="109" y="29"/>
                    <a:pt x="146" y="38"/>
                    <a:pt x="182" y="47"/>
                  </a:cubicBezTo>
                  <a:cubicBezTo>
                    <a:pt x="216" y="56"/>
                    <a:pt x="248" y="64"/>
                    <a:pt x="292" y="64"/>
                  </a:cubicBezTo>
                  <a:cubicBezTo>
                    <a:pt x="339" y="64"/>
                    <a:pt x="377" y="54"/>
                    <a:pt x="392" y="37"/>
                  </a:cubicBezTo>
                  <a:cubicBezTo>
                    <a:pt x="397" y="31"/>
                    <a:pt x="400" y="25"/>
                    <a:pt x="399" y="18"/>
                  </a:cubicBezTo>
                  <a:cubicBezTo>
                    <a:pt x="398" y="6"/>
                    <a:pt x="394" y="0"/>
                    <a:pt x="373" y="0"/>
                  </a:cubicBezTo>
                  <a:cubicBezTo>
                    <a:pt x="358" y="0"/>
                    <a:pt x="335" y="3"/>
                    <a:pt x="301" y="8"/>
                  </a:cubicBezTo>
                  <a:cubicBezTo>
                    <a:pt x="296" y="9"/>
                    <a:pt x="290" y="9"/>
                    <a:pt x="285" y="10"/>
                  </a:cubicBezTo>
                  <a:cubicBezTo>
                    <a:pt x="270" y="12"/>
                    <a:pt x="252" y="13"/>
                    <a:pt x="227" y="13"/>
                  </a:cubicBezTo>
                  <a:cubicBezTo>
                    <a:pt x="213" y="13"/>
                    <a:pt x="197" y="13"/>
                    <a:pt x="181" y="12"/>
                  </a:cubicBezTo>
                  <a:cubicBezTo>
                    <a:pt x="180" y="12"/>
                    <a:pt x="180" y="12"/>
                    <a:pt x="180" y="12"/>
                  </a:cubicBezTo>
                  <a:cubicBezTo>
                    <a:pt x="164" y="12"/>
                    <a:pt x="146" y="12"/>
                    <a:pt x="129" y="12"/>
                  </a:cubicBezTo>
                  <a:cubicBezTo>
                    <a:pt x="92" y="12"/>
                    <a:pt x="45" y="13"/>
                    <a:pt x="3" y="25"/>
                  </a:cubicBezTo>
                  <a:cubicBezTo>
                    <a:pt x="1" y="25"/>
                    <a:pt x="0" y="28"/>
                    <a:pt x="0" y="29"/>
                  </a:cubicBezTo>
                  <a:cubicBezTo>
                    <a:pt x="0" y="30"/>
                    <a:pt x="3" y="31"/>
                    <a:pt x="5" y="31"/>
                  </a:cubicBezTo>
                  <a:cubicBezTo>
                    <a:pt x="5" y="31"/>
                    <a:pt x="6" y="31"/>
                    <a:pt x="7"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0" name="Freeform 33"/>
            <p:cNvSpPr>
              <a:spLocks/>
            </p:cNvSpPr>
            <p:nvPr userDrawn="1"/>
          </p:nvSpPr>
          <p:spPr bwMode="auto">
            <a:xfrm>
              <a:off x="-2279650" y="2651125"/>
              <a:ext cx="1500188" cy="239713"/>
            </a:xfrm>
            <a:custGeom>
              <a:avLst/>
              <a:gdLst>
                <a:gd name="T0" fmla="*/ 346 w 400"/>
                <a:gd name="T1" fmla="*/ 29 h 64"/>
                <a:gd name="T2" fmla="*/ 393 w 400"/>
                <a:gd name="T3" fmla="*/ 31 h 64"/>
                <a:gd name="T4" fmla="*/ 395 w 400"/>
                <a:gd name="T5" fmla="*/ 31 h 64"/>
                <a:gd name="T6" fmla="*/ 400 w 400"/>
                <a:gd name="T7" fmla="*/ 29 h 64"/>
                <a:gd name="T8" fmla="*/ 397 w 400"/>
                <a:gd name="T9" fmla="*/ 25 h 64"/>
                <a:gd name="T10" fmla="*/ 271 w 400"/>
                <a:gd name="T11" fmla="*/ 12 h 64"/>
                <a:gd name="T12" fmla="*/ 271 w 400"/>
                <a:gd name="T13" fmla="*/ 12 h 64"/>
                <a:gd name="T14" fmla="*/ 220 w 400"/>
                <a:gd name="T15" fmla="*/ 12 h 64"/>
                <a:gd name="T16" fmla="*/ 219 w 400"/>
                <a:gd name="T17" fmla="*/ 12 h 64"/>
                <a:gd name="T18" fmla="*/ 173 w 400"/>
                <a:gd name="T19" fmla="*/ 13 h 64"/>
                <a:gd name="T20" fmla="*/ 115 w 400"/>
                <a:gd name="T21" fmla="*/ 10 h 64"/>
                <a:gd name="T22" fmla="*/ 99 w 400"/>
                <a:gd name="T23" fmla="*/ 8 h 64"/>
                <a:gd name="T24" fmla="*/ 27 w 400"/>
                <a:gd name="T25" fmla="*/ 0 h 64"/>
                <a:gd name="T26" fmla="*/ 1 w 400"/>
                <a:gd name="T27" fmla="*/ 18 h 64"/>
                <a:gd name="T28" fmla="*/ 8 w 400"/>
                <a:gd name="T29" fmla="*/ 37 h 64"/>
                <a:gd name="T30" fmla="*/ 108 w 400"/>
                <a:gd name="T31" fmla="*/ 64 h 64"/>
                <a:gd name="T32" fmla="*/ 218 w 400"/>
                <a:gd name="T33" fmla="*/ 47 h 64"/>
                <a:gd name="T34" fmla="*/ 346 w 400"/>
                <a:gd name="T35"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64">
                  <a:moveTo>
                    <a:pt x="346" y="29"/>
                  </a:moveTo>
                  <a:cubicBezTo>
                    <a:pt x="361" y="29"/>
                    <a:pt x="377" y="29"/>
                    <a:pt x="393" y="31"/>
                  </a:cubicBezTo>
                  <a:cubicBezTo>
                    <a:pt x="394" y="31"/>
                    <a:pt x="394" y="31"/>
                    <a:pt x="395" y="31"/>
                  </a:cubicBezTo>
                  <a:cubicBezTo>
                    <a:pt x="397" y="31"/>
                    <a:pt x="400" y="30"/>
                    <a:pt x="400" y="29"/>
                  </a:cubicBezTo>
                  <a:cubicBezTo>
                    <a:pt x="400" y="28"/>
                    <a:pt x="399" y="25"/>
                    <a:pt x="397" y="25"/>
                  </a:cubicBezTo>
                  <a:cubicBezTo>
                    <a:pt x="355" y="13"/>
                    <a:pt x="308" y="12"/>
                    <a:pt x="271" y="12"/>
                  </a:cubicBezTo>
                  <a:cubicBezTo>
                    <a:pt x="271" y="12"/>
                    <a:pt x="271" y="12"/>
                    <a:pt x="271" y="12"/>
                  </a:cubicBezTo>
                  <a:cubicBezTo>
                    <a:pt x="254" y="12"/>
                    <a:pt x="236" y="12"/>
                    <a:pt x="220" y="12"/>
                  </a:cubicBezTo>
                  <a:cubicBezTo>
                    <a:pt x="219" y="12"/>
                    <a:pt x="219" y="12"/>
                    <a:pt x="219" y="12"/>
                  </a:cubicBezTo>
                  <a:cubicBezTo>
                    <a:pt x="203" y="13"/>
                    <a:pt x="187" y="13"/>
                    <a:pt x="173" y="13"/>
                  </a:cubicBezTo>
                  <a:cubicBezTo>
                    <a:pt x="148" y="13"/>
                    <a:pt x="130" y="12"/>
                    <a:pt x="115" y="10"/>
                  </a:cubicBezTo>
                  <a:cubicBezTo>
                    <a:pt x="109" y="9"/>
                    <a:pt x="104" y="9"/>
                    <a:pt x="99" y="8"/>
                  </a:cubicBezTo>
                  <a:cubicBezTo>
                    <a:pt x="65" y="3"/>
                    <a:pt x="42" y="0"/>
                    <a:pt x="27" y="0"/>
                  </a:cubicBezTo>
                  <a:cubicBezTo>
                    <a:pt x="6" y="0"/>
                    <a:pt x="2" y="6"/>
                    <a:pt x="1" y="18"/>
                  </a:cubicBezTo>
                  <a:cubicBezTo>
                    <a:pt x="0" y="25"/>
                    <a:pt x="3" y="31"/>
                    <a:pt x="8" y="37"/>
                  </a:cubicBezTo>
                  <a:cubicBezTo>
                    <a:pt x="23" y="53"/>
                    <a:pt x="61" y="64"/>
                    <a:pt x="108" y="64"/>
                  </a:cubicBezTo>
                  <a:cubicBezTo>
                    <a:pt x="152" y="64"/>
                    <a:pt x="184" y="56"/>
                    <a:pt x="218" y="47"/>
                  </a:cubicBezTo>
                  <a:cubicBezTo>
                    <a:pt x="254" y="38"/>
                    <a:pt x="291" y="29"/>
                    <a:pt x="346"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1" name="Freeform 34"/>
            <p:cNvSpPr>
              <a:spLocks/>
            </p:cNvSpPr>
            <p:nvPr userDrawn="1"/>
          </p:nvSpPr>
          <p:spPr bwMode="auto">
            <a:xfrm>
              <a:off x="3424238" y="3930650"/>
              <a:ext cx="1023938" cy="1368425"/>
            </a:xfrm>
            <a:custGeom>
              <a:avLst/>
              <a:gdLst>
                <a:gd name="T0" fmla="*/ 0 w 645"/>
                <a:gd name="T1" fmla="*/ 0 h 862"/>
                <a:gd name="T2" fmla="*/ 640 w 645"/>
                <a:gd name="T3" fmla="*/ 0 h 862"/>
                <a:gd name="T4" fmla="*/ 640 w 645"/>
                <a:gd name="T5" fmla="*/ 134 h 862"/>
                <a:gd name="T6" fmla="*/ 151 w 645"/>
                <a:gd name="T7" fmla="*/ 134 h 862"/>
                <a:gd name="T8" fmla="*/ 151 w 645"/>
                <a:gd name="T9" fmla="*/ 359 h 862"/>
                <a:gd name="T10" fmla="*/ 584 w 645"/>
                <a:gd name="T11" fmla="*/ 359 h 862"/>
                <a:gd name="T12" fmla="*/ 584 w 645"/>
                <a:gd name="T13" fmla="*/ 496 h 862"/>
                <a:gd name="T14" fmla="*/ 151 w 645"/>
                <a:gd name="T15" fmla="*/ 496 h 862"/>
                <a:gd name="T16" fmla="*/ 151 w 645"/>
                <a:gd name="T17" fmla="*/ 727 h 862"/>
                <a:gd name="T18" fmla="*/ 645 w 645"/>
                <a:gd name="T19" fmla="*/ 727 h 862"/>
                <a:gd name="T20" fmla="*/ 645 w 645"/>
                <a:gd name="T21" fmla="*/ 862 h 862"/>
                <a:gd name="T22" fmla="*/ 0 w 645"/>
                <a:gd name="T23" fmla="*/ 862 h 862"/>
                <a:gd name="T24" fmla="*/ 0 w 645"/>
                <a:gd name="T25"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862">
                  <a:moveTo>
                    <a:pt x="0" y="0"/>
                  </a:moveTo>
                  <a:lnTo>
                    <a:pt x="640" y="0"/>
                  </a:lnTo>
                  <a:lnTo>
                    <a:pt x="640" y="134"/>
                  </a:lnTo>
                  <a:lnTo>
                    <a:pt x="151" y="134"/>
                  </a:lnTo>
                  <a:lnTo>
                    <a:pt x="151" y="359"/>
                  </a:lnTo>
                  <a:lnTo>
                    <a:pt x="584" y="359"/>
                  </a:lnTo>
                  <a:lnTo>
                    <a:pt x="584" y="496"/>
                  </a:lnTo>
                  <a:lnTo>
                    <a:pt x="151" y="496"/>
                  </a:lnTo>
                  <a:lnTo>
                    <a:pt x="151" y="727"/>
                  </a:lnTo>
                  <a:lnTo>
                    <a:pt x="645" y="727"/>
                  </a:lnTo>
                  <a:lnTo>
                    <a:pt x="645" y="862"/>
                  </a:lnTo>
                  <a:lnTo>
                    <a:pt x="0" y="86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2" name="Freeform 35"/>
            <p:cNvSpPr>
              <a:spLocks noEditPoints="1"/>
            </p:cNvSpPr>
            <p:nvPr userDrawn="1"/>
          </p:nvSpPr>
          <p:spPr bwMode="auto">
            <a:xfrm>
              <a:off x="4545013" y="3870325"/>
              <a:ext cx="1069975" cy="1450975"/>
            </a:xfrm>
            <a:custGeom>
              <a:avLst/>
              <a:gdLst>
                <a:gd name="T0" fmla="*/ 0 w 285"/>
                <a:gd name="T1" fmla="*/ 244 h 387"/>
                <a:gd name="T2" fmla="*/ 0 w 285"/>
                <a:gd name="T3" fmla="*/ 243 h 387"/>
                <a:gd name="T4" fmla="*/ 128 w 285"/>
                <a:gd name="T5" fmla="*/ 100 h 387"/>
                <a:gd name="T6" fmla="*/ 222 w 285"/>
                <a:gd name="T7" fmla="*/ 149 h 387"/>
                <a:gd name="T8" fmla="*/ 222 w 285"/>
                <a:gd name="T9" fmla="*/ 0 h 387"/>
                <a:gd name="T10" fmla="*/ 285 w 285"/>
                <a:gd name="T11" fmla="*/ 0 h 387"/>
                <a:gd name="T12" fmla="*/ 285 w 285"/>
                <a:gd name="T13" fmla="*/ 381 h 387"/>
                <a:gd name="T14" fmla="*/ 222 w 285"/>
                <a:gd name="T15" fmla="*/ 381 h 387"/>
                <a:gd name="T16" fmla="*/ 222 w 285"/>
                <a:gd name="T17" fmla="*/ 335 h 387"/>
                <a:gd name="T18" fmla="*/ 128 w 285"/>
                <a:gd name="T19" fmla="*/ 387 h 387"/>
                <a:gd name="T20" fmla="*/ 0 w 285"/>
                <a:gd name="T21" fmla="*/ 244 h 387"/>
                <a:gd name="T22" fmla="*/ 223 w 285"/>
                <a:gd name="T23" fmla="*/ 244 h 387"/>
                <a:gd name="T24" fmla="*/ 223 w 285"/>
                <a:gd name="T25" fmla="*/ 243 h 387"/>
                <a:gd name="T26" fmla="*/ 143 w 285"/>
                <a:gd name="T27" fmla="*/ 155 h 387"/>
                <a:gd name="T28" fmla="*/ 64 w 285"/>
                <a:gd name="T29" fmla="*/ 243 h 387"/>
                <a:gd name="T30" fmla="*/ 64 w 285"/>
                <a:gd name="T31" fmla="*/ 244 h 387"/>
                <a:gd name="T32" fmla="*/ 143 w 285"/>
                <a:gd name="T33" fmla="*/ 332 h 387"/>
                <a:gd name="T34" fmla="*/ 223 w 285"/>
                <a:gd name="T35" fmla="*/ 24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387">
                  <a:moveTo>
                    <a:pt x="0" y="244"/>
                  </a:moveTo>
                  <a:cubicBezTo>
                    <a:pt x="0" y="243"/>
                    <a:pt x="0" y="243"/>
                    <a:pt x="0" y="243"/>
                  </a:cubicBezTo>
                  <a:cubicBezTo>
                    <a:pt x="0" y="152"/>
                    <a:pt x="62" y="100"/>
                    <a:pt x="128" y="100"/>
                  </a:cubicBezTo>
                  <a:cubicBezTo>
                    <a:pt x="173" y="100"/>
                    <a:pt x="202" y="122"/>
                    <a:pt x="222" y="149"/>
                  </a:cubicBezTo>
                  <a:cubicBezTo>
                    <a:pt x="222" y="0"/>
                    <a:pt x="222" y="0"/>
                    <a:pt x="222" y="0"/>
                  </a:cubicBezTo>
                  <a:cubicBezTo>
                    <a:pt x="285" y="0"/>
                    <a:pt x="285" y="0"/>
                    <a:pt x="285" y="0"/>
                  </a:cubicBezTo>
                  <a:cubicBezTo>
                    <a:pt x="285" y="381"/>
                    <a:pt x="285" y="381"/>
                    <a:pt x="285" y="381"/>
                  </a:cubicBezTo>
                  <a:cubicBezTo>
                    <a:pt x="222" y="381"/>
                    <a:pt x="222" y="381"/>
                    <a:pt x="222" y="381"/>
                  </a:cubicBezTo>
                  <a:cubicBezTo>
                    <a:pt x="222" y="335"/>
                    <a:pt x="222" y="335"/>
                    <a:pt x="222" y="335"/>
                  </a:cubicBezTo>
                  <a:cubicBezTo>
                    <a:pt x="202" y="364"/>
                    <a:pt x="173" y="387"/>
                    <a:pt x="128" y="387"/>
                  </a:cubicBezTo>
                  <a:cubicBezTo>
                    <a:pt x="63" y="387"/>
                    <a:pt x="0" y="335"/>
                    <a:pt x="0" y="244"/>
                  </a:cubicBezTo>
                  <a:close/>
                  <a:moveTo>
                    <a:pt x="223" y="244"/>
                  </a:moveTo>
                  <a:cubicBezTo>
                    <a:pt x="223" y="243"/>
                    <a:pt x="223" y="243"/>
                    <a:pt x="223" y="243"/>
                  </a:cubicBezTo>
                  <a:cubicBezTo>
                    <a:pt x="223" y="190"/>
                    <a:pt x="185" y="155"/>
                    <a:pt x="143" y="155"/>
                  </a:cubicBezTo>
                  <a:cubicBezTo>
                    <a:pt x="100" y="155"/>
                    <a:pt x="64" y="188"/>
                    <a:pt x="64" y="243"/>
                  </a:cubicBezTo>
                  <a:cubicBezTo>
                    <a:pt x="64" y="244"/>
                    <a:pt x="64" y="244"/>
                    <a:pt x="64" y="244"/>
                  </a:cubicBezTo>
                  <a:cubicBezTo>
                    <a:pt x="64" y="297"/>
                    <a:pt x="100" y="332"/>
                    <a:pt x="143" y="332"/>
                  </a:cubicBezTo>
                  <a:cubicBezTo>
                    <a:pt x="185" y="332"/>
                    <a:pt x="223" y="297"/>
                    <a:pt x="223"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3" name="Freeform 36"/>
            <p:cNvSpPr>
              <a:spLocks/>
            </p:cNvSpPr>
            <p:nvPr userDrawn="1"/>
          </p:nvSpPr>
          <p:spPr bwMode="auto">
            <a:xfrm>
              <a:off x="5813425" y="4267200"/>
              <a:ext cx="925513" cy="1054100"/>
            </a:xfrm>
            <a:custGeom>
              <a:avLst/>
              <a:gdLst>
                <a:gd name="T0" fmla="*/ 0 w 247"/>
                <a:gd name="T1" fmla="*/ 175 h 281"/>
                <a:gd name="T2" fmla="*/ 0 w 247"/>
                <a:gd name="T3" fmla="*/ 0 h 281"/>
                <a:gd name="T4" fmla="*/ 63 w 247"/>
                <a:gd name="T5" fmla="*/ 0 h 281"/>
                <a:gd name="T6" fmla="*/ 63 w 247"/>
                <a:gd name="T7" fmla="*/ 156 h 281"/>
                <a:gd name="T8" fmla="*/ 122 w 247"/>
                <a:gd name="T9" fmla="*/ 223 h 281"/>
                <a:gd name="T10" fmla="*/ 184 w 247"/>
                <a:gd name="T11" fmla="*/ 155 h 281"/>
                <a:gd name="T12" fmla="*/ 184 w 247"/>
                <a:gd name="T13" fmla="*/ 0 h 281"/>
                <a:gd name="T14" fmla="*/ 247 w 247"/>
                <a:gd name="T15" fmla="*/ 0 h 281"/>
                <a:gd name="T16" fmla="*/ 247 w 247"/>
                <a:gd name="T17" fmla="*/ 275 h 281"/>
                <a:gd name="T18" fmla="*/ 184 w 247"/>
                <a:gd name="T19" fmla="*/ 275 h 281"/>
                <a:gd name="T20" fmla="*/ 184 w 247"/>
                <a:gd name="T21" fmla="*/ 232 h 281"/>
                <a:gd name="T22" fmla="*/ 98 w 247"/>
                <a:gd name="T23" fmla="*/ 281 h 281"/>
                <a:gd name="T24" fmla="*/ 0 w 247"/>
                <a:gd name="T25" fmla="*/ 17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81">
                  <a:moveTo>
                    <a:pt x="0" y="175"/>
                  </a:moveTo>
                  <a:cubicBezTo>
                    <a:pt x="0" y="0"/>
                    <a:pt x="0" y="0"/>
                    <a:pt x="0" y="0"/>
                  </a:cubicBezTo>
                  <a:cubicBezTo>
                    <a:pt x="63" y="0"/>
                    <a:pt x="63" y="0"/>
                    <a:pt x="63" y="0"/>
                  </a:cubicBezTo>
                  <a:cubicBezTo>
                    <a:pt x="63" y="156"/>
                    <a:pt x="63" y="156"/>
                    <a:pt x="63" y="156"/>
                  </a:cubicBezTo>
                  <a:cubicBezTo>
                    <a:pt x="63" y="199"/>
                    <a:pt x="84" y="223"/>
                    <a:pt x="122" y="223"/>
                  </a:cubicBezTo>
                  <a:cubicBezTo>
                    <a:pt x="158" y="223"/>
                    <a:pt x="184" y="198"/>
                    <a:pt x="184" y="155"/>
                  </a:cubicBezTo>
                  <a:cubicBezTo>
                    <a:pt x="184" y="0"/>
                    <a:pt x="184" y="0"/>
                    <a:pt x="184" y="0"/>
                  </a:cubicBezTo>
                  <a:cubicBezTo>
                    <a:pt x="247" y="0"/>
                    <a:pt x="247" y="0"/>
                    <a:pt x="247" y="0"/>
                  </a:cubicBezTo>
                  <a:cubicBezTo>
                    <a:pt x="247" y="275"/>
                    <a:pt x="247" y="275"/>
                    <a:pt x="247" y="275"/>
                  </a:cubicBezTo>
                  <a:cubicBezTo>
                    <a:pt x="184" y="275"/>
                    <a:pt x="184" y="275"/>
                    <a:pt x="184" y="275"/>
                  </a:cubicBezTo>
                  <a:cubicBezTo>
                    <a:pt x="184" y="232"/>
                    <a:pt x="184" y="232"/>
                    <a:pt x="184" y="232"/>
                  </a:cubicBezTo>
                  <a:cubicBezTo>
                    <a:pt x="166" y="258"/>
                    <a:pt x="140" y="281"/>
                    <a:pt x="98" y="281"/>
                  </a:cubicBezTo>
                  <a:cubicBezTo>
                    <a:pt x="36" y="281"/>
                    <a:pt x="0" y="239"/>
                    <a:pt x="0" y="1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37"/>
            <p:cNvSpPr>
              <a:spLocks/>
            </p:cNvSpPr>
            <p:nvPr userDrawn="1"/>
          </p:nvSpPr>
          <p:spPr bwMode="auto">
            <a:xfrm>
              <a:off x="6889750" y="4244975"/>
              <a:ext cx="955675" cy="1076325"/>
            </a:xfrm>
            <a:custGeom>
              <a:avLst/>
              <a:gdLst>
                <a:gd name="T0" fmla="*/ 0 w 255"/>
                <a:gd name="T1" fmla="*/ 145 h 287"/>
                <a:gd name="T2" fmla="*/ 0 w 255"/>
                <a:gd name="T3" fmla="*/ 144 h 287"/>
                <a:gd name="T4" fmla="*/ 144 w 255"/>
                <a:gd name="T5" fmla="*/ 0 h 287"/>
                <a:gd name="T6" fmla="*/ 254 w 255"/>
                <a:gd name="T7" fmla="*/ 47 h 287"/>
                <a:gd name="T8" fmla="*/ 214 w 255"/>
                <a:gd name="T9" fmla="*/ 90 h 287"/>
                <a:gd name="T10" fmla="*/ 143 w 255"/>
                <a:gd name="T11" fmla="*/ 55 h 287"/>
                <a:gd name="T12" fmla="*/ 64 w 255"/>
                <a:gd name="T13" fmla="*/ 143 h 287"/>
                <a:gd name="T14" fmla="*/ 64 w 255"/>
                <a:gd name="T15" fmla="*/ 144 h 287"/>
                <a:gd name="T16" fmla="*/ 146 w 255"/>
                <a:gd name="T17" fmla="*/ 232 h 287"/>
                <a:gd name="T18" fmla="*/ 217 w 255"/>
                <a:gd name="T19" fmla="*/ 198 h 287"/>
                <a:gd name="T20" fmla="*/ 255 w 255"/>
                <a:gd name="T21" fmla="*/ 236 h 287"/>
                <a:gd name="T22" fmla="*/ 143 w 255"/>
                <a:gd name="T23" fmla="*/ 287 h 287"/>
                <a:gd name="T24" fmla="*/ 0 w 255"/>
                <a:gd name="T25"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87">
                  <a:moveTo>
                    <a:pt x="0" y="145"/>
                  </a:moveTo>
                  <a:cubicBezTo>
                    <a:pt x="0" y="144"/>
                    <a:pt x="0" y="144"/>
                    <a:pt x="0" y="144"/>
                  </a:cubicBezTo>
                  <a:cubicBezTo>
                    <a:pt x="0" y="66"/>
                    <a:pt x="61" y="0"/>
                    <a:pt x="144" y="0"/>
                  </a:cubicBezTo>
                  <a:cubicBezTo>
                    <a:pt x="195" y="0"/>
                    <a:pt x="228" y="19"/>
                    <a:pt x="254" y="47"/>
                  </a:cubicBezTo>
                  <a:cubicBezTo>
                    <a:pt x="214" y="90"/>
                    <a:pt x="214" y="90"/>
                    <a:pt x="214" y="90"/>
                  </a:cubicBezTo>
                  <a:cubicBezTo>
                    <a:pt x="195" y="69"/>
                    <a:pt x="175" y="55"/>
                    <a:pt x="143" y="55"/>
                  </a:cubicBezTo>
                  <a:cubicBezTo>
                    <a:pt x="97" y="55"/>
                    <a:pt x="64" y="95"/>
                    <a:pt x="64" y="143"/>
                  </a:cubicBezTo>
                  <a:cubicBezTo>
                    <a:pt x="64" y="144"/>
                    <a:pt x="64" y="144"/>
                    <a:pt x="64" y="144"/>
                  </a:cubicBezTo>
                  <a:cubicBezTo>
                    <a:pt x="64" y="193"/>
                    <a:pt x="97" y="232"/>
                    <a:pt x="146" y="232"/>
                  </a:cubicBezTo>
                  <a:cubicBezTo>
                    <a:pt x="176" y="232"/>
                    <a:pt x="198" y="219"/>
                    <a:pt x="217" y="198"/>
                  </a:cubicBezTo>
                  <a:cubicBezTo>
                    <a:pt x="255" y="236"/>
                    <a:pt x="255" y="236"/>
                    <a:pt x="255" y="236"/>
                  </a:cubicBezTo>
                  <a:cubicBezTo>
                    <a:pt x="228" y="266"/>
                    <a:pt x="197" y="287"/>
                    <a:pt x="143" y="287"/>
                  </a:cubicBezTo>
                  <a:cubicBezTo>
                    <a:pt x="61" y="287"/>
                    <a:pt x="0" y="223"/>
                    <a:pt x="0"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38"/>
            <p:cNvSpPr>
              <a:spLocks noEditPoints="1"/>
            </p:cNvSpPr>
            <p:nvPr userDrawn="1"/>
          </p:nvSpPr>
          <p:spPr bwMode="auto">
            <a:xfrm>
              <a:off x="7908925" y="4252913"/>
              <a:ext cx="930275" cy="1068388"/>
            </a:xfrm>
            <a:custGeom>
              <a:avLst/>
              <a:gdLst>
                <a:gd name="T0" fmla="*/ 0 w 248"/>
                <a:gd name="T1" fmla="*/ 200 h 285"/>
                <a:gd name="T2" fmla="*/ 0 w 248"/>
                <a:gd name="T3" fmla="*/ 199 h 285"/>
                <a:gd name="T4" fmla="*/ 113 w 248"/>
                <a:gd name="T5" fmla="*/ 110 h 285"/>
                <a:gd name="T6" fmla="*/ 187 w 248"/>
                <a:gd name="T7" fmla="*/ 122 h 285"/>
                <a:gd name="T8" fmla="*/ 187 w 248"/>
                <a:gd name="T9" fmla="*/ 115 h 285"/>
                <a:gd name="T10" fmla="*/ 119 w 248"/>
                <a:gd name="T11" fmla="*/ 55 h 285"/>
                <a:gd name="T12" fmla="*/ 40 w 248"/>
                <a:gd name="T13" fmla="*/ 72 h 285"/>
                <a:gd name="T14" fmla="*/ 24 w 248"/>
                <a:gd name="T15" fmla="*/ 23 h 285"/>
                <a:gd name="T16" fmla="*/ 127 w 248"/>
                <a:gd name="T17" fmla="*/ 0 h 285"/>
                <a:gd name="T18" fmla="*/ 219 w 248"/>
                <a:gd name="T19" fmla="*/ 31 h 285"/>
                <a:gd name="T20" fmla="*/ 248 w 248"/>
                <a:gd name="T21" fmla="*/ 116 h 285"/>
                <a:gd name="T22" fmla="*/ 248 w 248"/>
                <a:gd name="T23" fmla="*/ 279 h 285"/>
                <a:gd name="T24" fmla="*/ 187 w 248"/>
                <a:gd name="T25" fmla="*/ 279 h 285"/>
                <a:gd name="T26" fmla="*/ 187 w 248"/>
                <a:gd name="T27" fmla="*/ 245 h 285"/>
                <a:gd name="T28" fmla="*/ 97 w 248"/>
                <a:gd name="T29" fmla="*/ 285 h 285"/>
                <a:gd name="T30" fmla="*/ 0 w 248"/>
                <a:gd name="T31" fmla="*/ 200 h 285"/>
                <a:gd name="T32" fmla="*/ 188 w 248"/>
                <a:gd name="T33" fmla="*/ 180 h 285"/>
                <a:gd name="T34" fmla="*/ 188 w 248"/>
                <a:gd name="T35" fmla="*/ 161 h 285"/>
                <a:gd name="T36" fmla="*/ 126 w 248"/>
                <a:gd name="T37" fmla="*/ 150 h 285"/>
                <a:gd name="T38" fmla="*/ 61 w 248"/>
                <a:gd name="T39" fmla="*/ 196 h 285"/>
                <a:gd name="T40" fmla="*/ 61 w 248"/>
                <a:gd name="T41" fmla="*/ 197 h 285"/>
                <a:gd name="T42" fmla="*/ 115 w 248"/>
                <a:gd name="T43" fmla="*/ 239 h 285"/>
                <a:gd name="T44" fmla="*/ 188 w 248"/>
                <a:gd name="T45" fmla="*/ 1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285">
                  <a:moveTo>
                    <a:pt x="0" y="200"/>
                  </a:moveTo>
                  <a:cubicBezTo>
                    <a:pt x="0" y="199"/>
                    <a:pt x="0" y="199"/>
                    <a:pt x="0" y="199"/>
                  </a:cubicBezTo>
                  <a:cubicBezTo>
                    <a:pt x="0" y="139"/>
                    <a:pt x="46" y="110"/>
                    <a:pt x="113" y="110"/>
                  </a:cubicBezTo>
                  <a:cubicBezTo>
                    <a:pt x="144" y="110"/>
                    <a:pt x="166" y="115"/>
                    <a:pt x="187" y="122"/>
                  </a:cubicBezTo>
                  <a:cubicBezTo>
                    <a:pt x="187" y="115"/>
                    <a:pt x="187" y="115"/>
                    <a:pt x="187" y="115"/>
                  </a:cubicBezTo>
                  <a:cubicBezTo>
                    <a:pt x="187" y="76"/>
                    <a:pt x="163" y="55"/>
                    <a:pt x="119" y="55"/>
                  </a:cubicBezTo>
                  <a:cubicBezTo>
                    <a:pt x="88" y="55"/>
                    <a:pt x="65" y="62"/>
                    <a:pt x="40" y="72"/>
                  </a:cubicBezTo>
                  <a:cubicBezTo>
                    <a:pt x="24" y="23"/>
                    <a:pt x="24" y="23"/>
                    <a:pt x="24" y="23"/>
                  </a:cubicBezTo>
                  <a:cubicBezTo>
                    <a:pt x="54" y="9"/>
                    <a:pt x="84" y="0"/>
                    <a:pt x="127" y="0"/>
                  </a:cubicBezTo>
                  <a:cubicBezTo>
                    <a:pt x="169" y="0"/>
                    <a:pt x="199" y="11"/>
                    <a:pt x="219" y="31"/>
                  </a:cubicBezTo>
                  <a:cubicBezTo>
                    <a:pt x="239" y="51"/>
                    <a:pt x="248" y="80"/>
                    <a:pt x="248" y="116"/>
                  </a:cubicBezTo>
                  <a:cubicBezTo>
                    <a:pt x="248" y="279"/>
                    <a:pt x="248" y="279"/>
                    <a:pt x="248" y="279"/>
                  </a:cubicBezTo>
                  <a:cubicBezTo>
                    <a:pt x="187" y="279"/>
                    <a:pt x="187" y="279"/>
                    <a:pt x="187" y="279"/>
                  </a:cubicBezTo>
                  <a:cubicBezTo>
                    <a:pt x="187" y="245"/>
                    <a:pt x="187" y="245"/>
                    <a:pt x="187" y="245"/>
                  </a:cubicBezTo>
                  <a:cubicBezTo>
                    <a:pt x="168" y="267"/>
                    <a:pt x="139" y="285"/>
                    <a:pt x="97" y="285"/>
                  </a:cubicBezTo>
                  <a:cubicBezTo>
                    <a:pt x="46" y="285"/>
                    <a:pt x="0" y="255"/>
                    <a:pt x="0" y="200"/>
                  </a:cubicBezTo>
                  <a:close/>
                  <a:moveTo>
                    <a:pt x="188" y="180"/>
                  </a:moveTo>
                  <a:cubicBezTo>
                    <a:pt x="188" y="161"/>
                    <a:pt x="188" y="161"/>
                    <a:pt x="188" y="161"/>
                  </a:cubicBezTo>
                  <a:cubicBezTo>
                    <a:pt x="172" y="155"/>
                    <a:pt x="151" y="150"/>
                    <a:pt x="126" y="150"/>
                  </a:cubicBezTo>
                  <a:cubicBezTo>
                    <a:pt x="85" y="150"/>
                    <a:pt x="61" y="167"/>
                    <a:pt x="61" y="196"/>
                  </a:cubicBezTo>
                  <a:cubicBezTo>
                    <a:pt x="61" y="197"/>
                    <a:pt x="61" y="197"/>
                    <a:pt x="61" y="197"/>
                  </a:cubicBezTo>
                  <a:cubicBezTo>
                    <a:pt x="61" y="224"/>
                    <a:pt x="85" y="239"/>
                    <a:pt x="115" y="239"/>
                  </a:cubicBezTo>
                  <a:cubicBezTo>
                    <a:pt x="157" y="239"/>
                    <a:pt x="188" y="215"/>
                    <a:pt x="188" y="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6" name="Freeform 39"/>
            <p:cNvSpPr>
              <a:spLocks/>
            </p:cNvSpPr>
            <p:nvPr userDrawn="1"/>
          </p:nvSpPr>
          <p:spPr bwMode="auto">
            <a:xfrm>
              <a:off x="8943975" y="3983038"/>
              <a:ext cx="646113" cy="1335088"/>
            </a:xfrm>
            <a:custGeom>
              <a:avLst/>
              <a:gdLst>
                <a:gd name="T0" fmla="*/ 35 w 172"/>
                <a:gd name="T1" fmla="*/ 275 h 356"/>
                <a:gd name="T2" fmla="*/ 35 w 172"/>
                <a:gd name="T3" fmla="*/ 130 h 356"/>
                <a:gd name="T4" fmla="*/ 0 w 172"/>
                <a:gd name="T5" fmla="*/ 130 h 356"/>
                <a:gd name="T6" fmla="*/ 0 w 172"/>
                <a:gd name="T7" fmla="*/ 76 h 356"/>
                <a:gd name="T8" fmla="*/ 35 w 172"/>
                <a:gd name="T9" fmla="*/ 76 h 356"/>
                <a:gd name="T10" fmla="*/ 35 w 172"/>
                <a:gd name="T11" fmla="*/ 0 h 356"/>
                <a:gd name="T12" fmla="*/ 98 w 172"/>
                <a:gd name="T13" fmla="*/ 0 h 356"/>
                <a:gd name="T14" fmla="*/ 98 w 172"/>
                <a:gd name="T15" fmla="*/ 76 h 356"/>
                <a:gd name="T16" fmla="*/ 172 w 172"/>
                <a:gd name="T17" fmla="*/ 76 h 356"/>
                <a:gd name="T18" fmla="*/ 172 w 172"/>
                <a:gd name="T19" fmla="*/ 130 h 356"/>
                <a:gd name="T20" fmla="*/ 98 w 172"/>
                <a:gd name="T21" fmla="*/ 130 h 356"/>
                <a:gd name="T22" fmla="*/ 98 w 172"/>
                <a:gd name="T23" fmla="*/ 265 h 356"/>
                <a:gd name="T24" fmla="*/ 132 w 172"/>
                <a:gd name="T25" fmla="*/ 299 h 356"/>
                <a:gd name="T26" fmla="*/ 171 w 172"/>
                <a:gd name="T27" fmla="*/ 290 h 356"/>
                <a:gd name="T28" fmla="*/ 171 w 172"/>
                <a:gd name="T29" fmla="*/ 342 h 356"/>
                <a:gd name="T30" fmla="*/ 114 w 172"/>
                <a:gd name="T31" fmla="*/ 356 h 356"/>
                <a:gd name="T32" fmla="*/ 35 w 172"/>
                <a:gd name="T33" fmla="*/ 27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356">
                  <a:moveTo>
                    <a:pt x="35" y="275"/>
                  </a:moveTo>
                  <a:cubicBezTo>
                    <a:pt x="35" y="130"/>
                    <a:pt x="35" y="130"/>
                    <a:pt x="35" y="130"/>
                  </a:cubicBezTo>
                  <a:cubicBezTo>
                    <a:pt x="0" y="130"/>
                    <a:pt x="0" y="130"/>
                    <a:pt x="0" y="130"/>
                  </a:cubicBezTo>
                  <a:cubicBezTo>
                    <a:pt x="0" y="76"/>
                    <a:pt x="0" y="76"/>
                    <a:pt x="0" y="76"/>
                  </a:cubicBezTo>
                  <a:cubicBezTo>
                    <a:pt x="35" y="76"/>
                    <a:pt x="35" y="76"/>
                    <a:pt x="35" y="76"/>
                  </a:cubicBezTo>
                  <a:cubicBezTo>
                    <a:pt x="35" y="0"/>
                    <a:pt x="35" y="0"/>
                    <a:pt x="35" y="0"/>
                  </a:cubicBezTo>
                  <a:cubicBezTo>
                    <a:pt x="98" y="0"/>
                    <a:pt x="98" y="0"/>
                    <a:pt x="98" y="0"/>
                  </a:cubicBezTo>
                  <a:cubicBezTo>
                    <a:pt x="98" y="76"/>
                    <a:pt x="98" y="76"/>
                    <a:pt x="98" y="76"/>
                  </a:cubicBezTo>
                  <a:cubicBezTo>
                    <a:pt x="172" y="76"/>
                    <a:pt x="172" y="76"/>
                    <a:pt x="172" y="76"/>
                  </a:cubicBezTo>
                  <a:cubicBezTo>
                    <a:pt x="172" y="130"/>
                    <a:pt x="172" y="130"/>
                    <a:pt x="172" y="130"/>
                  </a:cubicBezTo>
                  <a:cubicBezTo>
                    <a:pt x="98" y="130"/>
                    <a:pt x="98" y="130"/>
                    <a:pt x="98" y="130"/>
                  </a:cubicBezTo>
                  <a:cubicBezTo>
                    <a:pt x="98" y="265"/>
                    <a:pt x="98" y="265"/>
                    <a:pt x="98" y="265"/>
                  </a:cubicBezTo>
                  <a:cubicBezTo>
                    <a:pt x="98" y="290"/>
                    <a:pt x="110" y="299"/>
                    <a:pt x="132" y="299"/>
                  </a:cubicBezTo>
                  <a:cubicBezTo>
                    <a:pt x="146" y="299"/>
                    <a:pt x="158" y="296"/>
                    <a:pt x="171" y="290"/>
                  </a:cubicBezTo>
                  <a:cubicBezTo>
                    <a:pt x="171" y="342"/>
                    <a:pt x="171" y="342"/>
                    <a:pt x="171" y="342"/>
                  </a:cubicBezTo>
                  <a:cubicBezTo>
                    <a:pt x="155" y="351"/>
                    <a:pt x="138" y="356"/>
                    <a:pt x="114" y="356"/>
                  </a:cubicBezTo>
                  <a:cubicBezTo>
                    <a:pt x="68" y="356"/>
                    <a:pt x="35" y="335"/>
                    <a:pt x="35" y="2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7" name="Freeform 40"/>
            <p:cNvSpPr>
              <a:spLocks noEditPoints="1"/>
            </p:cNvSpPr>
            <p:nvPr userDrawn="1"/>
          </p:nvSpPr>
          <p:spPr bwMode="auto">
            <a:xfrm>
              <a:off x="9747250" y="3884613"/>
              <a:ext cx="255588" cy="1414463"/>
            </a:xfrm>
            <a:custGeom>
              <a:avLst/>
              <a:gdLst>
                <a:gd name="T0" fmla="*/ 0 w 161"/>
                <a:gd name="T1" fmla="*/ 0 h 891"/>
                <a:gd name="T2" fmla="*/ 161 w 161"/>
                <a:gd name="T3" fmla="*/ 0 h 891"/>
                <a:gd name="T4" fmla="*/ 161 w 161"/>
                <a:gd name="T5" fmla="*/ 142 h 891"/>
                <a:gd name="T6" fmla="*/ 0 w 161"/>
                <a:gd name="T7" fmla="*/ 142 h 891"/>
                <a:gd name="T8" fmla="*/ 0 w 161"/>
                <a:gd name="T9" fmla="*/ 0 h 891"/>
                <a:gd name="T10" fmla="*/ 5 w 161"/>
                <a:gd name="T11" fmla="*/ 241 h 891"/>
                <a:gd name="T12" fmla="*/ 154 w 161"/>
                <a:gd name="T13" fmla="*/ 241 h 891"/>
                <a:gd name="T14" fmla="*/ 154 w 161"/>
                <a:gd name="T15" fmla="*/ 891 h 891"/>
                <a:gd name="T16" fmla="*/ 5 w 161"/>
                <a:gd name="T17" fmla="*/ 891 h 891"/>
                <a:gd name="T18" fmla="*/ 5 w 161"/>
                <a:gd name="T19" fmla="*/ 24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891">
                  <a:moveTo>
                    <a:pt x="0" y="0"/>
                  </a:moveTo>
                  <a:lnTo>
                    <a:pt x="161" y="0"/>
                  </a:lnTo>
                  <a:lnTo>
                    <a:pt x="161" y="142"/>
                  </a:lnTo>
                  <a:lnTo>
                    <a:pt x="0" y="142"/>
                  </a:lnTo>
                  <a:lnTo>
                    <a:pt x="0" y="0"/>
                  </a:lnTo>
                  <a:close/>
                  <a:moveTo>
                    <a:pt x="5" y="241"/>
                  </a:moveTo>
                  <a:lnTo>
                    <a:pt x="154" y="241"/>
                  </a:lnTo>
                  <a:lnTo>
                    <a:pt x="154" y="891"/>
                  </a:lnTo>
                  <a:lnTo>
                    <a:pt x="5" y="891"/>
                  </a:lnTo>
                  <a:lnTo>
                    <a:pt x="5" y="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8" name="Freeform 41"/>
            <p:cNvSpPr>
              <a:spLocks noEditPoints="1"/>
            </p:cNvSpPr>
            <p:nvPr userDrawn="1"/>
          </p:nvSpPr>
          <p:spPr bwMode="auto">
            <a:xfrm>
              <a:off x="10155238" y="4244975"/>
              <a:ext cx="1103313" cy="1076325"/>
            </a:xfrm>
            <a:custGeom>
              <a:avLst/>
              <a:gdLst>
                <a:gd name="T0" fmla="*/ 0 w 294"/>
                <a:gd name="T1" fmla="*/ 145 h 287"/>
                <a:gd name="T2" fmla="*/ 0 w 294"/>
                <a:gd name="T3" fmla="*/ 144 h 287"/>
                <a:gd name="T4" fmla="*/ 147 w 294"/>
                <a:gd name="T5" fmla="*/ 0 h 287"/>
                <a:gd name="T6" fmla="*/ 294 w 294"/>
                <a:gd name="T7" fmla="*/ 143 h 287"/>
                <a:gd name="T8" fmla="*/ 294 w 294"/>
                <a:gd name="T9" fmla="*/ 144 h 287"/>
                <a:gd name="T10" fmla="*/ 146 w 294"/>
                <a:gd name="T11" fmla="*/ 287 h 287"/>
                <a:gd name="T12" fmla="*/ 0 w 294"/>
                <a:gd name="T13" fmla="*/ 145 h 287"/>
                <a:gd name="T14" fmla="*/ 231 w 294"/>
                <a:gd name="T15" fmla="*/ 145 h 287"/>
                <a:gd name="T16" fmla="*/ 231 w 294"/>
                <a:gd name="T17" fmla="*/ 144 h 287"/>
                <a:gd name="T18" fmla="*/ 146 w 294"/>
                <a:gd name="T19" fmla="*/ 55 h 287"/>
                <a:gd name="T20" fmla="*/ 63 w 294"/>
                <a:gd name="T21" fmla="*/ 143 h 287"/>
                <a:gd name="T22" fmla="*/ 63 w 294"/>
                <a:gd name="T23" fmla="*/ 144 h 287"/>
                <a:gd name="T24" fmla="*/ 147 w 294"/>
                <a:gd name="T25" fmla="*/ 232 h 287"/>
                <a:gd name="T26" fmla="*/ 231 w 294"/>
                <a:gd name="T27"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287">
                  <a:moveTo>
                    <a:pt x="0" y="145"/>
                  </a:moveTo>
                  <a:cubicBezTo>
                    <a:pt x="0" y="144"/>
                    <a:pt x="0" y="144"/>
                    <a:pt x="0" y="144"/>
                  </a:cubicBezTo>
                  <a:cubicBezTo>
                    <a:pt x="0" y="65"/>
                    <a:pt x="63" y="0"/>
                    <a:pt x="147" y="0"/>
                  </a:cubicBezTo>
                  <a:cubicBezTo>
                    <a:pt x="232" y="0"/>
                    <a:pt x="294" y="64"/>
                    <a:pt x="294" y="143"/>
                  </a:cubicBezTo>
                  <a:cubicBezTo>
                    <a:pt x="294" y="144"/>
                    <a:pt x="294" y="144"/>
                    <a:pt x="294" y="144"/>
                  </a:cubicBezTo>
                  <a:cubicBezTo>
                    <a:pt x="294" y="222"/>
                    <a:pt x="231" y="287"/>
                    <a:pt x="146" y="287"/>
                  </a:cubicBezTo>
                  <a:cubicBezTo>
                    <a:pt x="62" y="287"/>
                    <a:pt x="0" y="223"/>
                    <a:pt x="0" y="145"/>
                  </a:cubicBezTo>
                  <a:close/>
                  <a:moveTo>
                    <a:pt x="231" y="145"/>
                  </a:moveTo>
                  <a:cubicBezTo>
                    <a:pt x="231" y="144"/>
                    <a:pt x="231" y="144"/>
                    <a:pt x="231" y="144"/>
                  </a:cubicBezTo>
                  <a:cubicBezTo>
                    <a:pt x="231" y="95"/>
                    <a:pt x="196" y="55"/>
                    <a:pt x="146" y="55"/>
                  </a:cubicBezTo>
                  <a:cubicBezTo>
                    <a:pt x="96" y="55"/>
                    <a:pt x="63" y="95"/>
                    <a:pt x="63" y="143"/>
                  </a:cubicBezTo>
                  <a:cubicBezTo>
                    <a:pt x="63" y="144"/>
                    <a:pt x="63" y="144"/>
                    <a:pt x="63" y="144"/>
                  </a:cubicBezTo>
                  <a:cubicBezTo>
                    <a:pt x="63" y="192"/>
                    <a:pt x="98" y="232"/>
                    <a:pt x="147" y="232"/>
                  </a:cubicBezTo>
                  <a:cubicBezTo>
                    <a:pt x="198" y="232"/>
                    <a:pt x="231" y="192"/>
                    <a:pt x="231"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9" name="Freeform 42"/>
            <p:cNvSpPr>
              <a:spLocks/>
            </p:cNvSpPr>
            <p:nvPr userDrawn="1"/>
          </p:nvSpPr>
          <p:spPr bwMode="auto">
            <a:xfrm>
              <a:off x="11407775" y="4244975"/>
              <a:ext cx="930275" cy="1054100"/>
            </a:xfrm>
            <a:custGeom>
              <a:avLst/>
              <a:gdLst>
                <a:gd name="T0" fmla="*/ 0 w 248"/>
                <a:gd name="T1" fmla="*/ 6 h 281"/>
                <a:gd name="T2" fmla="*/ 64 w 248"/>
                <a:gd name="T3" fmla="*/ 6 h 281"/>
                <a:gd name="T4" fmla="*/ 64 w 248"/>
                <a:gd name="T5" fmla="*/ 48 h 281"/>
                <a:gd name="T6" fmla="*/ 150 w 248"/>
                <a:gd name="T7" fmla="*/ 0 h 281"/>
                <a:gd name="T8" fmla="*/ 248 w 248"/>
                <a:gd name="T9" fmla="*/ 105 h 281"/>
                <a:gd name="T10" fmla="*/ 248 w 248"/>
                <a:gd name="T11" fmla="*/ 281 h 281"/>
                <a:gd name="T12" fmla="*/ 184 w 248"/>
                <a:gd name="T13" fmla="*/ 281 h 281"/>
                <a:gd name="T14" fmla="*/ 184 w 248"/>
                <a:gd name="T15" fmla="*/ 125 h 281"/>
                <a:gd name="T16" fmla="*/ 126 w 248"/>
                <a:gd name="T17" fmla="*/ 57 h 281"/>
                <a:gd name="T18" fmla="*/ 64 w 248"/>
                <a:gd name="T19" fmla="*/ 126 h 281"/>
                <a:gd name="T20" fmla="*/ 64 w 248"/>
                <a:gd name="T21" fmla="*/ 281 h 281"/>
                <a:gd name="T22" fmla="*/ 0 w 248"/>
                <a:gd name="T23" fmla="*/ 281 h 281"/>
                <a:gd name="T24" fmla="*/ 0 w 248"/>
                <a:gd name="T25" fmla="*/ 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281">
                  <a:moveTo>
                    <a:pt x="0" y="6"/>
                  </a:moveTo>
                  <a:cubicBezTo>
                    <a:pt x="64" y="6"/>
                    <a:pt x="64" y="6"/>
                    <a:pt x="64" y="6"/>
                  </a:cubicBezTo>
                  <a:cubicBezTo>
                    <a:pt x="64" y="48"/>
                    <a:pt x="64" y="48"/>
                    <a:pt x="64" y="48"/>
                  </a:cubicBezTo>
                  <a:cubicBezTo>
                    <a:pt x="81" y="22"/>
                    <a:pt x="107" y="0"/>
                    <a:pt x="150" y="0"/>
                  </a:cubicBezTo>
                  <a:cubicBezTo>
                    <a:pt x="212" y="0"/>
                    <a:pt x="248" y="42"/>
                    <a:pt x="248" y="105"/>
                  </a:cubicBezTo>
                  <a:cubicBezTo>
                    <a:pt x="248" y="281"/>
                    <a:pt x="248" y="281"/>
                    <a:pt x="248" y="281"/>
                  </a:cubicBezTo>
                  <a:cubicBezTo>
                    <a:pt x="184" y="281"/>
                    <a:pt x="184" y="281"/>
                    <a:pt x="184" y="281"/>
                  </a:cubicBezTo>
                  <a:cubicBezTo>
                    <a:pt x="184" y="125"/>
                    <a:pt x="184" y="125"/>
                    <a:pt x="184" y="125"/>
                  </a:cubicBezTo>
                  <a:cubicBezTo>
                    <a:pt x="184" y="82"/>
                    <a:pt x="163" y="57"/>
                    <a:pt x="126" y="57"/>
                  </a:cubicBezTo>
                  <a:cubicBezTo>
                    <a:pt x="89" y="57"/>
                    <a:pt x="64" y="83"/>
                    <a:pt x="64" y="126"/>
                  </a:cubicBezTo>
                  <a:cubicBezTo>
                    <a:pt x="64" y="281"/>
                    <a:pt x="64" y="281"/>
                    <a:pt x="64" y="281"/>
                  </a:cubicBezTo>
                  <a:cubicBezTo>
                    <a:pt x="0" y="281"/>
                    <a:pt x="0" y="281"/>
                    <a:pt x="0" y="281"/>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cxnSp>
        <p:nvCxnSpPr>
          <p:cNvPr id="1045" name="Straight Connector 1044"/>
          <p:cNvCxnSpPr/>
          <p:nvPr userDrawn="1"/>
        </p:nvCxnSpPr>
        <p:spPr>
          <a:xfrm>
            <a:off x="395536" y="2813127"/>
            <a:ext cx="496855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47" name="Oval 1046"/>
          <p:cNvSpPr/>
          <p:nvPr userDrawn="1"/>
        </p:nvSpPr>
        <p:spPr>
          <a:xfrm>
            <a:off x="5364088" y="2381079"/>
            <a:ext cx="864096" cy="86409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Date Placeholder 38"/>
          <p:cNvSpPr>
            <a:spLocks noGrp="1"/>
          </p:cNvSpPr>
          <p:nvPr>
            <p:ph type="dt" sz="half" idx="10"/>
          </p:nvPr>
        </p:nvSpPr>
        <p:spPr/>
        <p:txBody>
          <a:bodyPr/>
          <a:lstStyle>
            <a:lvl1pPr>
              <a:defRPr>
                <a:solidFill>
                  <a:schemeClr val="bg1"/>
                </a:solidFill>
              </a:defRPr>
            </a:lvl1pPr>
          </a:lstStyle>
          <a:p>
            <a:fld id="{74E0CFD5-CC30-4639-97A4-DF7B39C16CC5}" type="datetime6">
              <a:rPr lang="en-US" smtClean="0"/>
              <a:t>June 18</a:t>
            </a:fld>
            <a:endParaRPr lang="en-AU" dirty="0"/>
          </a:p>
        </p:txBody>
      </p:sp>
      <p:sp>
        <p:nvSpPr>
          <p:cNvPr id="40" name="Footer Placeholder 39"/>
          <p:cNvSpPr>
            <a:spLocks noGrp="1"/>
          </p:cNvSpPr>
          <p:nvPr>
            <p:ph type="ftr" sz="quarter" idx="11"/>
          </p:nvPr>
        </p:nvSpPr>
        <p:spPr>
          <a:xfrm>
            <a:off x="395536" y="4749626"/>
            <a:ext cx="2736305" cy="273844"/>
          </a:xfrm>
        </p:spPr>
        <p:txBody>
          <a:bodyPr/>
          <a:lstStyle>
            <a:lvl1pPr>
              <a:defRPr>
                <a:solidFill>
                  <a:schemeClr val="bg1"/>
                </a:solidFill>
              </a:defRPr>
            </a:lvl1pPr>
          </a:lstStyle>
          <a:p>
            <a:r>
              <a:rPr lang="en-AU"/>
              <a:t>© NSW Department of Education </a:t>
            </a:r>
            <a:endParaRPr lang="en-AU" dirty="0"/>
          </a:p>
        </p:txBody>
      </p:sp>
      <p:sp>
        <p:nvSpPr>
          <p:cNvPr id="41" name="Slide Number Placeholder 40"/>
          <p:cNvSpPr>
            <a:spLocks noGrp="1"/>
          </p:cNvSpPr>
          <p:nvPr>
            <p:ph type="sldNum" sz="quarter" idx="12"/>
          </p:nvPr>
        </p:nvSpPr>
        <p:spPr/>
        <p:txBody>
          <a:bodyPr/>
          <a:lstStyle>
            <a:lvl1pPr>
              <a:defRPr>
                <a:solidFill>
                  <a:schemeClr val="bg1"/>
                </a:solidFill>
              </a:defRPr>
            </a:lvl1pPr>
          </a:lstStyle>
          <a:p>
            <a:r>
              <a:rPr lang="en-AU"/>
              <a:t>Page </a:t>
            </a:r>
            <a:fld id="{4A2A1DA9-8CAF-4BCA-B496-545B076AED2D}" type="slidenum">
              <a:rPr lang="en-AU" smtClean="0"/>
              <a:pPr/>
              <a:t>‹#›</a:t>
            </a:fld>
            <a:endParaRPr lang="en-AU" dirty="0"/>
          </a:p>
        </p:txBody>
      </p:sp>
      <p:grpSp>
        <p:nvGrpSpPr>
          <p:cNvPr id="49" name="Group 48"/>
          <p:cNvGrpSpPr/>
          <p:nvPr userDrawn="1"/>
        </p:nvGrpSpPr>
        <p:grpSpPr>
          <a:xfrm>
            <a:off x="5599767" y="2686542"/>
            <a:ext cx="392738" cy="253170"/>
            <a:chOff x="5503863" y="2646363"/>
            <a:chExt cx="576262" cy="371476"/>
          </a:xfrm>
          <a:solidFill>
            <a:schemeClr val="bg1"/>
          </a:solidFill>
        </p:grpSpPr>
        <p:sp>
          <p:nvSpPr>
            <p:cNvPr id="50"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1"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2"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0"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44133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23" name="Picture 4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214" r="32686" b="10140"/>
          <a:stretch/>
        </p:blipFill>
        <p:spPr bwMode="auto">
          <a:xfrm>
            <a:off x="6300192" y="2156"/>
            <a:ext cx="2843808" cy="51413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6300192" y="0"/>
            <a:ext cx="2843808" cy="5143500"/>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Straight Connector 12"/>
          <p:cNvCxnSpPr/>
          <p:nvPr userDrawn="1"/>
        </p:nvCxnSpPr>
        <p:spPr>
          <a:xfrm>
            <a:off x="6300192" y="987574"/>
            <a:ext cx="230425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5536" y="267494"/>
            <a:ext cx="5616624" cy="709587"/>
          </a:xfrm>
        </p:spPr>
        <p:txBody>
          <a:bodyPr/>
          <a:lstStyle/>
          <a:p>
            <a:r>
              <a:rPr lang="en-US"/>
              <a:t>Click to edit Master title style</a:t>
            </a:r>
            <a:endParaRPr lang="en-AU" dirty="0"/>
          </a:p>
        </p:txBody>
      </p:sp>
      <p:sp>
        <p:nvSpPr>
          <p:cNvPr id="3" name="Content Placeholder 2"/>
          <p:cNvSpPr>
            <a:spLocks noGrp="1"/>
          </p:cNvSpPr>
          <p:nvPr>
            <p:ph idx="1"/>
          </p:nvPr>
        </p:nvSpPr>
        <p:spPr>
          <a:xfrm>
            <a:off x="395536" y="1200150"/>
            <a:ext cx="5616624" cy="3531839"/>
          </a:xfrm>
        </p:spPr>
        <p:txBody>
          <a:bodyPr>
            <a:normAutofit/>
          </a:bodyPr>
          <a:lstStyle>
            <a:lvl1pPr>
              <a:defRPr sz="1100"/>
            </a:lvl1pPr>
            <a:lvl2pPr>
              <a:defRPr sz="10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0" name="Date Placeholder 19"/>
          <p:cNvSpPr>
            <a:spLocks noGrp="1"/>
          </p:cNvSpPr>
          <p:nvPr>
            <p:ph type="dt" sz="half" idx="10"/>
          </p:nvPr>
        </p:nvSpPr>
        <p:spPr/>
        <p:txBody>
          <a:bodyPr/>
          <a:lstStyle>
            <a:lvl1pPr>
              <a:defRPr>
                <a:solidFill>
                  <a:schemeClr val="bg1"/>
                </a:solidFill>
              </a:defRPr>
            </a:lvl1pPr>
          </a:lstStyle>
          <a:p>
            <a:fld id="{73F264DF-AF6B-42FA-8CEB-8B4D466C60BA}" type="datetime6">
              <a:rPr lang="en-US" smtClean="0"/>
              <a:t>June 18</a:t>
            </a:fld>
            <a:endParaRPr lang="en-AU" dirty="0"/>
          </a:p>
        </p:txBody>
      </p:sp>
      <p:sp>
        <p:nvSpPr>
          <p:cNvPr id="21" name="Footer Placeholder 20"/>
          <p:cNvSpPr>
            <a:spLocks noGrp="1"/>
          </p:cNvSpPr>
          <p:nvPr>
            <p:ph type="ftr" sz="quarter" idx="11"/>
          </p:nvPr>
        </p:nvSpPr>
        <p:spPr/>
        <p:txBody>
          <a:bodyPr/>
          <a:lstStyle/>
          <a:p>
            <a:r>
              <a:rPr lang="en-AU"/>
              <a:t>© NSW Department of Education </a:t>
            </a:r>
            <a:endParaRPr lang="en-AU" dirty="0"/>
          </a:p>
        </p:txBody>
      </p:sp>
      <p:sp>
        <p:nvSpPr>
          <p:cNvPr id="22" name="Slide Number Placeholder 21"/>
          <p:cNvSpPr>
            <a:spLocks noGrp="1"/>
          </p:cNvSpPr>
          <p:nvPr>
            <p:ph type="sldNum" sz="quarter" idx="12"/>
          </p:nvPr>
        </p:nvSpPr>
        <p:spPr/>
        <p:txBody>
          <a:bodyPr/>
          <a:lstStyle/>
          <a:p>
            <a:r>
              <a:rPr lang="en-AU"/>
              <a:t>Page </a:t>
            </a:r>
            <a:fld id="{4A2A1DA9-8CAF-4BCA-B496-545B076AED2D}" type="slidenum">
              <a:rPr lang="en-AU" smtClean="0"/>
              <a:pPr/>
              <a:t>‹#›</a:t>
            </a:fld>
            <a:endParaRPr lang="en-AU" dirty="0"/>
          </a:p>
        </p:txBody>
      </p:sp>
    </p:spTree>
    <p:extLst>
      <p:ext uri="{BB962C8B-B14F-4D97-AF65-F5344CB8AC3E}">
        <p14:creationId xmlns:p14="http://schemas.microsoft.com/office/powerpoint/2010/main" val="3096297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6" name="Rectangle 15"/>
          <p:cNvSpPr/>
          <p:nvPr userDrawn="1"/>
        </p:nvSpPr>
        <p:spPr>
          <a:xfrm>
            <a:off x="0" y="4555926"/>
            <a:ext cx="9144000" cy="669166"/>
          </a:xfrm>
          <a:prstGeom prst="rect">
            <a:avLst/>
          </a:prstGeom>
          <a:solidFill>
            <a:srgbClr val="42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p:cNvSpPr/>
          <p:nvPr userDrawn="1"/>
        </p:nvSpPr>
        <p:spPr>
          <a:xfrm>
            <a:off x="0" y="0"/>
            <a:ext cx="9144000" cy="1707654"/>
          </a:xfrm>
          <a:prstGeom prst="rect">
            <a:avLst/>
          </a:prstGeom>
          <a:solidFill>
            <a:srgbClr val="00A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098" name="Picture 2" descr="C:\Users\johnAq\Desktop\images\DoE_Corporate_PPT_2015_Page_05_Image_000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5501" b="5501"/>
          <a:stretch/>
        </p:blipFill>
        <p:spPr bwMode="auto">
          <a:xfrm>
            <a:off x="0" y="1707654"/>
            <a:ext cx="9144000" cy="2848272"/>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395537" y="1059582"/>
            <a:ext cx="7272808" cy="648072"/>
          </a:xfrm>
        </p:spPr>
        <p:txBody>
          <a:bodyPr lIns="0" anchor="t">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11" name="Straight Connector 10"/>
          <p:cNvCxnSpPr>
            <a:endCxn id="14" idx="2"/>
          </p:cNvCxnSpPr>
          <p:nvPr userDrawn="1"/>
        </p:nvCxnSpPr>
        <p:spPr>
          <a:xfrm>
            <a:off x="395536" y="987574"/>
            <a:ext cx="74168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Oval 13"/>
          <p:cNvSpPr/>
          <p:nvPr userDrawn="1"/>
        </p:nvSpPr>
        <p:spPr>
          <a:xfrm>
            <a:off x="7812360" y="555526"/>
            <a:ext cx="864096" cy="86409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itle 18"/>
          <p:cNvSpPr>
            <a:spLocks noGrp="1"/>
          </p:cNvSpPr>
          <p:nvPr>
            <p:ph type="title"/>
          </p:nvPr>
        </p:nvSpPr>
        <p:spPr/>
        <p:txBody>
          <a:bodyPr/>
          <a:lstStyle>
            <a:lvl1pPr>
              <a:defRPr>
                <a:solidFill>
                  <a:schemeClr val="bg1"/>
                </a:solidFill>
              </a:defRPr>
            </a:lvl1pPr>
          </a:lstStyle>
          <a:p>
            <a:r>
              <a:rPr lang="en-US"/>
              <a:t>Click to edit Master title style</a:t>
            </a:r>
            <a:endParaRPr lang="en-AU" dirty="0"/>
          </a:p>
        </p:txBody>
      </p:sp>
      <p:sp>
        <p:nvSpPr>
          <p:cNvPr id="20" name="Date Placeholder 19"/>
          <p:cNvSpPr>
            <a:spLocks noGrp="1"/>
          </p:cNvSpPr>
          <p:nvPr>
            <p:ph type="dt" sz="half" idx="10"/>
          </p:nvPr>
        </p:nvSpPr>
        <p:spPr/>
        <p:txBody>
          <a:bodyPr/>
          <a:lstStyle>
            <a:lvl1pPr>
              <a:defRPr>
                <a:solidFill>
                  <a:schemeClr val="bg1"/>
                </a:solidFill>
              </a:defRPr>
            </a:lvl1pPr>
          </a:lstStyle>
          <a:p>
            <a:fld id="{323BEF83-70F5-47CC-9055-1409B6078B26}" type="datetime6">
              <a:rPr lang="en-US" smtClean="0"/>
              <a:t>June 18</a:t>
            </a:fld>
            <a:endParaRPr lang="en-AU" dirty="0"/>
          </a:p>
        </p:txBody>
      </p:sp>
      <p:sp>
        <p:nvSpPr>
          <p:cNvPr id="21" name="Footer Placeholder 20"/>
          <p:cNvSpPr>
            <a:spLocks noGrp="1"/>
          </p:cNvSpPr>
          <p:nvPr>
            <p:ph type="ftr" sz="quarter" idx="11"/>
          </p:nvPr>
        </p:nvSpPr>
        <p:spPr/>
        <p:txBody>
          <a:bodyPr/>
          <a:lstStyle>
            <a:lvl1pPr>
              <a:defRPr>
                <a:solidFill>
                  <a:schemeClr val="bg1"/>
                </a:solidFill>
              </a:defRPr>
            </a:lvl1pPr>
          </a:lstStyle>
          <a:p>
            <a:r>
              <a:rPr lang="en-AU"/>
              <a:t>© NSW Department of Education </a:t>
            </a:r>
            <a:endParaRPr lang="en-AU" dirty="0"/>
          </a:p>
        </p:txBody>
      </p:sp>
      <p:sp>
        <p:nvSpPr>
          <p:cNvPr id="22" name="Slide Number Placeholder 21"/>
          <p:cNvSpPr>
            <a:spLocks noGrp="1"/>
          </p:cNvSpPr>
          <p:nvPr>
            <p:ph type="sldNum" sz="quarter" idx="12"/>
          </p:nvPr>
        </p:nvSpPr>
        <p:spPr/>
        <p:txBody>
          <a:bodyPr/>
          <a:lstStyle>
            <a:lvl1pPr>
              <a:defRPr>
                <a:solidFill>
                  <a:schemeClr val="bg1"/>
                </a:solidFill>
              </a:defRPr>
            </a:lvl1pPr>
          </a:lstStyle>
          <a:p>
            <a:r>
              <a:rPr lang="en-AU"/>
              <a:t>Page </a:t>
            </a:r>
            <a:fld id="{4A2A1DA9-8CAF-4BCA-B496-545B076AED2D}" type="slidenum">
              <a:rPr lang="en-AU" smtClean="0"/>
              <a:pPr/>
              <a:t>‹#›</a:t>
            </a:fld>
            <a:endParaRPr lang="en-AU" dirty="0"/>
          </a:p>
        </p:txBody>
      </p:sp>
      <p:grpSp>
        <p:nvGrpSpPr>
          <p:cNvPr id="13" name="Group 12"/>
          <p:cNvGrpSpPr/>
          <p:nvPr userDrawn="1"/>
        </p:nvGrpSpPr>
        <p:grpSpPr>
          <a:xfrm>
            <a:off x="8048039" y="853827"/>
            <a:ext cx="392738" cy="253170"/>
            <a:chOff x="5503863" y="2646363"/>
            <a:chExt cx="576262" cy="371476"/>
          </a:xfrm>
          <a:solidFill>
            <a:schemeClr val="bg1"/>
          </a:solidFill>
        </p:grpSpPr>
        <p:sp>
          <p:nvSpPr>
            <p:cNvPr id="15"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7"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8"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23"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359886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AU"/>
          </a:p>
        </p:txBody>
      </p:sp>
      <p:cxnSp>
        <p:nvCxnSpPr>
          <p:cNvPr id="12" name="Straight Connector 11"/>
          <p:cNvCxnSpPr/>
          <p:nvPr userDrawn="1"/>
        </p:nvCxnSpPr>
        <p:spPr>
          <a:xfrm>
            <a:off x="395536" y="987574"/>
            <a:ext cx="82809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0"/>
          </p:nvPr>
        </p:nvSpPr>
        <p:spPr/>
        <p:txBody>
          <a:bodyPr/>
          <a:lstStyle>
            <a:lvl1pPr>
              <a:defRPr>
                <a:solidFill>
                  <a:schemeClr val="bg1"/>
                </a:solidFill>
              </a:defRPr>
            </a:lvl1pPr>
          </a:lstStyle>
          <a:p>
            <a:fld id="{C18C75BC-BAC7-4BC0-B088-D6E66146764A}" type="datetime6">
              <a:rPr lang="en-US" smtClean="0"/>
              <a:t>June 18</a:t>
            </a:fld>
            <a:endParaRPr lang="en-AU" dirty="0"/>
          </a:p>
        </p:txBody>
      </p:sp>
      <p:sp>
        <p:nvSpPr>
          <p:cNvPr id="14" name="Footer Placeholder 13"/>
          <p:cNvSpPr>
            <a:spLocks noGrp="1"/>
          </p:cNvSpPr>
          <p:nvPr>
            <p:ph type="ftr" sz="quarter" idx="11"/>
          </p:nvPr>
        </p:nvSpPr>
        <p:spPr/>
        <p:txBody>
          <a:bodyPr/>
          <a:lstStyle>
            <a:lvl1pPr>
              <a:defRPr>
                <a:solidFill>
                  <a:schemeClr val="bg1"/>
                </a:solidFill>
              </a:defRPr>
            </a:lvl1pPr>
          </a:lstStyle>
          <a:p>
            <a:r>
              <a:rPr lang="en-AU"/>
              <a:t>© NSW Department of Education </a:t>
            </a:r>
            <a:endParaRPr lang="en-AU" dirty="0"/>
          </a:p>
        </p:txBody>
      </p:sp>
      <p:sp>
        <p:nvSpPr>
          <p:cNvPr id="15" name="Slide Number Placeholder 14"/>
          <p:cNvSpPr>
            <a:spLocks noGrp="1"/>
          </p:cNvSpPr>
          <p:nvPr>
            <p:ph type="sldNum" sz="quarter" idx="12"/>
          </p:nvPr>
        </p:nvSpPr>
        <p:spPr/>
        <p:txBody>
          <a:bodyPr/>
          <a:lstStyle>
            <a:lvl1pPr>
              <a:defRPr>
                <a:solidFill>
                  <a:schemeClr val="bg1"/>
                </a:solidFill>
              </a:defRPr>
            </a:lvl1pPr>
          </a:lstStyle>
          <a:p>
            <a:r>
              <a:rPr lang="en-AU"/>
              <a:t>Page </a:t>
            </a:r>
            <a:fld id="{4A2A1DA9-8CAF-4BCA-B496-545B076AED2D}" type="slidenum">
              <a:rPr lang="en-AU" smtClean="0"/>
              <a:pPr/>
              <a:t>‹#›</a:t>
            </a:fld>
            <a:endParaRPr lang="en-AU" dirty="0"/>
          </a:p>
        </p:txBody>
      </p:sp>
    </p:spTree>
    <p:extLst>
      <p:ext uri="{BB962C8B-B14F-4D97-AF65-F5344CB8AC3E}">
        <p14:creationId xmlns:p14="http://schemas.microsoft.com/office/powerpoint/2010/main" val="3889550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AU"/>
          </a:p>
        </p:txBody>
      </p:sp>
      <p:cxnSp>
        <p:nvCxnSpPr>
          <p:cNvPr id="12" name="Straight Connector 11"/>
          <p:cNvCxnSpPr/>
          <p:nvPr userDrawn="1"/>
        </p:nvCxnSpPr>
        <p:spPr>
          <a:xfrm>
            <a:off x="395536" y="987574"/>
            <a:ext cx="82809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0"/>
          </p:nvPr>
        </p:nvSpPr>
        <p:spPr/>
        <p:txBody>
          <a:bodyPr/>
          <a:lstStyle>
            <a:lvl1pPr>
              <a:defRPr>
                <a:solidFill>
                  <a:schemeClr val="bg1"/>
                </a:solidFill>
              </a:defRPr>
            </a:lvl1pPr>
          </a:lstStyle>
          <a:p>
            <a:fld id="{955DC442-AE7B-4480-B208-BEBE4621A085}" type="datetime6">
              <a:rPr lang="en-US" smtClean="0"/>
              <a:t>June 18</a:t>
            </a:fld>
            <a:endParaRPr lang="en-AU" dirty="0"/>
          </a:p>
        </p:txBody>
      </p:sp>
      <p:sp>
        <p:nvSpPr>
          <p:cNvPr id="14" name="Footer Placeholder 13"/>
          <p:cNvSpPr>
            <a:spLocks noGrp="1"/>
          </p:cNvSpPr>
          <p:nvPr>
            <p:ph type="ftr" sz="quarter" idx="11"/>
          </p:nvPr>
        </p:nvSpPr>
        <p:spPr/>
        <p:txBody>
          <a:bodyPr/>
          <a:lstStyle>
            <a:lvl1pPr>
              <a:defRPr>
                <a:solidFill>
                  <a:schemeClr val="bg1"/>
                </a:solidFill>
              </a:defRPr>
            </a:lvl1pPr>
          </a:lstStyle>
          <a:p>
            <a:r>
              <a:rPr lang="en-AU"/>
              <a:t>© NSW Department of Education </a:t>
            </a:r>
            <a:endParaRPr lang="en-AU" dirty="0"/>
          </a:p>
        </p:txBody>
      </p:sp>
      <p:sp>
        <p:nvSpPr>
          <p:cNvPr id="15" name="Slide Number Placeholder 14"/>
          <p:cNvSpPr>
            <a:spLocks noGrp="1"/>
          </p:cNvSpPr>
          <p:nvPr>
            <p:ph type="sldNum" sz="quarter" idx="12"/>
          </p:nvPr>
        </p:nvSpPr>
        <p:spPr/>
        <p:txBody>
          <a:bodyPr/>
          <a:lstStyle>
            <a:lvl1pPr>
              <a:defRPr>
                <a:solidFill>
                  <a:schemeClr val="bg1"/>
                </a:solidFill>
              </a:defRPr>
            </a:lvl1pPr>
          </a:lstStyle>
          <a:p>
            <a:r>
              <a:rPr lang="en-AU"/>
              <a:t>Page </a:t>
            </a:r>
            <a:fld id="{4A2A1DA9-8CAF-4BCA-B496-545B076AED2D}" type="slidenum">
              <a:rPr lang="en-AU" smtClean="0"/>
              <a:pPr/>
              <a:t>‹#›</a:t>
            </a:fld>
            <a:endParaRPr lang="en-AU" dirty="0"/>
          </a:p>
        </p:txBody>
      </p:sp>
    </p:spTree>
    <p:extLst>
      <p:ext uri="{BB962C8B-B14F-4D97-AF65-F5344CB8AC3E}">
        <p14:creationId xmlns:p14="http://schemas.microsoft.com/office/powerpoint/2010/main" val="1837350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062" name="Title 2061"/>
          <p:cNvSpPr>
            <a:spLocks noGrp="1"/>
          </p:cNvSpPr>
          <p:nvPr>
            <p:ph type="title"/>
          </p:nvPr>
        </p:nvSpPr>
        <p:spPr/>
        <p:txBody>
          <a:bodyPr/>
          <a:lstStyle/>
          <a:p>
            <a:r>
              <a:rPr lang="en-US"/>
              <a:t>Click to edit Master title style</a:t>
            </a:r>
            <a:endParaRPr lang="en-AU"/>
          </a:p>
        </p:txBody>
      </p:sp>
      <p:cxnSp>
        <p:nvCxnSpPr>
          <p:cNvPr id="50" name="Straight Connector 49"/>
          <p:cNvCxnSpPr/>
          <p:nvPr userDrawn="1"/>
        </p:nvCxnSpPr>
        <p:spPr>
          <a:xfrm>
            <a:off x="395536" y="987574"/>
            <a:ext cx="828092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66" name="Date Placeholder 2065"/>
          <p:cNvSpPr>
            <a:spLocks noGrp="1"/>
          </p:cNvSpPr>
          <p:nvPr>
            <p:ph type="dt" sz="half" idx="10"/>
          </p:nvPr>
        </p:nvSpPr>
        <p:spPr/>
        <p:txBody>
          <a:bodyPr/>
          <a:lstStyle/>
          <a:p>
            <a:fld id="{722E9BDF-24EF-4FCD-BCE5-F1149B61987E}" type="datetime6">
              <a:rPr lang="en-US" smtClean="0"/>
              <a:t>June 18</a:t>
            </a:fld>
            <a:endParaRPr lang="en-AU" dirty="0"/>
          </a:p>
        </p:txBody>
      </p:sp>
      <p:sp>
        <p:nvSpPr>
          <p:cNvPr id="2067" name="Footer Placeholder 2066"/>
          <p:cNvSpPr>
            <a:spLocks noGrp="1"/>
          </p:cNvSpPr>
          <p:nvPr>
            <p:ph type="ftr" sz="quarter" idx="11"/>
          </p:nvPr>
        </p:nvSpPr>
        <p:spPr/>
        <p:txBody>
          <a:bodyPr/>
          <a:lstStyle/>
          <a:p>
            <a:r>
              <a:rPr lang="en-AU"/>
              <a:t>© NSW Department of Education </a:t>
            </a:r>
            <a:endParaRPr lang="en-AU" dirty="0"/>
          </a:p>
        </p:txBody>
      </p:sp>
      <p:sp>
        <p:nvSpPr>
          <p:cNvPr id="2068" name="Slide Number Placeholder 2067"/>
          <p:cNvSpPr>
            <a:spLocks noGrp="1"/>
          </p:cNvSpPr>
          <p:nvPr>
            <p:ph type="sldNum" sz="quarter" idx="12"/>
          </p:nvPr>
        </p:nvSpPr>
        <p:spPr/>
        <p:txBody>
          <a:bodyPr/>
          <a:lstStyle/>
          <a:p>
            <a:r>
              <a:rPr lang="en-AU"/>
              <a:t>Page </a:t>
            </a:r>
            <a:fld id="{4A2A1DA9-8CAF-4BCA-B496-545B076AED2D}" type="slidenum">
              <a:rPr lang="en-AU" smtClean="0"/>
              <a:pPr/>
              <a:t>‹#›</a:t>
            </a:fld>
            <a:endParaRPr lang="en-AU" dirty="0"/>
          </a:p>
        </p:txBody>
      </p:sp>
    </p:spTree>
    <p:extLst>
      <p:ext uri="{BB962C8B-B14F-4D97-AF65-F5344CB8AC3E}">
        <p14:creationId xmlns:p14="http://schemas.microsoft.com/office/powerpoint/2010/main" val="3040127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395536" y="1178322"/>
            <a:ext cx="4100264" cy="340965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4586536" y="1178322"/>
            <a:ext cx="4100264" cy="340965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Date Placeholder 10"/>
          <p:cNvSpPr>
            <a:spLocks noGrp="1"/>
          </p:cNvSpPr>
          <p:nvPr>
            <p:ph type="dt" sz="half" idx="10"/>
          </p:nvPr>
        </p:nvSpPr>
        <p:spPr/>
        <p:txBody>
          <a:bodyPr/>
          <a:lstStyle/>
          <a:p>
            <a:fld id="{051B5DB8-569B-4FA2-BE41-45D474915587}" type="datetime6">
              <a:rPr lang="en-US" smtClean="0"/>
              <a:t>June 18</a:t>
            </a:fld>
            <a:endParaRPr lang="en-AU" dirty="0"/>
          </a:p>
        </p:txBody>
      </p:sp>
      <p:sp>
        <p:nvSpPr>
          <p:cNvPr id="12" name="Footer Placeholder 11"/>
          <p:cNvSpPr>
            <a:spLocks noGrp="1"/>
          </p:cNvSpPr>
          <p:nvPr>
            <p:ph type="ftr" sz="quarter" idx="11"/>
          </p:nvPr>
        </p:nvSpPr>
        <p:spPr/>
        <p:txBody>
          <a:bodyPr/>
          <a:lstStyle/>
          <a:p>
            <a:r>
              <a:rPr lang="en-AU"/>
              <a:t>© NSW Department of Education </a:t>
            </a:r>
            <a:endParaRPr lang="en-AU" dirty="0"/>
          </a:p>
        </p:txBody>
      </p:sp>
      <p:sp>
        <p:nvSpPr>
          <p:cNvPr id="13" name="Slide Number Placeholder 12"/>
          <p:cNvSpPr>
            <a:spLocks noGrp="1"/>
          </p:cNvSpPr>
          <p:nvPr>
            <p:ph type="sldNum" sz="quarter" idx="12"/>
          </p:nvPr>
        </p:nvSpPr>
        <p:spPr/>
        <p:txBody>
          <a:bodyPr/>
          <a:lstStyle/>
          <a:p>
            <a:r>
              <a:rPr lang="en-AU"/>
              <a:t>Page </a:t>
            </a:r>
            <a:fld id="{4A2A1DA9-8CAF-4BCA-B496-545B076AED2D}" type="slidenum">
              <a:rPr lang="en-AU" smtClean="0"/>
              <a:pPr/>
              <a:t>‹#›</a:t>
            </a:fld>
            <a:endParaRPr lang="en-AU" dirty="0"/>
          </a:p>
        </p:txBody>
      </p:sp>
    </p:spTree>
    <p:extLst>
      <p:ext uri="{BB962C8B-B14F-4D97-AF65-F5344CB8AC3E}">
        <p14:creationId xmlns:p14="http://schemas.microsoft.com/office/powerpoint/2010/main" val="1954199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291264" cy="857250"/>
          </a:xfrm>
        </p:spPr>
        <p:txBody>
          <a:bodyPr/>
          <a:lstStyle>
            <a:lvl1pPr>
              <a:defRPr/>
            </a:lvl1pPr>
          </a:lstStyle>
          <a:p>
            <a:r>
              <a:rPr lang="en-US"/>
              <a:t>Click to edit Master title style</a:t>
            </a:r>
            <a:endParaRPr lang="en-AU" dirty="0"/>
          </a:p>
        </p:txBody>
      </p:sp>
      <p:sp>
        <p:nvSpPr>
          <p:cNvPr id="3" name="Text Placeholder 2"/>
          <p:cNvSpPr>
            <a:spLocks noGrp="1"/>
          </p:cNvSpPr>
          <p:nvPr>
            <p:ph type="body" idx="1"/>
          </p:nvPr>
        </p:nvSpPr>
        <p:spPr>
          <a:xfrm>
            <a:off x="395537" y="1151335"/>
            <a:ext cx="4101852" cy="479822"/>
          </a:xfrm>
        </p:spPr>
        <p:txBody>
          <a:bodyPr lIns="0"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95537" y="1631156"/>
            <a:ext cx="4101852" cy="2963466"/>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ext Placeholder 4"/>
          <p:cNvSpPr>
            <a:spLocks noGrp="1"/>
          </p:cNvSpPr>
          <p:nvPr>
            <p:ph type="body" sz="quarter" idx="3"/>
          </p:nvPr>
        </p:nvSpPr>
        <p:spPr>
          <a:xfrm>
            <a:off x="4572000" y="1151335"/>
            <a:ext cx="4114801" cy="479822"/>
          </a:xfrm>
        </p:spPr>
        <p:txBody>
          <a:bodyPr lIns="0"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2001" y="1631156"/>
            <a:ext cx="4114802" cy="2963466"/>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3" name="Date Placeholder 12"/>
          <p:cNvSpPr>
            <a:spLocks noGrp="1"/>
          </p:cNvSpPr>
          <p:nvPr>
            <p:ph type="dt" sz="half" idx="10"/>
          </p:nvPr>
        </p:nvSpPr>
        <p:spPr/>
        <p:txBody>
          <a:bodyPr/>
          <a:lstStyle/>
          <a:p>
            <a:fld id="{4D08988B-2FEB-4769-9B74-C92FB18A21A9}" type="datetime6">
              <a:rPr lang="en-US" smtClean="0"/>
              <a:t>June 18</a:t>
            </a:fld>
            <a:endParaRPr lang="en-AU" dirty="0"/>
          </a:p>
        </p:txBody>
      </p:sp>
      <p:sp>
        <p:nvSpPr>
          <p:cNvPr id="14" name="Footer Placeholder 13"/>
          <p:cNvSpPr>
            <a:spLocks noGrp="1"/>
          </p:cNvSpPr>
          <p:nvPr>
            <p:ph type="ftr" sz="quarter" idx="11"/>
          </p:nvPr>
        </p:nvSpPr>
        <p:spPr/>
        <p:txBody>
          <a:bodyPr/>
          <a:lstStyle/>
          <a:p>
            <a:r>
              <a:rPr lang="en-AU"/>
              <a:t>© NSW Department of Education </a:t>
            </a:r>
            <a:endParaRPr lang="en-AU" dirty="0"/>
          </a:p>
        </p:txBody>
      </p:sp>
      <p:sp>
        <p:nvSpPr>
          <p:cNvPr id="15" name="Slide Number Placeholder 14"/>
          <p:cNvSpPr>
            <a:spLocks noGrp="1"/>
          </p:cNvSpPr>
          <p:nvPr>
            <p:ph type="sldNum" sz="quarter" idx="12"/>
          </p:nvPr>
        </p:nvSpPr>
        <p:spPr/>
        <p:txBody>
          <a:bodyPr/>
          <a:lstStyle/>
          <a:p>
            <a:r>
              <a:rPr lang="en-AU"/>
              <a:t>Page </a:t>
            </a:r>
            <a:fld id="{4A2A1DA9-8CAF-4BCA-B496-545B076AED2D}" type="slidenum">
              <a:rPr lang="en-AU" smtClean="0"/>
              <a:pPr/>
              <a:t>‹#›</a:t>
            </a:fld>
            <a:endParaRPr lang="en-AU" dirty="0"/>
          </a:p>
        </p:txBody>
      </p:sp>
    </p:spTree>
    <p:extLst>
      <p:ext uri="{BB962C8B-B14F-4D97-AF65-F5344CB8AC3E}">
        <p14:creationId xmlns:p14="http://schemas.microsoft.com/office/powerpoint/2010/main" val="489358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Cover Slide">
    <p:spTree>
      <p:nvGrpSpPr>
        <p:cNvPr id="1" name=""/>
        <p:cNvGrpSpPr/>
        <p:nvPr/>
      </p:nvGrpSpPr>
      <p:grpSpPr>
        <a:xfrm>
          <a:off x="0" y="0"/>
          <a:ext cx="0" cy="0"/>
          <a:chOff x="0" y="0"/>
          <a:chExt cx="0" cy="0"/>
        </a:xfrm>
      </p:grpSpPr>
      <p:sp>
        <p:nvSpPr>
          <p:cNvPr id="1043" name="Rectangle 1042"/>
          <p:cNvSpPr/>
          <p:nvPr userDrawn="1"/>
        </p:nvSpPr>
        <p:spPr>
          <a:xfrm>
            <a:off x="0" y="0"/>
            <a:ext cx="9144000" cy="5143500"/>
          </a:xfrm>
          <a:prstGeom prst="rect">
            <a:avLst/>
          </a:prstGeom>
          <a:solidFill>
            <a:srgbClr val="00A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p:cNvSpPr/>
          <p:nvPr userDrawn="1"/>
        </p:nvSpPr>
        <p:spPr>
          <a:xfrm>
            <a:off x="0" y="0"/>
            <a:ext cx="9144000" cy="5143500"/>
          </a:xfrm>
          <a:prstGeom prst="rect">
            <a:avLst/>
          </a:prstGeom>
          <a:solidFill>
            <a:srgbClr val="42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pic>
        <p:nvPicPr>
          <p:cNvPr id="9" name="Picture 8"/>
          <p:cNvPicPr>
            <a:picLocks noChangeAspect="1"/>
          </p:cNvPicPr>
          <p:nvPr userDrawn="1"/>
        </p:nvPicPr>
        <p:blipFill>
          <a:blip r:embed="rId2">
            <a:alphaModFix amt="31000"/>
            <a:extLst>
              <a:ext uri="{28A0092B-C50C-407E-A947-70E740481C1C}">
                <a14:useLocalDpi xmlns:a14="http://schemas.microsoft.com/office/drawing/2010/main" val="0"/>
              </a:ext>
            </a:extLst>
          </a:blip>
          <a:stretch>
            <a:fillRect/>
          </a:stretch>
        </p:blipFill>
        <p:spPr>
          <a:xfrm>
            <a:off x="4806044" y="64120"/>
            <a:ext cx="4230452" cy="4223171"/>
          </a:xfrm>
          <a:prstGeom prst="rect">
            <a:avLst/>
          </a:prstGeom>
        </p:spPr>
      </p:pic>
      <p:sp>
        <p:nvSpPr>
          <p:cNvPr id="2" name="Title 1"/>
          <p:cNvSpPr>
            <a:spLocks noGrp="1"/>
          </p:cNvSpPr>
          <p:nvPr>
            <p:ph type="ctrTitle" hasCustomPrompt="1"/>
          </p:nvPr>
        </p:nvSpPr>
        <p:spPr>
          <a:xfrm>
            <a:off x="395536" y="1563638"/>
            <a:ext cx="4367160" cy="1224136"/>
          </a:xfrm>
          <a:prstGeom prst="rect">
            <a:avLst/>
          </a:prstGeom>
        </p:spPr>
        <p:txBody>
          <a:bodyPr lIns="0" anchor="b"/>
          <a:lstStyle>
            <a:lvl1pPr>
              <a:defRPr sz="2800" b="0" i="0" cap="none" baseline="0">
                <a:solidFill>
                  <a:schemeClr val="bg1"/>
                </a:solidFill>
              </a:defRPr>
            </a:lvl1pPr>
          </a:lstStyle>
          <a:p>
            <a:r>
              <a:rPr lang="en-US" dirty="0"/>
              <a:t>Best start</a:t>
            </a:r>
            <a:br>
              <a:rPr lang="en-US" dirty="0"/>
            </a:br>
            <a:r>
              <a:rPr lang="en-US" dirty="0"/>
              <a:t>Master title style</a:t>
            </a:r>
            <a:endParaRPr lang="en-AU" dirty="0"/>
          </a:p>
        </p:txBody>
      </p:sp>
      <p:sp>
        <p:nvSpPr>
          <p:cNvPr id="3" name="Subtitle 2"/>
          <p:cNvSpPr>
            <a:spLocks noGrp="1"/>
          </p:cNvSpPr>
          <p:nvPr>
            <p:ph type="subTitle" idx="1" hasCustomPrompt="1"/>
          </p:nvPr>
        </p:nvSpPr>
        <p:spPr>
          <a:xfrm>
            <a:off x="395536" y="2986658"/>
            <a:ext cx="4367160" cy="327909"/>
          </a:xfrm>
          <a:prstGeom prst="rect">
            <a:avLst/>
          </a:prstGeom>
          <a:noFill/>
        </p:spPr>
        <p:txBody>
          <a:bodyPr lIns="90000" anchor="ctr">
            <a:noAutofit/>
          </a:bodyPr>
          <a:lstStyle>
            <a:lvl1pPr marL="0" indent="0" algn="l">
              <a:spcBef>
                <a:spcPts val="0"/>
              </a:spcBef>
              <a:buNone/>
              <a:defRPr sz="160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August 2017</a:t>
            </a:r>
            <a:endParaRPr lang="en-AU" dirty="0"/>
          </a:p>
        </p:txBody>
      </p:sp>
      <p:grpSp>
        <p:nvGrpSpPr>
          <p:cNvPr id="53" name="Group 52"/>
          <p:cNvGrpSpPr>
            <a:grpSpLocks noChangeAspect="1"/>
          </p:cNvGrpSpPr>
          <p:nvPr userDrawn="1"/>
        </p:nvGrpSpPr>
        <p:grpSpPr>
          <a:xfrm>
            <a:off x="251520" y="274621"/>
            <a:ext cx="1400854" cy="496929"/>
            <a:chOff x="-3190875" y="-179387"/>
            <a:chExt cx="15528925" cy="5508625"/>
          </a:xfrm>
        </p:grpSpPr>
        <p:sp>
          <p:nvSpPr>
            <p:cNvPr id="54" name="Freeform 7"/>
            <p:cNvSpPr>
              <a:spLocks/>
            </p:cNvSpPr>
            <p:nvPr userDrawn="1"/>
          </p:nvSpPr>
          <p:spPr bwMode="auto">
            <a:xfrm>
              <a:off x="2598738" y="250825"/>
              <a:ext cx="98425" cy="5078413"/>
            </a:xfrm>
            <a:custGeom>
              <a:avLst/>
              <a:gdLst>
                <a:gd name="T0" fmla="*/ 13 w 26"/>
                <a:gd name="T1" fmla="*/ 0 h 1354"/>
                <a:gd name="T2" fmla="*/ 0 w 26"/>
                <a:gd name="T3" fmla="*/ 13 h 1354"/>
                <a:gd name="T4" fmla="*/ 0 w 26"/>
                <a:gd name="T5" fmla="*/ 1342 h 1354"/>
                <a:gd name="T6" fmla="*/ 13 w 26"/>
                <a:gd name="T7" fmla="*/ 1354 h 1354"/>
                <a:gd name="T8" fmla="*/ 26 w 26"/>
                <a:gd name="T9" fmla="*/ 1342 h 1354"/>
                <a:gd name="T10" fmla="*/ 26 w 26"/>
                <a:gd name="T11" fmla="*/ 13 h 1354"/>
                <a:gd name="T12" fmla="*/ 13 w 26"/>
                <a:gd name="T13" fmla="*/ 0 h 1354"/>
              </a:gdLst>
              <a:ahLst/>
              <a:cxnLst>
                <a:cxn ang="0">
                  <a:pos x="T0" y="T1"/>
                </a:cxn>
                <a:cxn ang="0">
                  <a:pos x="T2" y="T3"/>
                </a:cxn>
                <a:cxn ang="0">
                  <a:pos x="T4" y="T5"/>
                </a:cxn>
                <a:cxn ang="0">
                  <a:pos x="T6" y="T7"/>
                </a:cxn>
                <a:cxn ang="0">
                  <a:pos x="T8" y="T9"/>
                </a:cxn>
                <a:cxn ang="0">
                  <a:pos x="T10" y="T11"/>
                </a:cxn>
                <a:cxn ang="0">
                  <a:pos x="T12" y="T13"/>
                </a:cxn>
              </a:cxnLst>
              <a:rect l="0" t="0" r="r" b="b"/>
              <a:pathLst>
                <a:path w="26" h="1354">
                  <a:moveTo>
                    <a:pt x="13" y="0"/>
                  </a:moveTo>
                  <a:cubicBezTo>
                    <a:pt x="5" y="0"/>
                    <a:pt x="0" y="6"/>
                    <a:pt x="0" y="13"/>
                  </a:cubicBezTo>
                  <a:cubicBezTo>
                    <a:pt x="0" y="1342"/>
                    <a:pt x="0" y="1342"/>
                    <a:pt x="0" y="1342"/>
                  </a:cubicBezTo>
                  <a:cubicBezTo>
                    <a:pt x="0" y="1349"/>
                    <a:pt x="5" y="1354"/>
                    <a:pt x="13" y="1354"/>
                  </a:cubicBezTo>
                  <a:cubicBezTo>
                    <a:pt x="20" y="1354"/>
                    <a:pt x="26" y="1349"/>
                    <a:pt x="26" y="1342"/>
                  </a:cubicBezTo>
                  <a:cubicBezTo>
                    <a:pt x="26" y="13"/>
                    <a:pt x="26" y="13"/>
                    <a:pt x="26" y="13"/>
                  </a:cubicBezTo>
                  <a:cubicBezTo>
                    <a:pt x="26" y="6"/>
                    <a:pt x="20" y="0"/>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8"/>
            <p:cNvSpPr>
              <a:spLocks/>
            </p:cNvSpPr>
            <p:nvPr userDrawn="1"/>
          </p:nvSpPr>
          <p:spPr bwMode="auto">
            <a:xfrm>
              <a:off x="-171450" y="3097213"/>
              <a:ext cx="1946275" cy="1508125"/>
            </a:xfrm>
            <a:custGeom>
              <a:avLst/>
              <a:gdLst>
                <a:gd name="T0" fmla="*/ 864 w 1226"/>
                <a:gd name="T1" fmla="*/ 607 h 950"/>
                <a:gd name="T2" fmla="*/ 716 w 1226"/>
                <a:gd name="T3" fmla="*/ 0 h 950"/>
                <a:gd name="T4" fmla="*/ 512 w 1226"/>
                <a:gd name="T5" fmla="*/ 0 h 950"/>
                <a:gd name="T6" fmla="*/ 361 w 1226"/>
                <a:gd name="T7" fmla="*/ 603 h 950"/>
                <a:gd name="T8" fmla="*/ 224 w 1226"/>
                <a:gd name="T9" fmla="*/ 0 h 950"/>
                <a:gd name="T10" fmla="*/ 0 w 1226"/>
                <a:gd name="T11" fmla="*/ 0 h 950"/>
                <a:gd name="T12" fmla="*/ 248 w 1226"/>
                <a:gd name="T13" fmla="*/ 950 h 950"/>
                <a:gd name="T14" fmla="*/ 467 w 1226"/>
                <a:gd name="T15" fmla="*/ 950 h 950"/>
                <a:gd name="T16" fmla="*/ 612 w 1226"/>
                <a:gd name="T17" fmla="*/ 350 h 950"/>
                <a:gd name="T18" fmla="*/ 758 w 1226"/>
                <a:gd name="T19" fmla="*/ 950 h 950"/>
                <a:gd name="T20" fmla="*/ 973 w 1226"/>
                <a:gd name="T21" fmla="*/ 950 h 950"/>
                <a:gd name="T22" fmla="*/ 975 w 1226"/>
                <a:gd name="T23" fmla="*/ 941 h 950"/>
                <a:gd name="T24" fmla="*/ 1226 w 1226"/>
                <a:gd name="T25" fmla="*/ 0 h 950"/>
                <a:gd name="T26" fmla="*/ 1006 w 1226"/>
                <a:gd name="T27" fmla="*/ 0 h 950"/>
                <a:gd name="T28" fmla="*/ 864 w 1226"/>
                <a:gd name="T29" fmla="*/ 607 h 950"/>
                <a:gd name="T30" fmla="*/ 864 w 1226"/>
                <a:gd name="T31" fmla="*/ 607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6" h="950">
                  <a:moveTo>
                    <a:pt x="864" y="607"/>
                  </a:moveTo>
                  <a:lnTo>
                    <a:pt x="716" y="0"/>
                  </a:lnTo>
                  <a:lnTo>
                    <a:pt x="512" y="0"/>
                  </a:lnTo>
                  <a:lnTo>
                    <a:pt x="361" y="603"/>
                  </a:lnTo>
                  <a:lnTo>
                    <a:pt x="224" y="0"/>
                  </a:lnTo>
                  <a:lnTo>
                    <a:pt x="0" y="0"/>
                  </a:lnTo>
                  <a:lnTo>
                    <a:pt x="248" y="950"/>
                  </a:lnTo>
                  <a:lnTo>
                    <a:pt x="467" y="950"/>
                  </a:lnTo>
                  <a:lnTo>
                    <a:pt x="612" y="350"/>
                  </a:lnTo>
                  <a:lnTo>
                    <a:pt x="758" y="950"/>
                  </a:lnTo>
                  <a:lnTo>
                    <a:pt x="973" y="950"/>
                  </a:lnTo>
                  <a:lnTo>
                    <a:pt x="975" y="941"/>
                  </a:lnTo>
                  <a:lnTo>
                    <a:pt x="1226" y="0"/>
                  </a:lnTo>
                  <a:lnTo>
                    <a:pt x="1006" y="0"/>
                  </a:lnTo>
                  <a:lnTo>
                    <a:pt x="864" y="607"/>
                  </a:lnTo>
                  <a:lnTo>
                    <a:pt x="864" y="6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9"/>
            <p:cNvSpPr>
              <a:spLocks/>
            </p:cNvSpPr>
            <p:nvPr userDrawn="1"/>
          </p:nvSpPr>
          <p:spPr bwMode="auto">
            <a:xfrm>
              <a:off x="-2987675" y="3097213"/>
              <a:ext cx="1503363" cy="1508125"/>
            </a:xfrm>
            <a:custGeom>
              <a:avLst/>
              <a:gdLst>
                <a:gd name="T0" fmla="*/ 219 w 947"/>
                <a:gd name="T1" fmla="*/ 0 h 950"/>
                <a:gd name="T2" fmla="*/ 0 w 947"/>
                <a:gd name="T3" fmla="*/ 0 h 950"/>
                <a:gd name="T4" fmla="*/ 0 w 947"/>
                <a:gd name="T5" fmla="*/ 950 h 950"/>
                <a:gd name="T6" fmla="*/ 212 w 947"/>
                <a:gd name="T7" fmla="*/ 950 h 950"/>
                <a:gd name="T8" fmla="*/ 212 w 947"/>
                <a:gd name="T9" fmla="*/ 345 h 950"/>
                <a:gd name="T10" fmla="*/ 727 w 947"/>
                <a:gd name="T11" fmla="*/ 950 h 950"/>
                <a:gd name="T12" fmla="*/ 947 w 947"/>
                <a:gd name="T13" fmla="*/ 950 h 950"/>
                <a:gd name="T14" fmla="*/ 947 w 947"/>
                <a:gd name="T15" fmla="*/ 0 h 950"/>
                <a:gd name="T16" fmla="*/ 734 w 947"/>
                <a:gd name="T17" fmla="*/ 0 h 950"/>
                <a:gd name="T18" fmla="*/ 734 w 947"/>
                <a:gd name="T19" fmla="*/ 607 h 950"/>
                <a:gd name="T20" fmla="*/ 219 w 947"/>
                <a:gd name="T21" fmla="*/ 0 h 950"/>
                <a:gd name="T22" fmla="*/ 219 w 947"/>
                <a:gd name="T23"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950">
                  <a:moveTo>
                    <a:pt x="219" y="0"/>
                  </a:moveTo>
                  <a:lnTo>
                    <a:pt x="0" y="0"/>
                  </a:lnTo>
                  <a:lnTo>
                    <a:pt x="0" y="950"/>
                  </a:lnTo>
                  <a:lnTo>
                    <a:pt x="212" y="950"/>
                  </a:lnTo>
                  <a:lnTo>
                    <a:pt x="212" y="345"/>
                  </a:lnTo>
                  <a:lnTo>
                    <a:pt x="727" y="950"/>
                  </a:lnTo>
                  <a:lnTo>
                    <a:pt x="947" y="950"/>
                  </a:lnTo>
                  <a:lnTo>
                    <a:pt x="947" y="0"/>
                  </a:lnTo>
                  <a:lnTo>
                    <a:pt x="734" y="0"/>
                  </a:lnTo>
                  <a:lnTo>
                    <a:pt x="734" y="607"/>
                  </a:lnTo>
                  <a:lnTo>
                    <a:pt x="219" y="0"/>
                  </a:lnTo>
                  <a:lnTo>
                    <a:pt x="2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10"/>
            <p:cNvSpPr>
              <a:spLocks/>
            </p:cNvSpPr>
            <p:nvPr userDrawn="1"/>
          </p:nvSpPr>
          <p:spPr bwMode="auto">
            <a:xfrm>
              <a:off x="-3025775" y="4822825"/>
              <a:ext cx="438150" cy="484188"/>
            </a:xfrm>
            <a:custGeom>
              <a:avLst/>
              <a:gdLst>
                <a:gd name="T0" fmla="*/ 64 w 117"/>
                <a:gd name="T1" fmla="*/ 76 h 129"/>
                <a:gd name="T2" fmla="*/ 96 w 117"/>
                <a:gd name="T3" fmla="*/ 76 h 129"/>
                <a:gd name="T4" fmla="*/ 96 w 117"/>
                <a:gd name="T5" fmla="*/ 100 h 129"/>
                <a:gd name="T6" fmla="*/ 66 w 117"/>
                <a:gd name="T7" fmla="*/ 109 h 129"/>
                <a:gd name="T8" fmla="*/ 23 w 117"/>
                <a:gd name="T9" fmla="*/ 65 h 129"/>
                <a:gd name="T10" fmla="*/ 23 w 117"/>
                <a:gd name="T11" fmla="*/ 64 h 129"/>
                <a:gd name="T12" fmla="*/ 64 w 117"/>
                <a:gd name="T13" fmla="*/ 20 h 129"/>
                <a:gd name="T14" fmla="*/ 98 w 117"/>
                <a:gd name="T15" fmla="*/ 34 h 129"/>
                <a:gd name="T16" fmla="*/ 112 w 117"/>
                <a:gd name="T17" fmla="*/ 17 h 129"/>
                <a:gd name="T18" fmla="*/ 65 w 117"/>
                <a:gd name="T19" fmla="*/ 0 h 129"/>
                <a:gd name="T20" fmla="*/ 0 w 117"/>
                <a:gd name="T21" fmla="*/ 65 h 129"/>
                <a:gd name="T22" fmla="*/ 0 w 117"/>
                <a:gd name="T23" fmla="*/ 65 h 129"/>
                <a:gd name="T24" fmla="*/ 65 w 117"/>
                <a:gd name="T25" fmla="*/ 129 h 129"/>
                <a:gd name="T26" fmla="*/ 117 w 117"/>
                <a:gd name="T27" fmla="*/ 110 h 129"/>
                <a:gd name="T28" fmla="*/ 117 w 117"/>
                <a:gd name="T29" fmla="*/ 57 h 129"/>
                <a:gd name="T30" fmla="*/ 64 w 117"/>
                <a:gd name="T31" fmla="*/ 57 h 129"/>
                <a:gd name="T32" fmla="*/ 64 w 117"/>
                <a:gd name="T33"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29">
                  <a:moveTo>
                    <a:pt x="64" y="76"/>
                  </a:moveTo>
                  <a:cubicBezTo>
                    <a:pt x="96" y="76"/>
                    <a:pt x="96" y="76"/>
                    <a:pt x="96" y="76"/>
                  </a:cubicBezTo>
                  <a:cubicBezTo>
                    <a:pt x="96" y="100"/>
                    <a:pt x="96" y="100"/>
                    <a:pt x="96" y="100"/>
                  </a:cubicBezTo>
                  <a:cubicBezTo>
                    <a:pt x="88" y="105"/>
                    <a:pt x="77" y="109"/>
                    <a:pt x="66" y="109"/>
                  </a:cubicBezTo>
                  <a:cubicBezTo>
                    <a:pt x="40" y="109"/>
                    <a:pt x="23" y="90"/>
                    <a:pt x="23" y="65"/>
                  </a:cubicBezTo>
                  <a:cubicBezTo>
                    <a:pt x="23" y="64"/>
                    <a:pt x="23" y="64"/>
                    <a:pt x="23" y="64"/>
                  </a:cubicBezTo>
                  <a:cubicBezTo>
                    <a:pt x="23" y="40"/>
                    <a:pt x="41" y="20"/>
                    <a:pt x="64" y="20"/>
                  </a:cubicBezTo>
                  <a:cubicBezTo>
                    <a:pt x="79" y="20"/>
                    <a:pt x="89" y="26"/>
                    <a:pt x="98" y="34"/>
                  </a:cubicBezTo>
                  <a:cubicBezTo>
                    <a:pt x="112" y="17"/>
                    <a:pt x="112" y="17"/>
                    <a:pt x="112" y="17"/>
                  </a:cubicBezTo>
                  <a:cubicBezTo>
                    <a:pt x="99" y="6"/>
                    <a:pt x="86" y="0"/>
                    <a:pt x="65" y="0"/>
                  </a:cubicBezTo>
                  <a:cubicBezTo>
                    <a:pt x="27" y="0"/>
                    <a:pt x="0" y="30"/>
                    <a:pt x="0" y="65"/>
                  </a:cubicBezTo>
                  <a:cubicBezTo>
                    <a:pt x="0" y="65"/>
                    <a:pt x="0" y="65"/>
                    <a:pt x="0" y="65"/>
                  </a:cubicBezTo>
                  <a:cubicBezTo>
                    <a:pt x="0" y="101"/>
                    <a:pt x="26" y="129"/>
                    <a:pt x="65" y="129"/>
                  </a:cubicBezTo>
                  <a:cubicBezTo>
                    <a:pt x="87" y="129"/>
                    <a:pt x="104" y="120"/>
                    <a:pt x="117" y="110"/>
                  </a:cubicBezTo>
                  <a:cubicBezTo>
                    <a:pt x="117" y="57"/>
                    <a:pt x="117" y="57"/>
                    <a:pt x="117" y="57"/>
                  </a:cubicBezTo>
                  <a:cubicBezTo>
                    <a:pt x="64" y="57"/>
                    <a:pt x="64" y="57"/>
                    <a:pt x="64" y="57"/>
                  </a:cubicBezTo>
                  <a:cubicBezTo>
                    <a:pt x="64" y="76"/>
                    <a:pt x="64" y="76"/>
                    <a:pt x="64"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11"/>
            <p:cNvSpPr>
              <a:spLocks noEditPoints="1"/>
            </p:cNvSpPr>
            <p:nvPr userDrawn="1"/>
          </p:nvSpPr>
          <p:spPr bwMode="auto">
            <a:xfrm>
              <a:off x="-2538413" y="4822825"/>
              <a:ext cx="487363" cy="484188"/>
            </a:xfrm>
            <a:custGeom>
              <a:avLst/>
              <a:gdLst>
                <a:gd name="T0" fmla="*/ 65 w 130"/>
                <a:gd name="T1" fmla="*/ 0 h 129"/>
                <a:gd name="T2" fmla="*/ 0 w 130"/>
                <a:gd name="T3" fmla="*/ 65 h 129"/>
                <a:gd name="T4" fmla="*/ 0 w 130"/>
                <a:gd name="T5" fmla="*/ 65 h 129"/>
                <a:gd name="T6" fmla="*/ 65 w 130"/>
                <a:gd name="T7" fmla="*/ 129 h 129"/>
                <a:gd name="T8" fmla="*/ 130 w 130"/>
                <a:gd name="T9" fmla="*/ 65 h 129"/>
                <a:gd name="T10" fmla="*/ 130 w 130"/>
                <a:gd name="T11" fmla="*/ 64 h 129"/>
                <a:gd name="T12" fmla="*/ 65 w 130"/>
                <a:gd name="T13" fmla="*/ 0 h 129"/>
                <a:gd name="T14" fmla="*/ 107 w 130"/>
                <a:gd name="T15" fmla="*/ 65 h 129"/>
                <a:gd name="T16" fmla="*/ 65 w 130"/>
                <a:gd name="T17" fmla="*/ 109 h 129"/>
                <a:gd name="T18" fmla="*/ 23 w 130"/>
                <a:gd name="T19" fmla="*/ 65 h 129"/>
                <a:gd name="T20" fmla="*/ 23 w 130"/>
                <a:gd name="T21" fmla="*/ 64 h 129"/>
                <a:gd name="T22" fmla="*/ 65 w 130"/>
                <a:gd name="T23" fmla="*/ 20 h 129"/>
                <a:gd name="T24" fmla="*/ 107 w 130"/>
                <a:gd name="T25" fmla="*/ 65 h 129"/>
                <a:gd name="T26" fmla="*/ 107 w 130"/>
                <a:gd name="T2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29">
                  <a:moveTo>
                    <a:pt x="65" y="0"/>
                  </a:moveTo>
                  <a:cubicBezTo>
                    <a:pt x="27" y="0"/>
                    <a:pt x="0" y="30"/>
                    <a:pt x="0" y="65"/>
                  </a:cubicBezTo>
                  <a:cubicBezTo>
                    <a:pt x="0" y="65"/>
                    <a:pt x="0" y="65"/>
                    <a:pt x="0" y="65"/>
                  </a:cubicBezTo>
                  <a:cubicBezTo>
                    <a:pt x="0" y="100"/>
                    <a:pt x="27" y="129"/>
                    <a:pt x="65" y="129"/>
                  </a:cubicBezTo>
                  <a:cubicBezTo>
                    <a:pt x="103" y="129"/>
                    <a:pt x="130" y="100"/>
                    <a:pt x="130" y="65"/>
                  </a:cubicBezTo>
                  <a:cubicBezTo>
                    <a:pt x="130" y="64"/>
                    <a:pt x="130" y="64"/>
                    <a:pt x="130" y="64"/>
                  </a:cubicBezTo>
                  <a:cubicBezTo>
                    <a:pt x="130" y="29"/>
                    <a:pt x="103" y="0"/>
                    <a:pt x="65" y="0"/>
                  </a:cubicBezTo>
                  <a:close/>
                  <a:moveTo>
                    <a:pt x="107" y="65"/>
                  </a:moveTo>
                  <a:cubicBezTo>
                    <a:pt x="107" y="89"/>
                    <a:pt x="90" y="109"/>
                    <a:pt x="65" y="109"/>
                  </a:cubicBezTo>
                  <a:cubicBezTo>
                    <a:pt x="40" y="109"/>
                    <a:pt x="23" y="89"/>
                    <a:pt x="23" y="65"/>
                  </a:cubicBezTo>
                  <a:cubicBezTo>
                    <a:pt x="23" y="64"/>
                    <a:pt x="23" y="64"/>
                    <a:pt x="23" y="64"/>
                  </a:cubicBezTo>
                  <a:cubicBezTo>
                    <a:pt x="23" y="40"/>
                    <a:pt x="40" y="20"/>
                    <a:pt x="65" y="20"/>
                  </a:cubicBezTo>
                  <a:cubicBezTo>
                    <a:pt x="89" y="20"/>
                    <a:pt x="107" y="40"/>
                    <a:pt x="107" y="65"/>
                  </a:cubicBezTo>
                  <a:cubicBezTo>
                    <a:pt x="107" y="65"/>
                    <a:pt x="107" y="65"/>
                    <a:pt x="107"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12"/>
            <p:cNvSpPr>
              <a:spLocks/>
            </p:cNvSpPr>
            <p:nvPr userDrawn="1"/>
          </p:nvSpPr>
          <p:spPr bwMode="auto">
            <a:xfrm>
              <a:off x="-2058988" y="4830763"/>
              <a:ext cx="461963" cy="471488"/>
            </a:xfrm>
            <a:custGeom>
              <a:avLst/>
              <a:gdLst>
                <a:gd name="T0" fmla="*/ 147 w 291"/>
                <a:gd name="T1" fmla="*/ 227 h 297"/>
                <a:gd name="T2" fmla="*/ 57 w 291"/>
                <a:gd name="T3" fmla="*/ 0 h 297"/>
                <a:gd name="T4" fmla="*/ 0 w 291"/>
                <a:gd name="T5" fmla="*/ 0 h 297"/>
                <a:gd name="T6" fmla="*/ 123 w 291"/>
                <a:gd name="T7" fmla="*/ 297 h 297"/>
                <a:gd name="T8" fmla="*/ 168 w 291"/>
                <a:gd name="T9" fmla="*/ 297 h 297"/>
                <a:gd name="T10" fmla="*/ 291 w 291"/>
                <a:gd name="T11" fmla="*/ 0 h 297"/>
                <a:gd name="T12" fmla="*/ 234 w 291"/>
                <a:gd name="T13" fmla="*/ 0 h 297"/>
                <a:gd name="T14" fmla="*/ 147 w 291"/>
                <a:gd name="T15" fmla="*/ 227 h 297"/>
                <a:gd name="T16" fmla="*/ 147 w 291"/>
                <a:gd name="T17" fmla="*/ 22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297">
                  <a:moveTo>
                    <a:pt x="147" y="227"/>
                  </a:moveTo>
                  <a:lnTo>
                    <a:pt x="57" y="0"/>
                  </a:lnTo>
                  <a:lnTo>
                    <a:pt x="0" y="0"/>
                  </a:lnTo>
                  <a:lnTo>
                    <a:pt x="123" y="297"/>
                  </a:lnTo>
                  <a:lnTo>
                    <a:pt x="168" y="297"/>
                  </a:lnTo>
                  <a:lnTo>
                    <a:pt x="291" y="0"/>
                  </a:lnTo>
                  <a:lnTo>
                    <a:pt x="234" y="0"/>
                  </a:lnTo>
                  <a:lnTo>
                    <a:pt x="147" y="227"/>
                  </a:lnTo>
                  <a:lnTo>
                    <a:pt x="147" y="2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13"/>
            <p:cNvSpPr>
              <a:spLocks/>
            </p:cNvSpPr>
            <p:nvPr userDrawn="1"/>
          </p:nvSpPr>
          <p:spPr bwMode="auto">
            <a:xfrm>
              <a:off x="-1541463" y="4830763"/>
              <a:ext cx="349250" cy="468313"/>
            </a:xfrm>
            <a:custGeom>
              <a:avLst/>
              <a:gdLst>
                <a:gd name="T0" fmla="*/ 50 w 220"/>
                <a:gd name="T1" fmla="*/ 170 h 295"/>
                <a:gd name="T2" fmla="*/ 199 w 220"/>
                <a:gd name="T3" fmla="*/ 170 h 295"/>
                <a:gd name="T4" fmla="*/ 199 w 220"/>
                <a:gd name="T5" fmla="*/ 123 h 295"/>
                <a:gd name="T6" fmla="*/ 50 w 220"/>
                <a:gd name="T7" fmla="*/ 123 h 295"/>
                <a:gd name="T8" fmla="*/ 50 w 220"/>
                <a:gd name="T9" fmla="*/ 47 h 295"/>
                <a:gd name="T10" fmla="*/ 218 w 220"/>
                <a:gd name="T11" fmla="*/ 47 h 295"/>
                <a:gd name="T12" fmla="*/ 218 w 220"/>
                <a:gd name="T13" fmla="*/ 0 h 295"/>
                <a:gd name="T14" fmla="*/ 0 w 220"/>
                <a:gd name="T15" fmla="*/ 0 h 295"/>
                <a:gd name="T16" fmla="*/ 0 w 220"/>
                <a:gd name="T17" fmla="*/ 295 h 295"/>
                <a:gd name="T18" fmla="*/ 220 w 220"/>
                <a:gd name="T19" fmla="*/ 295 h 295"/>
                <a:gd name="T20" fmla="*/ 220 w 220"/>
                <a:gd name="T21" fmla="*/ 248 h 295"/>
                <a:gd name="T22" fmla="*/ 50 w 220"/>
                <a:gd name="T23" fmla="*/ 248 h 295"/>
                <a:gd name="T24" fmla="*/ 50 w 220"/>
                <a:gd name="T25" fmla="*/ 170 h 295"/>
                <a:gd name="T26" fmla="*/ 50 w 220"/>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95">
                  <a:moveTo>
                    <a:pt x="50" y="170"/>
                  </a:moveTo>
                  <a:lnTo>
                    <a:pt x="199" y="170"/>
                  </a:lnTo>
                  <a:lnTo>
                    <a:pt x="199" y="123"/>
                  </a:lnTo>
                  <a:lnTo>
                    <a:pt x="50" y="123"/>
                  </a:lnTo>
                  <a:lnTo>
                    <a:pt x="50" y="47"/>
                  </a:lnTo>
                  <a:lnTo>
                    <a:pt x="218" y="47"/>
                  </a:lnTo>
                  <a:lnTo>
                    <a:pt x="218" y="0"/>
                  </a:lnTo>
                  <a:lnTo>
                    <a:pt x="0" y="0"/>
                  </a:lnTo>
                  <a:lnTo>
                    <a:pt x="0" y="295"/>
                  </a:lnTo>
                  <a:lnTo>
                    <a:pt x="220" y="295"/>
                  </a:lnTo>
                  <a:lnTo>
                    <a:pt x="220" y="248"/>
                  </a:lnTo>
                  <a:lnTo>
                    <a:pt x="50" y="248"/>
                  </a:lnTo>
                  <a:lnTo>
                    <a:pt x="50" y="170"/>
                  </a:lnTo>
                  <a:lnTo>
                    <a:pt x="50"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Freeform 14"/>
            <p:cNvSpPr>
              <a:spLocks noEditPoints="1"/>
            </p:cNvSpPr>
            <p:nvPr userDrawn="1"/>
          </p:nvSpPr>
          <p:spPr bwMode="auto">
            <a:xfrm>
              <a:off x="-1112838" y="4830763"/>
              <a:ext cx="393700" cy="468313"/>
            </a:xfrm>
            <a:custGeom>
              <a:avLst/>
              <a:gdLst>
                <a:gd name="T0" fmla="*/ 101 w 105"/>
                <a:gd name="T1" fmla="*/ 40 h 125"/>
                <a:gd name="T2" fmla="*/ 101 w 105"/>
                <a:gd name="T3" fmla="*/ 40 h 125"/>
                <a:gd name="T4" fmla="*/ 91 w 105"/>
                <a:gd name="T5" fmla="*/ 13 h 125"/>
                <a:gd name="T6" fmla="*/ 55 w 105"/>
                <a:gd name="T7" fmla="*/ 0 h 125"/>
                <a:gd name="T8" fmla="*/ 0 w 105"/>
                <a:gd name="T9" fmla="*/ 0 h 125"/>
                <a:gd name="T10" fmla="*/ 0 w 105"/>
                <a:gd name="T11" fmla="*/ 125 h 125"/>
                <a:gd name="T12" fmla="*/ 22 w 105"/>
                <a:gd name="T13" fmla="*/ 125 h 125"/>
                <a:gd name="T14" fmla="*/ 22 w 105"/>
                <a:gd name="T15" fmla="*/ 81 h 125"/>
                <a:gd name="T16" fmla="*/ 49 w 105"/>
                <a:gd name="T17" fmla="*/ 81 h 125"/>
                <a:gd name="T18" fmla="*/ 80 w 105"/>
                <a:gd name="T19" fmla="*/ 125 h 125"/>
                <a:gd name="T20" fmla="*/ 105 w 105"/>
                <a:gd name="T21" fmla="*/ 125 h 125"/>
                <a:gd name="T22" fmla="*/ 72 w 105"/>
                <a:gd name="T23" fmla="*/ 78 h 125"/>
                <a:gd name="T24" fmla="*/ 101 w 105"/>
                <a:gd name="T25" fmla="*/ 40 h 125"/>
                <a:gd name="T26" fmla="*/ 22 w 105"/>
                <a:gd name="T27" fmla="*/ 62 h 125"/>
                <a:gd name="T28" fmla="*/ 22 w 105"/>
                <a:gd name="T29" fmla="*/ 20 h 125"/>
                <a:gd name="T30" fmla="*/ 53 w 105"/>
                <a:gd name="T31" fmla="*/ 20 h 125"/>
                <a:gd name="T32" fmla="*/ 79 w 105"/>
                <a:gd name="T33" fmla="*/ 41 h 125"/>
                <a:gd name="T34" fmla="*/ 79 w 105"/>
                <a:gd name="T35" fmla="*/ 41 h 125"/>
                <a:gd name="T36" fmla="*/ 54 w 105"/>
                <a:gd name="T37" fmla="*/ 62 h 125"/>
                <a:gd name="T38" fmla="*/ 22 w 105"/>
                <a:gd name="T39"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25">
                  <a:moveTo>
                    <a:pt x="101" y="40"/>
                  </a:moveTo>
                  <a:cubicBezTo>
                    <a:pt x="101" y="40"/>
                    <a:pt x="101" y="40"/>
                    <a:pt x="101" y="40"/>
                  </a:cubicBezTo>
                  <a:cubicBezTo>
                    <a:pt x="101" y="29"/>
                    <a:pt x="98" y="20"/>
                    <a:pt x="91" y="13"/>
                  </a:cubicBezTo>
                  <a:cubicBezTo>
                    <a:pt x="83" y="5"/>
                    <a:pt x="71" y="0"/>
                    <a:pt x="55" y="0"/>
                  </a:cubicBezTo>
                  <a:cubicBezTo>
                    <a:pt x="0" y="0"/>
                    <a:pt x="0" y="0"/>
                    <a:pt x="0" y="0"/>
                  </a:cubicBezTo>
                  <a:cubicBezTo>
                    <a:pt x="0" y="125"/>
                    <a:pt x="0" y="125"/>
                    <a:pt x="0" y="125"/>
                  </a:cubicBezTo>
                  <a:cubicBezTo>
                    <a:pt x="22" y="125"/>
                    <a:pt x="22" y="125"/>
                    <a:pt x="22" y="125"/>
                  </a:cubicBezTo>
                  <a:cubicBezTo>
                    <a:pt x="22" y="81"/>
                    <a:pt x="22" y="81"/>
                    <a:pt x="22" y="81"/>
                  </a:cubicBezTo>
                  <a:cubicBezTo>
                    <a:pt x="49" y="81"/>
                    <a:pt x="49" y="81"/>
                    <a:pt x="49" y="81"/>
                  </a:cubicBezTo>
                  <a:cubicBezTo>
                    <a:pt x="80" y="125"/>
                    <a:pt x="80" y="125"/>
                    <a:pt x="80" y="125"/>
                  </a:cubicBezTo>
                  <a:cubicBezTo>
                    <a:pt x="105" y="125"/>
                    <a:pt x="105" y="125"/>
                    <a:pt x="105" y="125"/>
                  </a:cubicBezTo>
                  <a:cubicBezTo>
                    <a:pt x="72" y="78"/>
                    <a:pt x="72" y="78"/>
                    <a:pt x="72" y="78"/>
                  </a:cubicBezTo>
                  <a:cubicBezTo>
                    <a:pt x="89" y="73"/>
                    <a:pt x="101" y="60"/>
                    <a:pt x="101" y="40"/>
                  </a:cubicBezTo>
                  <a:close/>
                  <a:moveTo>
                    <a:pt x="22" y="62"/>
                  </a:moveTo>
                  <a:cubicBezTo>
                    <a:pt x="22" y="20"/>
                    <a:pt x="22" y="20"/>
                    <a:pt x="22" y="20"/>
                  </a:cubicBezTo>
                  <a:cubicBezTo>
                    <a:pt x="53" y="20"/>
                    <a:pt x="53" y="20"/>
                    <a:pt x="53" y="20"/>
                  </a:cubicBezTo>
                  <a:cubicBezTo>
                    <a:pt x="70" y="20"/>
                    <a:pt x="79" y="28"/>
                    <a:pt x="79" y="41"/>
                  </a:cubicBezTo>
                  <a:cubicBezTo>
                    <a:pt x="79" y="41"/>
                    <a:pt x="79" y="41"/>
                    <a:pt x="79" y="41"/>
                  </a:cubicBezTo>
                  <a:cubicBezTo>
                    <a:pt x="79" y="54"/>
                    <a:pt x="69" y="62"/>
                    <a:pt x="54" y="62"/>
                  </a:cubicBezTo>
                  <a:cubicBezTo>
                    <a:pt x="22" y="62"/>
                    <a:pt x="22" y="62"/>
                    <a:pt x="2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2" name="Freeform 15"/>
            <p:cNvSpPr>
              <a:spLocks/>
            </p:cNvSpPr>
            <p:nvPr userDrawn="1"/>
          </p:nvSpPr>
          <p:spPr bwMode="auto">
            <a:xfrm>
              <a:off x="-658813" y="4830763"/>
              <a:ext cx="404813" cy="468313"/>
            </a:xfrm>
            <a:custGeom>
              <a:avLst/>
              <a:gdLst>
                <a:gd name="T0" fmla="*/ 203 w 255"/>
                <a:gd name="T1" fmla="*/ 203 h 295"/>
                <a:gd name="T2" fmla="*/ 47 w 255"/>
                <a:gd name="T3" fmla="*/ 0 h 295"/>
                <a:gd name="T4" fmla="*/ 0 w 255"/>
                <a:gd name="T5" fmla="*/ 0 h 295"/>
                <a:gd name="T6" fmla="*/ 0 w 255"/>
                <a:gd name="T7" fmla="*/ 295 h 295"/>
                <a:gd name="T8" fmla="*/ 49 w 255"/>
                <a:gd name="T9" fmla="*/ 295 h 295"/>
                <a:gd name="T10" fmla="*/ 49 w 255"/>
                <a:gd name="T11" fmla="*/ 85 h 295"/>
                <a:gd name="T12" fmla="*/ 212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49" y="295"/>
                  </a:lnTo>
                  <a:lnTo>
                    <a:pt x="49" y="85"/>
                  </a:lnTo>
                  <a:lnTo>
                    <a:pt x="212" y="295"/>
                  </a:lnTo>
                  <a:lnTo>
                    <a:pt x="255" y="295"/>
                  </a:lnTo>
                  <a:lnTo>
                    <a:pt x="255" y="0"/>
                  </a:lnTo>
                  <a:lnTo>
                    <a:pt x="203" y="0"/>
                  </a:lnTo>
                  <a:lnTo>
                    <a:pt x="203" y="203"/>
                  </a:lnTo>
                  <a:lnTo>
                    <a:pt x="20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16"/>
            <p:cNvSpPr>
              <a:spLocks/>
            </p:cNvSpPr>
            <p:nvPr userDrawn="1"/>
          </p:nvSpPr>
          <p:spPr bwMode="auto">
            <a:xfrm>
              <a:off x="-171450" y="4830763"/>
              <a:ext cx="457200" cy="468313"/>
            </a:xfrm>
            <a:custGeom>
              <a:avLst/>
              <a:gdLst>
                <a:gd name="T0" fmla="*/ 144 w 288"/>
                <a:gd name="T1" fmla="*/ 139 h 295"/>
                <a:gd name="T2" fmla="*/ 54 w 288"/>
                <a:gd name="T3" fmla="*/ 0 h 295"/>
                <a:gd name="T4" fmla="*/ 0 w 288"/>
                <a:gd name="T5" fmla="*/ 0 h 295"/>
                <a:gd name="T6" fmla="*/ 0 w 288"/>
                <a:gd name="T7" fmla="*/ 295 h 295"/>
                <a:gd name="T8" fmla="*/ 52 w 288"/>
                <a:gd name="T9" fmla="*/ 295 h 295"/>
                <a:gd name="T10" fmla="*/ 52 w 288"/>
                <a:gd name="T11" fmla="*/ 85 h 295"/>
                <a:gd name="T12" fmla="*/ 141 w 288"/>
                <a:gd name="T13" fmla="*/ 222 h 295"/>
                <a:gd name="T14" fmla="*/ 144 w 288"/>
                <a:gd name="T15" fmla="*/ 222 h 295"/>
                <a:gd name="T16" fmla="*/ 236 w 288"/>
                <a:gd name="T17" fmla="*/ 85 h 295"/>
                <a:gd name="T18" fmla="*/ 236 w 288"/>
                <a:gd name="T19" fmla="*/ 295 h 295"/>
                <a:gd name="T20" fmla="*/ 288 w 288"/>
                <a:gd name="T21" fmla="*/ 295 h 295"/>
                <a:gd name="T22" fmla="*/ 288 w 288"/>
                <a:gd name="T23" fmla="*/ 0 h 295"/>
                <a:gd name="T24" fmla="*/ 234 w 288"/>
                <a:gd name="T25" fmla="*/ 0 h 295"/>
                <a:gd name="T26" fmla="*/ 144 w 288"/>
                <a:gd name="T27" fmla="*/ 139 h 295"/>
                <a:gd name="T28" fmla="*/ 144 w 288"/>
                <a:gd name="T29" fmla="*/ 13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95">
                  <a:moveTo>
                    <a:pt x="144" y="139"/>
                  </a:moveTo>
                  <a:lnTo>
                    <a:pt x="54" y="0"/>
                  </a:lnTo>
                  <a:lnTo>
                    <a:pt x="0" y="0"/>
                  </a:lnTo>
                  <a:lnTo>
                    <a:pt x="0" y="295"/>
                  </a:lnTo>
                  <a:lnTo>
                    <a:pt x="52" y="295"/>
                  </a:lnTo>
                  <a:lnTo>
                    <a:pt x="52" y="85"/>
                  </a:lnTo>
                  <a:lnTo>
                    <a:pt x="141" y="222"/>
                  </a:lnTo>
                  <a:lnTo>
                    <a:pt x="144" y="222"/>
                  </a:lnTo>
                  <a:lnTo>
                    <a:pt x="236" y="85"/>
                  </a:lnTo>
                  <a:lnTo>
                    <a:pt x="236" y="295"/>
                  </a:lnTo>
                  <a:lnTo>
                    <a:pt x="288" y="295"/>
                  </a:lnTo>
                  <a:lnTo>
                    <a:pt x="288" y="0"/>
                  </a:lnTo>
                  <a:lnTo>
                    <a:pt x="234" y="0"/>
                  </a:lnTo>
                  <a:lnTo>
                    <a:pt x="144" y="139"/>
                  </a:lnTo>
                  <a:lnTo>
                    <a:pt x="144"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Freeform 17"/>
            <p:cNvSpPr>
              <a:spLocks/>
            </p:cNvSpPr>
            <p:nvPr userDrawn="1"/>
          </p:nvSpPr>
          <p:spPr bwMode="auto">
            <a:xfrm>
              <a:off x="365125" y="4830763"/>
              <a:ext cx="347663" cy="468313"/>
            </a:xfrm>
            <a:custGeom>
              <a:avLst/>
              <a:gdLst>
                <a:gd name="T0" fmla="*/ 52 w 219"/>
                <a:gd name="T1" fmla="*/ 170 h 295"/>
                <a:gd name="T2" fmla="*/ 198 w 219"/>
                <a:gd name="T3" fmla="*/ 170 h 295"/>
                <a:gd name="T4" fmla="*/ 198 w 219"/>
                <a:gd name="T5" fmla="*/ 123 h 295"/>
                <a:gd name="T6" fmla="*/ 52 w 219"/>
                <a:gd name="T7" fmla="*/ 123 h 295"/>
                <a:gd name="T8" fmla="*/ 52 w 219"/>
                <a:gd name="T9" fmla="*/ 47 h 295"/>
                <a:gd name="T10" fmla="*/ 217 w 219"/>
                <a:gd name="T11" fmla="*/ 47 h 295"/>
                <a:gd name="T12" fmla="*/ 217 w 219"/>
                <a:gd name="T13" fmla="*/ 0 h 295"/>
                <a:gd name="T14" fmla="*/ 0 w 219"/>
                <a:gd name="T15" fmla="*/ 0 h 295"/>
                <a:gd name="T16" fmla="*/ 0 w 219"/>
                <a:gd name="T17" fmla="*/ 295 h 295"/>
                <a:gd name="T18" fmla="*/ 219 w 219"/>
                <a:gd name="T19" fmla="*/ 295 h 295"/>
                <a:gd name="T20" fmla="*/ 219 w 219"/>
                <a:gd name="T21" fmla="*/ 248 h 295"/>
                <a:gd name="T22" fmla="*/ 52 w 219"/>
                <a:gd name="T23" fmla="*/ 248 h 295"/>
                <a:gd name="T24" fmla="*/ 52 w 219"/>
                <a:gd name="T25" fmla="*/ 170 h 295"/>
                <a:gd name="T26" fmla="*/ 52 w 219"/>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295">
                  <a:moveTo>
                    <a:pt x="52" y="170"/>
                  </a:moveTo>
                  <a:lnTo>
                    <a:pt x="198" y="170"/>
                  </a:lnTo>
                  <a:lnTo>
                    <a:pt x="198" y="123"/>
                  </a:lnTo>
                  <a:lnTo>
                    <a:pt x="52" y="123"/>
                  </a:lnTo>
                  <a:lnTo>
                    <a:pt x="52" y="47"/>
                  </a:lnTo>
                  <a:lnTo>
                    <a:pt x="217" y="47"/>
                  </a:lnTo>
                  <a:lnTo>
                    <a:pt x="217" y="0"/>
                  </a:lnTo>
                  <a:lnTo>
                    <a:pt x="0" y="0"/>
                  </a:lnTo>
                  <a:lnTo>
                    <a:pt x="0" y="295"/>
                  </a:lnTo>
                  <a:lnTo>
                    <a:pt x="219" y="295"/>
                  </a:lnTo>
                  <a:lnTo>
                    <a:pt x="219" y="248"/>
                  </a:lnTo>
                  <a:lnTo>
                    <a:pt x="52" y="248"/>
                  </a:lnTo>
                  <a:lnTo>
                    <a:pt x="52" y="170"/>
                  </a:lnTo>
                  <a:lnTo>
                    <a:pt x="52"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5" name="Freeform 18"/>
            <p:cNvSpPr>
              <a:spLocks/>
            </p:cNvSpPr>
            <p:nvPr userDrawn="1"/>
          </p:nvSpPr>
          <p:spPr bwMode="auto">
            <a:xfrm>
              <a:off x="795338" y="4830763"/>
              <a:ext cx="404813" cy="468313"/>
            </a:xfrm>
            <a:custGeom>
              <a:avLst/>
              <a:gdLst>
                <a:gd name="T0" fmla="*/ 203 w 255"/>
                <a:gd name="T1" fmla="*/ 203 h 295"/>
                <a:gd name="T2" fmla="*/ 47 w 255"/>
                <a:gd name="T3" fmla="*/ 0 h 295"/>
                <a:gd name="T4" fmla="*/ 0 w 255"/>
                <a:gd name="T5" fmla="*/ 0 h 295"/>
                <a:gd name="T6" fmla="*/ 0 w 255"/>
                <a:gd name="T7" fmla="*/ 295 h 295"/>
                <a:gd name="T8" fmla="*/ 50 w 255"/>
                <a:gd name="T9" fmla="*/ 295 h 295"/>
                <a:gd name="T10" fmla="*/ 50 w 255"/>
                <a:gd name="T11" fmla="*/ 85 h 295"/>
                <a:gd name="T12" fmla="*/ 213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50" y="295"/>
                  </a:lnTo>
                  <a:lnTo>
                    <a:pt x="50" y="85"/>
                  </a:lnTo>
                  <a:lnTo>
                    <a:pt x="213" y="295"/>
                  </a:lnTo>
                  <a:lnTo>
                    <a:pt x="255" y="295"/>
                  </a:lnTo>
                  <a:lnTo>
                    <a:pt x="255" y="0"/>
                  </a:lnTo>
                  <a:lnTo>
                    <a:pt x="203" y="0"/>
                  </a:lnTo>
                  <a:lnTo>
                    <a:pt x="203" y="203"/>
                  </a:lnTo>
                  <a:lnTo>
                    <a:pt x="20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Freeform 19"/>
            <p:cNvSpPr>
              <a:spLocks/>
            </p:cNvSpPr>
            <p:nvPr userDrawn="1"/>
          </p:nvSpPr>
          <p:spPr bwMode="auto">
            <a:xfrm>
              <a:off x="1263650" y="4830763"/>
              <a:ext cx="379413" cy="468313"/>
            </a:xfrm>
            <a:custGeom>
              <a:avLst/>
              <a:gdLst>
                <a:gd name="T0" fmla="*/ 0 w 239"/>
                <a:gd name="T1" fmla="*/ 49 h 295"/>
                <a:gd name="T2" fmla="*/ 95 w 239"/>
                <a:gd name="T3" fmla="*/ 49 h 295"/>
                <a:gd name="T4" fmla="*/ 95 w 239"/>
                <a:gd name="T5" fmla="*/ 295 h 295"/>
                <a:gd name="T6" fmla="*/ 147 w 239"/>
                <a:gd name="T7" fmla="*/ 295 h 295"/>
                <a:gd name="T8" fmla="*/ 147 w 239"/>
                <a:gd name="T9" fmla="*/ 49 h 295"/>
                <a:gd name="T10" fmla="*/ 239 w 239"/>
                <a:gd name="T11" fmla="*/ 49 h 295"/>
                <a:gd name="T12" fmla="*/ 239 w 239"/>
                <a:gd name="T13" fmla="*/ 0 h 295"/>
                <a:gd name="T14" fmla="*/ 0 w 239"/>
                <a:gd name="T15" fmla="*/ 0 h 295"/>
                <a:gd name="T16" fmla="*/ 0 w 239"/>
                <a:gd name="T17" fmla="*/ 49 h 295"/>
                <a:gd name="T18" fmla="*/ 0 w 239"/>
                <a:gd name="T19" fmla="*/ 4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95">
                  <a:moveTo>
                    <a:pt x="0" y="49"/>
                  </a:moveTo>
                  <a:lnTo>
                    <a:pt x="95" y="49"/>
                  </a:lnTo>
                  <a:lnTo>
                    <a:pt x="95" y="295"/>
                  </a:lnTo>
                  <a:lnTo>
                    <a:pt x="147" y="295"/>
                  </a:lnTo>
                  <a:lnTo>
                    <a:pt x="147" y="49"/>
                  </a:lnTo>
                  <a:lnTo>
                    <a:pt x="239" y="49"/>
                  </a:lnTo>
                  <a:lnTo>
                    <a:pt x="239" y="0"/>
                  </a:lnTo>
                  <a:lnTo>
                    <a:pt x="0" y="0"/>
                  </a:lnTo>
                  <a:lnTo>
                    <a:pt x="0" y="49"/>
                  </a:lnTo>
                  <a:lnTo>
                    <a:pt x="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7" name="Freeform 20"/>
            <p:cNvSpPr>
              <a:spLocks/>
            </p:cNvSpPr>
            <p:nvPr userDrawn="1"/>
          </p:nvSpPr>
          <p:spPr bwMode="auto">
            <a:xfrm>
              <a:off x="-1390650" y="3067050"/>
              <a:ext cx="1211263" cy="1571625"/>
            </a:xfrm>
            <a:custGeom>
              <a:avLst/>
              <a:gdLst>
                <a:gd name="T0" fmla="*/ 193 w 323"/>
                <a:gd name="T1" fmla="*/ 169 h 419"/>
                <a:gd name="T2" fmla="*/ 105 w 323"/>
                <a:gd name="T3" fmla="*/ 116 h 419"/>
                <a:gd name="T4" fmla="*/ 105 w 323"/>
                <a:gd name="T5" fmla="*/ 114 h 419"/>
                <a:gd name="T6" fmla="*/ 158 w 323"/>
                <a:gd name="T7" fmla="*/ 79 h 419"/>
                <a:gd name="T8" fmla="*/ 264 w 323"/>
                <a:gd name="T9" fmla="*/ 119 h 419"/>
                <a:gd name="T10" fmla="*/ 311 w 323"/>
                <a:gd name="T11" fmla="*/ 52 h 419"/>
                <a:gd name="T12" fmla="*/ 159 w 323"/>
                <a:gd name="T13" fmla="*/ 0 h 419"/>
                <a:gd name="T14" fmla="*/ 16 w 323"/>
                <a:gd name="T15" fmla="*/ 123 h 419"/>
                <a:gd name="T16" fmla="*/ 16 w 323"/>
                <a:gd name="T17" fmla="*/ 124 h 419"/>
                <a:gd name="T18" fmla="*/ 151 w 323"/>
                <a:gd name="T19" fmla="*/ 249 h 419"/>
                <a:gd name="T20" fmla="*/ 234 w 323"/>
                <a:gd name="T21" fmla="*/ 300 h 419"/>
                <a:gd name="T22" fmla="*/ 234 w 323"/>
                <a:gd name="T23" fmla="*/ 301 h 419"/>
                <a:gd name="T24" fmla="*/ 175 w 323"/>
                <a:gd name="T25" fmla="*/ 340 h 419"/>
                <a:gd name="T26" fmla="*/ 53 w 323"/>
                <a:gd name="T27" fmla="*/ 290 h 419"/>
                <a:gd name="T28" fmla="*/ 0 w 323"/>
                <a:gd name="T29" fmla="*/ 354 h 419"/>
                <a:gd name="T30" fmla="*/ 173 w 323"/>
                <a:gd name="T31" fmla="*/ 419 h 419"/>
                <a:gd name="T32" fmla="*/ 323 w 323"/>
                <a:gd name="T33" fmla="*/ 293 h 419"/>
                <a:gd name="T34" fmla="*/ 323 w 323"/>
                <a:gd name="T35" fmla="*/ 292 h 419"/>
                <a:gd name="T36" fmla="*/ 193 w 323"/>
                <a:gd name="T37" fmla="*/ 16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419">
                  <a:moveTo>
                    <a:pt x="193" y="169"/>
                  </a:moveTo>
                  <a:cubicBezTo>
                    <a:pt x="123" y="151"/>
                    <a:pt x="105" y="142"/>
                    <a:pt x="105" y="116"/>
                  </a:cubicBezTo>
                  <a:cubicBezTo>
                    <a:pt x="105" y="114"/>
                    <a:pt x="105" y="114"/>
                    <a:pt x="105" y="114"/>
                  </a:cubicBezTo>
                  <a:cubicBezTo>
                    <a:pt x="105" y="95"/>
                    <a:pt x="124" y="79"/>
                    <a:pt x="158" y="79"/>
                  </a:cubicBezTo>
                  <a:cubicBezTo>
                    <a:pt x="192" y="79"/>
                    <a:pt x="228" y="94"/>
                    <a:pt x="264" y="119"/>
                  </a:cubicBezTo>
                  <a:cubicBezTo>
                    <a:pt x="311" y="52"/>
                    <a:pt x="311" y="52"/>
                    <a:pt x="311" y="52"/>
                  </a:cubicBezTo>
                  <a:cubicBezTo>
                    <a:pt x="269" y="18"/>
                    <a:pt x="219" y="0"/>
                    <a:pt x="159" y="0"/>
                  </a:cubicBezTo>
                  <a:cubicBezTo>
                    <a:pt x="76" y="0"/>
                    <a:pt x="16" y="49"/>
                    <a:pt x="16" y="123"/>
                  </a:cubicBezTo>
                  <a:cubicBezTo>
                    <a:pt x="16" y="124"/>
                    <a:pt x="16" y="124"/>
                    <a:pt x="16" y="124"/>
                  </a:cubicBezTo>
                  <a:cubicBezTo>
                    <a:pt x="16" y="205"/>
                    <a:pt x="69" y="227"/>
                    <a:pt x="151" y="249"/>
                  </a:cubicBezTo>
                  <a:cubicBezTo>
                    <a:pt x="220" y="266"/>
                    <a:pt x="234" y="278"/>
                    <a:pt x="234" y="300"/>
                  </a:cubicBezTo>
                  <a:cubicBezTo>
                    <a:pt x="234" y="301"/>
                    <a:pt x="234" y="301"/>
                    <a:pt x="234" y="301"/>
                  </a:cubicBezTo>
                  <a:cubicBezTo>
                    <a:pt x="234" y="325"/>
                    <a:pt x="212" y="340"/>
                    <a:pt x="175" y="340"/>
                  </a:cubicBezTo>
                  <a:cubicBezTo>
                    <a:pt x="128" y="340"/>
                    <a:pt x="90" y="321"/>
                    <a:pt x="53" y="290"/>
                  </a:cubicBezTo>
                  <a:cubicBezTo>
                    <a:pt x="0" y="354"/>
                    <a:pt x="0" y="354"/>
                    <a:pt x="0" y="354"/>
                  </a:cubicBezTo>
                  <a:cubicBezTo>
                    <a:pt x="49" y="398"/>
                    <a:pt x="111" y="419"/>
                    <a:pt x="173" y="419"/>
                  </a:cubicBezTo>
                  <a:cubicBezTo>
                    <a:pt x="261" y="419"/>
                    <a:pt x="323" y="374"/>
                    <a:pt x="323" y="293"/>
                  </a:cubicBezTo>
                  <a:cubicBezTo>
                    <a:pt x="323" y="292"/>
                    <a:pt x="323" y="292"/>
                    <a:pt x="323" y="292"/>
                  </a:cubicBezTo>
                  <a:cubicBezTo>
                    <a:pt x="323" y="221"/>
                    <a:pt x="276" y="191"/>
                    <a:pt x="193" y="1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8" name="Freeform 21"/>
            <p:cNvSpPr>
              <a:spLocks/>
            </p:cNvSpPr>
            <p:nvPr userDrawn="1"/>
          </p:nvSpPr>
          <p:spPr bwMode="auto">
            <a:xfrm>
              <a:off x="-2276475" y="239713"/>
              <a:ext cx="965200" cy="2339975"/>
            </a:xfrm>
            <a:custGeom>
              <a:avLst/>
              <a:gdLst>
                <a:gd name="T0" fmla="*/ 257 w 257"/>
                <a:gd name="T1" fmla="*/ 624 h 624"/>
                <a:gd name="T2" fmla="*/ 177 w 257"/>
                <a:gd name="T3" fmla="*/ 510 h 624"/>
                <a:gd name="T4" fmla="*/ 152 w 257"/>
                <a:gd name="T5" fmla="*/ 324 h 624"/>
                <a:gd name="T6" fmla="*/ 173 w 257"/>
                <a:gd name="T7" fmla="*/ 119 h 624"/>
                <a:gd name="T8" fmla="*/ 173 w 257"/>
                <a:gd name="T9" fmla="*/ 118 h 624"/>
                <a:gd name="T10" fmla="*/ 195 w 257"/>
                <a:gd name="T11" fmla="*/ 88 h 624"/>
                <a:gd name="T12" fmla="*/ 44 w 257"/>
                <a:gd name="T13" fmla="*/ 7 h 624"/>
                <a:gd name="T14" fmla="*/ 33 w 257"/>
                <a:gd name="T15" fmla="*/ 2 h 624"/>
                <a:gd name="T16" fmla="*/ 33 w 257"/>
                <a:gd name="T17" fmla="*/ 2 h 624"/>
                <a:gd name="T18" fmla="*/ 33 w 257"/>
                <a:gd name="T19" fmla="*/ 2 h 624"/>
                <a:gd name="T20" fmla="*/ 25 w 257"/>
                <a:gd name="T21" fmla="*/ 0 h 624"/>
                <a:gd name="T22" fmla="*/ 9 w 257"/>
                <a:gd name="T23" fmla="*/ 15 h 624"/>
                <a:gd name="T24" fmla="*/ 5 w 257"/>
                <a:gd name="T25" fmla="*/ 55 h 624"/>
                <a:gd name="T26" fmla="*/ 0 w 257"/>
                <a:gd name="T27" fmla="*/ 157 h 624"/>
                <a:gd name="T28" fmla="*/ 73 w 257"/>
                <a:gd name="T29" fmla="*/ 496 h 624"/>
                <a:gd name="T30" fmla="*/ 257 w 257"/>
                <a:gd name="T31"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624">
                  <a:moveTo>
                    <a:pt x="257" y="624"/>
                  </a:moveTo>
                  <a:cubicBezTo>
                    <a:pt x="229" y="602"/>
                    <a:pt x="195" y="566"/>
                    <a:pt x="177" y="510"/>
                  </a:cubicBezTo>
                  <a:cubicBezTo>
                    <a:pt x="160" y="457"/>
                    <a:pt x="152" y="394"/>
                    <a:pt x="152" y="324"/>
                  </a:cubicBezTo>
                  <a:cubicBezTo>
                    <a:pt x="152" y="226"/>
                    <a:pt x="168" y="142"/>
                    <a:pt x="173" y="119"/>
                  </a:cubicBezTo>
                  <a:cubicBezTo>
                    <a:pt x="173" y="118"/>
                    <a:pt x="173" y="118"/>
                    <a:pt x="173" y="118"/>
                  </a:cubicBezTo>
                  <a:cubicBezTo>
                    <a:pt x="176" y="104"/>
                    <a:pt x="184" y="93"/>
                    <a:pt x="195" y="88"/>
                  </a:cubicBezTo>
                  <a:cubicBezTo>
                    <a:pt x="121" y="40"/>
                    <a:pt x="57" y="12"/>
                    <a:pt x="44" y="7"/>
                  </a:cubicBezTo>
                  <a:cubicBezTo>
                    <a:pt x="37" y="4"/>
                    <a:pt x="33" y="2"/>
                    <a:pt x="33" y="2"/>
                  </a:cubicBezTo>
                  <a:cubicBezTo>
                    <a:pt x="33" y="2"/>
                    <a:pt x="33" y="2"/>
                    <a:pt x="33" y="2"/>
                  </a:cubicBezTo>
                  <a:cubicBezTo>
                    <a:pt x="33" y="2"/>
                    <a:pt x="33" y="2"/>
                    <a:pt x="33" y="2"/>
                  </a:cubicBezTo>
                  <a:cubicBezTo>
                    <a:pt x="30" y="1"/>
                    <a:pt x="27" y="0"/>
                    <a:pt x="25" y="0"/>
                  </a:cubicBezTo>
                  <a:cubicBezTo>
                    <a:pt x="16" y="0"/>
                    <a:pt x="11" y="6"/>
                    <a:pt x="9" y="15"/>
                  </a:cubicBezTo>
                  <a:cubicBezTo>
                    <a:pt x="9" y="15"/>
                    <a:pt x="7" y="30"/>
                    <a:pt x="5" y="55"/>
                  </a:cubicBezTo>
                  <a:cubicBezTo>
                    <a:pt x="3" y="78"/>
                    <a:pt x="0" y="114"/>
                    <a:pt x="0" y="157"/>
                  </a:cubicBezTo>
                  <a:cubicBezTo>
                    <a:pt x="0" y="253"/>
                    <a:pt x="13" y="391"/>
                    <a:pt x="73" y="496"/>
                  </a:cubicBezTo>
                  <a:cubicBezTo>
                    <a:pt x="119" y="576"/>
                    <a:pt x="185" y="621"/>
                    <a:pt x="257" y="6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9" name="Freeform 22"/>
            <p:cNvSpPr>
              <a:spLocks/>
            </p:cNvSpPr>
            <p:nvPr userDrawn="1"/>
          </p:nvSpPr>
          <p:spPr bwMode="auto">
            <a:xfrm>
              <a:off x="-704850" y="663575"/>
              <a:ext cx="998538" cy="1968500"/>
            </a:xfrm>
            <a:custGeom>
              <a:avLst/>
              <a:gdLst>
                <a:gd name="T0" fmla="*/ 50 w 266"/>
                <a:gd name="T1" fmla="*/ 520 h 525"/>
                <a:gd name="T2" fmla="*/ 78 w 266"/>
                <a:gd name="T3" fmla="*/ 525 h 525"/>
                <a:gd name="T4" fmla="*/ 78 w 266"/>
                <a:gd name="T5" fmla="*/ 525 h 525"/>
                <a:gd name="T6" fmla="*/ 243 w 266"/>
                <a:gd name="T7" fmla="*/ 389 h 525"/>
                <a:gd name="T8" fmla="*/ 266 w 266"/>
                <a:gd name="T9" fmla="*/ 211 h 525"/>
                <a:gd name="T10" fmla="*/ 249 w 266"/>
                <a:gd name="T11" fmla="*/ 27 h 525"/>
                <a:gd name="T12" fmla="*/ 246 w 266"/>
                <a:gd name="T13" fmla="*/ 11 h 525"/>
                <a:gd name="T14" fmla="*/ 238 w 266"/>
                <a:gd name="T15" fmla="*/ 0 h 525"/>
                <a:gd name="T16" fmla="*/ 232 w 266"/>
                <a:gd name="T17" fmla="*/ 3 h 525"/>
                <a:gd name="T18" fmla="*/ 225 w 266"/>
                <a:gd name="T19" fmla="*/ 8 h 525"/>
                <a:gd name="T20" fmla="*/ 207 w 266"/>
                <a:gd name="T21" fmla="*/ 24 h 525"/>
                <a:gd name="T22" fmla="*/ 146 w 266"/>
                <a:gd name="T23" fmla="*/ 84 h 525"/>
                <a:gd name="T24" fmla="*/ 23 w 266"/>
                <a:gd name="T25" fmla="*/ 289 h 525"/>
                <a:gd name="T26" fmla="*/ 0 w 266"/>
                <a:gd name="T27" fmla="*/ 417 h 525"/>
                <a:gd name="T28" fmla="*/ 13 w 266"/>
                <a:gd name="T29" fmla="*/ 483 h 525"/>
                <a:gd name="T30" fmla="*/ 50 w 266"/>
                <a:gd name="T31" fmla="*/ 52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6" h="525">
                  <a:moveTo>
                    <a:pt x="50" y="520"/>
                  </a:moveTo>
                  <a:cubicBezTo>
                    <a:pt x="57" y="523"/>
                    <a:pt x="67" y="525"/>
                    <a:pt x="78" y="525"/>
                  </a:cubicBezTo>
                  <a:cubicBezTo>
                    <a:pt x="78" y="525"/>
                    <a:pt x="78" y="525"/>
                    <a:pt x="78" y="525"/>
                  </a:cubicBezTo>
                  <a:cubicBezTo>
                    <a:pt x="129" y="525"/>
                    <a:pt x="213" y="483"/>
                    <a:pt x="243" y="389"/>
                  </a:cubicBezTo>
                  <a:cubicBezTo>
                    <a:pt x="258" y="338"/>
                    <a:pt x="266" y="278"/>
                    <a:pt x="266" y="211"/>
                  </a:cubicBezTo>
                  <a:cubicBezTo>
                    <a:pt x="266" y="127"/>
                    <a:pt x="254" y="54"/>
                    <a:pt x="249" y="27"/>
                  </a:cubicBezTo>
                  <a:cubicBezTo>
                    <a:pt x="247" y="16"/>
                    <a:pt x="246" y="11"/>
                    <a:pt x="246" y="11"/>
                  </a:cubicBezTo>
                  <a:cubicBezTo>
                    <a:pt x="245" y="6"/>
                    <a:pt x="242" y="0"/>
                    <a:pt x="238" y="0"/>
                  </a:cubicBezTo>
                  <a:cubicBezTo>
                    <a:pt x="236" y="0"/>
                    <a:pt x="234" y="1"/>
                    <a:pt x="232" y="3"/>
                  </a:cubicBezTo>
                  <a:cubicBezTo>
                    <a:pt x="231" y="3"/>
                    <a:pt x="229" y="5"/>
                    <a:pt x="225" y="8"/>
                  </a:cubicBezTo>
                  <a:cubicBezTo>
                    <a:pt x="221" y="12"/>
                    <a:pt x="215" y="17"/>
                    <a:pt x="207" y="24"/>
                  </a:cubicBezTo>
                  <a:cubicBezTo>
                    <a:pt x="195" y="34"/>
                    <a:pt x="173" y="55"/>
                    <a:pt x="146" y="84"/>
                  </a:cubicBezTo>
                  <a:cubicBezTo>
                    <a:pt x="104" y="131"/>
                    <a:pt x="49" y="204"/>
                    <a:pt x="23" y="289"/>
                  </a:cubicBezTo>
                  <a:cubicBezTo>
                    <a:pt x="7" y="339"/>
                    <a:pt x="0" y="382"/>
                    <a:pt x="0" y="417"/>
                  </a:cubicBezTo>
                  <a:cubicBezTo>
                    <a:pt x="0" y="443"/>
                    <a:pt x="4" y="465"/>
                    <a:pt x="13" y="483"/>
                  </a:cubicBezTo>
                  <a:cubicBezTo>
                    <a:pt x="21" y="500"/>
                    <a:pt x="33" y="512"/>
                    <a:pt x="50" y="5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0" name="Freeform 23"/>
            <p:cNvSpPr>
              <a:spLocks/>
            </p:cNvSpPr>
            <p:nvPr userDrawn="1"/>
          </p:nvSpPr>
          <p:spPr bwMode="auto">
            <a:xfrm>
              <a:off x="-1597025" y="663575"/>
              <a:ext cx="900113" cy="1968500"/>
            </a:xfrm>
            <a:custGeom>
              <a:avLst/>
              <a:gdLst>
                <a:gd name="T0" fmla="*/ 238 w 240"/>
                <a:gd name="T1" fmla="*/ 267 h 525"/>
                <a:gd name="T2" fmla="*/ 240 w 240"/>
                <a:gd name="T3" fmla="*/ 261 h 525"/>
                <a:gd name="T4" fmla="*/ 43 w 240"/>
                <a:gd name="T5" fmla="*/ 8 h 525"/>
                <a:gd name="T6" fmla="*/ 36 w 240"/>
                <a:gd name="T7" fmla="*/ 3 h 525"/>
                <a:gd name="T8" fmla="*/ 29 w 240"/>
                <a:gd name="T9" fmla="*/ 0 h 525"/>
                <a:gd name="T10" fmla="*/ 21 w 240"/>
                <a:gd name="T11" fmla="*/ 11 h 525"/>
                <a:gd name="T12" fmla="*/ 18 w 240"/>
                <a:gd name="T13" fmla="*/ 27 h 525"/>
                <a:gd name="T14" fmla="*/ 10 w 240"/>
                <a:gd name="T15" fmla="*/ 70 h 525"/>
                <a:gd name="T16" fmla="*/ 0 w 240"/>
                <a:gd name="T17" fmla="*/ 211 h 525"/>
                <a:gd name="T18" fmla="*/ 24 w 240"/>
                <a:gd name="T19" fmla="*/ 388 h 525"/>
                <a:gd name="T20" fmla="*/ 193 w 240"/>
                <a:gd name="T21" fmla="*/ 525 h 525"/>
                <a:gd name="T22" fmla="*/ 193 w 240"/>
                <a:gd name="T23" fmla="*/ 525 h 525"/>
                <a:gd name="T24" fmla="*/ 222 w 240"/>
                <a:gd name="T25" fmla="*/ 520 h 525"/>
                <a:gd name="T26" fmla="*/ 235 w 240"/>
                <a:gd name="T27" fmla="*/ 513 h 525"/>
                <a:gd name="T28" fmla="*/ 224 w 240"/>
                <a:gd name="T29" fmla="*/ 495 h 525"/>
                <a:gd name="T30" fmla="*/ 209 w 240"/>
                <a:gd name="T31" fmla="*/ 417 h 525"/>
                <a:gd name="T32" fmla="*/ 233 w 240"/>
                <a:gd name="T33" fmla="*/ 281 h 525"/>
                <a:gd name="T34" fmla="*/ 238 w 240"/>
                <a:gd name="T35" fmla="*/ 2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25">
                  <a:moveTo>
                    <a:pt x="238" y="267"/>
                  </a:moveTo>
                  <a:cubicBezTo>
                    <a:pt x="238" y="265"/>
                    <a:pt x="239" y="263"/>
                    <a:pt x="240" y="261"/>
                  </a:cubicBezTo>
                  <a:cubicBezTo>
                    <a:pt x="184" y="123"/>
                    <a:pt x="57" y="20"/>
                    <a:pt x="43" y="8"/>
                  </a:cubicBezTo>
                  <a:cubicBezTo>
                    <a:pt x="38" y="5"/>
                    <a:pt x="36" y="3"/>
                    <a:pt x="36" y="3"/>
                  </a:cubicBezTo>
                  <a:cubicBezTo>
                    <a:pt x="33" y="1"/>
                    <a:pt x="31" y="0"/>
                    <a:pt x="29" y="0"/>
                  </a:cubicBezTo>
                  <a:cubicBezTo>
                    <a:pt x="25" y="0"/>
                    <a:pt x="22" y="6"/>
                    <a:pt x="21" y="11"/>
                  </a:cubicBezTo>
                  <a:cubicBezTo>
                    <a:pt x="20" y="12"/>
                    <a:pt x="19" y="17"/>
                    <a:pt x="18" y="27"/>
                  </a:cubicBezTo>
                  <a:cubicBezTo>
                    <a:pt x="16" y="34"/>
                    <a:pt x="13" y="49"/>
                    <a:pt x="10" y="70"/>
                  </a:cubicBezTo>
                  <a:cubicBezTo>
                    <a:pt x="6" y="103"/>
                    <a:pt x="0" y="154"/>
                    <a:pt x="0" y="211"/>
                  </a:cubicBezTo>
                  <a:cubicBezTo>
                    <a:pt x="0" y="279"/>
                    <a:pt x="8" y="339"/>
                    <a:pt x="24" y="388"/>
                  </a:cubicBezTo>
                  <a:cubicBezTo>
                    <a:pt x="54" y="483"/>
                    <a:pt x="140" y="525"/>
                    <a:pt x="193" y="525"/>
                  </a:cubicBezTo>
                  <a:cubicBezTo>
                    <a:pt x="193" y="525"/>
                    <a:pt x="193" y="525"/>
                    <a:pt x="193" y="525"/>
                  </a:cubicBezTo>
                  <a:cubicBezTo>
                    <a:pt x="204" y="525"/>
                    <a:pt x="214" y="523"/>
                    <a:pt x="222" y="520"/>
                  </a:cubicBezTo>
                  <a:cubicBezTo>
                    <a:pt x="226" y="518"/>
                    <a:pt x="230" y="516"/>
                    <a:pt x="235" y="513"/>
                  </a:cubicBezTo>
                  <a:cubicBezTo>
                    <a:pt x="231" y="508"/>
                    <a:pt x="227" y="502"/>
                    <a:pt x="224" y="495"/>
                  </a:cubicBezTo>
                  <a:cubicBezTo>
                    <a:pt x="214" y="474"/>
                    <a:pt x="209" y="449"/>
                    <a:pt x="209" y="417"/>
                  </a:cubicBezTo>
                  <a:cubicBezTo>
                    <a:pt x="209" y="378"/>
                    <a:pt x="217" y="332"/>
                    <a:pt x="233" y="281"/>
                  </a:cubicBezTo>
                  <a:cubicBezTo>
                    <a:pt x="235" y="276"/>
                    <a:pt x="236" y="271"/>
                    <a:pt x="238" y="2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1" name="Freeform 24"/>
            <p:cNvSpPr>
              <a:spLocks/>
            </p:cNvSpPr>
            <p:nvPr userDrawn="1"/>
          </p:nvSpPr>
          <p:spPr bwMode="auto">
            <a:xfrm>
              <a:off x="-1143000" y="-179387"/>
              <a:ext cx="982663" cy="1682750"/>
            </a:xfrm>
            <a:custGeom>
              <a:avLst/>
              <a:gdLst>
                <a:gd name="T0" fmla="*/ 134 w 262"/>
                <a:gd name="T1" fmla="*/ 449 h 449"/>
                <a:gd name="T2" fmla="*/ 262 w 262"/>
                <a:gd name="T3" fmla="*/ 268 h 449"/>
                <a:gd name="T4" fmla="*/ 147 w 262"/>
                <a:gd name="T5" fmla="*/ 18 h 449"/>
                <a:gd name="T6" fmla="*/ 140 w 262"/>
                <a:gd name="T7" fmla="*/ 7 h 449"/>
                <a:gd name="T8" fmla="*/ 131 w 262"/>
                <a:gd name="T9" fmla="*/ 0 h 449"/>
                <a:gd name="T10" fmla="*/ 122 w 262"/>
                <a:gd name="T11" fmla="*/ 7 h 449"/>
                <a:gd name="T12" fmla="*/ 115 w 262"/>
                <a:gd name="T13" fmla="*/ 18 h 449"/>
                <a:gd name="T14" fmla="*/ 96 w 262"/>
                <a:gd name="T15" fmla="*/ 50 h 449"/>
                <a:gd name="T16" fmla="*/ 40 w 262"/>
                <a:gd name="T17" fmla="*/ 162 h 449"/>
                <a:gd name="T18" fmla="*/ 0 w 262"/>
                <a:gd name="T19" fmla="*/ 265 h 449"/>
                <a:gd name="T20" fmla="*/ 134 w 262"/>
                <a:gd name="T21"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449">
                  <a:moveTo>
                    <a:pt x="134" y="449"/>
                  </a:moveTo>
                  <a:cubicBezTo>
                    <a:pt x="162" y="388"/>
                    <a:pt x="205" y="327"/>
                    <a:pt x="262" y="268"/>
                  </a:cubicBezTo>
                  <a:cubicBezTo>
                    <a:pt x="223" y="150"/>
                    <a:pt x="169" y="54"/>
                    <a:pt x="147" y="18"/>
                  </a:cubicBezTo>
                  <a:cubicBezTo>
                    <a:pt x="143" y="11"/>
                    <a:pt x="140" y="7"/>
                    <a:pt x="140" y="7"/>
                  </a:cubicBezTo>
                  <a:cubicBezTo>
                    <a:pt x="136" y="0"/>
                    <a:pt x="132" y="0"/>
                    <a:pt x="131" y="0"/>
                  </a:cubicBezTo>
                  <a:cubicBezTo>
                    <a:pt x="128" y="0"/>
                    <a:pt x="125" y="2"/>
                    <a:pt x="122" y="7"/>
                  </a:cubicBezTo>
                  <a:cubicBezTo>
                    <a:pt x="122" y="7"/>
                    <a:pt x="119" y="11"/>
                    <a:pt x="115" y="18"/>
                  </a:cubicBezTo>
                  <a:cubicBezTo>
                    <a:pt x="108" y="29"/>
                    <a:pt x="102" y="39"/>
                    <a:pt x="96" y="50"/>
                  </a:cubicBezTo>
                  <a:cubicBezTo>
                    <a:pt x="83" y="74"/>
                    <a:pt x="62" y="113"/>
                    <a:pt x="40" y="162"/>
                  </a:cubicBezTo>
                  <a:cubicBezTo>
                    <a:pt x="26" y="196"/>
                    <a:pt x="12" y="230"/>
                    <a:pt x="0" y="265"/>
                  </a:cubicBezTo>
                  <a:cubicBezTo>
                    <a:pt x="42" y="307"/>
                    <a:pt x="97" y="371"/>
                    <a:pt x="134" y="4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2" name="Freeform 25"/>
            <p:cNvSpPr>
              <a:spLocks/>
            </p:cNvSpPr>
            <p:nvPr userDrawn="1"/>
          </p:nvSpPr>
          <p:spPr bwMode="auto">
            <a:xfrm>
              <a:off x="15875" y="239713"/>
              <a:ext cx="952500" cy="2339975"/>
            </a:xfrm>
            <a:custGeom>
              <a:avLst/>
              <a:gdLst>
                <a:gd name="T0" fmla="*/ 61 w 254"/>
                <a:gd name="T1" fmla="*/ 88 h 624"/>
                <a:gd name="T2" fmla="*/ 82 w 254"/>
                <a:gd name="T3" fmla="*/ 118 h 624"/>
                <a:gd name="T4" fmla="*/ 82 w 254"/>
                <a:gd name="T5" fmla="*/ 119 h 624"/>
                <a:gd name="T6" fmla="*/ 103 w 254"/>
                <a:gd name="T7" fmla="*/ 324 h 624"/>
                <a:gd name="T8" fmla="*/ 78 w 254"/>
                <a:gd name="T9" fmla="*/ 510 h 624"/>
                <a:gd name="T10" fmla="*/ 0 w 254"/>
                <a:gd name="T11" fmla="*/ 624 h 624"/>
                <a:gd name="T12" fmla="*/ 182 w 254"/>
                <a:gd name="T13" fmla="*/ 496 h 624"/>
                <a:gd name="T14" fmla="*/ 254 w 254"/>
                <a:gd name="T15" fmla="*/ 157 h 624"/>
                <a:gd name="T16" fmla="*/ 250 w 254"/>
                <a:gd name="T17" fmla="*/ 55 h 624"/>
                <a:gd name="T18" fmla="*/ 245 w 254"/>
                <a:gd name="T19" fmla="*/ 15 h 624"/>
                <a:gd name="T20" fmla="*/ 230 w 254"/>
                <a:gd name="T21" fmla="*/ 0 h 624"/>
                <a:gd name="T22" fmla="*/ 222 w 254"/>
                <a:gd name="T23" fmla="*/ 2 h 624"/>
                <a:gd name="T24" fmla="*/ 222 w 254"/>
                <a:gd name="T25" fmla="*/ 2 h 624"/>
                <a:gd name="T26" fmla="*/ 222 w 254"/>
                <a:gd name="T27" fmla="*/ 2 h 624"/>
                <a:gd name="T28" fmla="*/ 211 w 254"/>
                <a:gd name="T29" fmla="*/ 7 h 624"/>
                <a:gd name="T30" fmla="*/ 182 w 254"/>
                <a:gd name="T31" fmla="*/ 20 h 624"/>
                <a:gd name="T32" fmla="*/ 178 w 254"/>
                <a:gd name="T33" fmla="*/ 22 h 624"/>
                <a:gd name="T34" fmla="*/ 72 w 254"/>
                <a:gd name="T35" fmla="*/ 80 h 624"/>
                <a:gd name="T36" fmla="*/ 61 w 254"/>
                <a:gd name="T37" fmla="*/ 8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624">
                  <a:moveTo>
                    <a:pt x="61" y="88"/>
                  </a:moveTo>
                  <a:cubicBezTo>
                    <a:pt x="71" y="93"/>
                    <a:pt x="79" y="104"/>
                    <a:pt x="82" y="118"/>
                  </a:cubicBezTo>
                  <a:cubicBezTo>
                    <a:pt x="82" y="118"/>
                    <a:pt x="82" y="118"/>
                    <a:pt x="82" y="119"/>
                  </a:cubicBezTo>
                  <a:cubicBezTo>
                    <a:pt x="87" y="142"/>
                    <a:pt x="103" y="226"/>
                    <a:pt x="103" y="324"/>
                  </a:cubicBezTo>
                  <a:cubicBezTo>
                    <a:pt x="103" y="394"/>
                    <a:pt x="95" y="457"/>
                    <a:pt x="78" y="510"/>
                  </a:cubicBezTo>
                  <a:cubicBezTo>
                    <a:pt x="61" y="566"/>
                    <a:pt x="28" y="602"/>
                    <a:pt x="0" y="624"/>
                  </a:cubicBezTo>
                  <a:cubicBezTo>
                    <a:pt x="72" y="620"/>
                    <a:pt x="136" y="575"/>
                    <a:pt x="182" y="496"/>
                  </a:cubicBezTo>
                  <a:cubicBezTo>
                    <a:pt x="242" y="391"/>
                    <a:pt x="254" y="253"/>
                    <a:pt x="254" y="157"/>
                  </a:cubicBezTo>
                  <a:cubicBezTo>
                    <a:pt x="254" y="122"/>
                    <a:pt x="253" y="88"/>
                    <a:pt x="250" y="55"/>
                  </a:cubicBezTo>
                  <a:cubicBezTo>
                    <a:pt x="248" y="30"/>
                    <a:pt x="246" y="15"/>
                    <a:pt x="245" y="15"/>
                  </a:cubicBezTo>
                  <a:cubicBezTo>
                    <a:pt x="244" y="6"/>
                    <a:pt x="239" y="0"/>
                    <a:pt x="230" y="0"/>
                  </a:cubicBezTo>
                  <a:cubicBezTo>
                    <a:pt x="228" y="0"/>
                    <a:pt x="226" y="1"/>
                    <a:pt x="222" y="2"/>
                  </a:cubicBezTo>
                  <a:cubicBezTo>
                    <a:pt x="222" y="2"/>
                    <a:pt x="222" y="2"/>
                    <a:pt x="222" y="2"/>
                  </a:cubicBezTo>
                  <a:cubicBezTo>
                    <a:pt x="222" y="2"/>
                    <a:pt x="222" y="2"/>
                    <a:pt x="222" y="2"/>
                  </a:cubicBezTo>
                  <a:cubicBezTo>
                    <a:pt x="222" y="2"/>
                    <a:pt x="218" y="4"/>
                    <a:pt x="211" y="7"/>
                  </a:cubicBezTo>
                  <a:cubicBezTo>
                    <a:pt x="204" y="10"/>
                    <a:pt x="194" y="14"/>
                    <a:pt x="182" y="20"/>
                  </a:cubicBezTo>
                  <a:cubicBezTo>
                    <a:pt x="178" y="22"/>
                    <a:pt x="178" y="22"/>
                    <a:pt x="178" y="22"/>
                  </a:cubicBezTo>
                  <a:cubicBezTo>
                    <a:pt x="142" y="39"/>
                    <a:pt x="106" y="59"/>
                    <a:pt x="72" y="80"/>
                  </a:cubicBezTo>
                  <a:cubicBezTo>
                    <a:pt x="68" y="83"/>
                    <a:pt x="64" y="85"/>
                    <a:pt x="61" y="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3" name="Freeform 26"/>
            <p:cNvSpPr>
              <a:spLocks/>
            </p:cNvSpPr>
            <p:nvPr userDrawn="1"/>
          </p:nvSpPr>
          <p:spPr bwMode="auto">
            <a:xfrm>
              <a:off x="-284163" y="-63500"/>
              <a:ext cx="581025" cy="738188"/>
            </a:xfrm>
            <a:custGeom>
              <a:avLst/>
              <a:gdLst>
                <a:gd name="T0" fmla="*/ 155 w 155"/>
                <a:gd name="T1" fmla="*/ 126 h 197"/>
                <a:gd name="T2" fmla="*/ 126 w 155"/>
                <a:gd name="T3" fmla="*/ 13 h 197"/>
                <a:gd name="T4" fmla="*/ 126 w 155"/>
                <a:gd name="T5" fmla="*/ 12 h 197"/>
                <a:gd name="T6" fmla="*/ 111 w 155"/>
                <a:gd name="T7" fmla="*/ 0 h 197"/>
                <a:gd name="T8" fmla="*/ 108 w 155"/>
                <a:gd name="T9" fmla="*/ 0 h 197"/>
                <a:gd name="T10" fmla="*/ 108 w 155"/>
                <a:gd name="T11" fmla="*/ 0 h 197"/>
                <a:gd name="T12" fmla="*/ 108 w 155"/>
                <a:gd name="T13" fmla="*/ 0 h 197"/>
                <a:gd name="T14" fmla="*/ 101 w 155"/>
                <a:gd name="T15" fmla="*/ 3 h 197"/>
                <a:gd name="T16" fmla="*/ 101 w 155"/>
                <a:gd name="T17" fmla="*/ 3 h 197"/>
                <a:gd name="T18" fmla="*/ 101 w 155"/>
                <a:gd name="T19" fmla="*/ 3 h 197"/>
                <a:gd name="T20" fmla="*/ 61 w 155"/>
                <a:gd name="T21" fmla="*/ 30 h 197"/>
                <a:gd name="T22" fmla="*/ 0 w 155"/>
                <a:gd name="T23" fmla="*/ 77 h 197"/>
                <a:gd name="T24" fmla="*/ 50 w 155"/>
                <a:gd name="T25" fmla="*/ 197 h 197"/>
                <a:gd name="T26" fmla="*/ 155 w 155"/>
                <a:gd name="T27" fmla="*/ 12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126"/>
                  </a:moveTo>
                  <a:cubicBezTo>
                    <a:pt x="144" y="70"/>
                    <a:pt x="131" y="28"/>
                    <a:pt x="126" y="13"/>
                  </a:cubicBezTo>
                  <a:cubicBezTo>
                    <a:pt x="126" y="12"/>
                    <a:pt x="126" y="12"/>
                    <a:pt x="126" y="12"/>
                  </a:cubicBezTo>
                  <a:cubicBezTo>
                    <a:pt x="123" y="4"/>
                    <a:pt x="118" y="0"/>
                    <a:pt x="111" y="0"/>
                  </a:cubicBezTo>
                  <a:cubicBezTo>
                    <a:pt x="110" y="0"/>
                    <a:pt x="109" y="0"/>
                    <a:pt x="108" y="0"/>
                  </a:cubicBezTo>
                  <a:cubicBezTo>
                    <a:pt x="108" y="0"/>
                    <a:pt x="108" y="0"/>
                    <a:pt x="108" y="0"/>
                  </a:cubicBezTo>
                  <a:cubicBezTo>
                    <a:pt x="108" y="0"/>
                    <a:pt x="108" y="0"/>
                    <a:pt x="108" y="0"/>
                  </a:cubicBezTo>
                  <a:cubicBezTo>
                    <a:pt x="106" y="0"/>
                    <a:pt x="103" y="1"/>
                    <a:pt x="101" y="3"/>
                  </a:cubicBezTo>
                  <a:cubicBezTo>
                    <a:pt x="101" y="3"/>
                    <a:pt x="101" y="3"/>
                    <a:pt x="101" y="3"/>
                  </a:cubicBezTo>
                  <a:cubicBezTo>
                    <a:pt x="101" y="3"/>
                    <a:pt x="101" y="3"/>
                    <a:pt x="101" y="3"/>
                  </a:cubicBezTo>
                  <a:cubicBezTo>
                    <a:pt x="101" y="3"/>
                    <a:pt x="85" y="12"/>
                    <a:pt x="61" y="30"/>
                  </a:cubicBezTo>
                  <a:cubicBezTo>
                    <a:pt x="47" y="40"/>
                    <a:pt x="26" y="56"/>
                    <a:pt x="0" y="77"/>
                  </a:cubicBezTo>
                  <a:cubicBezTo>
                    <a:pt x="19" y="117"/>
                    <a:pt x="36" y="157"/>
                    <a:pt x="50" y="197"/>
                  </a:cubicBezTo>
                  <a:cubicBezTo>
                    <a:pt x="82" y="172"/>
                    <a:pt x="116" y="149"/>
                    <a:pt x="155" y="1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4" name="Freeform 27"/>
            <p:cNvSpPr>
              <a:spLocks/>
            </p:cNvSpPr>
            <p:nvPr userDrawn="1"/>
          </p:nvSpPr>
          <p:spPr bwMode="auto">
            <a:xfrm>
              <a:off x="-1600200" y="-63500"/>
              <a:ext cx="581025" cy="738188"/>
            </a:xfrm>
            <a:custGeom>
              <a:avLst/>
              <a:gdLst>
                <a:gd name="T0" fmla="*/ 155 w 155"/>
                <a:gd name="T1" fmla="*/ 77 h 197"/>
                <a:gd name="T2" fmla="*/ 94 w 155"/>
                <a:gd name="T3" fmla="*/ 30 h 197"/>
                <a:gd name="T4" fmla="*/ 54 w 155"/>
                <a:gd name="T5" fmla="*/ 3 h 197"/>
                <a:gd name="T6" fmla="*/ 54 w 155"/>
                <a:gd name="T7" fmla="*/ 3 h 197"/>
                <a:gd name="T8" fmla="*/ 54 w 155"/>
                <a:gd name="T9" fmla="*/ 3 h 197"/>
                <a:gd name="T10" fmla="*/ 47 w 155"/>
                <a:gd name="T11" fmla="*/ 0 h 197"/>
                <a:gd name="T12" fmla="*/ 47 w 155"/>
                <a:gd name="T13" fmla="*/ 0 h 197"/>
                <a:gd name="T14" fmla="*/ 47 w 155"/>
                <a:gd name="T15" fmla="*/ 0 h 197"/>
                <a:gd name="T16" fmla="*/ 44 w 155"/>
                <a:gd name="T17" fmla="*/ 0 h 197"/>
                <a:gd name="T18" fmla="*/ 29 w 155"/>
                <a:gd name="T19" fmla="*/ 12 h 197"/>
                <a:gd name="T20" fmla="*/ 29 w 155"/>
                <a:gd name="T21" fmla="*/ 13 h 197"/>
                <a:gd name="T22" fmla="*/ 0 w 155"/>
                <a:gd name="T23" fmla="*/ 126 h 197"/>
                <a:gd name="T24" fmla="*/ 105 w 155"/>
                <a:gd name="T25" fmla="*/ 197 h 197"/>
                <a:gd name="T26" fmla="*/ 155 w 155"/>
                <a:gd name="T2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77"/>
                  </a:moveTo>
                  <a:cubicBezTo>
                    <a:pt x="135" y="60"/>
                    <a:pt x="114" y="44"/>
                    <a:pt x="94" y="30"/>
                  </a:cubicBezTo>
                  <a:cubicBezTo>
                    <a:pt x="70" y="12"/>
                    <a:pt x="54" y="3"/>
                    <a:pt x="54" y="3"/>
                  </a:cubicBezTo>
                  <a:cubicBezTo>
                    <a:pt x="54" y="3"/>
                    <a:pt x="54" y="3"/>
                    <a:pt x="54" y="3"/>
                  </a:cubicBezTo>
                  <a:cubicBezTo>
                    <a:pt x="54" y="3"/>
                    <a:pt x="54" y="3"/>
                    <a:pt x="54" y="3"/>
                  </a:cubicBezTo>
                  <a:cubicBezTo>
                    <a:pt x="52" y="1"/>
                    <a:pt x="49" y="0"/>
                    <a:pt x="47" y="0"/>
                  </a:cubicBezTo>
                  <a:cubicBezTo>
                    <a:pt x="47" y="0"/>
                    <a:pt x="47" y="0"/>
                    <a:pt x="47" y="0"/>
                  </a:cubicBezTo>
                  <a:cubicBezTo>
                    <a:pt x="47" y="0"/>
                    <a:pt x="47" y="0"/>
                    <a:pt x="47" y="0"/>
                  </a:cubicBezTo>
                  <a:cubicBezTo>
                    <a:pt x="46" y="0"/>
                    <a:pt x="45" y="0"/>
                    <a:pt x="44" y="0"/>
                  </a:cubicBezTo>
                  <a:cubicBezTo>
                    <a:pt x="37" y="0"/>
                    <a:pt x="32" y="4"/>
                    <a:pt x="29" y="12"/>
                  </a:cubicBezTo>
                  <a:cubicBezTo>
                    <a:pt x="29" y="12"/>
                    <a:pt x="29" y="12"/>
                    <a:pt x="29" y="13"/>
                  </a:cubicBezTo>
                  <a:cubicBezTo>
                    <a:pt x="24" y="28"/>
                    <a:pt x="11" y="70"/>
                    <a:pt x="0" y="126"/>
                  </a:cubicBezTo>
                  <a:cubicBezTo>
                    <a:pt x="39" y="149"/>
                    <a:pt x="73" y="172"/>
                    <a:pt x="105" y="197"/>
                  </a:cubicBezTo>
                  <a:cubicBezTo>
                    <a:pt x="119" y="158"/>
                    <a:pt x="136" y="118"/>
                    <a:pt x="155"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Freeform 28"/>
            <p:cNvSpPr>
              <a:spLocks/>
            </p:cNvSpPr>
            <p:nvPr userDrawn="1"/>
          </p:nvSpPr>
          <p:spPr bwMode="auto">
            <a:xfrm>
              <a:off x="-2973388" y="914400"/>
              <a:ext cx="633413" cy="657225"/>
            </a:xfrm>
            <a:custGeom>
              <a:avLst/>
              <a:gdLst>
                <a:gd name="T0" fmla="*/ 169 w 169"/>
                <a:gd name="T1" fmla="*/ 133 h 175"/>
                <a:gd name="T2" fmla="*/ 158 w 169"/>
                <a:gd name="T3" fmla="*/ 5 h 175"/>
                <a:gd name="T4" fmla="*/ 70 w 169"/>
                <a:gd name="T5" fmla="*/ 0 h 175"/>
                <a:gd name="T6" fmla="*/ 59 w 169"/>
                <a:gd name="T7" fmla="*/ 0 h 175"/>
                <a:gd name="T8" fmla="*/ 26 w 169"/>
                <a:gd name="T9" fmla="*/ 0 h 175"/>
                <a:gd name="T10" fmla="*/ 5 w 169"/>
                <a:gd name="T11" fmla="*/ 13 h 175"/>
                <a:gd name="T12" fmla="*/ 0 w 169"/>
                <a:gd name="T13" fmla="*/ 28 h 175"/>
                <a:gd name="T14" fmla="*/ 74 w 169"/>
                <a:gd name="T15" fmla="*/ 175 h 175"/>
                <a:gd name="T16" fmla="*/ 169 w 169"/>
                <a:gd name="T17" fmla="*/ 13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133"/>
                  </a:moveTo>
                  <a:cubicBezTo>
                    <a:pt x="163" y="93"/>
                    <a:pt x="159" y="50"/>
                    <a:pt x="158" y="5"/>
                  </a:cubicBezTo>
                  <a:cubicBezTo>
                    <a:pt x="119" y="1"/>
                    <a:pt x="89" y="0"/>
                    <a:pt x="70" y="0"/>
                  </a:cubicBezTo>
                  <a:cubicBezTo>
                    <a:pt x="66" y="0"/>
                    <a:pt x="63" y="0"/>
                    <a:pt x="59" y="0"/>
                  </a:cubicBezTo>
                  <a:cubicBezTo>
                    <a:pt x="38" y="0"/>
                    <a:pt x="26" y="0"/>
                    <a:pt x="26" y="0"/>
                  </a:cubicBezTo>
                  <a:cubicBezTo>
                    <a:pt x="17" y="1"/>
                    <a:pt x="10" y="5"/>
                    <a:pt x="5" y="13"/>
                  </a:cubicBezTo>
                  <a:cubicBezTo>
                    <a:pt x="2" y="17"/>
                    <a:pt x="0" y="23"/>
                    <a:pt x="0" y="28"/>
                  </a:cubicBezTo>
                  <a:cubicBezTo>
                    <a:pt x="2" y="43"/>
                    <a:pt x="11" y="95"/>
                    <a:pt x="74" y="175"/>
                  </a:cubicBezTo>
                  <a:cubicBezTo>
                    <a:pt x="106" y="159"/>
                    <a:pt x="138" y="145"/>
                    <a:pt x="169" y="1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Freeform 29"/>
            <p:cNvSpPr>
              <a:spLocks/>
            </p:cNvSpPr>
            <p:nvPr userDrawn="1"/>
          </p:nvSpPr>
          <p:spPr bwMode="auto">
            <a:xfrm>
              <a:off x="1035050" y="914400"/>
              <a:ext cx="635000" cy="657225"/>
            </a:xfrm>
            <a:custGeom>
              <a:avLst/>
              <a:gdLst>
                <a:gd name="T0" fmla="*/ 169 w 169"/>
                <a:gd name="T1" fmla="*/ 28 h 175"/>
                <a:gd name="T2" fmla="*/ 164 w 169"/>
                <a:gd name="T3" fmla="*/ 13 h 175"/>
                <a:gd name="T4" fmla="*/ 143 w 169"/>
                <a:gd name="T5" fmla="*/ 0 h 175"/>
                <a:gd name="T6" fmla="*/ 110 w 169"/>
                <a:gd name="T7" fmla="*/ 0 h 175"/>
                <a:gd name="T8" fmla="*/ 99 w 169"/>
                <a:gd name="T9" fmla="*/ 0 h 175"/>
                <a:gd name="T10" fmla="*/ 11 w 169"/>
                <a:gd name="T11" fmla="*/ 5 h 175"/>
                <a:gd name="T12" fmla="*/ 0 w 169"/>
                <a:gd name="T13" fmla="*/ 133 h 175"/>
                <a:gd name="T14" fmla="*/ 95 w 169"/>
                <a:gd name="T15" fmla="*/ 175 h 175"/>
                <a:gd name="T16" fmla="*/ 169 w 169"/>
                <a:gd name="T17" fmla="*/ 2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28"/>
                  </a:moveTo>
                  <a:cubicBezTo>
                    <a:pt x="169" y="23"/>
                    <a:pt x="166" y="16"/>
                    <a:pt x="164" y="13"/>
                  </a:cubicBezTo>
                  <a:cubicBezTo>
                    <a:pt x="159" y="5"/>
                    <a:pt x="152" y="1"/>
                    <a:pt x="143" y="0"/>
                  </a:cubicBezTo>
                  <a:cubicBezTo>
                    <a:pt x="143" y="0"/>
                    <a:pt x="131" y="0"/>
                    <a:pt x="110" y="0"/>
                  </a:cubicBezTo>
                  <a:cubicBezTo>
                    <a:pt x="106" y="0"/>
                    <a:pt x="103" y="0"/>
                    <a:pt x="99" y="0"/>
                  </a:cubicBezTo>
                  <a:cubicBezTo>
                    <a:pt x="80" y="0"/>
                    <a:pt x="49" y="1"/>
                    <a:pt x="11" y="5"/>
                  </a:cubicBezTo>
                  <a:cubicBezTo>
                    <a:pt x="10" y="49"/>
                    <a:pt x="6" y="92"/>
                    <a:pt x="0" y="133"/>
                  </a:cubicBezTo>
                  <a:cubicBezTo>
                    <a:pt x="31" y="145"/>
                    <a:pt x="63" y="159"/>
                    <a:pt x="95" y="175"/>
                  </a:cubicBezTo>
                  <a:cubicBezTo>
                    <a:pt x="158" y="95"/>
                    <a:pt x="167" y="43"/>
                    <a:pt x="169"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7" name="Freeform 30"/>
            <p:cNvSpPr>
              <a:spLocks/>
            </p:cNvSpPr>
            <p:nvPr userDrawn="1"/>
          </p:nvSpPr>
          <p:spPr bwMode="auto">
            <a:xfrm>
              <a:off x="401638" y="1522413"/>
              <a:ext cx="1485900" cy="1046163"/>
            </a:xfrm>
            <a:custGeom>
              <a:avLst/>
              <a:gdLst>
                <a:gd name="T0" fmla="*/ 385 w 396"/>
                <a:gd name="T1" fmla="*/ 119 h 279"/>
                <a:gd name="T2" fmla="*/ 376 w 396"/>
                <a:gd name="T3" fmla="*/ 112 h 279"/>
                <a:gd name="T4" fmla="*/ 375 w 396"/>
                <a:gd name="T5" fmla="*/ 112 h 279"/>
                <a:gd name="T6" fmla="*/ 375 w 396"/>
                <a:gd name="T7" fmla="*/ 112 h 279"/>
                <a:gd name="T8" fmla="*/ 355 w 396"/>
                <a:gd name="T9" fmla="*/ 99 h 279"/>
                <a:gd name="T10" fmla="*/ 348 w 396"/>
                <a:gd name="T11" fmla="*/ 94 h 279"/>
                <a:gd name="T12" fmla="*/ 250 w 396"/>
                <a:gd name="T13" fmla="*/ 38 h 279"/>
                <a:gd name="T14" fmla="*/ 164 w 396"/>
                <a:gd name="T15" fmla="*/ 0 h 279"/>
                <a:gd name="T16" fmla="*/ 104 w 396"/>
                <a:gd name="T17" fmla="*/ 168 h 279"/>
                <a:gd name="T18" fmla="*/ 0 w 396"/>
                <a:gd name="T19" fmla="*/ 279 h 279"/>
                <a:gd name="T20" fmla="*/ 391 w 396"/>
                <a:gd name="T21" fmla="*/ 156 h 279"/>
                <a:gd name="T22" fmla="*/ 391 w 396"/>
                <a:gd name="T23" fmla="*/ 156 h 279"/>
                <a:gd name="T24" fmla="*/ 396 w 396"/>
                <a:gd name="T25" fmla="*/ 141 h 279"/>
                <a:gd name="T26" fmla="*/ 385 w 396"/>
                <a:gd name="T27" fmla="*/ 11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6" h="279">
                  <a:moveTo>
                    <a:pt x="385" y="119"/>
                  </a:moveTo>
                  <a:cubicBezTo>
                    <a:pt x="385" y="119"/>
                    <a:pt x="382" y="117"/>
                    <a:pt x="376" y="112"/>
                  </a:cubicBezTo>
                  <a:cubicBezTo>
                    <a:pt x="375" y="112"/>
                    <a:pt x="375" y="112"/>
                    <a:pt x="375" y="112"/>
                  </a:cubicBezTo>
                  <a:cubicBezTo>
                    <a:pt x="375" y="112"/>
                    <a:pt x="375" y="112"/>
                    <a:pt x="375" y="112"/>
                  </a:cubicBezTo>
                  <a:cubicBezTo>
                    <a:pt x="371" y="109"/>
                    <a:pt x="364" y="104"/>
                    <a:pt x="355" y="99"/>
                  </a:cubicBezTo>
                  <a:cubicBezTo>
                    <a:pt x="353" y="97"/>
                    <a:pt x="350" y="96"/>
                    <a:pt x="348" y="94"/>
                  </a:cubicBezTo>
                  <a:cubicBezTo>
                    <a:pt x="327" y="80"/>
                    <a:pt x="292" y="59"/>
                    <a:pt x="250" y="38"/>
                  </a:cubicBezTo>
                  <a:cubicBezTo>
                    <a:pt x="221" y="24"/>
                    <a:pt x="192" y="11"/>
                    <a:pt x="164" y="0"/>
                  </a:cubicBezTo>
                  <a:cubicBezTo>
                    <a:pt x="151" y="65"/>
                    <a:pt x="131" y="121"/>
                    <a:pt x="104" y="168"/>
                  </a:cubicBezTo>
                  <a:cubicBezTo>
                    <a:pt x="76" y="217"/>
                    <a:pt x="41" y="255"/>
                    <a:pt x="0" y="279"/>
                  </a:cubicBezTo>
                  <a:cubicBezTo>
                    <a:pt x="298" y="263"/>
                    <a:pt x="383" y="167"/>
                    <a:pt x="391" y="156"/>
                  </a:cubicBezTo>
                  <a:cubicBezTo>
                    <a:pt x="391" y="156"/>
                    <a:pt x="391" y="156"/>
                    <a:pt x="391" y="156"/>
                  </a:cubicBezTo>
                  <a:cubicBezTo>
                    <a:pt x="394" y="151"/>
                    <a:pt x="396" y="146"/>
                    <a:pt x="396" y="141"/>
                  </a:cubicBezTo>
                  <a:cubicBezTo>
                    <a:pt x="396" y="132"/>
                    <a:pt x="392" y="124"/>
                    <a:pt x="385" y="1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 name="Freeform 31"/>
            <p:cNvSpPr>
              <a:spLocks/>
            </p:cNvSpPr>
            <p:nvPr userDrawn="1"/>
          </p:nvSpPr>
          <p:spPr bwMode="auto">
            <a:xfrm>
              <a:off x="-3190875" y="1522413"/>
              <a:ext cx="1485900" cy="1046163"/>
            </a:xfrm>
            <a:custGeom>
              <a:avLst/>
              <a:gdLst>
                <a:gd name="T0" fmla="*/ 396 w 396"/>
                <a:gd name="T1" fmla="*/ 279 h 279"/>
                <a:gd name="T2" fmla="*/ 292 w 396"/>
                <a:gd name="T3" fmla="*/ 168 h 279"/>
                <a:gd name="T4" fmla="*/ 232 w 396"/>
                <a:gd name="T5" fmla="*/ 0 h 279"/>
                <a:gd name="T6" fmla="*/ 20 w 396"/>
                <a:gd name="T7" fmla="*/ 112 h 279"/>
                <a:gd name="T8" fmla="*/ 11 w 396"/>
                <a:gd name="T9" fmla="*/ 119 h 279"/>
                <a:gd name="T10" fmla="*/ 0 w 396"/>
                <a:gd name="T11" fmla="*/ 141 h 279"/>
                <a:gd name="T12" fmla="*/ 5 w 396"/>
                <a:gd name="T13" fmla="*/ 156 h 279"/>
                <a:gd name="T14" fmla="*/ 5 w 396"/>
                <a:gd name="T15" fmla="*/ 157 h 279"/>
                <a:gd name="T16" fmla="*/ 7 w 396"/>
                <a:gd name="T17" fmla="*/ 159 h 279"/>
                <a:gd name="T18" fmla="*/ 8 w 396"/>
                <a:gd name="T19" fmla="*/ 160 h 279"/>
                <a:gd name="T20" fmla="*/ 23 w 396"/>
                <a:gd name="T21" fmla="*/ 174 h 279"/>
                <a:gd name="T22" fmla="*/ 94 w 396"/>
                <a:gd name="T23" fmla="*/ 217 h 279"/>
                <a:gd name="T24" fmla="*/ 396 w 396"/>
                <a:gd name="T25"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79">
                  <a:moveTo>
                    <a:pt x="396" y="279"/>
                  </a:moveTo>
                  <a:cubicBezTo>
                    <a:pt x="356" y="255"/>
                    <a:pt x="320" y="217"/>
                    <a:pt x="292" y="168"/>
                  </a:cubicBezTo>
                  <a:cubicBezTo>
                    <a:pt x="265" y="121"/>
                    <a:pt x="245" y="65"/>
                    <a:pt x="232" y="0"/>
                  </a:cubicBezTo>
                  <a:cubicBezTo>
                    <a:pt x="132" y="38"/>
                    <a:pt x="51" y="91"/>
                    <a:pt x="20" y="112"/>
                  </a:cubicBezTo>
                  <a:cubicBezTo>
                    <a:pt x="14" y="117"/>
                    <a:pt x="11" y="119"/>
                    <a:pt x="11" y="119"/>
                  </a:cubicBezTo>
                  <a:cubicBezTo>
                    <a:pt x="4" y="124"/>
                    <a:pt x="0" y="132"/>
                    <a:pt x="0" y="141"/>
                  </a:cubicBezTo>
                  <a:cubicBezTo>
                    <a:pt x="0" y="146"/>
                    <a:pt x="2" y="151"/>
                    <a:pt x="5" y="156"/>
                  </a:cubicBezTo>
                  <a:cubicBezTo>
                    <a:pt x="5" y="156"/>
                    <a:pt x="5" y="156"/>
                    <a:pt x="5" y="157"/>
                  </a:cubicBezTo>
                  <a:cubicBezTo>
                    <a:pt x="6" y="157"/>
                    <a:pt x="6" y="158"/>
                    <a:pt x="7" y="159"/>
                  </a:cubicBezTo>
                  <a:cubicBezTo>
                    <a:pt x="7" y="159"/>
                    <a:pt x="8" y="160"/>
                    <a:pt x="8" y="160"/>
                  </a:cubicBezTo>
                  <a:cubicBezTo>
                    <a:pt x="10" y="162"/>
                    <a:pt x="15" y="167"/>
                    <a:pt x="23" y="174"/>
                  </a:cubicBezTo>
                  <a:cubicBezTo>
                    <a:pt x="35" y="184"/>
                    <a:pt x="58" y="201"/>
                    <a:pt x="94" y="217"/>
                  </a:cubicBezTo>
                  <a:cubicBezTo>
                    <a:pt x="169" y="251"/>
                    <a:pt x="273" y="273"/>
                    <a:pt x="396" y="2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9" name="Freeform 32"/>
            <p:cNvSpPr>
              <a:spLocks/>
            </p:cNvSpPr>
            <p:nvPr userDrawn="1"/>
          </p:nvSpPr>
          <p:spPr bwMode="auto">
            <a:xfrm>
              <a:off x="-523875" y="2651125"/>
              <a:ext cx="1500188" cy="239713"/>
            </a:xfrm>
            <a:custGeom>
              <a:avLst/>
              <a:gdLst>
                <a:gd name="T0" fmla="*/ 7 w 400"/>
                <a:gd name="T1" fmla="*/ 31 h 64"/>
                <a:gd name="T2" fmla="*/ 54 w 400"/>
                <a:gd name="T3" fmla="*/ 29 h 64"/>
                <a:gd name="T4" fmla="*/ 182 w 400"/>
                <a:gd name="T5" fmla="*/ 47 h 64"/>
                <a:gd name="T6" fmla="*/ 292 w 400"/>
                <a:gd name="T7" fmla="*/ 64 h 64"/>
                <a:gd name="T8" fmla="*/ 392 w 400"/>
                <a:gd name="T9" fmla="*/ 37 h 64"/>
                <a:gd name="T10" fmla="*/ 399 w 400"/>
                <a:gd name="T11" fmla="*/ 18 h 64"/>
                <a:gd name="T12" fmla="*/ 373 w 400"/>
                <a:gd name="T13" fmla="*/ 0 h 64"/>
                <a:gd name="T14" fmla="*/ 301 w 400"/>
                <a:gd name="T15" fmla="*/ 8 h 64"/>
                <a:gd name="T16" fmla="*/ 285 w 400"/>
                <a:gd name="T17" fmla="*/ 10 h 64"/>
                <a:gd name="T18" fmla="*/ 227 w 400"/>
                <a:gd name="T19" fmla="*/ 13 h 64"/>
                <a:gd name="T20" fmla="*/ 181 w 400"/>
                <a:gd name="T21" fmla="*/ 12 h 64"/>
                <a:gd name="T22" fmla="*/ 180 w 400"/>
                <a:gd name="T23" fmla="*/ 12 h 64"/>
                <a:gd name="T24" fmla="*/ 129 w 400"/>
                <a:gd name="T25" fmla="*/ 12 h 64"/>
                <a:gd name="T26" fmla="*/ 3 w 400"/>
                <a:gd name="T27" fmla="*/ 25 h 64"/>
                <a:gd name="T28" fmla="*/ 0 w 400"/>
                <a:gd name="T29" fmla="*/ 29 h 64"/>
                <a:gd name="T30" fmla="*/ 5 w 400"/>
                <a:gd name="T31" fmla="*/ 31 h 64"/>
                <a:gd name="T32" fmla="*/ 7 w 400"/>
                <a:gd name="T3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64">
                  <a:moveTo>
                    <a:pt x="7" y="31"/>
                  </a:moveTo>
                  <a:cubicBezTo>
                    <a:pt x="23" y="29"/>
                    <a:pt x="39" y="29"/>
                    <a:pt x="54" y="29"/>
                  </a:cubicBezTo>
                  <a:cubicBezTo>
                    <a:pt x="109" y="29"/>
                    <a:pt x="146" y="38"/>
                    <a:pt x="182" y="47"/>
                  </a:cubicBezTo>
                  <a:cubicBezTo>
                    <a:pt x="216" y="56"/>
                    <a:pt x="248" y="64"/>
                    <a:pt x="292" y="64"/>
                  </a:cubicBezTo>
                  <a:cubicBezTo>
                    <a:pt x="339" y="64"/>
                    <a:pt x="377" y="54"/>
                    <a:pt x="392" y="37"/>
                  </a:cubicBezTo>
                  <a:cubicBezTo>
                    <a:pt x="397" y="31"/>
                    <a:pt x="400" y="25"/>
                    <a:pt x="399" y="18"/>
                  </a:cubicBezTo>
                  <a:cubicBezTo>
                    <a:pt x="398" y="6"/>
                    <a:pt x="394" y="0"/>
                    <a:pt x="373" y="0"/>
                  </a:cubicBezTo>
                  <a:cubicBezTo>
                    <a:pt x="358" y="0"/>
                    <a:pt x="335" y="3"/>
                    <a:pt x="301" y="8"/>
                  </a:cubicBezTo>
                  <a:cubicBezTo>
                    <a:pt x="296" y="9"/>
                    <a:pt x="290" y="9"/>
                    <a:pt x="285" y="10"/>
                  </a:cubicBezTo>
                  <a:cubicBezTo>
                    <a:pt x="270" y="12"/>
                    <a:pt x="252" y="13"/>
                    <a:pt x="227" y="13"/>
                  </a:cubicBezTo>
                  <a:cubicBezTo>
                    <a:pt x="213" y="13"/>
                    <a:pt x="197" y="13"/>
                    <a:pt x="181" y="12"/>
                  </a:cubicBezTo>
                  <a:cubicBezTo>
                    <a:pt x="180" y="12"/>
                    <a:pt x="180" y="12"/>
                    <a:pt x="180" y="12"/>
                  </a:cubicBezTo>
                  <a:cubicBezTo>
                    <a:pt x="164" y="12"/>
                    <a:pt x="146" y="12"/>
                    <a:pt x="129" y="12"/>
                  </a:cubicBezTo>
                  <a:cubicBezTo>
                    <a:pt x="92" y="12"/>
                    <a:pt x="45" y="13"/>
                    <a:pt x="3" y="25"/>
                  </a:cubicBezTo>
                  <a:cubicBezTo>
                    <a:pt x="1" y="25"/>
                    <a:pt x="0" y="28"/>
                    <a:pt x="0" y="29"/>
                  </a:cubicBezTo>
                  <a:cubicBezTo>
                    <a:pt x="0" y="30"/>
                    <a:pt x="3" y="31"/>
                    <a:pt x="5" y="31"/>
                  </a:cubicBezTo>
                  <a:cubicBezTo>
                    <a:pt x="5" y="31"/>
                    <a:pt x="6" y="31"/>
                    <a:pt x="7"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0" name="Freeform 33"/>
            <p:cNvSpPr>
              <a:spLocks/>
            </p:cNvSpPr>
            <p:nvPr userDrawn="1"/>
          </p:nvSpPr>
          <p:spPr bwMode="auto">
            <a:xfrm>
              <a:off x="-2279650" y="2651125"/>
              <a:ext cx="1500188" cy="239713"/>
            </a:xfrm>
            <a:custGeom>
              <a:avLst/>
              <a:gdLst>
                <a:gd name="T0" fmla="*/ 346 w 400"/>
                <a:gd name="T1" fmla="*/ 29 h 64"/>
                <a:gd name="T2" fmla="*/ 393 w 400"/>
                <a:gd name="T3" fmla="*/ 31 h 64"/>
                <a:gd name="T4" fmla="*/ 395 w 400"/>
                <a:gd name="T5" fmla="*/ 31 h 64"/>
                <a:gd name="T6" fmla="*/ 400 w 400"/>
                <a:gd name="T7" fmla="*/ 29 h 64"/>
                <a:gd name="T8" fmla="*/ 397 w 400"/>
                <a:gd name="T9" fmla="*/ 25 h 64"/>
                <a:gd name="T10" fmla="*/ 271 w 400"/>
                <a:gd name="T11" fmla="*/ 12 h 64"/>
                <a:gd name="T12" fmla="*/ 271 w 400"/>
                <a:gd name="T13" fmla="*/ 12 h 64"/>
                <a:gd name="T14" fmla="*/ 220 w 400"/>
                <a:gd name="T15" fmla="*/ 12 h 64"/>
                <a:gd name="T16" fmla="*/ 219 w 400"/>
                <a:gd name="T17" fmla="*/ 12 h 64"/>
                <a:gd name="T18" fmla="*/ 173 w 400"/>
                <a:gd name="T19" fmla="*/ 13 h 64"/>
                <a:gd name="T20" fmla="*/ 115 w 400"/>
                <a:gd name="T21" fmla="*/ 10 h 64"/>
                <a:gd name="T22" fmla="*/ 99 w 400"/>
                <a:gd name="T23" fmla="*/ 8 h 64"/>
                <a:gd name="T24" fmla="*/ 27 w 400"/>
                <a:gd name="T25" fmla="*/ 0 h 64"/>
                <a:gd name="T26" fmla="*/ 1 w 400"/>
                <a:gd name="T27" fmla="*/ 18 h 64"/>
                <a:gd name="T28" fmla="*/ 8 w 400"/>
                <a:gd name="T29" fmla="*/ 37 h 64"/>
                <a:gd name="T30" fmla="*/ 108 w 400"/>
                <a:gd name="T31" fmla="*/ 64 h 64"/>
                <a:gd name="T32" fmla="*/ 218 w 400"/>
                <a:gd name="T33" fmla="*/ 47 h 64"/>
                <a:gd name="T34" fmla="*/ 346 w 400"/>
                <a:gd name="T35"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64">
                  <a:moveTo>
                    <a:pt x="346" y="29"/>
                  </a:moveTo>
                  <a:cubicBezTo>
                    <a:pt x="361" y="29"/>
                    <a:pt x="377" y="29"/>
                    <a:pt x="393" y="31"/>
                  </a:cubicBezTo>
                  <a:cubicBezTo>
                    <a:pt x="394" y="31"/>
                    <a:pt x="394" y="31"/>
                    <a:pt x="395" y="31"/>
                  </a:cubicBezTo>
                  <a:cubicBezTo>
                    <a:pt x="397" y="31"/>
                    <a:pt x="400" y="30"/>
                    <a:pt x="400" y="29"/>
                  </a:cubicBezTo>
                  <a:cubicBezTo>
                    <a:pt x="400" y="28"/>
                    <a:pt x="399" y="25"/>
                    <a:pt x="397" y="25"/>
                  </a:cubicBezTo>
                  <a:cubicBezTo>
                    <a:pt x="355" y="13"/>
                    <a:pt x="308" y="12"/>
                    <a:pt x="271" y="12"/>
                  </a:cubicBezTo>
                  <a:cubicBezTo>
                    <a:pt x="271" y="12"/>
                    <a:pt x="271" y="12"/>
                    <a:pt x="271" y="12"/>
                  </a:cubicBezTo>
                  <a:cubicBezTo>
                    <a:pt x="254" y="12"/>
                    <a:pt x="236" y="12"/>
                    <a:pt x="220" y="12"/>
                  </a:cubicBezTo>
                  <a:cubicBezTo>
                    <a:pt x="219" y="12"/>
                    <a:pt x="219" y="12"/>
                    <a:pt x="219" y="12"/>
                  </a:cubicBezTo>
                  <a:cubicBezTo>
                    <a:pt x="203" y="13"/>
                    <a:pt x="187" y="13"/>
                    <a:pt x="173" y="13"/>
                  </a:cubicBezTo>
                  <a:cubicBezTo>
                    <a:pt x="148" y="13"/>
                    <a:pt x="130" y="12"/>
                    <a:pt x="115" y="10"/>
                  </a:cubicBezTo>
                  <a:cubicBezTo>
                    <a:pt x="109" y="9"/>
                    <a:pt x="104" y="9"/>
                    <a:pt x="99" y="8"/>
                  </a:cubicBezTo>
                  <a:cubicBezTo>
                    <a:pt x="65" y="3"/>
                    <a:pt x="42" y="0"/>
                    <a:pt x="27" y="0"/>
                  </a:cubicBezTo>
                  <a:cubicBezTo>
                    <a:pt x="6" y="0"/>
                    <a:pt x="2" y="6"/>
                    <a:pt x="1" y="18"/>
                  </a:cubicBezTo>
                  <a:cubicBezTo>
                    <a:pt x="0" y="25"/>
                    <a:pt x="3" y="31"/>
                    <a:pt x="8" y="37"/>
                  </a:cubicBezTo>
                  <a:cubicBezTo>
                    <a:pt x="23" y="53"/>
                    <a:pt x="61" y="64"/>
                    <a:pt x="108" y="64"/>
                  </a:cubicBezTo>
                  <a:cubicBezTo>
                    <a:pt x="152" y="64"/>
                    <a:pt x="184" y="56"/>
                    <a:pt x="218" y="47"/>
                  </a:cubicBezTo>
                  <a:cubicBezTo>
                    <a:pt x="254" y="38"/>
                    <a:pt x="291" y="29"/>
                    <a:pt x="346"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1" name="Freeform 34"/>
            <p:cNvSpPr>
              <a:spLocks/>
            </p:cNvSpPr>
            <p:nvPr userDrawn="1"/>
          </p:nvSpPr>
          <p:spPr bwMode="auto">
            <a:xfrm>
              <a:off x="3424238" y="3930650"/>
              <a:ext cx="1023938" cy="1368425"/>
            </a:xfrm>
            <a:custGeom>
              <a:avLst/>
              <a:gdLst>
                <a:gd name="T0" fmla="*/ 0 w 645"/>
                <a:gd name="T1" fmla="*/ 0 h 862"/>
                <a:gd name="T2" fmla="*/ 640 w 645"/>
                <a:gd name="T3" fmla="*/ 0 h 862"/>
                <a:gd name="T4" fmla="*/ 640 w 645"/>
                <a:gd name="T5" fmla="*/ 134 h 862"/>
                <a:gd name="T6" fmla="*/ 151 w 645"/>
                <a:gd name="T7" fmla="*/ 134 h 862"/>
                <a:gd name="T8" fmla="*/ 151 w 645"/>
                <a:gd name="T9" fmla="*/ 359 h 862"/>
                <a:gd name="T10" fmla="*/ 584 w 645"/>
                <a:gd name="T11" fmla="*/ 359 h 862"/>
                <a:gd name="T12" fmla="*/ 584 w 645"/>
                <a:gd name="T13" fmla="*/ 496 h 862"/>
                <a:gd name="T14" fmla="*/ 151 w 645"/>
                <a:gd name="T15" fmla="*/ 496 h 862"/>
                <a:gd name="T16" fmla="*/ 151 w 645"/>
                <a:gd name="T17" fmla="*/ 727 h 862"/>
                <a:gd name="T18" fmla="*/ 645 w 645"/>
                <a:gd name="T19" fmla="*/ 727 h 862"/>
                <a:gd name="T20" fmla="*/ 645 w 645"/>
                <a:gd name="T21" fmla="*/ 862 h 862"/>
                <a:gd name="T22" fmla="*/ 0 w 645"/>
                <a:gd name="T23" fmla="*/ 862 h 862"/>
                <a:gd name="T24" fmla="*/ 0 w 645"/>
                <a:gd name="T25"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862">
                  <a:moveTo>
                    <a:pt x="0" y="0"/>
                  </a:moveTo>
                  <a:lnTo>
                    <a:pt x="640" y="0"/>
                  </a:lnTo>
                  <a:lnTo>
                    <a:pt x="640" y="134"/>
                  </a:lnTo>
                  <a:lnTo>
                    <a:pt x="151" y="134"/>
                  </a:lnTo>
                  <a:lnTo>
                    <a:pt x="151" y="359"/>
                  </a:lnTo>
                  <a:lnTo>
                    <a:pt x="584" y="359"/>
                  </a:lnTo>
                  <a:lnTo>
                    <a:pt x="584" y="496"/>
                  </a:lnTo>
                  <a:lnTo>
                    <a:pt x="151" y="496"/>
                  </a:lnTo>
                  <a:lnTo>
                    <a:pt x="151" y="727"/>
                  </a:lnTo>
                  <a:lnTo>
                    <a:pt x="645" y="727"/>
                  </a:lnTo>
                  <a:lnTo>
                    <a:pt x="645" y="862"/>
                  </a:lnTo>
                  <a:lnTo>
                    <a:pt x="0" y="86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2" name="Freeform 35"/>
            <p:cNvSpPr>
              <a:spLocks noEditPoints="1"/>
            </p:cNvSpPr>
            <p:nvPr userDrawn="1"/>
          </p:nvSpPr>
          <p:spPr bwMode="auto">
            <a:xfrm>
              <a:off x="4545013" y="3870325"/>
              <a:ext cx="1069975" cy="1450975"/>
            </a:xfrm>
            <a:custGeom>
              <a:avLst/>
              <a:gdLst>
                <a:gd name="T0" fmla="*/ 0 w 285"/>
                <a:gd name="T1" fmla="*/ 244 h 387"/>
                <a:gd name="T2" fmla="*/ 0 w 285"/>
                <a:gd name="T3" fmla="*/ 243 h 387"/>
                <a:gd name="T4" fmla="*/ 128 w 285"/>
                <a:gd name="T5" fmla="*/ 100 h 387"/>
                <a:gd name="T6" fmla="*/ 222 w 285"/>
                <a:gd name="T7" fmla="*/ 149 h 387"/>
                <a:gd name="T8" fmla="*/ 222 w 285"/>
                <a:gd name="T9" fmla="*/ 0 h 387"/>
                <a:gd name="T10" fmla="*/ 285 w 285"/>
                <a:gd name="T11" fmla="*/ 0 h 387"/>
                <a:gd name="T12" fmla="*/ 285 w 285"/>
                <a:gd name="T13" fmla="*/ 381 h 387"/>
                <a:gd name="T14" fmla="*/ 222 w 285"/>
                <a:gd name="T15" fmla="*/ 381 h 387"/>
                <a:gd name="T16" fmla="*/ 222 w 285"/>
                <a:gd name="T17" fmla="*/ 335 h 387"/>
                <a:gd name="T18" fmla="*/ 128 w 285"/>
                <a:gd name="T19" fmla="*/ 387 h 387"/>
                <a:gd name="T20" fmla="*/ 0 w 285"/>
                <a:gd name="T21" fmla="*/ 244 h 387"/>
                <a:gd name="T22" fmla="*/ 223 w 285"/>
                <a:gd name="T23" fmla="*/ 244 h 387"/>
                <a:gd name="T24" fmla="*/ 223 w 285"/>
                <a:gd name="T25" fmla="*/ 243 h 387"/>
                <a:gd name="T26" fmla="*/ 143 w 285"/>
                <a:gd name="T27" fmla="*/ 155 h 387"/>
                <a:gd name="T28" fmla="*/ 64 w 285"/>
                <a:gd name="T29" fmla="*/ 243 h 387"/>
                <a:gd name="T30" fmla="*/ 64 w 285"/>
                <a:gd name="T31" fmla="*/ 244 h 387"/>
                <a:gd name="T32" fmla="*/ 143 w 285"/>
                <a:gd name="T33" fmla="*/ 332 h 387"/>
                <a:gd name="T34" fmla="*/ 223 w 285"/>
                <a:gd name="T35" fmla="*/ 24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387">
                  <a:moveTo>
                    <a:pt x="0" y="244"/>
                  </a:moveTo>
                  <a:cubicBezTo>
                    <a:pt x="0" y="243"/>
                    <a:pt x="0" y="243"/>
                    <a:pt x="0" y="243"/>
                  </a:cubicBezTo>
                  <a:cubicBezTo>
                    <a:pt x="0" y="152"/>
                    <a:pt x="62" y="100"/>
                    <a:pt x="128" y="100"/>
                  </a:cubicBezTo>
                  <a:cubicBezTo>
                    <a:pt x="173" y="100"/>
                    <a:pt x="202" y="122"/>
                    <a:pt x="222" y="149"/>
                  </a:cubicBezTo>
                  <a:cubicBezTo>
                    <a:pt x="222" y="0"/>
                    <a:pt x="222" y="0"/>
                    <a:pt x="222" y="0"/>
                  </a:cubicBezTo>
                  <a:cubicBezTo>
                    <a:pt x="285" y="0"/>
                    <a:pt x="285" y="0"/>
                    <a:pt x="285" y="0"/>
                  </a:cubicBezTo>
                  <a:cubicBezTo>
                    <a:pt x="285" y="381"/>
                    <a:pt x="285" y="381"/>
                    <a:pt x="285" y="381"/>
                  </a:cubicBezTo>
                  <a:cubicBezTo>
                    <a:pt x="222" y="381"/>
                    <a:pt x="222" y="381"/>
                    <a:pt x="222" y="381"/>
                  </a:cubicBezTo>
                  <a:cubicBezTo>
                    <a:pt x="222" y="335"/>
                    <a:pt x="222" y="335"/>
                    <a:pt x="222" y="335"/>
                  </a:cubicBezTo>
                  <a:cubicBezTo>
                    <a:pt x="202" y="364"/>
                    <a:pt x="173" y="387"/>
                    <a:pt x="128" y="387"/>
                  </a:cubicBezTo>
                  <a:cubicBezTo>
                    <a:pt x="63" y="387"/>
                    <a:pt x="0" y="335"/>
                    <a:pt x="0" y="244"/>
                  </a:cubicBezTo>
                  <a:close/>
                  <a:moveTo>
                    <a:pt x="223" y="244"/>
                  </a:moveTo>
                  <a:cubicBezTo>
                    <a:pt x="223" y="243"/>
                    <a:pt x="223" y="243"/>
                    <a:pt x="223" y="243"/>
                  </a:cubicBezTo>
                  <a:cubicBezTo>
                    <a:pt x="223" y="190"/>
                    <a:pt x="185" y="155"/>
                    <a:pt x="143" y="155"/>
                  </a:cubicBezTo>
                  <a:cubicBezTo>
                    <a:pt x="100" y="155"/>
                    <a:pt x="64" y="188"/>
                    <a:pt x="64" y="243"/>
                  </a:cubicBezTo>
                  <a:cubicBezTo>
                    <a:pt x="64" y="244"/>
                    <a:pt x="64" y="244"/>
                    <a:pt x="64" y="244"/>
                  </a:cubicBezTo>
                  <a:cubicBezTo>
                    <a:pt x="64" y="297"/>
                    <a:pt x="100" y="332"/>
                    <a:pt x="143" y="332"/>
                  </a:cubicBezTo>
                  <a:cubicBezTo>
                    <a:pt x="185" y="332"/>
                    <a:pt x="223" y="297"/>
                    <a:pt x="223"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3" name="Freeform 36"/>
            <p:cNvSpPr>
              <a:spLocks/>
            </p:cNvSpPr>
            <p:nvPr userDrawn="1"/>
          </p:nvSpPr>
          <p:spPr bwMode="auto">
            <a:xfrm>
              <a:off x="5813425" y="4267200"/>
              <a:ext cx="925513" cy="1054100"/>
            </a:xfrm>
            <a:custGeom>
              <a:avLst/>
              <a:gdLst>
                <a:gd name="T0" fmla="*/ 0 w 247"/>
                <a:gd name="T1" fmla="*/ 175 h 281"/>
                <a:gd name="T2" fmla="*/ 0 w 247"/>
                <a:gd name="T3" fmla="*/ 0 h 281"/>
                <a:gd name="T4" fmla="*/ 63 w 247"/>
                <a:gd name="T5" fmla="*/ 0 h 281"/>
                <a:gd name="T6" fmla="*/ 63 w 247"/>
                <a:gd name="T7" fmla="*/ 156 h 281"/>
                <a:gd name="T8" fmla="*/ 122 w 247"/>
                <a:gd name="T9" fmla="*/ 223 h 281"/>
                <a:gd name="T10" fmla="*/ 184 w 247"/>
                <a:gd name="T11" fmla="*/ 155 h 281"/>
                <a:gd name="T12" fmla="*/ 184 w 247"/>
                <a:gd name="T13" fmla="*/ 0 h 281"/>
                <a:gd name="T14" fmla="*/ 247 w 247"/>
                <a:gd name="T15" fmla="*/ 0 h 281"/>
                <a:gd name="T16" fmla="*/ 247 w 247"/>
                <a:gd name="T17" fmla="*/ 275 h 281"/>
                <a:gd name="T18" fmla="*/ 184 w 247"/>
                <a:gd name="T19" fmla="*/ 275 h 281"/>
                <a:gd name="T20" fmla="*/ 184 w 247"/>
                <a:gd name="T21" fmla="*/ 232 h 281"/>
                <a:gd name="T22" fmla="*/ 98 w 247"/>
                <a:gd name="T23" fmla="*/ 281 h 281"/>
                <a:gd name="T24" fmla="*/ 0 w 247"/>
                <a:gd name="T25" fmla="*/ 17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81">
                  <a:moveTo>
                    <a:pt x="0" y="175"/>
                  </a:moveTo>
                  <a:cubicBezTo>
                    <a:pt x="0" y="0"/>
                    <a:pt x="0" y="0"/>
                    <a:pt x="0" y="0"/>
                  </a:cubicBezTo>
                  <a:cubicBezTo>
                    <a:pt x="63" y="0"/>
                    <a:pt x="63" y="0"/>
                    <a:pt x="63" y="0"/>
                  </a:cubicBezTo>
                  <a:cubicBezTo>
                    <a:pt x="63" y="156"/>
                    <a:pt x="63" y="156"/>
                    <a:pt x="63" y="156"/>
                  </a:cubicBezTo>
                  <a:cubicBezTo>
                    <a:pt x="63" y="199"/>
                    <a:pt x="84" y="223"/>
                    <a:pt x="122" y="223"/>
                  </a:cubicBezTo>
                  <a:cubicBezTo>
                    <a:pt x="158" y="223"/>
                    <a:pt x="184" y="198"/>
                    <a:pt x="184" y="155"/>
                  </a:cubicBezTo>
                  <a:cubicBezTo>
                    <a:pt x="184" y="0"/>
                    <a:pt x="184" y="0"/>
                    <a:pt x="184" y="0"/>
                  </a:cubicBezTo>
                  <a:cubicBezTo>
                    <a:pt x="247" y="0"/>
                    <a:pt x="247" y="0"/>
                    <a:pt x="247" y="0"/>
                  </a:cubicBezTo>
                  <a:cubicBezTo>
                    <a:pt x="247" y="275"/>
                    <a:pt x="247" y="275"/>
                    <a:pt x="247" y="275"/>
                  </a:cubicBezTo>
                  <a:cubicBezTo>
                    <a:pt x="184" y="275"/>
                    <a:pt x="184" y="275"/>
                    <a:pt x="184" y="275"/>
                  </a:cubicBezTo>
                  <a:cubicBezTo>
                    <a:pt x="184" y="232"/>
                    <a:pt x="184" y="232"/>
                    <a:pt x="184" y="232"/>
                  </a:cubicBezTo>
                  <a:cubicBezTo>
                    <a:pt x="166" y="258"/>
                    <a:pt x="140" y="281"/>
                    <a:pt x="98" y="281"/>
                  </a:cubicBezTo>
                  <a:cubicBezTo>
                    <a:pt x="36" y="281"/>
                    <a:pt x="0" y="239"/>
                    <a:pt x="0" y="1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37"/>
            <p:cNvSpPr>
              <a:spLocks/>
            </p:cNvSpPr>
            <p:nvPr userDrawn="1"/>
          </p:nvSpPr>
          <p:spPr bwMode="auto">
            <a:xfrm>
              <a:off x="6889750" y="4244975"/>
              <a:ext cx="955675" cy="1076325"/>
            </a:xfrm>
            <a:custGeom>
              <a:avLst/>
              <a:gdLst>
                <a:gd name="T0" fmla="*/ 0 w 255"/>
                <a:gd name="T1" fmla="*/ 145 h 287"/>
                <a:gd name="T2" fmla="*/ 0 w 255"/>
                <a:gd name="T3" fmla="*/ 144 h 287"/>
                <a:gd name="T4" fmla="*/ 144 w 255"/>
                <a:gd name="T5" fmla="*/ 0 h 287"/>
                <a:gd name="T6" fmla="*/ 254 w 255"/>
                <a:gd name="T7" fmla="*/ 47 h 287"/>
                <a:gd name="T8" fmla="*/ 214 w 255"/>
                <a:gd name="T9" fmla="*/ 90 h 287"/>
                <a:gd name="T10" fmla="*/ 143 w 255"/>
                <a:gd name="T11" fmla="*/ 55 h 287"/>
                <a:gd name="T12" fmla="*/ 64 w 255"/>
                <a:gd name="T13" fmla="*/ 143 h 287"/>
                <a:gd name="T14" fmla="*/ 64 w 255"/>
                <a:gd name="T15" fmla="*/ 144 h 287"/>
                <a:gd name="T16" fmla="*/ 146 w 255"/>
                <a:gd name="T17" fmla="*/ 232 h 287"/>
                <a:gd name="T18" fmla="*/ 217 w 255"/>
                <a:gd name="T19" fmla="*/ 198 h 287"/>
                <a:gd name="T20" fmla="*/ 255 w 255"/>
                <a:gd name="T21" fmla="*/ 236 h 287"/>
                <a:gd name="T22" fmla="*/ 143 w 255"/>
                <a:gd name="T23" fmla="*/ 287 h 287"/>
                <a:gd name="T24" fmla="*/ 0 w 255"/>
                <a:gd name="T25"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87">
                  <a:moveTo>
                    <a:pt x="0" y="145"/>
                  </a:moveTo>
                  <a:cubicBezTo>
                    <a:pt x="0" y="144"/>
                    <a:pt x="0" y="144"/>
                    <a:pt x="0" y="144"/>
                  </a:cubicBezTo>
                  <a:cubicBezTo>
                    <a:pt x="0" y="66"/>
                    <a:pt x="61" y="0"/>
                    <a:pt x="144" y="0"/>
                  </a:cubicBezTo>
                  <a:cubicBezTo>
                    <a:pt x="195" y="0"/>
                    <a:pt x="228" y="19"/>
                    <a:pt x="254" y="47"/>
                  </a:cubicBezTo>
                  <a:cubicBezTo>
                    <a:pt x="214" y="90"/>
                    <a:pt x="214" y="90"/>
                    <a:pt x="214" y="90"/>
                  </a:cubicBezTo>
                  <a:cubicBezTo>
                    <a:pt x="195" y="69"/>
                    <a:pt x="175" y="55"/>
                    <a:pt x="143" y="55"/>
                  </a:cubicBezTo>
                  <a:cubicBezTo>
                    <a:pt x="97" y="55"/>
                    <a:pt x="64" y="95"/>
                    <a:pt x="64" y="143"/>
                  </a:cubicBezTo>
                  <a:cubicBezTo>
                    <a:pt x="64" y="144"/>
                    <a:pt x="64" y="144"/>
                    <a:pt x="64" y="144"/>
                  </a:cubicBezTo>
                  <a:cubicBezTo>
                    <a:pt x="64" y="193"/>
                    <a:pt x="97" y="232"/>
                    <a:pt x="146" y="232"/>
                  </a:cubicBezTo>
                  <a:cubicBezTo>
                    <a:pt x="176" y="232"/>
                    <a:pt x="198" y="219"/>
                    <a:pt x="217" y="198"/>
                  </a:cubicBezTo>
                  <a:cubicBezTo>
                    <a:pt x="255" y="236"/>
                    <a:pt x="255" y="236"/>
                    <a:pt x="255" y="236"/>
                  </a:cubicBezTo>
                  <a:cubicBezTo>
                    <a:pt x="228" y="266"/>
                    <a:pt x="197" y="287"/>
                    <a:pt x="143" y="287"/>
                  </a:cubicBezTo>
                  <a:cubicBezTo>
                    <a:pt x="61" y="287"/>
                    <a:pt x="0" y="223"/>
                    <a:pt x="0"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38"/>
            <p:cNvSpPr>
              <a:spLocks noEditPoints="1"/>
            </p:cNvSpPr>
            <p:nvPr userDrawn="1"/>
          </p:nvSpPr>
          <p:spPr bwMode="auto">
            <a:xfrm>
              <a:off x="7908925" y="4252913"/>
              <a:ext cx="930275" cy="1068388"/>
            </a:xfrm>
            <a:custGeom>
              <a:avLst/>
              <a:gdLst>
                <a:gd name="T0" fmla="*/ 0 w 248"/>
                <a:gd name="T1" fmla="*/ 200 h 285"/>
                <a:gd name="T2" fmla="*/ 0 w 248"/>
                <a:gd name="T3" fmla="*/ 199 h 285"/>
                <a:gd name="T4" fmla="*/ 113 w 248"/>
                <a:gd name="T5" fmla="*/ 110 h 285"/>
                <a:gd name="T6" fmla="*/ 187 w 248"/>
                <a:gd name="T7" fmla="*/ 122 h 285"/>
                <a:gd name="T8" fmla="*/ 187 w 248"/>
                <a:gd name="T9" fmla="*/ 115 h 285"/>
                <a:gd name="T10" fmla="*/ 119 w 248"/>
                <a:gd name="T11" fmla="*/ 55 h 285"/>
                <a:gd name="T12" fmla="*/ 40 w 248"/>
                <a:gd name="T13" fmla="*/ 72 h 285"/>
                <a:gd name="T14" fmla="*/ 24 w 248"/>
                <a:gd name="T15" fmla="*/ 23 h 285"/>
                <a:gd name="T16" fmla="*/ 127 w 248"/>
                <a:gd name="T17" fmla="*/ 0 h 285"/>
                <a:gd name="T18" fmla="*/ 219 w 248"/>
                <a:gd name="T19" fmla="*/ 31 h 285"/>
                <a:gd name="T20" fmla="*/ 248 w 248"/>
                <a:gd name="T21" fmla="*/ 116 h 285"/>
                <a:gd name="T22" fmla="*/ 248 w 248"/>
                <a:gd name="T23" fmla="*/ 279 h 285"/>
                <a:gd name="T24" fmla="*/ 187 w 248"/>
                <a:gd name="T25" fmla="*/ 279 h 285"/>
                <a:gd name="T26" fmla="*/ 187 w 248"/>
                <a:gd name="T27" fmla="*/ 245 h 285"/>
                <a:gd name="T28" fmla="*/ 97 w 248"/>
                <a:gd name="T29" fmla="*/ 285 h 285"/>
                <a:gd name="T30" fmla="*/ 0 w 248"/>
                <a:gd name="T31" fmla="*/ 200 h 285"/>
                <a:gd name="T32" fmla="*/ 188 w 248"/>
                <a:gd name="T33" fmla="*/ 180 h 285"/>
                <a:gd name="T34" fmla="*/ 188 w 248"/>
                <a:gd name="T35" fmla="*/ 161 h 285"/>
                <a:gd name="T36" fmla="*/ 126 w 248"/>
                <a:gd name="T37" fmla="*/ 150 h 285"/>
                <a:gd name="T38" fmla="*/ 61 w 248"/>
                <a:gd name="T39" fmla="*/ 196 h 285"/>
                <a:gd name="T40" fmla="*/ 61 w 248"/>
                <a:gd name="T41" fmla="*/ 197 h 285"/>
                <a:gd name="T42" fmla="*/ 115 w 248"/>
                <a:gd name="T43" fmla="*/ 239 h 285"/>
                <a:gd name="T44" fmla="*/ 188 w 248"/>
                <a:gd name="T45" fmla="*/ 1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285">
                  <a:moveTo>
                    <a:pt x="0" y="200"/>
                  </a:moveTo>
                  <a:cubicBezTo>
                    <a:pt x="0" y="199"/>
                    <a:pt x="0" y="199"/>
                    <a:pt x="0" y="199"/>
                  </a:cubicBezTo>
                  <a:cubicBezTo>
                    <a:pt x="0" y="139"/>
                    <a:pt x="46" y="110"/>
                    <a:pt x="113" y="110"/>
                  </a:cubicBezTo>
                  <a:cubicBezTo>
                    <a:pt x="144" y="110"/>
                    <a:pt x="166" y="115"/>
                    <a:pt x="187" y="122"/>
                  </a:cubicBezTo>
                  <a:cubicBezTo>
                    <a:pt x="187" y="115"/>
                    <a:pt x="187" y="115"/>
                    <a:pt x="187" y="115"/>
                  </a:cubicBezTo>
                  <a:cubicBezTo>
                    <a:pt x="187" y="76"/>
                    <a:pt x="163" y="55"/>
                    <a:pt x="119" y="55"/>
                  </a:cubicBezTo>
                  <a:cubicBezTo>
                    <a:pt x="88" y="55"/>
                    <a:pt x="65" y="62"/>
                    <a:pt x="40" y="72"/>
                  </a:cubicBezTo>
                  <a:cubicBezTo>
                    <a:pt x="24" y="23"/>
                    <a:pt x="24" y="23"/>
                    <a:pt x="24" y="23"/>
                  </a:cubicBezTo>
                  <a:cubicBezTo>
                    <a:pt x="54" y="9"/>
                    <a:pt x="84" y="0"/>
                    <a:pt x="127" y="0"/>
                  </a:cubicBezTo>
                  <a:cubicBezTo>
                    <a:pt x="169" y="0"/>
                    <a:pt x="199" y="11"/>
                    <a:pt x="219" y="31"/>
                  </a:cubicBezTo>
                  <a:cubicBezTo>
                    <a:pt x="239" y="51"/>
                    <a:pt x="248" y="80"/>
                    <a:pt x="248" y="116"/>
                  </a:cubicBezTo>
                  <a:cubicBezTo>
                    <a:pt x="248" y="279"/>
                    <a:pt x="248" y="279"/>
                    <a:pt x="248" y="279"/>
                  </a:cubicBezTo>
                  <a:cubicBezTo>
                    <a:pt x="187" y="279"/>
                    <a:pt x="187" y="279"/>
                    <a:pt x="187" y="279"/>
                  </a:cubicBezTo>
                  <a:cubicBezTo>
                    <a:pt x="187" y="245"/>
                    <a:pt x="187" y="245"/>
                    <a:pt x="187" y="245"/>
                  </a:cubicBezTo>
                  <a:cubicBezTo>
                    <a:pt x="168" y="267"/>
                    <a:pt x="139" y="285"/>
                    <a:pt x="97" y="285"/>
                  </a:cubicBezTo>
                  <a:cubicBezTo>
                    <a:pt x="46" y="285"/>
                    <a:pt x="0" y="255"/>
                    <a:pt x="0" y="200"/>
                  </a:cubicBezTo>
                  <a:close/>
                  <a:moveTo>
                    <a:pt x="188" y="180"/>
                  </a:moveTo>
                  <a:cubicBezTo>
                    <a:pt x="188" y="161"/>
                    <a:pt x="188" y="161"/>
                    <a:pt x="188" y="161"/>
                  </a:cubicBezTo>
                  <a:cubicBezTo>
                    <a:pt x="172" y="155"/>
                    <a:pt x="151" y="150"/>
                    <a:pt x="126" y="150"/>
                  </a:cubicBezTo>
                  <a:cubicBezTo>
                    <a:pt x="85" y="150"/>
                    <a:pt x="61" y="167"/>
                    <a:pt x="61" y="196"/>
                  </a:cubicBezTo>
                  <a:cubicBezTo>
                    <a:pt x="61" y="197"/>
                    <a:pt x="61" y="197"/>
                    <a:pt x="61" y="197"/>
                  </a:cubicBezTo>
                  <a:cubicBezTo>
                    <a:pt x="61" y="224"/>
                    <a:pt x="85" y="239"/>
                    <a:pt x="115" y="239"/>
                  </a:cubicBezTo>
                  <a:cubicBezTo>
                    <a:pt x="157" y="239"/>
                    <a:pt x="188" y="215"/>
                    <a:pt x="188" y="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6" name="Freeform 39"/>
            <p:cNvSpPr>
              <a:spLocks/>
            </p:cNvSpPr>
            <p:nvPr userDrawn="1"/>
          </p:nvSpPr>
          <p:spPr bwMode="auto">
            <a:xfrm>
              <a:off x="8943975" y="3983038"/>
              <a:ext cx="646113" cy="1335088"/>
            </a:xfrm>
            <a:custGeom>
              <a:avLst/>
              <a:gdLst>
                <a:gd name="T0" fmla="*/ 35 w 172"/>
                <a:gd name="T1" fmla="*/ 275 h 356"/>
                <a:gd name="T2" fmla="*/ 35 w 172"/>
                <a:gd name="T3" fmla="*/ 130 h 356"/>
                <a:gd name="T4" fmla="*/ 0 w 172"/>
                <a:gd name="T5" fmla="*/ 130 h 356"/>
                <a:gd name="T6" fmla="*/ 0 w 172"/>
                <a:gd name="T7" fmla="*/ 76 h 356"/>
                <a:gd name="T8" fmla="*/ 35 w 172"/>
                <a:gd name="T9" fmla="*/ 76 h 356"/>
                <a:gd name="T10" fmla="*/ 35 w 172"/>
                <a:gd name="T11" fmla="*/ 0 h 356"/>
                <a:gd name="T12" fmla="*/ 98 w 172"/>
                <a:gd name="T13" fmla="*/ 0 h 356"/>
                <a:gd name="T14" fmla="*/ 98 w 172"/>
                <a:gd name="T15" fmla="*/ 76 h 356"/>
                <a:gd name="T16" fmla="*/ 172 w 172"/>
                <a:gd name="T17" fmla="*/ 76 h 356"/>
                <a:gd name="T18" fmla="*/ 172 w 172"/>
                <a:gd name="T19" fmla="*/ 130 h 356"/>
                <a:gd name="T20" fmla="*/ 98 w 172"/>
                <a:gd name="T21" fmla="*/ 130 h 356"/>
                <a:gd name="T22" fmla="*/ 98 w 172"/>
                <a:gd name="T23" fmla="*/ 265 h 356"/>
                <a:gd name="T24" fmla="*/ 132 w 172"/>
                <a:gd name="T25" fmla="*/ 299 h 356"/>
                <a:gd name="T26" fmla="*/ 171 w 172"/>
                <a:gd name="T27" fmla="*/ 290 h 356"/>
                <a:gd name="T28" fmla="*/ 171 w 172"/>
                <a:gd name="T29" fmla="*/ 342 h 356"/>
                <a:gd name="T30" fmla="*/ 114 w 172"/>
                <a:gd name="T31" fmla="*/ 356 h 356"/>
                <a:gd name="T32" fmla="*/ 35 w 172"/>
                <a:gd name="T33" fmla="*/ 27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356">
                  <a:moveTo>
                    <a:pt x="35" y="275"/>
                  </a:moveTo>
                  <a:cubicBezTo>
                    <a:pt x="35" y="130"/>
                    <a:pt x="35" y="130"/>
                    <a:pt x="35" y="130"/>
                  </a:cubicBezTo>
                  <a:cubicBezTo>
                    <a:pt x="0" y="130"/>
                    <a:pt x="0" y="130"/>
                    <a:pt x="0" y="130"/>
                  </a:cubicBezTo>
                  <a:cubicBezTo>
                    <a:pt x="0" y="76"/>
                    <a:pt x="0" y="76"/>
                    <a:pt x="0" y="76"/>
                  </a:cubicBezTo>
                  <a:cubicBezTo>
                    <a:pt x="35" y="76"/>
                    <a:pt x="35" y="76"/>
                    <a:pt x="35" y="76"/>
                  </a:cubicBezTo>
                  <a:cubicBezTo>
                    <a:pt x="35" y="0"/>
                    <a:pt x="35" y="0"/>
                    <a:pt x="35" y="0"/>
                  </a:cubicBezTo>
                  <a:cubicBezTo>
                    <a:pt x="98" y="0"/>
                    <a:pt x="98" y="0"/>
                    <a:pt x="98" y="0"/>
                  </a:cubicBezTo>
                  <a:cubicBezTo>
                    <a:pt x="98" y="76"/>
                    <a:pt x="98" y="76"/>
                    <a:pt x="98" y="76"/>
                  </a:cubicBezTo>
                  <a:cubicBezTo>
                    <a:pt x="172" y="76"/>
                    <a:pt x="172" y="76"/>
                    <a:pt x="172" y="76"/>
                  </a:cubicBezTo>
                  <a:cubicBezTo>
                    <a:pt x="172" y="130"/>
                    <a:pt x="172" y="130"/>
                    <a:pt x="172" y="130"/>
                  </a:cubicBezTo>
                  <a:cubicBezTo>
                    <a:pt x="98" y="130"/>
                    <a:pt x="98" y="130"/>
                    <a:pt x="98" y="130"/>
                  </a:cubicBezTo>
                  <a:cubicBezTo>
                    <a:pt x="98" y="265"/>
                    <a:pt x="98" y="265"/>
                    <a:pt x="98" y="265"/>
                  </a:cubicBezTo>
                  <a:cubicBezTo>
                    <a:pt x="98" y="290"/>
                    <a:pt x="110" y="299"/>
                    <a:pt x="132" y="299"/>
                  </a:cubicBezTo>
                  <a:cubicBezTo>
                    <a:pt x="146" y="299"/>
                    <a:pt x="158" y="296"/>
                    <a:pt x="171" y="290"/>
                  </a:cubicBezTo>
                  <a:cubicBezTo>
                    <a:pt x="171" y="342"/>
                    <a:pt x="171" y="342"/>
                    <a:pt x="171" y="342"/>
                  </a:cubicBezTo>
                  <a:cubicBezTo>
                    <a:pt x="155" y="351"/>
                    <a:pt x="138" y="356"/>
                    <a:pt x="114" y="356"/>
                  </a:cubicBezTo>
                  <a:cubicBezTo>
                    <a:pt x="68" y="356"/>
                    <a:pt x="35" y="335"/>
                    <a:pt x="35" y="2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7" name="Freeform 40"/>
            <p:cNvSpPr>
              <a:spLocks noEditPoints="1"/>
            </p:cNvSpPr>
            <p:nvPr userDrawn="1"/>
          </p:nvSpPr>
          <p:spPr bwMode="auto">
            <a:xfrm>
              <a:off x="9747250" y="3884613"/>
              <a:ext cx="255588" cy="1414463"/>
            </a:xfrm>
            <a:custGeom>
              <a:avLst/>
              <a:gdLst>
                <a:gd name="T0" fmla="*/ 0 w 161"/>
                <a:gd name="T1" fmla="*/ 0 h 891"/>
                <a:gd name="T2" fmla="*/ 161 w 161"/>
                <a:gd name="T3" fmla="*/ 0 h 891"/>
                <a:gd name="T4" fmla="*/ 161 w 161"/>
                <a:gd name="T5" fmla="*/ 142 h 891"/>
                <a:gd name="T6" fmla="*/ 0 w 161"/>
                <a:gd name="T7" fmla="*/ 142 h 891"/>
                <a:gd name="T8" fmla="*/ 0 w 161"/>
                <a:gd name="T9" fmla="*/ 0 h 891"/>
                <a:gd name="T10" fmla="*/ 5 w 161"/>
                <a:gd name="T11" fmla="*/ 241 h 891"/>
                <a:gd name="T12" fmla="*/ 154 w 161"/>
                <a:gd name="T13" fmla="*/ 241 h 891"/>
                <a:gd name="T14" fmla="*/ 154 w 161"/>
                <a:gd name="T15" fmla="*/ 891 h 891"/>
                <a:gd name="T16" fmla="*/ 5 w 161"/>
                <a:gd name="T17" fmla="*/ 891 h 891"/>
                <a:gd name="T18" fmla="*/ 5 w 161"/>
                <a:gd name="T19" fmla="*/ 24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891">
                  <a:moveTo>
                    <a:pt x="0" y="0"/>
                  </a:moveTo>
                  <a:lnTo>
                    <a:pt x="161" y="0"/>
                  </a:lnTo>
                  <a:lnTo>
                    <a:pt x="161" y="142"/>
                  </a:lnTo>
                  <a:lnTo>
                    <a:pt x="0" y="142"/>
                  </a:lnTo>
                  <a:lnTo>
                    <a:pt x="0" y="0"/>
                  </a:lnTo>
                  <a:close/>
                  <a:moveTo>
                    <a:pt x="5" y="241"/>
                  </a:moveTo>
                  <a:lnTo>
                    <a:pt x="154" y="241"/>
                  </a:lnTo>
                  <a:lnTo>
                    <a:pt x="154" y="891"/>
                  </a:lnTo>
                  <a:lnTo>
                    <a:pt x="5" y="891"/>
                  </a:lnTo>
                  <a:lnTo>
                    <a:pt x="5" y="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8" name="Freeform 41"/>
            <p:cNvSpPr>
              <a:spLocks noEditPoints="1"/>
            </p:cNvSpPr>
            <p:nvPr userDrawn="1"/>
          </p:nvSpPr>
          <p:spPr bwMode="auto">
            <a:xfrm>
              <a:off x="10155238" y="4244975"/>
              <a:ext cx="1103313" cy="1076325"/>
            </a:xfrm>
            <a:custGeom>
              <a:avLst/>
              <a:gdLst>
                <a:gd name="T0" fmla="*/ 0 w 294"/>
                <a:gd name="T1" fmla="*/ 145 h 287"/>
                <a:gd name="T2" fmla="*/ 0 w 294"/>
                <a:gd name="T3" fmla="*/ 144 h 287"/>
                <a:gd name="T4" fmla="*/ 147 w 294"/>
                <a:gd name="T5" fmla="*/ 0 h 287"/>
                <a:gd name="T6" fmla="*/ 294 w 294"/>
                <a:gd name="T7" fmla="*/ 143 h 287"/>
                <a:gd name="T8" fmla="*/ 294 w 294"/>
                <a:gd name="T9" fmla="*/ 144 h 287"/>
                <a:gd name="T10" fmla="*/ 146 w 294"/>
                <a:gd name="T11" fmla="*/ 287 h 287"/>
                <a:gd name="T12" fmla="*/ 0 w 294"/>
                <a:gd name="T13" fmla="*/ 145 h 287"/>
                <a:gd name="T14" fmla="*/ 231 w 294"/>
                <a:gd name="T15" fmla="*/ 145 h 287"/>
                <a:gd name="T16" fmla="*/ 231 w 294"/>
                <a:gd name="T17" fmla="*/ 144 h 287"/>
                <a:gd name="T18" fmla="*/ 146 w 294"/>
                <a:gd name="T19" fmla="*/ 55 h 287"/>
                <a:gd name="T20" fmla="*/ 63 w 294"/>
                <a:gd name="T21" fmla="*/ 143 h 287"/>
                <a:gd name="T22" fmla="*/ 63 w 294"/>
                <a:gd name="T23" fmla="*/ 144 h 287"/>
                <a:gd name="T24" fmla="*/ 147 w 294"/>
                <a:gd name="T25" fmla="*/ 232 h 287"/>
                <a:gd name="T26" fmla="*/ 231 w 294"/>
                <a:gd name="T27"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287">
                  <a:moveTo>
                    <a:pt x="0" y="145"/>
                  </a:moveTo>
                  <a:cubicBezTo>
                    <a:pt x="0" y="144"/>
                    <a:pt x="0" y="144"/>
                    <a:pt x="0" y="144"/>
                  </a:cubicBezTo>
                  <a:cubicBezTo>
                    <a:pt x="0" y="65"/>
                    <a:pt x="63" y="0"/>
                    <a:pt x="147" y="0"/>
                  </a:cubicBezTo>
                  <a:cubicBezTo>
                    <a:pt x="232" y="0"/>
                    <a:pt x="294" y="64"/>
                    <a:pt x="294" y="143"/>
                  </a:cubicBezTo>
                  <a:cubicBezTo>
                    <a:pt x="294" y="144"/>
                    <a:pt x="294" y="144"/>
                    <a:pt x="294" y="144"/>
                  </a:cubicBezTo>
                  <a:cubicBezTo>
                    <a:pt x="294" y="222"/>
                    <a:pt x="231" y="287"/>
                    <a:pt x="146" y="287"/>
                  </a:cubicBezTo>
                  <a:cubicBezTo>
                    <a:pt x="62" y="287"/>
                    <a:pt x="0" y="223"/>
                    <a:pt x="0" y="145"/>
                  </a:cubicBezTo>
                  <a:close/>
                  <a:moveTo>
                    <a:pt x="231" y="145"/>
                  </a:moveTo>
                  <a:cubicBezTo>
                    <a:pt x="231" y="144"/>
                    <a:pt x="231" y="144"/>
                    <a:pt x="231" y="144"/>
                  </a:cubicBezTo>
                  <a:cubicBezTo>
                    <a:pt x="231" y="95"/>
                    <a:pt x="196" y="55"/>
                    <a:pt x="146" y="55"/>
                  </a:cubicBezTo>
                  <a:cubicBezTo>
                    <a:pt x="96" y="55"/>
                    <a:pt x="63" y="95"/>
                    <a:pt x="63" y="143"/>
                  </a:cubicBezTo>
                  <a:cubicBezTo>
                    <a:pt x="63" y="144"/>
                    <a:pt x="63" y="144"/>
                    <a:pt x="63" y="144"/>
                  </a:cubicBezTo>
                  <a:cubicBezTo>
                    <a:pt x="63" y="192"/>
                    <a:pt x="98" y="232"/>
                    <a:pt x="147" y="232"/>
                  </a:cubicBezTo>
                  <a:cubicBezTo>
                    <a:pt x="198" y="232"/>
                    <a:pt x="231" y="192"/>
                    <a:pt x="231"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9" name="Freeform 42"/>
            <p:cNvSpPr>
              <a:spLocks/>
            </p:cNvSpPr>
            <p:nvPr userDrawn="1"/>
          </p:nvSpPr>
          <p:spPr bwMode="auto">
            <a:xfrm>
              <a:off x="11407775" y="4244975"/>
              <a:ext cx="930275" cy="1054100"/>
            </a:xfrm>
            <a:custGeom>
              <a:avLst/>
              <a:gdLst>
                <a:gd name="T0" fmla="*/ 0 w 248"/>
                <a:gd name="T1" fmla="*/ 6 h 281"/>
                <a:gd name="T2" fmla="*/ 64 w 248"/>
                <a:gd name="T3" fmla="*/ 6 h 281"/>
                <a:gd name="T4" fmla="*/ 64 w 248"/>
                <a:gd name="T5" fmla="*/ 48 h 281"/>
                <a:gd name="T6" fmla="*/ 150 w 248"/>
                <a:gd name="T7" fmla="*/ 0 h 281"/>
                <a:gd name="T8" fmla="*/ 248 w 248"/>
                <a:gd name="T9" fmla="*/ 105 h 281"/>
                <a:gd name="T10" fmla="*/ 248 w 248"/>
                <a:gd name="T11" fmla="*/ 281 h 281"/>
                <a:gd name="T12" fmla="*/ 184 w 248"/>
                <a:gd name="T13" fmla="*/ 281 h 281"/>
                <a:gd name="T14" fmla="*/ 184 w 248"/>
                <a:gd name="T15" fmla="*/ 125 h 281"/>
                <a:gd name="T16" fmla="*/ 126 w 248"/>
                <a:gd name="T17" fmla="*/ 57 h 281"/>
                <a:gd name="T18" fmla="*/ 64 w 248"/>
                <a:gd name="T19" fmla="*/ 126 h 281"/>
                <a:gd name="T20" fmla="*/ 64 w 248"/>
                <a:gd name="T21" fmla="*/ 281 h 281"/>
                <a:gd name="T22" fmla="*/ 0 w 248"/>
                <a:gd name="T23" fmla="*/ 281 h 281"/>
                <a:gd name="T24" fmla="*/ 0 w 248"/>
                <a:gd name="T25" fmla="*/ 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281">
                  <a:moveTo>
                    <a:pt x="0" y="6"/>
                  </a:moveTo>
                  <a:cubicBezTo>
                    <a:pt x="64" y="6"/>
                    <a:pt x="64" y="6"/>
                    <a:pt x="64" y="6"/>
                  </a:cubicBezTo>
                  <a:cubicBezTo>
                    <a:pt x="64" y="48"/>
                    <a:pt x="64" y="48"/>
                    <a:pt x="64" y="48"/>
                  </a:cubicBezTo>
                  <a:cubicBezTo>
                    <a:pt x="81" y="22"/>
                    <a:pt x="107" y="0"/>
                    <a:pt x="150" y="0"/>
                  </a:cubicBezTo>
                  <a:cubicBezTo>
                    <a:pt x="212" y="0"/>
                    <a:pt x="248" y="42"/>
                    <a:pt x="248" y="105"/>
                  </a:cubicBezTo>
                  <a:cubicBezTo>
                    <a:pt x="248" y="281"/>
                    <a:pt x="248" y="281"/>
                    <a:pt x="248" y="281"/>
                  </a:cubicBezTo>
                  <a:cubicBezTo>
                    <a:pt x="184" y="281"/>
                    <a:pt x="184" y="281"/>
                    <a:pt x="184" y="281"/>
                  </a:cubicBezTo>
                  <a:cubicBezTo>
                    <a:pt x="184" y="125"/>
                    <a:pt x="184" y="125"/>
                    <a:pt x="184" y="125"/>
                  </a:cubicBezTo>
                  <a:cubicBezTo>
                    <a:pt x="184" y="82"/>
                    <a:pt x="163" y="57"/>
                    <a:pt x="126" y="57"/>
                  </a:cubicBezTo>
                  <a:cubicBezTo>
                    <a:pt x="89" y="57"/>
                    <a:pt x="64" y="83"/>
                    <a:pt x="64" y="126"/>
                  </a:cubicBezTo>
                  <a:cubicBezTo>
                    <a:pt x="64" y="281"/>
                    <a:pt x="64" y="281"/>
                    <a:pt x="64" y="281"/>
                  </a:cubicBezTo>
                  <a:cubicBezTo>
                    <a:pt x="0" y="281"/>
                    <a:pt x="0" y="281"/>
                    <a:pt x="0" y="281"/>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cxnSp>
        <p:nvCxnSpPr>
          <p:cNvPr id="1045" name="Straight Connector 1044"/>
          <p:cNvCxnSpPr/>
          <p:nvPr userDrawn="1"/>
        </p:nvCxnSpPr>
        <p:spPr>
          <a:xfrm>
            <a:off x="395536" y="2813127"/>
            <a:ext cx="496855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Footer Placeholder 39"/>
          <p:cNvSpPr>
            <a:spLocks noGrp="1"/>
          </p:cNvSpPr>
          <p:nvPr>
            <p:ph type="ftr" sz="quarter" idx="11"/>
          </p:nvPr>
        </p:nvSpPr>
        <p:spPr>
          <a:xfrm>
            <a:off x="251520" y="4749626"/>
            <a:ext cx="7028358" cy="273844"/>
          </a:xfrm>
          <a:prstGeom prst="rect">
            <a:avLst/>
          </a:prstGeom>
        </p:spPr>
        <p:txBody>
          <a:bodyPr/>
          <a:lstStyle>
            <a:lvl1pPr>
              <a:defRPr sz="1000" baseline="0">
                <a:solidFill>
                  <a:schemeClr val="bg1"/>
                </a:solidFill>
              </a:defRPr>
            </a:lvl1pPr>
          </a:lstStyle>
          <a:p>
            <a:r>
              <a:rPr lang="en-AU"/>
              <a:t>© NSW Department of Education </a:t>
            </a:r>
            <a:endParaRPr lang="en-AU" dirty="0"/>
          </a:p>
        </p:txBody>
      </p:sp>
    </p:spTree>
    <p:extLst>
      <p:ext uri="{BB962C8B-B14F-4D97-AF65-F5344CB8AC3E}">
        <p14:creationId xmlns:p14="http://schemas.microsoft.com/office/powerpoint/2010/main" val="4057046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ext slide">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395536" y="267494"/>
            <a:ext cx="8280920" cy="565571"/>
          </a:xfrm>
          <a:prstGeom prst="rect">
            <a:avLst/>
          </a:prstGeom>
        </p:spPr>
        <p:txBody>
          <a:bodyPr vert="horz" lIns="0" tIns="45720" rIns="91440" bIns="45720" rtlCol="0" anchor="b">
            <a:noAutofit/>
          </a:bodyPr>
          <a:lstStyle>
            <a:lvl1pPr>
              <a:defRPr cap="none" baseline="0">
                <a:solidFill>
                  <a:srgbClr val="425968"/>
                </a:solidFill>
              </a:defRPr>
            </a:lvl1pPr>
          </a:lstStyle>
          <a:p>
            <a:r>
              <a:rPr lang="en-US" dirty="0"/>
              <a:t>Click to edit Master title style</a:t>
            </a:r>
            <a:endParaRPr lang="en-AU" dirty="0"/>
          </a:p>
        </p:txBody>
      </p:sp>
      <p:sp>
        <p:nvSpPr>
          <p:cNvPr id="15" name="Footer Placeholder 4"/>
          <p:cNvSpPr>
            <a:spLocks noGrp="1"/>
          </p:cNvSpPr>
          <p:nvPr>
            <p:ph type="ftr" sz="quarter" idx="3"/>
          </p:nvPr>
        </p:nvSpPr>
        <p:spPr>
          <a:xfrm>
            <a:off x="395536" y="4749626"/>
            <a:ext cx="2736305" cy="273844"/>
          </a:xfrm>
          <a:prstGeom prst="rect">
            <a:avLst/>
          </a:prstGeom>
        </p:spPr>
        <p:txBody>
          <a:bodyPr lIns="0" anchor="b"/>
          <a:lstStyle>
            <a:lvl1pPr algn="l">
              <a:defRPr sz="700" b="0" i="0" baseline="0">
                <a:solidFill>
                  <a:srgbClr val="425968"/>
                </a:solidFill>
              </a:defRPr>
            </a:lvl1pPr>
          </a:lstStyle>
          <a:p>
            <a:r>
              <a:rPr lang="en-AU"/>
              <a:t>© NSW Department of Education </a:t>
            </a:r>
            <a:endParaRPr lang="en-AU" dirty="0">
              <a:latin typeface="+mj-lt"/>
            </a:endParaRPr>
          </a:p>
        </p:txBody>
      </p:sp>
      <p:sp>
        <p:nvSpPr>
          <p:cNvPr id="16" name="Slide Number Placeholder 5"/>
          <p:cNvSpPr>
            <a:spLocks noGrp="1"/>
          </p:cNvSpPr>
          <p:nvPr>
            <p:ph type="sldNum" sz="quarter" idx="4"/>
          </p:nvPr>
        </p:nvSpPr>
        <p:spPr>
          <a:xfrm>
            <a:off x="8316416" y="4749626"/>
            <a:ext cx="360040" cy="273844"/>
          </a:xfrm>
          <a:prstGeom prst="rect">
            <a:avLst/>
          </a:prstGeom>
        </p:spPr>
        <p:txBody>
          <a:bodyPr anchor="b"/>
          <a:lstStyle>
            <a:lvl1pPr algn="ctr">
              <a:defRPr sz="700" b="1" i="0" baseline="0">
                <a:solidFill>
                  <a:srgbClr val="425968"/>
                </a:solidFill>
              </a:defRPr>
            </a:lvl1pPr>
          </a:lstStyle>
          <a:p>
            <a:fld id="{4A2A1DA9-8CAF-4BCA-B496-545B076AED2D}" type="slidenum">
              <a:rPr lang="en-AU" smtClean="0"/>
              <a:pPr/>
              <a:t>‹#›</a:t>
            </a:fld>
            <a:endParaRPr lang="en-AU" dirty="0"/>
          </a:p>
        </p:txBody>
      </p:sp>
      <p:cxnSp>
        <p:nvCxnSpPr>
          <p:cNvPr id="17" name="Straight Connector 16"/>
          <p:cNvCxnSpPr/>
          <p:nvPr userDrawn="1"/>
        </p:nvCxnSpPr>
        <p:spPr>
          <a:xfrm>
            <a:off x="395536" y="843558"/>
            <a:ext cx="8280920" cy="0"/>
          </a:xfrm>
          <a:prstGeom prst="line">
            <a:avLst/>
          </a:prstGeom>
          <a:ln w="12700">
            <a:solidFill>
              <a:srgbClr val="00ABC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395536" y="4749626"/>
            <a:ext cx="8280920" cy="0"/>
          </a:xfrm>
          <a:prstGeom prst="line">
            <a:avLst/>
          </a:prstGeom>
          <a:ln w="12700">
            <a:solidFill>
              <a:srgbClr val="00AB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95584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sp>
        <p:nvSpPr>
          <p:cNvPr id="2062" name="Title 2061"/>
          <p:cNvSpPr>
            <a:spLocks noGrp="1"/>
          </p:cNvSpPr>
          <p:nvPr>
            <p:ph type="title"/>
          </p:nvPr>
        </p:nvSpPr>
        <p:spPr/>
        <p:txBody>
          <a:bodyPr/>
          <a:lstStyle/>
          <a:p>
            <a:r>
              <a:rPr lang="en-US"/>
              <a:t>Click to edit Master title style</a:t>
            </a:r>
            <a:endParaRPr lang="en-AU"/>
          </a:p>
        </p:txBody>
      </p:sp>
      <p:cxnSp>
        <p:nvCxnSpPr>
          <p:cNvPr id="50" name="Straight Connector 49"/>
          <p:cNvCxnSpPr/>
          <p:nvPr userDrawn="1"/>
        </p:nvCxnSpPr>
        <p:spPr>
          <a:xfrm>
            <a:off x="395536" y="987574"/>
            <a:ext cx="828092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66" name="Date Placeholder 2065"/>
          <p:cNvSpPr>
            <a:spLocks noGrp="1"/>
          </p:cNvSpPr>
          <p:nvPr>
            <p:ph type="dt" sz="half" idx="10"/>
          </p:nvPr>
        </p:nvSpPr>
        <p:spPr/>
        <p:txBody>
          <a:bodyPr lIns="121917" tIns="60958" bIns="60958"/>
          <a:lstStyle/>
          <a:p>
            <a:fld id="{F776A20C-A397-46E0-93A2-33AF0BDEDE49}" type="datetime4">
              <a:rPr lang="en-AU" smtClean="0"/>
              <a:t>21 June 2018</a:t>
            </a:fld>
            <a:endParaRPr lang="en-AU" dirty="0"/>
          </a:p>
        </p:txBody>
      </p:sp>
      <p:sp>
        <p:nvSpPr>
          <p:cNvPr id="2067" name="Footer Placeholder 2066"/>
          <p:cNvSpPr>
            <a:spLocks noGrp="1"/>
          </p:cNvSpPr>
          <p:nvPr>
            <p:ph type="ftr" sz="quarter" idx="11"/>
          </p:nvPr>
        </p:nvSpPr>
        <p:spPr/>
        <p:txBody>
          <a:bodyPr tIns="60958" rIns="121917" bIns="60958"/>
          <a:lstStyle/>
          <a:p>
            <a:r>
              <a:rPr lang="en-AU" dirty="0"/>
              <a:t>© NSW Department of Education | Document title</a:t>
            </a:r>
          </a:p>
        </p:txBody>
      </p:sp>
      <p:sp>
        <p:nvSpPr>
          <p:cNvPr id="2068" name="Slide Number Placeholder 2067"/>
          <p:cNvSpPr>
            <a:spLocks noGrp="1"/>
          </p:cNvSpPr>
          <p:nvPr>
            <p:ph type="sldNum" sz="quarter" idx="12"/>
          </p:nvPr>
        </p:nvSpPr>
        <p:spPr/>
        <p:txBody>
          <a:bodyPr lIns="121917" tIns="60958" rIns="121917" bIns="60958"/>
          <a:lstStyle/>
          <a:p>
            <a:r>
              <a:rPr lang="en-AU"/>
              <a:t>Page </a:t>
            </a:r>
            <a:fld id="{4A2A1DA9-8CAF-4BCA-B496-545B076AED2D}" type="slidenum">
              <a:rPr lang="en-AU" smtClean="0"/>
              <a:pPr/>
              <a:t>‹#›</a:t>
            </a:fld>
            <a:endParaRPr lang="en-AU" dirty="0"/>
          </a:p>
        </p:txBody>
      </p:sp>
    </p:spTree>
    <p:extLst>
      <p:ext uri="{BB962C8B-B14F-4D97-AF65-F5344CB8AC3E}">
        <p14:creationId xmlns:p14="http://schemas.microsoft.com/office/powerpoint/2010/main" val="3367922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94" name="Picture 44"/>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1264633"/>
            <a:ext cx="9144000" cy="3274422"/>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p:cNvSpPr/>
          <p:nvPr userDrawn="1"/>
        </p:nvSpPr>
        <p:spPr>
          <a:xfrm>
            <a:off x="0" y="1264632"/>
            <a:ext cx="6732240" cy="3274423"/>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395536" y="1892654"/>
            <a:ext cx="4367160" cy="1224136"/>
          </a:xfrm>
        </p:spPr>
        <p:txBody>
          <a:bodyPr lIns="0" anchor="b"/>
          <a:lstStyle>
            <a:lvl1pPr>
              <a:defRPr sz="2800" cap="all" baseline="0">
                <a:solidFill>
                  <a:schemeClr val="bg1"/>
                </a:solidFill>
              </a:defRPr>
            </a:lvl1pPr>
          </a:lstStyle>
          <a:p>
            <a:r>
              <a:rPr lang="en-US"/>
              <a:t>Click to edit Master title style</a:t>
            </a:r>
            <a:endParaRPr lang="en-AU" dirty="0"/>
          </a:p>
        </p:txBody>
      </p:sp>
      <p:sp>
        <p:nvSpPr>
          <p:cNvPr id="3" name="Subtitle 2"/>
          <p:cNvSpPr>
            <a:spLocks noGrp="1"/>
          </p:cNvSpPr>
          <p:nvPr>
            <p:ph type="subTitle" idx="1"/>
          </p:nvPr>
        </p:nvSpPr>
        <p:spPr>
          <a:xfrm>
            <a:off x="395536" y="3315674"/>
            <a:ext cx="4367160" cy="881236"/>
          </a:xfrm>
          <a:solidFill>
            <a:srgbClr val="FFFFFF"/>
          </a:solidFill>
        </p:spPr>
        <p:txBody>
          <a:bodyPr lIns="90000" anchor="ctr">
            <a:normAutofit/>
          </a:bodyPr>
          <a:lstStyle>
            <a:lvl1pPr marL="0" indent="0" algn="l">
              <a:spcBef>
                <a:spcPts val="0"/>
              </a:spcBef>
              <a:buNone/>
              <a:defRPr sz="200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grpSp>
        <p:nvGrpSpPr>
          <p:cNvPr id="53" name="Group 52"/>
          <p:cNvGrpSpPr>
            <a:grpSpLocks noChangeAspect="1"/>
          </p:cNvGrpSpPr>
          <p:nvPr userDrawn="1"/>
        </p:nvGrpSpPr>
        <p:grpSpPr>
          <a:xfrm>
            <a:off x="395536" y="351796"/>
            <a:ext cx="1400854" cy="496929"/>
            <a:chOff x="-3190875" y="-179387"/>
            <a:chExt cx="15528925" cy="5508625"/>
          </a:xfrm>
          <a:solidFill>
            <a:schemeClr val="tx1"/>
          </a:solidFill>
        </p:grpSpPr>
        <p:sp>
          <p:nvSpPr>
            <p:cNvPr id="54" name="Freeform 7"/>
            <p:cNvSpPr>
              <a:spLocks/>
            </p:cNvSpPr>
            <p:nvPr userDrawn="1"/>
          </p:nvSpPr>
          <p:spPr bwMode="auto">
            <a:xfrm>
              <a:off x="2598738" y="250825"/>
              <a:ext cx="98425" cy="5078413"/>
            </a:xfrm>
            <a:custGeom>
              <a:avLst/>
              <a:gdLst>
                <a:gd name="T0" fmla="*/ 13 w 26"/>
                <a:gd name="T1" fmla="*/ 0 h 1354"/>
                <a:gd name="T2" fmla="*/ 0 w 26"/>
                <a:gd name="T3" fmla="*/ 13 h 1354"/>
                <a:gd name="T4" fmla="*/ 0 w 26"/>
                <a:gd name="T5" fmla="*/ 1342 h 1354"/>
                <a:gd name="T6" fmla="*/ 13 w 26"/>
                <a:gd name="T7" fmla="*/ 1354 h 1354"/>
                <a:gd name="T8" fmla="*/ 26 w 26"/>
                <a:gd name="T9" fmla="*/ 1342 h 1354"/>
                <a:gd name="T10" fmla="*/ 26 w 26"/>
                <a:gd name="T11" fmla="*/ 13 h 1354"/>
                <a:gd name="T12" fmla="*/ 13 w 26"/>
                <a:gd name="T13" fmla="*/ 0 h 1354"/>
              </a:gdLst>
              <a:ahLst/>
              <a:cxnLst>
                <a:cxn ang="0">
                  <a:pos x="T0" y="T1"/>
                </a:cxn>
                <a:cxn ang="0">
                  <a:pos x="T2" y="T3"/>
                </a:cxn>
                <a:cxn ang="0">
                  <a:pos x="T4" y="T5"/>
                </a:cxn>
                <a:cxn ang="0">
                  <a:pos x="T6" y="T7"/>
                </a:cxn>
                <a:cxn ang="0">
                  <a:pos x="T8" y="T9"/>
                </a:cxn>
                <a:cxn ang="0">
                  <a:pos x="T10" y="T11"/>
                </a:cxn>
                <a:cxn ang="0">
                  <a:pos x="T12" y="T13"/>
                </a:cxn>
              </a:cxnLst>
              <a:rect l="0" t="0" r="r" b="b"/>
              <a:pathLst>
                <a:path w="26" h="1354">
                  <a:moveTo>
                    <a:pt x="13" y="0"/>
                  </a:moveTo>
                  <a:cubicBezTo>
                    <a:pt x="5" y="0"/>
                    <a:pt x="0" y="6"/>
                    <a:pt x="0" y="13"/>
                  </a:cubicBezTo>
                  <a:cubicBezTo>
                    <a:pt x="0" y="1342"/>
                    <a:pt x="0" y="1342"/>
                    <a:pt x="0" y="1342"/>
                  </a:cubicBezTo>
                  <a:cubicBezTo>
                    <a:pt x="0" y="1349"/>
                    <a:pt x="5" y="1354"/>
                    <a:pt x="13" y="1354"/>
                  </a:cubicBezTo>
                  <a:cubicBezTo>
                    <a:pt x="20" y="1354"/>
                    <a:pt x="26" y="1349"/>
                    <a:pt x="26" y="1342"/>
                  </a:cubicBezTo>
                  <a:cubicBezTo>
                    <a:pt x="26" y="13"/>
                    <a:pt x="26" y="13"/>
                    <a:pt x="26" y="13"/>
                  </a:cubicBezTo>
                  <a:cubicBezTo>
                    <a:pt x="26" y="6"/>
                    <a:pt x="20"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8"/>
            <p:cNvSpPr>
              <a:spLocks/>
            </p:cNvSpPr>
            <p:nvPr userDrawn="1"/>
          </p:nvSpPr>
          <p:spPr bwMode="auto">
            <a:xfrm>
              <a:off x="-171450" y="3097213"/>
              <a:ext cx="1946275" cy="1508125"/>
            </a:xfrm>
            <a:custGeom>
              <a:avLst/>
              <a:gdLst>
                <a:gd name="T0" fmla="*/ 864 w 1226"/>
                <a:gd name="T1" fmla="*/ 607 h 950"/>
                <a:gd name="T2" fmla="*/ 716 w 1226"/>
                <a:gd name="T3" fmla="*/ 0 h 950"/>
                <a:gd name="T4" fmla="*/ 512 w 1226"/>
                <a:gd name="T5" fmla="*/ 0 h 950"/>
                <a:gd name="T6" fmla="*/ 361 w 1226"/>
                <a:gd name="T7" fmla="*/ 603 h 950"/>
                <a:gd name="T8" fmla="*/ 224 w 1226"/>
                <a:gd name="T9" fmla="*/ 0 h 950"/>
                <a:gd name="T10" fmla="*/ 0 w 1226"/>
                <a:gd name="T11" fmla="*/ 0 h 950"/>
                <a:gd name="T12" fmla="*/ 248 w 1226"/>
                <a:gd name="T13" fmla="*/ 950 h 950"/>
                <a:gd name="T14" fmla="*/ 467 w 1226"/>
                <a:gd name="T15" fmla="*/ 950 h 950"/>
                <a:gd name="T16" fmla="*/ 612 w 1226"/>
                <a:gd name="T17" fmla="*/ 350 h 950"/>
                <a:gd name="T18" fmla="*/ 758 w 1226"/>
                <a:gd name="T19" fmla="*/ 950 h 950"/>
                <a:gd name="T20" fmla="*/ 973 w 1226"/>
                <a:gd name="T21" fmla="*/ 950 h 950"/>
                <a:gd name="T22" fmla="*/ 975 w 1226"/>
                <a:gd name="T23" fmla="*/ 941 h 950"/>
                <a:gd name="T24" fmla="*/ 1226 w 1226"/>
                <a:gd name="T25" fmla="*/ 0 h 950"/>
                <a:gd name="T26" fmla="*/ 1006 w 1226"/>
                <a:gd name="T27" fmla="*/ 0 h 950"/>
                <a:gd name="T28" fmla="*/ 864 w 1226"/>
                <a:gd name="T29" fmla="*/ 607 h 950"/>
                <a:gd name="T30" fmla="*/ 864 w 1226"/>
                <a:gd name="T31" fmla="*/ 607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6" h="950">
                  <a:moveTo>
                    <a:pt x="864" y="607"/>
                  </a:moveTo>
                  <a:lnTo>
                    <a:pt x="716" y="0"/>
                  </a:lnTo>
                  <a:lnTo>
                    <a:pt x="512" y="0"/>
                  </a:lnTo>
                  <a:lnTo>
                    <a:pt x="361" y="603"/>
                  </a:lnTo>
                  <a:lnTo>
                    <a:pt x="224" y="0"/>
                  </a:lnTo>
                  <a:lnTo>
                    <a:pt x="0" y="0"/>
                  </a:lnTo>
                  <a:lnTo>
                    <a:pt x="248" y="950"/>
                  </a:lnTo>
                  <a:lnTo>
                    <a:pt x="467" y="950"/>
                  </a:lnTo>
                  <a:lnTo>
                    <a:pt x="612" y="350"/>
                  </a:lnTo>
                  <a:lnTo>
                    <a:pt x="758" y="950"/>
                  </a:lnTo>
                  <a:lnTo>
                    <a:pt x="973" y="950"/>
                  </a:lnTo>
                  <a:lnTo>
                    <a:pt x="975" y="941"/>
                  </a:lnTo>
                  <a:lnTo>
                    <a:pt x="1226" y="0"/>
                  </a:lnTo>
                  <a:lnTo>
                    <a:pt x="1006" y="0"/>
                  </a:lnTo>
                  <a:lnTo>
                    <a:pt x="864" y="607"/>
                  </a:lnTo>
                  <a:lnTo>
                    <a:pt x="864" y="6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9"/>
            <p:cNvSpPr>
              <a:spLocks/>
            </p:cNvSpPr>
            <p:nvPr userDrawn="1"/>
          </p:nvSpPr>
          <p:spPr bwMode="auto">
            <a:xfrm>
              <a:off x="-2987675" y="3097213"/>
              <a:ext cx="1503363" cy="1508125"/>
            </a:xfrm>
            <a:custGeom>
              <a:avLst/>
              <a:gdLst>
                <a:gd name="T0" fmla="*/ 219 w 947"/>
                <a:gd name="T1" fmla="*/ 0 h 950"/>
                <a:gd name="T2" fmla="*/ 0 w 947"/>
                <a:gd name="T3" fmla="*/ 0 h 950"/>
                <a:gd name="T4" fmla="*/ 0 w 947"/>
                <a:gd name="T5" fmla="*/ 950 h 950"/>
                <a:gd name="T6" fmla="*/ 212 w 947"/>
                <a:gd name="T7" fmla="*/ 950 h 950"/>
                <a:gd name="T8" fmla="*/ 212 w 947"/>
                <a:gd name="T9" fmla="*/ 345 h 950"/>
                <a:gd name="T10" fmla="*/ 727 w 947"/>
                <a:gd name="T11" fmla="*/ 950 h 950"/>
                <a:gd name="T12" fmla="*/ 947 w 947"/>
                <a:gd name="T13" fmla="*/ 950 h 950"/>
                <a:gd name="T14" fmla="*/ 947 w 947"/>
                <a:gd name="T15" fmla="*/ 0 h 950"/>
                <a:gd name="T16" fmla="*/ 734 w 947"/>
                <a:gd name="T17" fmla="*/ 0 h 950"/>
                <a:gd name="T18" fmla="*/ 734 w 947"/>
                <a:gd name="T19" fmla="*/ 607 h 950"/>
                <a:gd name="T20" fmla="*/ 219 w 947"/>
                <a:gd name="T21" fmla="*/ 0 h 950"/>
                <a:gd name="T22" fmla="*/ 219 w 947"/>
                <a:gd name="T23"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950">
                  <a:moveTo>
                    <a:pt x="219" y="0"/>
                  </a:moveTo>
                  <a:lnTo>
                    <a:pt x="0" y="0"/>
                  </a:lnTo>
                  <a:lnTo>
                    <a:pt x="0" y="950"/>
                  </a:lnTo>
                  <a:lnTo>
                    <a:pt x="212" y="950"/>
                  </a:lnTo>
                  <a:lnTo>
                    <a:pt x="212" y="345"/>
                  </a:lnTo>
                  <a:lnTo>
                    <a:pt x="727" y="950"/>
                  </a:lnTo>
                  <a:lnTo>
                    <a:pt x="947" y="950"/>
                  </a:lnTo>
                  <a:lnTo>
                    <a:pt x="947" y="0"/>
                  </a:lnTo>
                  <a:lnTo>
                    <a:pt x="734" y="0"/>
                  </a:lnTo>
                  <a:lnTo>
                    <a:pt x="734" y="607"/>
                  </a:lnTo>
                  <a:lnTo>
                    <a:pt x="219" y="0"/>
                  </a:lnTo>
                  <a:lnTo>
                    <a:pt x="2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10"/>
            <p:cNvSpPr>
              <a:spLocks/>
            </p:cNvSpPr>
            <p:nvPr userDrawn="1"/>
          </p:nvSpPr>
          <p:spPr bwMode="auto">
            <a:xfrm>
              <a:off x="-3025775" y="4822825"/>
              <a:ext cx="438150" cy="484188"/>
            </a:xfrm>
            <a:custGeom>
              <a:avLst/>
              <a:gdLst>
                <a:gd name="T0" fmla="*/ 64 w 117"/>
                <a:gd name="T1" fmla="*/ 76 h 129"/>
                <a:gd name="T2" fmla="*/ 96 w 117"/>
                <a:gd name="T3" fmla="*/ 76 h 129"/>
                <a:gd name="T4" fmla="*/ 96 w 117"/>
                <a:gd name="T5" fmla="*/ 100 h 129"/>
                <a:gd name="T6" fmla="*/ 66 w 117"/>
                <a:gd name="T7" fmla="*/ 109 h 129"/>
                <a:gd name="T8" fmla="*/ 23 w 117"/>
                <a:gd name="T9" fmla="*/ 65 h 129"/>
                <a:gd name="T10" fmla="*/ 23 w 117"/>
                <a:gd name="T11" fmla="*/ 64 h 129"/>
                <a:gd name="T12" fmla="*/ 64 w 117"/>
                <a:gd name="T13" fmla="*/ 20 h 129"/>
                <a:gd name="T14" fmla="*/ 98 w 117"/>
                <a:gd name="T15" fmla="*/ 34 h 129"/>
                <a:gd name="T16" fmla="*/ 112 w 117"/>
                <a:gd name="T17" fmla="*/ 17 h 129"/>
                <a:gd name="T18" fmla="*/ 65 w 117"/>
                <a:gd name="T19" fmla="*/ 0 h 129"/>
                <a:gd name="T20" fmla="*/ 0 w 117"/>
                <a:gd name="T21" fmla="*/ 65 h 129"/>
                <a:gd name="T22" fmla="*/ 0 w 117"/>
                <a:gd name="T23" fmla="*/ 65 h 129"/>
                <a:gd name="T24" fmla="*/ 65 w 117"/>
                <a:gd name="T25" fmla="*/ 129 h 129"/>
                <a:gd name="T26" fmla="*/ 117 w 117"/>
                <a:gd name="T27" fmla="*/ 110 h 129"/>
                <a:gd name="T28" fmla="*/ 117 w 117"/>
                <a:gd name="T29" fmla="*/ 57 h 129"/>
                <a:gd name="T30" fmla="*/ 64 w 117"/>
                <a:gd name="T31" fmla="*/ 57 h 129"/>
                <a:gd name="T32" fmla="*/ 64 w 117"/>
                <a:gd name="T33"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29">
                  <a:moveTo>
                    <a:pt x="64" y="76"/>
                  </a:moveTo>
                  <a:cubicBezTo>
                    <a:pt x="96" y="76"/>
                    <a:pt x="96" y="76"/>
                    <a:pt x="96" y="76"/>
                  </a:cubicBezTo>
                  <a:cubicBezTo>
                    <a:pt x="96" y="100"/>
                    <a:pt x="96" y="100"/>
                    <a:pt x="96" y="100"/>
                  </a:cubicBezTo>
                  <a:cubicBezTo>
                    <a:pt x="88" y="105"/>
                    <a:pt x="77" y="109"/>
                    <a:pt x="66" y="109"/>
                  </a:cubicBezTo>
                  <a:cubicBezTo>
                    <a:pt x="40" y="109"/>
                    <a:pt x="23" y="90"/>
                    <a:pt x="23" y="65"/>
                  </a:cubicBezTo>
                  <a:cubicBezTo>
                    <a:pt x="23" y="64"/>
                    <a:pt x="23" y="64"/>
                    <a:pt x="23" y="64"/>
                  </a:cubicBezTo>
                  <a:cubicBezTo>
                    <a:pt x="23" y="40"/>
                    <a:pt x="41" y="20"/>
                    <a:pt x="64" y="20"/>
                  </a:cubicBezTo>
                  <a:cubicBezTo>
                    <a:pt x="79" y="20"/>
                    <a:pt x="89" y="26"/>
                    <a:pt x="98" y="34"/>
                  </a:cubicBezTo>
                  <a:cubicBezTo>
                    <a:pt x="112" y="17"/>
                    <a:pt x="112" y="17"/>
                    <a:pt x="112" y="17"/>
                  </a:cubicBezTo>
                  <a:cubicBezTo>
                    <a:pt x="99" y="6"/>
                    <a:pt x="86" y="0"/>
                    <a:pt x="65" y="0"/>
                  </a:cubicBezTo>
                  <a:cubicBezTo>
                    <a:pt x="27" y="0"/>
                    <a:pt x="0" y="30"/>
                    <a:pt x="0" y="65"/>
                  </a:cubicBezTo>
                  <a:cubicBezTo>
                    <a:pt x="0" y="65"/>
                    <a:pt x="0" y="65"/>
                    <a:pt x="0" y="65"/>
                  </a:cubicBezTo>
                  <a:cubicBezTo>
                    <a:pt x="0" y="101"/>
                    <a:pt x="26" y="129"/>
                    <a:pt x="65" y="129"/>
                  </a:cubicBezTo>
                  <a:cubicBezTo>
                    <a:pt x="87" y="129"/>
                    <a:pt x="104" y="120"/>
                    <a:pt x="117" y="110"/>
                  </a:cubicBezTo>
                  <a:cubicBezTo>
                    <a:pt x="117" y="57"/>
                    <a:pt x="117" y="57"/>
                    <a:pt x="117" y="57"/>
                  </a:cubicBezTo>
                  <a:cubicBezTo>
                    <a:pt x="64" y="57"/>
                    <a:pt x="64" y="57"/>
                    <a:pt x="64" y="57"/>
                  </a:cubicBezTo>
                  <a:cubicBezTo>
                    <a:pt x="64" y="76"/>
                    <a:pt x="64" y="76"/>
                    <a:pt x="64"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11"/>
            <p:cNvSpPr>
              <a:spLocks noEditPoints="1"/>
            </p:cNvSpPr>
            <p:nvPr userDrawn="1"/>
          </p:nvSpPr>
          <p:spPr bwMode="auto">
            <a:xfrm>
              <a:off x="-2538413" y="4822825"/>
              <a:ext cx="487363" cy="484188"/>
            </a:xfrm>
            <a:custGeom>
              <a:avLst/>
              <a:gdLst>
                <a:gd name="T0" fmla="*/ 65 w 130"/>
                <a:gd name="T1" fmla="*/ 0 h 129"/>
                <a:gd name="T2" fmla="*/ 0 w 130"/>
                <a:gd name="T3" fmla="*/ 65 h 129"/>
                <a:gd name="T4" fmla="*/ 0 w 130"/>
                <a:gd name="T5" fmla="*/ 65 h 129"/>
                <a:gd name="T6" fmla="*/ 65 w 130"/>
                <a:gd name="T7" fmla="*/ 129 h 129"/>
                <a:gd name="T8" fmla="*/ 130 w 130"/>
                <a:gd name="T9" fmla="*/ 65 h 129"/>
                <a:gd name="T10" fmla="*/ 130 w 130"/>
                <a:gd name="T11" fmla="*/ 64 h 129"/>
                <a:gd name="T12" fmla="*/ 65 w 130"/>
                <a:gd name="T13" fmla="*/ 0 h 129"/>
                <a:gd name="T14" fmla="*/ 107 w 130"/>
                <a:gd name="T15" fmla="*/ 65 h 129"/>
                <a:gd name="T16" fmla="*/ 65 w 130"/>
                <a:gd name="T17" fmla="*/ 109 h 129"/>
                <a:gd name="T18" fmla="*/ 23 w 130"/>
                <a:gd name="T19" fmla="*/ 65 h 129"/>
                <a:gd name="T20" fmla="*/ 23 w 130"/>
                <a:gd name="T21" fmla="*/ 64 h 129"/>
                <a:gd name="T22" fmla="*/ 65 w 130"/>
                <a:gd name="T23" fmla="*/ 20 h 129"/>
                <a:gd name="T24" fmla="*/ 107 w 130"/>
                <a:gd name="T25" fmla="*/ 65 h 129"/>
                <a:gd name="T26" fmla="*/ 107 w 130"/>
                <a:gd name="T2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29">
                  <a:moveTo>
                    <a:pt x="65" y="0"/>
                  </a:moveTo>
                  <a:cubicBezTo>
                    <a:pt x="27" y="0"/>
                    <a:pt x="0" y="30"/>
                    <a:pt x="0" y="65"/>
                  </a:cubicBezTo>
                  <a:cubicBezTo>
                    <a:pt x="0" y="65"/>
                    <a:pt x="0" y="65"/>
                    <a:pt x="0" y="65"/>
                  </a:cubicBezTo>
                  <a:cubicBezTo>
                    <a:pt x="0" y="100"/>
                    <a:pt x="27" y="129"/>
                    <a:pt x="65" y="129"/>
                  </a:cubicBezTo>
                  <a:cubicBezTo>
                    <a:pt x="103" y="129"/>
                    <a:pt x="130" y="100"/>
                    <a:pt x="130" y="65"/>
                  </a:cubicBezTo>
                  <a:cubicBezTo>
                    <a:pt x="130" y="64"/>
                    <a:pt x="130" y="64"/>
                    <a:pt x="130" y="64"/>
                  </a:cubicBezTo>
                  <a:cubicBezTo>
                    <a:pt x="130" y="29"/>
                    <a:pt x="103" y="0"/>
                    <a:pt x="65" y="0"/>
                  </a:cubicBezTo>
                  <a:close/>
                  <a:moveTo>
                    <a:pt x="107" y="65"/>
                  </a:moveTo>
                  <a:cubicBezTo>
                    <a:pt x="107" y="89"/>
                    <a:pt x="90" y="109"/>
                    <a:pt x="65" y="109"/>
                  </a:cubicBezTo>
                  <a:cubicBezTo>
                    <a:pt x="40" y="109"/>
                    <a:pt x="23" y="89"/>
                    <a:pt x="23" y="65"/>
                  </a:cubicBezTo>
                  <a:cubicBezTo>
                    <a:pt x="23" y="64"/>
                    <a:pt x="23" y="64"/>
                    <a:pt x="23" y="64"/>
                  </a:cubicBezTo>
                  <a:cubicBezTo>
                    <a:pt x="23" y="40"/>
                    <a:pt x="40" y="20"/>
                    <a:pt x="65" y="20"/>
                  </a:cubicBezTo>
                  <a:cubicBezTo>
                    <a:pt x="89" y="20"/>
                    <a:pt x="107" y="40"/>
                    <a:pt x="107" y="65"/>
                  </a:cubicBezTo>
                  <a:cubicBezTo>
                    <a:pt x="107" y="65"/>
                    <a:pt x="107" y="65"/>
                    <a:pt x="107"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12"/>
            <p:cNvSpPr>
              <a:spLocks/>
            </p:cNvSpPr>
            <p:nvPr userDrawn="1"/>
          </p:nvSpPr>
          <p:spPr bwMode="auto">
            <a:xfrm>
              <a:off x="-2058988" y="4830763"/>
              <a:ext cx="461963" cy="471488"/>
            </a:xfrm>
            <a:custGeom>
              <a:avLst/>
              <a:gdLst>
                <a:gd name="T0" fmla="*/ 147 w 291"/>
                <a:gd name="T1" fmla="*/ 227 h 297"/>
                <a:gd name="T2" fmla="*/ 57 w 291"/>
                <a:gd name="T3" fmla="*/ 0 h 297"/>
                <a:gd name="T4" fmla="*/ 0 w 291"/>
                <a:gd name="T5" fmla="*/ 0 h 297"/>
                <a:gd name="T6" fmla="*/ 123 w 291"/>
                <a:gd name="T7" fmla="*/ 297 h 297"/>
                <a:gd name="T8" fmla="*/ 168 w 291"/>
                <a:gd name="T9" fmla="*/ 297 h 297"/>
                <a:gd name="T10" fmla="*/ 291 w 291"/>
                <a:gd name="T11" fmla="*/ 0 h 297"/>
                <a:gd name="T12" fmla="*/ 234 w 291"/>
                <a:gd name="T13" fmla="*/ 0 h 297"/>
                <a:gd name="T14" fmla="*/ 147 w 291"/>
                <a:gd name="T15" fmla="*/ 227 h 297"/>
                <a:gd name="T16" fmla="*/ 147 w 291"/>
                <a:gd name="T17" fmla="*/ 22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297">
                  <a:moveTo>
                    <a:pt x="147" y="227"/>
                  </a:moveTo>
                  <a:lnTo>
                    <a:pt x="57" y="0"/>
                  </a:lnTo>
                  <a:lnTo>
                    <a:pt x="0" y="0"/>
                  </a:lnTo>
                  <a:lnTo>
                    <a:pt x="123" y="297"/>
                  </a:lnTo>
                  <a:lnTo>
                    <a:pt x="168" y="297"/>
                  </a:lnTo>
                  <a:lnTo>
                    <a:pt x="291" y="0"/>
                  </a:lnTo>
                  <a:lnTo>
                    <a:pt x="234" y="0"/>
                  </a:lnTo>
                  <a:lnTo>
                    <a:pt x="147" y="227"/>
                  </a:lnTo>
                  <a:lnTo>
                    <a:pt x="147"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13"/>
            <p:cNvSpPr>
              <a:spLocks/>
            </p:cNvSpPr>
            <p:nvPr userDrawn="1"/>
          </p:nvSpPr>
          <p:spPr bwMode="auto">
            <a:xfrm>
              <a:off x="-1541463" y="4830763"/>
              <a:ext cx="349250" cy="468313"/>
            </a:xfrm>
            <a:custGeom>
              <a:avLst/>
              <a:gdLst>
                <a:gd name="T0" fmla="*/ 50 w 220"/>
                <a:gd name="T1" fmla="*/ 170 h 295"/>
                <a:gd name="T2" fmla="*/ 199 w 220"/>
                <a:gd name="T3" fmla="*/ 170 h 295"/>
                <a:gd name="T4" fmla="*/ 199 w 220"/>
                <a:gd name="T5" fmla="*/ 123 h 295"/>
                <a:gd name="T6" fmla="*/ 50 w 220"/>
                <a:gd name="T7" fmla="*/ 123 h 295"/>
                <a:gd name="T8" fmla="*/ 50 w 220"/>
                <a:gd name="T9" fmla="*/ 47 h 295"/>
                <a:gd name="T10" fmla="*/ 218 w 220"/>
                <a:gd name="T11" fmla="*/ 47 h 295"/>
                <a:gd name="T12" fmla="*/ 218 w 220"/>
                <a:gd name="T13" fmla="*/ 0 h 295"/>
                <a:gd name="T14" fmla="*/ 0 w 220"/>
                <a:gd name="T15" fmla="*/ 0 h 295"/>
                <a:gd name="T16" fmla="*/ 0 w 220"/>
                <a:gd name="T17" fmla="*/ 295 h 295"/>
                <a:gd name="T18" fmla="*/ 220 w 220"/>
                <a:gd name="T19" fmla="*/ 295 h 295"/>
                <a:gd name="T20" fmla="*/ 220 w 220"/>
                <a:gd name="T21" fmla="*/ 248 h 295"/>
                <a:gd name="T22" fmla="*/ 50 w 220"/>
                <a:gd name="T23" fmla="*/ 248 h 295"/>
                <a:gd name="T24" fmla="*/ 50 w 220"/>
                <a:gd name="T25" fmla="*/ 170 h 295"/>
                <a:gd name="T26" fmla="*/ 50 w 220"/>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95">
                  <a:moveTo>
                    <a:pt x="50" y="170"/>
                  </a:moveTo>
                  <a:lnTo>
                    <a:pt x="199" y="170"/>
                  </a:lnTo>
                  <a:lnTo>
                    <a:pt x="199" y="123"/>
                  </a:lnTo>
                  <a:lnTo>
                    <a:pt x="50" y="123"/>
                  </a:lnTo>
                  <a:lnTo>
                    <a:pt x="50" y="47"/>
                  </a:lnTo>
                  <a:lnTo>
                    <a:pt x="218" y="47"/>
                  </a:lnTo>
                  <a:lnTo>
                    <a:pt x="218" y="0"/>
                  </a:lnTo>
                  <a:lnTo>
                    <a:pt x="0" y="0"/>
                  </a:lnTo>
                  <a:lnTo>
                    <a:pt x="0" y="295"/>
                  </a:lnTo>
                  <a:lnTo>
                    <a:pt x="220" y="295"/>
                  </a:lnTo>
                  <a:lnTo>
                    <a:pt x="220" y="248"/>
                  </a:lnTo>
                  <a:lnTo>
                    <a:pt x="50" y="248"/>
                  </a:lnTo>
                  <a:lnTo>
                    <a:pt x="50" y="170"/>
                  </a:lnTo>
                  <a:lnTo>
                    <a:pt x="5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Freeform 14"/>
            <p:cNvSpPr>
              <a:spLocks noEditPoints="1"/>
            </p:cNvSpPr>
            <p:nvPr userDrawn="1"/>
          </p:nvSpPr>
          <p:spPr bwMode="auto">
            <a:xfrm>
              <a:off x="-1112838" y="4830763"/>
              <a:ext cx="393700" cy="468313"/>
            </a:xfrm>
            <a:custGeom>
              <a:avLst/>
              <a:gdLst>
                <a:gd name="T0" fmla="*/ 101 w 105"/>
                <a:gd name="T1" fmla="*/ 40 h 125"/>
                <a:gd name="T2" fmla="*/ 101 w 105"/>
                <a:gd name="T3" fmla="*/ 40 h 125"/>
                <a:gd name="T4" fmla="*/ 91 w 105"/>
                <a:gd name="T5" fmla="*/ 13 h 125"/>
                <a:gd name="T6" fmla="*/ 55 w 105"/>
                <a:gd name="T7" fmla="*/ 0 h 125"/>
                <a:gd name="T8" fmla="*/ 0 w 105"/>
                <a:gd name="T9" fmla="*/ 0 h 125"/>
                <a:gd name="T10" fmla="*/ 0 w 105"/>
                <a:gd name="T11" fmla="*/ 125 h 125"/>
                <a:gd name="T12" fmla="*/ 22 w 105"/>
                <a:gd name="T13" fmla="*/ 125 h 125"/>
                <a:gd name="T14" fmla="*/ 22 w 105"/>
                <a:gd name="T15" fmla="*/ 81 h 125"/>
                <a:gd name="T16" fmla="*/ 49 w 105"/>
                <a:gd name="T17" fmla="*/ 81 h 125"/>
                <a:gd name="T18" fmla="*/ 80 w 105"/>
                <a:gd name="T19" fmla="*/ 125 h 125"/>
                <a:gd name="T20" fmla="*/ 105 w 105"/>
                <a:gd name="T21" fmla="*/ 125 h 125"/>
                <a:gd name="T22" fmla="*/ 72 w 105"/>
                <a:gd name="T23" fmla="*/ 78 h 125"/>
                <a:gd name="T24" fmla="*/ 101 w 105"/>
                <a:gd name="T25" fmla="*/ 40 h 125"/>
                <a:gd name="T26" fmla="*/ 22 w 105"/>
                <a:gd name="T27" fmla="*/ 62 h 125"/>
                <a:gd name="T28" fmla="*/ 22 w 105"/>
                <a:gd name="T29" fmla="*/ 20 h 125"/>
                <a:gd name="T30" fmla="*/ 53 w 105"/>
                <a:gd name="T31" fmla="*/ 20 h 125"/>
                <a:gd name="T32" fmla="*/ 79 w 105"/>
                <a:gd name="T33" fmla="*/ 41 h 125"/>
                <a:gd name="T34" fmla="*/ 79 w 105"/>
                <a:gd name="T35" fmla="*/ 41 h 125"/>
                <a:gd name="T36" fmla="*/ 54 w 105"/>
                <a:gd name="T37" fmla="*/ 62 h 125"/>
                <a:gd name="T38" fmla="*/ 22 w 105"/>
                <a:gd name="T39"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25">
                  <a:moveTo>
                    <a:pt x="101" y="40"/>
                  </a:moveTo>
                  <a:cubicBezTo>
                    <a:pt x="101" y="40"/>
                    <a:pt x="101" y="40"/>
                    <a:pt x="101" y="40"/>
                  </a:cubicBezTo>
                  <a:cubicBezTo>
                    <a:pt x="101" y="29"/>
                    <a:pt x="98" y="20"/>
                    <a:pt x="91" y="13"/>
                  </a:cubicBezTo>
                  <a:cubicBezTo>
                    <a:pt x="83" y="5"/>
                    <a:pt x="71" y="0"/>
                    <a:pt x="55" y="0"/>
                  </a:cubicBezTo>
                  <a:cubicBezTo>
                    <a:pt x="0" y="0"/>
                    <a:pt x="0" y="0"/>
                    <a:pt x="0" y="0"/>
                  </a:cubicBezTo>
                  <a:cubicBezTo>
                    <a:pt x="0" y="125"/>
                    <a:pt x="0" y="125"/>
                    <a:pt x="0" y="125"/>
                  </a:cubicBezTo>
                  <a:cubicBezTo>
                    <a:pt x="22" y="125"/>
                    <a:pt x="22" y="125"/>
                    <a:pt x="22" y="125"/>
                  </a:cubicBezTo>
                  <a:cubicBezTo>
                    <a:pt x="22" y="81"/>
                    <a:pt x="22" y="81"/>
                    <a:pt x="22" y="81"/>
                  </a:cubicBezTo>
                  <a:cubicBezTo>
                    <a:pt x="49" y="81"/>
                    <a:pt x="49" y="81"/>
                    <a:pt x="49" y="81"/>
                  </a:cubicBezTo>
                  <a:cubicBezTo>
                    <a:pt x="80" y="125"/>
                    <a:pt x="80" y="125"/>
                    <a:pt x="80" y="125"/>
                  </a:cubicBezTo>
                  <a:cubicBezTo>
                    <a:pt x="105" y="125"/>
                    <a:pt x="105" y="125"/>
                    <a:pt x="105" y="125"/>
                  </a:cubicBezTo>
                  <a:cubicBezTo>
                    <a:pt x="72" y="78"/>
                    <a:pt x="72" y="78"/>
                    <a:pt x="72" y="78"/>
                  </a:cubicBezTo>
                  <a:cubicBezTo>
                    <a:pt x="89" y="73"/>
                    <a:pt x="101" y="60"/>
                    <a:pt x="101" y="40"/>
                  </a:cubicBezTo>
                  <a:close/>
                  <a:moveTo>
                    <a:pt x="22" y="62"/>
                  </a:moveTo>
                  <a:cubicBezTo>
                    <a:pt x="22" y="20"/>
                    <a:pt x="22" y="20"/>
                    <a:pt x="22" y="20"/>
                  </a:cubicBezTo>
                  <a:cubicBezTo>
                    <a:pt x="53" y="20"/>
                    <a:pt x="53" y="20"/>
                    <a:pt x="53" y="20"/>
                  </a:cubicBezTo>
                  <a:cubicBezTo>
                    <a:pt x="70" y="20"/>
                    <a:pt x="79" y="28"/>
                    <a:pt x="79" y="41"/>
                  </a:cubicBezTo>
                  <a:cubicBezTo>
                    <a:pt x="79" y="41"/>
                    <a:pt x="79" y="41"/>
                    <a:pt x="79" y="41"/>
                  </a:cubicBezTo>
                  <a:cubicBezTo>
                    <a:pt x="79" y="54"/>
                    <a:pt x="69" y="62"/>
                    <a:pt x="54" y="62"/>
                  </a:cubicBezTo>
                  <a:cubicBezTo>
                    <a:pt x="22" y="62"/>
                    <a:pt x="22" y="62"/>
                    <a:pt x="2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2" name="Freeform 15"/>
            <p:cNvSpPr>
              <a:spLocks/>
            </p:cNvSpPr>
            <p:nvPr userDrawn="1"/>
          </p:nvSpPr>
          <p:spPr bwMode="auto">
            <a:xfrm>
              <a:off x="-658813" y="4830763"/>
              <a:ext cx="404813" cy="468313"/>
            </a:xfrm>
            <a:custGeom>
              <a:avLst/>
              <a:gdLst>
                <a:gd name="T0" fmla="*/ 203 w 255"/>
                <a:gd name="T1" fmla="*/ 203 h 295"/>
                <a:gd name="T2" fmla="*/ 47 w 255"/>
                <a:gd name="T3" fmla="*/ 0 h 295"/>
                <a:gd name="T4" fmla="*/ 0 w 255"/>
                <a:gd name="T5" fmla="*/ 0 h 295"/>
                <a:gd name="T6" fmla="*/ 0 w 255"/>
                <a:gd name="T7" fmla="*/ 295 h 295"/>
                <a:gd name="T8" fmla="*/ 49 w 255"/>
                <a:gd name="T9" fmla="*/ 295 h 295"/>
                <a:gd name="T10" fmla="*/ 49 w 255"/>
                <a:gd name="T11" fmla="*/ 85 h 295"/>
                <a:gd name="T12" fmla="*/ 212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49" y="295"/>
                  </a:lnTo>
                  <a:lnTo>
                    <a:pt x="49" y="85"/>
                  </a:lnTo>
                  <a:lnTo>
                    <a:pt x="212" y="295"/>
                  </a:lnTo>
                  <a:lnTo>
                    <a:pt x="255" y="295"/>
                  </a:lnTo>
                  <a:lnTo>
                    <a:pt x="255" y="0"/>
                  </a:lnTo>
                  <a:lnTo>
                    <a:pt x="203" y="0"/>
                  </a:lnTo>
                  <a:lnTo>
                    <a:pt x="203" y="203"/>
                  </a:lnTo>
                  <a:lnTo>
                    <a:pt x="203"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16"/>
            <p:cNvSpPr>
              <a:spLocks/>
            </p:cNvSpPr>
            <p:nvPr userDrawn="1"/>
          </p:nvSpPr>
          <p:spPr bwMode="auto">
            <a:xfrm>
              <a:off x="-171450" y="4830763"/>
              <a:ext cx="457200" cy="468313"/>
            </a:xfrm>
            <a:custGeom>
              <a:avLst/>
              <a:gdLst>
                <a:gd name="T0" fmla="*/ 144 w 288"/>
                <a:gd name="T1" fmla="*/ 139 h 295"/>
                <a:gd name="T2" fmla="*/ 54 w 288"/>
                <a:gd name="T3" fmla="*/ 0 h 295"/>
                <a:gd name="T4" fmla="*/ 0 w 288"/>
                <a:gd name="T5" fmla="*/ 0 h 295"/>
                <a:gd name="T6" fmla="*/ 0 w 288"/>
                <a:gd name="T7" fmla="*/ 295 h 295"/>
                <a:gd name="T8" fmla="*/ 52 w 288"/>
                <a:gd name="T9" fmla="*/ 295 h 295"/>
                <a:gd name="T10" fmla="*/ 52 w 288"/>
                <a:gd name="T11" fmla="*/ 85 h 295"/>
                <a:gd name="T12" fmla="*/ 141 w 288"/>
                <a:gd name="T13" fmla="*/ 222 h 295"/>
                <a:gd name="T14" fmla="*/ 144 w 288"/>
                <a:gd name="T15" fmla="*/ 222 h 295"/>
                <a:gd name="T16" fmla="*/ 236 w 288"/>
                <a:gd name="T17" fmla="*/ 85 h 295"/>
                <a:gd name="T18" fmla="*/ 236 w 288"/>
                <a:gd name="T19" fmla="*/ 295 h 295"/>
                <a:gd name="T20" fmla="*/ 288 w 288"/>
                <a:gd name="T21" fmla="*/ 295 h 295"/>
                <a:gd name="T22" fmla="*/ 288 w 288"/>
                <a:gd name="T23" fmla="*/ 0 h 295"/>
                <a:gd name="T24" fmla="*/ 234 w 288"/>
                <a:gd name="T25" fmla="*/ 0 h 295"/>
                <a:gd name="T26" fmla="*/ 144 w 288"/>
                <a:gd name="T27" fmla="*/ 139 h 295"/>
                <a:gd name="T28" fmla="*/ 144 w 288"/>
                <a:gd name="T29" fmla="*/ 13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95">
                  <a:moveTo>
                    <a:pt x="144" y="139"/>
                  </a:moveTo>
                  <a:lnTo>
                    <a:pt x="54" y="0"/>
                  </a:lnTo>
                  <a:lnTo>
                    <a:pt x="0" y="0"/>
                  </a:lnTo>
                  <a:lnTo>
                    <a:pt x="0" y="295"/>
                  </a:lnTo>
                  <a:lnTo>
                    <a:pt x="52" y="295"/>
                  </a:lnTo>
                  <a:lnTo>
                    <a:pt x="52" y="85"/>
                  </a:lnTo>
                  <a:lnTo>
                    <a:pt x="141" y="222"/>
                  </a:lnTo>
                  <a:lnTo>
                    <a:pt x="144" y="222"/>
                  </a:lnTo>
                  <a:lnTo>
                    <a:pt x="236" y="85"/>
                  </a:lnTo>
                  <a:lnTo>
                    <a:pt x="236" y="295"/>
                  </a:lnTo>
                  <a:lnTo>
                    <a:pt x="288" y="295"/>
                  </a:lnTo>
                  <a:lnTo>
                    <a:pt x="288" y="0"/>
                  </a:lnTo>
                  <a:lnTo>
                    <a:pt x="234" y="0"/>
                  </a:lnTo>
                  <a:lnTo>
                    <a:pt x="144" y="139"/>
                  </a:lnTo>
                  <a:lnTo>
                    <a:pt x="144"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Freeform 17"/>
            <p:cNvSpPr>
              <a:spLocks/>
            </p:cNvSpPr>
            <p:nvPr userDrawn="1"/>
          </p:nvSpPr>
          <p:spPr bwMode="auto">
            <a:xfrm>
              <a:off x="365125" y="4830763"/>
              <a:ext cx="347663" cy="468313"/>
            </a:xfrm>
            <a:custGeom>
              <a:avLst/>
              <a:gdLst>
                <a:gd name="T0" fmla="*/ 52 w 219"/>
                <a:gd name="T1" fmla="*/ 170 h 295"/>
                <a:gd name="T2" fmla="*/ 198 w 219"/>
                <a:gd name="T3" fmla="*/ 170 h 295"/>
                <a:gd name="T4" fmla="*/ 198 w 219"/>
                <a:gd name="T5" fmla="*/ 123 h 295"/>
                <a:gd name="T6" fmla="*/ 52 w 219"/>
                <a:gd name="T7" fmla="*/ 123 h 295"/>
                <a:gd name="T8" fmla="*/ 52 w 219"/>
                <a:gd name="T9" fmla="*/ 47 h 295"/>
                <a:gd name="T10" fmla="*/ 217 w 219"/>
                <a:gd name="T11" fmla="*/ 47 h 295"/>
                <a:gd name="T12" fmla="*/ 217 w 219"/>
                <a:gd name="T13" fmla="*/ 0 h 295"/>
                <a:gd name="T14" fmla="*/ 0 w 219"/>
                <a:gd name="T15" fmla="*/ 0 h 295"/>
                <a:gd name="T16" fmla="*/ 0 w 219"/>
                <a:gd name="T17" fmla="*/ 295 h 295"/>
                <a:gd name="T18" fmla="*/ 219 w 219"/>
                <a:gd name="T19" fmla="*/ 295 h 295"/>
                <a:gd name="T20" fmla="*/ 219 w 219"/>
                <a:gd name="T21" fmla="*/ 248 h 295"/>
                <a:gd name="T22" fmla="*/ 52 w 219"/>
                <a:gd name="T23" fmla="*/ 248 h 295"/>
                <a:gd name="T24" fmla="*/ 52 w 219"/>
                <a:gd name="T25" fmla="*/ 170 h 295"/>
                <a:gd name="T26" fmla="*/ 52 w 219"/>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295">
                  <a:moveTo>
                    <a:pt x="52" y="170"/>
                  </a:moveTo>
                  <a:lnTo>
                    <a:pt x="198" y="170"/>
                  </a:lnTo>
                  <a:lnTo>
                    <a:pt x="198" y="123"/>
                  </a:lnTo>
                  <a:lnTo>
                    <a:pt x="52" y="123"/>
                  </a:lnTo>
                  <a:lnTo>
                    <a:pt x="52" y="47"/>
                  </a:lnTo>
                  <a:lnTo>
                    <a:pt x="217" y="47"/>
                  </a:lnTo>
                  <a:lnTo>
                    <a:pt x="217" y="0"/>
                  </a:lnTo>
                  <a:lnTo>
                    <a:pt x="0" y="0"/>
                  </a:lnTo>
                  <a:lnTo>
                    <a:pt x="0" y="295"/>
                  </a:lnTo>
                  <a:lnTo>
                    <a:pt x="219" y="295"/>
                  </a:lnTo>
                  <a:lnTo>
                    <a:pt x="219" y="248"/>
                  </a:lnTo>
                  <a:lnTo>
                    <a:pt x="52" y="248"/>
                  </a:lnTo>
                  <a:lnTo>
                    <a:pt x="52" y="170"/>
                  </a:lnTo>
                  <a:lnTo>
                    <a:pt x="5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5" name="Freeform 18"/>
            <p:cNvSpPr>
              <a:spLocks/>
            </p:cNvSpPr>
            <p:nvPr userDrawn="1"/>
          </p:nvSpPr>
          <p:spPr bwMode="auto">
            <a:xfrm>
              <a:off x="795338" y="4830763"/>
              <a:ext cx="404813" cy="468313"/>
            </a:xfrm>
            <a:custGeom>
              <a:avLst/>
              <a:gdLst>
                <a:gd name="T0" fmla="*/ 203 w 255"/>
                <a:gd name="T1" fmla="*/ 203 h 295"/>
                <a:gd name="T2" fmla="*/ 47 w 255"/>
                <a:gd name="T3" fmla="*/ 0 h 295"/>
                <a:gd name="T4" fmla="*/ 0 w 255"/>
                <a:gd name="T5" fmla="*/ 0 h 295"/>
                <a:gd name="T6" fmla="*/ 0 w 255"/>
                <a:gd name="T7" fmla="*/ 295 h 295"/>
                <a:gd name="T8" fmla="*/ 50 w 255"/>
                <a:gd name="T9" fmla="*/ 295 h 295"/>
                <a:gd name="T10" fmla="*/ 50 w 255"/>
                <a:gd name="T11" fmla="*/ 85 h 295"/>
                <a:gd name="T12" fmla="*/ 213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50" y="295"/>
                  </a:lnTo>
                  <a:lnTo>
                    <a:pt x="50" y="85"/>
                  </a:lnTo>
                  <a:lnTo>
                    <a:pt x="213" y="295"/>
                  </a:lnTo>
                  <a:lnTo>
                    <a:pt x="255" y="295"/>
                  </a:lnTo>
                  <a:lnTo>
                    <a:pt x="255" y="0"/>
                  </a:lnTo>
                  <a:lnTo>
                    <a:pt x="203" y="0"/>
                  </a:lnTo>
                  <a:lnTo>
                    <a:pt x="203" y="203"/>
                  </a:lnTo>
                  <a:lnTo>
                    <a:pt x="203"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Freeform 19"/>
            <p:cNvSpPr>
              <a:spLocks/>
            </p:cNvSpPr>
            <p:nvPr userDrawn="1"/>
          </p:nvSpPr>
          <p:spPr bwMode="auto">
            <a:xfrm>
              <a:off x="1263650" y="4830763"/>
              <a:ext cx="379413" cy="468313"/>
            </a:xfrm>
            <a:custGeom>
              <a:avLst/>
              <a:gdLst>
                <a:gd name="T0" fmla="*/ 0 w 239"/>
                <a:gd name="T1" fmla="*/ 49 h 295"/>
                <a:gd name="T2" fmla="*/ 95 w 239"/>
                <a:gd name="T3" fmla="*/ 49 h 295"/>
                <a:gd name="T4" fmla="*/ 95 w 239"/>
                <a:gd name="T5" fmla="*/ 295 h 295"/>
                <a:gd name="T6" fmla="*/ 147 w 239"/>
                <a:gd name="T7" fmla="*/ 295 h 295"/>
                <a:gd name="T8" fmla="*/ 147 w 239"/>
                <a:gd name="T9" fmla="*/ 49 h 295"/>
                <a:gd name="T10" fmla="*/ 239 w 239"/>
                <a:gd name="T11" fmla="*/ 49 h 295"/>
                <a:gd name="T12" fmla="*/ 239 w 239"/>
                <a:gd name="T13" fmla="*/ 0 h 295"/>
                <a:gd name="T14" fmla="*/ 0 w 239"/>
                <a:gd name="T15" fmla="*/ 0 h 295"/>
                <a:gd name="T16" fmla="*/ 0 w 239"/>
                <a:gd name="T17" fmla="*/ 49 h 295"/>
                <a:gd name="T18" fmla="*/ 0 w 239"/>
                <a:gd name="T19" fmla="*/ 4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95">
                  <a:moveTo>
                    <a:pt x="0" y="49"/>
                  </a:moveTo>
                  <a:lnTo>
                    <a:pt x="95" y="49"/>
                  </a:lnTo>
                  <a:lnTo>
                    <a:pt x="95" y="295"/>
                  </a:lnTo>
                  <a:lnTo>
                    <a:pt x="147" y="295"/>
                  </a:lnTo>
                  <a:lnTo>
                    <a:pt x="147" y="49"/>
                  </a:lnTo>
                  <a:lnTo>
                    <a:pt x="239" y="49"/>
                  </a:lnTo>
                  <a:lnTo>
                    <a:pt x="239" y="0"/>
                  </a:lnTo>
                  <a:lnTo>
                    <a:pt x="0" y="0"/>
                  </a:lnTo>
                  <a:lnTo>
                    <a:pt x="0" y="49"/>
                  </a:lnTo>
                  <a:lnTo>
                    <a:pt x="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7" name="Freeform 20"/>
            <p:cNvSpPr>
              <a:spLocks/>
            </p:cNvSpPr>
            <p:nvPr userDrawn="1"/>
          </p:nvSpPr>
          <p:spPr bwMode="auto">
            <a:xfrm>
              <a:off x="-1390650" y="3067050"/>
              <a:ext cx="1211263" cy="1571625"/>
            </a:xfrm>
            <a:custGeom>
              <a:avLst/>
              <a:gdLst>
                <a:gd name="T0" fmla="*/ 193 w 323"/>
                <a:gd name="T1" fmla="*/ 169 h 419"/>
                <a:gd name="T2" fmla="*/ 105 w 323"/>
                <a:gd name="T3" fmla="*/ 116 h 419"/>
                <a:gd name="T4" fmla="*/ 105 w 323"/>
                <a:gd name="T5" fmla="*/ 114 h 419"/>
                <a:gd name="T6" fmla="*/ 158 w 323"/>
                <a:gd name="T7" fmla="*/ 79 h 419"/>
                <a:gd name="T8" fmla="*/ 264 w 323"/>
                <a:gd name="T9" fmla="*/ 119 h 419"/>
                <a:gd name="T10" fmla="*/ 311 w 323"/>
                <a:gd name="T11" fmla="*/ 52 h 419"/>
                <a:gd name="T12" fmla="*/ 159 w 323"/>
                <a:gd name="T13" fmla="*/ 0 h 419"/>
                <a:gd name="T14" fmla="*/ 16 w 323"/>
                <a:gd name="T15" fmla="*/ 123 h 419"/>
                <a:gd name="T16" fmla="*/ 16 w 323"/>
                <a:gd name="T17" fmla="*/ 124 h 419"/>
                <a:gd name="T18" fmla="*/ 151 w 323"/>
                <a:gd name="T19" fmla="*/ 249 h 419"/>
                <a:gd name="T20" fmla="*/ 234 w 323"/>
                <a:gd name="T21" fmla="*/ 300 h 419"/>
                <a:gd name="T22" fmla="*/ 234 w 323"/>
                <a:gd name="T23" fmla="*/ 301 h 419"/>
                <a:gd name="T24" fmla="*/ 175 w 323"/>
                <a:gd name="T25" fmla="*/ 340 h 419"/>
                <a:gd name="T26" fmla="*/ 53 w 323"/>
                <a:gd name="T27" fmla="*/ 290 h 419"/>
                <a:gd name="T28" fmla="*/ 0 w 323"/>
                <a:gd name="T29" fmla="*/ 354 h 419"/>
                <a:gd name="T30" fmla="*/ 173 w 323"/>
                <a:gd name="T31" fmla="*/ 419 h 419"/>
                <a:gd name="T32" fmla="*/ 323 w 323"/>
                <a:gd name="T33" fmla="*/ 293 h 419"/>
                <a:gd name="T34" fmla="*/ 323 w 323"/>
                <a:gd name="T35" fmla="*/ 292 h 419"/>
                <a:gd name="T36" fmla="*/ 193 w 323"/>
                <a:gd name="T37" fmla="*/ 16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419">
                  <a:moveTo>
                    <a:pt x="193" y="169"/>
                  </a:moveTo>
                  <a:cubicBezTo>
                    <a:pt x="123" y="151"/>
                    <a:pt x="105" y="142"/>
                    <a:pt x="105" y="116"/>
                  </a:cubicBezTo>
                  <a:cubicBezTo>
                    <a:pt x="105" y="114"/>
                    <a:pt x="105" y="114"/>
                    <a:pt x="105" y="114"/>
                  </a:cubicBezTo>
                  <a:cubicBezTo>
                    <a:pt x="105" y="95"/>
                    <a:pt x="124" y="79"/>
                    <a:pt x="158" y="79"/>
                  </a:cubicBezTo>
                  <a:cubicBezTo>
                    <a:pt x="192" y="79"/>
                    <a:pt x="228" y="94"/>
                    <a:pt x="264" y="119"/>
                  </a:cubicBezTo>
                  <a:cubicBezTo>
                    <a:pt x="311" y="52"/>
                    <a:pt x="311" y="52"/>
                    <a:pt x="311" y="52"/>
                  </a:cubicBezTo>
                  <a:cubicBezTo>
                    <a:pt x="269" y="18"/>
                    <a:pt x="219" y="0"/>
                    <a:pt x="159" y="0"/>
                  </a:cubicBezTo>
                  <a:cubicBezTo>
                    <a:pt x="76" y="0"/>
                    <a:pt x="16" y="49"/>
                    <a:pt x="16" y="123"/>
                  </a:cubicBezTo>
                  <a:cubicBezTo>
                    <a:pt x="16" y="124"/>
                    <a:pt x="16" y="124"/>
                    <a:pt x="16" y="124"/>
                  </a:cubicBezTo>
                  <a:cubicBezTo>
                    <a:pt x="16" y="205"/>
                    <a:pt x="69" y="227"/>
                    <a:pt x="151" y="249"/>
                  </a:cubicBezTo>
                  <a:cubicBezTo>
                    <a:pt x="220" y="266"/>
                    <a:pt x="234" y="278"/>
                    <a:pt x="234" y="300"/>
                  </a:cubicBezTo>
                  <a:cubicBezTo>
                    <a:pt x="234" y="301"/>
                    <a:pt x="234" y="301"/>
                    <a:pt x="234" y="301"/>
                  </a:cubicBezTo>
                  <a:cubicBezTo>
                    <a:pt x="234" y="325"/>
                    <a:pt x="212" y="340"/>
                    <a:pt x="175" y="340"/>
                  </a:cubicBezTo>
                  <a:cubicBezTo>
                    <a:pt x="128" y="340"/>
                    <a:pt x="90" y="321"/>
                    <a:pt x="53" y="290"/>
                  </a:cubicBezTo>
                  <a:cubicBezTo>
                    <a:pt x="0" y="354"/>
                    <a:pt x="0" y="354"/>
                    <a:pt x="0" y="354"/>
                  </a:cubicBezTo>
                  <a:cubicBezTo>
                    <a:pt x="49" y="398"/>
                    <a:pt x="111" y="419"/>
                    <a:pt x="173" y="419"/>
                  </a:cubicBezTo>
                  <a:cubicBezTo>
                    <a:pt x="261" y="419"/>
                    <a:pt x="323" y="374"/>
                    <a:pt x="323" y="293"/>
                  </a:cubicBezTo>
                  <a:cubicBezTo>
                    <a:pt x="323" y="292"/>
                    <a:pt x="323" y="292"/>
                    <a:pt x="323" y="292"/>
                  </a:cubicBezTo>
                  <a:cubicBezTo>
                    <a:pt x="323" y="221"/>
                    <a:pt x="276" y="191"/>
                    <a:pt x="193"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8" name="Freeform 21"/>
            <p:cNvSpPr>
              <a:spLocks/>
            </p:cNvSpPr>
            <p:nvPr userDrawn="1"/>
          </p:nvSpPr>
          <p:spPr bwMode="auto">
            <a:xfrm>
              <a:off x="-2276475" y="239713"/>
              <a:ext cx="965200" cy="2339975"/>
            </a:xfrm>
            <a:custGeom>
              <a:avLst/>
              <a:gdLst>
                <a:gd name="T0" fmla="*/ 257 w 257"/>
                <a:gd name="T1" fmla="*/ 624 h 624"/>
                <a:gd name="T2" fmla="*/ 177 w 257"/>
                <a:gd name="T3" fmla="*/ 510 h 624"/>
                <a:gd name="T4" fmla="*/ 152 w 257"/>
                <a:gd name="T5" fmla="*/ 324 h 624"/>
                <a:gd name="T6" fmla="*/ 173 w 257"/>
                <a:gd name="T7" fmla="*/ 119 h 624"/>
                <a:gd name="T8" fmla="*/ 173 w 257"/>
                <a:gd name="T9" fmla="*/ 118 h 624"/>
                <a:gd name="T10" fmla="*/ 195 w 257"/>
                <a:gd name="T11" fmla="*/ 88 h 624"/>
                <a:gd name="T12" fmla="*/ 44 w 257"/>
                <a:gd name="T13" fmla="*/ 7 h 624"/>
                <a:gd name="T14" fmla="*/ 33 w 257"/>
                <a:gd name="T15" fmla="*/ 2 h 624"/>
                <a:gd name="T16" fmla="*/ 33 w 257"/>
                <a:gd name="T17" fmla="*/ 2 h 624"/>
                <a:gd name="T18" fmla="*/ 33 w 257"/>
                <a:gd name="T19" fmla="*/ 2 h 624"/>
                <a:gd name="T20" fmla="*/ 25 w 257"/>
                <a:gd name="T21" fmla="*/ 0 h 624"/>
                <a:gd name="T22" fmla="*/ 9 w 257"/>
                <a:gd name="T23" fmla="*/ 15 h 624"/>
                <a:gd name="T24" fmla="*/ 5 w 257"/>
                <a:gd name="T25" fmla="*/ 55 h 624"/>
                <a:gd name="T26" fmla="*/ 0 w 257"/>
                <a:gd name="T27" fmla="*/ 157 h 624"/>
                <a:gd name="T28" fmla="*/ 73 w 257"/>
                <a:gd name="T29" fmla="*/ 496 h 624"/>
                <a:gd name="T30" fmla="*/ 257 w 257"/>
                <a:gd name="T31"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624">
                  <a:moveTo>
                    <a:pt x="257" y="624"/>
                  </a:moveTo>
                  <a:cubicBezTo>
                    <a:pt x="229" y="602"/>
                    <a:pt x="195" y="566"/>
                    <a:pt x="177" y="510"/>
                  </a:cubicBezTo>
                  <a:cubicBezTo>
                    <a:pt x="160" y="457"/>
                    <a:pt x="152" y="394"/>
                    <a:pt x="152" y="324"/>
                  </a:cubicBezTo>
                  <a:cubicBezTo>
                    <a:pt x="152" y="226"/>
                    <a:pt x="168" y="142"/>
                    <a:pt x="173" y="119"/>
                  </a:cubicBezTo>
                  <a:cubicBezTo>
                    <a:pt x="173" y="118"/>
                    <a:pt x="173" y="118"/>
                    <a:pt x="173" y="118"/>
                  </a:cubicBezTo>
                  <a:cubicBezTo>
                    <a:pt x="176" y="104"/>
                    <a:pt x="184" y="93"/>
                    <a:pt x="195" y="88"/>
                  </a:cubicBezTo>
                  <a:cubicBezTo>
                    <a:pt x="121" y="40"/>
                    <a:pt x="57" y="12"/>
                    <a:pt x="44" y="7"/>
                  </a:cubicBezTo>
                  <a:cubicBezTo>
                    <a:pt x="37" y="4"/>
                    <a:pt x="33" y="2"/>
                    <a:pt x="33" y="2"/>
                  </a:cubicBezTo>
                  <a:cubicBezTo>
                    <a:pt x="33" y="2"/>
                    <a:pt x="33" y="2"/>
                    <a:pt x="33" y="2"/>
                  </a:cubicBezTo>
                  <a:cubicBezTo>
                    <a:pt x="33" y="2"/>
                    <a:pt x="33" y="2"/>
                    <a:pt x="33" y="2"/>
                  </a:cubicBezTo>
                  <a:cubicBezTo>
                    <a:pt x="30" y="1"/>
                    <a:pt x="27" y="0"/>
                    <a:pt x="25" y="0"/>
                  </a:cubicBezTo>
                  <a:cubicBezTo>
                    <a:pt x="16" y="0"/>
                    <a:pt x="11" y="6"/>
                    <a:pt x="9" y="15"/>
                  </a:cubicBezTo>
                  <a:cubicBezTo>
                    <a:pt x="9" y="15"/>
                    <a:pt x="7" y="30"/>
                    <a:pt x="5" y="55"/>
                  </a:cubicBezTo>
                  <a:cubicBezTo>
                    <a:pt x="3" y="78"/>
                    <a:pt x="0" y="114"/>
                    <a:pt x="0" y="157"/>
                  </a:cubicBezTo>
                  <a:cubicBezTo>
                    <a:pt x="0" y="253"/>
                    <a:pt x="13" y="391"/>
                    <a:pt x="73" y="496"/>
                  </a:cubicBezTo>
                  <a:cubicBezTo>
                    <a:pt x="119" y="576"/>
                    <a:pt x="185" y="621"/>
                    <a:pt x="257" y="6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9" name="Freeform 22"/>
            <p:cNvSpPr>
              <a:spLocks/>
            </p:cNvSpPr>
            <p:nvPr userDrawn="1"/>
          </p:nvSpPr>
          <p:spPr bwMode="auto">
            <a:xfrm>
              <a:off x="-704850" y="663575"/>
              <a:ext cx="998538" cy="1968500"/>
            </a:xfrm>
            <a:custGeom>
              <a:avLst/>
              <a:gdLst>
                <a:gd name="T0" fmla="*/ 50 w 266"/>
                <a:gd name="T1" fmla="*/ 520 h 525"/>
                <a:gd name="T2" fmla="*/ 78 w 266"/>
                <a:gd name="T3" fmla="*/ 525 h 525"/>
                <a:gd name="T4" fmla="*/ 78 w 266"/>
                <a:gd name="T5" fmla="*/ 525 h 525"/>
                <a:gd name="T6" fmla="*/ 243 w 266"/>
                <a:gd name="T7" fmla="*/ 389 h 525"/>
                <a:gd name="T8" fmla="*/ 266 w 266"/>
                <a:gd name="T9" fmla="*/ 211 h 525"/>
                <a:gd name="T10" fmla="*/ 249 w 266"/>
                <a:gd name="T11" fmla="*/ 27 h 525"/>
                <a:gd name="T12" fmla="*/ 246 w 266"/>
                <a:gd name="T13" fmla="*/ 11 h 525"/>
                <a:gd name="T14" fmla="*/ 238 w 266"/>
                <a:gd name="T15" fmla="*/ 0 h 525"/>
                <a:gd name="T16" fmla="*/ 232 w 266"/>
                <a:gd name="T17" fmla="*/ 3 h 525"/>
                <a:gd name="T18" fmla="*/ 225 w 266"/>
                <a:gd name="T19" fmla="*/ 8 h 525"/>
                <a:gd name="T20" fmla="*/ 207 w 266"/>
                <a:gd name="T21" fmla="*/ 24 h 525"/>
                <a:gd name="T22" fmla="*/ 146 w 266"/>
                <a:gd name="T23" fmla="*/ 84 h 525"/>
                <a:gd name="T24" fmla="*/ 23 w 266"/>
                <a:gd name="T25" fmla="*/ 289 h 525"/>
                <a:gd name="T26" fmla="*/ 0 w 266"/>
                <a:gd name="T27" fmla="*/ 417 h 525"/>
                <a:gd name="T28" fmla="*/ 13 w 266"/>
                <a:gd name="T29" fmla="*/ 483 h 525"/>
                <a:gd name="T30" fmla="*/ 50 w 266"/>
                <a:gd name="T31" fmla="*/ 52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6" h="525">
                  <a:moveTo>
                    <a:pt x="50" y="520"/>
                  </a:moveTo>
                  <a:cubicBezTo>
                    <a:pt x="57" y="523"/>
                    <a:pt x="67" y="525"/>
                    <a:pt x="78" y="525"/>
                  </a:cubicBezTo>
                  <a:cubicBezTo>
                    <a:pt x="78" y="525"/>
                    <a:pt x="78" y="525"/>
                    <a:pt x="78" y="525"/>
                  </a:cubicBezTo>
                  <a:cubicBezTo>
                    <a:pt x="129" y="525"/>
                    <a:pt x="213" y="483"/>
                    <a:pt x="243" y="389"/>
                  </a:cubicBezTo>
                  <a:cubicBezTo>
                    <a:pt x="258" y="338"/>
                    <a:pt x="266" y="278"/>
                    <a:pt x="266" y="211"/>
                  </a:cubicBezTo>
                  <a:cubicBezTo>
                    <a:pt x="266" y="127"/>
                    <a:pt x="254" y="54"/>
                    <a:pt x="249" y="27"/>
                  </a:cubicBezTo>
                  <a:cubicBezTo>
                    <a:pt x="247" y="16"/>
                    <a:pt x="246" y="11"/>
                    <a:pt x="246" y="11"/>
                  </a:cubicBezTo>
                  <a:cubicBezTo>
                    <a:pt x="245" y="6"/>
                    <a:pt x="242" y="0"/>
                    <a:pt x="238" y="0"/>
                  </a:cubicBezTo>
                  <a:cubicBezTo>
                    <a:pt x="236" y="0"/>
                    <a:pt x="234" y="1"/>
                    <a:pt x="232" y="3"/>
                  </a:cubicBezTo>
                  <a:cubicBezTo>
                    <a:pt x="231" y="3"/>
                    <a:pt x="229" y="5"/>
                    <a:pt x="225" y="8"/>
                  </a:cubicBezTo>
                  <a:cubicBezTo>
                    <a:pt x="221" y="12"/>
                    <a:pt x="215" y="17"/>
                    <a:pt x="207" y="24"/>
                  </a:cubicBezTo>
                  <a:cubicBezTo>
                    <a:pt x="195" y="34"/>
                    <a:pt x="173" y="55"/>
                    <a:pt x="146" y="84"/>
                  </a:cubicBezTo>
                  <a:cubicBezTo>
                    <a:pt x="104" y="131"/>
                    <a:pt x="49" y="204"/>
                    <a:pt x="23" y="289"/>
                  </a:cubicBezTo>
                  <a:cubicBezTo>
                    <a:pt x="7" y="339"/>
                    <a:pt x="0" y="382"/>
                    <a:pt x="0" y="417"/>
                  </a:cubicBezTo>
                  <a:cubicBezTo>
                    <a:pt x="0" y="443"/>
                    <a:pt x="4" y="465"/>
                    <a:pt x="13" y="483"/>
                  </a:cubicBezTo>
                  <a:cubicBezTo>
                    <a:pt x="21" y="500"/>
                    <a:pt x="33" y="512"/>
                    <a:pt x="50" y="5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0" name="Freeform 23"/>
            <p:cNvSpPr>
              <a:spLocks/>
            </p:cNvSpPr>
            <p:nvPr userDrawn="1"/>
          </p:nvSpPr>
          <p:spPr bwMode="auto">
            <a:xfrm>
              <a:off x="-1597025" y="663575"/>
              <a:ext cx="900113" cy="1968500"/>
            </a:xfrm>
            <a:custGeom>
              <a:avLst/>
              <a:gdLst>
                <a:gd name="T0" fmla="*/ 238 w 240"/>
                <a:gd name="T1" fmla="*/ 267 h 525"/>
                <a:gd name="T2" fmla="*/ 240 w 240"/>
                <a:gd name="T3" fmla="*/ 261 h 525"/>
                <a:gd name="T4" fmla="*/ 43 w 240"/>
                <a:gd name="T5" fmla="*/ 8 h 525"/>
                <a:gd name="T6" fmla="*/ 36 w 240"/>
                <a:gd name="T7" fmla="*/ 3 h 525"/>
                <a:gd name="T8" fmla="*/ 29 w 240"/>
                <a:gd name="T9" fmla="*/ 0 h 525"/>
                <a:gd name="T10" fmla="*/ 21 w 240"/>
                <a:gd name="T11" fmla="*/ 11 h 525"/>
                <a:gd name="T12" fmla="*/ 18 w 240"/>
                <a:gd name="T13" fmla="*/ 27 h 525"/>
                <a:gd name="T14" fmla="*/ 10 w 240"/>
                <a:gd name="T15" fmla="*/ 70 h 525"/>
                <a:gd name="T16" fmla="*/ 0 w 240"/>
                <a:gd name="T17" fmla="*/ 211 h 525"/>
                <a:gd name="T18" fmla="*/ 24 w 240"/>
                <a:gd name="T19" fmla="*/ 388 h 525"/>
                <a:gd name="T20" fmla="*/ 193 w 240"/>
                <a:gd name="T21" fmla="*/ 525 h 525"/>
                <a:gd name="T22" fmla="*/ 193 w 240"/>
                <a:gd name="T23" fmla="*/ 525 h 525"/>
                <a:gd name="T24" fmla="*/ 222 w 240"/>
                <a:gd name="T25" fmla="*/ 520 h 525"/>
                <a:gd name="T26" fmla="*/ 235 w 240"/>
                <a:gd name="T27" fmla="*/ 513 h 525"/>
                <a:gd name="T28" fmla="*/ 224 w 240"/>
                <a:gd name="T29" fmla="*/ 495 h 525"/>
                <a:gd name="T30" fmla="*/ 209 w 240"/>
                <a:gd name="T31" fmla="*/ 417 h 525"/>
                <a:gd name="T32" fmla="*/ 233 w 240"/>
                <a:gd name="T33" fmla="*/ 281 h 525"/>
                <a:gd name="T34" fmla="*/ 238 w 240"/>
                <a:gd name="T35" fmla="*/ 2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25">
                  <a:moveTo>
                    <a:pt x="238" y="267"/>
                  </a:moveTo>
                  <a:cubicBezTo>
                    <a:pt x="238" y="265"/>
                    <a:pt x="239" y="263"/>
                    <a:pt x="240" y="261"/>
                  </a:cubicBezTo>
                  <a:cubicBezTo>
                    <a:pt x="184" y="123"/>
                    <a:pt x="57" y="20"/>
                    <a:pt x="43" y="8"/>
                  </a:cubicBezTo>
                  <a:cubicBezTo>
                    <a:pt x="38" y="5"/>
                    <a:pt x="36" y="3"/>
                    <a:pt x="36" y="3"/>
                  </a:cubicBezTo>
                  <a:cubicBezTo>
                    <a:pt x="33" y="1"/>
                    <a:pt x="31" y="0"/>
                    <a:pt x="29" y="0"/>
                  </a:cubicBezTo>
                  <a:cubicBezTo>
                    <a:pt x="25" y="0"/>
                    <a:pt x="22" y="6"/>
                    <a:pt x="21" y="11"/>
                  </a:cubicBezTo>
                  <a:cubicBezTo>
                    <a:pt x="20" y="12"/>
                    <a:pt x="19" y="17"/>
                    <a:pt x="18" y="27"/>
                  </a:cubicBezTo>
                  <a:cubicBezTo>
                    <a:pt x="16" y="34"/>
                    <a:pt x="13" y="49"/>
                    <a:pt x="10" y="70"/>
                  </a:cubicBezTo>
                  <a:cubicBezTo>
                    <a:pt x="6" y="103"/>
                    <a:pt x="0" y="154"/>
                    <a:pt x="0" y="211"/>
                  </a:cubicBezTo>
                  <a:cubicBezTo>
                    <a:pt x="0" y="279"/>
                    <a:pt x="8" y="339"/>
                    <a:pt x="24" y="388"/>
                  </a:cubicBezTo>
                  <a:cubicBezTo>
                    <a:pt x="54" y="483"/>
                    <a:pt x="140" y="525"/>
                    <a:pt x="193" y="525"/>
                  </a:cubicBezTo>
                  <a:cubicBezTo>
                    <a:pt x="193" y="525"/>
                    <a:pt x="193" y="525"/>
                    <a:pt x="193" y="525"/>
                  </a:cubicBezTo>
                  <a:cubicBezTo>
                    <a:pt x="204" y="525"/>
                    <a:pt x="214" y="523"/>
                    <a:pt x="222" y="520"/>
                  </a:cubicBezTo>
                  <a:cubicBezTo>
                    <a:pt x="226" y="518"/>
                    <a:pt x="230" y="516"/>
                    <a:pt x="235" y="513"/>
                  </a:cubicBezTo>
                  <a:cubicBezTo>
                    <a:pt x="231" y="508"/>
                    <a:pt x="227" y="502"/>
                    <a:pt x="224" y="495"/>
                  </a:cubicBezTo>
                  <a:cubicBezTo>
                    <a:pt x="214" y="474"/>
                    <a:pt x="209" y="449"/>
                    <a:pt x="209" y="417"/>
                  </a:cubicBezTo>
                  <a:cubicBezTo>
                    <a:pt x="209" y="378"/>
                    <a:pt x="217" y="332"/>
                    <a:pt x="233" y="281"/>
                  </a:cubicBezTo>
                  <a:cubicBezTo>
                    <a:pt x="235" y="276"/>
                    <a:pt x="236" y="271"/>
                    <a:pt x="238" y="2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1" name="Freeform 24"/>
            <p:cNvSpPr>
              <a:spLocks/>
            </p:cNvSpPr>
            <p:nvPr userDrawn="1"/>
          </p:nvSpPr>
          <p:spPr bwMode="auto">
            <a:xfrm>
              <a:off x="-1143000" y="-179387"/>
              <a:ext cx="982663" cy="1682750"/>
            </a:xfrm>
            <a:custGeom>
              <a:avLst/>
              <a:gdLst>
                <a:gd name="T0" fmla="*/ 134 w 262"/>
                <a:gd name="T1" fmla="*/ 449 h 449"/>
                <a:gd name="T2" fmla="*/ 262 w 262"/>
                <a:gd name="T3" fmla="*/ 268 h 449"/>
                <a:gd name="T4" fmla="*/ 147 w 262"/>
                <a:gd name="T5" fmla="*/ 18 h 449"/>
                <a:gd name="T6" fmla="*/ 140 w 262"/>
                <a:gd name="T7" fmla="*/ 7 h 449"/>
                <a:gd name="T8" fmla="*/ 131 w 262"/>
                <a:gd name="T9" fmla="*/ 0 h 449"/>
                <a:gd name="T10" fmla="*/ 122 w 262"/>
                <a:gd name="T11" fmla="*/ 7 h 449"/>
                <a:gd name="T12" fmla="*/ 115 w 262"/>
                <a:gd name="T13" fmla="*/ 18 h 449"/>
                <a:gd name="T14" fmla="*/ 96 w 262"/>
                <a:gd name="T15" fmla="*/ 50 h 449"/>
                <a:gd name="T16" fmla="*/ 40 w 262"/>
                <a:gd name="T17" fmla="*/ 162 h 449"/>
                <a:gd name="T18" fmla="*/ 0 w 262"/>
                <a:gd name="T19" fmla="*/ 265 h 449"/>
                <a:gd name="T20" fmla="*/ 134 w 262"/>
                <a:gd name="T21"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449">
                  <a:moveTo>
                    <a:pt x="134" y="449"/>
                  </a:moveTo>
                  <a:cubicBezTo>
                    <a:pt x="162" y="388"/>
                    <a:pt x="205" y="327"/>
                    <a:pt x="262" y="268"/>
                  </a:cubicBezTo>
                  <a:cubicBezTo>
                    <a:pt x="223" y="150"/>
                    <a:pt x="169" y="54"/>
                    <a:pt x="147" y="18"/>
                  </a:cubicBezTo>
                  <a:cubicBezTo>
                    <a:pt x="143" y="11"/>
                    <a:pt x="140" y="7"/>
                    <a:pt x="140" y="7"/>
                  </a:cubicBezTo>
                  <a:cubicBezTo>
                    <a:pt x="136" y="0"/>
                    <a:pt x="132" y="0"/>
                    <a:pt x="131" y="0"/>
                  </a:cubicBezTo>
                  <a:cubicBezTo>
                    <a:pt x="128" y="0"/>
                    <a:pt x="125" y="2"/>
                    <a:pt x="122" y="7"/>
                  </a:cubicBezTo>
                  <a:cubicBezTo>
                    <a:pt x="122" y="7"/>
                    <a:pt x="119" y="11"/>
                    <a:pt x="115" y="18"/>
                  </a:cubicBezTo>
                  <a:cubicBezTo>
                    <a:pt x="108" y="29"/>
                    <a:pt x="102" y="39"/>
                    <a:pt x="96" y="50"/>
                  </a:cubicBezTo>
                  <a:cubicBezTo>
                    <a:pt x="83" y="74"/>
                    <a:pt x="62" y="113"/>
                    <a:pt x="40" y="162"/>
                  </a:cubicBezTo>
                  <a:cubicBezTo>
                    <a:pt x="26" y="196"/>
                    <a:pt x="12" y="230"/>
                    <a:pt x="0" y="265"/>
                  </a:cubicBezTo>
                  <a:cubicBezTo>
                    <a:pt x="42" y="307"/>
                    <a:pt x="97" y="371"/>
                    <a:pt x="134"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2" name="Freeform 25"/>
            <p:cNvSpPr>
              <a:spLocks/>
            </p:cNvSpPr>
            <p:nvPr userDrawn="1"/>
          </p:nvSpPr>
          <p:spPr bwMode="auto">
            <a:xfrm>
              <a:off x="15875" y="239713"/>
              <a:ext cx="952500" cy="2339975"/>
            </a:xfrm>
            <a:custGeom>
              <a:avLst/>
              <a:gdLst>
                <a:gd name="T0" fmla="*/ 61 w 254"/>
                <a:gd name="T1" fmla="*/ 88 h 624"/>
                <a:gd name="T2" fmla="*/ 82 w 254"/>
                <a:gd name="T3" fmla="*/ 118 h 624"/>
                <a:gd name="T4" fmla="*/ 82 w 254"/>
                <a:gd name="T5" fmla="*/ 119 h 624"/>
                <a:gd name="T6" fmla="*/ 103 w 254"/>
                <a:gd name="T7" fmla="*/ 324 h 624"/>
                <a:gd name="T8" fmla="*/ 78 w 254"/>
                <a:gd name="T9" fmla="*/ 510 h 624"/>
                <a:gd name="T10" fmla="*/ 0 w 254"/>
                <a:gd name="T11" fmla="*/ 624 h 624"/>
                <a:gd name="T12" fmla="*/ 182 w 254"/>
                <a:gd name="T13" fmla="*/ 496 h 624"/>
                <a:gd name="T14" fmla="*/ 254 w 254"/>
                <a:gd name="T15" fmla="*/ 157 h 624"/>
                <a:gd name="T16" fmla="*/ 250 w 254"/>
                <a:gd name="T17" fmla="*/ 55 h 624"/>
                <a:gd name="T18" fmla="*/ 245 w 254"/>
                <a:gd name="T19" fmla="*/ 15 h 624"/>
                <a:gd name="T20" fmla="*/ 230 w 254"/>
                <a:gd name="T21" fmla="*/ 0 h 624"/>
                <a:gd name="T22" fmla="*/ 222 w 254"/>
                <a:gd name="T23" fmla="*/ 2 h 624"/>
                <a:gd name="T24" fmla="*/ 222 w 254"/>
                <a:gd name="T25" fmla="*/ 2 h 624"/>
                <a:gd name="T26" fmla="*/ 222 w 254"/>
                <a:gd name="T27" fmla="*/ 2 h 624"/>
                <a:gd name="T28" fmla="*/ 211 w 254"/>
                <a:gd name="T29" fmla="*/ 7 h 624"/>
                <a:gd name="T30" fmla="*/ 182 w 254"/>
                <a:gd name="T31" fmla="*/ 20 h 624"/>
                <a:gd name="T32" fmla="*/ 178 w 254"/>
                <a:gd name="T33" fmla="*/ 22 h 624"/>
                <a:gd name="T34" fmla="*/ 72 w 254"/>
                <a:gd name="T35" fmla="*/ 80 h 624"/>
                <a:gd name="T36" fmla="*/ 61 w 254"/>
                <a:gd name="T37" fmla="*/ 8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624">
                  <a:moveTo>
                    <a:pt x="61" y="88"/>
                  </a:moveTo>
                  <a:cubicBezTo>
                    <a:pt x="71" y="93"/>
                    <a:pt x="79" y="104"/>
                    <a:pt x="82" y="118"/>
                  </a:cubicBezTo>
                  <a:cubicBezTo>
                    <a:pt x="82" y="118"/>
                    <a:pt x="82" y="118"/>
                    <a:pt x="82" y="119"/>
                  </a:cubicBezTo>
                  <a:cubicBezTo>
                    <a:pt x="87" y="142"/>
                    <a:pt x="103" y="226"/>
                    <a:pt x="103" y="324"/>
                  </a:cubicBezTo>
                  <a:cubicBezTo>
                    <a:pt x="103" y="394"/>
                    <a:pt x="95" y="457"/>
                    <a:pt x="78" y="510"/>
                  </a:cubicBezTo>
                  <a:cubicBezTo>
                    <a:pt x="61" y="566"/>
                    <a:pt x="28" y="602"/>
                    <a:pt x="0" y="624"/>
                  </a:cubicBezTo>
                  <a:cubicBezTo>
                    <a:pt x="72" y="620"/>
                    <a:pt x="136" y="575"/>
                    <a:pt x="182" y="496"/>
                  </a:cubicBezTo>
                  <a:cubicBezTo>
                    <a:pt x="242" y="391"/>
                    <a:pt x="254" y="253"/>
                    <a:pt x="254" y="157"/>
                  </a:cubicBezTo>
                  <a:cubicBezTo>
                    <a:pt x="254" y="122"/>
                    <a:pt x="253" y="88"/>
                    <a:pt x="250" y="55"/>
                  </a:cubicBezTo>
                  <a:cubicBezTo>
                    <a:pt x="248" y="30"/>
                    <a:pt x="246" y="15"/>
                    <a:pt x="245" y="15"/>
                  </a:cubicBezTo>
                  <a:cubicBezTo>
                    <a:pt x="244" y="6"/>
                    <a:pt x="239" y="0"/>
                    <a:pt x="230" y="0"/>
                  </a:cubicBezTo>
                  <a:cubicBezTo>
                    <a:pt x="228" y="0"/>
                    <a:pt x="226" y="1"/>
                    <a:pt x="222" y="2"/>
                  </a:cubicBezTo>
                  <a:cubicBezTo>
                    <a:pt x="222" y="2"/>
                    <a:pt x="222" y="2"/>
                    <a:pt x="222" y="2"/>
                  </a:cubicBezTo>
                  <a:cubicBezTo>
                    <a:pt x="222" y="2"/>
                    <a:pt x="222" y="2"/>
                    <a:pt x="222" y="2"/>
                  </a:cubicBezTo>
                  <a:cubicBezTo>
                    <a:pt x="222" y="2"/>
                    <a:pt x="218" y="4"/>
                    <a:pt x="211" y="7"/>
                  </a:cubicBezTo>
                  <a:cubicBezTo>
                    <a:pt x="204" y="10"/>
                    <a:pt x="194" y="14"/>
                    <a:pt x="182" y="20"/>
                  </a:cubicBezTo>
                  <a:cubicBezTo>
                    <a:pt x="178" y="22"/>
                    <a:pt x="178" y="22"/>
                    <a:pt x="178" y="22"/>
                  </a:cubicBezTo>
                  <a:cubicBezTo>
                    <a:pt x="142" y="39"/>
                    <a:pt x="106" y="59"/>
                    <a:pt x="72" y="80"/>
                  </a:cubicBezTo>
                  <a:cubicBezTo>
                    <a:pt x="68" y="83"/>
                    <a:pt x="64" y="85"/>
                    <a:pt x="6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3" name="Freeform 26"/>
            <p:cNvSpPr>
              <a:spLocks/>
            </p:cNvSpPr>
            <p:nvPr userDrawn="1"/>
          </p:nvSpPr>
          <p:spPr bwMode="auto">
            <a:xfrm>
              <a:off x="-284163" y="-63500"/>
              <a:ext cx="581025" cy="738188"/>
            </a:xfrm>
            <a:custGeom>
              <a:avLst/>
              <a:gdLst>
                <a:gd name="T0" fmla="*/ 155 w 155"/>
                <a:gd name="T1" fmla="*/ 126 h 197"/>
                <a:gd name="T2" fmla="*/ 126 w 155"/>
                <a:gd name="T3" fmla="*/ 13 h 197"/>
                <a:gd name="T4" fmla="*/ 126 w 155"/>
                <a:gd name="T5" fmla="*/ 12 h 197"/>
                <a:gd name="T6" fmla="*/ 111 w 155"/>
                <a:gd name="T7" fmla="*/ 0 h 197"/>
                <a:gd name="T8" fmla="*/ 108 w 155"/>
                <a:gd name="T9" fmla="*/ 0 h 197"/>
                <a:gd name="T10" fmla="*/ 108 w 155"/>
                <a:gd name="T11" fmla="*/ 0 h 197"/>
                <a:gd name="T12" fmla="*/ 108 w 155"/>
                <a:gd name="T13" fmla="*/ 0 h 197"/>
                <a:gd name="T14" fmla="*/ 101 w 155"/>
                <a:gd name="T15" fmla="*/ 3 h 197"/>
                <a:gd name="T16" fmla="*/ 101 w 155"/>
                <a:gd name="T17" fmla="*/ 3 h 197"/>
                <a:gd name="T18" fmla="*/ 101 w 155"/>
                <a:gd name="T19" fmla="*/ 3 h 197"/>
                <a:gd name="T20" fmla="*/ 61 w 155"/>
                <a:gd name="T21" fmla="*/ 30 h 197"/>
                <a:gd name="T22" fmla="*/ 0 w 155"/>
                <a:gd name="T23" fmla="*/ 77 h 197"/>
                <a:gd name="T24" fmla="*/ 50 w 155"/>
                <a:gd name="T25" fmla="*/ 197 h 197"/>
                <a:gd name="T26" fmla="*/ 155 w 155"/>
                <a:gd name="T27" fmla="*/ 12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126"/>
                  </a:moveTo>
                  <a:cubicBezTo>
                    <a:pt x="144" y="70"/>
                    <a:pt x="131" y="28"/>
                    <a:pt x="126" y="13"/>
                  </a:cubicBezTo>
                  <a:cubicBezTo>
                    <a:pt x="126" y="12"/>
                    <a:pt x="126" y="12"/>
                    <a:pt x="126" y="12"/>
                  </a:cubicBezTo>
                  <a:cubicBezTo>
                    <a:pt x="123" y="4"/>
                    <a:pt x="118" y="0"/>
                    <a:pt x="111" y="0"/>
                  </a:cubicBezTo>
                  <a:cubicBezTo>
                    <a:pt x="110" y="0"/>
                    <a:pt x="109" y="0"/>
                    <a:pt x="108" y="0"/>
                  </a:cubicBezTo>
                  <a:cubicBezTo>
                    <a:pt x="108" y="0"/>
                    <a:pt x="108" y="0"/>
                    <a:pt x="108" y="0"/>
                  </a:cubicBezTo>
                  <a:cubicBezTo>
                    <a:pt x="108" y="0"/>
                    <a:pt x="108" y="0"/>
                    <a:pt x="108" y="0"/>
                  </a:cubicBezTo>
                  <a:cubicBezTo>
                    <a:pt x="106" y="0"/>
                    <a:pt x="103" y="1"/>
                    <a:pt x="101" y="3"/>
                  </a:cubicBezTo>
                  <a:cubicBezTo>
                    <a:pt x="101" y="3"/>
                    <a:pt x="101" y="3"/>
                    <a:pt x="101" y="3"/>
                  </a:cubicBezTo>
                  <a:cubicBezTo>
                    <a:pt x="101" y="3"/>
                    <a:pt x="101" y="3"/>
                    <a:pt x="101" y="3"/>
                  </a:cubicBezTo>
                  <a:cubicBezTo>
                    <a:pt x="101" y="3"/>
                    <a:pt x="85" y="12"/>
                    <a:pt x="61" y="30"/>
                  </a:cubicBezTo>
                  <a:cubicBezTo>
                    <a:pt x="47" y="40"/>
                    <a:pt x="26" y="56"/>
                    <a:pt x="0" y="77"/>
                  </a:cubicBezTo>
                  <a:cubicBezTo>
                    <a:pt x="19" y="117"/>
                    <a:pt x="36" y="157"/>
                    <a:pt x="50" y="197"/>
                  </a:cubicBezTo>
                  <a:cubicBezTo>
                    <a:pt x="82" y="172"/>
                    <a:pt x="116" y="149"/>
                    <a:pt x="155"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4" name="Freeform 27"/>
            <p:cNvSpPr>
              <a:spLocks/>
            </p:cNvSpPr>
            <p:nvPr userDrawn="1"/>
          </p:nvSpPr>
          <p:spPr bwMode="auto">
            <a:xfrm>
              <a:off x="-1600200" y="-63500"/>
              <a:ext cx="581025" cy="738188"/>
            </a:xfrm>
            <a:custGeom>
              <a:avLst/>
              <a:gdLst>
                <a:gd name="T0" fmla="*/ 155 w 155"/>
                <a:gd name="T1" fmla="*/ 77 h 197"/>
                <a:gd name="T2" fmla="*/ 94 w 155"/>
                <a:gd name="T3" fmla="*/ 30 h 197"/>
                <a:gd name="T4" fmla="*/ 54 w 155"/>
                <a:gd name="T5" fmla="*/ 3 h 197"/>
                <a:gd name="T6" fmla="*/ 54 w 155"/>
                <a:gd name="T7" fmla="*/ 3 h 197"/>
                <a:gd name="T8" fmla="*/ 54 w 155"/>
                <a:gd name="T9" fmla="*/ 3 h 197"/>
                <a:gd name="T10" fmla="*/ 47 w 155"/>
                <a:gd name="T11" fmla="*/ 0 h 197"/>
                <a:gd name="T12" fmla="*/ 47 w 155"/>
                <a:gd name="T13" fmla="*/ 0 h 197"/>
                <a:gd name="T14" fmla="*/ 47 w 155"/>
                <a:gd name="T15" fmla="*/ 0 h 197"/>
                <a:gd name="T16" fmla="*/ 44 w 155"/>
                <a:gd name="T17" fmla="*/ 0 h 197"/>
                <a:gd name="T18" fmla="*/ 29 w 155"/>
                <a:gd name="T19" fmla="*/ 12 h 197"/>
                <a:gd name="T20" fmla="*/ 29 w 155"/>
                <a:gd name="T21" fmla="*/ 13 h 197"/>
                <a:gd name="T22" fmla="*/ 0 w 155"/>
                <a:gd name="T23" fmla="*/ 126 h 197"/>
                <a:gd name="T24" fmla="*/ 105 w 155"/>
                <a:gd name="T25" fmla="*/ 197 h 197"/>
                <a:gd name="T26" fmla="*/ 155 w 155"/>
                <a:gd name="T2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77"/>
                  </a:moveTo>
                  <a:cubicBezTo>
                    <a:pt x="135" y="60"/>
                    <a:pt x="114" y="44"/>
                    <a:pt x="94" y="30"/>
                  </a:cubicBezTo>
                  <a:cubicBezTo>
                    <a:pt x="70" y="12"/>
                    <a:pt x="54" y="3"/>
                    <a:pt x="54" y="3"/>
                  </a:cubicBezTo>
                  <a:cubicBezTo>
                    <a:pt x="54" y="3"/>
                    <a:pt x="54" y="3"/>
                    <a:pt x="54" y="3"/>
                  </a:cubicBezTo>
                  <a:cubicBezTo>
                    <a:pt x="54" y="3"/>
                    <a:pt x="54" y="3"/>
                    <a:pt x="54" y="3"/>
                  </a:cubicBezTo>
                  <a:cubicBezTo>
                    <a:pt x="52" y="1"/>
                    <a:pt x="49" y="0"/>
                    <a:pt x="47" y="0"/>
                  </a:cubicBezTo>
                  <a:cubicBezTo>
                    <a:pt x="47" y="0"/>
                    <a:pt x="47" y="0"/>
                    <a:pt x="47" y="0"/>
                  </a:cubicBezTo>
                  <a:cubicBezTo>
                    <a:pt x="47" y="0"/>
                    <a:pt x="47" y="0"/>
                    <a:pt x="47" y="0"/>
                  </a:cubicBezTo>
                  <a:cubicBezTo>
                    <a:pt x="46" y="0"/>
                    <a:pt x="45" y="0"/>
                    <a:pt x="44" y="0"/>
                  </a:cubicBezTo>
                  <a:cubicBezTo>
                    <a:pt x="37" y="0"/>
                    <a:pt x="32" y="4"/>
                    <a:pt x="29" y="12"/>
                  </a:cubicBezTo>
                  <a:cubicBezTo>
                    <a:pt x="29" y="12"/>
                    <a:pt x="29" y="12"/>
                    <a:pt x="29" y="13"/>
                  </a:cubicBezTo>
                  <a:cubicBezTo>
                    <a:pt x="24" y="28"/>
                    <a:pt x="11" y="70"/>
                    <a:pt x="0" y="126"/>
                  </a:cubicBezTo>
                  <a:cubicBezTo>
                    <a:pt x="39" y="149"/>
                    <a:pt x="73" y="172"/>
                    <a:pt x="105" y="197"/>
                  </a:cubicBezTo>
                  <a:cubicBezTo>
                    <a:pt x="119" y="158"/>
                    <a:pt x="136" y="118"/>
                    <a:pt x="155"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Freeform 28"/>
            <p:cNvSpPr>
              <a:spLocks/>
            </p:cNvSpPr>
            <p:nvPr userDrawn="1"/>
          </p:nvSpPr>
          <p:spPr bwMode="auto">
            <a:xfrm>
              <a:off x="-2973388" y="914400"/>
              <a:ext cx="633413" cy="657225"/>
            </a:xfrm>
            <a:custGeom>
              <a:avLst/>
              <a:gdLst>
                <a:gd name="T0" fmla="*/ 169 w 169"/>
                <a:gd name="T1" fmla="*/ 133 h 175"/>
                <a:gd name="T2" fmla="*/ 158 w 169"/>
                <a:gd name="T3" fmla="*/ 5 h 175"/>
                <a:gd name="T4" fmla="*/ 70 w 169"/>
                <a:gd name="T5" fmla="*/ 0 h 175"/>
                <a:gd name="T6" fmla="*/ 59 w 169"/>
                <a:gd name="T7" fmla="*/ 0 h 175"/>
                <a:gd name="T8" fmla="*/ 26 w 169"/>
                <a:gd name="T9" fmla="*/ 0 h 175"/>
                <a:gd name="T10" fmla="*/ 5 w 169"/>
                <a:gd name="T11" fmla="*/ 13 h 175"/>
                <a:gd name="T12" fmla="*/ 0 w 169"/>
                <a:gd name="T13" fmla="*/ 28 h 175"/>
                <a:gd name="T14" fmla="*/ 74 w 169"/>
                <a:gd name="T15" fmla="*/ 175 h 175"/>
                <a:gd name="T16" fmla="*/ 169 w 169"/>
                <a:gd name="T17" fmla="*/ 13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133"/>
                  </a:moveTo>
                  <a:cubicBezTo>
                    <a:pt x="163" y="93"/>
                    <a:pt x="159" y="50"/>
                    <a:pt x="158" y="5"/>
                  </a:cubicBezTo>
                  <a:cubicBezTo>
                    <a:pt x="119" y="1"/>
                    <a:pt x="89" y="0"/>
                    <a:pt x="70" y="0"/>
                  </a:cubicBezTo>
                  <a:cubicBezTo>
                    <a:pt x="66" y="0"/>
                    <a:pt x="63" y="0"/>
                    <a:pt x="59" y="0"/>
                  </a:cubicBezTo>
                  <a:cubicBezTo>
                    <a:pt x="38" y="0"/>
                    <a:pt x="26" y="0"/>
                    <a:pt x="26" y="0"/>
                  </a:cubicBezTo>
                  <a:cubicBezTo>
                    <a:pt x="17" y="1"/>
                    <a:pt x="10" y="5"/>
                    <a:pt x="5" y="13"/>
                  </a:cubicBezTo>
                  <a:cubicBezTo>
                    <a:pt x="2" y="17"/>
                    <a:pt x="0" y="23"/>
                    <a:pt x="0" y="28"/>
                  </a:cubicBezTo>
                  <a:cubicBezTo>
                    <a:pt x="2" y="43"/>
                    <a:pt x="11" y="95"/>
                    <a:pt x="74" y="175"/>
                  </a:cubicBezTo>
                  <a:cubicBezTo>
                    <a:pt x="106" y="159"/>
                    <a:pt x="138" y="145"/>
                    <a:pt x="169"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Freeform 29"/>
            <p:cNvSpPr>
              <a:spLocks/>
            </p:cNvSpPr>
            <p:nvPr userDrawn="1"/>
          </p:nvSpPr>
          <p:spPr bwMode="auto">
            <a:xfrm>
              <a:off x="1035050" y="914400"/>
              <a:ext cx="635000" cy="657225"/>
            </a:xfrm>
            <a:custGeom>
              <a:avLst/>
              <a:gdLst>
                <a:gd name="T0" fmla="*/ 169 w 169"/>
                <a:gd name="T1" fmla="*/ 28 h 175"/>
                <a:gd name="T2" fmla="*/ 164 w 169"/>
                <a:gd name="T3" fmla="*/ 13 h 175"/>
                <a:gd name="T4" fmla="*/ 143 w 169"/>
                <a:gd name="T5" fmla="*/ 0 h 175"/>
                <a:gd name="T6" fmla="*/ 110 w 169"/>
                <a:gd name="T7" fmla="*/ 0 h 175"/>
                <a:gd name="T8" fmla="*/ 99 w 169"/>
                <a:gd name="T9" fmla="*/ 0 h 175"/>
                <a:gd name="T10" fmla="*/ 11 w 169"/>
                <a:gd name="T11" fmla="*/ 5 h 175"/>
                <a:gd name="T12" fmla="*/ 0 w 169"/>
                <a:gd name="T13" fmla="*/ 133 h 175"/>
                <a:gd name="T14" fmla="*/ 95 w 169"/>
                <a:gd name="T15" fmla="*/ 175 h 175"/>
                <a:gd name="T16" fmla="*/ 169 w 169"/>
                <a:gd name="T17" fmla="*/ 2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28"/>
                  </a:moveTo>
                  <a:cubicBezTo>
                    <a:pt x="169" y="23"/>
                    <a:pt x="166" y="16"/>
                    <a:pt x="164" y="13"/>
                  </a:cubicBezTo>
                  <a:cubicBezTo>
                    <a:pt x="159" y="5"/>
                    <a:pt x="152" y="1"/>
                    <a:pt x="143" y="0"/>
                  </a:cubicBezTo>
                  <a:cubicBezTo>
                    <a:pt x="143" y="0"/>
                    <a:pt x="131" y="0"/>
                    <a:pt x="110" y="0"/>
                  </a:cubicBezTo>
                  <a:cubicBezTo>
                    <a:pt x="106" y="0"/>
                    <a:pt x="103" y="0"/>
                    <a:pt x="99" y="0"/>
                  </a:cubicBezTo>
                  <a:cubicBezTo>
                    <a:pt x="80" y="0"/>
                    <a:pt x="49" y="1"/>
                    <a:pt x="11" y="5"/>
                  </a:cubicBezTo>
                  <a:cubicBezTo>
                    <a:pt x="10" y="49"/>
                    <a:pt x="6" y="92"/>
                    <a:pt x="0" y="133"/>
                  </a:cubicBezTo>
                  <a:cubicBezTo>
                    <a:pt x="31" y="145"/>
                    <a:pt x="63" y="159"/>
                    <a:pt x="95" y="175"/>
                  </a:cubicBezTo>
                  <a:cubicBezTo>
                    <a:pt x="158" y="95"/>
                    <a:pt x="167" y="43"/>
                    <a:pt x="16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7" name="Freeform 30"/>
            <p:cNvSpPr>
              <a:spLocks/>
            </p:cNvSpPr>
            <p:nvPr userDrawn="1"/>
          </p:nvSpPr>
          <p:spPr bwMode="auto">
            <a:xfrm>
              <a:off x="401638" y="1522413"/>
              <a:ext cx="1485900" cy="1046163"/>
            </a:xfrm>
            <a:custGeom>
              <a:avLst/>
              <a:gdLst>
                <a:gd name="T0" fmla="*/ 385 w 396"/>
                <a:gd name="T1" fmla="*/ 119 h 279"/>
                <a:gd name="T2" fmla="*/ 376 w 396"/>
                <a:gd name="T3" fmla="*/ 112 h 279"/>
                <a:gd name="T4" fmla="*/ 375 w 396"/>
                <a:gd name="T5" fmla="*/ 112 h 279"/>
                <a:gd name="T6" fmla="*/ 375 w 396"/>
                <a:gd name="T7" fmla="*/ 112 h 279"/>
                <a:gd name="T8" fmla="*/ 355 w 396"/>
                <a:gd name="T9" fmla="*/ 99 h 279"/>
                <a:gd name="T10" fmla="*/ 348 w 396"/>
                <a:gd name="T11" fmla="*/ 94 h 279"/>
                <a:gd name="T12" fmla="*/ 250 w 396"/>
                <a:gd name="T13" fmla="*/ 38 h 279"/>
                <a:gd name="T14" fmla="*/ 164 w 396"/>
                <a:gd name="T15" fmla="*/ 0 h 279"/>
                <a:gd name="T16" fmla="*/ 104 w 396"/>
                <a:gd name="T17" fmla="*/ 168 h 279"/>
                <a:gd name="T18" fmla="*/ 0 w 396"/>
                <a:gd name="T19" fmla="*/ 279 h 279"/>
                <a:gd name="T20" fmla="*/ 391 w 396"/>
                <a:gd name="T21" fmla="*/ 156 h 279"/>
                <a:gd name="T22" fmla="*/ 391 w 396"/>
                <a:gd name="T23" fmla="*/ 156 h 279"/>
                <a:gd name="T24" fmla="*/ 396 w 396"/>
                <a:gd name="T25" fmla="*/ 141 h 279"/>
                <a:gd name="T26" fmla="*/ 385 w 396"/>
                <a:gd name="T27" fmla="*/ 11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6" h="279">
                  <a:moveTo>
                    <a:pt x="385" y="119"/>
                  </a:moveTo>
                  <a:cubicBezTo>
                    <a:pt x="385" y="119"/>
                    <a:pt x="382" y="117"/>
                    <a:pt x="376" y="112"/>
                  </a:cubicBezTo>
                  <a:cubicBezTo>
                    <a:pt x="375" y="112"/>
                    <a:pt x="375" y="112"/>
                    <a:pt x="375" y="112"/>
                  </a:cubicBezTo>
                  <a:cubicBezTo>
                    <a:pt x="375" y="112"/>
                    <a:pt x="375" y="112"/>
                    <a:pt x="375" y="112"/>
                  </a:cubicBezTo>
                  <a:cubicBezTo>
                    <a:pt x="371" y="109"/>
                    <a:pt x="364" y="104"/>
                    <a:pt x="355" y="99"/>
                  </a:cubicBezTo>
                  <a:cubicBezTo>
                    <a:pt x="353" y="97"/>
                    <a:pt x="350" y="96"/>
                    <a:pt x="348" y="94"/>
                  </a:cubicBezTo>
                  <a:cubicBezTo>
                    <a:pt x="327" y="80"/>
                    <a:pt x="292" y="59"/>
                    <a:pt x="250" y="38"/>
                  </a:cubicBezTo>
                  <a:cubicBezTo>
                    <a:pt x="221" y="24"/>
                    <a:pt x="192" y="11"/>
                    <a:pt x="164" y="0"/>
                  </a:cubicBezTo>
                  <a:cubicBezTo>
                    <a:pt x="151" y="65"/>
                    <a:pt x="131" y="121"/>
                    <a:pt x="104" y="168"/>
                  </a:cubicBezTo>
                  <a:cubicBezTo>
                    <a:pt x="76" y="217"/>
                    <a:pt x="41" y="255"/>
                    <a:pt x="0" y="279"/>
                  </a:cubicBezTo>
                  <a:cubicBezTo>
                    <a:pt x="298" y="263"/>
                    <a:pt x="383" y="167"/>
                    <a:pt x="391" y="156"/>
                  </a:cubicBezTo>
                  <a:cubicBezTo>
                    <a:pt x="391" y="156"/>
                    <a:pt x="391" y="156"/>
                    <a:pt x="391" y="156"/>
                  </a:cubicBezTo>
                  <a:cubicBezTo>
                    <a:pt x="394" y="151"/>
                    <a:pt x="396" y="146"/>
                    <a:pt x="396" y="141"/>
                  </a:cubicBezTo>
                  <a:cubicBezTo>
                    <a:pt x="396" y="132"/>
                    <a:pt x="392" y="124"/>
                    <a:pt x="385"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 name="Freeform 31"/>
            <p:cNvSpPr>
              <a:spLocks/>
            </p:cNvSpPr>
            <p:nvPr userDrawn="1"/>
          </p:nvSpPr>
          <p:spPr bwMode="auto">
            <a:xfrm>
              <a:off x="-3190875" y="1522413"/>
              <a:ext cx="1485900" cy="1046163"/>
            </a:xfrm>
            <a:custGeom>
              <a:avLst/>
              <a:gdLst>
                <a:gd name="T0" fmla="*/ 396 w 396"/>
                <a:gd name="T1" fmla="*/ 279 h 279"/>
                <a:gd name="T2" fmla="*/ 292 w 396"/>
                <a:gd name="T3" fmla="*/ 168 h 279"/>
                <a:gd name="T4" fmla="*/ 232 w 396"/>
                <a:gd name="T5" fmla="*/ 0 h 279"/>
                <a:gd name="T6" fmla="*/ 20 w 396"/>
                <a:gd name="T7" fmla="*/ 112 h 279"/>
                <a:gd name="T8" fmla="*/ 11 w 396"/>
                <a:gd name="T9" fmla="*/ 119 h 279"/>
                <a:gd name="T10" fmla="*/ 0 w 396"/>
                <a:gd name="T11" fmla="*/ 141 h 279"/>
                <a:gd name="T12" fmla="*/ 5 w 396"/>
                <a:gd name="T13" fmla="*/ 156 h 279"/>
                <a:gd name="T14" fmla="*/ 5 w 396"/>
                <a:gd name="T15" fmla="*/ 157 h 279"/>
                <a:gd name="T16" fmla="*/ 7 w 396"/>
                <a:gd name="T17" fmla="*/ 159 h 279"/>
                <a:gd name="T18" fmla="*/ 8 w 396"/>
                <a:gd name="T19" fmla="*/ 160 h 279"/>
                <a:gd name="T20" fmla="*/ 23 w 396"/>
                <a:gd name="T21" fmla="*/ 174 h 279"/>
                <a:gd name="T22" fmla="*/ 94 w 396"/>
                <a:gd name="T23" fmla="*/ 217 h 279"/>
                <a:gd name="T24" fmla="*/ 396 w 396"/>
                <a:gd name="T25"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79">
                  <a:moveTo>
                    <a:pt x="396" y="279"/>
                  </a:moveTo>
                  <a:cubicBezTo>
                    <a:pt x="356" y="255"/>
                    <a:pt x="320" y="217"/>
                    <a:pt x="292" y="168"/>
                  </a:cubicBezTo>
                  <a:cubicBezTo>
                    <a:pt x="265" y="121"/>
                    <a:pt x="245" y="65"/>
                    <a:pt x="232" y="0"/>
                  </a:cubicBezTo>
                  <a:cubicBezTo>
                    <a:pt x="132" y="38"/>
                    <a:pt x="51" y="91"/>
                    <a:pt x="20" y="112"/>
                  </a:cubicBezTo>
                  <a:cubicBezTo>
                    <a:pt x="14" y="117"/>
                    <a:pt x="11" y="119"/>
                    <a:pt x="11" y="119"/>
                  </a:cubicBezTo>
                  <a:cubicBezTo>
                    <a:pt x="4" y="124"/>
                    <a:pt x="0" y="132"/>
                    <a:pt x="0" y="141"/>
                  </a:cubicBezTo>
                  <a:cubicBezTo>
                    <a:pt x="0" y="146"/>
                    <a:pt x="2" y="151"/>
                    <a:pt x="5" y="156"/>
                  </a:cubicBezTo>
                  <a:cubicBezTo>
                    <a:pt x="5" y="156"/>
                    <a:pt x="5" y="156"/>
                    <a:pt x="5" y="157"/>
                  </a:cubicBezTo>
                  <a:cubicBezTo>
                    <a:pt x="6" y="157"/>
                    <a:pt x="6" y="158"/>
                    <a:pt x="7" y="159"/>
                  </a:cubicBezTo>
                  <a:cubicBezTo>
                    <a:pt x="7" y="159"/>
                    <a:pt x="8" y="160"/>
                    <a:pt x="8" y="160"/>
                  </a:cubicBezTo>
                  <a:cubicBezTo>
                    <a:pt x="10" y="162"/>
                    <a:pt x="15" y="167"/>
                    <a:pt x="23" y="174"/>
                  </a:cubicBezTo>
                  <a:cubicBezTo>
                    <a:pt x="35" y="184"/>
                    <a:pt x="58" y="201"/>
                    <a:pt x="94" y="217"/>
                  </a:cubicBezTo>
                  <a:cubicBezTo>
                    <a:pt x="169" y="251"/>
                    <a:pt x="273" y="273"/>
                    <a:pt x="396" y="2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9" name="Freeform 32"/>
            <p:cNvSpPr>
              <a:spLocks/>
            </p:cNvSpPr>
            <p:nvPr userDrawn="1"/>
          </p:nvSpPr>
          <p:spPr bwMode="auto">
            <a:xfrm>
              <a:off x="-523875" y="2651125"/>
              <a:ext cx="1500188" cy="239713"/>
            </a:xfrm>
            <a:custGeom>
              <a:avLst/>
              <a:gdLst>
                <a:gd name="T0" fmla="*/ 7 w 400"/>
                <a:gd name="T1" fmla="*/ 31 h 64"/>
                <a:gd name="T2" fmla="*/ 54 w 400"/>
                <a:gd name="T3" fmla="*/ 29 h 64"/>
                <a:gd name="T4" fmla="*/ 182 w 400"/>
                <a:gd name="T5" fmla="*/ 47 h 64"/>
                <a:gd name="T6" fmla="*/ 292 w 400"/>
                <a:gd name="T7" fmla="*/ 64 h 64"/>
                <a:gd name="T8" fmla="*/ 392 w 400"/>
                <a:gd name="T9" fmla="*/ 37 h 64"/>
                <a:gd name="T10" fmla="*/ 399 w 400"/>
                <a:gd name="T11" fmla="*/ 18 h 64"/>
                <a:gd name="T12" fmla="*/ 373 w 400"/>
                <a:gd name="T13" fmla="*/ 0 h 64"/>
                <a:gd name="T14" fmla="*/ 301 w 400"/>
                <a:gd name="T15" fmla="*/ 8 h 64"/>
                <a:gd name="T16" fmla="*/ 285 w 400"/>
                <a:gd name="T17" fmla="*/ 10 h 64"/>
                <a:gd name="T18" fmla="*/ 227 w 400"/>
                <a:gd name="T19" fmla="*/ 13 h 64"/>
                <a:gd name="T20" fmla="*/ 181 w 400"/>
                <a:gd name="T21" fmla="*/ 12 h 64"/>
                <a:gd name="T22" fmla="*/ 180 w 400"/>
                <a:gd name="T23" fmla="*/ 12 h 64"/>
                <a:gd name="T24" fmla="*/ 129 w 400"/>
                <a:gd name="T25" fmla="*/ 12 h 64"/>
                <a:gd name="T26" fmla="*/ 3 w 400"/>
                <a:gd name="T27" fmla="*/ 25 h 64"/>
                <a:gd name="T28" fmla="*/ 0 w 400"/>
                <a:gd name="T29" fmla="*/ 29 h 64"/>
                <a:gd name="T30" fmla="*/ 5 w 400"/>
                <a:gd name="T31" fmla="*/ 31 h 64"/>
                <a:gd name="T32" fmla="*/ 7 w 400"/>
                <a:gd name="T3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64">
                  <a:moveTo>
                    <a:pt x="7" y="31"/>
                  </a:moveTo>
                  <a:cubicBezTo>
                    <a:pt x="23" y="29"/>
                    <a:pt x="39" y="29"/>
                    <a:pt x="54" y="29"/>
                  </a:cubicBezTo>
                  <a:cubicBezTo>
                    <a:pt x="109" y="29"/>
                    <a:pt x="146" y="38"/>
                    <a:pt x="182" y="47"/>
                  </a:cubicBezTo>
                  <a:cubicBezTo>
                    <a:pt x="216" y="56"/>
                    <a:pt x="248" y="64"/>
                    <a:pt x="292" y="64"/>
                  </a:cubicBezTo>
                  <a:cubicBezTo>
                    <a:pt x="339" y="64"/>
                    <a:pt x="377" y="54"/>
                    <a:pt x="392" y="37"/>
                  </a:cubicBezTo>
                  <a:cubicBezTo>
                    <a:pt x="397" y="31"/>
                    <a:pt x="400" y="25"/>
                    <a:pt x="399" y="18"/>
                  </a:cubicBezTo>
                  <a:cubicBezTo>
                    <a:pt x="398" y="6"/>
                    <a:pt x="394" y="0"/>
                    <a:pt x="373" y="0"/>
                  </a:cubicBezTo>
                  <a:cubicBezTo>
                    <a:pt x="358" y="0"/>
                    <a:pt x="335" y="3"/>
                    <a:pt x="301" y="8"/>
                  </a:cubicBezTo>
                  <a:cubicBezTo>
                    <a:pt x="296" y="9"/>
                    <a:pt x="290" y="9"/>
                    <a:pt x="285" y="10"/>
                  </a:cubicBezTo>
                  <a:cubicBezTo>
                    <a:pt x="270" y="12"/>
                    <a:pt x="252" y="13"/>
                    <a:pt x="227" y="13"/>
                  </a:cubicBezTo>
                  <a:cubicBezTo>
                    <a:pt x="213" y="13"/>
                    <a:pt x="197" y="13"/>
                    <a:pt x="181" y="12"/>
                  </a:cubicBezTo>
                  <a:cubicBezTo>
                    <a:pt x="180" y="12"/>
                    <a:pt x="180" y="12"/>
                    <a:pt x="180" y="12"/>
                  </a:cubicBezTo>
                  <a:cubicBezTo>
                    <a:pt x="164" y="12"/>
                    <a:pt x="146" y="12"/>
                    <a:pt x="129" y="12"/>
                  </a:cubicBezTo>
                  <a:cubicBezTo>
                    <a:pt x="92" y="12"/>
                    <a:pt x="45" y="13"/>
                    <a:pt x="3" y="25"/>
                  </a:cubicBezTo>
                  <a:cubicBezTo>
                    <a:pt x="1" y="25"/>
                    <a:pt x="0" y="28"/>
                    <a:pt x="0" y="29"/>
                  </a:cubicBezTo>
                  <a:cubicBezTo>
                    <a:pt x="0" y="30"/>
                    <a:pt x="3" y="31"/>
                    <a:pt x="5" y="31"/>
                  </a:cubicBezTo>
                  <a:cubicBezTo>
                    <a:pt x="5" y="31"/>
                    <a:pt x="6" y="31"/>
                    <a:pt x="7"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0" name="Freeform 33"/>
            <p:cNvSpPr>
              <a:spLocks/>
            </p:cNvSpPr>
            <p:nvPr userDrawn="1"/>
          </p:nvSpPr>
          <p:spPr bwMode="auto">
            <a:xfrm>
              <a:off x="-2279650" y="2651125"/>
              <a:ext cx="1500188" cy="239713"/>
            </a:xfrm>
            <a:custGeom>
              <a:avLst/>
              <a:gdLst>
                <a:gd name="T0" fmla="*/ 346 w 400"/>
                <a:gd name="T1" fmla="*/ 29 h 64"/>
                <a:gd name="T2" fmla="*/ 393 w 400"/>
                <a:gd name="T3" fmla="*/ 31 h 64"/>
                <a:gd name="T4" fmla="*/ 395 w 400"/>
                <a:gd name="T5" fmla="*/ 31 h 64"/>
                <a:gd name="T6" fmla="*/ 400 w 400"/>
                <a:gd name="T7" fmla="*/ 29 h 64"/>
                <a:gd name="T8" fmla="*/ 397 w 400"/>
                <a:gd name="T9" fmla="*/ 25 h 64"/>
                <a:gd name="T10" fmla="*/ 271 w 400"/>
                <a:gd name="T11" fmla="*/ 12 h 64"/>
                <a:gd name="T12" fmla="*/ 271 w 400"/>
                <a:gd name="T13" fmla="*/ 12 h 64"/>
                <a:gd name="T14" fmla="*/ 220 w 400"/>
                <a:gd name="T15" fmla="*/ 12 h 64"/>
                <a:gd name="T16" fmla="*/ 219 w 400"/>
                <a:gd name="T17" fmla="*/ 12 h 64"/>
                <a:gd name="T18" fmla="*/ 173 w 400"/>
                <a:gd name="T19" fmla="*/ 13 h 64"/>
                <a:gd name="T20" fmla="*/ 115 w 400"/>
                <a:gd name="T21" fmla="*/ 10 h 64"/>
                <a:gd name="T22" fmla="*/ 99 w 400"/>
                <a:gd name="T23" fmla="*/ 8 h 64"/>
                <a:gd name="T24" fmla="*/ 27 w 400"/>
                <a:gd name="T25" fmla="*/ 0 h 64"/>
                <a:gd name="T26" fmla="*/ 1 w 400"/>
                <a:gd name="T27" fmla="*/ 18 h 64"/>
                <a:gd name="T28" fmla="*/ 8 w 400"/>
                <a:gd name="T29" fmla="*/ 37 h 64"/>
                <a:gd name="T30" fmla="*/ 108 w 400"/>
                <a:gd name="T31" fmla="*/ 64 h 64"/>
                <a:gd name="T32" fmla="*/ 218 w 400"/>
                <a:gd name="T33" fmla="*/ 47 h 64"/>
                <a:gd name="T34" fmla="*/ 346 w 400"/>
                <a:gd name="T35"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64">
                  <a:moveTo>
                    <a:pt x="346" y="29"/>
                  </a:moveTo>
                  <a:cubicBezTo>
                    <a:pt x="361" y="29"/>
                    <a:pt x="377" y="29"/>
                    <a:pt x="393" y="31"/>
                  </a:cubicBezTo>
                  <a:cubicBezTo>
                    <a:pt x="394" y="31"/>
                    <a:pt x="394" y="31"/>
                    <a:pt x="395" y="31"/>
                  </a:cubicBezTo>
                  <a:cubicBezTo>
                    <a:pt x="397" y="31"/>
                    <a:pt x="400" y="30"/>
                    <a:pt x="400" y="29"/>
                  </a:cubicBezTo>
                  <a:cubicBezTo>
                    <a:pt x="400" y="28"/>
                    <a:pt x="399" y="25"/>
                    <a:pt x="397" y="25"/>
                  </a:cubicBezTo>
                  <a:cubicBezTo>
                    <a:pt x="355" y="13"/>
                    <a:pt x="308" y="12"/>
                    <a:pt x="271" y="12"/>
                  </a:cubicBezTo>
                  <a:cubicBezTo>
                    <a:pt x="271" y="12"/>
                    <a:pt x="271" y="12"/>
                    <a:pt x="271" y="12"/>
                  </a:cubicBezTo>
                  <a:cubicBezTo>
                    <a:pt x="254" y="12"/>
                    <a:pt x="236" y="12"/>
                    <a:pt x="220" y="12"/>
                  </a:cubicBezTo>
                  <a:cubicBezTo>
                    <a:pt x="219" y="12"/>
                    <a:pt x="219" y="12"/>
                    <a:pt x="219" y="12"/>
                  </a:cubicBezTo>
                  <a:cubicBezTo>
                    <a:pt x="203" y="13"/>
                    <a:pt x="187" y="13"/>
                    <a:pt x="173" y="13"/>
                  </a:cubicBezTo>
                  <a:cubicBezTo>
                    <a:pt x="148" y="13"/>
                    <a:pt x="130" y="12"/>
                    <a:pt x="115" y="10"/>
                  </a:cubicBezTo>
                  <a:cubicBezTo>
                    <a:pt x="109" y="9"/>
                    <a:pt x="104" y="9"/>
                    <a:pt x="99" y="8"/>
                  </a:cubicBezTo>
                  <a:cubicBezTo>
                    <a:pt x="65" y="3"/>
                    <a:pt x="42" y="0"/>
                    <a:pt x="27" y="0"/>
                  </a:cubicBezTo>
                  <a:cubicBezTo>
                    <a:pt x="6" y="0"/>
                    <a:pt x="2" y="6"/>
                    <a:pt x="1" y="18"/>
                  </a:cubicBezTo>
                  <a:cubicBezTo>
                    <a:pt x="0" y="25"/>
                    <a:pt x="3" y="31"/>
                    <a:pt x="8" y="37"/>
                  </a:cubicBezTo>
                  <a:cubicBezTo>
                    <a:pt x="23" y="53"/>
                    <a:pt x="61" y="64"/>
                    <a:pt x="108" y="64"/>
                  </a:cubicBezTo>
                  <a:cubicBezTo>
                    <a:pt x="152" y="64"/>
                    <a:pt x="184" y="56"/>
                    <a:pt x="218" y="47"/>
                  </a:cubicBezTo>
                  <a:cubicBezTo>
                    <a:pt x="254" y="38"/>
                    <a:pt x="291" y="29"/>
                    <a:pt x="34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1" name="Freeform 34"/>
            <p:cNvSpPr>
              <a:spLocks/>
            </p:cNvSpPr>
            <p:nvPr userDrawn="1"/>
          </p:nvSpPr>
          <p:spPr bwMode="auto">
            <a:xfrm>
              <a:off x="3424238" y="3930650"/>
              <a:ext cx="1023938" cy="1368425"/>
            </a:xfrm>
            <a:custGeom>
              <a:avLst/>
              <a:gdLst>
                <a:gd name="T0" fmla="*/ 0 w 645"/>
                <a:gd name="T1" fmla="*/ 0 h 862"/>
                <a:gd name="T2" fmla="*/ 640 w 645"/>
                <a:gd name="T3" fmla="*/ 0 h 862"/>
                <a:gd name="T4" fmla="*/ 640 w 645"/>
                <a:gd name="T5" fmla="*/ 134 h 862"/>
                <a:gd name="T6" fmla="*/ 151 w 645"/>
                <a:gd name="T7" fmla="*/ 134 h 862"/>
                <a:gd name="T8" fmla="*/ 151 w 645"/>
                <a:gd name="T9" fmla="*/ 359 h 862"/>
                <a:gd name="T10" fmla="*/ 584 w 645"/>
                <a:gd name="T11" fmla="*/ 359 h 862"/>
                <a:gd name="T12" fmla="*/ 584 w 645"/>
                <a:gd name="T13" fmla="*/ 496 h 862"/>
                <a:gd name="T14" fmla="*/ 151 w 645"/>
                <a:gd name="T15" fmla="*/ 496 h 862"/>
                <a:gd name="T16" fmla="*/ 151 w 645"/>
                <a:gd name="T17" fmla="*/ 727 h 862"/>
                <a:gd name="T18" fmla="*/ 645 w 645"/>
                <a:gd name="T19" fmla="*/ 727 h 862"/>
                <a:gd name="T20" fmla="*/ 645 w 645"/>
                <a:gd name="T21" fmla="*/ 862 h 862"/>
                <a:gd name="T22" fmla="*/ 0 w 645"/>
                <a:gd name="T23" fmla="*/ 862 h 862"/>
                <a:gd name="T24" fmla="*/ 0 w 645"/>
                <a:gd name="T25"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862">
                  <a:moveTo>
                    <a:pt x="0" y="0"/>
                  </a:moveTo>
                  <a:lnTo>
                    <a:pt x="640" y="0"/>
                  </a:lnTo>
                  <a:lnTo>
                    <a:pt x="640" y="134"/>
                  </a:lnTo>
                  <a:lnTo>
                    <a:pt x="151" y="134"/>
                  </a:lnTo>
                  <a:lnTo>
                    <a:pt x="151" y="359"/>
                  </a:lnTo>
                  <a:lnTo>
                    <a:pt x="584" y="359"/>
                  </a:lnTo>
                  <a:lnTo>
                    <a:pt x="584" y="496"/>
                  </a:lnTo>
                  <a:lnTo>
                    <a:pt x="151" y="496"/>
                  </a:lnTo>
                  <a:lnTo>
                    <a:pt x="151" y="727"/>
                  </a:lnTo>
                  <a:lnTo>
                    <a:pt x="645" y="727"/>
                  </a:lnTo>
                  <a:lnTo>
                    <a:pt x="645" y="862"/>
                  </a:lnTo>
                  <a:lnTo>
                    <a:pt x="0" y="8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2" name="Freeform 35"/>
            <p:cNvSpPr>
              <a:spLocks noEditPoints="1"/>
            </p:cNvSpPr>
            <p:nvPr userDrawn="1"/>
          </p:nvSpPr>
          <p:spPr bwMode="auto">
            <a:xfrm>
              <a:off x="4545013" y="3870325"/>
              <a:ext cx="1069975" cy="1450975"/>
            </a:xfrm>
            <a:custGeom>
              <a:avLst/>
              <a:gdLst>
                <a:gd name="T0" fmla="*/ 0 w 285"/>
                <a:gd name="T1" fmla="*/ 244 h 387"/>
                <a:gd name="T2" fmla="*/ 0 w 285"/>
                <a:gd name="T3" fmla="*/ 243 h 387"/>
                <a:gd name="T4" fmla="*/ 128 w 285"/>
                <a:gd name="T5" fmla="*/ 100 h 387"/>
                <a:gd name="T6" fmla="*/ 222 w 285"/>
                <a:gd name="T7" fmla="*/ 149 h 387"/>
                <a:gd name="T8" fmla="*/ 222 w 285"/>
                <a:gd name="T9" fmla="*/ 0 h 387"/>
                <a:gd name="T10" fmla="*/ 285 w 285"/>
                <a:gd name="T11" fmla="*/ 0 h 387"/>
                <a:gd name="T12" fmla="*/ 285 w 285"/>
                <a:gd name="T13" fmla="*/ 381 h 387"/>
                <a:gd name="T14" fmla="*/ 222 w 285"/>
                <a:gd name="T15" fmla="*/ 381 h 387"/>
                <a:gd name="T16" fmla="*/ 222 w 285"/>
                <a:gd name="T17" fmla="*/ 335 h 387"/>
                <a:gd name="T18" fmla="*/ 128 w 285"/>
                <a:gd name="T19" fmla="*/ 387 h 387"/>
                <a:gd name="T20" fmla="*/ 0 w 285"/>
                <a:gd name="T21" fmla="*/ 244 h 387"/>
                <a:gd name="T22" fmla="*/ 223 w 285"/>
                <a:gd name="T23" fmla="*/ 244 h 387"/>
                <a:gd name="T24" fmla="*/ 223 w 285"/>
                <a:gd name="T25" fmla="*/ 243 h 387"/>
                <a:gd name="T26" fmla="*/ 143 w 285"/>
                <a:gd name="T27" fmla="*/ 155 h 387"/>
                <a:gd name="T28" fmla="*/ 64 w 285"/>
                <a:gd name="T29" fmla="*/ 243 h 387"/>
                <a:gd name="T30" fmla="*/ 64 w 285"/>
                <a:gd name="T31" fmla="*/ 244 h 387"/>
                <a:gd name="T32" fmla="*/ 143 w 285"/>
                <a:gd name="T33" fmla="*/ 332 h 387"/>
                <a:gd name="T34" fmla="*/ 223 w 285"/>
                <a:gd name="T35" fmla="*/ 24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387">
                  <a:moveTo>
                    <a:pt x="0" y="244"/>
                  </a:moveTo>
                  <a:cubicBezTo>
                    <a:pt x="0" y="243"/>
                    <a:pt x="0" y="243"/>
                    <a:pt x="0" y="243"/>
                  </a:cubicBezTo>
                  <a:cubicBezTo>
                    <a:pt x="0" y="152"/>
                    <a:pt x="62" y="100"/>
                    <a:pt x="128" y="100"/>
                  </a:cubicBezTo>
                  <a:cubicBezTo>
                    <a:pt x="173" y="100"/>
                    <a:pt x="202" y="122"/>
                    <a:pt x="222" y="149"/>
                  </a:cubicBezTo>
                  <a:cubicBezTo>
                    <a:pt x="222" y="0"/>
                    <a:pt x="222" y="0"/>
                    <a:pt x="222" y="0"/>
                  </a:cubicBezTo>
                  <a:cubicBezTo>
                    <a:pt x="285" y="0"/>
                    <a:pt x="285" y="0"/>
                    <a:pt x="285" y="0"/>
                  </a:cubicBezTo>
                  <a:cubicBezTo>
                    <a:pt x="285" y="381"/>
                    <a:pt x="285" y="381"/>
                    <a:pt x="285" y="381"/>
                  </a:cubicBezTo>
                  <a:cubicBezTo>
                    <a:pt x="222" y="381"/>
                    <a:pt x="222" y="381"/>
                    <a:pt x="222" y="381"/>
                  </a:cubicBezTo>
                  <a:cubicBezTo>
                    <a:pt x="222" y="335"/>
                    <a:pt x="222" y="335"/>
                    <a:pt x="222" y="335"/>
                  </a:cubicBezTo>
                  <a:cubicBezTo>
                    <a:pt x="202" y="364"/>
                    <a:pt x="173" y="387"/>
                    <a:pt x="128" y="387"/>
                  </a:cubicBezTo>
                  <a:cubicBezTo>
                    <a:pt x="63" y="387"/>
                    <a:pt x="0" y="335"/>
                    <a:pt x="0" y="244"/>
                  </a:cubicBezTo>
                  <a:close/>
                  <a:moveTo>
                    <a:pt x="223" y="244"/>
                  </a:moveTo>
                  <a:cubicBezTo>
                    <a:pt x="223" y="243"/>
                    <a:pt x="223" y="243"/>
                    <a:pt x="223" y="243"/>
                  </a:cubicBezTo>
                  <a:cubicBezTo>
                    <a:pt x="223" y="190"/>
                    <a:pt x="185" y="155"/>
                    <a:pt x="143" y="155"/>
                  </a:cubicBezTo>
                  <a:cubicBezTo>
                    <a:pt x="100" y="155"/>
                    <a:pt x="64" y="188"/>
                    <a:pt x="64" y="243"/>
                  </a:cubicBezTo>
                  <a:cubicBezTo>
                    <a:pt x="64" y="244"/>
                    <a:pt x="64" y="244"/>
                    <a:pt x="64" y="244"/>
                  </a:cubicBezTo>
                  <a:cubicBezTo>
                    <a:pt x="64" y="297"/>
                    <a:pt x="100" y="332"/>
                    <a:pt x="143" y="332"/>
                  </a:cubicBezTo>
                  <a:cubicBezTo>
                    <a:pt x="185" y="332"/>
                    <a:pt x="223" y="297"/>
                    <a:pt x="223" y="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3" name="Freeform 36"/>
            <p:cNvSpPr>
              <a:spLocks/>
            </p:cNvSpPr>
            <p:nvPr userDrawn="1"/>
          </p:nvSpPr>
          <p:spPr bwMode="auto">
            <a:xfrm>
              <a:off x="5813425" y="4267200"/>
              <a:ext cx="925513" cy="1054100"/>
            </a:xfrm>
            <a:custGeom>
              <a:avLst/>
              <a:gdLst>
                <a:gd name="T0" fmla="*/ 0 w 247"/>
                <a:gd name="T1" fmla="*/ 175 h 281"/>
                <a:gd name="T2" fmla="*/ 0 w 247"/>
                <a:gd name="T3" fmla="*/ 0 h 281"/>
                <a:gd name="T4" fmla="*/ 63 w 247"/>
                <a:gd name="T5" fmla="*/ 0 h 281"/>
                <a:gd name="T6" fmla="*/ 63 w 247"/>
                <a:gd name="T7" fmla="*/ 156 h 281"/>
                <a:gd name="T8" fmla="*/ 122 w 247"/>
                <a:gd name="T9" fmla="*/ 223 h 281"/>
                <a:gd name="T10" fmla="*/ 184 w 247"/>
                <a:gd name="T11" fmla="*/ 155 h 281"/>
                <a:gd name="T12" fmla="*/ 184 w 247"/>
                <a:gd name="T13" fmla="*/ 0 h 281"/>
                <a:gd name="T14" fmla="*/ 247 w 247"/>
                <a:gd name="T15" fmla="*/ 0 h 281"/>
                <a:gd name="T16" fmla="*/ 247 w 247"/>
                <a:gd name="T17" fmla="*/ 275 h 281"/>
                <a:gd name="T18" fmla="*/ 184 w 247"/>
                <a:gd name="T19" fmla="*/ 275 h 281"/>
                <a:gd name="T20" fmla="*/ 184 w 247"/>
                <a:gd name="T21" fmla="*/ 232 h 281"/>
                <a:gd name="T22" fmla="*/ 98 w 247"/>
                <a:gd name="T23" fmla="*/ 281 h 281"/>
                <a:gd name="T24" fmla="*/ 0 w 247"/>
                <a:gd name="T25" fmla="*/ 17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81">
                  <a:moveTo>
                    <a:pt x="0" y="175"/>
                  </a:moveTo>
                  <a:cubicBezTo>
                    <a:pt x="0" y="0"/>
                    <a:pt x="0" y="0"/>
                    <a:pt x="0" y="0"/>
                  </a:cubicBezTo>
                  <a:cubicBezTo>
                    <a:pt x="63" y="0"/>
                    <a:pt x="63" y="0"/>
                    <a:pt x="63" y="0"/>
                  </a:cubicBezTo>
                  <a:cubicBezTo>
                    <a:pt x="63" y="156"/>
                    <a:pt x="63" y="156"/>
                    <a:pt x="63" y="156"/>
                  </a:cubicBezTo>
                  <a:cubicBezTo>
                    <a:pt x="63" y="199"/>
                    <a:pt x="84" y="223"/>
                    <a:pt x="122" y="223"/>
                  </a:cubicBezTo>
                  <a:cubicBezTo>
                    <a:pt x="158" y="223"/>
                    <a:pt x="184" y="198"/>
                    <a:pt x="184" y="155"/>
                  </a:cubicBezTo>
                  <a:cubicBezTo>
                    <a:pt x="184" y="0"/>
                    <a:pt x="184" y="0"/>
                    <a:pt x="184" y="0"/>
                  </a:cubicBezTo>
                  <a:cubicBezTo>
                    <a:pt x="247" y="0"/>
                    <a:pt x="247" y="0"/>
                    <a:pt x="247" y="0"/>
                  </a:cubicBezTo>
                  <a:cubicBezTo>
                    <a:pt x="247" y="275"/>
                    <a:pt x="247" y="275"/>
                    <a:pt x="247" y="275"/>
                  </a:cubicBezTo>
                  <a:cubicBezTo>
                    <a:pt x="184" y="275"/>
                    <a:pt x="184" y="275"/>
                    <a:pt x="184" y="275"/>
                  </a:cubicBezTo>
                  <a:cubicBezTo>
                    <a:pt x="184" y="232"/>
                    <a:pt x="184" y="232"/>
                    <a:pt x="184" y="232"/>
                  </a:cubicBezTo>
                  <a:cubicBezTo>
                    <a:pt x="166" y="258"/>
                    <a:pt x="140" y="281"/>
                    <a:pt x="98" y="281"/>
                  </a:cubicBezTo>
                  <a:cubicBezTo>
                    <a:pt x="36" y="281"/>
                    <a:pt x="0" y="239"/>
                    <a:pt x="0" y="1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37"/>
            <p:cNvSpPr>
              <a:spLocks/>
            </p:cNvSpPr>
            <p:nvPr userDrawn="1"/>
          </p:nvSpPr>
          <p:spPr bwMode="auto">
            <a:xfrm>
              <a:off x="6889750" y="4244975"/>
              <a:ext cx="955675" cy="1076325"/>
            </a:xfrm>
            <a:custGeom>
              <a:avLst/>
              <a:gdLst>
                <a:gd name="T0" fmla="*/ 0 w 255"/>
                <a:gd name="T1" fmla="*/ 145 h 287"/>
                <a:gd name="T2" fmla="*/ 0 w 255"/>
                <a:gd name="T3" fmla="*/ 144 h 287"/>
                <a:gd name="T4" fmla="*/ 144 w 255"/>
                <a:gd name="T5" fmla="*/ 0 h 287"/>
                <a:gd name="T6" fmla="*/ 254 w 255"/>
                <a:gd name="T7" fmla="*/ 47 h 287"/>
                <a:gd name="T8" fmla="*/ 214 w 255"/>
                <a:gd name="T9" fmla="*/ 90 h 287"/>
                <a:gd name="T10" fmla="*/ 143 w 255"/>
                <a:gd name="T11" fmla="*/ 55 h 287"/>
                <a:gd name="T12" fmla="*/ 64 w 255"/>
                <a:gd name="T13" fmla="*/ 143 h 287"/>
                <a:gd name="T14" fmla="*/ 64 w 255"/>
                <a:gd name="T15" fmla="*/ 144 h 287"/>
                <a:gd name="T16" fmla="*/ 146 w 255"/>
                <a:gd name="T17" fmla="*/ 232 h 287"/>
                <a:gd name="T18" fmla="*/ 217 w 255"/>
                <a:gd name="T19" fmla="*/ 198 h 287"/>
                <a:gd name="T20" fmla="*/ 255 w 255"/>
                <a:gd name="T21" fmla="*/ 236 h 287"/>
                <a:gd name="T22" fmla="*/ 143 w 255"/>
                <a:gd name="T23" fmla="*/ 287 h 287"/>
                <a:gd name="T24" fmla="*/ 0 w 255"/>
                <a:gd name="T25"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87">
                  <a:moveTo>
                    <a:pt x="0" y="145"/>
                  </a:moveTo>
                  <a:cubicBezTo>
                    <a:pt x="0" y="144"/>
                    <a:pt x="0" y="144"/>
                    <a:pt x="0" y="144"/>
                  </a:cubicBezTo>
                  <a:cubicBezTo>
                    <a:pt x="0" y="66"/>
                    <a:pt x="61" y="0"/>
                    <a:pt x="144" y="0"/>
                  </a:cubicBezTo>
                  <a:cubicBezTo>
                    <a:pt x="195" y="0"/>
                    <a:pt x="228" y="19"/>
                    <a:pt x="254" y="47"/>
                  </a:cubicBezTo>
                  <a:cubicBezTo>
                    <a:pt x="214" y="90"/>
                    <a:pt x="214" y="90"/>
                    <a:pt x="214" y="90"/>
                  </a:cubicBezTo>
                  <a:cubicBezTo>
                    <a:pt x="195" y="69"/>
                    <a:pt x="175" y="55"/>
                    <a:pt x="143" y="55"/>
                  </a:cubicBezTo>
                  <a:cubicBezTo>
                    <a:pt x="97" y="55"/>
                    <a:pt x="64" y="95"/>
                    <a:pt x="64" y="143"/>
                  </a:cubicBezTo>
                  <a:cubicBezTo>
                    <a:pt x="64" y="144"/>
                    <a:pt x="64" y="144"/>
                    <a:pt x="64" y="144"/>
                  </a:cubicBezTo>
                  <a:cubicBezTo>
                    <a:pt x="64" y="193"/>
                    <a:pt x="97" y="232"/>
                    <a:pt x="146" y="232"/>
                  </a:cubicBezTo>
                  <a:cubicBezTo>
                    <a:pt x="176" y="232"/>
                    <a:pt x="198" y="219"/>
                    <a:pt x="217" y="198"/>
                  </a:cubicBezTo>
                  <a:cubicBezTo>
                    <a:pt x="255" y="236"/>
                    <a:pt x="255" y="236"/>
                    <a:pt x="255" y="236"/>
                  </a:cubicBezTo>
                  <a:cubicBezTo>
                    <a:pt x="228" y="266"/>
                    <a:pt x="197" y="287"/>
                    <a:pt x="143" y="287"/>
                  </a:cubicBezTo>
                  <a:cubicBezTo>
                    <a:pt x="61" y="287"/>
                    <a:pt x="0" y="223"/>
                    <a:pt x="0"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38"/>
            <p:cNvSpPr>
              <a:spLocks noEditPoints="1"/>
            </p:cNvSpPr>
            <p:nvPr userDrawn="1"/>
          </p:nvSpPr>
          <p:spPr bwMode="auto">
            <a:xfrm>
              <a:off x="7908925" y="4252913"/>
              <a:ext cx="930275" cy="1068388"/>
            </a:xfrm>
            <a:custGeom>
              <a:avLst/>
              <a:gdLst>
                <a:gd name="T0" fmla="*/ 0 w 248"/>
                <a:gd name="T1" fmla="*/ 200 h 285"/>
                <a:gd name="T2" fmla="*/ 0 w 248"/>
                <a:gd name="T3" fmla="*/ 199 h 285"/>
                <a:gd name="T4" fmla="*/ 113 w 248"/>
                <a:gd name="T5" fmla="*/ 110 h 285"/>
                <a:gd name="T6" fmla="*/ 187 w 248"/>
                <a:gd name="T7" fmla="*/ 122 h 285"/>
                <a:gd name="T8" fmla="*/ 187 w 248"/>
                <a:gd name="T9" fmla="*/ 115 h 285"/>
                <a:gd name="T10" fmla="*/ 119 w 248"/>
                <a:gd name="T11" fmla="*/ 55 h 285"/>
                <a:gd name="T12" fmla="*/ 40 w 248"/>
                <a:gd name="T13" fmla="*/ 72 h 285"/>
                <a:gd name="T14" fmla="*/ 24 w 248"/>
                <a:gd name="T15" fmla="*/ 23 h 285"/>
                <a:gd name="T16" fmla="*/ 127 w 248"/>
                <a:gd name="T17" fmla="*/ 0 h 285"/>
                <a:gd name="T18" fmla="*/ 219 w 248"/>
                <a:gd name="T19" fmla="*/ 31 h 285"/>
                <a:gd name="T20" fmla="*/ 248 w 248"/>
                <a:gd name="T21" fmla="*/ 116 h 285"/>
                <a:gd name="T22" fmla="*/ 248 w 248"/>
                <a:gd name="T23" fmla="*/ 279 h 285"/>
                <a:gd name="T24" fmla="*/ 187 w 248"/>
                <a:gd name="T25" fmla="*/ 279 h 285"/>
                <a:gd name="T26" fmla="*/ 187 w 248"/>
                <a:gd name="T27" fmla="*/ 245 h 285"/>
                <a:gd name="T28" fmla="*/ 97 w 248"/>
                <a:gd name="T29" fmla="*/ 285 h 285"/>
                <a:gd name="T30" fmla="*/ 0 w 248"/>
                <a:gd name="T31" fmla="*/ 200 h 285"/>
                <a:gd name="T32" fmla="*/ 188 w 248"/>
                <a:gd name="T33" fmla="*/ 180 h 285"/>
                <a:gd name="T34" fmla="*/ 188 w 248"/>
                <a:gd name="T35" fmla="*/ 161 h 285"/>
                <a:gd name="T36" fmla="*/ 126 w 248"/>
                <a:gd name="T37" fmla="*/ 150 h 285"/>
                <a:gd name="T38" fmla="*/ 61 w 248"/>
                <a:gd name="T39" fmla="*/ 196 h 285"/>
                <a:gd name="T40" fmla="*/ 61 w 248"/>
                <a:gd name="T41" fmla="*/ 197 h 285"/>
                <a:gd name="T42" fmla="*/ 115 w 248"/>
                <a:gd name="T43" fmla="*/ 239 h 285"/>
                <a:gd name="T44" fmla="*/ 188 w 248"/>
                <a:gd name="T45" fmla="*/ 1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285">
                  <a:moveTo>
                    <a:pt x="0" y="200"/>
                  </a:moveTo>
                  <a:cubicBezTo>
                    <a:pt x="0" y="199"/>
                    <a:pt x="0" y="199"/>
                    <a:pt x="0" y="199"/>
                  </a:cubicBezTo>
                  <a:cubicBezTo>
                    <a:pt x="0" y="139"/>
                    <a:pt x="46" y="110"/>
                    <a:pt x="113" y="110"/>
                  </a:cubicBezTo>
                  <a:cubicBezTo>
                    <a:pt x="144" y="110"/>
                    <a:pt x="166" y="115"/>
                    <a:pt x="187" y="122"/>
                  </a:cubicBezTo>
                  <a:cubicBezTo>
                    <a:pt x="187" y="115"/>
                    <a:pt x="187" y="115"/>
                    <a:pt x="187" y="115"/>
                  </a:cubicBezTo>
                  <a:cubicBezTo>
                    <a:pt x="187" y="76"/>
                    <a:pt x="163" y="55"/>
                    <a:pt x="119" y="55"/>
                  </a:cubicBezTo>
                  <a:cubicBezTo>
                    <a:pt x="88" y="55"/>
                    <a:pt x="65" y="62"/>
                    <a:pt x="40" y="72"/>
                  </a:cubicBezTo>
                  <a:cubicBezTo>
                    <a:pt x="24" y="23"/>
                    <a:pt x="24" y="23"/>
                    <a:pt x="24" y="23"/>
                  </a:cubicBezTo>
                  <a:cubicBezTo>
                    <a:pt x="54" y="9"/>
                    <a:pt x="84" y="0"/>
                    <a:pt x="127" y="0"/>
                  </a:cubicBezTo>
                  <a:cubicBezTo>
                    <a:pt x="169" y="0"/>
                    <a:pt x="199" y="11"/>
                    <a:pt x="219" y="31"/>
                  </a:cubicBezTo>
                  <a:cubicBezTo>
                    <a:pt x="239" y="51"/>
                    <a:pt x="248" y="80"/>
                    <a:pt x="248" y="116"/>
                  </a:cubicBezTo>
                  <a:cubicBezTo>
                    <a:pt x="248" y="279"/>
                    <a:pt x="248" y="279"/>
                    <a:pt x="248" y="279"/>
                  </a:cubicBezTo>
                  <a:cubicBezTo>
                    <a:pt x="187" y="279"/>
                    <a:pt x="187" y="279"/>
                    <a:pt x="187" y="279"/>
                  </a:cubicBezTo>
                  <a:cubicBezTo>
                    <a:pt x="187" y="245"/>
                    <a:pt x="187" y="245"/>
                    <a:pt x="187" y="245"/>
                  </a:cubicBezTo>
                  <a:cubicBezTo>
                    <a:pt x="168" y="267"/>
                    <a:pt x="139" y="285"/>
                    <a:pt x="97" y="285"/>
                  </a:cubicBezTo>
                  <a:cubicBezTo>
                    <a:pt x="46" y="285"/>
                    <a:pt x="0" y="255"/>
                    <a:pt x="0" y="200"/>
                  </a:cubicBezTo>
                  <a:close/>
                  <a:moveTo>
                    <a:pt x="188" y="180"/>
                  </a:moveTo>
                  <a:cubicBezTo>
                    <a:pt x="188" y="161"/>
                    <a:pt x="188" y="161"/>
                    <a:pt x="188" y="161"/>
                  </a:cubicBezTo>
                  <a:cubicBezTo>
                    <a:pt x="172" y="155"/>
                    <a:pt x="151" y="150"/>
                    <a:pt x="126" y="150"/>
                  </a:cubicBezTo>
                  <a:cubicBezTo>
                    <a:pt x="85" y="150"/>
                    <a:pt x="61" y="167"/>
                    <a:pt x="61" y="196"/>
                  </a:cubicBezTo>
                  <a:cubicBezTo>
                    <a:pt x="61" y="197"/>
                    <a:pt x="61" y="197"/>
                    <a:pt x="61" y="197"/>
                  </a:cubicBezTo>
                  <a:cubicBezTo>
                    <a:pt x="61" y="224"/>
                    <a:pt x="85" y="239"/>
                    <a:pt x="115" y="239"/>
                  </a:cubicBezTo>
                  <a:cubicBezTo>
                    <a:pt x="157" y="239"/>
                    <a:pt x="188" y="215"/>
                    <a:pt x="188"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6" name="Freeform 39"/>
            <p:cNvSpPr>
              <a:spLocks/>
            </p:cNvSpPr>
            <p:nvPr userDrawn="1"/>
          </p:nvSpPr>
          <p:spPr bwMode="auto">
            <a:xfrm>
              <a:off x="8943975" y="3983038"/>
              <a:ext cx="646113" cy="1335088"/>
            </a:xfrm>
            <a:custGeom>
              <a:avLst/>
              <a:gdLst>
                <a:gd name="T0" fmla="*/ 35 w 172"/>
                <a:gd name="T1" fmla="*/ 275 h 356"/>
                <a:gd name="T2" fmla="*/ 35 w 172"/>
                <a:gd name="T3" fmla="*/ 130 h 356"/>
                <a:gd name="T4" fmla="*/ 0 w 172"/>
                <a:gd name="T5" fmla="*/ 130 h 356"/>
                <a:gd name="T6" fmla="*/ 0 w 172"/>
                <a:gd name="T7" fmla="*/ 76 h 356"/>
                <a:gd name="T8" fmla="*/ 35 w 172"/>
                <a:gd name="T9" fmla="*/ 76 h 356"/>
                <a:gd name="T10" fmla="*/ 35 w 172"/>
                <a:gd name="T11" fmla="*/ 0 h 356"/>
                <a:gd name="T12" fmla="*/ 98 w 172"/>
                <a:gd name="T13" fmla="*/ 0 h 356"/>
                <a:gd name="T14" fmla="*/ 98 w 172"/>
                <a:gd name="T15" fmla="*/ 76 h 356"/>
                <a:gd name="T16" fmla="*/ 172 w 172"/>
                <a:gd name="T17" fmla="*/ 76 h 356"/>
                <a:gd name="T18" fmla="*/ 172 w 172"/>
                <a:gd name="T19" fmla="*/ 130 h 356"/>
                <a:gd name="T20" fmla="*/ 98 w 172"/>
                <a:gd name="T21" fmla="*/ 130 h 356"/>
                <a:gd name="T22" fmla="*/ 98 w 172"/>
                <a:gd name="T23" fmla="*/ 265 h 356"/>
                <a:gd name="T24" fmla="*/ 132 w 172"/>
                <a:gd name="T25" fmla="*/ 299 h 356"/>
                <a:gd name="T26" fmla="*/ 171 w 172"/>
                <a:gd name="T27" fmla="*/ 290 h 356"/>
                <a:gd name="T28" fmla="*/ 171 w 172"/>
                <a:gd name="T29" fmla="*/ 342 h 356"/>
                <a:gd name="T30" fmla="*/ 114 w 172"/>
                <a:gd name="T31" fmla="*/ 356 h 356"/>
                <a:gd name="T32" fmla="*/ 35 w 172"/>
                <a:gd name="T33" fmla="*/ 27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356">
                  <a:moveTo>
                    <a:pt x="35" y="275"/>
                  </a:moveTo>
                  <a:cubicBezTo>
                    <a:pt x="35" y="130"/>
                    <a:pt x="35" y="130"/>
                    <a:pt x="35" y="130"/>
                  </a:cubicBezTo>
                  <a:cubicBezTo>
                    <a:pt x="0" y="130"/>
                    <a:pt x="0" y="130"/>
                    <a:pt x="0" y="130"/>
                  </a:cubicBezTo>
                  <a:cubicBezTo>
                    <a:pt x="0" y="76"/>
                    <a:pt x="0" y="76"/>
                    <a:pt x="0" y="76"/>
                  </a:cubicBezTo>
                  <a:cubicBezTo>
                    <a:pt x="35" y="76"/>
                    <a:pt x="35" y="76"/>
                    <a:pt x="35" y="76"/>
                  </a:cubicBezTo>
                  <a:cubicBezTo>
                    <a:pt x="35" y="0"/>
                    <a:pt x="35" y="0"/>
                    <a:pt x="35" y="0"/>
                  </a:cubicBezTo>
                  <a:cubicBezTo>
                    <a:pt x="98" y="0"/>
                    <a:pt x="98" y="0"/>
                    <a:pt x="98" y="0"/>
                  </a:cubicBezTo>
                  <a:cubicBezTo>
                    <a:pt x="98" y="76"/>
                    <a:pt x="98" y="76"/>
                    <a:pt x="98" y="76"/>
                  </a:cubicBezTo>
                  <a:cubicBezTo>
                    <a:pt x="172" y="76"/>
                    <a:pt x="172" y="76"/>
                    <a:pt x="172" y="76"/>
                  </a:cubicBezTo>
                  <a:cubicBezTo>
                    <a:pt x="172" y="130"/>
                    <a:pt x="172" y="130"/>
                    <a:pt x="172" y="130"/>
                  </a:cubicBezTo>
                  <a:cubicBezTo>
                    <a:pt x="98" y="130"/>
                    <a:pt x="98" y="130"/>
                    <a:pt x="98" y="130"/>
                  </a:cubicBezTo>
                  <a:cubicBezTo>
                    <a:pt x="98" y="265"/>
                    <a:pt x="98" y="265"/>
                    <a:pt x="98" y="265"/>
                  </a:cubicBezTo>
                  <a:cubicBezTo>
                    <a:pt x="98" y="290"/>
                    <a:pt x="110" y="299"/>
                    <a:pt x="132" y="299"/>
                  </a:cubicBezTo>
                  <a:cubicBezTo>
                    <a:pt x="146" y="299"/>
                    <a:pt x="158" y="296"/>
                    <a:pt x="171" y="290"/>
                  </a:cubicBezTo>
                  <a:cubicBezTo>
                    <a:pt x="171" y="342"/>
                    <a:pt x="171" y="342"/>
                    <a:pt x="171" y="342"/>
                  </a:cubicBezTo>
                  <a:cubicBezTo>
                    <a:pt x="155" y="351"/>
                    <a:pt x="138" y="356"/>
                    <a:pt x="114" y="356"/>
                  </a:cubicBezTo>
                  <a:cubicBezTo>
                    <a:pt x="68" y="356"/>
                    <a:pt x="35" y="335"/>
                    <a:pt x="35" y="2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7" name="Freeform 40"/>
            <p:cNvSpPr>
              <a:spLocks noEditPoints="1"/>
            </p:cNvSpPr>
            <p:nvPr userDrawn="1"/>
          </p:nvSpPr>
          <p:spPr bwMode="auto">
            <a:xfrm>
              <a:off x="9747250" y="3884613"/>
              <a:ext cx="255588" cy="1414463"/>
            </a:xfrm>
            <a:custGeom>
              <a:avLst/>
              <a:gdLst>
                <a:gd name="T0" fmla="*/ 0 w 161"/>
                <a:gd name="T1" fmla="*/ 0 h 891"/>
                <a:gd name="T2" fmla="*/ 161 w 161"/>
                <a:gd name="T3" fmla="*/ 0 h 891"/>
                <a:gd name="T4" fmla="*/ 161 w 161"/>
                <a:gd name="T5" fmla="*/ 142 h 891"/>
                <a:gd name="T6" fmla="*/ 0 w 161"/>
                <a:gd name="T7" fmla="*/ 142 h 891"/>
                <a:gd name="T8" fmla="*/ 0 w 161"/>
                <a:gd name="T9" fmla="*/ 0 h 891"/>
                <a:gd name="T10" fmla="*/ 5 w 161"/>
                <a:gd name="T11" fmla="*/ 241 h 891"/>
                <a:gd name="T12" fmla="*/ 154 w 161"/>
                <a:gd name="T13" fmla="*/ 241 h 891"/>
                <a:gd name="T14" fmla="*/ 154 w 161"/>
                <a:gd name="T15" fmla="*/ 891 h 891"/>
                <a:gd name="T16" fmla="*/ 5 w 161"/>
                <a:gd name="T17" fmla="*/ 891 h 891"/>
                <a:gd name="T18" fmla="*/ 5 w 161"/>
                <a:gd name="T19" fmla="*/ 24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891">
                  <a:moveTo>
                    <a:pt x="0" y="0"/>
                  </a:moveTo>
                  <a:lnTo>
                    <a:pt x="161" y="0"/>
                  </a:lnTo>
                  <a:lnTo>
                    <a:pt x="161" y="142"/>
                  </a:lnTo>
                  <a:lnTo>
                    <a:pt x="0" y="142"/>
                  </a:lnTo>
                  <a:lnTo>
                    <a:pt x="0" y="0"/>
                  </a:lnTo>
                  <a:close/>
                  <a:moveTo>
                    <a:pt x="5" y="241"/>
                  </a:moveTo>
                  <a:lnTo>
                    <a:pt x="154" y="241"/>
                  </a:lnTo>
                  <a:lnTo>
                    <a:pt x="154" y="891"/>
                  </a:lnTo>
                  <a:lnTo>
                    <a:pt x="5" y="891"/>
                  </a:lnTo>
                  <a:lnTo>
                    <a:pt x="5"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8" name="Freeform 41"/>
            <p:cNvSpPr>
              <a:spLocks noEditPoints="1"/>
            </p:cNvSpPr>
            <p:nvPr userDrawn="1"/>
          </p:nvSpPr>
          <p:spPr bwMode="auto">
            <a:xfrm>
              <a:off x="10155238" y="4244975"/>
              <a:ext cx="1103313" cy="1076325"/>
            </a:xfrm>
            <a:custGeom>
              <a:avLst/>
              <a:gdLst>
                <a:gd name="T0" fmla="*/ 0 w 294"/>
                <a:gd name="T1" fmla="*/ 145 h 287"/>
                <a:gd name="T2" fmla="*/ 0 w 294"/>
                <a:gd name="T3" fmla="*/ 144 h 287"/>
                <a:gd name="T4" fmla="*/ 147 w 294"/>
                <a:gd name="T5" fmla="*/ 0 h 287"/>
                <a:gd name="T6" fmla="*/ 294 w 294"/>
                <a:gd name="T7" fmla="*/ 143 h 287"/>
                <a:gd name="T8" fmla="*/ 294 w 294"/>
                <a:gd name="T9" fmla="*/ 144 h 287"/>
                <a:gd name="T10" fmla="*/ 146 w 294"/>
                <a:gd name="T11" fmla="*/ 287 h 287"/>
                <a:gd name="T12" fmla="*/ 0 w 294"/>
                <a:gd name="T13" fmla="*/ 145 h 287"/>
                <a:gd name="T14" fmla="*/ 231 w 294"/>
                <a:gd name="T15" fmla="*/ 145 h 287"/>
                <a:gd name="T16" fmla="*/ 231 w 294"/>
                <a:gd name="T17" fmla="*/ 144 h 287"/>
                <a:gd name="T18" fmla="*/ 146 w 294"/>
                <a:gd name="T19" fmla="*/ 55 h 287"/>
                <a:gd name="T20" fmla="*/ 63 w 294"/>
                <a:gd name="T21" fmla="*/ 143 h 287"/>
                <a:gd name="T22" fmla="*/ 63 w 294"/>
                <a:gd name="T23" fmla="*/ 144 h 287"/>
                <a:gd name="T24" fmla="*/ 147 w 294"/>
                <a:gd name="T25" fmla="*/ 232 h 287"/>
                <a:gd name="T26" fmla="*/ 231 w 294"/>
                <a:gd name="T27"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287">
                  <a:moveTo>
                    <a:pt x="0" y="145"/>
                  </a:moveTo>
                  <a:cubicBezTo>
                    <a:pt x="0" y="144"/>
                    <a:pt x="0" y="144"/>
                    <a:pt x="0" y="144"/>
                  </a:cubicBezTo>
                  <a:cubicBezTo>
                    <a:pt x="0" y="65"/>
                    <a:pt x="63" y="0"/>
                    <a:pt x="147" y="0"/>
                  </a:cubicBezTo>
                  <a:cubicBezTo>
                    <a:pt x="232" y="0"/>
                    <a:pt x="294" y="64"/>
                    <a:pt x="294" y="143"/>
                  </a:cubicBezTo>
                  <a:cubicBezTo>
                    <a:pt x="294" y="144"/>
                    <a:pt x="294" y="144"/>
                    <a:pt x="294" y="144"/>
                  </a:cubicBezTo>
                  <a:cubicBezTo>
                    <a:pt x="294" y="222"/>
                    <a:pt x="231" y="287"/>
                    <a:pt x="146" y="287"/>
                  </a:cubicBezTo>
                  <a:cubicBezTo>
                    <a:pt x="62" y="287"/>
                    <a:pt x="0" y="223"/>
                    <a:pt x="0" y="145"/>
                  </a:cubicBezTo>
                  <a:close/>
                  <a:moveTo>
                    <a:pt x="231" y="145"/>
                  </a:moveTo>
                  <a:cubicBezTo>
                    <a:pt x="231" y="144"/>
                    <a:pt x="231" y="144"/>
                    <a:pt x="231" y="144"/>
                  </a:cubicBezTo>
                  <a:cubicBezTo>
                    <a:pt x="231" y="95"/>
                    <a:pt x="196" y="55"/>
                    <a:pt x="146" y="55"/>
                  </a:cubicBezTo>
                  <a:cubicBezTo>
                    <a:pt x="96" y="55"/>
                    <a:pt x="63" y="95"/>
                    <a:pt x="63" y="143"/>
                  </a:cubicBezTo>
                  <a:cubicBezTo>
                    <a:pt x="63" y="144"/>
                    <a:pt x="63" y="144"/>
                    <a:pt x="63" y="144"/>
                  </a:cubicBezTo>
                  <a:cubicBezTo>
                    <a:pt x="63" y="192"/>
                    <a:pt x="98" y="232"/>
                    <a:pt x="147" y="232"/>
                  </a:cubicBezTo>
                  <a:cubicBezTo>
                    <a:pt x="198" y="232"/>
                    <a:pt x="231" y="192"/>
                    <a:pt x="231"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9" name="Freeform 42"/>
            <p:cNvSpPr>
              <a:spLocks/>
            </p:cNvSpPr>
            <p:nvPr userDrawn="1"/>
          </p:nvSpPr>
          <p:spPr bwMode="auto">
            <a:xfrm>
              <a:off x="11407775" y="4244975"/>
              <a:ext cx="930275" cy="1054100"/>
            </a:xfrm>
            <a:custGeom>
              <a:avLst/>
              <a:gdLst>
                <a:gd name="T0" fmla="*/ 0 w 248"/>
                <a:gd name="T1" fmla="*/ 6 h 281"/>
                <a:gd name="T2" fmla="*/ 64 w 248"/>
                <a:gd name="T3" fmla="*/ 6 h 281"/>
                <a:gd name="T4" fmla="*/ 64 w 248"/>
                <a:gd name="T5" fmla="*/ 48 h 281"/>
                <a:gd name="T6" fmla="*/ 150 w 248"/>
                <a:gd name="T7" fmla="*/ 0 h 281"/>
                <a:gd name="T8" fmla="*/ 248 w 248"/>
                <a:gd name="T9" fmla="*/ 105 h 281"/>
                <a:gd name="T10" fmla="*/ 248 w 248"/>
                <a:gd name="T11" fmla="*/ 281 h 281"/>
                <a:gd name="T12" fmla="*/ 184 w 248"/>
                <a:gd name="T13" fmla="*/ 281 h 281"/>
                <a:gd name="T14" fmla="*/ 184 w 248"/>
                <a:gd name="T15" fmla="*/ 125 h 281"/>
                <a:gd name="T16" fmla="*/ 126 w 248"/>
                <a:gd name="T17" fmla="*/ 57 h 281"/>
                <a:gd name="T18" fmla="*/ 64 w 248"/>
                <a:gd name="T19" fmla="*/ 126 h 281"/>
                <a:gd name="T20" fmla="*/ 64 w 248"/>
                <a:gd name="T21" fmla="*/ 281 h 281"/>
                <a:gd name="T22" fmla="*/ 0 w 248"/>
                <a:gd name="T23" fmla="*/ 281 h 281"/>
                <a:gd name="T24" fmla="*/ 0 w 248"/>
                <a:gd name="T25" fmla="*/ 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281">
                  <a:moveTo>
                    <a:pt x="0" y="6"/>
                  </a:moveTo>
                  <a:cubicBezTo>
                    <a:pt x="64" y="6"/>
                    <a:pt x="64" y="6"/>
                    <a:pt x="64" y="6"/>
                  </a:cubicBezTo>
                  <a:cubicBezTo>
                    <a:pt x="64" y="48"/>
                    <a:pt x="64" y="48"/>
                    <a:pt x="64" y="48"/>
                  </a:cubicBezTo>
                  <a:cubicBezTo>
                    <a:pt x="81" y="22"/>
                    <a:pt x="107" y="0"/>
                    <a:pt x="150" y="0"/>
                  </a:cubicBezTo>
                  <a:cubicBezTo>
                    <a:pt x="212" y="0"/>
                    <a:pt x="248" y="42"/>
                    <a:pt x="248" y="105"/>
                  </a:cubicBezTo>
                  <a:cubicBezTo>
                    <a:pt x="248" y="281"/>
                    <a:pt x="248" y="281"/>
                    <a:pt x="248" y="281"/>
                  </a:cubicBezTo>
                  <a:cubicBezTo>
                    <a:pt x="184" y="281"/>
                    <a:pt x="184" y="281"/>
                    <a:pt x="184" y="281"/>
                  </a:cubicBezTo>
                  <a:cubicBezTo>
                    <a:pt x="184" y="125"/>
                    <a:pt x="184" y="125"/>
                    <a:pt x="184" y="125"/>
                  </a:cubicBezTo>
                  <a:cubicBezTo>
                    <a:pt x="184" y="82"/>
                    <a:pt x="163" y="57"/>
                    <a:pt x="126" y="57"/>
                  </a:cubicBezTo>
                  <a:cubicBezTo>
                    <a:pt x="89" y="57"/>
                    <a:pt x="64" y="83"/>
                    <a:pt x="64" y="126"/>
                  </a:cubicBezTo>
                  <a:cubicBezTo>
                    <a:pt x="64" y="281"/>
                    <a:pt x="64" y="281"/>
                    <a:pt x="64" y="281"/>
                  </a:cubicBezTo>
                  <a:cubicBezTo>
                    <a:pt x="0" y="281"/>
                    <a:pt x="0" y="281"/>
                    <a:pt x="0" y="281"/>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cxnSp>
        <p:nvCxnSpPr>
          <p:cNvPr id="1045" name="Straight Connector 1044"/>
          <p:cNvCxnSpPr/>
          <p:nvPr userDrawn="1"/>
        </p:nvCxnSpPr>
        <p:spPr>
          <a:xfrm>
            <a:off x="395536" y="3142143"/>
            <a:ext cx="496855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47" name="Oval 1046"/>
          <p:cNvSpPr/>
          <p:nvPr userDrawn="1"/>
        </p:nvSpPr>
        <p:spPr>
          <a:xfrm>
            <a:off x="5364088" y="2710095"/>
            <a:ext cx="864096" cy="86409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Date Placeholder 38"/>
          <p:cNvSpPr>
            <a:spLocks noGrp="1"/>
          </p:cNvSpPr>
          <p:nvPr>
            <p:ph type="dt" sz="half" idx="10"/>
          </p:nvPr>
        </p:nvSpPr>
        <p:spPr/>
        <p:txBody>
          <a:bodyPr/>
          <a:lstStyle>
            <a:lvl1pPr>
              <a:defRPr>
                <a:solidFill>
                  <a:schemeClr val="tx1"/>
                </a:solidFill>
              </a:defRPr>
            </a:lvl1pPr>
          </a:lstStyle>
          <a:p>
            <a:fld id="{82552D32-5E25-467A-AC60-4D1467C4E9BE}" type="datetime6">
              <a:rPr lang="en-US" smtClean="0"/>
              <a:t>June 18</a:t>
            </a:fld>
            <a:endParaRPr lang="en-AU" dirty="0"/>
          </a:p>
        </p:txBody>
      </p:sp>
      <p:sp>
        <p:nvSpPr>
          <p:cNvPr id="40" name="Footer Placeholder 39"/>
          <p:cNvSpPr>
            <a:spLocks noGrp="1"/>
          </p:cNvSpPr>
          <p:nvPr>
            <p:ph type="ftr" sz="quarter" idx="11"/>
          </p:nvPr>
        </p:nvSpPr>
        <p:spPr>
          <a:xfrm>
            <a:off x="395536" y="4749626"/>
            <a:ext cx="2736305" cy="273844"/>
          </a:xfrm>
        </p:spPr>
        <p:txBody>
          <a:bodyPr/>
          <a:lstStyle>
            <a:lvl1pPr>
              <a:defRPr>
                <a:solidFill>
                  <a:schemeClr val="tx1"/>
                </a:solidFill>
              </a:defRPr>
            </a:lvl1pPr>
          </a:lstStyle>
          <a:p>
            <a:r>
              <a:rPr lang="en-AU"/>
              <a:t>© NSW Department of Education </a:t>
            </a:r>
            <a:endParaRPr lang="en-AU" dirty="0"/>
          </a:p>
        </p:txBody>
      </p:sp>
      <p:sp>
        <p:nvSpPr>
          <p:cNvPr id="41" name="Slide Number Placeholder 40"/>
          <p:cNvSpPr>
            <a:spLocks noGrp="1"/>
          </p:cNvSpPr>
          <p:nvPr>
            <p:ph type="sldNum" sz="quarter" idx="12"/>
          </p:nvPr>
        </p:nvSpPr>
        <p:spPr/>
        <p:txBody>
          <a:bodyPr/>
          <a:lstStyle>
            <a:lvl1pPr>
              <a:defRPr>
                <a:solidFill>
                  <a:schemeClr val="tx1"/>
                </a:solidFill>
              </a:defRPr>
            </a:lvl1pPr>
          </a:lstStyle>
          <a:p>
            <a:r>
              <a:rPr lang="en-AU"/>
              <a:t>Page </a:t>
            </a:r>
            <a:fld id="{4A2A1DA9-8CAF-4BCA-B496-545B076AED2D}" type="slidenum">
              <a:rPr lang="en-AU" smtClean="0"/>
              <a:pPr/>
              <a:t>‹#›</a:t>
            </a:fld>
            <a:endParaRPr lang="en-AU" dirty="0"/>
          </a:p>
        </p:txBody>
      </p:sp>
      <p:grpSp>
        <p:nvGrpSpPr>
          <p:cNvPr id="49" name="Group 48"/>
          <p:cNvGrpSpPr/>
          <p:nvPr userDrawn="1"/>
        </p:nvGrpSpPr>
        <p:grpSpPr>
          <a:xfrm>
            <a:off x="5599767" y="3015558"/>
            <a:ext cx="392738" cy="253170"/>
            <a:chOff x="5503863" y="2646363"/>
            <a:chExt cx="576262" cy="371476"/>
          </a:xfrm>
          <a:solidFill>
            <a:schemeClr val="bg1"/>
          </a:solidFill>
        </p:grpSpPr>
        <p:sp>
          <p:nvSpPr>
            <p:cNvPr id="50"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1"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2"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0"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896690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94" name="Picture 4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0140"/>
          <a:stretch/>
        </p:blipFill>
        <p:spPr bwMode="auto">
          <a:xfrm>
            <a:off x="0" y="2156"/>
            <a:ext cx="9144000" cy="5141344"/>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p:cNvSpPr/>
          <p:nvPr userDrawn="1"/>
        </p:nvSpPr>
        <p:spPr>
          <a:xfrm>
            <a:off x="0" y="0"/>
            <a:ext cx="7668344" cy="5143500"/>
          </a:xfrm>
          <a:prstGeom prst="rect">
            <a:avLst/>
          </a:prstGeom>
          <a:solidFill>
            <a:srgbClr val="425968">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395536" y="1563638"/>
            <a:ext cx="5243264" cy="1224136"/>
          </a:xfrm>
        </p:spPr>
        <p:txBody>
          <a:bodyPr lIns="0" anchor="b"/>
          <a:lstStyle>
            <a:lvl1pPr>
              <a:defRPr sz="2800" cap="all" baseline="0">
                <a:solidFill>
                  <a:schemeClr val="bg1"/>
                </a:solidFill>
              </a:defRPr>
            </a:lvl1pPr>
          </a:lstStyle>
          <a:p>
            <a:r>
              <a:rPr lang="en-US"/>
              <a:t>Click to edit Master title style</a:t>
            </a:r>
            <a:endParaRPr lang="en-AU" dirty="0"/>
          </a:p>
        </p:txBody>
      </p:sp>
      <p:sp>
        <p:nvSpPr>
          <p:cNvPr id="3" name="Subtitle 2"/>
          <p:cNvSpPr>
            <a:spLocks noGrp="1"/>
          </p:cNvSpPr>
          <p:nvPr>
            <p:ph type="subTitle" idx="1"/>
          </p:nvPr>
        </p:nvSpPr>
        <p:spPr>
          <a:xfrm>
            <a:off x="395536" y="2986658"/>
            <a:ext cx="5243264" cy="881236"/>
          </a:xfrm>
          <a:solidFill>
            <a:srgbClr val="FFFFFF"/>
          </a:solidFill>
        </p:spPr>
        <p:txBody>
          <a:bodyPr lIns="90000" anchor="ctr">
            <a:normAutofit/>
          </a:bodyPr>
          <a:lstStyle>
            <a:lvl1pPr marL="0" indent="0" algn="l">
              <a:spcBef>
                <a:spcPts val="0"/>
              </a:spcBef>
              <a:buNone/>
              <a:defRPr sz="2000">
                <a:solidFill>
                  <a:schemeClr val="accent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grpSp>
        <p:nvGrpSpPr>
          <p:cNvPr id="53" name="Group 52"/>
          <p:cNvGrpSpPr>
            <a:grpSpLocks noChangeAspect="1"/>
          </p:cNvGrpSpPr>
          <p:nvPr userDrawn="1"/>
        </p:nvGrpSpPr>
        <p:grpSpPr>
          <a:xfrm>
            <a:off x="395536" y="351796"/>
            <a:ext cx="1400854" cy="496929"/>
            <a:chOff x="-3190875" y="-179387"/>
            <a:chExt cx="15528925" cy="5508625"/>
          </a:xfrm>
        </p:grpSpPr>
        <p:sp>
          <p:nvSpPr>
            <p:cNvPr id="54" name="Freeform 7"/>
            <p:cNvSpPr>
              <a:spLocks/>
            </p:cNvSpPr>
            <p:nvPr userDrawn="1"/>
          </p:nvSpPr>
          <p:spPr bwMode="auto">
            <a:xfrm>
              <a:off x="2598738" y="250825"/>
              <a:ext cx="98425" cy="5078413"/>
            </a:xfrm>
            <a:custGeom>
              <a:avLst/>
              <a:gdLst>
                <a:gd name="T0" fmla="*/ 13 w 26"/>
                <a:gd name="T1" fmla="*/ 0 h 1354"/>
                <a:gd name="T2" fmla="*/ 0 w 26"/>
                <a:gd name="T3" fmla="*/ 13 h 1354"/>
                <a:gd name="T4" fmla="*/ 0 w 26"/>
                <a:gd name="T5" fmla="*/ 1342 h 1354"/>
                <a:gd name="T6" fmla="*/ 13 w 26"/>
                <a:gd name="T7" fmla="*/ 1354 h 1354"/>
                <a:gd name="T8" fmla="*/ 26 w 26"/>
                <a:gd name="T9" fmla="*/ 1342 h 1354"/>
                <a:gd name="T10" fmla="*/ 26 w 26"/>
                <a:gd name="T11" fmla="*/ 13 h 1354"/>
                <a:gd name="T12" fmla="*/ 13 w 26"/>
                <a:gd name="T13" fmla="*/ 0 h 1354"/>
              </a:gdLst>
              <a:ahLst/>
              <a:cxnLst>
                <a:cxn ang="0">
                  <a:pos x="T0" y="T1"/>
                </a:cxn>
                <a:cxn ang="0">
                  <a:pos x="T2" y="T3"/>
                </a:cxn>
                <a:cxn ang="0">
                  <a:pos x="T4" y="T5"/>
                </a:cxn>
                <a:cxn ang="0">
                  <a:pos x="T6" y="T7"/>
                </a:cxn>
                <a:cxn ang="0">
                  <a:pos x="T8" y="T9"/>
                </a:cxn>
                <a:cxn ang="0">
                  <a:pos x="T10" y="T11"/>
                </a:cxn>
                <a:cxn ang="0">
                  <a:pos x="T12" y="T13"/>
                </a:cxn>
              </a:cxnLst>
              <a:rect l="0" t="0" r="r" b="b"/>
              <a:pathLst>
                <a:path w="26" h="1354">
                  <a:moveTo>
                    <a:pt x="13" y="0"/>
                  </a:moveTo>
                  <a:cubicBezTo>
                    <a:pt x="5" y="0"/>
                    <a:pt x="0" y="6"/>
                    <a:pt x="0" y="13"/>
                  </a:cubicBezTo>
                  <a:cubicBezTo>
                    <a:pt x="0" y="1342"/>
                    <a:pt x="0" y="1342"/>
                    <a:pt x="0" y="1342"/>
                  </a:cubicBezTo>
                  <a:cubicBezTo>
                    <a:pt x="0" y="1349"/>
                    <a:pt x="5" y="1354"/>
                    <a:pt x="13" y="1354"/>
                  </a:cubicBezTo>
                  <a:cubicBezTo>
                    <a:pt x="20" y="1354"/>
                    <a:pt x="26" y="1349"/>
                    <a:pt x="26" y="1342"/>
                  </a:cubicBezTo>
                  <a:cubicBezTo>
                    <a:pt x="26" y="13"/>
                    <a:pt x="26" y="13"/>
                    <a:pt x="26" y="13"/>
                  </a:cubicBezTo>
                  <a:cubicBezTo>
                    <a:pt x="26" y="6"/>
                    <a:pt x="20" y="0"/>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8"/>
            <p:cNvSpPr>
              <a:spLocks/>
            </p:cNvSpPr>
            <p:nvPr userDrawn="1"/>
          </p:nvSpPr>
          <p:spPr bwMode="auto">
            <a:xfrm>
              <a:off x="-171450" y="3097213"/>
              <a:ext cx="1946275" cy="1508125"/>
            </a:xfrm>
            <a:custGeom>
              <a:avLst/>
              <a:gdLst>
                <a:gd name="T0" fmla="*/ 864 w 1226"/>
                <a:gd name="T1" fmla="*/ 607 h 950"/>
                <a:gd name="T2" fmla="*/ 716 w 1226"/>
                <a:gd name="T3" fmla="*/ 0 h 950"/>
                <a:gd name="T4" fmla="*/ 512 w 1226"/>
                <a:gd name="T5" fmla="*/ 0 h 950"/>
                <a:gd name="T6" fmla="*/ 361 w 1226"/>
                <a:gd name="T7" fmla="*/ 603 h 950"/>
                <a:gd name="T8" fmla="*/ 224 w 1226"/>
                <a:gd name="T9" fmla="*/ 0 h 950"/>
                <a:gd name="T10" fmla="*/ 0 w 1226"/>
                <a:gd name="T11" fmla="*/ 0 h 950"/>
                <a:gd name="T12" fmla="*/ 248 w 1226"/>
                <a:gd name="T13" fmla="*/ 950 h 950"/>
                <a:gd name="T14" fmla="*/ 467 w 1226"/>
                <a:gd name="T15" fmla="*/ 950 h 950"/>
                <a:gd name="T16" fmla="*/ 612 w 1226"/>
                <a:gd name="T17" fmla="*/ 350 h 950"/>
                <a:gd name="T18" fmla="*/ 758 w 1226"/>
                <a:gd name="T19" fmla="*/ 950 h 950"/>
                <a:gd name="T20" fmla="*/ 973 w 1226"/>
                <a:gd name="T21" fmla="*/ 950 h 950"/>
                <a:gd name="T22" fmla="*/ 975 w 1226"/>
                <a:gd name="T23" fmla="*/ 941 h 950"/>
                <a:gd name="T24" fmla="*/ 1226 w 1226"/>
                <a:gd name="T25" fmla="*/ 0 h 950"/>
                <a:gd name="T26" fmla="*/ 1006 w 1226"/>
                <a:gd name="T27" fmla="*/ 0 h 950"/>
                <a:gd name="T28" fmla="*/ 864 w 1226"/>
                <a:gd name="T29" fmla="*/ 607 h 950"/>
                <a:gd name="T30" fmla="*/ 864 w 1226"/>
                <a:gd name="T31" fmla="*/ 607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6" h="950">
                  <a:moveTo>
                    <a:pt x="864" y="607"/>
                  </a:moveTo>
                  <a:lnTo>
                    <a:pt x="716" y="0"/>
                  </a:lnTo>
                  <a:lnTo>
                    <a:pt x="512" y="0"/>
                  </a:lnTo>
                  <a:lnTo>
                    <a:pt x="361" y="603"/>
                  </a:lnTo>
                  <a:lnTo>
                    <a:pt x="224" y="0"/>
                  </a:lnTo>
                  <a:lnTo>
                    <a:pt x="0" y="0"/>
                  </a:lnTo>
                  <a:lnTo>
                    <a:pt x="248" y="950"/>
                  </a:lnTo>
                  <a:lnTo>
                    <a:pt x="467" y="950"/>
                  </a:lnTo>
                  <a:lnTo>
                    <a:pt x="612" y="350"/>
                  </a:lnTo>
                  <a:lnTo>
                    <a:pt x="758" y="950"/>
                  </a:lnTo>
                  <a:lnTo>
                    <a:pt x="973" y="950"/>
                  </a:lnTo>
                  <a:lnTo>
                    <a:pt x="975" y="941"/>
                  </a:lnTo>
                  <a:lnTo>
                    <a:pt x="1226" y="0"/>
                  </a:lnTo>
                  <a:lnTo>
                    <a:pt x="1006" y="0"/>
                  </a:lnTo>
                  <a:lnTo>
                    <a:pt x="864" y="607"/>
                  </a:lnTo>
                  <a:lnTo>
                    <a:pt x="864" y="6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9"/>
            <p:cNvSpPr>
              <a:spLocks/>
            </p:cNvSpPr>
            <p:nvPr userDrawn="1"/>
          </p:nvSpPr>
          <p:spPr bwMode="auto">
            <a:xfrm>
              <a:off x="-2987675" y="3097213"/>
              <a:ext cx="1503363" cy="1508125"/>
            </a:xfrm>
            <a:custGeom>
              <a:avLst/>
              <a:gdLst>
                <a:gd name="T0" fmla="*/ 219 w 947"/>
                <a:gd name="T1" fmla="*/ 0 h 950"/>
                <a:gd name="T2" fmla="*/ 0 w 947"/>
                <a:gd name="T3" fmla="*/ 0 h 950"/>
                <a:gd name="T4" fmla="*/ 0 w 947"/>
                <a:gd name="T5" fmla="*/ 950 h 950"/>
                <a:gd name="T6" fmla="*/ 212 w 947"/>
                <a:gd name="T7" fmla="*/ 950 h 950"/>
                <a:gd name="T8" fmla="*/ 212 w 947"/>
                <a:gd name="T9" fmla="*/ 345 h 950"/>
                <a:gd name="T10" fmla="*/ 727 w 947"/>
                <a:gd name="T11" fmla="*/ 950 h 950"/>
                <a:gd name="T12" fmla="*/ 947 w 947"/>
                <a:gd name="T13" fmla="*/ 950 h 950"/>
                <a:gd name="T14" fmla="*/ 947 w 947"/>
                <a:gd name="T15" fmla="*/ 0 h 950"/>
                <a:gd name="T16" fmla="*/ 734 w 947"/>
                <a:gd name="T17" fmla="*/ 0 h 950"/>
                <a:gd name="T18" fmla="*/ 734 w 947"/>
                <a:gd name="T19" fmla="*/ 607 h 950"/>
                <a:gd name="T20" fmla="*/ 219 w 947"/>
                <a:gd name="T21" fmla="*/ 0 h 950"/>
                <a:gd name="T22" fmla="*/ 219 w 947"/>
                <a:gd name="T23"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950">
                  <a:moveTo>
                    <a:pt x="219" y="0"/>
                  </a:moveTo>
                  <a:lnTo>
                    <a:pt x="0" y="0"/>
                  </a:lnTo>
                  <a:lnTo>
                    <a:pt x="0" y="950"/>
                  </a:lnTo>
                  <a:lnTo>
                    <a:pt x="212" y="950"/>
                  </a:lnTo>
                  <a:lnTo>
                    <a:pt x="212" y="345"/>
                  </a:lnTo>
                  <a:lnTo>
                    <a:pt x="727" y="950"/>
                  </a:lnTo>
                  <a:lnTo>
                    <a:pt x="947" y="950"/>
                  </a:lnTo>
                  <a:lnTo>
                    <a:pt x="947" y="0"/>
                  </a:lnTo>
                  <a:lnTo>
                    <a:pt x="734" y="0"/>
                  </a:lnTo>
                  <a:lnTo>
                    <a:pt x="734" y="607"/>
                  </a:lnTo>
                  <a:lnTo>
                    <a:pt x="219" y="0"/>
                  </a:lnTo>
                  <a:lnTo>
                    <a:pt x="2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10"/>
            <p:cNvSpPr>
              <a:spLocks/>
            </p:cNvSpPr>
            <p:nvPr userDrawn="1"/>
          </p:nvSpPr>
          <p:spPr bwMode="auto">
            <a:xfrm>
              <a:off x="-3025775" y="4822825"/>
              <a:ext cx="438150" cy="484188"/>
            </a:xfrm>
            <a:custGeom>
              <a:avLst/>
              <a:gdLst>
                <a:gd name="T0" fmla="*/ 64 w 117"/>
                <a:gd name="T1" fmla="*/ 76 h 129"/>
                <a:gd name="T2" fmla="*/ 96 w 117"/>
                <a:gd name="T3" fmla="*/ 76 h 129"/>
                <a:gd name="T4" fmla="*/ 96 w 117"/>
                <a:gd name="T5" fmla="*/ 100 h 129"/>
                <a:gd name="T6" fmla="*/ 66 w 117"/>
                <a:gd name="T7" fmla="*/ 109 h 129"/>
                <a:gd name="T8" fmla="*/ 23 w 117"/>
                <a:gd name="T9" fmla="*/ 65 h 129"/>
                <a:gd name="T10" fmla="*/ 23 w 117"/>
                <a:gd name="T11" fmla="*/ 64 h 129"/>
                <a:gd name="T12" fmla="*/ 64 w 117"/>
                <a:gd name="T13" fmla="*/ 20 h 129"/>
                <a:gd name="T14" fmla="*/ 98 w 117"/>
                <a:gd name="T15" fmla="*/ 34 h 129"/>
                <a:gd name="T16" fmla="*/ 112 w 117"/>
                <a:gd name="T17" fmla="*/ 17 h 129"/>
                <a:gd name="T18" fmla="*/ 65 w 117"/>
                <a:gd name="T19" fmla="*/ 0 h 129"/>
                <a:gd name="T20" fmla="*/ 0 w 117"/>
                <a:gd name="T21" fmla="*/ 65 h 129"/>
                <a:gd name="T22" fmla="*/ 0 w 117"/>
                <a:gd name="T23" fmla="*/ 65 h 129"/>
                <a:gd name="T24" fmla="*/ 65 w 117"/>
                <a:gd name="T25" fmla="*/ 129 h 129"/>
                <a:gd name="T26" fmla="*/ 117 w 117"/>
                <a:gd name="T27" fmla="*/ 110 h 129"/>
                <a:gd name="T28" fmla="*/ 117 w 117"/>
                <a:gd name="T29" fmla="*/ 57 h 129"/>
                <a:gd name="T30" fmla="*/ 64 w 117"/>
                <a:gd name="T31" fmla="*/ 57 h 129"/>
                <a:gd name="T32" fmla="*/ 64 w 117"/>
                <a:gd name="T33"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29">
                  <a:moveTo>
                    <a:pt x="64" y="76"/>
                  </a:moveTo>
                  <a:cubicBezTo>
                    <a:pt x="96" y="76"/>
                    <a:pt x="96" y="76"/>
                    <a:pt x="96" y="76"/>
                  </a:cubicBezTo>
                  <a:cubicBezTo>
                    <a:pt x="96" y="100"/>
                    <a:pt x="96" y="100"/>
                    <a:pt x="96" y="100"/>
                  </a:cubicBezTo>
                  <a:cubicBezTo>
                    <a:pt x="88" y="105"/>
                    <a:pt x="77" y="109"/>
                    <a:pt x="66" y="109"/>
                  </a:cubicBezTo>
                  <a:cubicBezTo>
                    <a:pt x="40" y="109"/>
                    <a:pt x="23" y="90"/>
                    <a:pt x="23" y="65"/>
                  </a:cubicBezTo>
                  <a:cubicBezTo>
                    <a:pt x="23" y="64"/>
                    <a:pt x="23" y="64"/>
                    <a:pt x="23" y="64"/>
                  </a:cubicBezTo>
                  <a:cubicBezTo>
                    <a:pt x="23" y="40"/>
                    <a:pt x="41" y="20"/>
                    <a:pt x="64" y="20"/>
                  </a:cubicBezTo>
                  <a:cubicBezTo>
                    <a:pt x="79" y="20"/>
                    <a:pt x="89" y="26"/>
                    <a:pt x="98" y="34"/>
                  </a:cubicBezTo>
                  <a:cubicBezTo>
                    <a:pt x="112" y="17"/>
                    <a:pt x="112" y="17"/>
                    <a:pt x="112" y="17"/>
                  </a:cubicBezTo>
                  <a:cubicBezTo>
                    <a:pt x="99" y="6"/>
                    <a:pt x="86" y="0"/>
                    <a:pt x="65" y="0"/>
                  </a:cubicBezTo>
                  <a:cubicBezTo>
                    <a:pt x="27" y="0"/>
                    <a:pt x="0" y="30"/>
                    <a:pt x="0" y="65"/>
                  </a:cubicBezTo>
                  <a:cubicBezTo>
                    <a:pt x="0" y="65"/>
                    <a:pt x="0" y="65"/>
                    <a:pt x="0" y="65"/>
                  </a:cubicBezTo>
                  <a:cubicBezTo>
                    <a:pt x="0" y="101"/>
                    <a:pt x="26" y="129"/>
                    <a:pt x="65" y="129"/>
                  </a:cubicBezTo>
                  <a:cubicBezTo>
                    <a:pt x="87" y="129"/>
                    <a:pt x="104" y="120"/>
                    <a:pt x="117" y="110"/>
                  </a:cubicBezTo>
                  <a:cubicBezTo>
                    <a:pt x="117" y="57"/>
                    <a:pt x="117" y="57"/>
                    <a:pt x="117" y="57"/>
                  </a:cubicBezTo>
                  <a:cubicBezTo>
                    <a:pt x="64" y="57"/>
                    <a:pt x="64" y="57"/>
                    <a:pt x="64" y="57"/>
                  </a:cubicBezTo>
                  <a:cubicBezTo>
                    <a:pt x="64" y="76"/>
                    <a:pt x="64" y="76"/>
                    <a:pt x="64"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11"/>
            <p:cNvSpPr>
              <a:spLocks noEditPoints="1"/>
            </p:cNvSpPr>
            <p:nvPr userDrawn="1"/>
          </p:nvSpPr>
          <p:spPr bwMode="auto">
            <a:xfrm>
              <a:off x="-2538413" y="4822825"/>
              <a:ext cx="487363" cy="484188"/>
            </a:xfrm>
            <a:custGeom>
              <a:avLst/>
              <a:gdLst>
                <a:gd name="T0" fmla="*/ 65 w 130"/>
                <a:gd name="T1" fmla="*/ 0 h 129"/>
                <a:gd name="T2" fmla="*/ 0 w 130"/>
                <a:gd name="T3" fmla="*/ 65 h 129"/>
                <a:gd name="T4" fmla="*/ 0 w 130"/>
                <a:gd name="T5" fmla="*/ 65 h 129"/>
                <a:gd name="T6" fmla="*/ 65 w 130"/>
                <a:gd name="T7" fmla="*/ 129 h 129"/>
                <a:gd name="T8" fmla="*/ 130 w 130"/>
                <a:gd name="T9" fmla="*/ 65 h 129"/>
                <a:gd name="T10" fmla="*/ 130 w 130"/>
                <a:gd name="T11" fmla="*/ 64 h 129"/>
                <a:gd name="T12" fmla="*/ 65 w 130"/>
                <a:gd name="T13" fmla="*/ 0 h 129"/>
                <a:gd name="T14" fmla="*/ 107 w 130"/>
                <a:gd name="T15" fmla="*/ 65 h 129"/>
                <a:gd name="T16" fmla="*/ 65 w 130"/>
                <a:gd name="T17" fmla="*/ 109 h 129"/>
                <a:gd name="T18" fmla="*/ 23 w 130"/>
                <a:gd name="T19" fmla="*/ 65 h 129"/>
                <a:gd name="T20" fmla="*/ 23 w 130"/>
                <a:gd name="T21" fmla="*/ 64 h 129"/>
                <a:gd name="T22" fmla="*/ 65 w 130"/>
                <a:gd name="T23" fmla="*/ 20 h 129"/>
                <a:gd name="T24" fmla="*/ 107 w 130"/>
                <a:gd name="T25" fmla="*/ 65 h 129"/>
                <a:gd name="T26" fmla="*/ 107 w 130"/>
                <a:gd name="T2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29">
                  <a:moveTo>
                    <a:pt x="65" y="0"/>
                  </a:moveTo>
                  <a:cubicBezTo>
                    <a:pt x="27" y="0"/>
                    <a:pt x="0" y="30"/>
                    <a:pt x="0" y="65"/>
                  </a:cubicBezTo>
                  <a:cubicBezTo>
                    <a:pt x="0" y="65"/>
                    <a:pt x="0" y="65"/>
                    <a:pt x="0" y="65"/>
                  </a:cubicBezTo>
                  <a:cubicBezTo>
                    <a:pt x="0" y="100"/>
                    <a:pt x="27" y="129"/>
                    <a:pt x="65" y="129"/>
                  </a:cubicBezTo>
                  <a:cubicBezTo>
                    <a:pt x="103" y="129"/>
                    <a:pt x="130" y="100"/>
                    <a:pt x="130" y="65"/>
                  </a:cubicBezTo>
                  <a:cubicBezTo>
                    <a:pt x="130" y="64"/>
                    <a:pt x="130" y="64"/>
                    <a:pt x="130" y="64"/>
                  </a:cubicBezTo>
                  <a:cubicBezTo>
                    <a:pt x="130" y="29"/>
                    <a:pt x="103" y="0"/>
                    <a:pt x="65" y="0"/>
                  </a:cubicBezTo>
                  <a:close/>
                  <a:moveTo>
                    <a:pt x="107" y="65"/>
                  </a:moveTo>
                  <a:cubicBezTo>
                    <a:pt x="107" y="89"/>
                    <a:pt x="90" y="109"/>
                    <a:pt x="65" y="109"/>
                  </a:cubicBezTo>
                  <a:cubicBezTo>
                    <a:pt x="40" y="109"/>
                    <a:pt x="23" y="89"/>
                    <a:pt x="23" y="65"/>
                  </a:cubicBezTo>
                  <a:cubicBezTo>
                    <a:pt x="23" y="64"/>
                    <a:pt x="23" y="64"/>
                    <a:pt x="23" y="64"/>
                  </a:cubicBezTo>
                  <a:cubicBezTo>
                    <a:pt x="23" y="40"/>
                    <a:pt x="40" y="20"/>
                    <a:pt x="65" y="20"/>
                  </a:cubicBezTo>
                  <a:cubicBezTo>
                    <a:pt x="89" y="20"/>
                    <a:pt x="107" y="40"/>
                    <a:pt x="107" y="65"/>
                  </a:cubicBezTo>
                  <a:cubicBezTo>
                    <a:pt x="107" y="65"/>
                    <a:pt x="107" y="65"/>
                    <a:pt x="107"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12"/>
            <p:cNvSpPr>
              <a:spLocks/>
            </p:cNvSpPr>
            <p:nvPr userDrawn="1"/>
          </p:nvSpPr>
          <p:spPr bwMode="auto">
            <a:xfrm>
              <a:off x="-2058988" y="4830763"/>
              <a:ext cx="461963" cy="471488"/>
            </a:xfrm>
            <a:custGeom>
              <a:avLst/>
              <a:gdLst>
                <a:gd name="T0" fmla="*/ 147 w 291"/>
                <a:gd name="T1" fmla="*/ 227 h 297"/>
                <a:gd name="T2" fmla="*/ 57 w 291"/>
                <a:gd name="T3" fmla="*/ 0 h 297"/>
                <a:gd name="T4" fmla="*/ 0 w 291"/>
                <a:gd name="T5" fmla="*/ 0 h 297"/>
                <a:gd name="T6" fmla="*/ 123 w 291"/>
                <a:gd name="T7" fmla="*/ 297 h 297"/>
                <a:gd name="T8" fmla="*/ 168 w 291"/>
                <a:gd name="T9" fmla="*/ 297 h 297"/>
                <a:gd name="T10" fmla="*/ 291 w 291"/>
                <a:gd name="T11" fmla="*/ 0 h 297"/>
                <a:gd name="T12" fmla="*/ 234 w 291"/>
                <a:gd name="T13" fmla="*/ 0 h 297"/>
                <a:gd name="T14" fmla="*/ 147 w 291"/>
                <a:gd name="T15" fmla="*/ 227 h 297"/>
                <a:gd name="T16" fmla="*/ 147 w 291"/>
                <a:gd name="T17" fmla="*/ 22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297">
                  <a:moveTo>
                    <a:pt x="147" y="227"/>
                  </a:moveTo>
                  <a:lnTo>
                    <a:pt x="57" y="0"/>
                  </a:lnTo>
                  <a:lnTo>
                    <a:pt x="0" y="0"/>
                  </a:lnTo>
                  <a:lnTo>
                    <a:pt x="123" y="297"/>
                  </a:lnTo>
                  <a:lnTo>
                    <a:pt x="168" y="297"/>
                  </a:lnTo>
                  <a:lnTo>
                    <a:pt x="291" y="0"/>
                  </a:lnTo>
                  <a:lnTo>
                    <a:pt x="234" y="0"/>
                  </a:lnTo>
                  <a:lnTo>
                    <a:pt x="147" y="227"/>
                  </a:lnTo>
                  <a:lnTo>
                    <a:pt x="147" y="2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13"/>
            <p:cNvSpPr>
              <a:spLocks/>
            </p:cNvSpPr>
            <p:nvPr userDrawn="1"/>
          </p:nvSpPr>
          <p:spPr bwMode="auto">
            <a:xfrm>
              <a:off x="-1541463" y="4830763"/>
              <a:ext cx="349250" cy="468313"/>
            </a:xfrm>
            <a:custGeom>
              <a:avLst/>
              <a:gdLst>
                <a:gd name="T0" fmla="*/ 50 w 220"/>
                <a:gd name="T1" fmla="*/ 170 h 295"/>
                <a:gd name="T2" fmla="*/ 199 w 220"/>
                <a:gd name="T3" fmla="*/ 170 h 295"/>
                <a:gd name="T4" fmla="*/ 199 w 220"/>
                <a:gd name="T5" fmla="*/ 123 h 295"/>
                <a:gd name="T6" fmla="*/ 50 w 220"/>
                <a:gd name="T7" fmla="*/ 123 h 295"/>
                <a:gd name="T8" fmla="*/ 50 w 220"/>
                <a:gd name="T9" fmla="*/ 47 h 295"/>
                <a:gd name="T10" fmla="*/ 218 w 220"/>
                <a:gd name="T11" fmla="*/ 47 h 295"/>
                <a:gd name="T12" fmla="*/ 218 w 220"/>
                <a:gd name="T13" fmla="*/ 0 h 295"/>
                <a:gd name="T14" fmla="*/ 0 w 220"/>
                <a:gd name="T15" fmla="*/ 0 h 295"/>
                <a:gd name="T16" fmla="*/ 0 w 220"/>
                <a:gd name="T17" fmla="*/ 295 h 295"/>
                <a:gd name="T18" fmla="*/ 220 w 220"/>
                <a:gd name="T19" fmla="*/ 295 h 295"/>
                <a:gd name="T20" fmla="*/ 220 w 220"/>
                <a:gd name="T21" fmla="*/ 248 h 295"/>
                <a:gd name="T22" fmla="*/ 50 w 220"/>
                <a:gd name="T23" fmla="*/ 248 h 295"/>
                <a:gd name="T24" fmla="*/ 50 w 220"/>
                <a:gd name="T25" fmla="*/ 170 h 295"/>
                <a:gd name="T26" fmla="*/ 50 w 220"/>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95">
                  <a:moveTo>
                    <a:pt x="50" y="170"/>
                  </a:moveTo>
                  <a:lnTo>
                    <a:pt x="199" y="170"/>
                  </a:lnTo>
                  <a:lnTo>
                    <a:pt x="199" y="123"/>
                  </a:lnTo>
                  <a:lnTo>
                    <a:pt x="50" y="123"/>
                  </a:lnTo>
                  <a:lnTo>
                    <a:pt x="50" y="47"/>
                  </a:lnTo>
                  <a:lnTo>
                    <a:pt x="218" y="47"/>
                  </a:lnTo>
                  <a:lnTo>
                    <a:pt x="218" y="0"/>
                  </a:lnTo>
                  <a:lnTo>
                    <a:pt x="0" y="0"/>
                  </a:lnTo>
                  <a:lnTo>
                    <a:pt x="0" y="295"/>
                  </a:lnTo>
                  <a:lnTo>
                    <a:pt x="220" y="295"/>
                  </a:lnTo>
                  <a:lnTo>
                    <a:pt x="220" y="248"/>
                  </a:lnTo>
                  <a:lnTo>
                    <a:pt x="50" y="248"/>
                  </a:lnTo>
                  <a:lnTo>
                    <a:pt x="50" y="170"/>
                  </a:lnTo>
                  <a:lnTo>
                    <a:pt x="50"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Freeform 14"/>
            <p:cNvSpPr>
              <a:spLocks noEditPoints="1"/>
            </p:cNvSpPr>
            <p:nvPr userDrawn="1"/>
          </p:nvSpPr>
          <p:spPr bwMode="auto">
            <a:xfrm>
              <a:off x="-1112838" y="4830763"/>
              <a:ext cx="393700" cy="468313"/>
            </a:xfrm>
            <a:custGeom>
              <a:avLst/>
              <a:gdLst>
                <a:gd name="T0" fmla="*/ 101 w 105"/>
                <a:gd name="T1" fmla="*/ 40 h 125"/>
                <a:gd name="T2" fmla="*/ 101 w 105"/>
                <a:gd name="T3" fmla="*/ 40 h 125"/>
                <a:gd name="T4" fmla="*/ 91 w 105"/>
                <a:gd name="T5" fmla="*/ 13 h 125"/>
                <a:gd name="T6" fmla="*/ 55 w 105"/>
                <a:gd name="T7" fmla="*/ 0 h 125"/>
                <a:gd name="T8" fmla="*/ 0 w 105"/>
                <a:gd name="T9" fmla="*/ 0 h 125"/>
                <a:gd name="T10" fmla="*/ 0 w 105"/>
                <a:gd name="T11" fmla="*/ 125 h 125"/>
                <a:gd name="T12" fmla="*/ 22 w 105"/>
                <a:gd name="T13" fmla="*/ 125 h 125"/>
                <a:gd name="T14" fmla="*/ 22 w 105"/>
                <a:gd name="T15" fmla="*/ 81 h 125"/>
                <a:gd name="T16" fmla="*/ 49 w 105"/>
                <a:gd name="T17" fmla="*/ 81 h 125"/>
                <a:gd name="T18" fmla="*/ 80 w 105"/>
                <a:gd name="T19" fmla="*/ 125 h 125"/>
                <a:gd name="T20" fmla="*/ 105 w 105"/>
                <a:gd name="T21" fmla="*/ 125 h 125"/>
                <a:gd name="T22" fmla="*/ 72 w 105"/>
                <a:gd name="T23" fmla="*/ 78 h 125"/>
                <a:gd name="T24" fmla="*/ 101 w 105"/>
                <a:gd name="T25" fmla="*/ 40 h 125"/>
                <a:gd name="T26" fmla="*/ 22 w 105"/>
                <a:gd name="T27" fmla="*/ 62 h 125"/>
                <a:gd name="T28" fmla="*/ 22 w 105"/>
                <a:gd name="T29" fmla="*/ 20 h 125"/>
                <a:gd name="T30" fmla="*/ 53 w 105"/>
                <a:gd name="T31" fmla="*/ 20 h 125"/>
                <a:gd name="T32" fmla="*/ 79 w 105"/>
                <a:gd name="T33" fmla="*/ 41 h 125"/>
                <a:gd name="T34" fmla="*/ 79 w 105"/>
                <a:gd name="T35" fmla="*/ 41 h 125"/>
                <a:gd name="T36" fmla="*/ 54 w 105"/>
                <a:gd name="T37" fmla="*/ 62 h 125"/>
                <a:gd name="T38" fmla="*/ 22 w 105"/>
                <a:gd name="T39"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25">
                  <a:moveTo>
                    <a:pt x="101" y="40"/>
                  </a:moveTo>
                  <a:cubicBezTo>
                    <a:pt x="101" y="40"/>
                    <a:pt x="101" y="40"/>
                    <a:pt x="101" y="40"/>
                  </a:cubicBezTo>
                  <a:cubicBezTo>
                    <a:pt x="101" y="29"/>
                    <a:pt x="98" y="20"/>
                    <a:pt x="91" y="13"/>
                  </a:cubicBezTo>
                  <a:cubicBezTo>
                    <a:pt x="83" y="5"/>
                    <a:pt x="71" y="0"/>
                    <a:pt x="55" y="0"/>
                  </a:cubicBezTo>
                  <a:cubicBezTo>
                    <a:pt x="0" y="0"/>
                    <a:pt x="0" y="0"/>
                    <a:pt x="0" y="0"/>
                  </a:cubicBezTo>
                  <a:cubicBezTo>
                    <a:pt x="0" y="125"/>
                    <a:pt x="0" y="125"/>
                    <a:pt x="0" y="125"/>
                  </a:cubicBezTo>
                  <a:cubicBezTo>
                    <a:pt x="22" y="125"/>
                    <a:pt x="22" y="125"/>
                    <a:pt x="22" y="125"/>
                  </a:cubicBezTo>
                  <a:cubicBezTo>
                    <a:pt x="22" y="81"/>
                    <a:pt x="22" y="81"/>
                    <a:pt x="22" y="81"/>
                  </a:cubicBezTo>
                  <a:cubicBezTo>
                    <a:pt x="49" y="81"/>
                    <a:pt x="49" y="81"/>
                    <a:pt x="49" y="81"/>
                  </a:cubicBezTo>
                  <a:cubicBezTo>
                    <a:pt x="80" y="125"/>
                    <a:pt x="80" y="125"/>
                    <a:pt x="80" y="125"/>
                  </a:cubicBezTo>
                  <a:cubicBezTo>
                    <a:pt x="105" y="125"/>
                    <a:pt x="105" y="125"/>
                    <a:pt x="105" y="125"/>
                  </a:cubicBezTo>
                  <a:cubicBezTo>
                    <a:pt x="72" y="78"/>
                    <a:pt x="72" y="78"/>
                    <a:pt x="72" y="78"/>
                  </a:cubicBezTo>
                  <a:cubicBezTo>
                    <a:pt x="89" y="73"/>
                    <a:pt x="101" y="60"/>
                    <a:pt x="101" y="40"/>
                  </a:cubicBezTo>
                  <a:close/>
                  <a:moveTo>
                    <a:pt x="22" y="62"/>
                  </a:moveTo>
                  <a:cubicBezTo>
                    <a:pt x="22" y="20"/>
                    <a:pt x="22" y="20"/>
                    <a:pt x="22" y="20"/>
                  </a:cubicBezTo>
                  <a:cubicBezTo>
                    <a:pt x="53" y="20"/>
                    <a:pt x="53" y="20"/>
                    <a:pt x="53" y="20"/>
                  </a:cubicBezTo>
                  <a:cubicBezTo>
                    <a:pt x="70" y="20"/>
                    <a:pt x="79" y="28"/>
                    <a:pt x="79" y="41"/>
                  </a:cubicBezTo>
                  <a:cubicBezTo>
                    <a:pt x="79" y="41"/>
                    <a:pt x="79" y="41"/>
                    <a:pt x="79" y="41"/>
                  </a:cubicBezTo>
                  <a:cubicBezTo>
                    <a:pt x="79" y="54"/>
                    <a:pt x="69" y="62"/>
                    <a:pt x="54" y="62"/>
                  </a:cubicBezTo>
                  <a:cubicBezTo>
                    <a:pt x="22" y="62"/>
                    <a:pt x="22" y="62"/>
                    <a:pt x="2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2" name="Freeform 15"/>
            <p:cNvSpPr>
              <a:spLocks/>
            </p:cNvSpPr>
            <p:nvPr userDrawn="1"/>
          </p:nvSpPr>
          <p:spPr bwMode="auto">
            <a:xfrm>
              <a:off x="-658813" y="4830763"/>
              <a:ext cx="404813" cy="468313"/>
            </a:xfrm>
            <a:custGeom>
              <a:avLst/>
              <a:gdLst>
                <a:gd name="T0" fmla="*/ 203 w 255"/>
                <a:gd name="T1" fmla="*/ 203 h 295"/>
                <a:gd name="T2" fmla="*/ 47 w 255"/>
                <a:gd name="T3" fmla="*/ 0 h 295"/>
                <a:gd name="T4" fmla="*/ 0 w 255"/>
                <a:gd name="T5" fmla="*/ 0 h 295"/>
                <a:gd name="T6" fmla="*/ 0 w 255"/>
                <a:gd name="T7" fmla="*/ 295 h 295"/>
                <a:gd name="T8" fmla="*/ 49 w 255"/>
                <a:gd name="T9" fmla="*/ 295 h 295"/>
                <a:gd name="T10" fmla="*/ 49 w 255"/>
                <a:gd name="T11" fmla="*/ 85 h 295"/>
                <a:gd name="T12" fmla="*/ 212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49" y="295"/>
                  </a:lnTo>
                  <a:lnTo>
                    <a:pt x="49" y="85"/>
                  </a:lnTo>
                  <a:lnTo>
                    <a:pt x="212" y="295"/>
                  </a:lnTo>
                  <a:lnTo>
                    <a:pt x="255" y="295"/>
                  </a:lnTo>
                  <a:lnTo>
                    <a:pt x="255" y="0"/>
                  </a:lnTo>
                  <a:lnTo>
                    <a:pt x="203" y="0"/>
                  </a:lnTo>
                  <a:lnTo>
                    <a:pt x="203" y="203"/>
                  </a:lnTo>
                  <a:lnTo>
                    <a:pt x="20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16"/>
            <p:cNvSpPr>
              <a:spLocks/>
            </p:cNvSpPr>
            <p:nvPr userDrawn="1"/>
          </p:nvSpPr>
          <p:spPr bwMode="auto">
            <a:xfrm>
              <a:off x="-171450" y="4830763"/>
              <a:ext cx="457200" cy="468313"/>
            </a:xfrm>
            <a:custGeom>
              <a:avLst/>
              <a:gdLst>
                <a:gd name="T0" fmla="*/ 144 w 288"/>
                <a:gd name="T1" fmla="*/ 139 h 295"/>
                <a:gd name="T2" fmla="*/ 54 w 288"/>
                <a:gd name="T3" fmla="*/ 0 h 295"/>
                <a:gd name="T4" fmla="*/ 0 w 288"/>
                <a:gd name="T5" fmla="*/ 0 h 295"/>
                <a:gd name="T6" fmla="*/ 0 w 288"/>
                <a:gd name="T7" fmla="*/ 295 h 295"/>
                <a:gd name="T8" fmla="*/ 52 w 288"/>
                <a:gd name="T9" fmla="*/ 295 h 295"/>
                <a:gd name="T10" fmla="*/ 52 w 288"/>
                <a:gd name="T11" fmla="*/ 85 h 295"/>
                <a:gd name="T12" fmla="*/ 141 w 288"/>
                <a:gd name="T13" fmla="*/ 222 h 295"/>
                <a:gd name="T14" fmla="*/ 144 w 288"/>
                <a:gd name="T15" fmla="*/ 222 h 295"/>
                <a:gd name="T16" fmla="*/ 236 w 288"/>
                <a:gd name="T17" fmla="*/ 85 h 295"/>
                <a:gd name="T18" fmla="*/ 236 w 288"/>
                <a:gd name="T19" fmla="*/ 295 h 295"/>
                <a:gd name="T20" fmla="*/ 288 w 288"/>
                <a:gd name="T21" fmla="*/ 295 h 295"/>
                <a:gd name="T22" fmla="*/ 288 w 288"/>
                <a:gd name="T23" fmla="*/ 0 h 295"/>
                <a:gd name="T24" fmla="*/ 234 w 288"/>
                <a:gd name="T25" fmla="*/ 0 h 295"/>
                <a:gd name="T26" fmla="*/ 144 w 288"/>
                <a:gd name="T27" fmla="*/ 139 h 295"/>
                <a:gd name="T28" fmla="*/ 144 w 288"/>
                <a:gd name="T29" fmla="*/ 13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95">
                  <a:moveTo>
                    <a:pt x="144" y="139"/>
                  </a:moveTo>
                  <a:lnTo>
                    <a:pt x="54" y="0"/>
                  </a:lnTo>
                  <a:lnTo>
                    <a:pt x="0" y="0"/>
                  </a:lnTo>
                  <a:lnTo>
                    <a:pt x="0" y="295"/>
                  </a:lnTo>
                  <a:lnTo>
                    <a:pt x="52" y="295"/>
                  </a:lnTo>
                  <a:lnTo>
                    <a:pt x="52" y="85"/>
                  </a:lnTo>
                  <a:lnTo>
                    <a:pt x="141" y="222"/>
                  </a:lnTo>
                  <a:lnTo>
                    <a:pt x="144" y="222"/>
                  </a:lnTo>
                  <a:lnTo>
                    <a:pt x="236" y="85"/>
                  </a:lnTo>
                  <a:lnTo>
                    <a:pt x="236" y="295"/>
                  </a:lnTo>
                  <a:lnTo>
                    <a:pt x="288" y="295"/>
                  </a:lnTo>
                  <a:lnTo>
                    <a:pt x="288" y="0"/>
                  </a:lnTo>
                  <a:lnTo>
                    <a:pt x="234" y="0"/>
                  </a:lnTo>
                  <a:lnTo>
                    <a:pt x="144" y="139"/>
                  </a:lnTo>
                  <a:lnTo>
                    <a:pt x="144"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Freeform 17"/>
            <p:cNvSpPr>
              <a:spLocks/>
            </p:cNvSpPr>
            <p:nvPr userDrawn="1"/>
          </p:nvSpPr>
          <p:spPr bwMode="auto">
            <a:xfrm>
              <a:off x="365125" y="4830763"/>
              <a:ext cx="347663" cy="468313"/>
            </a:xfrm>
            <a:custGeom>
              <a:avLst/>
              <a:gdLst>
                <a:gd name="T0" fmla="*/ 52 w 219"/>
                <a:gd name="T1" fmla="*/ 170 h 295"/>
                <a:gd name="T2" fmla="*/ 198 w 219"/>
                <a:gd name="T3" fmla="*/ 170 h 295"/>
                <a:gd name="T4" fmla="*/ 198 w 219"/>
                <a:gd name="T5" fmla="*/ 123 h 295"/>
                <a:gd name="T6" fmla="*/ 52 w 219"/>
                <a:gd name="T7" fmla="*/ 123 h 295"/>
                <a:gd name="T8" fmla="*/ 52 w 219"/>
                <a:gd name="T9" fmla="*/ 47 h 295"/>
                <a:gd name="T10" fmla="*/ 217 w 219"/>
                <a:gd name="T11" fmla="*/ 47 h 295"/>
                <a:gd name="T12" fmla="*/ 217 w 219"/>
                <a:gd name="T13" fmla="*/ 0 h 295"/>
                <a:gd name="T14" fmla="*/ 0 w 219"/>
                <a:gd name="T15" fmla="*/ 0 h 295"/>
                <a:gd name="T16" fmla="*/ 0 w 219"/>
                <a:gd name="T17" fmla="*/ 295 h 295"/>
                <a:gd name="T18" fmla="*/ 219 w 219"/>
                <a:gd name="T19" fmla="*/ 295 h 295"/>
                <a:gd name="T20" fmla="*/ 219 w 219"/>
                <a:gd name="T21" fmla="*/ 248 h 295"/>
                <a:gd name="T22" fmla="*/ 52 w 219"/>
                <a:gd name="T23" fmla="*/ 248 h 295"/>
                <a:gd name="T24" fmla="*/ 52 w 219"/>
                <a:gd name="T25" fmla="*/ 170 h 295"/>
                <a:gd name="T26" fmla="*/ 52 w 219"/>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295">
                  <a:moveTo>
                    <a:pt x="52" y="170"/>
                  </a:moveTo>
                  <a:lnTo>
                    <a:pt x="198" y="170"/>
                  </a:lnTo>
                  <a:lnTo>
                    <a:pt x="198" y="123"/>
                  </a:lnTo>
                  <a:lnTo>
                    <a:pt x="52" y="123"/>
                  </a:lnTo>
                  <a:lnTo>
                    <a:pt x="52" y="47"/>
                  </a:lnTo>
                  <a:lnTo>
                    <a:pt x="217" y="47"/>
                  </a:lnTo>
                  <a:lnTo>
                    <a:pt x="217" y="0"/>
                  </a:lnTo>
                  <a:lnTo>
                    <a:pt x="0" y="0"/>
                  </a:lnTo>
                  <a:lnTo>
                    <a:pt x="0" y="295"/>
                  </a:lnTo>
                  <a:lnTo>
                    <a:pt x="219" y="295"/>
                  </a:lnTo>
                  <a:lnTo>
                    <a:pt x="219" y="248"/>
                  </a:lnTo>
                  <a:lnTo>
                    <a:pt x="52" y="248"/>
                  </a:lnTo>
                  <a:lnTo>
                    <a:pt x="52" y="170"/>
                  </a:lnTo>
                  <a:lnTo>
                    <a:pt x="52"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5" name="Freeform 18"/>
            <p:cNvSpPr>
              <a:spLocks/>
            </p:cNvSpPr>
            <p:nvPr userDrawn="1"/>
          </p:nvSpPr>
          <p:spPr bwMode="auto">
            <a:xfrm>
              <a:off x="795338" y="4830763"/>
              <a:ext cx="404813" cy="468313"/>
            </a:xfrm>
            <a:custGeom>
              <a:avLst/>
              <a:gdLst>
                <a:gd name="T0" fmla="*/ 203 w 255"/>
                <a:gd name="T1" fmla="*/ 203 h 295"/>
                <a:gd name="T2" fmla="*/ 47 w 255"/>
                <a:gd name="T3" fmla="*/ 0 h 295"/>
                <a:gd name="T4" fmla="*/ 0 w 255"/>
                <a:gd name="T5" fmla="*/ 0 h 295"/>
                <a:gd name="T6" fmla="*/ 0 w 255"/>
                <a:gd name="T7" fmla="*/ 295 h 295"/>
                <a:gd name="T8" fmla="*/ 50 w 255"/>
                <a:gd name="T9" fmla="*/ 295 h 295"/>
                <a:gd name="T10" fmla="*/ 50 w 255"/>
                <a:gd name="T11" fmla="*/ 85 h 295"/>
                <a:gd name="T12" fmla="*/ 213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50" y="295"/>
                  </a:lnTo>
                  <a:lnTo>
                    <a:pt x="50" y="85"/>
                  </a:lnTo>
                  <a:lnTo>
                    <a:pt x="213" y="295"/>
                  </a:lnTo>
                  <a:lnTo>
                    <a:pt x="255" y="295"/>
                  </a:lnTo>
                  <a:lnTo>
                    <a:pt x="255" y="0"/>
                  </a:lnTo>
                  <a:lnTo>
                    <a:pt x="203" y="0"/>
                  </a:lnTo>
                  <a:lnTo>
                    <a:pt x="203" y="203"/>
                  </a:lnTo>
                  <a:lnTo>
                    <a:pt x="20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Freeform 19"/>
            <p:cNvSpPr>
              <a:spLocks/>
            </p:cNvSpPr>
            <p:nvPr userDrawn="1"/>
          </p:nvSpPr>
          <p:spPr bwMode="auto">
            <a:xfrm>
              <a:off x="1263650" y="4830763"/>
              <a:ext cx="379413" cy="468313"/>
            </a:xfrm>
            <a:custGeom>
              <a:avLst/>
              <a:gdLst>
                <a:gd name="T0" fmla="*/ 0 w 239"/>
                <a:gd name="T1" fmla="*/ 49 h 295"/>
                <a:gd name="T2" fmla="*/ 95 w 239"/>
                <a:gd name="T3" fmla="*/ 49 h 295"/>
                <a:gd name="T4" fmla="*/ 95 w 239"/>
                <a:gd name="T5" fmla="*/ 295 h 295"/>
                <a:gd name="T6" fmla="*/ 147 w 239"/>
                <a:gd name="T7" fmla="*/ 295 h 295"/>
                <a:gd name="T8" fmla="*/ 147 w 239"/>
                <a:gd name="T9" fmla="*/ 49 h 295"/>
                <a:gd name="T10" fmla="*/ 239 w 239"/>
                <a:gd name="T11" fmla="*/ 49 h 295"/>
                <a:gd name="T12" fmla="*/ 239 w 239"/>
                <a:gd name="T13" fmla="*/ 0 h 295"/>
                <a:gd name="T14" fmla="*/ 0 w 239"/>
                <a:gd name="T15" fmla="*/ 0 h 295"/>
                <a:gd name="T16" fmla="*/ 0 w 239"/>
                <a:gd name="T17" fmla="*/ 49 h 295"/>
                <a:gd name="T18" fmla="*/ 0 w 239"/>
                <a:gd name="T19" fmla="*/ 4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95">
                  <a:moveTo>
                    <a:pt x="0" y="49"/>
                  </a:moveTo>
                  <a:lnTo>
                    <a:pt x="95" y="49"/>
                  </a:lnTo>
                  <a:lnTo>
                    <a:pt x="95" y="295"/>
                  </a:lnTo>
                  <a:lnTo>
                    <a:pt x="147" y="295"/>
                  </a:lnTo>
                  <a:lnTo>
                    <a:pt x="147" y="49"/>
                  </a:lnTo>
                  <a:lnTo>
                    <a:pt x="239" y="49"/>
                  </a:lnTo>
                  <a:lnTo>
                    <a:pt x="239" y="0"/>
                  </a:lnTo>
                  <a:lnTo>
                    <a:pt x="0" y="0"/>
                  </a:lnTo>
                  <a:lnTo>
                    <a:pt x="0" y="49"/>
                  </a:lnTo>
                  <a:lnTo>
                    <a:pt x="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7" name="Freeform 20"/>
            <p:cNvSpPr>
              <a:spLocks/>
            </p:cNvSpPr>
            <p:nvPr userDrawn="1"/>
          </p:nvSpPr>
          <p:spPr bwMode="auto">
            <a:xfrm>
              <a:off x="-1390650" y="3067050"/>
              <a:ext cx="1211263" cy="1571625"/>
            </a:xfrm>
            <a:custGeom>
              <a:avLst/>
              <a:gdLst>
                <a:gd name="T0" fmla="*/ 193 w 323"/>
                <a:gd name="T1" fmla="*/ 169 h 419"/>
                <a:gd name="T2" fmla="*/ 105 w 323"/>
                <a:gd name="T3" fmla="*/ 116 h 419"/>
                <a:gd name="T4" fmla="*/ 105 w 323"/>
                <a:gd name="T5" fmla="*/ 114 h 419"/>
                <a:gd name="T6" fmla="*/ 158 w 323"/>
                <a:gd name="T7" fmla="*/ 79 h 419"/>
                <a:gd name="T8" fmla="*/ 264 w 323"/>
                <a:gd name="T9" fmla="*/ 119 h 419"/>
                <a:gd name="T10" fmla="*/ 311 w 323"/>
                <a:gd name="T11" fmla="*/ 52 h 419"/>
                <a:gd name="T12" fmla="*/ 159 w 323"/>
                <a:gd name="T13" fmla="*/ 0 h 419"/>
                <a:gd name="T14" fmla="*/ 16 w 323"/>
                <a:gd name="T15" fmla="*/ 123 h 419"/>
                <a:gd name="T16" fmla="*/ 16 w 323"/>
                <a:gd name="T17" fmla="*/ 124 h 419"/>
                <a:gd name="T18" fmla="*/ 151 w 323"/>
                <a:gd name="T19" fmla="*/ 249 h 419"/>
                <a:gd name="T20" fmla="*/ 234 w 323"/>
                <a:gd name="T21" fmla="*/ 300 h 419"/>
                <a:gd name="T22" fmla="*/ 234 w 323"/>
                <a:gd name="T23" fmla="*/ 301 h 419"/>
                <a:gd name="T24" fmla="*/ 175 w 323"/>
                <a:gd name="T25" fmla="*/ 340 h 419"/>
                <a:gd name="T26" fmla="*/ 53 w 323"/>
                <a:gd name="T27" fmla="*/ 290 h 419"/>
                <a:gd name="T28" fmla="*/ 0 w 323"/>
                <a:gd name="T29" fmla="*/ 354 h 419"/>
                <a:gd name="T30" fmla="*/ 173 w 323"/>
                <a:gd name="T31" fmla="*/ 419 h 419"/>
                <a:gd name="T32" fmla="*/ 323 w 323"/>
                <a:gd name="T33" fmla="*/ 293 h 419"/>
                <a:gd name="T34" fmla="*/ 323 w 323"/>
                <a:gd name="T35" fmla="*/ 292 h 419"/>
                <a:gd name="T36" fmla="*/ 193 w 323"/>
                <a:gd name="T37" fmla="*/ 16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419">
                  <a:moveTo>
                    <a:pt x="193" y="169"/>
                  </a:moveTo>
                  <a:cubicBezTo>
                    <a:pt x="123" y="151"/>
                    <a:pt x="105" y="142"/>
                    <a:pt x="105" y="116"/>
                  </a:cubicBezTo>
                  <a:cubicBezTo>
                    <a:pt x="105" y="114"/>
                    <a:pt x="105" y="114"/>
                    <a:pt x="105" y="114"/>
                  </a:cubicBezTo>
                  <a:cubicBezTo>
                    <a:pt x="105" y="95"/>
                    <a:pt x="124" y="79"/>
                    <a:pt x="158" y="79"/>
                  </a:cubicBezTo>
                  <a:cubicBezTo>
                    <a:pt x="192" y="79"/>
                    <a:pt x="228" y="94"/>
                    <a:pt x="264" y="119"/>
                  </a:cubicBezTo>
                  <a:cubicBezTo>
                    <a:pt x="311" y="52"/>
                    <a:pt x="311" y="52"/>
                    <a:pt x="311" y="52"/>
                  </a:cubicBezTo>
                  <a:cubicBezTo>
                    <a:pt x="269" y="18"/>
                    <a:pt x="219" y="0"/>
                    <a:pt x="159" y="0"/>
                  </a:cubicBezTo>
                  <a:cubicBezTo>
                    <a:pt x="76" y="0"/>
                    <a:pt x="16" y="49"/>
                    <a:pt x="16" y="123"/>
                  </a:cubicBezTo>
                  <a:cubicBezTo>
                    <a:pt x="16" y="124"/>
                    <a:pt x="16" y="124"/>
                    <a:pt x="16" y="124"/>
                  </a:cubicBezTo>
                  <a:cubicBezTo>
                    <a:pt x="16" y="205"/>
                    <a:pt x="69" y="227"/>
                    <a:pt x="151" y="249"/>
                  </a:cubicBezTo>
                  <a:cubicBezTo>
                    <a:pt x="220" y="266"/>
                    <a:pt x="234" y="278"/>
                    <a:pt x="234" y="300"/>
                  </a:cubicBezTo>
                  <a:cubicBezTo>
                    <a:pt x="234" y="301"/>
                    <a:pt x="234" y="301"/>
                    <a:pt x="234" y="301"/>
                  </a:cubicBezTo>
                  <a:cubicBezTo>
                    <a:pt x="234" y="325"/>
                    <a:pt x="212" y="340"/>
                    <a:pt x="175" y="340"/>
                  </a:cubicBezTo>
                  <a:cubicBezTo>
                    <a:pt x="128" y="340"/>
                    <a:pt x="90" y="321"/>
                    <a:pt x="53" y="290"/>
                  </a:cubicBezTo>
                  <a:cubicBezTo>
                    <a:pt x="0" y="354"/>
                    <a:pt x="0" y="354"/>
                    <a:pt x="0" y="354"/>
                  </a:cubicBezTo>
                  <a:cubicBezTo>
                    <a:pt x="49" y="398"/>
                    <a:pt x="111" y="419"/>
                    <a:pt x="173" y="419"/>
                  </a:cubicBezTo>
                  <a:cubicBezTo>
                    <a:pt x="261" y="419"/>
                    <a:pt x="323" y="374"/>
                    <a:pt x="323" y="293"/>
                  </a:cubicBezTo>
                  <a:cubicBezTo>
                    <a:pt x="323" y="292"/>
                    <a:pt x="323" y="292"/>
                    <a:pt x="323" y="292"/>
                  </a:cubicBezTo>
                  <a:cubicBezTo>
                    <a:pt x="323" y="221"/>
                    <a:pt x="276" y="191"/>
                    <a:pt x="193" y="1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8" name="Freeform 21"/>
            <p:cNvSpPr>
              <a:spLocks/>
            </p:cNvSpPr>
            <p:nvPr userDrawn="1"/>
          </p:nvSpPr>
          <p:spPr bwMode="auto">
            <a:xfrm>
              <a:off x="-2276475" y="239713"/>
              <a:ext cx="965200" cy="2339975"/>
            </a:xfrm>
            <a:custGeom>
              <a:avLst/>
              <a:gdLst>
                <a:gd name="T0" fmla="*/ 257 w 257"/>
                <a:gd name="T1" fmla="*/ 624 h 624"/>
                <a:gd name="T2" fmla="*/ 177 w 257"/>
                <a:gd name="T3" fmla="*/ 510 h 624"/>
                <a:gd name="T4" fmla="*/ 152 w 257"/>
                <a:gd name="T5" fmla="*/ 324 h 624"/>
                <a:gd name="T6" fmla="*/ 173 w 257"/>
                <a:gd name="T7" fmla="*/ 119 h 624"/>
                <a:gd name="T8" fmla="*/ 173 w 257"/>
                <a:gd name="T9" fmla="*/ 118 h 624"/>
                <a:gd name="T10" fmla="*/ 195 w 257"/>
                <a:gd name="T11" fmla="*/ 88 h 624"/>
                <a:gd name="T12" fmla="*/ 44 w 257"/>
                <a:gd name="T13" fmla="*/ 7 h 624"/>
                <a:gd name="T14" fmla="*/ 33 w 257"/>
                <a:gd name="T15" fmla="*/ 2 h 624"/>
                <a:gd name="T16" fmla="*/ 33 w 257"/>
                <a:gd name="T17" fmla="*/ 2 h 624"/>
                <a:gd name="T18" fmla="*/ 33 w 257"/>
                <a:gd name="T19" fmla="*/ 2 h 624"/>
                <a:gd name="T20" fmla="*/ 25 w 257"/>
                <a:gd name="T21" fmla="*/ 0 h 624"/>
                <a:gd name="T22" fmla="*/ 9 w 257"/>
                <a:gd name="T23" fmla="*/ 15 h 624"/>
                <a:gd name="T24" fmla="*/ 5 w 257"/>
                <a:gd name="T25" fmla="*/ 55 h 624"/>
                <a:gd name="T26" fmla="*/ 0 w 257"/>
                <a:gd name="T27" fmla="*/ 157 h 624"/>
                <a:gd name="T28" fmla="*/ 73 w 257"/>
                <a:gd name="T29" fmla="*/ 496 h 624"/>
                <a:gd name="T30" fmla="*/ 257 w 257"/>
                <a:gd name="T31"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624">
                  <a:moveTo>
                    <a:pt x="257" y="624"/>
                  </a:moveTo>
                  <a:cubicBezTo>
                    <a:pt x="229" y="602"/>
                    <a:pt x="195" y="566"/>
                    <a:pt x="177" y="510"/>
                  </a:cubicBezTo>
                  <a:cubicBezTo>
                    <a:pt x="160" y="457"/>
                    <a:pt x="152" y="394"/>
                    <a:pt x="152" y="324"/>
                  </a:cubicBezTo>
                  <a:cubicBezTo>
                    <a:pt x="152" y="226"/>
                    <a:pt x="168" y="142"/>
                    <a:pt x="173" y="119"/>
                  </a:cubicBezTo>
                  <a:cubicBezTo>
                    <a:pt x="173" y="118"/>
                    <a:pt x="173" y="118"/>
                    <a:pt x="173" y="118"/>
                  </a:cubicBezTo>
                  <a:cubicBezTo>
                    <a:pt x="176" y="104"/>
                    <a:pt x="184" y="93"/>
                    <a:pt x="195" y="88"/>
                  </a:cubicBezTo>
                  <a:cubicBezTo>
                    <a:pt x="121" y="40"/>
                    <a:pt x="57" y="12"/>
                    <a:pt x="44" y="7"/>
                  </a:cubicBezTo>
                  <a:cubicBezTo>
                    <a:pt x="37" y="4"/>
                    <a:pt x="33" y="2"/>
                    <a:pt x="33" y="2"/>
                  </a:cubicBezTo>
                  <a:cubicBezTo>
                    <a:pt x="33" y="2"/>
                    <a:pt x="33" y="2"/>
                    <a:pt x="33" y="2"/>
                  </a:cubicBezTo>
                  <a:cubicBezTo>
                    <a:pt x="33" y="2"/>
                    <a:pt x="33" y="2"/>
                    <a:pt x="33" y="2"/>
                  </a:cubicBezTo>
                  <a:cubicBezTo>
                    <a:pt x="30" y="1"/>
                    <a:pt x="27" y="0"/>
                    <a:pt x="25" y="0"/>
                  </a:cubicBezTo>
                  <a:cubicBezTo>
                    <a:pt x="16" y="0"/>
                    <a:pt x="11" y="6"/>
                    <a:pt x="9" y="15"/>
                  </a:cubicBezTo>
                  <a:cubicBezTo>
                    <a:pt x="9" y="15"/>
                    <a:pt x="7" y="30"/>
                    <a:pt x="5" y="55"/>
                  </a:cubicBezTo>
                  <a:cubicBezTo>
                    <a:pt x="3" y="78"/>
                    <a:pt x="0" y="114"/>
                    <a:pt x="0" y="157"/>
                  </a:cubicBezTo>
                  <a:cubicBezTo>
                    <a:pt x="0" y="253"/>
                    <a:pt x="13" y="391"/>
                    <a:pt x="73" y="496"/>
                  </a:cubicBezTo>
                  <a:cubicBezTo>
                    <a:pt x="119" y="576"/>
                    <a:pt x="185" y="621"/>
                    <a:pt x="257" y="6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9" name="Freeform 22"/>
            <p:cNvSpPr>
              <a:spLocks/>
            </p:cNvSpPr>
            <p:nvPr userDrawn="1"/>
          </p:nvSpPr>
          <p:spPr bwMode="auto">
            <a:xfrm>
              <a:off x="-704850" y="663575"/>
              <a:ext cx="998538" cy="1968500"/>
            </a:xfrm>
            <a:custGeom>
              <a:avLst/>
              <a:gdLst>
                <a:gd name="T0" fmla="*/ 50 w 266"/>
                <a:gd name="T1" fmla="*/ 520 h 525"/>
                <a:gd name="T2" fmla="*/ 78 w 266"/>
                <a:gd name="T3" fmla="*/ 525 h 525"/>
                <a:gd name="T4" fmla="*/ 78 w 266"/>
                <a:gd name="T5" fmla="*/ 525 h 525"/>
                <a:gd name="T6" fmla="*/ 243 w 266"/>
                <a:gd name="T7" fmla="*/ 389 h 525"/>
                <a:gd name="T8" fmla="*/ 266 w 266"/>
                <a:gd name="T9" fmla="*/ 211 h 525"/>
                <a:gd name="T10" fmla="*/ 249 w 266"/>
                <a:gd name="T11" fmla="*/ 27 h 525"/>
                <a:gd name="T12" fmla="*/ 246 w 266"/>
                <a:gd name="T13" fmla="*/ 11 h 525"/>
                <a:gd name="T14" fmla="*/ 238 w 266"/>
                <a:gd name="T15" fmla="*/ 0 h 525"/>
                <a:gd name="T16" fmla="*/ 232 w 266"/>
                <a:gd name="T17" fmla="*/ 3 h 525"/>
                <a:gd name="T18" fmla="*/ 225 w 266"/>
                <a:gd name="T19" fmla="*/ 8 h 525"/>
                <a:gd name="T20" fmla="*/ 207 w 266"/>
                <a:gd name="T21" fmla="*/ 24 h 525"/>
                <a:gd name="T22" fmla="*/ 146 w 266"/>
                <a:gd name="T23" fmla="*/ 84 h 525"/>
                <a:gd name="T24" fmla="*/ 23 w 266"/>
                <a:gd name="T25" fmla="*/ 289 h 525"/>
                <a:gd name="T26" fmla="*/ 0 w 266"/>
                <a:gd name="T27" fmla="*/ 417 h 525"/>
                <a:gd name="T28" fmla="*/ 13 w 266"/>
                <a:gd name="T29" fmla="*/ 483 h 525"/>
                <a:gd name="T30" fmla="*/ 50 w 266"/>
                <a:gd name="T31" fmla="*/ 52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6" h="525">
                  <a:moveTo>
                    <a:pt x="50" y="520"/>
                  </a:moveTo>
                  <a:cubicBezTo>
                    <a:pt x="57" y="523"/>
                    <a:pt x="67" y="525"/>
                    <a:pt x="78" y="525"/>
                  </a:cubicBezTo>
                  <a:cubicBezTo>
                    <a:pt x="78" y="525"/>
                    <a:pt x="78" y="525"/>
                    <a:pt x="78" y="525"/>
                  </a:cubicBezTo>
                  <a:cubicBezTo>
                    <a:pt x="129" y="525"/>
                    <a:pt x="213" y="483"/>
                    <a:pt x="243" y="389"/>
                  </a:cubicBezTo>
                  <a:cubicBezTo>
                    <a:pt x="258" y="338"/>
                    <a:pt x="266" y="278"/>
                    <a:pt x="266" y="211"/>
                  </a:cubicBezTo>
                  <a:cubicBezTo>
                    <a:pt x="266" y="127"/>
                    <a:pt x="254" y="54"/>
                    <a:pt x="249" y="27"/>
                  </a:cubicBezTo>
                  <a:cubicBezTo>
                    <a:pt x="247" y="16"/>
                    <a:pt x="246" y="11"/>
                    <a:pt x="246" y="11"/>
                  </a:cubicBezTo>
                  <a:cubicBezTo>
                    <a:pt x="245" y="6"/>
                    <a:pt x="242" y="0"/>
                    <a:pt x="238" y="0"/>
                  </a:cubicBezTo>
                  <a:cubicBezTo>
                    <a:pt x="236" y="0"/>
                    <a:pt x="234" y="1"/>
                    <a:pt x="232" y="3"/>
                  </a:cubicBezTo>
                  <a:cubicBezTo>
                    <a:pt x="231" y="3"/>
                    <a:pt x="229" y="5"/>
                    <a:pt x="225" y="8"/>
                  </a:cubicBezTo>
                  <a:cubicBezTo>
                    <a:pt x="221" y="12"/>
                    <a:pt x="215" y="17"/>
                    <a:pt x="207" y="24"/>
                  </a:cubicBezTo>
                  <a:cubicBezTo>
                    <a:pt x="195" y="34"/>
                    <a:pt x="173" y="55"/>
                    <a:pt x="146" y="84"/>
                  </a:cubicBezTo>
                  <a:cubicBezTo>
                    <a:pt x="104" y="131"/>
                    <a:pt x="49" y="204"/>
                    <a:pt x="23" y="289"/>
                  </a:cubicBezTo>
                  <a:cubicBezTo>
                    <a:pt x="7" y="339"/>
                    <a:pt x="0" y="382"/>
                    <a:pt x="0" y="417"/>
                  </a:cubicBezTo>
                  <a:cubicBezTo>
                    <a:pt x="0" y="443"/>
                    <a:pt x="4" y="465"/>
                    <a:pt x="13" y="483"/>
                  </a:cubicBezTo>
                  <a:cubicBezTo>
                    <a:pt x="21" y="500"/>
                    <a:pt x="33" y="512"/>
                    <a:pt x="50" y="5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0" name="Freeform 23"/>
            <p:cNvSpPr>
              <a:spLocks/>
            </p:cNvSpPr>
            <p:nvPr userDrawn="1"/>
          </p:nvSpPr>
          <p:spPr bwMode="auto">
            <a:xfrm>
              <a:off x="-1597025" y="663575"/>
              <a:ext cx="900113" cy="1968500"/>
            </a:xfrm>
            <a:custGeom>
              <a:avLst/>
              <a:gdLst>
                <a:gd name="T0" fmla="*/ 238 w 240"/>
                <a:gd name="T1" fmla="*/ 267 h 525"/>
                <a:gd name="T2" fmla="*/ 240 w 240"/>
                <a:gd name="T3" fmla="*/ 261 h 525"/>
                <a:gd name="T4" fmla="*/ 43 w 240"/>
                <a:gd name="T5" fmla="*/ 8 h 525"/>
                <a:gd name="T6" fmla="*/ 36 w 240"/>
                <a:gd name="T7" fmla="*/ 3 h 525"/>
                <a:gd name="T8" fmla="*/ 29 w 240"/>
                <a:gd name="T9" fmla="*/ 0 h 525"/>
                <a:gd name="T10" fmla="*/ 21 w 240"/>
                <a:gd name="T11" fmla="*/ 11 h 525"/>
                <a:gd name="T12" fmla="*/ 18 w 240"/>
                <a:gd name="T13" fmla="*/ 27 h 525"/>
                <a:gd name="T14" fmla="*/ 10 w 240"/>
                <a:gd name="T15" fmla="*/ 70 h 525"/>
                <a:gd name="T16" fmla="*/ 0 w 240"/>
                <a:gd name="T17" fmla="*/ 211 h 525"/>
                <a:gd name="T18" fmla="*/ 24 w 240"/>
                <a:gd name="T19" fmla="*/ 388 h 525"/>
                <a:gd name="T20" fmla="*/ 193 w 240"/>
                <a:gd name="T21" fmla="*/ 525 h 525"/>
                <a:gd name="T22" fmla="*/ 193 w 240"/>
                <a:gd name="T23" fmla="*/ 525 h 525"/>
                <a:gd name="T24" fmla="*/ 222 w 240"/>
                <a:gd name="T25" fmla="*/ 520 h 525"/>
                <a:gd name="T26" fmla="*/ 235 w 240"/>
                <a:gd name="T27" fmla="*/ 513 h 525"/>
                <a:gd name="T28" fmla="*/ 224 w 240"/>
                <a:gd name="T29" fmla="*/ 495 h 525"/>
                <a:gd name="T30" fmla="*/ 209 w 240"/>
                <a:gd name="T31" fmla="*/ 417 h 525"/>
                <a:gd name="T32" fmla="*/ 233 w 240"/>
                <a:gd name="T33" fmla="*/ 281 h 525"/>
                <a:gd name="T34" fmla="*/ 238 w 240"/>
                <a:gd name="T35" fmla="*/ 2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25">
                  <a:moveTo>
                    <a:pt x="238" y="267"/>
                  </a:moveTo>
                  <a:cubicBezTo>
                    <a:pt x="238" y="265"/>
                    <a:pt x="239" y="263"/>
                    <a:pt x="240" y="261"/>
                  </a:cubicBezTo>
                  <a:cubicBezTo>
                    <a:pt x="184" y="123"/>
                    <a:pt x="57" y="20"/>
                    <a:pt x="43" y="8"/>
                  </a:cubicBezTo>
                  <a:cubicBezTo>
                    <a:pt x="38" y="5"/>
                    <a:pt x="36" y="3"/>
                    <a:pt x="36" y="3"/>
                  </a:cubicBezTo>
                  <a:cubicBezTo>
                    <a:pt x="33" y="1"/>
                    <a:pt x="31" y="0"/>
                    <a:pt x="29" y="0"/>
                  </a:cubicBezTo>
                  <a:cubicBezTo>
                    <a:pt x="25" y="0"/>
                    <a:pt x="22" y="6"/>
                    <a:pt x="21" y="11"/>
                  </a:cubicBezTo>
                  <a:cubicBezTo>
                    <a:pt x="20" y="12"/>
                    <a:pt x="19" y="17"/>
                    <a:pt x="18" y="27"/>
                  </a:cubicBezTo>
                  <a:cubicBezTo>
                    <a:pt x="16" y="34"/>
                    <a:pt x="13" y="49"/>
                    <a:pt x="10" y="70"/>
                  </a:cubicBezTo>
                  <a:cubicBezTo>
                    <a:pt x="6" y="103"/>
                    <a:pt x="0" y="154"/>
                    <a:pt x="0" y="211"/>
                  </a:cubicBezTo>
                  <a:cubicBezTo>
                    <a:pt x="0" y="279"/>
                    <a:pt x="8" y="339"/>
                    <a:pt x="24" y="388"/>
                  </a:cubicBezTo>
                  <a:cubicBezTo>
                    <a:pt x="54" y="483"/>
                    <a:pt x="140" y="525"/>
                    <a:pt x="193" y="525"/>
                  </a:cubicBezTo>
                  <a:cubicBezTo>
                    <a:pt x="193" y="525"/>
                    <a:pt x="193" y="525"/>
                    <a:pt x="193" y="525"/>
                  </a:cubicBezTo>
                  <a:cubicBezTo>
                    <a:pt x="204" y="525"/>
                    <a:pt x="214" y="523"/>
                    <a:pt x="222" y="520"/>
                  </a:cubicBezTo>
                  <a:cubicBezTo>
                    <a:pt x="226" y="518"/>
                    <a:pt x="230" y="516"/>
                    <a:pt x="235" y="513"/>
                  </a:cubicBezTo>
                  <a:cubicBezTo>
                    <a:pt x="231" y="508"/>
                    <a:pt x="227" y="502"/>
                    <a:pt x="224" y="495"/>
                  </a:cubicBezTo>
                  <a:cubicBezTo>
                    <a:pt x="214" y="474"/>
                    <a:pt x="209" y="449"/>
                    <a:pt x="209" y="417"/>
                  </a:cubicBezTo>
                  <a:cubicBezTo>
                    <a:pt x="209" y="378"/>
                    <a:pt x="217" y="332"/>
                    <a:pt x="233" y="281"/>
                  </a:cubicBezTo>
                  <a:cubicBezTo>
                    <a:pt x="235" y="276"/>
                    <a:pt x="236" y="271"/>
                    <a:pt x="238" y="2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1" name="Freeform 24"/>
            <p:cNvSpPr>
              <a:spLocks/>
            </p:cNvSpPr>
            <p:nvPr userDrawn="1"/>
          </p:nvSpPr>
          <p:spPr bwMode="auto">
            <a:xfrm>
              <a:off x="-1143000" y="-179387"/>
              <a:ext cx="982663" cy="1682750"/>
            </a:xfrm>
            <a:custGeom>
              <a:avLst/>
              <a:gdLst>
                <a:gd name="T0" fmla="*/ 134 w 262"/>
                <a:gd name="T1" fmla="*/ 449 h 449"/>
                <a:gd name="T2" fmla="*/ 262 w 262"/>
                <a:gd name="T3" fmla="*/ 268 h 449"/>
                <a:gd name="T4" fmla="*/ 147 w 262"/>
                <a:gd name="T5" fmla="*/ 18 h 449"/>
                <a:gd name="T6" fmla="*/ 140 w 262"/>
                <a:gd name="T7" fmla="*/ 7 h 449"/>
                <a:gd name="T8" fmla="*/ 131 w 262"/>
                <a:gd name="T9" fmla="*/ 0 h 449"/>
                <a:gd name="T10" fmla="*/ 122 w 262"/>
                <a:gd name="T11" fmla="*/ 7 h 449"/>
                <a:gd name="T12" fmla="*/ 115 w 262"/>
                <a:gd name="T13" fmla="*/ 18 h 449"/>
                <a:gd name="T14" fmla="*/ 96 w 262"/>
                <a:gd name="T15" fmla="*/ 50 h 449"/>
                <a:gd name="T16" fmla="*/ 40 w 262"/>
                <a:gd name="T17" fmla="*/ 162 h 449"/>
                <a:gd name="T18" fmla="*/ 0 w 262"/>
                <a:gd name="T19" fmla="*/ 265 h 449"/>
                <a:gd name="T20" fmla="*/ 134 w 262"/>
                <a:gd name="T21"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449">
                  <a:moveTo>
                    <a:pt x="134" y="449"/>
                  </a:moveTo>
                  <a:cubicBezTo>
                    <a:pt x="162" y="388"/>
                    <a:pt x="205" y="327"/>
                    <a:pt x="262" y="268"/>
                  </a:cubicBezTo>
                  <a:cubicBezTo>
                    <a:pt x="223" y="150"/>
                    <a:pt x="169" y="54"/>
                    <a:pt x="147" y="18"/>
                  </a:cubicBezTo>
                  <a:cubicBezTo>
                    <a:pt x="143" y="11"/>
                    <a:pt x="140" y="7"/>
                    <a:pt x="140" y="7"/>
                  </a:cubicBezTo>
                  <a:cubicBezTo>
                    <a:pt x="136" y="0"/>
                    <a:pt x="132" y="0"/>
                    <a:pt x="131" y="0"/>
                  </a:cubicBezTo>
                  <a:cubicBezTo>
                    <a:pt x="128" y="0"/>
                    <a:pt x="125" y="2"/>
                    <a:pt x="122" y="7"/>
                  </a:cubicBezTo>
                  <a:cubicBezTo>
                    <a:pt x="122" y="7"/>
                    <a:pt x="119" y="11"/>
                    <a:pt x="115" y="18"/>
                  </a:cubicBezTo>
                  <a:cubicBezTo>
                    <a:pt x="108" y="29"/>
                    <a:pt x="102" y="39"/>
                    <a:pt x="96" y="50"/>
                  </a:cubicBezTo>
                  <a:cubicBezTo>
                    <a:pt x="83" y="74"/>
                    <a:pt x="62" y="113"/>
                    <a:pt x="40" y="162"/>
                  </a:cubicBezTo>
                  <a:cubicBezTo>
                    <a:pt x="26" y="196"/>
                    <a:pt x="12" y="230"/>
                    <a:pt x="0" y="265"/>
                  </a:cubicBezTo>
                  <a:cubicBezTo>
                    <a:pt x="42" y="307"/>
                    <a:pt x="97" y="371"/>
                    <a:pt x="134" y="4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2" name="Freeform 25"/>
            <p:cNvSpPr>
              <a:spLocks/>
            </p:cNvSpPr>
            <p:nvPr userDrawn="1"/>
          </p:nvSpPr>
          <p:spPr bwMode="auto">
            <a:xfrm>
              <a:off x="15875" y="239713"/>
              <a:ext cx="952500" cy="2339975"/>
            </a:xfrm>
            <a:custGeom>
              <a:avLst/>
              <a:gdLst>
                <a:gd name="T0" fmla="*/ 61 w 254"/>
                <a:gd name="T1" fmla="*/ 88 h 624"/>
                <a:gd name="T2" fmla="*/ 82 w 254"/>
                <a:gd name="T3" fmla="*/ 118 h 624"/>
                <a:gd name="T4" fmla="*/ 82 w 254"/>
                <a:gd name="T5" fmla="*/ 119 h 624"/>
                <a:gd name="T6" fmla="*/ 103 w 254"/>
                <a:gd name="T7" fmla="*/ 324 h 624"/>
                <a:gd name="T8" fmla="*/ 78 w 254"/>
                <a:gd name="T9" fmla="*/ 510 h 624"/>
                <a:gd name="T10" fmla="*/ 0 w 254"/>
                <a:gd name="T11" fmla="*/ 624 h 624"/>
                <a:gd name="T12" fmla="*/ 182 w 254"/>
                <a:gd name="T13" fmla="*/ 496 h 624"/>
                <a:gd name="T14" fmla="*/ 254 w 254"/>
                <a:gd name="T15" fmla="*/ 157 h 624"/>
                <a:gd name="T16" fmla="*/ 250 w 254"/>
                <a:gd name="T17" fmla="*/ 55 h 624"/>
                <a:gd name="T18" fmla="*/ 245 w 254"/>
                <a:gd name="T19" fmla="*/ 15 h 624"/>
                <a:gd name="T20" fmla="*/ 230 w 254"/>
                <a:gd name="T21" fmla="*/ 0 h 624"/>
                <a:gd name="T22" fmla="*/ 222 w 254"/>
                <a:gd name="T23" fmla="*/ 2 h 624"/>
                <a:gd name="T24" fmla="*/ 222 w 254"/>
                <a:gd name="T25" fmla="*/ 2 h 624"/>
                <a:gd name="T26" fmla="*/ 222 w 254"/>
                <a:gd name="T27" fmla="*/ 2 h 624"/>
                <a:gd name="T28" fmla="*/ 211 w 254"/>
                <a:gd name="T29" fmla="*/ 7 h 624"/>
                <a:gd name="T30" fmla="*/ 182 w 254"/>
                <a:gd name="T31" fmla="*/ 20 h 624"/>
                <a:gd name="T32" fmla="*/ 178 w 254"/>
                <a:gd name="T33" fmla="*/ 22 h 624"/>
                <a:gd name="T34" fmla="*/ 72 w 254"/>
                <a:gd name="T35" fmla="*/ 80 h 624"/>
                <a:gd name="T36" fmla="*/ 61 w 254"/>
                <a:gd name="T37" fmla="*/ 8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624">
                  <a:moveTo>
                    <a:pt x="61" y="88"/>
                  </a:moveTo>
                  <a:cubicBezTo>
                    <a:pt x="71" y="93"/>
                    <a:pt x="79" y="104"/>
                    <a:pt x="82" y="118"/>
                  </a:cubicBezTo>
                  <a:cubicBezTo>
                    <a:pt x="82" y="118"/>
                    <a:pt x="82" y="118"/>
                    <a:pt x="82" y="119"/>
                  </a:cubicBezTo>
                  <a:cubicBezTo>
                    <a:pt x="87" y="142"/>
                    <a:pt x="103" y="226"/>
                    <a:pt x="103" y="324"/>
                  </a:cubicBezTo>
                  <a:cubicBezTo>
                    <a:pt x="103" y="394"/>
                    <a:pt x="95" y="457"/>
                    <a:pt x="78" y="510"/>
                  </a:cubicBezTo>
                  <a:cubicBezTo>
                    <a:pt x="61" y="566"/>
                    <a:pt x="28" y="602"/>
                    <a:pt x="0" y="624"/>
                  </a:cubicBezTo>
                  <a:cubicBezTo>
                    <a:pt x="72" y="620"/>
                    <a:pt x="136" y="575"/>
                    <a:pt x="182" y="496"/>
                  </a:cubicBezTo>
                  <a:cubicBezTo>
                    <a:pt x="242" y="391"/>
                    <a:pt x="254" y="253"/>
                    <a:pt x="254" y="157"/>
                  </a:cubicBezTo>
                  <a:cubicBezTo>
                    <a:pt x="254" y="122"/>
                    <a:pt x="253" y="88"/>
                    <a:pt x="250" y="55"/>
                  </a:cubicBezTo>
                  <a:cubicBezTo>
                    <a:pt x="248" y="30"/>
                    <a:pt x="246" y="15"/>
                    <a:pt x="245" y="15"/>
                  </a:cubicBezTo>
                  <a:cubicBezTo>
                    <a:pt x="244" y="6"/>
                    <a:pt x="239" y="0"/>
                    <a:pt x="230" y="0"/>
                  </a:cubicBezTo>
                  <a:cubicBezTo>
                    <a:pt x="228" y="0"/>
                    <a:pt x="226" y="1"/>
                    <a:pt x="222" y="2"/>
                  </a:cubicBezTo>
                  <a:cubicBezTo>
                    <a:pt x="222" y="2"/>
                    <a:pt x="222" y="2"/>
                    <a:pt x="222" y="2"/>
                  </a:cubicBezTo>
                  <a:cubicBezTo>
                    <a:pt x="222" y="2"/>
                    <a:pt x="222" y="2"/>
                    <a:pt x="222" y="2"/>
                  </a:cubicBezTo>
                  <a:cubicBezTo>
                    <a:pt x="222" y="2"/>
                    <a:pt x="218" y="4"/>
                    <a:pt x="211" y="7"/>
                  </a:cubicBezTo>
                  <a:cubicBezTo>
                    <a:pt x="204" y="10"/>
                    <a:pt x="194" y="14"/>
                    <a:pt x="182" y="20"/>
                  </a:cubicBezTo>
                  <a:cubicBezTo>
                    <a:pt x="178" y="22"/>
                    <a:pt x="178" y="22"/>
                    <a:pt x="178" y="22"/>
                  </a:cubicBezTo>
                  <a:cubicBezTo>
                    <a:pt x="142" y="39"/>
                    <a:pt x="106" y="59"/>
                    <a:pt x="72" y="80"/>
                  </a:cubicBezTo>
                  <a:cubicBezTo>
                    <a:pt x="68" y="83"/>
                    <a:pt x="64" y="85"/>
                    <a:pt x="61" y="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3" name="Freeform 26"/>
            <p:cNvSpPr>
              <a:spLocks/>
            </p:cNvSpPr>
            <p:nvPr userDrawn="1"/>
          </p:nvSpPr>
          <p:spPr bwMode="auto">
            <a:xfrm>
              <a:off x="-284163" y="-63500"/>
              <a:ext cx="581025" cy="738188"/>
            </a:xfrm>
            <a:custGeom>
              <a:avLst/>
              <a:gdLst>
                <a:gd name="T0" fmla="*/ 155 w 155"/>
                <a:gd name="T1" fmla="*/ 126 h 197"/>
                <a:gd name="T2" fmla="*/ 126 w 155"/>
                <a:gd name="T3" fmla="*/ 13 h 197"/>
                <a:gd name="T4" fmla="*/ 126 w 155"/>
                <a:gd name="T5" fmla="*/ 12 h 197"/>
                <a:gd name="T6" fmla="*/ 111 w 155"/>
                <a:gd name="T7" fmla="*/ 0 h 197"/>
                <a:gd name="T8" fmla="*/ 108 w 155"/>
                <a:gd name="T9" fmla="*/ 0 h 197"/>
                <a:gd name="T10" fmla="*/ 108 w 155"/>
                <a:gd name="T11" fmla="*/ 0 h 197"/>
                <a:gd name="T12" fmla="*/ 108 w 155"/>
                <a:gd name="T13" fmla="*/ 0 h 197"/>
                <a:gd name="T14" fmla="*/ 101 w 155"/>
                <a:gd name="T15" fmla="*/ 3 h 197"/>
                <a:gd name="T16" fmla="*/ 101 w 155"/>
                <a:gd name="T17" fmla="*/ 3 h 197"/>
                <a:gd name="T18" fmla="*/ 101 w 155"/>
                <a:gd name="T19" fmla="*/ 3 h 197"/>
                <a:gd name="T20" fmla="*/ 61 w 155"/>
                <a:gd name="T21" fmla="*/ 30 h 197"/>
                <a:gd name="T22" fmla="*/ 0 w 155"/>
                <a:gd name="T23" fmla="*/ 77 h 197"/>
                <a:gd name="T24" fmla="*/ 50 w 155"/>
                <a:gd name="T25" fmla="*/ 197 h 197"/>
                <a:gd name="T26" fmla="*/ 155 w 155"/>
                <a:gd name="T27" fmla="*/ 12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126"/>
                  </a:moveTo>
                  <a:cubicBezTo>
                    <a:pt x="144" y="70"/>
                    <a:pt x="131" y="28"/>
                    <a:pt x="126" y="13"/>
                  </a:cubicBezTo>
                  <a:cubicBezTo>
                    <a:pt x="126" y="12"/>
                    <a:pt x="126" y="12"/>
                    <a:pt x="126" y="12"/>
                  </a:cubicBezTo>
                  <a:cubicBezTo>
                    <a:pt x="123" y="4"/>
                    <a:pt x="118" y="0"/>
                    <a:pt x="111" y="0"/>
                  </a:cubicBezTo>
                  <a:cubicBezTo>
                    <a:pt x="110" y="0"/>
                    <a:pt x="109" y="0"/>
                    <a:pt x="108" y="0"/>
                  </a:cubicBezTo>
                  <a:cubicBezTo>
                    <a:pt x="108" y="0"/>
                    <a:pt x="108" y="0"/>
                    <a:pt x="108" y="0"/>
                  </a:cubicBezTo>
                  <a:cubicBezTo>
                    <a:pt x="108" y="0"/>
                    <a:pt x="108" y="0"/>
                    <a:pt x="108" y="0"/>
                  </a:cubicBezTo>
                  <a:cubicBezTo>
                    <a:pt x="106" y="0"/>
                    <a:pt x="103" y="1"/>
                    <a:pt x="101" y="3"/>
                  </a:cubicBezTo>
                  <a:cubicBezTo>
                    <a:pt x="101" y="3"/>
                    <a:pt x="101" y="3"/>
                    <a:pt x="101" y="3"/>
                  </a:cubicBezTo>
                  <a:cubicBezTo>
                    <a:pt x="101" y="3"/>
                    <a:pt x="101" y="3"/>
                    <a:pt x="101" y="3"/>
                  </a:cubicBezTo>
                  <a:cubicBezTo>
                    <a:pt x="101" y="3"/>
                    <a:pt x="85" y="12"/>
                    <a:pt x="61" y="30"/>
                  </a:cubicBezTo>
                  <a:cubicBezTo>
                    <a:pt x="47" y="40"/>
                    <a:pt x="26" y="56"/>
                    <a:pt x="0" y="77"/>
                  </a:cubicBezTo>
                  <a:cubicBezTo>
                    <a:pt x="19" y="117"/>
                    <a:pt x="36" y="157"/>
                    <a:pt x="50" y="197"/>
                  </a:cubicBezTo>
                  <a:cubicBezTo>
                    <a:pt x="82" y="172"/>
                    <a:pt x="116" y="149"/>
                    <a:pt x="155" y="1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4" name="Freeform 27"/>
            <p:cNvSpPr>
              <a:spLocks/>
            </p:cNvSpPr>
            <p:nvPr userDrawn="1"/>
          </p:nvSpPr>
          <p:spPr bwMode="auto">
            <a:xfrm>
              <a:off x="-1600200" y="-63500"/>
              <a:ext cx="581025" cy="738188"/>
            </a:xfrm>
            <a:custGeom>
              <a:avLst/>
              <a:gdLst>
                <a:gd name="T0" fmla="*/ 155 w 155"/>
                <a:gd name="T1" fmla="*/ 77 h 197"/>
                <a:gd name="T2" fmla="*/ 94 w 155"/>
                <a:gd name="T3" fmla="*/ 30 h 197"/>
                <a:gd name="T4" fmla="*/ 54 w 155"/>
                <a:gd name="T5" fmla="*/ 3 h 197"/>
                <a:gd name="T6" fmla="*/ 54 w 155"/>
                <a:gd name="T7" fmla="*/ 3 h 197"/>
                <a:gd name="T8" fmla="*/ 54 w 155"/>
                <a:gd name="T9" fmla="*/ 3 h 197"/>
                <a:gd name="T10" fmla="*/ 47 w 155"/>
                <a:gd name="T11" fmla="*/ 0 h 197"/>
                <a:gd name="T12" fmla="*/ 47 w 155"/>
                <a:gd name="T13" fmla="*/ 0 h 197"/>
                <a:gd name="T14" fmla="*/ 47 w 155"/>
                <a:gd name="T15" fmla="*/ 0 h 197"/>
                <a:gd name="T16" fmla="*/ 44 w 155"/>
                <a:gd name="T17" fmla="*/ 0 h 197"/>
                <a:gd name="T18" fmla="*/ 29 w 155"/>
                <a:gd name="T19" fmla="*/ 12 h 197"/>
                <a:gd name="T20" fmla="*/ 29 w 155"/>
                <a:gd name="T21" fmla="*/ 13 h 197"/>
                <a:gd name="T22" fmla="*/ 0 w 155"/>
                <a:gd name="T23" fmla="*/ 126 h 197"/>
                <a:gd name="T24" fmla="*/ 105 w 155"/>
                <a:gd name="T25" fmla="*/ 197 h 197"/>
                <a:gd name="T26" fmla="*/ 155 w 155"/>
                <a:gd name="T2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77"/>
                  </a:moveTo>
                  <a:cubicBezTo>
                    <a:pt x="135" y="60"/>
                    <a:pt x="114" y="44"/>
                    <a:pt x="94" y="30"/>
                  </a:cubicBezTo>
                  <a:cubicBezTo>
                    <a:pt x="70" y="12"/>
                    <a:pt x="54" y="3"/>
                    <a:pt x="54" y="3"/>
                  </a:cubicBezTo>
                  <a:cubicBezTo>
                    <a:pt x="54" y="3"/>
                    <a:pt x="54" y="3"/>
                    <a:pt x="54" y="3"/>
                  </a:cubicBezTo>
                  <a:cubicBezTo>
                    <a:pt x="54" y="3"/>
                    <a:pt x="54" y="3"/>
                    <a:pt x="54" y="3"/>
                  </a:cubicBezTo>
                  <a:cubicBezTo>
                    <a:pt x="52" y="1"/>
                    <a:pt x="49" y="0"/>
                    <a:pt x="47" y="0"/>
                  </a:cubicBezTo>
                  <a:cubicBezTo>
                    <a:pt x="47" y="0"/>
                    <a:pt x="47" y="0"/>
                    <a:pt x="47" y="0"/>
                  </a:cubicBezTo>
                  <a:cubicBezTo>
                    <a:pt x="47" y="0"/>
                    <a:pt x="47" y="0"/>
                    <a:pt x="47" y="0"/>
                  </a:cubicBezTo>
                  <a:cubicBezTo>
                    <a:pt x="46" y="0"/>
                    <a:pt x="45" y="0"/>
                    <a:pt x="44" y="0"/>
                  </a:cubicBezTo>
                  <a:cubicBezTo>
                    <a:pt x="37" y="0"/>
                    <a:pt x="32" y="4"/>
                    <a:pt x="29" y="12"/>
                  </a:cubicBezTo>
                  <a:cubicBezTo>
                    <a:pt x="29" y="12"/>
                    <a:pt x="29" y="12"/>
                    <a:pt x="29" y="13"/>
                  </a:cubicBezTo>
                  <a:cubicBezTo>
                    <a:pt x="24" y="28"/>
                    <a:pt x="11" y="70"/>
                    <a:pt x="0" y="126"/>
                  </a:cubicBezTo>
                  <a:cubicBezTo>
                    <a:pt x="39" y="149"/>
                    <a:pt x="73" y="172"/>
                    <a:pt x="105" y="197"/>
                  </a:cubicBezTo>
                  <a:cubicBezTo>
                    <a:pt x="119" y="158"/>
                    <a:pt x="136" y="118"/>
                    <a:pt x="155"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Freeform 28"/>
            <p:cNvSpPr>
              <a:spLocks/>
            </p:cNvSpPr>
            <p:nvPr userDrawn="1"/>
          </p:nvSpPr>
          <p:spPr bwMode="auto">
            <a:xfrm>
              <a:off x="-2973388" y="914400"/>
              <a:ext cx="633413" cy="657225"/>
            </a:xfrm>
            <a:custGeom>
              <a:avLst/>
              <a:gdLst>
                <a:gd name="T0" fmla="*/ 169 w 169"/>
                <a:gd name="T1" fmla="*/ 133 h 175"/>
                <a:gd name="T2" fmla="*/ 158 w 169"/>
                <a:gd name="T3" fmla="*/ 5 h 175"/>
                <a:gd name="T4" fmla="*/ 70 w 169"/>
                <a:gd name="T5" fmla="*/ 0 h 175"/>
                <a:gd name="T6" fmla="*/ 59 w 169"/>
                <a:gd name="T7" fmla="*/ 0 h 175"/>
                <a:gd name="T8" fmla="*/ 26 w 169"/>
                <a:gd name="T9" fmla="*/ 0 h 175"/>
                <a:gd name="T10" fmla="*/ 5 w 169"/>
                <a:gd name="T11" fmla="*/ 13 h 175"/>
                <a:gd name="T12" fmla="*/ 0 w 169"/>
                <a:gd name="T13" fmla="*/ 28 h 175"/>
                <a:gd name="T14" fmla="*/ 74 w 169"/>
                <a:gd name="T15" fmla="*/ 175 h 175"/>
                <a:gd name="T16" fmla="*/ 169 w 169"/>
                <a:gd name="T17" fmla="*/ 13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133"/>
                  </a:moveTo>
                  <a:cubicBezTo>
                    <a:pt x="163" y="93"/>
                    <a:pt x="159" y="50"/>
                    <a:pt x="158" y="5"/>
                  </a:cubicBezTo>
                  <a:cubicBezTo>
                    <a:pt x="119" y="1"/>
                    <a:pt x="89" y="0"/>
                    <a:pt x="70" y="0"/>
                  </a:cubicBezTo>
                  <a:cubicBezTo>
                    <a:pt x="66" y="0"/>
                    <a:pt x="63" y="0"/>
                    <a:pt x="59" y="0"/>
                  </a:cubicBezTo>
                  <a:cubicBezTo>
                    <a:pt x="38" y="0"/>
                    <a:pt x="26" y="0"/>
                    <a:pt x="26" y="0"/>
                  </a:cubicBezTo>
                  <a:cubicBezTo>
                    <a:pt x="17" y="1"/>
                    <a:pt x="10" y="5"/>
                    <a:pt x="5" y="13"/>
                  </a:cubicBezTo>
                  <a:cubicBezTo>
                    <a:pt x="2" y="17"/>
                    <a:pt x="0" y="23"/>
                    <a:pt x="0" y="28"/>
                  </a:cubicBezTo>
                  <a:cubicBezTo>
                    <a:pt x="2" y="43"/>
                    <a:pt x="11" y="95"/>
                    <a:pt x="74" y="175"/>
                  </a:cubicBezTo>
                  <a:cubicBezTo>
                    <a:pt x="106" y="159"/>
                    <a:pt x="138" y="145"/>
                    <a:pt x="169" y="1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Freeform 29"/>
            <p:cNvSpPr>
              <a:spLocks/>
            </p:cNvSpPr>
            <p:nvPr userDrawn="1"/>
          </p:nvSpPr>
          <p:spPr bwMode="auto">
            <a:xfrm>
              <a:off x="1035050" y="914400"/>
              <a:ext cx="635000" cy="657225"/>
            </a:xfrm>
            <a:custGeom>
              <a:avLst/>
              <a:gdLst>
                <a:gd name="T0" fmla="*/ 169 w 169"/>
                <a:gd name="T1" fmla="*/ 28 h 175"/>
                <a:gd name="T2" fmla="*/ 164 w 169"/>
                <a:gd name="T3" fmla="*/ 13 h 175"/>
                <a:gd name="T4" fmla="*/ 143 w 169"/>
                <a:gd name="T5" fmla="*/ 0 h 175"/>
                <a:gd name="T6" fmla="*/ 110 w 169"/>
                <a:gd name="T7" fmla="*/ 0 h 175"/>
                <a:gd name="T8" fmla="*/ 99 w 169"/>
                <a:gd name="T9" fmla="*/ 0 h 175"/>
                <a:gd name="T10" fmla="*/ 11 w 169"/>
                <a:gd name="T11" fmla="*/ 5 h 175"/>
                <a:gd name="T12" fmla="*/ 0 w 169"/>
                <a:gd name="T13" fmla="*/ 133 h 175"/>
                <a:gd name="T14" fmla="*/ 95 w 169"/>
                <a:gd name="T15" fmla="*/ 175 h 175"/>
                <a:gd name="T16" fmla="*/ 169 w 169"/>
                <a:gd name="T17" fmla="*/ 2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28"/>
                  </a:moveTo>
                  <a:cubicBezTo>
                    <a:pt x="169" y="23"/>
                    <a:pt x="166" y="16"/>
                    <a:pt x="164" y="13"/>
                  </a:cubicBezTo>
                  <a:cubicBezTo>
                    <a:pt x="159" y="5"/>
                    <a:pt x="152" y="1"/>
                    <a:pt x="143" y="0"/>
                  </a:cubicBezTo>
                  <a:cubicBezTo>
                    <a:pt x="143" y="0"/>
                    <a:pt x="131" y="0"/>
                    <a:pt x="110" y="0"/>
                  </a:cubicBezTo>
                  <a:cubicBezTo>
                    <a:pt x="106" y="0"/>
                    <a:pt x="103" y="0"/>
                    <a:pt x="99" y="0"/>
                  </a:cubicBezTo>
                  <a:cubicBezTo>
                    <a:pt x="80" y="0"/>
                    <a:pt x="49" y="1"/>
                    <a:pt x="11" y="5"/>
                  </a:cubicBezTo>
                  <a:cubicBezTo>
                    <a:pt x="10" y="49"/>
                    <a:pt x="6" y="92"/>
                    <a:pt x="0" y="133"/>
                  </a:cubicBezTo>
                  <a:cubicBezTo>
                    <a:pt x="31" y="145"/>
                    <a:pt x="63" y="159"/>
                    <a:pt x="95" y="175"/>
                  </a:cubicBezTo>
                  <a:cubicBezTo>
                    <a:pt x="158" y="95"/>
                    <a:pt x="167" y="43"/>
                    <a:pt x="169"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7" name="Freeform 30"/>
            <p:cNvSpPr>
              <a:spLocks/>
            </p:cNvSpPr>
            <p:nvPr userDrawn="1"/>
          </p:nvSpPr>
          <p:spPr bwMode="auto">
            <a:xfrm>
              <a:off x="401638" y="1522413"/>
              <a:ext cx="1485900" cy="1046163"/>
            </a:xfrm>
            <a:custGeom>
              <a:avLst/>
              <a:gdLst>
                <a:gd name="T0" fmla="*/ 385 w 396"/>
                <a:gd name="T1" fmla="*/ 119 h 279"/>
                <a:gd name="T2" fmla="*/ 376 w 396"/>
                <a:gd name="T3" fmla="*/ 112 h 279"/>
                <a:gd name="T4" fmla="*/ 375 w 396"/>
                <a:gd name="T5" fmla="*/ 112 h 279"/>
                <a:gd name="T6" fmla="*/ 375 w 396"/>
                <a:gd name="T7" fmla="*/ 112 h 279"/>
                <a:gd name="T8" fmla="*/ 355 w 396"/>
                <a:gd name="T9" fmla="*/ 99 h 279"/>
                <a:gd name="T10" fmla="*/ 348 w 396"/>
                <a:gd name="T11" fmla="*/ 94 h 279"/>
                <a:gd name="T12" fmla="*/ 250 w 396"/>
                <a:gd name="T13" fmla="*/ 38 h 279"/>
                <a:gd name="T14" fmla="*/ 164 w 396"/>
                <a:gd name="T15" fmla="*/ 0 h 279"/>
                <a:gd name="T16" fmla="*/ 104 w 396"/>
                <a:gd name="T17" fmla="*/ 168 h 279"/>
                <a:gd name="T18" fmla="*/ 0 w 396"/>
                <a:gd name="T19" fmla="*/ 279 h 279"/>
                <a:gd name="T20" fmla="*/ 391 w 396"/>
                <a:gd name="T21" fmla="*/ 156 h 279"/>
                <a:gd name="T22" fmla="*/ 391 w 396"/>
                <a:gd name="T23" fmla="*/ 156 h 279"/>
                <a:gd name="T24" fmla="*/ 396 w 396"/>
                <a:gd name="T25" fmla="*/ 141 h 279"/>
                <a:gd name="T26" fmla="*/ 385 w 396"/>
                <a:gd name="T27" fmla="*/ 11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6" h="279">
                  <a:moveTo>
                    <a:pt x="385" y="119"/>
                  </a:moveTo>
                  <a:cubicBezTo>
                    <a:pt x="385" y="119"/>
                    <a:pt x="382" y="117"/>
                    <a:pt x="376" y="112"/>
                  </a:cubicBezTo>
                  <a:cubicBezTo>
                    <a:pt x="375" y="112"/>
                    <a:pt x="375" y="112"/>
                    <a:pt x="375" y="112"/>
                  </a:cubicBezTo>
                  <a:cubicBezTo>
                    <a:pt x="375" y="112"/>
                    <a:pt x="375" y="112"/>
                    <a:pt x="375" y="112"/>
                  </a:cubicBezTo>
                  <a:cubicBezTo>
                    <a:pt x="371" y="109"/>
                    <a:pt x="364" y="104"/>
                    <a:pt x="355" y="99"/>
                  </a:cubicBezTo>
                  <a:cubicBezTo>
                    <a:pt x="353" y="97"/>
                    <a:pt x="350" y="96"/>
                    <a:pt x="348" y="94"/>
                  </a:cubicBezTo>
                  <a:cubicBezTo>
                    <a:pt x="327" y="80"/>
                    <a:pt x="292" y="59"/>
                    <a:pt x="250" y="38"/>
                  </a:cubicBezTo>
                  <a:cubicBezTo>
                    <a:pt x="221" y="24"/>
                    <a:pt x="192" y="11"/>
                    <a:pt x="164" y="0"/>
                  </a:cubicBezTo>
                  <a:cubicBezTo>
                    <a:pt x="151" y="65"/>
                    <a:pt x="131" y="121"/>
                    <a:pt x="104" y="168"/>
                  </a:cubicBezTo>
                  <a:cubicBezTo>
                    <a:pt x="76" y="217"/>
                    <a:pt x="41" y="255"/>
                    <a:pt x="0" y="279"/>
                  </a:cubicBezTo>
                  <a:cubicBezTo>
                    <a:pt x="298" y="263"/>
                    <a:pt x="383" y="167"/>
                    <a:pt x="391" y="156"/>
                  </a:cubicBezTo>
                  <a:cubicBezTo>
                    <a:pt x="391" y="156"/>
                    <a:pt x="391" y="156"/>
                    <a:pt x="391" y="156"/>
                  </a:cubicBezTo>
                  <a:cubicBezTo>
                    <a:pt x="394" y="151"/>
                    <a:pt x="396" y="146"/>
                    <a:pt x="396" y="141"/>
                  </a:cubicBezTo>
                  <a:cubicBezTo>
                    <a:pt x="396" y="132"/>
                    <a:pt x="392" y="124"/>
                    <a:pt x="385" y="1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 name="Freeform 31"/>
            <p:cNvSpPr>
              <a:spLocks/>
            </p:cNvSpPr>
            <p:nvPr userDrawn="1"/>
          </p:nvSpPr>
          <p:spPr bwMode="auto">
            <a:xfrm>
              <a:off x="-3190875" y="1522413"/>
              <a:ext cx="1485900" cy="1046163"/>
            </a:xfrm>
            <a:custGeom>
              <a:avLst/>
              <a:gdLst>
                <a:gd name="T0" fmla="*/ 396 w 396"/>
                <a:gd name="T1" fmla="*/ 279 h 279"/>
                <a:gd name="T2" fmla="*/ 292 w 396"/>
                <a:gd name="T3" fmla="*/ 168 h 279"/>
                <a:gd name="T4" fmla="*/ 232 w 396"/>
                <a:gd name="T5" fmla="*/ 0 h 279"/>
                <a:gd name="T6" fmla="*/ 20 w 396"/>
                <a:gd name="T7" fmla="*/ 112 h 279"/>
                <a:gd name="T8" fmla="*/ 11 w 396"/>
                <a:gd name="T9" fmla="*/ 119 h 279"/>
                <a:gd name="T10" fmla="*/ 0 w 396"/>
                <a:gd name="T11" fmla="*/ 141 h 279"/>
                <a:gd name="T12" fmla="*/ 5 w 396"/>
                <a:gd name="T13" fmla="*/ 156 h 279"/>
                <a:gd name="T14" fmla="*/ 5 w 396"/>
                <a:gd name="T15" fmla="*/ 157 h 279"/>
                <a:gd name="T16" fmla="*/ 7 w 396"/>
                <a:gd name="T17" fmla="*/ 159 h 279"/>
                <a:gd name="T18" fmla="*/ 8 w 396"/>
                <a:gd name="T19" fmla="*/ 160 h 279"/>
                <a:gd name="T20" fmla="*/ 23 w 396"/>
                <a:gd name="T21" fmla="*/ 174 h 279"/>
                <a:gd name="T22" fmla="*/ 94 w 396"/>
                <a:gd name="T23" fmla="*/ 217 h 279"/>
                <a:gd name="T24" fmla="*/ 396 w 396"/>
                <a:gd name="T25"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79">
                  <a:moveTo>
                    <a:pt x="396" y="279"/>
                  </a:moveTo>
                  <a:cubicBezTo>
                    <a:pt x="356" y="255"/>
                    <a:pt x="320" y="217"/>
                    <a:pt x="292" y="168"/>
                  </a:cubicBezTo>
                  <a:cubicBezTo>
                    <a:pt x="265" y="121"/>
                    <a:pt x="245" y="65"/>
                    <a:pt x="232" y="0"/>
                  </a:cubicBezTo>
                  <a:cubicBezTo>
                    <a:pt x="132" y="38"/>
                    <a:pt x="51" y="91"/>
                    <a:pt x="20" y="112"/>
                  </a:cubicBezTo>
                  <a:cubicBezTo>
                    <a:pt x="14" y="117"/>
                    <a:pt x="11" y="119"/>
                    <a:pt x="11" y="119"/>
                  </a:cubicBezTo>
                  <a:cubicBezTo>
                    <a:pt x="4" y="124"/>
                    <a:pt x="0" y="132"/>
                    <a:pt x="0" y="141"/>
                  </a:cubicBezTo>
                  <a:cubicBezTo>
                    <a:pt x="0" y="146"/>
                    <a:pt x="2" y="151"/>
                    <a:pt x="5" y="156"/>
                  </a:cubicBezTo>
                  <a:cubicBezTo>
                    <a:pt x="5" y="156"/>
                    <a:pt x="5" y="156"/>
                    <a:pt x="5" y="157"/>
                  </a:cubicBezTo>
                  <a:cubicBezTo>
                    <a:pt x="6" y="157"/>
                    <a:pt x="6" y="158"/>
                    <a:pt x="7" y="159"/>
                  </a:cubicBezTo>
                  <a:cubicBezTo>
                    <a:pt x="7" y="159"/>
                    <a:pt x="8" y="160"/>
                    <a:pt x="8" y="160"/>
                  </a:cubicBezTo>
                  <a:cubicBezTo>
                    <a:pt x="10" y="162"/>
                    <a:pt x="15" y="167"/>
                    <a:pt x="23" y="174"/>
                  </a:cubicBezTo>
                  <a:cubicBezTo>
                    <a:pt x="35" y="184"/>
                    <a:pt x="58" y="201"/>
                    <a:pt x="94" y="217"/>
                  </a:cubicBezTo>
                  <a:cubicBezTo>
                    <a:pt x="169" y="251"/>
                    <a:pt x="273" y="273"/>
                    <a:pt x="396" y="2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9" name="Freeform 32"/>
            <p:cNvSpPr>
              <a:spLocks/>
            </p:cNvSpPr>
            <p:nvPr userDrawn="1"/>
          </p:nvSpPr>
          <p:spPr bwMode="auto">
            <a:xfrm>
              <a:off x="-523875" y="2651125"/>
              <a:ext cx="1500188" cy="239713"/>
            </a:xfrm>
            <a:custGeom>
              <a:avLst/>
              <a:gdLst>
                <a:gd name="T0" fmla="*/ 7 w 400"/>
                <a:gd name="T1" fmla="*/ 31 h 64"/>
                <a:gd name="T2" fmla="*/ 54 w 400"/>
                <a:gd name="T3" fmla="*/ 29 h 64"/>
                <a:gd name="T4" fmla="*/ 182 w 400"/>
                <a:gd name="T5" fmla="*/ 47 h 64"/>
                <a:gd name="T6" fmla="*/ 292 w 400"/>
                <a:gd name="T7" fmla="*/ 64 h 64"/>
                <a:gd name="T8" fmla="*/ 392 w 400"/>
                <a:gd name="T9" fmla="*/ 37 h 64"/>
                <a:gd name="T10" fmla="*/ 399 w 400"/>
                <a:gd name="T11" fmla="*/ 18 h 64"/>
                <a:gd name="T12" fmla="*/ 373 w 400"/>
                <a:gd name="T13" fmla="*/ 0 h 64"/>
                <a:gd name="T14" fmla="*/ 301 w 400"/>
                <a:gd name="T15" fmla="*/ 8 h 64"/>
                <a:gd name="T16" fmla="*/ 285 w 400"/>
                <a:gd name="T17" fmla="*/ 10 h 64"/>
                <a:gd name="T18" fmla="*/ 227 w 400"/>
                <a:gd name="T19" fmla="*/ 13 h 64"/>
                <a:gd name="T20" fmla="*/ 181 w 400"/>
                <a:gd name="T21" fmla="*/ 12 h 64"/>
                <a:gd name="T22" fmla="*/ 180 w 400"/>
                <a:gd name="T23" fmla="*/ 12 h 64"/>
                <a:gd name="T24" fmla="*/ 129 w 400"/>
                <a:gd name="T25" fmla="*/ 12 h 64"/>
                <a:gd name="T26" fmla="*/ 3 w 400"/>
                <a:gd name="T27" fmla="*/ 25 h 64"/>
                <a:gd name="T28" fmla="*/ 0 w 400"/>
                <a:gd name="T29" fmla="*/ 29 h 64"/>
                <a:gd name="T30" fmla="*/ 5 w 400"/>
                <a:gd name="T31" fmla="*/ 31 h 64"/>
                <a:gd name="T32" fmla="*/ 7 w 400"/>
                <a:gd name="T3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64">
                  <a:moveTo>
                    <a:pt x="7" y="31"/>
                  </a:moveTo>
                  <a:cubicBezTo>
                    <a:pt x="23" y="29"/>
                    <a:pt x="39" y="29"/>
                    <a:pt x="54" y="29"/>
                  </a:cubicBezTo>
                  <a:cubicBezTo>
                    <a:pt x="109" y="29"/>
                    <a:pt x="146" y="38"/>
                    <a:pt x="182" y="47"/>
                  </a:cubicBezTo>
                  <a:cubicBezTo>
                    <a:pt x="216" y="56"/>
                    <a:pt x="248" y="64"/>
                    <a:pt x="292" y="64"/>
                  </a:cubicBezTo>
                  <a:cubicBezTo>
                    <a:pt x="339" y="64"/>
                    <a:pt x="377" y="54"/>
                    <a:pt x="392" y="37"/>
                  </a:cubicBezTo>
                  <a:cubicBezTo>
                    <a:pt x="397" y="31"/>
                    <a:pt x="400" y="25"/>
                    <a:pt x="399" y="18"/>
                  </a:cubicBezTo>
                  <a:cubicBezTo>
                    <a:pt x="398" y="6"/>
                    <a:pt x="394" y="0"/>
                    <a:pt x="373" y="0"/>
                  </a:cubicBezTo>
                  <a:cubicBezTo>
                    <a:pt x="358" y="0"/>
                    <a:pt x="335" y="3"/>
                    <a:pt x="301" y="8"/>
                  </a:cubicBezTo>
                  <a:cubicBezTo>
                    <a:pt x="296" y="9"/>
                    <a:pt x="290" y="9"/>
                    <a:pt x="285" y="10"/>
                  </a:cubicBezTo>
                  <a:cubicBezTo>
                    <a:pt x="270" y="12"/>
                    <a:pt x="252" y="13"/>
                    <a:pt x="227" y="13"/>
                  </a:cubicBezTo>
                  <a:cubicBezTo>
                    <a:pt x="213" y="13"/>
                    <a:pt x="197" y="13"/>
                    <a:pt x="181" y="12"/>
                  </a:cubicBezTo>
                  <a:cubicBezTo>
                    <a:pt x="180" y="12"/>
                    <a:pt x="180" y="12"/>
                    <a:pt x="180" y="12"/>
                  </a:cubicBezTo>
                  <a:cubicBezTo>
                    <a:pt x="164" y="12"/>
                    <a:pt x="146" y="12"/>
                    <a:pt x="129" y="12"/>
                  </a:cubicBezTo>
                  <a:cubicBezTo>
                    <a:pt x="92" y="12"/>
                    <a:pt x="45" y="13"/>
                    <a:pt x="3" y="25"/>
                  </a:cubicBezTo>
                  <a:cubicBezTo>
                    <a:pt x="1" y="25"/>
                    <a:pt x="0" y="28"/>
                    <a:pt x="0" y="29"/>
                  </a:cubicBezTo>
                  <a:cubicBezTo>
                    <a:pt x="0" y="30"/>
                    <a:pt x="3" y="31"/>
                    <a:pt x="5" y="31"/>
                  </a:cubicBezTo>
                  <a:cubicBezTo>
                    <a:pt x="5" y="31"/>
                    <a:pt x="6" y="31"/>
                    <a:pt x="7"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0" name="Freeform 33"/>
            <p:cNvSpPr>
              <a:spLocks/>
            </p:cNvSpPr>
            <p:nvPr userDrawn="1"/>
          </p:nvSpPr>
          <p:spPr bwMode="auto">
            <a:xfrm>
              <a:off x="-2279650" y="2651125"/>
              <a:ext cx="1500188" cy="239713"/>
            </a:xfrm>
            <a:custGeom>
              <a:avLst/>
              <a:gdLst>
                <a:gd name="T0" fmla="*/ 346 w 400"/>
                <a:gd name="T1" fmla="*/ 29 h 64"/>
                <a:gd name="T2" fmla="*/ 393 w 400"/>
                <a:gd name="T3" fmla="*/ 31 h 64"/>
                <a:gd name="T4" fmla="*/ 395 w 400"/>
                <a:gd name="T5" fmla="*/ 31 h 64"/>
                <a:gd name="T6" fmla="*/ 400 w 400"/>
                <a:gd name="T7" fmla="*/ 29 h 64"/>
                <a:gd name="T8" fmla="*/ 397 w 400"/>
                <a:gd name="T9" fmla="*/ 25 h 64"/>
                <a:gd name="T10" fmla="*/ 271 w 400"/>
                <a:gd name="T11" fmla="*/ 12 h 64"/>
                <a:gd name="T12" fmla="*/ 271 w 400"/>
                <a:gd name="T13" fmla="*/ 12 h 64"/>
                <a:gd name="T14" fmla="*/ 220 w 400"/>
                <a:gd name="T15" fmla="*/ 12 h 64"/>
                <a:gd name="T16" fmla="*/ 219 w 400"/>
                <a:gd name="T17" fmla="*/ 12 h 64"/>
                <a:gd name="T18" fmla="*/ 173 w 400"/>
                <a:gd name="T19" fmla="*/ 13 h 64"/>
                <a:gd name="T20" fmla="*/ 115 w 400"/>
                <a:gd name="T21" fmla="*/ 10 h 64"/>
                <a:gd name="T22" fmla="*/ 99 w 400"/>
                <a:gd name="T23" fmla="*/ 8 h 64"/>
                <a:gd name="T24" fmla="*/ 27 w 400"/>
                <a:gd name="T25" fmla="*/ 0 h 64"/>
                <a:gd name="T26" fmla="*/ 1 w 400"/>
                <a:gd name="T27" fmla="*/ 18 h 64"/>
                <a:gd name="T28" fmla="*/ 8 w 400"/>
                <a:gd name="T29" fmla="*/ 37 h 64"/>
                <a:gd name="T30" fmla="*/ 108 w 400"/>
                <a:gd name="T31" fmla="*/ 64 h 64"/>
                <a:gd name="T32" fmla="*/ 218 w 400"/>
                <a:gd name="T33" fmla="*/ 47 h 64"/>
                <a:gd name="T34" fmla="*/ 346 w 400"/>
                <a:gd name="T35"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64">
                  <a:moveTo>
                    <a:pt x="346" y="29"/>
                  </a:moveTo>
                  <a:cubicBezTo>
                    <a:pt x="361" y="29"/>
                    <a:pt x="377" y="29"/>
                    <a:pt x="393" y="31"/>
                  </a:cubicBezTo>
                  <a:cubicBezTo>
                    <a:pt x="394" y="31"/>
                    <a:pt x="394" y="31"/>
                    <a:pt x="395" y="31"/>
                  </a:cubicBezTo>
                  <a:cubicBezTo>
                    <a:pt x="397" y="31"/>
                    <a:pt x="400" y="30"/>
                    <a:pt x="400" y="29"/>
                  </a:cubicBezTo>
                  <a:cubicBezTo>
                    <a:pt x="400" y="28"/>
                    <a:pt x="399" y="25"/>
                    <a:pt x="397" y="25"/>
                  </a:cubicBezTo>
                  <a:cubicBezTo>
                    <a:pt x="355" y="13"/>
                    <a:pt x="308" y="12"/>
                    <a:pt x="271" y="12"/>
                  </a:cubicBezTo>
                  <a:cubicBezTo>
                    <a:pt x="271" y="12"/>
                    <a:pt x="271" y="12"/>
                    <a:pt x="271" y="12"/>
                  </a:cubicBezTo>
                  <a:cubicBezTo>
                    <a:pt x="254" y="12"/>
                    <a:pt x="236" y="12"/>
                    <a:pt x="220" y="12"/>
                  </a:cubicBezTo>
                  <a:cubicBezTo>
                    <a:pt x="219" y="12"/>
                    <a:pt x="219" y="12"/>
                    <a:pt x="219" y="12"/>
                  </a:cubicBezTo>
                  <a:cubicBezTo>
                    <a:pt x="203" y="13"/>
                    <a:pt x="187" y="13"/>
                    <a:pt x="173" y="13"/>
                  </a:cubicBezTo>
                  <a:cubicBezTo>
                    <a:pt x="148" y="13"/>
                    <a:pt x="130" y="12"/>
                    <a:pt x="115" y="10"/>
                  </a:cubicBezTo>
                  <a:cubicBezTo>
                    <a:pt x="109" y="9"/>
                    <a:pt x="104" y="9"/>
                    <a:pt x="99" y="8"/>
                  </a:cubicBezTo>
                  <a:cubicBezTo>
                    <a:pt x="65" y="3"/>
                    <a:pt x="42" y="0"/>
                    <a:pt x="27" y="0"/>
                  </a:cubicBezTo>
                  <a:cubicBezTo>
                    <a:pt x="6" y="0"/>
                    <a:pt x="2" y="6"/>
                    <a:pt x="1" y="18"/>
                  </a:cubicBezTo>
                  <a:cubicBezTo>
                    <a:pt x="0" y="25"/>
                    <a:pt x="3" y="31"/>
                    <a:pt x="8" y="37"/>
                  </a:cubicBezTo>
                  <a:cubicBezTo>
                    <a:pt x="23" y="53"/>
                    <a:pt x="61" y="64"/>
                    <a:pt x="108" y="64"/>
                  </a:cubicBezTo>
                  <a:cubicBezTo>
                    <a:pt x="152" y="64"/>
                    <a:pt x="184" y="56"/>
                    <a:pt x="218" y="47"/>
                  </a:cubicBezTo>
                  <a:cubicBezTo>
                    <a:pt x="254" y="38"/>
                    <a:pt x="291" y="29"/>
                    <a:pt x="346"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1" name="Freeform 34"/>
            <p:cNvSpPr>
              <a:spLocks/>
            </p:cNvSpPr>
            <p:nvPr userDrawn="1"/>
          </p:nvSpPr>
          <p:spPr bwMode="auto">
            <a:xfrm>
              <a:off x="3424238" y="3930650"/>
              <a:ext cx="1023938" cy="1368425"/>
            </a:xfrm>
            <a:custGeom>
              <a:avLst/>
              <a:gdLst>
                <a:gd name="T0" fmla="*/ 0 w 645"/>
                <a:gd name="T1" fmla="*/ 0 h 862"/>
                <a:gd name="T2" fmla="*/ 640 w 645"/>
                <a:gd name="T3" fmla="*/ 0 h 862"/>
                <a:gd name="T4" fmla="*/ 640 w 645"/>
                <a:gd name="T5" fmla="*/ 134 h 862"/>
                <a:gd name="T6" fmla="*/ 151 w 645"/>
                <a:gd name="T7" fmla="*/ 134 h 862"/>
                <a:gd name="T8" fmla="*/ 151 w 645"/>
                <a:gd name="T9" fmla="*/ 359 h 862"/>
                <a:gd name="T10" fmla="*/ 584 w 645"/>
                <a:gd name="T11" fmla="*/ 359 h 862"/>
                <a:gd name="T12" fmla="*/ 584 w 645"/>
                <a:gd name="T13" fmla="*/ 496 h 862"/>
                <a:gd name="T14" fmla="*/ 151 w 645"/>
                <a:gd name="T15" fmla="*/ 496 h 862"/>
                <a:gd name="T16" fmla="*/ 151 w 645"/>
                <a:gd name="T17" fmla="*/ 727 h 862"/>
                <a:gd name="T18" fmla="*/ 645 w 645"/>
                <a:gd name="T19" fmla="*/ 727 h 862"/>
                <a:gd name="T20" fmla="*/ 645 w 645"/>
                <a:gd name="T21" fmla="*/ 862 h 862"/>
                <a:gd name="T22" fmla="*/ 0 w 645"/>
                <a:gd name="T23" fmla="*/ 862 h 862"/>
                <a:gd name="T24" fmla="*/ 0 w 645"/>
                <a:gd name="T25"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862">
                  <a:moveTo>
                    <a:pt x="0" y="0"/>
                  </a:moveTo>
                  <a:lnTo>
                    <a:pt x="640" y="0"/>
                  </a:lnTo>
                  <a:lnTo>
                    <a:pt x="640" y="134"/>
                  </a:lnTo>
                  <a:lnTo>
                    <a:pt x="151" y="134"/>
                  </a:lnTo>
                  <a:lnTo>
                    <a:pt x="151" y="359"/>
                  </a:lnTo>
                  <a:lnTo>
                    <a:pt x="584" y="359"/>
                  </a:lnTo>
                  <a:lnTo>
                    <a:pt x="584" y="496"/>
                  </a:lnTo>
                  <a:lnTo>
                    <a:pt x="151" y="496"/>
                  </a:lnTo>
                  <a:lnTo>
                    <a:pt x="151" y="727"/>
                  </a:lnTo>
                  <a:lnTo>
                    <a:pt x="645" y="727"/>
                  </a:lnTo>
                  <a:lnTo>
                    <a:pt x="645" y="862"/>
                  </a:lnTo>
                  <a:lnTo>
                    <a:pt x="0" y="86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2" name="Freeform 35"/>
            <p:cNvSpPr>
              <a:spLocks noEditPoints="1"/>
            </p:cNvSpPr>
            <p:nvPr userDrawn="1"/>
          </p:nvSpPr>
          <p:spPr bwMode="auto">
            <a:xfrm>
              <a:off x="4545013" y="3870325"/>
              <a:ext cx="1069975" cy="1450975"/>
            </a:xfrm>
            <a:custGeom>
              <a:avLst/>
              <a:gdLst>
                <a:gd name="T0" fmla="*/ 0 w 285"/>
                <a:gd name="T1" fmla="*/ 244 h 387"/>
                <a:gd name="T2" fmla="*/ 0 w 285"/>
                <a:gd name="T3" fmla="*/ 243 h 387"/>
                <a:gd name="T4" fmla="*/ 128 w 285"/>
                <a:gd name="T5" fmla="*/ 100 h 387"/>
                <a:gd name="T6" fmla="*/ 222 w 285"/>
                <a:gd name="T7" fmla="*/ 149 h 387"/>
                <a:gd name="T8" fmla="*/ 222 w 285"/>
                <a:gd name="T9" fmla="*/ 0 h 387"/>
                <a:gd name="T10" fmla="*/ 285 w 285"/>
                <a:gd name="T11" fmla="*/ 0 h 387"/>
                <a:gd name="T12" fmla="*/ 285 w 285"/>
                <a:gd name="T13" fmla="*/ 381 h 387"/>
                <a:gd name="T14" fmla="*/ 222 w 285"/>
                <a:gd name="T15" fmla="*/ 381 h 387"/>
                <a:gd name="T16" fmla="*/ 222 w 285"/>
                <a:gd name="T17" fmla="*/ 335 h 387"/>
                <a:gd name="T18" fmla="*/ 128 w 285"/>
                <a:gd name="T19" fmla="*/ 387 h 387"/>
                <a:gd name="T20" fmla="*/ 0 w 285"/>
                <a:gd name="T21" fmla="*/ 244 h 387"/>
                <a:gd name="T22" fmla="*/ 223 w 285"/>
                <a:gd name="T23" fmla="*/ 244 h 387"/>
                <a:gd name="T24" fmla="*/ 223 w 285"/>
                <a:gd name="T25" fmla="*/ 243 h 387"/>
                <a:gd name="T26" fmla="*/ 143 w 285"/>
                <a:gd name="T27" fmla="*/ 155 h 387"/>
                <a:gd name="T28" fmla="*/ 64 w 285"/>
                <a:gd name="T29" fmla="*/ 243 h 387"/>
                <a:gd name="T30" fmla="*/ 64 w 285"/>
                <a:gd name="T31" fmla="*/ 244 h 387"/>
                <a:gd name="T32" fmla="*/ 143 w 285"/>
                <a:gd name="T33" fmla="*/ 332 h 387"/>
                <a:gd name="T34" fmla="*/ 223 w 285"/>
                <a:gd name="T35" fmla="*/ 24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387">
                  <a:moveTo>
                    <a:pt x="0" y="244"/>
                  </a:moveTo>
                  <a:cubicBezTo>
                    <a:pt x="0" y="243"/>
                    <a:pt x="0" y="243"/>
                    <a:pt x="0" y="243"/>
                  </a:cubicBezTo>
                  <a:cubicBezTo>
                    <a:pt x="0" y="152"/>
                    <a:pt x="62" y="100"/>
                    <a:pt x="128" y="100"/>
                  </a:cubicBezTo>
                  <a:cubicBezTo>
                    <a:pt x="173" y="100"/>
                    <a:pt x="202" y="122"/>
                    <a:pt x="222" y="149"/>
                  </a:cubicBezTo>
                  <a:cubicBezTo>
                    <a:pt x="222" y="0"/>
                    <a:pt x="222" y="0"/>
                    <a:pt x="222" y="0"/>
                  </a:cubicBezTo>
                  <a:cubicBezTo>
                    <a:pt x="285" y="0"/>
                    <a:pt x="285" y="0"/>
                    <a:pt x="285" y="0"/>
                  </a:cubicBezTo>
                  <a:cubicBezTo>
                    <a:pt x="285" y="381"/>
                    <a:pt x="285" y="381"/>
                    <a:pt x="285" y="381"/>
                  </a:cubicBezTo>
                  <a:cubicBezTo>
                    <a:pt x="222" y="381"/>
                    <a:pt x="222" y="381"/>
                    <a:pt x="222" y="381"/>
                  </a:cubicBezTo>
                  <a:cubicBezTo>
                    <a:pt x="222" y="335"/>
                    <a:pt x="222" y="335"/>
                    <a:pt x="222" y="335"/>
                  </a:cubicBezTo>
                  <a:cubicBezTo>
                    <a:pt x="202" y="364"/>
                    <a:pt x="173" y="387"/>
                    <a:pt x="128" y="387"/>
                  </a:cubicBezTo>
                  <a:cubicBezTo>
                    <a:pt x="63" y="387"/>
                    <a:pt x="0" y="335"/>
                    <a:pt x="0" y="244"/>
                  </a:cubicBezTo>
                  <a:close/>
                  <a:moveTo>
                    <a:pt x="223" y="244"/>
                  </a:moveTo>
                  <a:cubicBezTo>
                    <a:pt x="223" y="243"/>
                    <a:pt x="223" y="243"/>
                    <a:pt x="223" y="243"/>
                  </a:cubicBezTo>
                  <a:cubicBezTo>
                    <a:pt x="223" y="190"/>
                    <a:pt x="185" y="155"/>
                    <a:pt x="143" y="155"/>
                  </a:cubicBezTo>
                  <a:cubicBezTo>
                    <a:pt x="100" y="155"/>
                    <a:pt x="64" y="188"/>
                    <a:pt x="64" y="243"/>
                  </a:cubicBezTo>
                  <a:cubicBezTo>
                    <a:pt x="64" y="244"/>
                    <a:pt x="64" y="244"/>
                    <a:pt x="64" y="244"/>
                  </a:cubicBezTo>
                  <a:cubicBezTo>
                    <a:pt x="64" y="297"/>
                    <a:pt x="100" y="332"/>
                    <a:pt x="143" y="332"/>
                  </a:cubicBezTo>
                  <a:cubicBezTo>
                    <a:pt x="185" y="332"/>
                    <a:pt x="223" y="297"/>
                    <a:pt x="223"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3" name="Freeform 36"/>
            <p:cNvSpPr>
              <a:spLocks/>
            </p:cNvSpPr>
            <p:nvPr userDrawn="1"/>
          </p:nvSpPr>
          <p:spPr bwMode="auto">
            <a:xfrm>
              <a:off x="5813425" y="4267200"/>
              <a:ext cx="925513" cy="1054100"/>
            </a:xfrm>
            <a:custGeom>
              <a:avLst/>
              <a:gdLst>
                <a:gd name="T0" fmla="*/ 0 w 247"/>
                <a:gd name="T1" fmla="*/ 175 h 281"/>
                <a:gd name="T2" fmla="*/ 0 w 247"/>
                <a:gd name="T3" fmla="*/ 0 h 281"/>
                <a:gd name="T4" fmla="*/ 63 w 247"/>
                <a:gd name="T5" fmla="*/ 0 h 281"/>
                <a:gd name="T6" fmla="*/ 63 w 247"/>
                <a:gd name="T7" fmla="*/ 156 h 281"/>
                <a:gd name="T8" fmla="*/ 122 w 247"/>
                <a:gd name="T9" fmla="*/ 223 h 281"/>
                <a:gd name="T10" fmla="*/ 184 w 247"/>
                <a:gd name="T11" fmla="*/ 155 h 281"/>
                <a:gd name="T12" fmla="*/ 184 w 247"/>
                <a:gd name="T13" fmla="*/ 0 h 281"/>
                <a:gd name="T14" fmla="*/ 247 w 247"/>
                <a:gd name="T15" fmla="*/ 0 h 281"/>
                <a:gd name="T16" fmla="*/ 247 w 247"/>
                <a:gd name="T17" fmla="*/ 275 h 281"/>
                <a:gd name="T18" fmla="*/ 184 w 247"/>
                <a:gd name="T19" fmla="*/ 275 h 281"/>
                <a:gd name="T20" fmla="*/ 184 w 247"/>
                <a:gd name="T21" fmla="*/ 232 h 281"/>
                <a:gd name="T22" fmla="*/ 98 w 247"/>
                <a:gd name="T23" fmla="*/ 281 h 281"/>
                <a:gd name="T24" fmla="*/ 0 w 247"/>
                <a:gd name="T25" fmla="*/ 17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81">
                  <a:moveTo>
                    <a:pt x="0" y="175"/>
                  </a:moveTo>
                  <a:cubicBezTo>
                    <a:pt x="0" y="0"/>
                    <a:pt x="0" y="0"/>
                    <a:pt x="0" y="0"/>
                  </a:cubicBezTo>
                  <a:cubicBezTo>
                    <a:pt x="63" y="0"/>
                    <a:pt x="63" y="0"/>
                    <a:pt x="63" y="0"/>
                  </a:cubicBezTo>
                  <a:cubicBezTo>
                    <a:pt x="63" y="156"/>
                    <a:pt x="63" y="156"/>
                    <a:pt x="63" y="156"/>
                  </a:cubicBezTo>
                  <a:cubicBezTo>
                    <a:pt x="63" y="199"/>
                    <a:pt x="84" y="223"/>
                    <a:pt x="122" y="223"/>
                  </a:cubicBezTo>
                  <a:cubicBezTo>
                    <a:pt x="158" y="223"/>
                    <a:pt x="184" y="198"/>
                    <a:pt x="184" y="155"/>
                  </a:cubicBezTo>
                  <a:cubicBezTo>
                    <a:pt x="184" y="0"/>
                    <a:pt x="184" y="0"/>
                    <a:pt x="184" y="0"/>
                  </a:cubicBezTo>
                  <a:cubicBezTo>
                    <a:pt x="247" y="0"/>
                    <a:pt x="247" y="0"/>
                    <a:pt x="247" y="0"/>
                  </a:cubicBezTo>
                  <a:cubicBezTo>
                    <a:pt x="247" y="275"/>
                    <a:pt x="247" y="275"/>
                    <a:pt x="247" y="275"/>
                  </a:cubicBezTo>
                  <a:cubicBezTo>
                    <a:pt x="184" y="275"/>
                    <a:pt x="184" y="275"/>
                    <a:pt x="184" y="275"/>
                  </a:cubicBezTo>
                  <a:cubicBezTo>
                    <a:pt x="184" y="232"/>
                    <a:pt x="184" y="232"/>
                    <a:pt x="184" y="232"/>
                  </a:cubicBezTo>
                  <a:cubicBezTo>
                    <a:pt x="166" y="258"/>
                    <a:pt x="140" y="281"/>
                    <a:pt x="98" y="281"/>
                  </a:cubicBezTo>
                  <a:cubicBezTo>
                    <a:pt x="36" y="281"/>
                    <a:pt x="0" y="239"/>
                    <a:pt x="0" y="1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37"/>
            <p:cNvSpPr>
              <a:spLocks/>
            </p:cNvSpPr>
            <p:nvPr userDrawn="1"/>
          </p:nvSpPr>
          <p:spPr bwMode="auto">
            <a:xfrm>
              <a:off x="6889750" y="4244975"/>
              <a:ext cx="955675" cy="1076325"/>
            </a:xfrm>
            <a:custGeom>
              <a:avLst/>
              <a:gdLst>
                <a:gd name="T0" fmla="*/ 0 w 255"/>
                <a:gd name="T1" fmla="*/ 145 h 287"/>
                <a:gd name="T2" fmla="*/ 0 w 255"/>
                <a:gd name="T3" fmla="*/ 144 h 287"/>
                <a:gd name="T4" fmla="*/ 144 w 255"/>
                <a:gd name="T5" fmla="*/ 0 h 287"/>
                <a:gd name="T6" fmla="*/ 254 w 255"/>
                <a:gd name="T7" fmla="*/ 47 h 287"/>
                <a:gd name="T8" fmla="*/ 214 w 255"/>
                <a:gd name="T9" fmla="*/ 90 h 287"/>
                <a:gd name="T10" fmla="*/ 143 w 255"/>
                <a:gd name="T11" fmla="*/ 55 h 287"/>
                <a:gd name="T12" fmla="*/ 64 w 255"/>
                <a:gd name="T13" fmla="*/ 143 h 287"/>
                <a:gd name="T14" fmla="*/ 64 w 255"/>
                <a:gd name="T15" fmla="*/ 144 h 287"/>
                <a:gd name="T16" fmla="*/ 146 w 255"/>
                <a:gd name="T17" fmla="*/ 232 h 287"/>
                <a:gd name="T18" fmla="*/ 217 w 255"/>
                <a:gd name="T19" fmla="*/ 198 h 287"/>
                <a:gd name="T20" fmla="*/ 255 w 255"/>
                <a:gd name="T21" fmla="*/ 236 h 287"/>
                <a:gd name="T22" fmla="*/ 143 w 255"/>
                <a:gd name="T23" fmla="*/ 287 h 287"/>
                <a:gd name="T24" fmla="*/ 0 w 255"/>
                <a:gd name="T25"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87">
                  <a:moveTo>
                    <a:pt x="0" y="145"/>
                  </a:moveTo>
                  <a:cubicBezTo>
                    <a:pt x="0" y="144"/>
                    <a:pt x="0" y="144"/>
                    <a:pt x="0" y="144"/>
                  </a:cubicBezTo>
                  <a:cubicBezTo>
                    <a:pt x="0" y="66"/>
                    <a:pt x="61" y="0"/>
                    <a:pt x="144" y="0"/>
                  </a:cubicBezTo>
                  <a:cubicBezTo>
                    <a:pt x="195" y="0"/>
                    <a:pt x="228" y="19"/>
                    <a:pt x="254" y="47"/>
                  </a:cubicBezTo>
                  <a:cubicBezTo>
                    <a:pt x="214" y="90"/>
                    <a:pt x="214" y="90"/>
                    <a:pt x="214" y="90"/>
                  </a:cubicBezTo>
                  <a:cubicBezTo>
                    <a:pt x="195" y="69"/>
                    <a:pt x="175" y="55"/>
                    <a:pt x="143" y="55"/>
                  </a:cubicBezTo>
                  <a:cubicBezTo>
                    <a:pt x="97" y="55"/>
                    <a:pt x="64" y="95"/>
                    <a:pt x="64" y="143"/>
                  </a:cubicBezTo>
                  <a:cubicBezTo>
                    <a:pt x="64" y="144"/>
                    <a:pt x="64" y="144"/>
                    <a:pt x="64" y="144"/>
                  </a:cubicBezTo>
                  <a:cubicBezTo>
                    <a:pt x="64" y="193"/>
                    <a:pt x="97" y="232"/>
                    <a:pt x="146" y="232"/>
                  </a:cubicBezTo>
                  <a:cubicBezTo>
                    <a:pt x="176" y="232"/>
                    <a:pt x="198" y="219"/>
                    <a:pt x="217" y="198"/>
                  </a:cubicBezTo>
                  <a:cubicBezTo>
                    <a:pt x="255" y="236"/>
                    <a:pt x="255" y="236"/>
                    <a:pt x="255" y="236"/>
                  </a:cubicBezTo>
                  <a:cubicBezTo>
                    <a:pt x="228" y="266"/>
                    <a:pt x="197" y="287"/>
                    <a:pt x="143" y="287"/>
                  </a:cubicBezTo>
                  <a:cubicBezTo>
                    <a:pt x="61" y="287"/>
                    <a:pt x="0" y="223"/>
                    <a:pt x="0"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38"/>
            <p:cNvSpPr>
              <a:spLocks noEditPoints="1"/>
            </p:cNvSpPr>
            <p:nvPr userDrawn="1"/>
          </p:nvSpPr>
          <p:spPr bwMode="auto">
            <a:xfrm>
              <a:off x="7908925" y="4252913"/>
              <a:ext cx="930275" cy="1068388"/>
            </a:xfrm>
            <a:custGeom>
              <a:avLst/>
              <a:gdLst>
                <a:gd name="T0" fmla="*/ 0 w 248"/>
                <a:gd name="T1" fmla="*/ 200 h 285"/>
                <a:gd name="T2" fmla="*/ 0 w 248"/>
                <a:gd name="T3" fmla="*/ 199 h 285"/>
                <a:gd name="T4" fmla="*/ 113 w 248"/>
                <a:gd name="T5" fmla="*/ 110 h 285"/>
                <a:gd name="T6" fmla="*/ 187 w 248"/>
                <a:gd name="T7" fmla="*/ 122 h 285"/>
                <a:gd name="T8" fmla="*/ 187 w 248"/>
                <a:gd name="T9" fmla="*/ 115 h 285"/>
                <a:gd name="T10" fmla="*/ 119 w 248"/>
                <a:gd name="T11" fmla="*/ 55 h 285"/>
                <a:gd name="T12" fmla="*/ 40 w 248"/>
                <a:gd name="T13" fmla="*/ 72 h 285"/>
                <a:gd name="T14" fmla="*/ 24 w 248"/>
                <a:gd name="T15" fmla="*/ 23 h 285"/>
                <a:gd name="T16" fmla="*/ 127 w 248"/>
                <a:gd name="T17" fmla="*/ 0 h 285"/>
                <a:gd name="T18" fmla="*/ 219 w 248"/>
                <a:gd name="T19" fmla="*/ 31 h 285"/>
                <a:gd name="T20" fmla="*/ 248 w 248"/>
                <a:gd name="T21" fmla="*/ 116 h 285"/>
                <a:gd name="T22" fmla="*/ 248 w 248"/>
                <a:gd name="T23" fmla="*/ 279 h 285"/>
                <a:gd name="T24" fmla="*/ 187 w 248"/>
                <a:gd name="T25" fmla="*/ 279 h 285"/>
                <a:gd name="T26" fmla="*/ 187 w 248"/>
                <a:gd name="T27" fmla="*/ 245 h 285"/>
                <a:gd name="T28" fmla="*/ 97 w 248"/>
                <a:gd name="T29" fmla="*/ 285 h 285"/>
                <a:gd name="T30" fmla="*/ 0 w 248"/>
                <a:gd name="T31" fmla="*/ 200 h 285"/>
                <a:gd name="T32" fmla="*/ 188 w 248"/>
                <a:gd name="T33" fmla="*/ 180 h 285"/>
                <a:gd name="T34" fmla="*/ 188 w 248"/>
                <a:gd name="T35" fmla="*/ 161 h 285"/>
                <a:gd name="T36" fmla="*/ 126 w 248"/>
                <a:gd name="T37" fmla="*/ 150 h 285"/>
                <a:gd name="T38" fmla="*/ 61 w 248"/>
                <a:gd name="T39" fmla="*/ 196 h 285"/>
                <a:gd name="T40" fmla="*/ 61 w 248"/>
                <a:gd name="T41" fmla="*/ 197 h 285"/>
                <a:gd name="T42" fmla="*/ 115 w 248"/>
                <a:gd name="T43" fmla="*/ 239 h 285"/>
                <a:gd name="T44" fmla="*/ 188 w 248"/>
                <a:gd name="T45" fmla="*/ 1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285">
                  <a:moveTo>
                    <a:pt x="0" y="200"/>
                  </a:moveTo>
                  <a:cubicBezTo>
                    <a:pt x="0" y="199"/>
                    <a:pt x="0" y="199"/>
                    <a:pt x="0" y="199"/>
                  </a:cubicBezTo>
                  <a:cubicBezTo>
                    <a:pt x="0" y="139"/>
                    <a:pt x="46" y="110"/>
                    <a:pt x="113" y="110"/>
                  </a:cubicBezTo>
                  <a:cubicBezTo>
                    <a:pt x="144" y="110"/>
                    <a:pt x="166" y="115"/>
                    <a:pt x="187" y="122"/>
                  </a:cubicBezTo>
                  <a:cubicBezTo>
                    <a:pt x="187" y="115"/>
                    <a:pt x="187" y="115"/>
                    <a:pt x="187" y="115"/>
                  </a:cubicBezTo>
                  <a:cubicBezTo>
                    <a:pt x="187" y="76"/>
                    <a:pt x="163" y="55"/>
                    <a:pt x="119" y="55"/>
                  </a:cubicBezTo>
                  <a:cubicBezTo>
                    <a:pt x="88" y="55"/>
                    <a:pt x="65" y="62"/>
                    <a:pt x="40" y="72"/>
                  </a:cubicBezTo>
                  <a:cubicBezTo>
                    <a:pt x="24" y="23"/>
                    <a:pt x="24" y="23"/>
                    <a:pt x="24" y="23"/>
                  </a:cubicBezTo>
                  <a:cubicBezTo>
                    <a:pt x="54" y="9"/>
                    <a:pt x="84" y="0"/>
                    <a:pt x="127" y="0"/>
                  </a:cubicBezTo>
                  <a:cubicBezTo>
                    <a:pt x="169" y="0"/>
                    <a:pt x="199" y="11"/>
                    <a:pt x="219" y="31"/>
                  </a:cubicBezTo>
                  <a:cubicBezTo>
                    <a:pt x="239" y="51"/>
                    <a:pt x="248" y="80"/>
                    <a:pt x="248" y="116"/>
                  </a:cubicBezTo>
                  <a:cubicBezTo>
                    <a:pt x="248" y="279"/>
                    <a:pt x="248" y="279"/>
                    <a:pt x="248" y="279"/>
                  </a:cubicBezTo>
                  <a:cubicBezTo>
                    <a:pt x="187" y="279"/>
                    <a:pt x="187" y="279"/>
                    <a:pt x="187" y="279"/>
                  </a:cubicBezTo>
                  <a:cubicBezTo>
                    <a:pt x="187" y="245"/>
                    <a:pt x="187" y="245"/>
                    <a:pt x="187" y="245"/>
                  </a:cubicBezTo>
                  <a:cubicBezTo>
                    <a:pt x="168" y="267"/>
                    <a:pt x="139" y="285"/>
                    <a:pt x="97" y="285"/>
                  </a:cubicBezTo>
                  <a:cubicBezTo>
                    <a:pt x="46" y="285"/>
                    <a:pt x="0" y="255"/>
                    <a:pt x="0" y="200"/>
                  </a:cubicBezTo>
                  <a:close/>
                  <a:moveTo>
                    <a:pt x="188" y="180"/>
                  </a:moveTo>
                  <a:cubicBezTo>
                    <a:pt x="188" y="161"/>
                    <a:pt x="188" y="161"/>
                    <a:pt x="188" y="161"/>
                  </a:cubicBezTo>
                  <a:cubicBezTo>
                    <a:pt x="172" y="155"/>
                    <a:pt x="151" y="150"/>
                    <a:pt x="126" y="150"/>
                  </a:cubicBezTo>
                  <a:cubicBezTo>
                    <a:pt x="85" y="150"/>
                    <a:pt x="61" y="167"/>
                    <a:pt x="61" y="196"/>
                  </a:cubicBezTo>
                  <a:cubicBezTo>
                    <a:pt x="61" y="197"/>
                    <a:pt x="61" y="197"/>
                    <a:pt x="61" y="197"/>
                  </a:cubicBezTo>
                  <a:cubicBezTo>
                    <a:pt x="61" y="224"/>
                    <a:pt x="85" y="239"/>
                    <a:pt x="115" y="239"/>
                  </a:cubicBezTo>
                  <a:cubicBezTo>
                    <a:pt x="157" y="239"/>
                    <a:pt x="188" y="215"/>
                    <a:pt x="188" y="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6" name="Freeform 39"/>
            <p:cNvSpPr>
              <a:spLocks/>
            </p:cNvSpPr>
            <p:nvPr userDrawn="1"/>
          </p:nvSpPr>
          <p:spPr bwMode="auto">
            <a:xfrm>
              <a:off x="8943975" y="3983038"/>
              <a:ext cx="646113" cy="1335088"/>
            </a:xfrm>
            <a:custGeom>
              <a:avLst/>
              <a:gdLst>
                <a:gd name="T0" fmla="*/ 35 w 172"/>
                <a:gd name="T1" fmla="*/ 275 h 356"/>
                <a:gd name="T2" fmla="*/ 35 w 172"/>
                <a:gd name="T3" fmla="*/ 130 h 356"/>
                <a:gd name="T4" fmla="*/ 0 w 172"/>
                <a:gd name="T5" fmla="*/ 130 h 356"/>
                <a:gd name="T6" fmla="*/ 0 w 172"/>
                <a:gd name="T7" fmla="*/ 76 h 356"/>
                <a:gd name="T8" fmla="*/ 35 w 172"/>
                <a:gd name="T9" fmla="*/ 76 h 356"/>
                <a:gd name="T10" fmla="*/ 35 w 172"/>
                <a:gd name="T11" fmla="*/ 0 h 356"/>
                <a:gd name="T12" fmla="*/ 98 w 172"/>
                <a:gd name="T13" fmla="*/ 0 h 356"/>
                <a:gd name="T14" fmla="*/ 98 w 172"/>
                <a:gd name="T15" fmla="*/ 76 h 356"/>
                <a:gd name="T16" fmla="*/ 172 w 172"/>
                <a:gd name="T17" fmla="*/ 76 h 356"/>
                <a:gd name="T18" fmla="*/ 172 w 172"/>
                <a:gd name="T19" fmla="*/ 130 h 356"/>
                <a:gd name="T20" fmla="*/ 98 w 172"/>
                <a:gd name="T21" fmla="*/ 130 h 356"/>
                <a:gd name="T22" fmla="*/ 98 w 172"/>
                <a:gd name="T23" fmla="*/ 265 h 356"/>
                <a:gd name="T24" fmla="*/ 132 w 172"/>
                <a:gd name="T25" fmla="*/ 299 h 356"/>
                <a:gd name="T26" fmla="*/ 171 w 172"/>
                <a:gd name="T27" fmla="*/ 290 h 356"/>
                <a:gd name="T28" fmla="*/ 171 w 172"/>
                <a:gd name="T29" fmla="*/ 342 h 356"/>
                <a:gd name="T30" fmla="*/ 114 w 172"/>
                <a:gd name="T31" fmla="*/ 356 h 356"/>
                <a:gd name="T32" fmla="*/ 35 w 172"/>
                <a:gd name="T33" fmla="*/ 27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356">
                  <a:moveTo>
                    <a:pt x="35" y="275"/>
                  </a:moveTo>
                  <a:cubicBezTo>
                    <a:pt x="35" y="130"/>
                    <a:pt x="35" y="130"/>
                    <a:pt x="35" y="130"/>
                  </a:cubicBezTo>
                  <a:cubicBezTo>
                    <a:pt x="0" y="130"/>
                    <a:pt x="0" y="130"/>
                    <a:pt x="0" y="130"/>
                  </a:cubicBezTo>
                  <a:cubicBezTo>
                    <a:pt x="0" y="76"/>
                    <a:pt x="0" y="76"/>
                    <a:pt x="0" y="76"/>
                  </a:cubicBezTo>
                  <a:cubicBezTo>
                    <a:pt x="35" y="76"/>
                    <a:pt x="35" y="76"/>
                    <a:pt x="35" y="76"/>
                  </a:cubicBezTo>
                  <a:cubicBezTo>
                    <a:pt x="35" y="0"/>
                    <a:pt x="35" y="0"/>
                    <a:pt x="35" y="0"/>
                  </a:cubicBezTo>
                  <a:cubicBezTo>
                    <a:pt x="98" y="0"/>
                    <a:pt x="98" y="0"/>
                    <a:pt x="98" y="0"/>
                  </a:cubicBezTo>
                  <a:cubicBezTo>
                    <a:pt x="98" y="76"/>
                    <a:pt x="98" y="76"/>
                    <a:pt x="98" y="76"/>
                  </a:cubicBezTo>
                  <a:cubicBezTo>
                    <a:pt x="172" y="76"/>
                    <a:pt x="172" y="76"/>
                    <a:pt x="172" y="76"/>
                  </a:cubicBezTo>
                  <a:cubicBezTo>
                    <a:pt x="172" y="130"/>
                    <a:pt x="172" y="130"/>
                    <a:pt x="172" y="130"/>
                  </a:cubicBezTo>
                  <a:cubicBezTo>
                    <a:pt x="98" y="130"/>
                    <a:pt x="98" y="130"/>
                    <a:pt x="98" y="130"/>
                  </a:cubicBezTo>
                  <a:cubicBezTo>
                    <a:pt x="98" y="265"/>
                    <a:pt x="98" y="265"/>
                    <a:pt x="98" y="265"/>
                  </a:cubicBezTo>
                  <a:cubicBezTo>
                    <a:pt x="98" y="290"/>
                    <a:pt x="110" y="299"/>
                    <a:pt x="132" y="299"/>
                  </a:cubicBezTo>
                  <a:cubicBezTo>
                    <a:pt x="146" y="299"/>
                    <a:pt x="158" y="296"/>
                    <a:pt x="171" y="290"/>
                  </a:cubicBezTo>
                  <a:cubicBezTo>
                    <a:pt x="171" y="342"/>
                    <a:pt x="171" y="342"/>
                    <a:pt x="171" y="342"/>
                  </a:cubicBezTo>
                  <a:cubicBezTo>
                    <a:pt x="155" y="351"/>
                    <a:pt x="138" y="356"/>
                    <a:pt x="114" y="356"/>
                  </a:cubicBezTo>
                  <a:cubicBezTo>
                    <a:pt x="68" y="356"/>
                    <a:pt x="35" y="335"/>
                    <a:pt x="35" y="2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7" name="Freeform 40"/>
            <p:cNvSpPr>
              <a:spLocks noEditPoints="1"/>
            </p:cNvSpPr>
            <p:nvPr userDrawn="1"/>
          </p:nvSpPr>
          <p:spPr bwMode="auto">
            <a:xfrm>
              <a:off x="9747250" y="3884613"/>
              <a:ext cx="255588" cy="1414463"/>
            </a:xfrm>
            <a:custGeom>
              <a:avLst/>
              <a:gdLst>
                <a:gd name="T0" fmla="*/ 0 w 161"/>
                <a:gd name="T1" fmla="*/ 0 h 891"/>
                <a:gd name="T2" fmla="*/ 161 w 161"/>
                <a:gd name="T3" fmla="*/ 0 h 891"/>
                <a:gd name="T4" fmla="*/ 161 w 161"/>
                <a:gd name="T5" fmla="*/ 142 h 891"/>
                <a:gd name="T6" fmla="*/ 0 w 161"/>
                <a:gd name="T7" fmla="*/ 142 h 891"/>
                <a:gd name="T8" fmla="*/ 0 w 161"/>
                <a:gd name="T9" fmla="*/ 0 h 891"/>
                <a:gd name="T10" fmla="*/ 5 w 161"/>
                <a:gd name="T11" fmla="*/ 241 h 891"/>
                <a:gd name="T12" fmla="*/ 154 w 161"/>
                <a:gd name="T13" fmla="*/ 241 h 891"/>
                <a:gd name="T14" fmla="*/ 154 w 161"/>
                <a:gd name="T15" fmla="*/ 891 h 891"/>
                <a:gd name="T16" fmla="*/ 5 w 161"/>
                <a:gd name="T17" fmla="*/ 891 h 891"/>
                <a:gd name="T18" fmla="*/ 5 w 161"/>
                <a:gd name="T19" fmla="*/ 24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891">
                  <a:moveTo>
                    <a:pt x="0" y="0"/>
                  </a:moveTo>
                  <a:lnTo>
                    <a:pt x="161" y="0"/>
                  </a:lnTo>
                  <a:lnTo>
                    <a:pt x="161" y="142"/>
                  </a:lnTo>
                  <a:lnTo>
                    <a:pt x="0" y="142"/>
                  </a:lnTo>
                  <a:lnTo>
                    <a:pt x="0" y="0"/>
                  </a:lnTo>
                  <a:close/>
                  <a:moveTo>
                    <a:pt x="5" y="241"/>
                  </a:moveTo>
                  <a:lnTo>
                    <a:pt x="154" y="241"/>
                  </a:lnTo>
                  <a:lnTo>
                    <a:pt x="154" y="891"/>
                  </a:lnTo>
                  <a:lnTo>
                    <a:pt x="5" y="891"/>
                  </a:lnTo>
                  <a:lnTo>
                    <a:pt x="5" y="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8" name="Freeform 41"/>
            <p:cNvSpPr>
              <a:spLocks noEditPoints="1"/>
            </p:cNvSpPr>
            <p:nvPr userDrawn="1"/>
          </p:nvSpPr>
          <p:spPr bwMode="auto">
            <a:xfrm>
              <a:off x="10155238" y="4244975"/>
              <a:ext cx="1103313" cy="1076325"/>
            </a:xfrm>
            <a:custGeom>
              <a:avLst/>
              <a:gdLst>
                <a:gd name="T0" fmla="*/ 0 w 294"/>
                <a:gd name="T1" fmla="*/ 145 h 287"/>
                <a:gd name="T2" fmla="*/ 0 w 294"/>
                <a:gd name="T3" fmla="*/ 144 h 287"/>
                <a:gd name="T4" fmla="*/ 147 w 294"/>
                <a:gd name="T5" fmla="*/ 0 h 287"/>
                <a:gd name="T6" fmla="*/ 294 w 294"/>
                <a:gd name="T7" fmla="*/ 143 h 287"/>
                <a:gd name="T8" fmla="*/ 294 w 294"/>
                <a:gd name="T9" fmla="*/ 144 h 287"/>
                <a:gd name="T10" fmla="*/ 146 w 294"/>
                <a:gd name="T11" fmla="*/ 287 h 287"/>
                <a:gd name="T12" fmla="*/ 0 w 294"/>
                <a:gd name="T13" fmla="*/ 145 h 287"/>
                <a:gd name="T14" fmla="*/ 231 w 294"/>
                <a:gd name="T15" fmla="*/ 145 h 287"/>
                <a:gd name="T16" fmla="*/ 231 w 294"/>
                <a:gd name="T17" fmla="*/ 144 h 287"/>
                <a:gd name="T18" fmla="*/ 146 w 294"/>
                <a:gd name="T19" fmla="*/ 55 h 287"/>
                <a:gd name="T20" fmla="*/ 63 w 294"/>
                <a:gd name="T21" fmla="*/ 143 h 287"/>
                <a:gd name="T22" fmla="*/ 63 w 294"/>
                <a:gd name="T23" fmla="*/ 144 h 287"/>
                <a:gd name="T24" fmla="*/ 147 w 294"/>
                <a:gd name="T25" fmla="*/ 232 h 287"/>
                <a:gd name="T26" fmla="*/ 231 w 294"/>
                <a:gd name="T27"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287">
                  <a:moveTo>
                    <a:pt x="0" y="145"/>
                  </a:moveTo>
                  <a:cubicBezTo>
                    <a:pt x="0" y="144"/>
                    <a:pt x="0" y="144"/>
                    <a:pt x="0" y="144"/>
                  </a:cubicBezTo>
                  <a:cubicBezTo>
                    <a:pt x="0" y="65"/>
                    <a:pt x="63" y="0"/>
                    <a:pt x="147" y="0"/>
                  </a:cubicBezTo>
                  <a:cubicBezTo>
                    <a:pt x="232" y="0"/>
                    <a:pt x="294" y="64"/>
                    <a:pt x="294" y="143"/>
                  </a:cubicBezTo>
                  <a:cubicBezTo>
                    <a:pt x="294" y="144"/>
                    <a:pt x="294" y="144"/>
                    <a:pt x="294" y="144"/>
                  </a:cubicBezTo>
                  <a:cubicBezTo>
                    <a:pt x="294" y="222"/>
                    <a:pt x="231" y="287"/>
                    <a:pt x="146" y="287"/>
                  </a:cubicBezTo>
                  <a:cubicBezTo>
                    <a:pt x="62" y="287"/>
                    <a:pt x="0" y="223"/>
                    <a:pt x="0" y="145"/>
                  </a:cubicBezTo>
                  <a:close/>
                  <a:moveTo>
                    <a:pt x="231" y="145"/>
                  </a:moveTo>
                  <a:cubicBezTo>
                    <a:pt x="231" y="144"/>
                    <a:pt x="231" y="144"/>
                    <a:pt x="231" y="144"/>
                  </a:cubicBezTo>
                  <a:cubicBezTo>
                    <a:pt x="231" y="95"/>
                    <a:pt x="196" y="55"/>
                    <a:pt x="146" y="55"/>
                  </a:cubicBezTo>
                  <a:cubicBezTo>
                    <a:pt x="96" y="55"/>
                    <a:pt x="63" y="95"/>
                    <a:pt x="63" y="143"/>
                  </a:cubicBezTo>
                  <a:cubicBezTo>
                    <a:pt x="63" y="144"/>
                    <a:pt x="63" y="144"/>
                    <a:pt x="63" y="144"/>
                  </a:cubicBezTo>
                  <a:cubicBezTo>
                    <a:pt x="63" y="192"/>
                    <a:pt x="98" y="232"/>
                    <a:pt x="147" y="232"/>
                  </a:cubicBezTo>
                  <a:cubicBezTo>
                    <a:pt x="198" y="232"/>
                    <a:pt x="231" y="192"/>
                    <a:pt x="231"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9" name="Freeform 42"/>
            <p:cNvSpPr>
              <a:spLocks/>
            </p:cNvSpPr>
            <p:nvPr userDrawn="1"/>
          </p:nvSpPr>
          <p:spPr bwMode="auto">
            <a:xfrm>
              <a:off x="11407775" y="4244975"/>
              <a:ext cx="930275" cy="1054100"/>
            </a:xfrm>
            <a:custGeom>
              <a:avLst/>
              <a:gdLst>
                <a:gd name="T0" fmla="*/ 0 w 248"/>
                <a:gd name="T1" fmla="*/ 6 h 281"/>
                <a:gd name="T2" fmla="*/ 64 w 248"/>
                <a:gd name="T3" fmla="*/ 6 h 281"/>
                <a:gd name="T4" fmla="*/ 64 w 248"/>
                <a:gd name="T5" fmla="*/ 48 h 281"/>
                <a:gd name="T6" fmla="*/ 150 w 248"/>
                <a:gd name="T7" fmla="*/ 0 h 281"/>
                <a:gd name="T8" fmla="*/ 248 w 248"/>
                <a:gd name="T9" fmla="*/ 105 h 281"/>
                <a:gd name="T10" fmla="*/ 248 w 248"/>
                <a:gd name="T11" fmla="*/ 281 h 281"/>
                <a:gd name="T12" fmla="*/ 184 w 248"/>
                <a:gd name="T13" fmla="*/ 281 h 281"/>
                <a:gd name="T14" fmla="*/ 184 w 248"/>
                <a:gd name="T15" fmla="*/ 125 h 281"/>
                <a:gd name="T16" fmla="*/ 126 w 248"/>
                <a:gd name="T17" fmla="*/ 57 h 281"/>
                <a:gd name="T18" fmla="*/ 64 w 248"/>
                <a:gd name="T19" fmla="*/ 126 h 281"/>
                <a:gd name="T20" fmla="*/ 64 w 248"/>
                <a:gd name="T21" fmla="*/ 281 h 281"/>
                <a:gd name="T22" fmla="*/ 0 w 248"/>
                <a:gd name="T23" fmla="*/ 281 h 281"/>
                <a:gd name="T24" fmla="*/ 0 w 248"/>
                <a:gd name="T25" fmla="*/ 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281">
                  <a:moveTo>
                    <a:pt x="0" y="6"/>
                  </a:moveTo>
                  <a:cubicBezTo>
                    <a:pt x="64" y="6"/>
                    <a:pt x="64" y="6"/>
                    <a:pt x="64" y="6"/>
                  </a:cubicBezTo>
                  <a:cubicBezTo>
                    <a:pt x="64" y="48"/>
                    <a:pt x="64" y="48"/>
                    <a:pt x="64" y="48"/>
                  </a:cubicBezTo>
                  <a:cubicBezTo>
                    <a:pt x="81" y="22"/>
                    <a:pt x="107" y="0"/>
                    <a:pt x="150" y="0"/>
                  </a:cubicBezTo>
                  <a:cubicBezTo>
                    <a:pt x="212" y="0"/>
                    <a:pt x="248" y="42"/>
                    <a:pt x="248" y="105"/>
                  </a:cubicBezTo>
                  <a:cubicBezTo>
                    <a:pt x="248" y="281"/>
                    <a:pt x="248" y="281"/>
                    <a:pt x="248" y="281"/>
                  </a:cubicBezTo>
                  <a:cubicBezTo>
                    <a:pt x="184" y="281"/>
                    <a:pt x="184" y="281"/>
                    <a:pt x="184" y="281"/>
                  </a:cubicBezTo>
                  <a:cubicBezTo>
                    <a:pt x="184" y="125"/>
                    <a:pt x="184" y="125"/>
                    <a:pt x="184" y="125"/>
                  </a:cubicBezTo>
                  <a:cubicBezTo>
                    <a:pt x="184" y="82"/>
                    <a:pt x="163" y="57"/>
                    <a:pt x="126" y="57"/>
                  </a:cubicBezTo>
                  <a:cubicBezTo>
                    <a:pt x="89" y="57"/>
                    <a:pt x="64" y="83"/>
                    <a:pt x="64" y="126"/>
                  </a:cubicBezTo>
                  <a:cubicBezTo>
                    <a:pt x="64" y="281"/>
                    <a:pt x="64" y="281"/>
                    <a:pt x="64" y="281"/>
                  </a:cubicBezTo>
                  <a:cubicBezTo>
                    <a:pt x="0" y="281"/>
                    <a:pt x="0" y="281"/>
                    <a:pt x="0" y="281"/>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cxnSp>
        <p:nvCxnSpPr>
          <p:cNvPr id="1045" name="Straight Connector 1044"/>
          <p:cNvCxnSpPr>
            <a:endCxn id="1047" idx="2"/>
          </p:cNvCxnSpPr>
          <p:nvPr userDrawn="1"/>
        </p:nvCxnSpPr>
        <p:spPr>
          <a:xfrm>
            <a:off x="395536" y="2813127"/>
            <a:ext cx="5760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47" name="Oval 1046"/>
          <p:cNvSpPr/>
          <p:nvPr userDrawn="1"/>
        </p:nvSpPr>
        <p:spPr>
          <a:xfrm>
            <a:off x="6156176" y="2381079"/>
            <a:ext cx="864096" cy="86409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Date Placeholder 38"/>
          <p:cNvSpPr>
            <a:spLocks noGrp="1"/>
          </p:cNvSpPr>
          <p:nvPr>
            <p:ph type="dt" sz="half" idx="10"/>
          </p:nvPr>
        </p:nvSpPr>
        <p:spPr/>
        <p:txBody>
          <a:bodyPr/>
          <a:lstStyle>
            <a:lvl1pPr>
              <a:defRPr>
                <a:solidFill>
                  <a:schemeClr val="bg1"/>
                </a:solidFill>
              </a:defRPr>
            </a:lvl1pPr>
          </a:lstStyle>
          <a:p>
            <a:fld id="{B785A088-BB26-424F-8D21-66BDBC29CB28}" type="datetime6">
              <a:rPr lang="en-US" smtClean="0"/>
              <a:t>June 18</a:t>
            </a:fld>
            <a:endParaRPr lang="en-AU" dirty="0"/>
          </a:p>
        </p:txBody>
      </p:sp>
      <p:sp>
        <p:nvSpPr>
          <p:cNvPr id="40" name="Footer Placeholder 39"/>
          <p:cNvSpPr>
            <a:spLocks noGrp="1"/>
          </p:cNvSpPr>
          <p:nvPr>
            <p:ph type="ftr" sz="quarter" idx="11"/>
          </p:nvPr>
        </p:nvSpPr>
        <p:spPr>
          <a:xfrm>
            <a:off x="395536" y="4749626"/>
            <a:ext cx="2736305" cy="273844"/>
          </a:xfrm>
        </p:spPr>
        <p:txBody>
          <a:bodyPr/>
          <a:lstStyle>
            <a:lvl1pPr>
              <a:defRPr>
                <a:solidFill>
                  <a:schemeClr val="bg1"/>
                </a:solidFill>
              </a:defRPr>
            </a:lvl1pPr>
          </a:lstStyle>
          <a:p>
            <a:r>
              <a:rPr lang="en-AU"/>
              <a:t>© NSW Department of Education </a:t>
            </a:r>
            <a:endParaRPr lang="en-AU" dirty="0"/>
          </a:p>
        </p:txBody>
      </p:sp>
      <p:sp>
        <p:nvSpPr>
          <p:cNvPr id="41" name="Slide Number Placeholder 40"/>
          <p:cNvSpPr>
            <a:spLocks noGrp="1"/>
          </p:cNvSpPr>
          <p:nvPr>
            <p:ph type="sldNum" sz="quarter" idx="12"/>
          </p:nvPr>
        </p:nvSpPr>
        <p:spPr/>
        <p:txBody>
          <a:bodyPr/>
          <a:lstStyle>
            <a:lvl1pPr>
              <a:defRPr>
                <a:solidFill>
                  <a:schemeClr val="bg1"/>
                </a:solidFill>
              </a:defRPr>
            </a:lvl1pPr>
          </a:lstStyle>
          <a:p>
            <a:r>
              <a:rPr lang="en-AU"/>
              <a:t>Page </a:t>
            </a:r>
            <a:fld id="{4A2A1DA9-8CAF-4BCA-B496-545B076AED2D}" type="slidenum">
              <a:rPr lang="en-AU" smtClean="0"/>
              <a:pPr/>
              <a:t>‹#›</a:t>
            </a:fld>
            <a:endParaRPr lang="en-AU" dirty="0"/>
          </a:p>
        </p:txBody>
      </p:sp>
      <p:grpSp>
        <p:nvGrpSpPr>
          <p:cNvPr id="49" name="Group 48"/>
          <p:cNvGrpSpPr/>
          <p:nvPr userDrawn="1"/>
        </p:nvGrpSpPr>
        <p:grpSpPr>
          <a:xfrm>
            <a:off x="6391855" y="2686542"/>
            <a:ext cx="392738" cy="253170"/>
            <a:chOff x="5503863" y="2646363"/>
            <a:chExt cx="576262" cy="371476"/>
          </a:xfrm>
          <a:solidFill>
            <a:schemeClr val="bg1"/>
          </a:solidFill>
        </p:grpSpPr>
        <p:sp>
          <p:nvSpPr>
            <p:cNvPr id="50"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1"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2"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0"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165979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94" name="Picture 44"/>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1264633"/>
            <a:ext cx="9144000" cy="3274422"/>
          </a:xfrm>
          <a:prstGeom prst="rect">
            <a:avLst/>
          </a:prstGeom>
          <a:noFill/>
          <a:extLst>
            <a:ext uri="{909E8E84-426E-40DD-AFC4-6F175D3DCCD1}">
              <a14:hiddenFill xmlns:a14="http://schemas.microsoft.com/office/drawing/2010/main">
                <a:solidFill>
                  <a:srgbClr val="FFFFFF"/>
                </a:solidFill>
              </a14:hiddenFill>
            </a:ext>
          </a:extLst>
        </p:spPr>
      </p:pic>
      <p:sp>
        <p:nvSpPr>
          <p:cNvPr id="91" name="Rectangle 90"/>
          <p:cNvSpPr/>
          <p:nvPr userDrawn="1"/>
        </p:nvSpPr>
        <p:spPr>
          <a:xfrm>
            <a:off x="0" y="1264632"/>
            <a:ext cx="7668344" cy="3274423"/>
          </a:xfrm>
          <a:prstGeom prst="rect">
            <a:avLst/>
          </a:prstGeom>
          <a:solidFill>
            <a:srgbClr val="425968">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92" name="Straight Connector 91"/>
          <p:cNvCxnSpPr>
            <a:endCxn id="93" idx="2"/>
          </p:cNvCxnSpPr>
          <p:nvPr userDrawn="1"/>
        </p:nvCxnSpPr>
        <p:spPr>
          <a:xfrm>
            <a:off x="395536" y="3133746"/>
            <a:ext cx="5760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3" name="Oval 92"/>
          <p:cNvSpPr/>
          <p:nvPr userDrawn="1"/>
        </p:nvSpPr>
        <p:spPr>
          <a:xfrm>
            <a:off x="6156176" y="2701698"/>
            <a:ext cx="864096" cy="86409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95" name="Group 94"/>
          <p:cNvGrpSpPr/>
          <p:nvPr userDrawn="1"/>
        </p:nvGrpSpPr>
        <p:grpSpPr>
          <a:xfrm>
            <a:off x="6391855" y="3007161"/>
            <a:ext cx="392738" cy="253170"/>
            <a:chOff x="5503863" y="2646363"/>
            <a:chExt cx="576262" cy="371476"/>
          </a:xfrm>
          <a:solidFill>
            <a:schemeClr val="bg1"/>
          </a:solidFill>
        </p:grpSpPr>
        <p:sp>
          <p:nvSpPr>
            <p:cNvPr id="96"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7"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8"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9"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
        <p:nvSpPr>
          <p:cNvPr id="2" name="Title 1"/>
          <p:cNvSpPr>
            <a:spLocks noGrp="1"/>
          </p:cNvSpPr>
          <p:nvPr>
            <p:ph type="ctrTitle"/>
          </p:nvPr>
        </p:nvSpPr>
        <p:spPr>
          <a:xfrm>
            <a:off x="395536" y="1892654"/>
            <a:ext cx="5400600" cy="1224136"/>
          </a:xfrm>
        </p:spPr>
        <p:txBody>
          <a:bodyPr lIns="0" anchor="b"/>
          <a:lstStyle>
            <a:lvl1pPr>
              <a:defRPr sz="2800" cap="all" baseline="0">
                <a:solidFill>
                  <a:schemeClr val="bg1"/>
                </a:solidFill>
              </a:defRPr>
            </a:lvl1pPr>
          </a:lstStyle>
          <a:p>
            <a:r>
              <a:rPr lang="en-US"/>
              <a:t>Click to edit Master title style</a:t>
            </a:r>
            <a:endParaRPr lang="en-AU" dirty="0"/>
          </a:p>
        </p:txBody>
      </p:sp>
      <p:sp>
        <p:nvSpPr>
          <p:cNvPr id="3" name="Subtitle 2"/>
          <p:cNvSpPr>
            <a:spLocks noGrp="1"/>
          </p:cNvSpPr>
          <p:nvPr>
            <p:ph type="subTitle" idx="1"/>
          </p:nvPr>
        </p:nvSpPr>
        <p:spPr>
          <a:xfrm>
            <a:off x="395536" y="3315674"/>
            <a:ext cx="5400600" cy="881236"/>
          </a:xfrm>
          <a:solidFill>
            <a:srgbClr val="FFFFFF"/>
          </a:solidFill>
        </p:spPr>
        <p:txBody>
          <a:bodyPr lIns="90000" anchor="ctr">
            <a:normAutofit/>
          </a:bodyPr>
          <a:lstStyle>
            <a:lvl1pPr marL="0" indent="0" algn="l">
              <a:spcBef>
                <a:spcPts val="0"/>
              </a:spcBef>
              <a:buNone/>
              <a:defRPr sz="2000">
                <a:solidFill>
                  <a:schemeClr val="accent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grpSp>
        <p:nvGrpSpPr>
          <p:cNvPr id="53" name="Group 52"/>
          <p:cNvGrpSpPr>
            <a:grpSpLocks noChangeAspect="1"/>
          </p:cNvGrpSpPr>
          <p:nvPr userDrawn="1"/>
        </p:nvGrpSpPr>
        <p:grpSpPr>
          <a:xfrm>
            <a:off x="395536" y="351796"/>
            <a:ext cx="1400854" cy="496929"/>
            <a:chOff x="-3190875" y="-179387"/>
            <a:chExt cx="15528925" cy="5508625"/>
          </a:xfrm>
          <a:solidFill>
            <a:schemeClr val="tx1"/>
          </a:solidFill>
        </p:grpSpPr>
        <p:sp>
          <p:nvSpPr>
            <p:cNvPr id="54" name="Freeform 7"/>
            <p:cNvSpPr>
              <a:spLocks/>
            </p:cNvSpPr>
            <p:nvPr userDrawn="1"/>
          </p:nvSpPr>
          <p:spPr bwMode="auto">
            <a:xfrm>
              <a:off x="2598738" y="250825"/>
              <a:ext cx="98425" cy="5078413"/>
            </a:xfrm>
            <a:custGeom>
              <a:avLst/>
              <a:gdLst>
                <a:gd name="T0" fmla="*/ 13 w 26"/>
                <a:gd name="T1" fmla="*/ 0 h 1354"/>
                <a:gd name="T2" fmla="*/ 0 w 26"/>
                <a:gd name="T3" fmla="*/ 13 h 1354"/>
                <a:gd name="T4" fmla="*/ 0 w 26"/>
                <a:gd name="T5" fmla="*/ 1342 h 1354"/>
                <a:gd name="T6" fmla="*/ 13 w 26"/>
                <a:gd name="T7" fmla="*/ 1354 h 1354"/>
                <a:gd name="T8" fmla="*/ 26 w 26"/>
                <a:gd name="T9" fmla="*/ 1342 h 1354"/>
                <a:gd name="T10" fmla="*/ 26 w 26"/>
                <a:gd name="T11" fmla="*/ 13 h 1354"/>
                <a:gd name="T12" fmla="*/ 13 w 26"/>
                <a:gd name="T13" fmla="*/ 0 h 1354"/>
              </a:gdLst>
              <a:ahLst/>
              <a:cxnLst>
                <a:cxn ang="0">
                  <a:pos x="T0" y="T1"/>
                </a:cxn>
                <a:cxn ang="0">
                  <a:pos x="T2" y="T3"/>
                </a:cxn>
                <a:cxn ang="0">
                  <a:pos x="T4" y="T5"/>
                </a:cxn>
                <a:cxn ang="0">
                  <a:pos x="T6" y="T7"/>
                </a:cxn>
                <a:cxn ang="0">
                  <a:pos x="T8" y="T9"/>
                </a:cxn>
                <a:cxn ang="0">
                  <a:pos x="T10" y="T11"/>
                </a:cxn>
                <a:cxn ang="0">
                  <a:pos x="T12" y="T13"/>
                </a:cxn>
              </a:cxnLst>
              <a:rect l="0" t="0" r="r" b="b"/>
              <a:pathLst>
                <a:path w="26" h="1354">
                  <a:moveTo>
                    <a:pt x="13" y="0"/>
                  </a:moveTo>
                  <a:cubicBezTo>
                    <a:pt x="5" y="0"/>
                    <a:pt x="0" y="6"/>
                    <a:pt x="0" y="13"/>
                  </a:cubicBezTo>
                  <a:cubicBezTo>
                    <a:pt x="0" y="1342"/>
                    <a:pt x="0" y="1342"/>
                    <a:pt x="0" y="1342"/>
                  </a:cubicBezTo>
                  <a:cubicBezTo>
                    <a:pt x="0" y="1349"/>
                    <a:pt x="5" y="1354"/>
                    <a:pt x="13" y="1354"/>
                  </a:cubicBezTo>
                  <a:cubicBezTo>
                    <a:pt x="20" y="1354"/>
                    <a:pt x="26" y="1349"/>
                    <a:pt x="26" y="1342"/>
                  </a:cubicBezTo>
                  <a:cubicBezTo>
                    <a:pt x="26" y="13"/>
                    <a:pt x="26" y="13"/>
                    <a:pt x="26" y="13"/>
                  </a:cubicBezTo>
                  <a:cubicBezTo>
                    <a:pt x="26" y="6"/>
                    <a:pt x="20"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8"/>
            <p:cNvSpPr>
              <a:spLocks/>
            </p:cNvSpPr>
            <p:nvPr userDrawn="1"/>
          </p:nvSpPr>
          <p:spPr bwMode="auto">
            <a:xfrm>
              <a:off x="-171450" y="3097213"/>
              <a:ext cx="1946275" cy="1508125"/>
            </a:xfrm>
            <a:custGeom>
              <a:avLst/>
              <a:gdLst>
                <a:gd name="T0" fmla="*/ 864 w 1226"/>
                <a:gd name="T1" fmla="*/ 607 h 950"/>
                <a:gd name="T2" fmla="*/ 716 w 1226"/>
                <a:gd name="T3" fmla="*/ 0 h 950"/>
                <a:gd name="T4" fmla="*/ 512 w 1226"/>
                <a:gd name="T5" fmla="*/ 0 h 950"/>
                <a:gd name="T6" fmla="*/ 361 w 1226"/>
                <a:gd name="T7" fmla="*/ 603 h 950"/>
                <a:gd name="T8" fmla="*/ 224 w 1226"/>
                <a:gd name="T9" fmla="*/ 0 h 950"/>
                <a:gd name="T10" fmla="*/ 0 w 1226"/>
                <a:gd name="T11" fmla="*/ 0 h 950"/>
                <a:gd name="T12" fmla="*/ 248 w 1226"/>
                <a:gd name="T13" fmla="*/ 950 h 950"/>
                <a:gd name="T14" fmla="*/ 467 w 1226"/>
                <a:gd name="T15" fmla="*/ 950 h 950"/>
                <a:gd name="T16" fmla="*/ 612 w 1226"/>
                <a:gd name="T17" fmla="*/ 350 h 950"/>
                <a:gd name="T18" fmla="*/ 758 w 1226"/>
                <a:gd name="T19" fmla="*/ 950 h 950"/>
                <a:gd name="T20" fmla="*/ 973 w 1226"/>
                <a:gd name="T21" fmla="*/ 950 h 950"/>
                <a:gd name="T22" fmla="*/ 975 w 1226"/>
                <a:gd name="T23" fmla="*/ 941 h 950"/>
                <a:gd name="T24" fmla="*/ 1226 w 1226"/>
                <a:gd name="T25" fmla="*/ 0 h 950"/>
                <a:gd name="T26" fmla="*/ 1006 w 1226"/>
                <a:gd name="T27" fmla="*/ 0 h 950"/>
                <a:gd name="T28" fmla="*/ 864 w 1226"/>
                <a:gd name="T29" fmla="*/ 607 h 950"/>
                <a:gd name="T30" fmla="*/ 864 w 1226"/>
                <a:gd name="T31" fmla="*/ 607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6" h="950">
                  <a:moveTo>
                    <a:pt x="864" y="607"/>
                  </a:moveTo>
                  <a:lnTo>
                    <a:pt x="716" y="0"/>
                  </a:lnTo>
                  <a:lnTo>
                    <a:pt x="512" y="0"/>
                  </a:lnTo>
                  <a:lnTo>
                    <a:pt x="361" y="603"/>
                  </a:lnTo>
                  <a:lnTo>
                    <a:pt x="224" y="0"/>
                  </a:lnTo>
                  <a:lnTo>
                    <a:pt x="0" y="0"/>
                  </a:lnTo>
                  <a:lnTo>
                    <a:pt x="248" y="950"/>
                  </a:lnTo>
                  <a:lnTo>
                    <a:pt x="467" y="950"/>
                  </a:lnTo>
                  <a:lnTo>
                    <a:pt x="612" y="350"/>
                  </a:lnTo>
                  <a:lnTo>
                    <a:pt x="758" y="950"/>
                  </a:lnTo>
                  <a:lnTo>
                    <a:pt x="973" y="950"/>
                  </a:lnTo>
                  <a:lnTo>
                    <a:pt x="975" y="941"/>
                  </a:lnTo>
                  <a:lnTo>
                    <a:pt x="1226" y="0"/>
                  </a:lnTo>
                  <a:lnTo>
                    <a:pt x="1006" y="0"/>
                  </a:lnTo>
                  <a:lnTo>
                    <a:pt x="864" y="607"/>
                  </a:lnTo>
                  <a:lnTo>
                    <a:pt x="864" y="6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9"/>
            <p:cNvSpPr>
              <a:spLocks/>
            </p:cNvSpPr>
            <p:nvPr userDrawn="1"/>
          </p:nvSpPr>
          <p:spPr bwMode="auto">
            <a:xfrm>
              <a:off x="-2987675" y="3097213"/>
              <a:ext cx="1503363" cy="1508125"/>
            </a:xfrm>
            <a:custGeom>
              <a:avLst/>
              <a:gdLst>
                <a:gd name="T0" fmla="*/ 219 w 947"/>
                <a:gd name="T1" fmla="*/ 0 h 950"/>
                <a:gd name="T2" fmla="*/ 0 w 947"/>
                <a:gd name="T3" fmla="*/ 0 h 950"/>
                <a:gd name="T4" fmla="*/ 0 w 947"/>
                <a:gd name="T5" fmla="*/ 950 h 950"/>
                <a:gd name="T6" fmla="*/ 212 w 947"/>
                <a:gd name="T7" fmla="*/ 950 h 950"/>
                <a:gd name="T8" fmla="*/ 212 w 947"/>
                <a:gd name="T9" fmla="*/ 345 h 950"/>
                <a:gd name="T10" fmla="*/ 727 w 947"/>
                <a:gd name="T11" fmla="*/ 950 h 950"/>
                <a:gd name="T12" fmla="*/ 947 w 947"/>
                <a:gd name="T13" fmla="*/ 950 h 950"/>
                <a:gd name="T14" fmla="*/ 947 w 947"/>
                <a:gd name="T15" fmla="*/ 0 h 950"/>
                <a:gd name="T16" fmla="*/ 734 w 947"/>
                <a:gd name="T17" fmla="*/ 0 h 950"/>
                <a:gd name="T18" fmla="*/ 734 w 947"/>
                <a:gd name="T19" fmla="*/ 607 h 950"/>
                <a:gd name="T20" fmla="*/ 219 w 947"/>
                <a:gd name="T21" fmla="*/ 0 h 950"/>
                <a:gd name="T22" fmla="*/ 219 w 947"/>
                <a:gd name="T23"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950">
                  <a:moveTo>
                    <a:pt x="219" y="0"/>
                  </a:moveTo>
                  <a:lnTo>
                    <a:pt x="0" y="0"/>
                  </a:lnTo>
                  <a:lnTo>
                    <a:pt x="0" y="950"/>
                  </a:lnTo>
                  <a:lnTo>
                    <a:pt x="212" y="950"/>
                  </a:lnTo>
                  <a:lnTo>
                    <a:pt x="212" y="345"/>
                  </a:lnTo>
                  <a:lnTo>
                    <a:pt x="727" y="950"/>
                  </a:lnTo>
                  <a:lnTo>
                    <a:pt x="947" y="950"/>
                  </a:lnTo>
                  <a:lnTo>
                    <a:pt x="947" y="0"/>
                  </a:lnTo>
                  <a:lnTo>
                    <a:pt x="734" y="0"/>
                  </a:lnTo>
                  <a:lnTo>
                    <a:pt x="734" y="607"/>
                  </a:lnTo>
                  <a:lnTo>
                    <a:pt x="219" y="0"/>
                  </a:lnTo>
                  <a:lnTo>
                    <a:pt x="2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10"/>
            <p:cNvSpPr>
              <a:spLocks/>
            </p:cNvSpPr>
            <p:nvPr userDrawn="1"/>
          </p:nvSpPr>
          <p:spPr bwMode="auto">
            <a:xfrm>
              <a:off x="-3025775" y="4822825"/>
              <a:ext cx="438150" cy="484188"/>
            </a:xfrm>
            <a:custGeom>
              <a:avLst/>
              <a:gdLst>
                <a:gd name="T0" fmla="*/ 64 w 117"/>
                <a:gd name="T1" fmla="*/ 76 h 129"/>
                <a:gd name="T2" fmla="*/ 96 w 117"/>
                <a:gd name="T3" fmla="*/ 76 h 129"/>
                <a:gd name="T4" fmla="*/ 96 w 117"/>
                <a:gd name="T5" fmla="*/ 100 h 129"/>
                <a:gd name="T6" fmla="*/ 66 w 117"/>
                <a:gd name="T7" fmla="*/ 109 h 129"/>
                <a:gd name="T8" fmla="*/ 23 w 117"/>
                <a:gd name="T9" fmla="*/ 65 h 129"/>
                <a:gd name="T10" fmla="*/ 23 w 117"/>
                <a:gd name="T11" fmla="*/ 64 h 129"/>
                <a:gd name="T12" fmla="*/ 64 w 117"/>
                <a:gd name="T13" fmla="*/ 20 h 129"/>
                <a:gd name="T14" fmla="*/ 98 w 117"/>
                <a:gd name="T15" fmla="*/ 34 h 129"/>
                <a:gd name="T16" fmla="*/ 112 w 117"/>
                <a:gd name="T17" fmla="*/ 17 h 129"/>
                <a:gd name="T18" fmla="*/ 65 w 117"/>
                <a:gd name="T19" fmla="*/ 0 h 129"/>
                <a:gd name="T20" fmla="*/ 0 w 117"/>
                <a:gd name="T21" fmla="*/ 65 h 129"/>
                <a:gd name="T22" fmla="*/ 0 w 117"/>
                <a:gd name="T23" fmla="*/ 65 h 129"/>
                <a:gd name="T24" fmla="*/ 65 w 117"/>
                <a:gd name="T25" fmla="*/ 129 h 129"/>
                <a:gd name="T26" fmla="*/ 117 w 117"/>
                <a:gd name="T27" fmla="*/ 110 h 129"/>
                <a:gd name="T28" fmla="*/ 117 w 117"/>
                <a:gd name="T29" fmla="*/ 57 h 129"/>
                <a:gd name="T30" fmla="*/ 64 w 117"/>
                <a:gd name="T31" fmla="*/ 57 h 129"/>
                <a:gd name="T32" fmla="*/ 64 w 117"/>
                <a:gd name="T33"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29">
                  <a:moveTo>
                    <a:pt x="64" y="76"/>
                  </a:moveTo>
                  <a:cubicBezTo>
                    <a:pt x="96" y="76"/>
                    <a:pt x="96" y="76"/>
                    <a:pt x="96" y="76"/>
                  </a:cubicBezTo>
                  <a:cubicBezTo>
                    <a:pt x="96" y="100"/>
                    <a:pt x="96" y="100"/>
                    <a:pt x="96" y="100"/>
                  </a:cubicBezTo>
                  <a:cubicBezTo>
                    <a:pt x="88" y="105"/>
                    <a:pt x="77" y="109"/>
                    <a:pt x="66" y="109"/>
                  </a:cubicBezTo>
                  <a:cubicBezTo>
                    <a:pt x="40" y="109"/>
                    <a:pt x="23" y="90"/>
                    <a:pt x="23" y="65"/>
                  </a:cubicBezTo>
                  <a:cubicBezTo>
                    <a:pt x="23" y="64"/>
                    <a:pt x="23" y="64"/>
                    <a:pt x="23" y="64"/>
                  </a:cubicBezTo>
                  <a:cubicBezTo>
                    <a:pt x="23" y="40"/>
                    <a:pt x="41" y="20"/>
                    <a:pt x="64" y="20"/>
                  </a:cubicBezTo>
                  <a:cubicBezTo>
                    <a:pt x="79" y="20"/>
                    <a:pt x="89" y="26"/>
                    <a:pt x="98" y="34"/>
                  </a:cubicBezTo>
                  <a:cubicBezTo>
                    <a:pt x="112" y="17"/>
                    <a:pt x="112" y="17"/>
                    <a:pt x="112" y="17"/>
                  </a:cubicBezTo>
                  <a:cubicBezTo>
                    <a:pt x="99" y="6"/>
                    <a:pt x="86" y="0"/>
                    <a:pt x="65" y="0"/>
                  </a:cubicBezTo>
                  <a:cubicBezTo>
                    <a:pt x="27" y="0"/>
                    <a:pt x="0" y="30"/>
                    <a:pt x="0" y="65"/>
                  </a:cubicBezTo>
                  <a:cubicBezTo>
                    <a:pt x="0" y="65"/>
                    <a:pt x="0" y="65"/>
                    <a:pt x="0" y="65"/>
                  </a:cubicBezTo>
                  <a:cubicBezTo>
                    <a:pt x="0" y="101"/>
                    <a:pt x="26" y="129"/>
                    <a:pt x="65" y="129"/>
                  </a:cubicBezTo>
                  <a:cubicBezTo>
                    <a:pt x="87" y="129"/>
                    <a:pt x="104" y="120"/>
                    <a:pt x="117" y="110"/>
                  </a:cubicBezTo>
                  <a:cubicBezTo>
                    <a:pt x="117" y="57"/>
                    <a:pt x="117" y="57"/>
                    <a:pt x="117" y="57"/>
                  </a:cubicBezTo>
                  <a:cubicBezTo>
                    <a:pt x="64" y="57"/>
                    <a:pt x="64" y="57"/>
                    <a:pt x="64" y="57"/>
                  </a:cubicBezTo>
                  <a:cubicBezTo>
                    <a:pt x="64" y="76"/>
                    <a:pt x="64" y="76"/>
                    <a:pt x="64"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11"/>
            <p:cNvSpPr>
              <a:spLocks noEditPoints="1"/>
            </p:cNvSpPr>
            <p:nvPr userDrawn="1"/>
          </p:nvSpPr>
          <p:spPr bwMode="auto">
            <a:xfrm>
              <a:off x="-2538413" y="4822825"/>
              <a:ext cx="487363" cy="484188"/>
            </a:xfrm>
            <a:custGeom>
              <a:avLst/>
              <a:gdLst>
                <a:gd name="T0" fmla="*/ 65 w 130"/>
                <a:gd name="T1" fmla="*/ 0 h 129"/>
                <a:gd name="T2" fmla="*/ 0 w 130"/>
                <a:gd name="T3" fmla="*/ 65 h 129"/>
                <a:gd name="T4" fmla="*/ 0 w 130"/>
                <a:gd name="T5" fmla="*/ 65 h 129"/>
                <a:gd name="T6" fmla="*/ 65 w 130"/>
                <a:gd name="T7" fmla="*/ 129 h 129"/>
                <a:gd name="T8" fmla="*/ 130 w 130"/>
                <a:gd name="T9" fmla="*/ 65 h 129"/>
                <a:gd name="T10" fmla="*/ 130 w 130"/>
                <a:gd name="T11" fmla="*/ 64 h 129"/>
                <a:gd name="T12" fmla="*/ 65 w 130"/>
                <a:gd name="T13" fmla="*/ 0 h 129"/>
                <a:gd name="T14" fmla="*/ 107 w 130"/>
                <a:gd name="T15" fmla="*/ 65 h 129"/>
                <a:gd name="T16" fmla="*/ 65 w 130"/>
                <a:gd name="T17" fmla="*/ 109 h 129"/>
                <a:gd name="T18" fmla="*/ 23 w 130"/>
                <a:gd name="T19" fmla="*/ 65 h 129"/>
                <a:gd name="T20" fmla="*/ 23 w 130"/>
                <a:gd name="T21" fmla="*/ 64 h 129"/>
                <a:gd name="T22" fmla="*/ 65 w 130"/>
                <a:gd name="T23" fmla="*/ 20 h 129"/>
                <a:gd name="T24" fmla="*/ 107 w 130"/>
                <a:gd name="T25" fmla="*/ 65 h 129"/>
                <a:gd name="T26" fmla="*/ 107 w 130"/>
                <a:gd name="T2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29">
                  <a:moveTo>
                    <a:pt x="65" y="0"/>
                  </a:moveTo>
                  <a:cubicBezTo>
                    <a:pt x="27" y="0"/>
                    <a:pt x="0" y="30"/>
                    <a:pt x="0" y="65"/>
                  </a:cubicBezTo>
                  <a:cubicBezTo>
                    <a:pt x="0" y="65"/>
                    <a:pt x="0" y="65"/>
                    <a:pt x="0" y="65"/>
                  </a:cubicBezTo>
                  <a:cubicBezTo>
                    <a:pt x="0" y="100"/>
                    <a:pt x="27" y="129"/>
                    <a:pt x="65" y="129"/>
                  </a:cubicBezTo>
                  <a:cubicBezTo>
                    <a:pt x="103" y="129"/>
                    <a:pt x="130" y="100"/>
                    <a:pt x="130" y="65"/>
                  </a:cubicBezTo>
                  <a:cubicBezTo>
                    <a:pt x="130" y="64"/>
                    <a:pt x="130" y="64"/>
                    <a:pt x="130" y="64"/>
                  </a:cubicBezTo>
                  <a:cubicBezTo>
                    <a:pt x="130" y="29"/>
                    <a:pt x="103" y="0"/>
                    <a:pt x="65" y="0"/>
                  </a:cubicBezTo>
                  <a:close/>
                  <a:moveTo>
                    <a:pt x="107" y="65"/>
                  </a:moveTo>
                  <a:cubicBezTo>
                    <a:pt x="107" y="89"/>
                    <a:pt x="90" y="109"/>
                    <a:pt x="65" y="109"/>
                  </a:cubicBezTo>
                  <a:cubicBezTo>
                    <a:pt x="40" y="109"/>
                    <a:pt x="23" y="89"/>
                    <a:pt x="23" y="65"/>
                  </a:cubicBezTo>
                  <a:cubicBezTo>
                    <a:pt x="23" y="64"/>
                    <a:pt x="23" y="64"/>
                    <a:pt x="23" y="64"/>
                  </a:cubicBezTo>
                  <a:cubicBezTo>
                    <a:pt x="23" y="40"/>
                    <a:pt x="40" y="20"/>
                    <a:pt x="65" y="20"/>
                  </a:cubicBezTo>
                  <a:cubicBezTo>
                    <a:pt x="89" y="20"/>
                    <a:pt x="107" y="40"/>
                    <a:pt x="107" y="65"/>
                  </a:cubicBezTo>
                  <a:cubicBezTo>
                    <a:pt x="107" y="65"/>
                    <a:pt x="107" y="65"/>
                    <a:pt x="107"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12"/>
            <p:cNvSpPr>
              <a:spLocks/>
            </p:cNvSpPr>
            <p:nvPr userDrawn="1"/>
          </p:nvSpPr>
          <p:spPr bwMode="auto">
            <a:xfrm>
              <a:off x="-2058988" y="4830763"/>
              <a:ext cx="461963" cy="471488"/>
            </a:xfrm>
            <a:custGeom>
              <a:avLst/>
              <a:gdLst>
                <a:gd name="T0" fmla="*/ 147 w 291"/>
                <a:gd name="T1" fmla="*/ 227 h 297"/>
                <a:gd name="T2" fmla="*/ 57 w 291"/>
                <a:gd name="T3" fmla="*/ 0 h 297"/>
                <a:gd name="T4" fmla="*/ 0 w 291"/>
                <a:gd name="T5" fmla="*/ 0 h 297"/>
                <a:gd name="T6" fmla="*/ 123 w 291"/>
                <a:gd name="T7" fmla="*/ 297 h 297"/>
                <a:gd name="T8" fmla="*/ 168 w 291"/>
                <a:gd name="T9" fmla="*/ 297 h 297"/>
                <a:gd name="T10" fmla="*/ 291 w 291"/>
                <a:gd name="T11" fmla="*/ 0 h 297"/>
                <a:gd name="T12" fmla="*/ 234 w 291"/>
                <a:gd name="T13" fmla="*/ 0 h 297"/>
                <a:gd name="T14" fmla="*/ 147 w 291"/>
                <a:gd name="T15" fmla="*/ 227 h 297"/>
                <a:gd name="T16" fmla="*/ 147 w 291"/>
                <a:gd name="T17" fmla="*/ 22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297">
                  <a:moveTo>
                    <a:pt x="147" y="227"/>
                  </a:moveTo>
                  <a:lnTo>
                    <a:pt x="57" y="0"/>
                  </a:lnTo>
                  <a:lnTo>
                    <a:pt x="0" y="0"/>
                  </a:lnTo>
                  <a:lnTo>
                    <a:pt x="123" y="297"/>
                  </a:lnTo>
                  <a:lnTo>
                    <a:pt x="168" y="297"/>
                  </a:lnTo>
                  <a:lnTo>
                    <a:pt x="291" y="0"/>
                  </a:lnTo>
                  <a:lnTo>
                    <a:pt x="234" y="0"/>
                  </a:lnTo>
                  <a:lnTo>
                    <a:pt x="147" y="227"/>
                  </a:lnTo>
                  <a:lnTo>
                    <a:pt x="147"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13"/>
            <p:cNvSpPr>
              <a:spLocks/>
            </p:cNvSpPr>
            <p:nvPr userDrawn="1"/>
          </p:nvSpPr>
          <p:spPr bwMode="auto">
            <a:xfrm>
              <a:off x="-1541463" y="4830763"/>
              <a:ext cx="349250" cy="468313"/>
            </a:xfrm>
            <a:custGeom>
              <a:avLst/>
              <a:gdLst>
                <a:gd name="T0" fmla="*/ 50 w 220"/>
                <a:gd name="T1" fmla="*/ 170 h 295"/>
                <a:gd name="T2" fmla="*/ 199 w 220"/>
                <a:gd name="T3" fmla="*/ 170 h 295"/>
                <a:gd name="T4" fmla="*/ 199 w 220"/>
                <a:gd name="T5" fmla="*/ 123 h 295"/>
                <a:gd name="T6" fmla="*/ 50 w 220"/>
                <a:gd name="T7" fmla="*/ 123 h 295"/>
                <a:gd name="T8" fmla="*/ 50 w 220"/>
                <a:gd name="T9" fmla="*/ 47 h 295"/>
                <a:gd name="T10" fmla="*/ 218 w 220"/>
                <a:gd name="T11" fmla="*/ 47 h 295"/>
                <a:gd name="T12" fmla="*/ 218 w 220"/>
                <a:gd name="T13" fmla="*/ 0 h 295"/>
                <a:gd name="T14" fmla="*/ 0 w 220"/>
                <a:gd name="T15" fmla="*/ 0 h 295"/>
                <a:gd name="T16" fmla="*/ 0 w 220"/>
                <a:gd name="T17" fmla="*/ 295 h 295"/>
                <a:gd name="T18" fmla="*/ 220 w 220"/>
                <a:gd name="T19" fmla="*/ 295 h 295"/>
                <a:gd name="T20" fmla="*/ 220 w 220"/>
                <a:gd name="T21" fmla="*/ 248 h 295"/>
                <a:gd name="T22" fmla="*/ 50 w 220"/>
                <a:gd name="T23" fmla="*/ 248 h 295"/>
                <a:gd name="T24" fmla="*/ 50 w 220"/>
                <a:gd name="T25" fmla="*/ 170 h 295"/>
                <a:gd name="T26" fmla="*/ 50 w 220"/>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95">
                  <a:moveTo>
                    <a:pt x="50" y="170"/>
                  </a:moveTo>
                  <a:lnTo>
                    <a:pt x="199" y="170"/>
                  </a:lnTo>
                  <a:lnTo>
                    <a:pt x="199" y="123"/>
                  </a:lnTo>
                  <a:lnTo>
                    <a:pt x="50" y="123"/>
                  </a:lnTo>
                  <a:lnTo>
                    <a:pt x="50" y="47"/>
                  </a:lnTo>
                  <a:lnTo>
                    <a:pt x="218" y="47"/>
                  </a:lnTo>
                  <a:lnTo>
                    <a:pt x="218" y="0"/>
                  </a:lnTo>
                  <a:lnTo>
                    <a:pt x="0" y="0"/>
                  </a:lnTo>
                  <a:lnTo>
                    <a:pt x="0" y="295"/>
                  </a:lnTo>
                  <a:lnTo>
                    <a:pt x="220" y="295"/>
                  </a:lnTo>
                  <a:lnTo>
                    <a:pt x="220" y="248"/>
                  </a:lnTo>
                  <a:lnTo>
                    <a:pt x="50" y="248"/>
                  </a:lnTo>
                  <a:lnTo>
                    <a:pt x="50" y="170"/>
                  </a:lnTo>
                  <a:lnTo>
                    <a:pt x="5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Freeform 14"/>
            <p:cNvSpPr>
              <a:spLocks noEditPoints="1"/>
            </p:cNvSpPr>
            <p:nvPr userDrawn="1"/>
          </p:nvSpPr>
          <p:spPr bwMode="auto">
            <a:xfrm>
              <a:off x="-1112838" y="4830763"/>
              <a:ext cx="393700" cy="468313"/>
            </a:xfrm>
            <a:custGeom>
              <a:avLst/>
              <a:gdLst>
                <a:gd name="T0" fmla="*/ 101 w 105"/>
                <a:gd name="T1" fmla="*/ 40 h 125"/>
                <a:gd name="T2" fmla="*/ 101 w 105"/>
                <a:gd name="T3" fmla="*/ 40 h 125"/>
                <a:gd name="T4" fmla="*/ 91 w 105"/>
                <a:gd name="T5" fmla="*/ 13 h 125"/>
                <a:gd name="T6" fmla="*/ 55 w 105"/>
                <a:gd name="T7" fmla="*/ 0 h 125"/>
                <a:gd name="T8" fmla="*/ 0 w 105"/>
                <a:gd name="T9" fmla="*/ 0 h 125"/>
                <a:gd name="T10" fmla="*/ 0 w 105"/>
                <a:gd name="T11" fmla="*/ 125 h 125"/>
                <a:gd name="T12" fmla="*/ 22 w 105"/>
                <a:gd name="T13" fmla="*/ 125 h 125"/>
                <a:gd name="T14" fmla="*/ 22 w 105"/>
                <a:gd name="T15" fmla="*/ 81 h 125"/>
                <a:gd name="T16" fmla="*/ 49 w 105"/>
                <a:gd name="T17" fmla="*/ 81 h 125"/>
                <a:gd name="T18" fmla="*/ 80 w 105"/>
                <a:gd name="T19" fmla="*/ 125 h 125"/>
                <a:gd name="T20" fmla="*/ 105 w 105"/>
                <a:gd name="T21" fmla="*/ 125 h 125"/>
                <a:gd name="T22" fmla="*/ 72 w 105"/>
                <a:gd name="T23" fmla="*/ 78 h 125"/>
                <a:gd name="T24" fmla="*/ 101 w 105"/>
                <a:gd name="T25" fmla="*/ 40 h 125"/>
                <a:gd name="T26" fmla="*/ 22 w 105"/>
                <a:gd name="T27" fmla="*/ 62 h 125"/>
                <a:gd name="T28" fmla="*/ 22 w 105"/>
                <a:gd name="T29" fmla="*/ 20 h 125"/>
                <a:gd name="T30" fmla="*/ 53 w 105"/>
                <a:gd name="T31" fmla="*/ 20 h 125"/>
                <a:gd name="T32" fmla="*/ 79 w 105"/>
                <a:gd name="T33" fmla="*/ 41 h 125"/>
                <a:gd name="T34" fmla="*/ 79 w 105"/>
                <a:gd name="T35" fmla="*/ 41 h 125"/>
                <a:gd name="T36" fmla="*/ 54 w 105"/>
                <a:gd name="T37" fmla="*/ 62 h 125"/>
                <a:gd name="T38" fmla="*/ 22 w 105"/>
                <a:gd name="T39"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25">
                  <a:moveTo>
                    <a:pt x="101" y="40"/>
                  </a:moveTo>
                  <a:cubicBezTo>
                    <a:pt x="101" y="40"/>
                    <a:pt x="101" y="40"/>
                    <a:pt x="101" y="40"/>
                  </a:cubicBezTo>
                  <a:cubicBezTo>
                    <a:pt x="101" y="29"/>
                    <a:pt x="98" y="20"/>
                    <a:pt x="91" y="13"/>
                  </a:cubicBezTo>
                  <a:cubicBezTo>
                    <a:pt x="83" y="5"/>
                    <a:pt x="71" y="0"/>
                    <a:pt x="55" y="0"/>
                  </a:cubicBezTo>
                  <a:cubicBezTo>
                    <a:pt x="0" y="0"/>
                    <a:pt x="0" y="0"/>
                    <a:pt x="0" y="0"/>
                  </a:cubicBezTo>
                  <a:cubicBezTo>
                    <a:pt x="0" y="125"/>
                    <a:pt x="0" y="125"/>
                    <a:pt x="0" y="125"/>
                  </a:cubicBezTo>
                  <a:cubicBezTo>
                    <a:pt x="22" y="125"/>
                    <a:pt x="22" y="125"/>
                    <a:pt x="22" y="125"/>
                  </a:cubicBezTo>
                  <a:cubicBezTo>
                    <a:pt x="22" y="81"/>
                    <a:pt x="22" y="81"/>
                    <a:pt x="22" y="81"/>
                  </a:cubicBezTo>
                  <a:cubicBezTo>
                    <a:pt x="49" y="81"/>
                    <a:pt x="49" y="81"/>
                    <a:pt x="49" y="81"/>
                  </a:cubicBezTo>
                  <a:cubicBezTo>
                    <a:pt x="80" y="125"/>
                    <a:pt x="80" y="125"/>
                    <a:pt x="80" y="125"/>
                  </a:cubicBezTo>
                  <a:cubicBezTo>
                    <a:pt x="105" y="125"/>
                    <a:pt x="105" y="125"/>
                    <a:pt x="105" y="125"/>
                  </a:cubicBezTo>
                  <a:cubicBezTo>
                    <a:pt x="72" y="78"/>
                    <a:pt x="72" y="78"/>
                    <a:pt x="72" y="78"/>
                  </a:cubicBezTo>
                  <a:cubicBezTo>
                    <a:pt x="89" y="73"/>
                    <a:pt x="101" y="60"/>
                    <a:pt x="101" y="40"/>
                  </a:cubicBezTo>
                  <a:close/>
                  <a:moveTo>
                    <a:pt x="22" y="62"/>
                  </a:moveTo>
                  <a:cubicBezTo>
                    <a:pt x="22" y="20"/>
                    <a:pt x="22" y="20"/>
                    <a:pt x="22" y="20"/>
                  </a:cubicBezTo>
                  <a:cubicBezTo>
                    <a:pt x="53" y="20"/>
                    <a:pt x="53" y="20"/>
                    <a:pt x="53" y="20"/>
                  </a:cubicBezTo>
                  <a:cubicBezTo>
                    <a:pt x="70" y="20"/>
                    <a:pt x="79" y="28"/>
                    <a:pt x="79" y="41"/>
                  </a:cubicBezTo>
                  <a:cubicBezTo>
                    <a:pt x="79" y="41"/>
                    <a:pt x="79" y="41"/>
                    <a:pt x="79" y="41"/>
                  </a:cubicBezTo>
                  <a:cubicBezTo>
                    <a:pt x="79" y="54"/>
                    <a:pt x="69" y="62"/>
                    <a:pt x="54" y="62"/>
                  </a:cubicBezTo>
                  <a:cubicBezTo>
                    <a:pt x="22" y="62"/>
                    <a:pt x="22" y="62"/>
                    <a:pt x="2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2" name="Freeform 15"/>
            <p:cNvSpPr>
              <a:spLocks/>
            </p:cNvSpPr>
            <p:nvPr userDrawn="1"/>
          </p:nvSpPr>
          <p:spPr bwMode="auto">
            <a:xfrm>
              <a:off x="-658813" y="4830763"/>
              <a:ext cx="404813" cy="468313"/>
            </a:xfrm>
            <a:custGeom>
              <a:avLst/>
              <a:gdLst>
                <a:gd name="T0" fmla="*/ 203 w 255"/>
                <a:gd name="T1" fmla="*/ 203 h 295"/>
                <a:gd name="T2" fmla="*/ 47 w 255"/>
                <a:gd name="T3" fmla="*/ 0 h 295"/>
                <a:gd name="T4" fmla="*/ 0 w 255"/>
                <a:gd name="T5" fmla="*/ 0 h 295"/>
                <a:gd name="T6" fmla="*/ 0 w 255"/>
                <a:gd name="T7" fmla="*/ 295 h 295"/>
                <a:gd name="T8" fmla="*/ 49 w 255"/>
                <a:gd name="T9" fmla="*/ 295 h 295"/>
                <a:gd name="T10" fmla="*/ 49 w 255"/>
                <a:gd name="T11" fmla="*/ 85 h 295"/>
                <a:gd name="T12" fmla="*/ 212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49" y="295"/>
                  </a:lnTo>
                  <a:lnTo>
                    <a:pt x="49" y="85"/>
                  </a:lnTo>
                  <a:lnTo>
                    <a:pt x="212" y="295"/>
                  </a:lnTo>
                  <a:lnTo>
                    <a:pt x="255" y="295"/>
                  </a:lnTo>
                  <a:lnTo>
                    <a:pt x="255" y="0"/>
                  </a:lnTo>
                  <a:lnTo>
                    <a:pt x="203" y="0"/>
                  </a:lnTo>
                  <a:lnTo>
                    <a:pt x="203" y="203"/>
                  </a:lnTo>
                  <a:lnTo>
                    <a:pt x="203"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16"/>
            <p:cNvSpPr>
              <a:spLocks/>
            </p:cNvSpPr>
            <p:nvPr userDrawn="1"/>
          </p:nvSpPr>
          <p:spPr bwMode="auto">
            <a:xfrm>
              <a:off x="-171450" y="4830763"/>
              <a:ext cx="457200" cy="468313"/>
            </a:xfrm>
            <a:custGeom>
              <a:avLst/>
              <a:gdLst>
                <a:gd name="T0" fmla="*/ 144 w 288"/>
                <a:gd name="T1" fmla="*/ 139 h 295"/>
                <a:gd name="T2" fmla="*/ 54 w 288"/>
                <a:gd name="T3" fmla="*/ 0 h 295"/>
                <a:gd name="T4" fmla="*/ 0 w 288"/>
                <a:gd name="T5" fmla="*/ 0 h 295"/>
                <a:gd name="T6" fmla="*/ 0 w 288"/>
                <a:gd name="T7" fmla="*/ 295 h 295"/>
                <a:gd name="T8" fmla="*/ 52 w 288"/>
                <a:gd name="T9" fmla="*/ 295 h 295"/>
                <a:gd name="T10" fmla="*/ 52 w 288"/>
                <a:gd name="T11" fmla="*/ 85 h 295"/>
                <a:gd name="T12" fmla="*/ 141 w 288"/>
                <a:gd name="T13" fmla="*/ 222 h 295"/>
                <a:gd name="T14" fmla="*/ 144 w 288"/>
                <a:gd name="T15" fmla="*/ 222 h 295"/>
                <a:gd name="T16" fmla="*/ 236 w 288"/>
                <a:gd name="T17" fmla="*/ 85 h 295"/>
                <a:gd name="T18" fmla="*/ 236 w 288"/>
                <a:gd name="T19" fmla="*/ 295 h 295"/>
                <a:gd name="T20" fmla="*/ 288 w 288"/>
                <a:gd name="T21" fmla="*/ 295 h 295"/>
                <a:gd name="T22" fmla="*/ 288 w 288"/>
                <a:gd name="T23" fmla="*/ 0 h 295"/>
                <a:gd name="T24" fmla="*/ 234 w 288"/>
                <a:gd name="T25" fmla="*/ 0 h 295"/>
                <a:gd name="T26" fmla="*/ 144 w 288"/>
                <a:gd name="T27" fmla="*/ 139 h 295"/>
                <a:gd name="T28" fmla="*/ 144 w 288"/>
                <a:gd name="T29" fmla="*/ 13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95">
                  <a:moveTo>
                    <a:pt x="144" y="139"/>
                  </a:moveTo>
                  <a:lnTo>
                    <a:pt x="54" y="0"/>
                  </a:lnTo>
                  <a:lnTo>
                    <a:pt x="0" y="0"/>
                  </a:lnTo>
                  <a:lnTo>
                    <a:pt x="0" y="295"/>
                  </a:lnTo>
                  <a:lnTo>
                    <a:pt x="52" y="295"/>
                  </a:lnTo>
                  <a:lnTo>
                    <a:pt x="52" y="85"/>
                  </a:lnTo>
                  <a:lnTo>
                    <a:pt x="141" y="222"/>
                  </a:lnTo>
                  <a:lnTo>
                    <a:pt x="144" y="222"/>
                  </a:lnTo>
                  <a:lnTo>
                    <a:pt x="236" y="85"/>
                  </a:lnTo>
                  <a:lnTo>
                    <a:pt x="236" y="295"/>
                  </a:lnTo>
                  <a:lnTo>
                    <a:pt x="288" y="295"/>
                  </a:lnTo>
                  <a:lnTo>
                    <a:pt x="288" y="0"/>
                  </a:lnTo>
                  <a:lnTo>
                    <a:pt x="234" y="0"/>
                  </a:lnTo>
                  <a:lnTo>
                    <a:pt x="144" y="139"/>
                  </a:lnTo>
                  <a:lnTo>
                    <a:pt x="144"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Freeform 17"/>
            <p:cNvSpPr>
              <a:spLocks/>
            </p:cNvSpPr>
            <p:nvPr userDrawn="1"/>
          </p:nvSpPr>
          <p:spPr bwMode="auto">
            <a:xfrm>
              <a:off x="365125" y="4830763"/>
              <a:ext cx="347663" cy="468313"/>
            </a:xfrm>
            <a:custGeom>
              <a:avLst/>
              <a:gdLst>
                <a:gd name="T0" fmla="*/ 52 w 219"/>
                <a:gd name="T1" fmla="*/ 170 h 295"/>
                <a:gd name="T2" fmla="*/ 198 w 219"/>
                <a:gd name="T3" fmla="*/ 170 h 295"/>
                <a:gd name="T4" fmla="*/ 198 w 219"/>
                <a:gd name="T5" fmla="*/ 123 h 295"/>
                <a:gd name="T6" fmla="*/ 52 w 219"/>
                <a:gd name="T7" fmla="*/ 123 h 295"/>
                <a:gd name="T8" fmla="*/ 52 w 219"/>
                <a:gd name="T9" fmla="*/ 47 h 295"/>
                <a:gd name="T10" fmla="*/ 217 w 219"/>
                <a:gd name="T11" fmla="*/ 47 h 295"/>
                <a:gd name="T12" fmla="*/ 217 w 219"/>
                <a:gd name="T13" fmla="*/ 0 h 295"/>
                <a:gd name="T14" fmla="*/ 0 w 219"/>
                <a:gd name="T15" fmla="*/ 0 h 295"/>
                <a:gd name="T16" fmla="*/ 0 w 219"/>
                <a:gd name="T17" fmla="*/ 295 h 295"/>
                <a:gd name="T18" fmla="*/ 219 w 219"/>
                <a:gd name="T19" fmla="*/ 295 h 295"/>
                <a:gd name="T20" fmla="*/ 219 w 219"/>
                <a:gd name="T21" fmla="*/ 248 h 295"/>
                <a:gd name="T22" fmla="*/ 52 w 219"/>
                <a:gd name="T23" fmla="*/ 248 h 295"/>
                <a:gd name="T24" fmla="*/ 52 w 219"/>
                <a:gd name="T25" fmla="*/ 170 h 295"/>
                <a:gd name="T26" fmla="*/ 52 w 219"/>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295">
                  <a:moveTo>
                    <a:pt x="52" y="170"/>
                  </a:moveTo>
                  <a:lnTo>
                    <a:pt x="198" y="170"/>
                  </a:lnTo>
                  <a:lnTo>
                    <a:pt x="198" y="123"/>
                  </a:lnTo>
                  <a:lnTo>
                    <a:pt x="52" y="123"/>
                  </a:lnTo>
                  <a:lnTo>
                    <a:pt x="52" y="47"/>
                  </a:lnTo>
                  <a:lnTo>
                    <a:pt x="217" y="47"/>
                  </a:lnTo>
                  <a:lnTo>
                    <a:pt x="217" y="0"/>
                  </a:lnTo>
                  <a:lnTo>
                    <a:pt x="0" y="0"/>
                  </a:lnTo>
                  <a:lnTo>
                    <a:pt x="0" y="295"/>
                  </a:lnTo>
                  <a:lnTo>
                    <a:pt x="219" y="295"/>
                  </a:lnTo>
                  <a:lnTo>
                    <a:pt x="219" y="248"/>
                  </a:lnTo>
                  <a:lnTo>
                    <a:pt x="52" y="248"/>
                  </a:lnTo>
                  <a:lnTo>
                    <a:pt x="52" y="170"/>
                  </a:lnTo>
                  <a:lnTo>
                    <a:pt x="5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5" name="Freeform 18"/>
            <p:cNvSpPr>
              <a:spLocks/>
            </p:cNvSpPr>
            <p:nvPr userDrawn="1"/>
          </p:nvSpPr>
          <p:spPr bwMode="auto">
            <a:xfrm>
              <a:off x="795338" y="4830763"/>
              <a:ext cx="404813" cy="468313"/>
            </a:xfrm>
            <a:custGeom>
              <a:avLst/>
              <a:gdLst>
                <a:gd name="T0" fmla="*/ 203 w 255"/>
                <a:gd name="T1" fmla="*/ 203 h 295"/>
                <a:gd name="T2" fmla="*/ 47 w 255"/>
                <a:gd name="T3" fmla="*/ 0 h 295"/>
                <a:gd name="T4" fmla="*/ 0 w 255"/>
                <a:gd name="T5" fmla="*/ 0 h 295"/>
                <a:gd name="T6" fmla="*/ 0 w 255"/>
                <a:gd name="T7" fmla="*/ 295 h 295"/>
                <a:gd name="T8" fmla="*/ 50 w 255"/>
                <a:gd name="T9" fmla="*/ 295 h 295"/>
                <a:gd name="T10" fmla="*/ 50 w 255"/>
                <a:gd name="T11" fmla="*/ 85 h 295"/>
                <a:gd name="T12" fmla="*/ 213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50" y="295"/>
                  </a:lnTo>
                  <a:lnTo>
                    <a:pt x="50" y="85"/>
                  </a:lnTo>
                  <a:lnTo>
                    <a:pt x="213" y="295"/>
                  </a:lnTo>
                  <a:lnTo>
                    <a:pt x="255" y="295"/>
                  </a:lnTo>
                  <a:lnTo>
                    <a:pt x="255" y="0"/>
                  </a:lnTo>
                  <a:lnTo>
                    <a:pt x="203" y="0"/>
                  </a:lnTo>
                  <a:lnTo>
                    <a:pt x="203" y="203"/>
                  </a:lnTo>
                  <a:lnTo>
                    <a:pt x="203"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Freeform 19"/>
            <p:cNvSpPr>
              <a:spLocks/>
            </p:cNvSpPr>
            <p:nvPr userDrawn="1"/>
          </p:nvSpPr>
          <p:spPr bwMode="auto">
            <a:xfrm>
              <a:off x="1263650" y="4830763"/>
              <a:ext cx="379413" cy="468313"/>
            </a:xfrm>
            <a:custGeom>
              <a:avLst/>
              <a:gdLst>
                <a:gd name="T0" fmla="*/ 0 w 239"/>
                <a:gd name="T1" fmla="*/ 49 h 295"/>
                <a:gd name="T2" fmla="*/ 95 w 239"/>
                <a:gd name="T3" fmla="*/ 49 h 295"/>
                <a:gd name="T4" fmla="*/ 95 w 239"/>
                <a:gd name="T5" fmla="*/ 295 h 295"/>
                <a:gd name="T6" fmla="*/ 147 w 239"/>
                <a:gd name="T7" fmla="*/ 295 h 295"/>
                <a:gd name="T8" fmla="*/ 147 w 239"/>
                <a:gd name="T9" fmla="*/ 49 h 295"/>
                <a:gd name="T10" fmla="*/ 239 w 239"/>
                <a:gd name="T11" fmla="*/ 49 h 295"/>
                <a:gd name="T12" fmla="*/ 239 w 239"/>
                <a:gd name="T13" fmla="*/ 0 h 295"/>
                <a:gd name="T14" fmla="*/ 0 w 239"/>
                <a:gd name="T15" fmla="*/ 0 h 295"/>
                <a:gd name="T16" fmla="*/ 0 w 239"/>
                <a:gd name="T17" fmla="*/ 49 h 295"/>
                <a:gd name="T18" fmla="*/ 0 w 239"/>
                <a:gd name="T19" fmla="*/ 4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95">
                  <a:moveTo>
                    <a:pt x="0" y="49"/>
                  </a:moveTo>
                  <a:lnTo>
                    <a:pt x="95" y="49"/>
                  </a:lnTo>
                  <a:lnTo>
                    <a:pt x="95" y="295"/>
                  </a:lnTo>
                  <a:lnTo>
                    <a:pt x="147" y="295"/>
                  </a:lnTo>
                  <a:lnTo>
                    <a:pt x="147" y="49"/>
                  </a:lnTo>
                  <a:lnTo>
                    <a:pt x="239" y="49"/>
                  </a:lnTo>
                  <a:lnTo>
                    <a:pt x="239" y="0"/>
                  </a:lnTo>
                  <a:lnTo>
                    <a:pt x="0" y="0"/>
                  </a:lnTo>
                  <a:lnTo>
                    <a:pt x="0" y="49"/>
                  </a:lnTo>
                  <a:lnTo>
                    <a:pt x="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7" name="Freeform 20"/>
            <p:cNvSpPr>
              <a:spLocks/>
            </p:cNvSpPr>
            <p:nvPr userDrawn="1"/>
          </p:nvSpPr>
          <p:spPr bwMode="auto">
            <a:xfrm>
              <a:off x="-1390650" y="3067050"/>
              <a:ext cx="1211263" cy="1571625"/>
            </a:xfrm>
            <a:custGeom>
              <a:avLst/>
              <a:gdLst>
                <a:gd name="T0" fmla="*/ 193 w 323"/>
                <a:gd name="T1" fmla="*/ 169 h 419"/>
                <a:gd name="T2" fmla="*/ 105 w 323"/>
                <a:gd name="T3" fmla="*/ 116 h 419"/>
                <a:gd name="T4" fmla="*/ 105 w 323"/>
                <a:gd name="T5" fmla="*/ 114 h 419"/>
                <a:gd name="T6" fmla="*/ 158 w 323"/>
                <a:gd name="T7" fmla="*/ 79 h 419"/>
                <a:gd name="T8" fmla="*/ 264 w 323"/>
                <a:gd name="T9" fmla="*/ 119 h 419"/>
                <a:gd name="T10" fmla="*/ 311 w 323"/>
                <a:gd name="T11" fmla="*/ 52 h 419"/>
                <a:gd name="T12" fmla="*/ 159 w 323"/>
                <a:gd name="T13" fmla="*/ 0 h 419"/>
                <a:gd name="T14" fmla="*/ 16 w 323"/>
                <a:gd name="T15" fmla="*/ 123 h 419"/>
                <a:gd name="T16" fmla="*/ 16 w 323"/>
                <a:gd name="T17" fmla="*/ 124 h 419"/>
                <a:gd name="T18" fmla="*/ 151 w 323"/>
                <a:gd name="T19" fmla="*/ 249 h 419"/>
                <a:gd name="T20" fmla="*/ 234 w 323"/>
                <a:gd name="T21" fmla="*/ 300 h 419"/>
                <a:gd name="T22" fmla="*/ 234 w 323"/>
                <a:gd name="T23" fmla="*/ 301 h 419"/>
                <a:gd name="T24" fmla="*/ 175 w 323"/>
                <a:gd name="T25" fmla="*/ 340 h 419"/>
                <a:gd name="T26" fmla="*/ 53 w 323"/>
                <a:gd name="T27" fmla="*/ 290 h 419"/>
                <a:gd name="T28" fmla="*/ 0 w 323"/>
                <a:gd name="T29" fmla="*/ 354 h 419"/>
                <a:gd name="T30" fmla="*/ 173 w 323"/>
                <a:gd name="T31" fmla="*/ 419 h 419"/>
                <a:gd name="T32" fmla="*/ 323 w 323"/>
                <a:gd name="T33" fmla="*/ 293 h 419"/>
                <a:gd name="T34" fmla="*/ 323 w 323"/>
                <a:gd name="T35" fmla="*/ 292 h 419"/>
                <a:gd name="T36" fmla="*/ 193 w 323"/>
                <a:gd name="T37" fmla="*/ 16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419">
                  <a:moveTo>
                    <a:pt x="193" y="169"/>
                  </a:moveTo>
                  <a:cubicBezTo>
                    <a:pt x="123" y="151"/>
                    <a:pt x="105" y="142"/>
                    <a:pt x="105" y="116"/>
                  </a:cubicBezTo>
                  <a:cubicBezTo>
                    <a:pt x="105" y="114"/>
                    <a:pt x="105" y="114"/>
                    <a:pt x="105" y="114"/>
                  </a:cubicBezTo>
                  <a:cubicBezTo>
                    <a:pt x="105" y="95"/>
                    <a:pt x="124" y="79"/>
                    <a:pt x="158" y="79"/>
                  </a:cubicBezTo>
                  <a:cubicBezTo>
                    <a:pt x="192" y="79"/>
                    <a:pt x="228" y="94"/>
                    <a:pt x="264" y="119"/>
                  </a:cubicBezTo>
                  <a:cubicBezTo>
                    <a:pt x="311" y="52"/>
                    <a:pt x="311" y="52"/>
                    <a:pt x="311" y="52"/>
                  </a:cubicBezTo>
                  <a:cubicBezTo>
                    <a:pt x="269" y="18"/>
                    <a:pt x="219" y="0"/>
                    <a:pt x="159" y="0"/>
                  </a:cubicBezTo>
                  <a:cubicBezTo>
                    <a:pt x="76" y="0"/>
                    <a:pt x="16" y="49"/>
                    <a:pt x="16" y="123"/>
                  </a:cubicBezTo>
                  <a:cubicBezTo>
                    <a:pt x="16" y="124"/>
                    <a:pt x="16" y="124"/>
                    <a:pt x="16" y="124"/>
                  </a:cubicBezTo>
                  <a:cubicBezTo>
                    <a:pt x="16" y="205"/>
                    <a:pt x="69" y="227"/>
                    <a:pt x="151" y="249"/>
                  </a:cubicBezTo>
                  <a:cubicBezTo>
                    <a:pt x="220" y="266"/>
                    <a:pt x="234" y="278"/>
                    <a:pt x="234" y="300"/>
                  </a:cubicBezTo>
                  <a:cubicBezTo>
                    <a:pt x="234" y="301"/>
                    <a:pt x="234" y="301"/>
                    <a:pt x="234" y="301"/>
                  </a:cubicBezTo>
                  <a:cubicBezTo>
                    <a:pt x="234" y="325"/>
                    <a:pt x="212" y="340"/>
                    <a:pt x="175" y="340"/>
                  </a:cubicBezTo>
                  <a:cubicBezTo>
                    <a:pt x="128" y="340"/>
                    <a:pt x="90" y="321"/>
                    <a:pt x="53" y="290"/>
                  </a:cubicBezTo>
                  <a:cubicBezTo>
                    <a:pt x="0" y="354"/>
                    <a:pt x="0" y="354"/>
                    <a:pt x="0" y="354"/>
                  </a:cubicBezTo>
                  <a:cubicBezTo>
                    <a:pt x="49" y="398"/>
                    <a:pt x="111" y="419"/>
                    <a:pt x="173" y="419"/>
                  </a:cubicBezTo>
                  <a:cubicBezTo>
                    <a:pt x="261" y="419"/>
                    <a:pt x="323" y="374"/>
                    <a:pt x="323" y="293"/>
                  </a:cubicBezTo>
                  <a:cubicBezTo>
                    <a:pt x="323" y="292"/>
                    <a:pt x="323" y="292"/>
                    <a:pt x="323" y="292"/>
                  </a:cubicBezTo>
                  <a:cubicBezTo>
                    <a:pt x="323" y="221"/>
                    <a:pt x="276" y="191"/>
                    <a:pt x="193"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8" name="Freeform 21"/>
            <p:cNvSpPr>
              <a:spLocks/>
            </p:cNvSpPr>
            <p:nvPr userDrawn="1"/>
          </p:nvSpPr>
          <p:spPr bwMode="auto">
            <a:xfrm>
              <a:off x="-2276475" y="239713"/>
              <a:ext cx="965200" cy="2339975"/>
            </a:xfrm>
            <a:custGeom>
              <a:avLst/>
              <a:gdLst>
                <a:gd name="T0" fmla="*/ 257 w 257"/>
                <a:gd name="T1" fmla="*/ 624 h 624"/>
                <a:gd name="T2" fmla="*/ 177 w 257"/>
                <a:gd name="T3" fmla="*/ 510 h 624"/>
                <a:gd name="T4" fmla="*/ 152 w 257"/>
                <a:gd name="T5" fmla="*/ 324 h 624"/>
                <a:gd name="T6" fmla="*/ 173 w 257"/>
                <a:gd name="T7" fmla="*/ 119 h 624"/>
                <a:gd name="T8" fmla="*/ 173 w 257"/>
                <a:gd name="T9" fmla="*/ 118 h 624"/>
                <a:gd name="T10" fmla="*/ 195 w 257"/>
                <a:gd name="T11" fmla="*/ 88 h 624"/>
                <a:gd name="T12" fmla="*/ 44 w 257"/>
                <a:gd name="T13" fmla="*/ 7 h 624"/>
                <a:gd name="T14" fmla="*/ 33 w 257"/>
                <a:gd name="T15" fmla="*/ 2 h 624"/>
                <a:gd name="T16" fmla="*/ 33 w 257"/>
                <a:gd name="T17" fmla="*/ 2 h 624"/>
                <a:gd name="T18" fmla="*/ 33 w 257"/>
                <a:gd name="T19" fmla="*/ 2 h 624"/>
                <a:gd name="T20" fmla="*/ 25 w 257"/>
                <a:gd name="T21" fmla="*/ 0 h 624"/>
                <a:gd name="T22" fmla="*/ 9 w 257"/>
                <a:gd name="T23" fmla="*/ 15 h 624"/>
                <a:gd name="T24" fmla="*/ 5 w 257"/>
                <a:gd name="T25" fmla="*/ 55 h 624"/>
                <a:gd name="T26" fmla="*/ 0 w 257"/>
                <a:gd name="T27" fmla="*/ 157 h 624"/>
                <a:gd name="T28" fmla="*/ 73 w 257"/>
                <a:gd name="T29" fmla="*/ 496 h 624"/>
                <a:gd name="T30" fmla="*/ 257 w 257"/>
                <a:gd name="T31"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624">
                  <a:moveTo>
                    <a:pt x="257" y="624"/>
                  </a:moveTo>
                  <a:cubicBezTo>
                    <a:pt x="229" y="602"/>
                    <a:pt x="195" y="566"/>
                    <a:pt x="177" y="510"/>
                  </a:cubicBezTo>
                  <a:cubicBezTo>
                    <a:pt x="160" y="457"/>
                    <a:pt x="152" y="394"/>
                    <a:pt x="152" y="324"/>
                  </a:cubicBezTo>
                  <a:cubicBezTo>
                    <a:pt x="152" y="226"/>
                    <a:pt x="168" y="142"/>
                    <a:pt x="173" y="119"/>
                  </a:cubicBezTo>
                  <a:cubicBezTo>
                    <a:pt x="173" y="118"/>
                    <a:pt x="173" y="118"/>
                    <a:pt x="173" y="118"/>
                  </a:cubicBezTo>
                  <a:cubicBezTo>
                    <a:pt x="176" y="104"/>
                    <a:pt x="184" y="93"/>
                    <a:pt x="195" y="88"/>
                  </a:cubicBezTo>
                  <a:cubicBezTo>
                    <a:pt x="121" y="40"/>
                    <a:pt x="57" y="12"/>
                    <a:pt x="44" y="7"/>
                  </a:cubicBezTo>
                  <a:cubicBezTo>
                    <a:pt x="37" y="4"/>
                    <a:pt x="33" y="2"/>
                    <a:pt x="33" y="2"/>
                  </a:cubicBezTo>
                  <a:cubicBezTo>
                    <a:pt x="33" y="2"/>
                    <a:pt x="33" y="2"/>
                    <a:pt x="33" y="2"/>
                  </a:cubicBezTo>
                  <a:cubicBezTo>
                    <a:pt x="33" y="2"/>
                    <a:pt x="33" y="2"/>
                    <a:pt x="33" y="2"/>
                  </a:cubicBezTo>
                  <a:cubicBezTo>
                    <a:pt x="30" y="1"/>
                    <a:pt x="27" y="0"/>
                    <a:pt x="25" y="0"/>
                  </a:cubicBezTo>
                  <a:cubicBezTo>
                    <a:pt x="16" y="0"/>
                    <a:pt x="11" y="6"/>
                    <a:pt x="9" y="15"/>
                  </a:cubicBezTo>
                  <a:cubicBezTo>
                    <a:pt x="9" y="15"/>
                    <a:pt x="7" y="30"/>
                    <a:pt x="5" y="55"/>
                  </a:cubicBezTo>
                  <a:cubicBezTo>
                    <a:pt x="3" y="78"/>
                    <a:pt x="0" y="114"/>
                    <a:pt x="0" y="157"/>
                  </a:cubicBezTo>
                  <a:cubicBezTo>
                    <a:pt x="0" y="253"/>
                    <a:pt x="13" y="391"/>
                    <a:pt x="73" y="496"/>
                  </a:cubicBezTo>
                  <a:cubicBezTo>
                    <a:pt x="119" y="576"/>
                    <a:pt x="185" y="621"/>
                    <a:pt x="257" y="6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9" name="Freeform 22"/>
            <p:cNvSpPr>
              <a:spLocks/>
            </p:cNvSpPr>
            <p:nvPr userDrawn="1"/>
          </p:nvSpPr>
          <p:spPr bwMode="auto">
            <a:xfrm>
              <a:off x="-704850" y="663575"/>
              <a:ext cx="998538" cy="1968500"/>
            </a:xfrm>
            <a:custGeom>
              <a:avLst/>
              <a:gdLst>
                <a:gd name="T0" fmla="*/ 50 w 266"/>
                <a:gd name="T1" fmla="*/ 520 h 525"/>
                <a:gd name="T2" fmla="*/ 78 w 266"/>
                <a:gd name="T3" fmla="*/ 525 h 525"/>
                <a:gd name="T4" fmla="*/ 78 w 266"/>
                <a:gd name="T5" fmla="*/ 525 h 525"/>
                <a:gd name="T6" fmla="*/ 243 w 266"/>
                <a:gd name="T7" fmla="*/ 389 h 525"/>
                <a:gd name="T8" fmla="*/ 266 w 266"/>
                <a:gd name="T9" fmla="*/ 211 h 525"/>
                <a:gd name="T10" fmla="*/ 249 w 266"/>
                <a:gd name="T11" fmla="*/ 27 h 525"/>
                <a:gd name="T12" fmla="*/ 246 w 266"/>
                <a:gd name="T13" fmla="*/ 11 h 525"/>
                <a:gd name="T14" fmla="*/ 238 w 266"/>
                <a:gd name="T15" fmla="*/ 0 h 525"/>
                <a:gd name="T16" fmla="*/ 232 w 266"/>
                <a:gd name="T17" fmla="*/ 3 h 525"/>
                <a:gd name="T18" fmla="*/ 225 w 266"/>
                <a:gd name="T19" fmla="*/ 8 h 525"/>
                <a:gd name="T20" fmla="*/ 207 w 266"/>
                <a:gd name="T21" fmla="*/ 24 h 525"/>
                <a:gd name="T22" fmla="*/ 146 w 266"/>
                <a:gd name="T23" fmla="*/ 84 h 525"/>
                <a:gd name="T24" fmla="*/ 23 w 266"/>
                <a:gd name="T25" fmla="*/ 289 h 525"/>
                <a:gd name="T26" fmla="*/ 0 w 266"/>
                <a:gd name="T27" fmla="*/ 417 h 525"/>
                <a:gd name="T28" fmla="*/ 13 w 266"/>
                <a:gd name="T29" fmla="*/ 483 h 525"/>
                <a:gd name="T30" fmla="*/ 50 w 266"/>
                <a:gd name="T31" fmla="*/ 52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6" h="525">
                  <a:moveTo>
                    <a:pt x="50" y="520"/>
                  </a:moveTo>
                  <a:cubicBezTo>
                    <a:pt x="57" y="523"/>
                    <a:pt x="67" y="525"/>
                    <a:pt x="78" y="525"/>
                  </a:cubicBezTo>
                  <a:cubicBezTo>
                    <a:pt x="78" y="525"/>
                    <a:pt x="78" y="525"/>
                    <a:pt x="78" y="525"/>
                  </a:cubicBezTo>
                  <a:cubicBezTo>
                    <a:pt x="129" y="525"/>
                    <a:pt x="213" y="483"/>
                    <a:pt x="243" y="389"/>
                  </a:cubicBezTo>
                  <a:cubicBezTo>
                    <a:pt x="258" y="338"/>
                    <a:pt x="266" y="278"/>
                    <a:pt x="266" y="211"/>
                  </a:cubicBezTo>
                  <a:cubicBezTo>
                    <a:pt x="266" y="127"/>
                    <a:pt x="254" y="54"/>
                    <a:pt x="249" y="27"/>
                  </a:cubicBezTo>
                  <a:cubicBezTo>
                    <a:pt x="247" y="16"/>
                    <a:pt x="246" y="11"/>
                    <a:pt x="246" y="11"/>
                  </a:cubicBezTo>
                  <a:cubicBezTo>
                    <a:pt x="245" y="6"/>
                    <a:pt x="242" y="0"/>
                    <a:pt x="238" y="0"/>
                  </a:cubicBezTo>
                  <a:cubicBezTo>
                    <a:pt x="236" y="0"/>
                    <a:pt x="234" y="1"/>
                    <a:pt x="232" y="3"/>
                  </a:cubicBezTo>
                  <a:cubicBezTo>
                    <a:pt x="231" y="3"/>
                    <a:pt x="229" y="5"/>
                    <a:pt x="225" y="8"/>
                  </a:cubicBezTo>
                  <a:cubicBezTo>
                    <a:pt x="221" y="12"/>
                    <a:pt x="215" y="17"/>
                    <a:pt x="207" y="24"/>
                  </a:cubicBezTo>
                  <a:cubicBezTo>
                    <a:pt x="195" y="34"/>
                    <a:pt x="173" y="55"/>
                    <a:pt x="146" y="84"/>
                  </a:cubicBezTo>
                  <a:cubicBezTo>
                    <a:pt x="104" y="131"/>
                    <a:pt x="49" y="204"/>
                    <a:pt x="23" y="289"/>
                  </a:cubicBezTo>
                  <a:cubicBezTo>
                    <a:pt x="7" y="339"/>
                    <a:pt x="0" y="382"/>
                    <a:pt x="0" y="417"/>
                  </a:cubicBezTo>
                  <a:cubicBezTo>
                    <a:pt x="0" y="443"/>
                    <a:pt x="4" y="465"/>
                    <a:pt x="13" y="483"/>
                  </a:cubicBezTo>
                  <a:cubicBezTo>
                    <a:pt x="21" y="500"/>
                    <a:pt x="33" y="512"/>
                    <a:pt x="50" y="5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0" name="Freeform 23"/>
            <p:cNvSpPr>
              <a:spLocks/>
            </p:cNvSpPr>
            <p:nvPr userDrawn="1"/>
          </p:nvSpPr>
          <p:spPr bwMode="auto">
            <a:xfrm>
              <a:off x="-1597025" y="663575"/>
              <a:ext cx="900113" cy="1968500"/>
            </a:xfrm>
            <a:custGeom>
              <a:avLst/>
              <a:gdLst>
                <a:gd name="T0" fmla="*/ 238 w 240"/>
                <a:gd name="T1" fmla="*/ 267 h 525"/>
                <a:gd name="T2" fmla="*/ 240 w 240"/>
                <a:gd name="T3" fmla="*/ 261 h 525"/>
                <a:gd name="T4" fmla="*/ 43 w 240"/>
                <a:gd name="T5" fmla="*/ 8 h 525"/>
                <a:gd name="T6" fmla="*/ 36 w 240"/>
                <a:gd name="T7" fmla="*/ 3 h 525"/>
                <a:gd name="T8" fmla="*/ 29 w 240"/>
                <a:gd name="T9" fmla="*/ 0 h 525"/>
                <a:gd name="T10" fmla="*/ 21 w 240"/>
                <a:gd name="T11" fmla="*/ 11 h 525"/>
                <a:gd name="T12" fmla="*/ 18 w 240"/>
                <a:gd name="T13" fmla="*/ 27 h 525"/>
                <a:gd name="T14" fmla="*/ 10 w 240"/>
                <a:gd name="T15" fmla="*/ 70 h 525"/>
                <a:gd name="T16" fmla="*/ 0 w 240"/>
                <a:gd name="T17" fmla="*/ 211 h 525"/>
                <a:gd name="T18" fmla="*/ 24 w 240"/>
                <a:gd name="T19" fmla="*/ 388 h 525"/>
                <a:gd name="T20" fmla="*/ 193 w 240"/>
                <a:gd name="T21" fmla="*/ 525 h 525"/>
                <a:gd name="T22" fmla="*/ 193 w 240"/>
                <a:gd name="T23" fmla="*/ 525 h 525"/>
                <a:gd name="T24" fmla="*/ 222 w 240"/>
                <a:gd name="T25" fmla="*/ 520 h 525"/>
                <a:gd name="T26" fmla="*/ 235 w 240"/>
                <a:gd name="T27" fmla="*/ 513 h 525"/>
                <a:gd name="T28" fmla="*/ 224 w 240"/>
                <a:gd name="T29" fmla="*/ 495 h 525"/>
                <a:gd name="T30" fmla="*/ 209 w 240"/>
                <a:gd name="T31" fmla="*/ 417 h 525"/>
                <a:gd name="T32" fmla="*/ 233 w 240"/>
                <a:gd name="T33" fmla="*/ 281 h 525"/>
                <a:gd name="T34" fmla="*/ 238 w 240"/>
                <a:gd name="T35" fmla="*/ 2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25">
                  <a:moveTo>
                    <a:pt x="238" y="267"/>
                  </a:moveTo>
                  <a:cubicBezTo>
                    <a:pt x="238" y="265"/>
                    <a:pt x="239" y="263"/>
                    <a:pt x="240" y="261"/>
                  </a:cubicBezTo>
                  <a:cubicBezTo>
                    <a:pt x="184" y="123"/>
                    <a:pt x="57" y="20"/>
                    <a:pt x="43" y="8"/>
                  </a:cubicBezTo>
                  <a:cubicBezTo>
                    <a:pt x="38" y="5"/>
                    <a:pt x="36" y="3"/>
                    <a:pt x="36" y="3"/>
                  </a:cubicBezTo>
                  <a:cubicBezTo>
                    <a:pt x="33" y="1"/>
                    <a:pt x="31" y="0"/>
                    <a:pt x="29" y="0"/>
                  </a:cubicBezTo>
                  <a:cubicBezTo>
                    <a:pt x="25" y="0"/>
                    <a:pt x="22" y="6"/>
                    <a:pt x="21" y="11"/>
                  </a:cubicBezTo>
                  <a:cubicBezTo>
                    <a:pt x="20" y="12"/>
                    <a:pt x="19" y="17"/>
                    <a:pt x="18" y="27"/>
                  </a:cubicBezTo>
                  <a:cubicBezTo>
                    <a:pt x="16" y="34"/>
                    <a:pt x="13" y="49"/>
                    <a:pt x="10" y="70"/>
                  </a:cubicBezTo>
                  <a:cubicBezTo>
                    <a:pt x="6" y="103"/>
                    <a:pt x="0" y="154"/>
                    <a:pt x="0" y="211"/>
                  </a:cubicBezTo>
                  <a:cubicBezTo>
                    <a:pt x="0" y="279"/>
                    <a:pt x="8" y="339"/>
                    <a:pt x="24" y="388"/>
                  </a:cubicBezTo>
                  <a:cubicBezTo>
                    <a:pt x="54" y="483"/>
                    <a:pt x="140" y="525"/>
                    <a:pt x="193" y="525"/>
                  </a:cubicBezTo>
                  <a:cubicBezTo>
                    <a:pt x="193" y="525"/>
                    <a:pt x="193" y="525"/>
                    <a:pt x="193" y="525"/>
                  </a:cubicBezTo>
                  <a:cubicBezTo>
                    <a:pt x="204" y="525"/>
                    <a:pt x="214" y="523"/>
                    <a:pt x="222" y="520"/>
                  </a:cubicBezTo>
                  <a:cubicBezTo>
                    <a:pt x="226" y="518"/>
                    <a:pt x="230" y="516"/>
                    <a:pt x="235" y="513"/>
                  </a:cubicBezTo>
                  <a:cubicBezTo>
                    <a:pt x="231" y="508"/>
                    <a:pt x="227" y="502"/>
                    <a:pt x="224" y="495"/>
                  </a:cubicBezTo>
                  <a:cubicBezTo>
                    <a:pt x="214" y="474"/>
                    <a:pt x="209" y="449"/>
                    <a:pt x="209" y="417"/>
                  </a:cubicBezTo>
                  <a:cubicBezTo>
                    <a:pt x="209" y="378"/>
                    <a:pt x="217" y="332"/>
                    <a:pt x="233" y="281"/>
                  </a:cubicBezTo>
                  <a:cubicBezTo>
                    <a:pt x="235" y="276"/>
                    <a:pt x="236" y="271"/>
                    <a:pt x="238" y="2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1" name="Freeform 24"/>
            <p:cNvSpPr>
              <a:spLocks/>
            </p:cNvSpPr>
            <p:nvPr userDrawn="1"/>
          </p:nvSpPr>
          <p:spPr bwMode="auto">
            <a:xfrm>
              <a:off x="-1143000" y="-179387"/>
              <a:ext cx="982663" cy="1682750"/>
            </a:xfrm>
            <a:custGeom>
              <a:avLst/>
              <a:gdLst>
                <a:gd name="T0" fmla="*/ 134 w 262"/>
                <a:gd name="T1" fmla="*/ 449 h 449"/>
                <a:gd name="T2" fmla="*/ 262 w 262"/>
                <a:gd name="T3" fmla="*/ 268 h 449"/>
                <a:gd name="T4" fmla="*/ 147 w 262"/>
                <a:gd name="T5" fmla="*/ 18 h 449"/>
                <a:gd name="T6" fmla="*/ 140 w 262"/>
                <a:gd name="T7" fmla="*/ 7 h 449"/>
                <a:gd name="T8" fmla="*/ 131 w 262"/>
                <a:gd name="T9" fmla="*/ 0 h 449"/>
                <a:gd name="T10" fmla="*/ 122 w 262"/>
                <a:gd name="T11" fmla="*/ 7 h 449"/>
                <a:gd name="T12" fmla="*/ 115 w 262"/>
                <a:gd name="T13" fmla="*/ 18 h 449"/>
                <a:gd name="T14" fmla="*/ 96 w 262"/>
                <a:gd name="T15" fmla="*/ 50 h 449"/>
                <a:gd name="T16" fmla="*/ 40 w 262"/>
                <a:gd name="T17" fmla="*/ 162 h 449"/>
                <a:gd name="T18" fmla="*/ 0 w 262"/>
                <a:gd name="T19" fmla="*/ 265 h 449"/>
                <a:gd name="T20" fmla="*/ 134 w 262"/>
                <a:gd name="T21"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449">
                  <a:moveTo>
                    <a:pt x="134" y="449"/>
                  </a:moveTo>
                  <a:cubicBezTo>
                    <a:pt x="162" y="388"/>
                    <a:pt x="205" y="327"/>
                    <a:pt x="262" y="268"/>
                  </a:cubicBezTo>
                  <a:cubicBezTo>
                    <a:pt x="223" y="150"/>
                    <a:pt x="169" y="54"/>
                    <a:pt x="147" y="18"/>
                  </a:cubicBezTo>
                  <a:cubicBezTo>
                    <a:pt x="143" y="11"/>
                    <a:pt x="140" y="7"/>
                    <a:pt x="140" y="7"/>
                  </a:cubicBezTo>
                  <a:cubicBezTo>
                    <a:pt x="136" y="0"/>
                    <a:pt x="132" y="0"/>
                    <a:pt x="131" y="0"/>
                  </a:cubicBezTo>
                  <a:cubicBezTo>
                    <a:pt x="128" y="0"/>
                    <a:pt x="125" y="2"/>
                    <a:pt x="122" y="7"/>
                  </a:cubicBezTo>
                  <a:cubicBezTo>
                    <a:pt x="122" y="7"/>
                    <a:pt x="119" y="11"/>
                    <a:pt x="115" y="18"/>
                  </a:cubicBezTo>
                  <a:cubicBezTo>
                    <a:pt x="108" y="29"/>
                    <a:pt x="102" y="39"/>
                    <a:pt x="96" y="50"/>
                  </a:cubicBezTo>
                  <a:cubicBezTo>
                    <a:pt x="83" y="74"/>
                    <a:pt x="62" y="113"/>
                    <a:pt x="40" y="162"/>
                  </a:cubicBezTo>
                  <a:cubicBezTo>
                    <a:pt x="26" y="196"/>
                    <a:pt x="12" y="230"/>
                    <a:pt x="0" y="265"/>
                  </a:cubicBezTo>
                  <a:cubicBezTo>
                    <a:pt x="42" y="307"/>
                    <a:pt x="97" y="371"/>
                    <a:pt x="134"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2" name="Freeform 25"/>
            <p:cNvSpPr>
              <a:spLocks/>
            </p:cNvSpPr>
            <p:nvPr userDrawn="1"/>
          </p:nvSpPr>
          <p:spPr bwMode="auto">
            <a:xfrm>
              <a:off x="15875" y="239713"/>
              <a:ext cx="952500" cy="2339975"/>
            </a:xfrm>
            <a:custGeom>
              <a:avLst/>
              <a:gdLst>
                <a:gd name="T0" fmla="*/ 61 w 254"/>
                <a:gd name="T1" fmla="*/ 88 h 624"/>
                <a:gd name="T2" fmla="*/ 82 w 254"/>
                <a:gd name="T3" fmla="*/ 118 h 624"/>
                <a:gd name="T4" fmla="*/ 82 w 254"/>
                <a:gd name="T5" fmla="*/ 119 h 624"/>
                <a:gd name="T6" fmla="*/ 103 w 254"/>
                <a:gd name="T7" fmla="*/ 324 h 624"/>
                <a:gd name="T8" fmla="*/ 78 w 254"/>
                <a:gd name="T9" fmla="*/ 510 h 624"/>
                <a:gd name="T10" fmla="*/ 0 w 254"/>
                <a:gd name="T11" fmla="*/ 624 h 624"/>
                <a:gd name="T12" fmla="*/ 182 w 254"/>
                <a:gd name="T13" fmla="*/ 496 h 624"/>
                <a:gd name="T14" fmla="*/ 254 w 254"/>
                <a:gd name="T15" fmla="*/ 157 h 624"/>
                <a:gd name="T16" fmla="*/ 250 w 254"/>
                <a:gd name="T17" fmla="*/ 55 h 624"/>
                <a:gd name="T18" fmla="*/ 245 w 254"/>
                <a:gd name="T19" fmla="*/ 15 h 624"/>
                <a:gd name="T20" fmla="*/ 230 w 254"/>
                <a:gd name="T21" fmla="*/ 0 h 624"/>
                <a:gd name="T22" fmla="*/ 222 w 254"/>
                <a:gd name="T23" fmla="*/ 2 h 624"/>
                <a:gd name="T24" fmla="*/ 222 w 254"/>
                <a:gd name="T25" fmla="*/ 2 h 624"/>
                <a:gd name="T26" fmla="*/ 222 w 254"/>
                <a:gd name="T27" fmla="*/ 2 h 624"/>
                <a:gd name="T28" fmla="*/ 211 w 254"/>
                <a:gd name="T29" fmla="*/ 7 h 624"/>
                <a:gd name="T30" fmla="*/ 182 w 254"/>
                <a:gd name="T31" fmla="*/ 20 h 624"/>
                <a:gd name="T32" fmla="*/ 178 w 254"/>
                <a:gd name="T33" fmla="*/ 22 h 624"/>
                <a:gd name="T34" fmla="*/ 72 w 254"/>
                <a:gd name="T35" fmla="*/ 80 h 624"/>
                <a:gd name="T36" fmla="*/ 61 w 254"/>
                <a:gd name="T37" fmla="*/ 8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624">
                  <a:moveTo>
                    <a:pt x="61" y="88"/>
                  </a:moveTo>
                  <a:cubicBezTo>
                    <a:pt x="71" y="93"/>
                    <a:pt x="79" y="104"/>
                    <a:pt x="82" y="118"/>
                  </a:cubicBezTo>
                  <a:cubicBezTo>
                    <a:pt x="82" y="118"/>
                    <a:pt x="82" y="118"/>
                    <a:pt x="82" y="119"/>
                  </a:cubicBezTo>
                  <a:cubicBezTo>
                    <a:pt x="87" y="142"/>
                    <a:pt x="103" y="226"/>
                    <a:pt x="103" y="324"/>
                  </a:cubicBezTo>
                  <a:cubicBezTo>
                    <a:pt x="103" y="394"/>
                    <a:pt x="95" y="457"/>
                    <a:pt x="78" y="510"/>
                  </a:cubicBezTo>
                  <a:cubicBezTo>
                    <a:pt x="61" y="566"/>
                    <a:pt x="28" y="602"/>
                    <a:pt x="0" y="624"/>
                  </a:cubicBezTo>
                  <a:cubicBezTo>
                    <a:pt x="72" y="620"/>
                    <a:pt x="136" y="575"/>
                    <a:pt x="182" y="496"/>
                  </a:cubicBezTo>
                  <a:cubicBezTo>
                    <a:pt x="242" y="391"/>
                    <a:pt x="254" y="253"/>
                    <a:pt x="254" y="157"/>
                  </a:cubicBezTo>
                  <a:cubicBezTo>
                    <a:pt x="254" y="122"/>
                    <a:pt x="253" y="88"/>
                    <a:pt x="250" y="55"/>
                  </a:cubicBezTo>
                  <a:cubicBezTo>
                    <a:pt x="248" y="30"/>
                    <a:pt x="246" y="15"/>
                    <a:pt x="245" y="15"/>
                  </a:cubicBezTo>
                  <a:cubicBezTo>
                    <a:pt x="244" y="6"/>
                    <a:pt x="239" y="0"/>
                    <a:pt x="230" y="0"/>
                  </a:cubicBezTo>
                  <a:cubicBezTo>
                    <a:pt x="228" y="0"/>
                    <a:pt x="226" y="1"/>
                    <a:pt x="222" y="2"/>
                  </a:cubicBezTo>
                  <a:cubicBezTo>
                    <a:pt x="222" y="2"/>
                    <a:pt x="222" y="2"/>
                    <a:pt x="222" y="2"/>
                  </a:cubicBezTo>
                  <a:cubicBezTo>
                    <a:pt x="222" y="2"/>
                    <a:pt x="222" y="2"/>
                    <a:pt x="222" y="2"/>
                  </a:cubicBezTo>
                  <a:cubicBezTo>
                    <a:pt x="222" y="2"/>
                    <a:pt x="218" y="4"/>
                    <a:pt x="211" y="7"/>
                  </a:cubicBezTo>
                  <a:cubicBezTo>
                    <a:pt x="204" y="10"/>
                    <a:pt x="194" y="14"/>
                    <a:pt x="182" y="20"/>
                  </a:cubicBezTo>
                  <a:cubicBezTo>
                    <a:pt x="178" y="22"/>
                    <a:pt x="178" y="22"/>
                    <a:pt x="178" y="22"/>
                  </a:cubicBezTo>
                  <a:cubicBezTo>
                    <a:pt x="142" y="39"/>
                    <a:pt x="106" y="59"/>
                    <a:pt x="72" y="80"/>
                  </a:cubicBezTo>
                  <a:cubicBezTo>
                    <a:pt x="68" y="83"/>
                    <a:pt x="64" y="85"/>
                    <a:pt x="6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3" name="Freeform 26"/>
            <p:cNvSpPr>
              <a:spLocks/>
            </p:cNvSpPr>
            <p:nvPr userDrawn="1"/>
          </p:nvSpPr>
          <p:spPr bwMode="auto">
            <a:xfrm>
              <a:off x="-284163" y="-63500"/>
              <a:ext cx="581025" cy="738188"/>
            </a:xfrm>
            <a:custGeom>
              <a:avLst/>
              <a:gdLst>
                <a:gd name="T0" fmla="*/ 155 w 155"/>
                <a:gd name="T1" fmla="*/ 126 h 197"/>
                <a:gd name="T2" fmla="*/ 126 w 155"/>
                <a:gd name="T3" fmla="*/ 13 h 197"/>
                <a:gd name="T4" fmla="*/ 126 w 155"/>
                <a:gd name="T5" fmla="*/ 12 h 197"/>
                <a:gd name="T6" fmla="*/ 111 w 155"/>
                <a:gd name="T7" fmla="*/ 0 h 197"/>
                <a:gd name="T8" fmla="*/ 108 w 155"/>
                <a:gd name="T9" fmla="*/ 0 h 197"/>
                <a:gd name="T10" fmla="*/ 108 w 155"/>
                <a:gd name="T11" fmla="*/ 0 h 197"/>
                <a:gd name="T12" fmla="*/ 108 w 155"/>
                <a:gd name="T13" fmla="*/ 0 h 197"/>
                <a:gd name="T14" fmla="*/ 101 w 155"/>
                <a:gd name="T15" fmla="*/ 3 h 197"/>
                <a:gd name="T16" fmla="*/ 101 w 155"/>
                <a:gd name="T17" fmla="*/ 3 h 197"/>
                <a:gd name="T18" fmla="*/ 101 w 155"/>
                <a:gd name="T19" fmla="*/ 3 h 197"/>
                <a:gd name="T20" fmla="*/ 61 w 155"/>
                <a:gd name="T21" fmla="*/ 30 h 197"/>
                <a:gd name="T22" fmla="*/ 0 w 155"/>
                <a:gd name="T23" fmla="*/ 77 h 197"/>
                <a:gd name="T24" fmla="*/ 50 w 155"/>
                <a:gd name="T25" fmla="*/ 197 h 197"/>
                <a:gd name="T26" fmla="*/ 155 w 155"/>
                <a:gd name="T27" fmla="*/ 12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126"/>
                  </a:moveTo>
                  <a:cubicBezTo>
                    <a:pt x="144" y="70"/>
                    <a:pt x="131" y="28"/>
                    <a:pt x="126" y="13"/>
                  </a:cubicBezTo>
                  <a:cubicBezTo>
                    <a:pt x="126" y="12"/>
                    <a:pt x="126" y="12"/>
                    <a:pt x="126" y="12"/>
                  </a:cubicBezTo>
                  <a:cubicBezTo>
                    <a:pt x="123" y="4"/>
                    <a:pt x="118" y="0"/>
                    <a:pt x="111" y="0"/>
                  </a:cubicBezTo>
                  <a:cubicBezTo>
                    <a:pt x="110" y="0"/>
                    <a:pt x="109" y="0"/>
                    <a:pt x="108" y="0"/>
                  </a:cubicBezTo>
                  <a:cubicBezTo>
                    <a:pt x="108" y="0"/>
                    <a:pt x="108" y="0"/>
                    <a:pt x="108" y="0"/>
                  </a:cubicBezTo>
                  <a:cubicBezTo>
                    <a:pt x="108" y="0"/>
                    <a:pt x="108" y="0"/>
                    <a:pt x="108" y="0"/>
                  </a:cubicBezTo>
                  <a:cubicBezTo>
                    <a:pt x="106" y="0"/>
                    <a:pt x="103" y="1"/>
                    <a:pt x="101" y="3"/>
                  </a:cubicBezTo>
                  <a:cubicBezTo>
                    <a:pt x="101" y="3"/>
                    <a:pt x="101" y="3"/>
                    <a:pt x="101" y="3"/>
                  </a:cubicBezTo>
                  <a:cubicBezTo>
                    <a:pt x="101" y="3"/>
                    <a:pt x="101" y="3"/>
                    <a:pt x="101" y="3"/>
                  </a:cubicBezTo>
                  <a:cubicBezTo>
                    <a:pt x="101" y="3"/>
                    <a:pt x="85" y="12"/>
                    <a:pt x="61" y="30"/>
                  </a:cubicBezTo>
                  <a:cubicBezTo>
                    <a:pt x="47" y="40"/>
                    <a:pt x="26" y="56"/>
                    <a:pt x="0" y="77"/>
                  </a:cubicBezTo>
                  <a:cubicBezTo>
                    <a:pt x="19" y="117"/>
                    <a:pt x="36" y="157"/>
                    <a:pt x="50" y="197"/>
                  </a:cubicBezTo>
                  <a:cubicBezTo>
                    <a:pt x="82" y="172"/>
                    <a:pt x="116" y="149"/>
                    <a:pt x="155"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4" name="Freeform 27"/>
            <p:cNvSpPr>
              <a:spLocks/>
            </p:cNvSpPr>
            <p:nvPr userDrawn="1"/>
          </p:nvSpPr>
          <p:spPr bwMode="auto">
            <a:xfrm>
              <a:off x="-1600200" y="-63500"/>
              <a:ext cx="581025" cy="738188"/>
            </a:xfrm>
            <a:custGeom>
              <a:avLst/>
              <a:gdLst>
                <a:gd name="T0" fmla="*/ 155 w 155"/>
                <a:gd name="T1" fmla="*/ 77 h 197"/>
                <a:gd name="T2" fmla="*/ 94 w 155"/>
                <a:gd name="T3" fmla="*/ 30 h 197"/>
                <a:gd name="T4" fmla="*/ 54 w 155"/>
                <a:gd name="T5" fmla="*/ 3 h 197"/>
                <a:gd name="T6" fmla="*/ 54 w 155"/>
                <a:gd name="T7" fmla="*/ 3 h 197"/>
                <a:gd name="T8" fmla="*/ 54 w 155"/>
                <a:gd name="T9" fmla="*/ 3 h 197"/>
                <a:gd name="T10" fmla="*/ 47 w 155"/>
                <a:gd name="T11" fmla="*/ 0 h 197"/>
                <a:gd name="T12" fmla="*/ 47 w 155"/>
                <a:gd name="T13" fmla="*/ 0 h 197"/>
                <a:gd name="T14" fmla="*/ 47 w 155"/>
                <a:gd name="T15" fmla="*/ 0 h 197"/>
                <a:gd name="T16" fmla="*/ 44 w 155"/>
                <a:gd name="T17" fmla="*/ 0 h 197"/>
                <a:gd name="T18" fmla="*/ 29 w 155"/>
                <a:gd name="T19" fmla="*/ 12 h 197"/>
                <a:gd name="T20" fmla="*/ 29 w 155"/>
                <a:gd name="T21" fmla="*/ 13 h 197"/>
                <a:gd name="T22" fmla="*/ 0 w 155"/>
                <a:gd name="T23" fmla="*/ 126 h 197"/>
                <a:gd name="T24" fmla="*/ 105 w 155"/>
                <a:gd name="T25" fmla="*/ 197 h 197"/>
                <a:gd name="T26" fmla="*/ 155 w 155"/>
                <a:gd name="T2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77"/>
                  </a:moveTo>
                  <a:cubicBezTo>
                    <a:pt x="135" y="60"/>
                    <a:pt x="114" y="44"/>
                    <a:pt x="94" y="30"/>
                  </a:cubicBezTo>
                  <a:cubicBezTo>
                    <a:pt x="70" y="12"/>
                    <a:pt x="54" y="3"/>
                    <a:pt x="54" y="3"/>
                  </a:cubicBezTo>
                  <a:cubicBezTo>
                    <a:pt x="54" y="3"/>
                    <a:pt x="54" y="3"/>
                    <a:pt x="54" y="3"/>
                  </a:cubicBezTo>
                  <a:cubicBezTo>
                    <a:pt x="54" y="3"/>
                    <a:pt x="54" y="3"/>
                    <a:pt x="54" y="3"/>
                  </a:cubicBezTo>
                  <a:cubicBezTo>
                    <a:pt x="52" y="1"/>
                    <a:pt x="49" y="0"/>
                    <a:pt x="47" y="0"/>
                  </a:cubicBezTo>
                  <a:cubicBezTo>
                    <a:pt x="47" y="0"/>
                    <a:pt x="47" y="0"/>
                    <a:pt x="47" y="0"/>
                  </a:cubicBezTo>
                  <a:cubicBezTo>
                    <a:pt x="47" y="0"/>
                    <a:pt x="47" y="0"/>
                    <a:pt x="47" y="0"/>
                  </a:cubicBezTo>
                  <a:cubicBezTo>
                    <a:pt x="46" y="0"/>
                    <a:pt x="45" y="0"/>
                    <a:pt x="44" y="0"/>
                  </a:cubicBezTo>
                  <a:cubicBezTo>
                    <a:pt x="37" y="0"/>
                    <a:pt x="32" y="4"/>
                    <a:pt x="29" y="12"/>
                  </a:cubicBezTo>
                  <a:cubicBezTo>
                    <a:pt x="29" y="12"/>
                    <a:pt x="29" y="12"/>
                    <a:pt x="29" y="13"/>
                  </a:cubicBezTo>
                  <a:cubicBezTo>
                    <a:pt x="24" y="28"/>
                    <a:pt x="11" y="70"/>
                    <a:pt x="0" y="126"/>
                  </a:cubicBezTo>
                  <a:cubicBezTo>
                    <a:pt x="39" y="149"/>
                    <a:pt x="73" y="172"/>
                    <a:pt x="105" y="197"/>
                  </a:cubicBezTo>
                  <a:cubicBezTo>
                    <a:pt x="119" y="158"/>
                    <a:pt x="136" y="118"/>
                    <a:pt x="155"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Freeform 28"/>
            <p:cNvSpPr>
              <a:spLocks/>
            </p:cNvSpPr>
            <p:nvPr userDrawn="1"/>
          </p:nvSpPr>
          <p:spPr bwMode="auto">
            <a:xfrm>
              <a:off x="-2973388" y="914400"/>
              <a:ext cx="633413" cy="657225"/>
            </a:xfrm>
            <a:custGeom>
              <a:avLst/>
              <a:gdLst>
                <a:gd name="T0" fmla="*/ 169 w 169"/>
                <a:gd name="T1" fmla="*/ 133 h 175"/>
                <a:gd name="T2" fmla="*/ 158 w 169"/>
                <a:gd name="T3" fmla="*/ 5 h 175"/>
                <a:gd name="T4" fmla="*/ 70 w 169"/>
                <a:gd name="T5" fmla="*/ 0 h 175"/>
                <a:gd name="T6" fmla="*/ 59 w 169"/>
                <a:gd name="T7" fmla="*/ 0 h 175"/>
                <a:gd name="T8" fmla="*/ 26 w 169"/>
                <a:gd name="T9" fmla="*/ 0 h 175"/>
                <a:gd name="T10" fmla="*/ 5 w 169"/>
                <a:gd name="T11" fmla="*/ 13 h 175"/>
                <a:gd name="T12" fmla="*/ 0 w 169"/>
                <a:gd name="T13" fmla="*/ 28 h 175"/>
                <a:gd name="T14" fmla="*/ 74 w 169"/>
                <a:gd name="T15" fmla="*/ 175 h 175"/>
                <a:gd name="T16" fmla="*/ 169 w 169"/>
                <a:gd name="T17" fmla="*/ 13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133"/>
                  </a:moveTo>
                  <a:cubicBezTo>
                    <a:pt x="163" y="93"/>
                    <a:pt x="159" y="50"/>
                    <a:pt x="158" y="5"/>
                  </a:cubicBezTo>
                  <a:cubicBezTo>
                    <a:pt x="119" y="1"/>
                    <a:pt x="89" y="0"/>
                    <a:pt x="70" y="0"/>
                  </a:cubicBezTo>
                  <a:cubicBezTo>
                    <a:pt x="66" y="0"/>
                    <a:pt x="63" y="0"/>
                    <a:pt x="59" y="0"/>
                  </a:cubicBezTo>
                  <a:cubicBezTo>
                    <a:pt x="38" y="0"/>
                    <a:pt x="26" y="0"/>
                    <a:pt x="26" y="0"/>
                  </a:cubicBezTo>
                  <a:cubicBezTo>
                    <a:pt x="17" y="1"/>
                    <a:pt x="10" y="5"/>
                    <a:pt x="5" y="13"/>
                  </a:cubicBezTo>
                  <a:cubicBezTo>
                    <a:pt x="2" y="17"/>
                    <a:pt x="0" y="23"/>
                    <a:pt x="0" y="28"/>
                  </a:cubicBezTo>
                  <a:cubicBezTo>
                    <a:pt x="2" y="43"/>
                    <a:pt x="11" y="95"/>
                    <a:pt x="74" y="175"/>
                  </a:cubicBezTo>
                  <a:cubicBezTo>
                    <a:pt x="106" y="159"/>
                    <a:pt x="138" y="145"/>
                    <a:pt x="169"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Freeform 29"/>
            <p:cNvSpPr>
              <a:spLocks/>
            </p:cNvSpPr>
            <p:nvPr userDrawn="1"/>
          </p:nvSpPr>
          <p:spPr bwMode="auto">
            <a:xfrm>
              <a:off x="1035050" y="914400"/>
              <a:ext cx="635000" cy="657225"/>
            </a:xfrm>
            <a:custGeom>
              <a:avLst/>
              <a:gdLst>
                <a:gd name="T0" fmla="*/ 169 w 169"/>
                <a:gd name="T1" fmla="*/ 28 h 175"/>
                <a:gd name="T2" fmla="*/ 164 w 169"/>
                <a:gd name="T3" fmla="*/ 13 h 175"/>
                <a:gd name="T4" fmla="*/ 143 w 169"/>
                <a:gd name="T5" fmla="*/ 0 h 175"/>
                <a:gd name="T6" fmla="*/ 110 w 169"/>
                <a:gd name="T7" fmla="*/ 0 h 175"/>
                <a:gd name="T8" fmla="*/ 99 w 169"/>
                <a:gd name="T9" fmla="*/ 0 h 175"/>
                <a:gd name="T10" fmla="*/ 11 w 169"/>
                <a:gd name="T11" fmla="*/ 5 h 175"/>
                <a:gd name="T12" fmla="*/ 0 w 169"/>
                <a:gd name="T13" fmla="*/ 133 h 175"/>
                <a:gd name="T14" fmla="*/ 95 w 169"/>
                <a:gd name="T15" fmla="*/ 175 h 175"/>
                <a:gd name="T16" fmla="*/ 169 w 169"/>
                <a:gd name="T17" fmla="*/ 2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28"/>
                  </a:moveTo>
                  <a:cubicBezTo>
                    <a:pt x="169" y="23"/>
                    <a:pt x="166" y="16"/>
                    <a:pt x="164" y="13"/>
                  </a:cubicBezTo>
                  <a:cubicBezTo>
                    <a:pt x="159" y="5"/>
                    <a:pt x="152" y="1"/>
                    <a:pt x="143" y="0"/>
                  </a:cubicBezTo>
                  <a:cubicBezTo>
                    <a:pt x="143" y="0"/>
                    <a:pt x="131" y="0"/>
                    <a:pt x="110" y="0"/>
                  </a:cubicBezTo>
                  <a:cubicBezTo>
                    <a:pt x="106" y="0"/>
                    <a:pt x="103" y="0"/>
                    <a:pt x="99" y="0"/>
                  </a:cubicBezTo>
                  <a:cubicBezTo>
                    <a:pt x="80" y="0"/>
                    <a:pt x="49" y="1"/>
                    <a:pt x="11" y="5"/>
                  </a:cubicBezTo>
                  <a:cubicBezTo>
                    <a:pt x="10" y="49"/>
                    <a:pt x="6" y="92"/>
                    <a:pt x="0" y="133"/>
                  </a:cubicBezTo>
                  <a:cubicBezTo>
                    <a:pt x="31" y="145"/>
                    <a:pt x="63" y="159"/>
                    <a:pt x="95" y="175"/>
                  </a:cubicBezTo>
                  <a:cubicBezTo>
                    <a:pt x="158" y="95"/>
                    <a:pt x="167" y="43"/>
                    <a:pt x="16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7" name="Freeform 30"/>
            <p:cNvSpPr>
              <a:spLocks/>
            </p:cNvSpPr>
            <p:nvPr userDrawn="1"/>
          </p:nvSpPr>
          <p:spPr bwMode="auto">
            <a:xfrm>
              <a:off x="401638" y="1522413"/>
              <a:ext cx="1485900" cy="1046163"/>
            </a:xfrm>
            <a:custGeom>
              <a:avLst/>
              <a:gdLst>
                <a:gd name="T0" fmla="*/ 385 w 396"/>
                <a:gd name="T1" fmla="*/ 119 h 279"/>
                <a:gd name="T2" fmla="*/ 376 w 396"/>
                <a:gd name="T3" fmla="*/ 112 h 279"/>
                <a:gd name="T4" fmla="*/ 375 w 396"/>
                <a:gd name="T5" fmla="*/ 112 h 279"/>
                <a:gd name="T6" fmla="*/ 375 w 396"/>
                <a:gd name="T7" fmla="*/ 112 h 279"/>
                <a:gd name="T8" fmla="*/ 355 w 396"/>
                <a:gd name="T9" fmla="*/ 99 h 279"/>
                <a:gd name="T10" fmla="*/ 348 w 396"/>
                <a:gd name="T11" fmla="*/ 94 h 279"/>
                <a:gd name="T12" fmla="*/ 250 w 396"/>
                <a:gd name="T13" fmla="*/ 38 h 279"/>
                <a:gd name="T14" fmla="*/ 164 w 396"/>
                <a:gd name="T15" fmla="*/ 0 h 279"/>
                <a:gd name="T16" fmla="*/ 104 w 396"/>
                <a:gd name="T17" fmla="*/ 168 h 279"/>
                <a:gd name="T18" fmla="*/ 0 w 396"/>
                <a:gd name="T19" fmla="*/ 279 h 279"/>
                <a:gd name="T20" fmla="*/ 391 w 396"/>
                <a:gd name="T21" fmla="*/ 156 h 279"/>
                <a:gd name="T22" fmla="*/ 391 w 396"/>
                <a:gd name="T23" fmla="*/ 156 h 279"/>
                <a:gd name="T24" fmla="*/ 396 w 396"/>
                <a:gd name="T25" fmla="*/ 141 h 279"/>
                <a:gd name="T26" fmla="*/ 385 w 396"/>
                <a:gd name="T27" fmla="*/ 11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6" h="279">
                  <a:moveTo>
                    <a:pt x="385" y="119"/>
                  </a:moveTo>
                  <a:cubicBezTo>
                    <a:pt x="385" y="119"/>
                    <a:pt x="382" y="117"/>
                    <a:pt x="376" y="112"/>
                  </a:cubicBezTo>
                  <a:cubicBezTo>
                    <a:pt x="375" y="112"/>
                    <a:pt x="375" y="112"/>
                    <a:pt x="375" y="112"/>
                  </a:cubicBezTo>
                  <a:cubicBezTo>
                    <a:pt x="375" y="112"/>
                    <a:pt x="375" y="112"/>
                    <a:pt x="375" y="112"/>
                  </a:cubicBezTo>
                  <a:cubicBezTo>
                    <a:pt x="371" y="109"/>
                    <a:pt x="364" y="104"/>
                    <a:pt x="355" y="99"/>
                  </a:cubicBezTo>
                  <a:cubicBezTo>
                    <a:pt x="353" y="97"/>
                    <a:pt x="350" y="96"/>
                    <a:pt x="348" y="94"/>
                  </a:cubicBezTo>
                  <a:cubicBezTo>
                    <a:pt x="327" y="80"/>
                    <a:pt x="292" y="59"/>
                    <a:pt x="250" y="38"/>
                  </a:cubicBezTo>
                  <a:cubicBezTo>
                    <a:pt x="221" y="24"/>
                    <a:pt x="192" y="11"/>
                    <a:pt x="164" y="0"/>
                  </a:cubicBezTo>
                  <a:cubicBezTo>
                    <a:pt x="151" y="65"/>
                    <a:pt x="131" y="121"/>
                    <a:pt x="104" y="168"/>
                  </a:cubicBezTo>
                  <a:cubicBezTo>
                    <a:pt x="76" y="217"/>
                    <a:pt x="41" y="255"/>
                    <a:pt x="0" y="279"/>
                  </a:cubicBezTo>
                  <a:cubicBezTo>
                    <a:pt x="298" y="263"/>
                    <a:pt x="383" y="167"/>
                    <a:pt x="391" y="156"/>
                  </a:cubicBezTo>
                  <a:cubicBezTo>
                    <a:pt x="391" y="156"/>
                    <a:pt x="391" y="156"/>
                    <a:pt x="391" y="156"/>
                  </a:cubicBezTo>
                  <a:cubicBezTo>
                    <a:pt x="394" y="151"/>
                    <a:pt x="396" y="146"/>
                    <a:pt x="396" y="141"/>
                  </a:cubicBezTo>
                  <a:cubicBezTo>
                    <a:pt x="396" y="132"/>
                    <a:pt x="392" y="124"/>
                    <a:pt x="385"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 name="Freeform 31"/>
            <p:cNvSpPr>
              <a:spLocks/>
            </p:cNvSpPr>
            <p:nvPr userDrawn="1"/>
          </p:nvSpPr>
          <p:spPr bwMode="auto">
            <a:xfrm>
              <a:off x="-3190875" y="1522413"/>
              <a:ext cx="1485900" cy="1046163"/>
            </a:xfrm>
            <a:custGeom>
              <a:avLst/>
              <a:gdLst>
                <a:gd name="T0" fmla="*/ 396 w 396"/>
                <a:gd name="T1" fmla="*/ 279 h 279"/>
                <a:gd name="T2" fmla="*/ 292 w 396"/>
                <a:gd name="T3" fmla="*/ 168 h 279"/>
                <a:gd name="T4" fmla="*/ 232 w 396"/>
                <a:gd name="T5" fmla="*/ 0 h 279"/>
                <a:gd name="T6" fmla="*/ 20 w 396"/>
                <a:gd name="T7" fmla="*/ 112 h 279"/>
                <a:gd name="T8" fmla="*/ 11 w 396"/>
                <a:gd name="T9" fmla="*/ 119 h 279"/>
                <a:gd name="T10" fmla="*/ 0 w 396"/>
                <a:gd name="T11" fmla="*/ 141 h 279"/>
                <a:gd name="T12" fmla="*/ 5 w 396"/>
                <a:gd name="T13" fmla="*/ 156 h 279"/>
                <a:gd name="T14" fmla="*/ 5 w 396"/>
                <a:gd name="T15" fmla="*/ 157 h 279"/>
                <a:gd name="T16" fmla="*/ 7 w 396"/>
                <a:gd name="T17" fmla="*/ 159 h 279"/>
                <a:gd name="T18" fmla="*/ 8 w 396"/>
                <a:gd name="T19" fmla="*/ 160 h 279"/>
                <a:gd name="T20" fmla="*/ 23 w 396"/>
                <a:gd name="T21" fmla="*/ 174 h 279"/>
                <a:gd name="T22" fmla="*/ 94 w 396"/>
                <a:gd name="T23" fmla="*/ 217 h 279"/>
                <a:gd name="T24" fmla="*/ 396 w 396"/>
                <a:gd name="T25"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79">
                  <a:moveTo>
                    <a:pt x="396" y="279"/>
                  </a:moveTo>
                  <a:cubicBezTo>
                    <a:pt x="356" y="255"/>
                    <a:pt x="320" y="217"/>
                    <a:pt x="292" y="168"/>
                  </a:cubicBezTo>
                  <a:cubicBezTo>
                    <a:pt x="265" y="121"/>
                    <a:pt x="245" y="65"/>
                    <a:pt x="232" y="0"/>
                  </a:cubicBezTo>
                  <a:cubicBezTo>
                    <a:pt x="132" y="38"/>
                    <a:pt x="51" y="91"/>
                    <a:pt x="20" y="112"/>
                  </a:cubicBezTo>
                  <a:cubicBezTo>
                    <a:pt x="14" y="117"/>
                    <a:pt x="11" y="119"/>
                    <a:pt x="11" y="119"/>
                  </a:cubicBezTo>
                  <a:cubicBezTo>
                    <a:pt x="4" y="124"/>
                    <a:pt x="0" y="132"/>
                    <a:pt x="0" y="141"/>
                  </a:cubicBezTo>
                  <a:cubicBezTo>
                    <a:pt x="0" y="146"/>
                    <a:pt x="2" y="151"/>
                    <a:pt x="5" y="156"/>
                  </a:cubicBezTo>
                  <a:cubicBezTo>
                    <a:pt x="5" y="156"/>
                    <a:pt x="5" y="156"/>
                    <a:pt x="5" y="157"/>
                  </a:cubicBezTo>
                  <a:cubicBezTo>
                    <a:pt x="6" y="157"/>
                    <a:pt x="6" y="158"/>
                    <a:pt x="7" y="159"/>
                  </a:cubicBezTo>
                  <a:cubicBezTo>
                    <a:pt x="7" y="159"/>
                    <a:pt x="8" y="160"/>
                    <a:pt x="8" y="160"/>
                  </a:cubicBezTo>
                  <a:cubicBezTo>
                    <a:pt x="10" y="162"/>
                    <a:pt x="15" y="167"/>
                    <a:pt x="23" y="174"/>
                  </a:cubicBezTo>
                  <a:cubicBezTo>
                    <a:pt x="35" y="184"/>
                    <a:pt x="58" y="201"/>
                    <a:pt x="94" y="217"/>
                  </a:cubicBezTo>
                  <a:cubicBezTo>
                    <a:pt x="169" y="251"/>
                    <a:pt x="273" y="273"/>
                    <a:pt x="396" y="2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9" name="Freeform 32"/>
            <p:cNvSpPr>
              <a:spLocks/>
            </p:cNvSpPr>
            <p:nvPr userDrawn="1"/>
          </p:nvSpPr>
          <p:spPr bwMode="auto">
            <a:xfrm>
              <a:off x="-523875" y="2651125"/>
              <a:ext cx="1500188" cy="239713"/>
            </a:xfrm>
            <a:custGeom>
              <a:avLst/>
              <a:gdLst>
                <a:gd name="T0" fmla="*/ 7 w 400"/>
                <a:gd name="T1" fmla="*/ 31 h 64"/>
                <a:gd name="T2" fmla="*/ 54 w 400"/>
                <a:gd name="T3" fmla="*/ 29 h 64"/>
                <a:gd name="T4" fmla="*/ 182 w 400"/>
                <a:gd name="T5" fmla="*/ 47 h 64"/>
                <a:gd name="T6" fmla="*/ 292 w 400"/>
                <a:gd name="T7" fmla="*/ 64 h 64"/>
                <a:gd name="T8" fmla="*/ 392 w 400"/>
                <a:gd name="T9" fmla="*/ 37 h 64"/>
                <a:gd name="T10" fmla="*/ 399 w 400"/>
                <a:gd name="T11" fmla="*/ 18 h 64"/>
                <a:gd name="T12" fmla="*/ 373 w 400"/>
                <a:gd name="T13" fmla="*/ 0 h 64"/>
                <a:gd name="T14" fmla="*/ 301 w 400"/>
                <a:gd name="T15" fmla="*/ 8 h 64"/>
                <a:gd name="T16" fmla="*/ 285 w 400"/>
                <a:gd name="T17" fmla="*/ 10 h 64"/>
                <a:gd name="T18" fmla="*/ 227 w 400"/>
                <a:gd name="T19" fmla="*/ 13 h 64"/>
                <a:gd name="T20" fmla="*/ 181 w 400"/>
                <a:gd name="T21" fmla="*/ 12 h 64"/>
                <a:gd name="T22" fmla="*/ 180 w 400"/>
                <a:gd name="T23" fmla="*/ 12 h 64"/>
                <a:gd name="T24" fmla="*/ 129 w 400"/>
                <a:gd name="T25" fmla="*/ 12 h 64"/>
                <a:gd name="T26" fmla="*/ 3 w 400"/>
                <a:gd name="T27" fmla="*/ 25 h 64"/>
                <a:gd name="T28" fmla="*/ 0 w 400"/>
                <a:gd name="T29" fmla="*/ 29 h 64"/>
                <a:gd name="T30" fmla="*/ 5 w 400"/>
                <a:gd name="T31" fmla="*/ 31 h 64"/>
                <a:gd name="T32" fmla="*/ 7 w 400"/>
                <a:gd name="T3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64">
                  <a:moveTo>
                    <a:pt x="7" y="31"/>
                  </a:moveTo>
                  <a:cubicBezTo>
                    <a:pt x="23" y="29"/>
                    <a:pt x="39" y="29"/>
                    <a:pt x="54" y="29"/>
                  </a:cubicBezTo>
                  <a:cubicBezTo>
                    <a:pt x="109" y="29"/>
                    <a:pt x="146" y="38"/>
                    <a:pt x="182" y="47"/>
                  </a:cubicBezTo>
                  <a:cubicBezTo>
                    <a:pt x="216" y="56"/>
                    <a:pt x="248" y="64"/>
                    <a:pt x="292" y="64"/>
                  </a:cubicBezTo>
                  <a:cubicBezTo>
                    <a:pt x="339" y="64"/>
                    <a:pt x="377" y="54"/>
                    <a:pt x="392" y="37"/>
                  </a:cubicBezTo>
                  <a:cubicBezTo>
                    <a:pt x="397" y="31"/>
                    <a:pt x="400" y="25"/>
                    <a:pt x="399" y="18"/>
                  </a:cubicBezTo>
                  <a:cubicBezTo>
                    <a:pt x="398" y="6"/>
                    <a:pt x="394" y="0"/>
                    <a:pt x="373" y="0"/>
                  </a:cubicBezTo>
                  <a:cubicBezTo>
                    <a:pt x="358" y="0"/>
                    <a:pt x="335" y="3"/>
                    <a:pt x="301" y="8"/>
                  </a:cubicBezTo>
                  <a:cubicBezTo>
                    <a:pt x="296" y="9"/>
                    <a:pt x="290" y="9"/>
                    <a:pt x="285" y="10"/>
                  </a:cubicBezTo>
                  <a:cubicBezTo>
                    <a:pt x="270" y="12"/>
                    <a:pt x="252" y="13"/>
                    <a:pt x="227" y="13"/>
                  </a:cubicBezTo>
                  <a:cubicBezTo>
                    <a:pt x="213" y="13"/>
                    <a:pt x="197" y="13"/>
                    <a:pt x="181" y="12"/>
                  </a:cubicBezTo>
                  <a:cubicBezTo>
                    <a:pt x="180" y="12"/>
                    <a:pt x="180" y="12"/>
                    <a:pt x="180" y="12"/>
                  </a:cubicBezTo>
                  <a:cubicBezTo>
                    <a:pt x="164" y="12"/>
                    <a:pt x="146" y="12"/>
                    <a:pt x="129" y="12"/>
                  </a:cubicBezTo>
                  <a:cubicBezTo>
                    <a:pt x="92" y="12"/>
                    <a:pt x="45" y="13"/>
                    <a:pt x="3" y="25"/>
                  </a:cubicBezTo>
                  <a:cubicBezTo>
                    <a:pt x="1" y="25"/>
                    <a:pt x="0" y="28"/>
                    <a:pt x="0" y="29"/>
                  </a:cubicBezTo>
                  <a:cubicBezTo>
                    <a:pt x="0" y="30"/>
                    <a:pt x="3" y="31"/>
                    <a:pt x="5" y="31"/>
                  </a:cubicBezTo>
                  <a:cubicBezTo>
                    <a:pt x="5" y="31"/>
                    <a:pt x="6" y="31"/>
                    <a:pt x="7"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0" name="Freeform 33"/>
            <p:cNvSpPr>
              <a:spLocks/>
            </p:cNvSpPr>
            <p:nvPr userDrawn="1"/>
          </p:nvSpPr>
          <p:spPr bwMode="auto">
            <a:xfrm>
              <a:off x="-2279650" y="2651125"/>
              <a:ext cx="1500188" cy="239713"/>
            </a:xfrm>
            <a:custGeom>
              <a:avLst/>
              <a:gdLst>
                <a:gd name="T0" fmla="*/ 346 w 400"/>
                <a:gd name="T1" fmla="*/ 29 h 64"/>
                <a:gd name="T2" fmla="*/ 393 w 400"/>
                <a:gd name="T3" fmla="*/ 31 h 64"/>
                <a:gd name="T4" fmla="*/ 395 w 400"/>
                <a:gd name="T5" fmla="*/ 31 h 64"/>
                <a:gd name="T6" fmla="*/ 400 w 400"/>
                <a:gd name="T7" fmla="*/ 29 h 64"/>
                <a:gd name="T8" fmla="*/ 397 w 400"/>
                <a:gd name="T9" fmla="*/ 25 h 64"/>
                <a:gd name="T10" fmla="*/ 271 w 400"/>
                <a:gd name="T11" fmla="*/ 12 h 64"/>
                <a:gd name="T12" fmla="*/ 271 w 400"/>
                <a:gd name="T13" fmla="*/ 12 h 64"/>
                <a:gd name="T14" fmla="*/ 220 w 400"/>
                <a:gd name="T15" fmla="*/ 12 h 64"/>
                <a:gd name="T16" fmla="*/ 219 w 400"/>
                <a:gd name="T17" fmla="*/ 12 h 64"/>
                <a:gd name="T18" fmla="*/ 173 w 400"/>
                <a:gd name="T19" fmla="*/ 13 h 64"/>
                <a:gd name="T20" fmla="*/ 115 w 400"/>
                <a:gd name="T21" fmla="*/ 10 h 64"/>
                <a:gd name="T22" fmla="*/ 99 w 400"/>
                <a:gd name="T23" fmla="*/ 8 h 64"/>
                <a:gd name="T24" fmla="*/ 27 w 400"/>
                <a:gd name="T25" fmla="*/ 0 h 64"/>
                <a:gd name="T26" fmla="*/ 1 w 400"/>
                <a:gd name="T27" fmla="*/ 18 h 64"/>
                <a:gd name="T28" fmla="*/ 8 w 400"/>
                <a:gd name="T29" fmla="*/ 37 h 64"/>
                <a:gd name="T30" fmla="*/ 108 w 400"/>
                <a:gd name="T31" fmla="*/ 64 h 64"/>
                <a:gd name="T32" fmla="*/ 218 w 400"/>
                <a:gd name="T33" fmla="*/ 47 h 64"/>
                <a:gd name="T34" fmla="*/ 346 w 400"/>
                <a:gd name="T35"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64">
                  <a:moveTo>
                    <a:pt x="346" y="29"/>
                  </a:moveTo>
                  <a:cubicBezTo>
                    <a:pt x="361" y="29"/>
                    <a:pt x="377" y="29"/>
                    <a:pt x="393" y="31"/>
                  </a:cubicBezTo>
                  <a:cubicBezTo>
                    <a:pt x="394" y="31"/>
                    <a:pt x="394" y="31"/>
                    <a:pt x="395" y="31"/>
                  </a:cubicBezTo>
                  <a:cubicBezTo>
                    <a:pt x="397" y="31"/>
                    <a:pt x="400" y="30"/>
                    <a:pt x="400" y="29"/>
                  </a:cubicBezTo>
                  <a:cubicBezTo>
                    <a:pt x="400" y="28"/>
                    <a:pt x="399" y="25"/>
                    <a:pt x="397" y="25"/>
                  </a:cubicBezTo>
                  <a:cubicBezTo>
                    <a:pt x="355" y="13"/>
                    <a:pt x="308" y="12"/>
                    <a:pt x="271" y="12"/>
                  </a:cubicBezTo>
                  <a:cubicBezTo>
                    <a:pt x="271" y="12"/>
                    <a:pt x="271" y="12"/>
                    <a:pt x="271" y="12"/>
                  </a:cubicBezTo>
                  <a:cubicBezTo>
                    <a:pt x="254" y="12"/>
                    <a:pt x="236" y="12"/>
                    <a:pt x="220" y="12"/>
                  </a:cubicBezTo>
                  <a:cubicBezTo>
                    <a:pt x="219" y="12"/>
                    <a:pt x="219" y="12"/>
                    <a:pt x="219" y="12"/>
                  </a:cubicBezTo>
                  <a:cubicBezTo>
                    <a:pt x="203" y="13"/>
                    <a:pt x="187" y="13"/>
                    <a:pt x="173" y="13"/>
                  </a:cubicBezTo>
                  <a:cubicBezTo>
                    <a:pt x="148" y="13"/>
                    <a:pt x="130" y="12"/>
                    <a:pt x="115" y="10"/>
                  </a:cubicBezTo>
                  <a:cubicBezTo>
                    <a:pt x="109" y="9"/>
                    <a:pt x="104" y="9"/>
                    <a:pt x="99" y="8"/>
                  </a:cubicBezTo>
                  <a:cubicBezTo>
                    <a:pt x="65" y="3"/>
                    <a:pt x="42" y="0"/>
                    <a:pt x="27" y="0"/>
                  </a:cubicBezTo>
                  <a:cubicBezTo>
                    <a:pt x="6" y="0"/>
                    <a:pt x="2" y="6"/>
                    <a:pt x="1" y="18"/>
                  </a:cubicBezTo>
                  <a:cubicBezTo>
                    <a:pt x="0" y="25"/>
                    <a:pt x="3" y="31"/>
                    <a:pt x="8" y="37"/>
                  </a:cubicBezTo>
                  <a:cubicBezTo>
                    <a:pt x="23" y="53"/>
                    <a:pt x="61" y="64"/>
                    <a:pt x="108" y="64"/>
                  </a:cubicBezTo>
                  <a:cubicBezTo>
                    <a:pt x="152" y="64"/>
                    <a:pt x="184" y="56"/>
                    <a:pt x="218" y="47"/>
                  </a:cubicBezTo>
                  <a:cubicBezTo>
                    <a:pt x="254" y="38"/>
                    <a:pt x="291" y="29"/>
                    <a:pt x="34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1" name="Freeform 34"/>
            <p:cNvSpPr>
              <a:spLocks/>
            </p:cNvSpPr>
            <p:nvPr userDrawn="1"/>
          </p:nvSpPr>
          <p:spPr bwMode="auto">
            <a:xfrm>
              <a:off x="3424238" y="3930650"/>
              <a:ext cx="1023938" cy="1368425"/>
            </a:xfrm>
            <a:custGeom>
              <a:avLst/>
              <a:gdLst>
                <a:gd name="T0" fmla="*/ 0 w 645"/>
                <a:gd name="T1" fmla="*/ 0 h 862"/>
                <a:gd name="T2" fmla="*/ 640 w 645"/>
                <a:gd name="T3" fmla="*/ 0 h 862"/>
                <a:gd name="T4" fmla="*/ 640 w 645"/>
                <a:gd name="T5" fmla="*/ 134 h 862"/>
                <a:gd name="T6" fmla="*/ 151 w 645"/>
                <a:gd name="T7" fmla="*/ 134 h 862"/>
                <a:gd name="T8" fmla="*/ 151 w 645"/>
                <a:gd name="T9" fmla="*/ 359 h 862"/>
                <a:gd name="T10" fmla="*/ 584 w 645"/>
                <a:gd name="T11" fmla="*/ 359 h 862"/>
                <a:gd name="T12" fmla="*/ 584 w 645"/>
                <a:gd name="T13" fmla="*/ 496 h 862"/>
                <a:gd name="T14" fmla="*/ 151 w 645"/>
                <a:gd name="T15" fmla="*/ 496 h 862"/>
                <a:gd name="T16" fmla="*/ 151 w 645"/>
                <a:gd name="T17" fmla="*/ 727 h 862"/>
                <a:gd name="T18" fmla="*/ 645 w 645"/>
                <a:gd name="T19" fmla="*/ 727 h 862"/>
                <a:gd name="T20" fmla="*/ 645 w 645"/>
                <a:gd name="T21" fmla="*/ 862 h 862"/>
                <a:gd name="T22" fmla="*/ 0 w 645"/>
                <a:gd name="T23" fmla="*/ 862 h 862"/>
                <a:gd name="T24" fmla="*/ 0 w 645"/>
                <a:gd name="T25"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862">
                  <a:moveTo>
                    <a:pt x="0" y="0"/>
                  </a:moveTo>
                  <a:lnTo>
                    <a:pt x="640" y="0"/>
                  </a:lnTo>
                  <a:lnTo>
                    <a:pt x="640" y="134"/>
                  </a:lnTo>
                  <a:lnTo>
                    <a:pt x="151" y="134"/>
                  </a:lnTo>
                  <a:lnTo>
                    <a:pt x="151" y="359"/>
                  </a:lnTo>
                  <a:lnTo>
                    <a:pt x="584" y="359"/>
                  </a:lnTo>
                  <a:lnTo>
                    <a:pt x="584" y="496"/>
                  </a:lnTo>
                  <a:lnTo>
                    <a:pt x="151" y="496"/>
                  </a:lnTo>
                  <a:lnTo>
                    <a:pt x="151" y="727"/>
                  </a:lnTo>
                  <a:lnTo>
                    <a:pt x="645" y="727"/>
                  </a:lnTo>
                  <a:lnTo>
                    <a:pt x="645" y="862"/>
                  </a:lnTo>
                  <a:lnTo>
                    <a:pt x="0" y="8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2" name="Freeform 35"/>
            <p:cNvSpPr>
              <a:spLocks noEditPoints="1"/>
            </p:cNvSpPr>
            <p:nvPr userDrawn="1"/>
          </p:nvSpPr>
          <p:spPr bwMode="auto">
            <a:xfrm>
              <a:off x="4545013" y="3870325"/>
              <a:ext cx="1069975" cy="1450975"/>
            </a:xfrm>
            <a:custGeom>
              <a:avLst/>
              <a:gdLst>
                <a:gd name="T0" fmla="*/ 0 w 285"/>
                <a:gd name="T1" fmla="*/ 244 h 387"/>
                <a:gd name="T2" fmla="*/ 0 w 285"/>
                <a:gd name="T3" fmla="*/ 243 h 387"/>
                <a:gd name="T4" fmla="*/ 128 w 285"/>
                <a:gd name="T5" fmla="*/ 100 h 387"/>
                <a:gd name="T6" fmla="*/ 222 w 285"/>
                <a:gd name="T7" fmla="*/ 149 h 387"/>
                <a:gd name="T8" fmla="*/ 222 w 285"/>
                <a:gd name="T9" fmla="*/ 0 h 387"/>
                <a:gd name="T10" fmla="*/ 285 w 285"/>
                <a:gd name="T11" fmla="*/ 0 h 387"/>
                <a:gd name="T12" fmla="*/ 285 w 285"/>
                <a:gd name="T13" fmla="*/ 381 h 387"/>
                <a:gd name="T14" fmla="*/ 222 w 285"/>
                <a:gd name="T15" fmla="*/ 381 h 387"/>
                <a:gd name="T16" fmla="*/ 222 w 285"/>
                <a:gd name="T17" fmla="*/ 335 h 387"/>
                <a:gd name="T18" fmla="*/ 128 w 285"/>
                <a:gd name="T19" fmla="*/ 387 h 387"/>
                <a:gd name="T20" fmla="*/ 0 w 285"/>
                <a:gd name="T21" fmla="*/ 244 h 387"/>
                <a:gd name="T22" fmla="*/ 223 w 285"/>
                <a:gd name="T23" fmla="*/ 244 h 387"/>
                <a:gd name="T24" fmla="*/ 223 w 285"/>
                <a:gd name="T25" fmla="*/ 243 h 387"/>
                <a:gd name="T26" fmla="*/ 143 w 285"/>
                <a:gd name="T27" fmla="*/ 155 h 387"/>
                <a:gd name="T28" fmla="*/ 64 w 285"/>
                <a:gd name="T29" fmla="*/ 243 h 387"/>
                <a:gd name="T30" fmla="*/ 64 w 285"/>
                <a:gd name="T31" fmla="*/ 244 h 387"/>
                <a:gd name="T32" fmla="*/ 143 w 285"/>
                <a:gd name="T33" fmla="*/ 332 h 387"/>
                <a:gd name="T34" fmla="*/ 223 w 285"/>
                <a:gd name="T35" fmla="*/ 24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387">
                  <a:moveTo>
                    <a:pt x="0" y="244"/>
                  </a:moveTo>
                  <a:cubicBezTo>
                    <a:pt x="0" y="243"/>
                    <a:pt x="0" y="243"/>
                    <a:pt x="0" y="243"/>
                  </a:cubicBezTo>
                  <a:cubicBezTo>
                    <a:pt x="0" y="152"/>
                    <a:pt x="62" y="100"/>
                    <a:pt x="128" y="100"/>
                  </a:cubicBezTo>
                  <a:cubicBezTo>
                    <a:pt x="173" y="100"/>
                    <a:pt x="202" y="122"/>
                    <a:pt x="222" y="149"/>
                  </a:cubicBezTo>
                  <a:cubicBezTo>
                    <a:pt x="222" y="0"/>
                    <a:pt x="222" y="0"/>
                    <a:pt x="222" y="0"/>
                  </a:cubicBezTo>
                  <a:cubicBezTo>
                    <a:pt x="285" y="0"/>
                    <a:pt x="285" y="0"/>
                    <a:pt x="285" y="0"/>
                  </a:cubicBezTo>
                  <a:cubicBezTo>
                    <a:pt x="285" y="381"/>
                    <a:pt x="285" y="381"/>
                    <a:pt x="285" y="381"/>
                  </a:cubicBezTo>
                  <a:cubicBezTo>
                    <a:pt x="222" y="381"/>
                    <a:pt x="222" y="381"/>
                    <a:pt x="222" y="381"/>
                  </a:cubicBezTo>
                  <a:cubicBezTo>
                    <a:pt x="222" y="335"/>
                    <a:pt x="222" y="335"/>
                    <a:pt x="222" y="335"/>
                  </a:cubicBezTo>
                  <a:cubicBezTo>
                    <a:pt x="202" y="364"/>
                    <a:pt x="173" y="387"/>
                    <a:pt x="128" y="387"/>
                  </a:cubicBezTo>
                  <a:cubicBezTo>
                    <a:pt x="63" y="387"/>
                    <a:pt x="0" y="335"/>
                    <a:pt x="0" y="244"/>
                  </a:cubicBezTo>
                  <a:close/>
                  <a:moveTo>
                    <a:pt x="223" y="244"/>
                  </a:moveTo>
                  <a:cubicBezTo>
                    <a:pt x="223" y="243"/>
                    <a:pt x="223" y="243"/>
                    <a:pt x="223" y="243"/>
                  </a:cubicBezTo>
                  <a:cubicBezTo>
                    <a:pt x="223" y="190"/>
                    <a:pt x="185" y="155"/>
                    <a:pt x="143" y="155"/>
                  </a:cubicBezTo>
                  <a:cubicBezTo>
                    <a:pt x="100" y="155"/>
                    <a:pt x="64" y="188"/>
                    <a:pt x="64" y="243"/>
                  </a:cubicBezTo>
                  <a:cubicBezTo>
                    <a:pt x="64" y="244"/>
                    <a:pt x="64" y="244"/>
                    <a:pt x="64" y="244"/>
                  </a:cubicBezTo>
                  <a:cubicBezTo>
                    <a:pt x="64" y="297"/>
                    <a:pt x="100" y="332"/>
                    <a:pt x="143" y="332"/>
                  </a:cubicBezTo>
                  <a:cubicBezTo>
                    <a:pt x="185" y="332"/>
                    <a:pt x="223" y="297"/>
                    <a:pt x="223" y="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3" name="Freeform 36"/>
            <p:cNvSpPr>
              <a:spLocks/>
            </p:cNvSpPr>
            <p:nvPr userDrawn="1"/>
          </p:nvSpPr>
          <p:spPr bwMode="auto">
            <a:xfrm>
              <a:off x="5813425" y="4267200"/>
              <a:ext cx="925513" cy="1054100"/>
            </a:xfrm>
            <a:custGeom>
              <a:avLst/>
              <a:gdLst>
                <a:gd name="T0" fmla="*/ 0 w 247"/>
                <a:gd name="T1" fmla="*/ 175 h 281"/>
                <a:gd name="T2" fmla="*/ 0 w 247"/>
                <a:gd name="T3" fmla="*/ 0 h 281"/>
                <a:gd name="T4" fmla="*/ 63 w 247"/>
                <a:gd name="T5" fmla="*/ 0 h 281"/>
                <a:gd name="T6" fmla="*/ 63 w 247"/>
                <a:gd name="T7" fmla="*/ 156 h 281"/>
                <a:gd name="T8" fmla="*/ 122 w 247"/>
                <a:gd name="T9" fmla="*/ 223 h 281"/>
                <a:gd name="T10" fmla="*/ 184 w 247"/>
                <a:gd name="T11" fmla="*/ 155 h 281"/>
                <a:gd name="T12" fmla="*/ 184 w 247"/>
                <a:gd name="T13" fmla="*/ 0 h 281"/>
                <a:gd name="T14" fmla="*/ 247 w 247"/>
                <a:gd name="T15" fmla="*/ 0 h 281"/>
                <a:gd name="T16" fmla="*/ 247 w 247"/>
                <a:gd name="T17" fmla="*/ 275 h 281"/>
                <a:gd name="T18" fmla="*/ 184 w 247"/>
                <a:gd name="T19" fmla="*/ 275 h 281"/>
                <a:gd name="T20" fmla="*/ 184 w 247"/>
                <a:gd name="T21" fmla="*/ 232 h 281"/>
                <a:gd name="T22" fmla="*/ 98 w 247"/>
                <a:gd name="T23" fmla="*/ 281 h 281"/>
                <a:gd name="T24" fmla="*/ 0 w 247"/>
                <a:gd name="T25" fmla="*/ 17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81">
                  <a:moveTo>
                    <a:pt x="0" y="175"/>
                  </a:moveTo>
                  <a:cubicBezTo>
                    <a:pt x="0" y="0"/>
                    <a:pt x="0" y="0"/>
                    <a:pt x="0" y="0"/>
                  </a:cubicBezTo>
                  <a:cubicBezTo>
                    <a:pt x="63" y="0"/>
                    <a:pt x="63" y="0"/>
                    <a:pt x="63" y="0"/>
                  </a:cubicBezTo>
                  <a:cubicBezTo>
                    <a:pt x="63" y="156"/>
                    <a:pt x="63" y="156"/>
                    <a:pt x="63" y="156"/>
                  </a:cubicBezTo>
                  <a:cubicBezTo>
                    <a:pt x="63" y="199"/>
                    <a:pt x="84" y="223"/>
                    <a:pt x="122" y="223"/>
                  </a:cubicBezTo>
                  <a:cubicBezTo>
                    <a:pt x="158" y="223"/>
                    <a:pt x="184" y="198"/>
                    <a:pt x="184" y="155"/>
                  </a:cubicBezTo>
                  <a:cubicBezTo>
                    <a:pt x="184" y="0"/>
                    <a:pt x="184" y="0"/>
                    <a:pt x="184" y="0"/>
                  </a:cubicBezTo>
                  <a:cubicBezTo>
                    <a:pt x="247" y="0"/>
                    <a:pt x="247" y="0"/>
                    <a:pt x="247" y="0"/>
                  </a:cubicBezTo>
                  <a:cubicBezTo>
                    <a:pt x="247" y="275"/>
                    <a:pt x="247" y="275"/>
                    <a:pt x="247" y="275"/>
                  </a:cubicBezTo>
                  <a:cubicBezTo>
                    <a:pt x="184" y="275"/>
                    <a:pt x="184" y="275"/>
                    <a:pt x="184" y="275"/>
                  </a:cubicBezTo>
                  <a:cubicBezTo>
                    <a:pt x="184" y="232"/>
                    <a:pt x="184" y="232"/>
                    <a:pt x="184" y="232"/>
                  </a:cubicBezTo>
                  <a:cubicBezTo>
                    <a:pt x="166" y="258"/>
                    <a:pt x="140" y="281"/>
                    <a:pt x="98" y="281"/>
                  </a:cubicBezTo>
                  <a:cubicBezTo>
                    <a:pt x="36" y="281"/>
                    <a:pt x="0" y="239"/>
                    <a:pt x="0" y="1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37"/>
            <p:cNvSpPr>
              <a:spLocks/>
            </p:cNvSpPr>
            <p:nvPr userDrawn="1"/>
          </p:nvSpPr>
          <p:spPr bwMode="auto">
            <a:xfrm>
              <a:off x="6889750" y="4244975"/>
              <a:ext cx="955675" cy="1076325"/>
            </a:xfrm>
            <a:custGeom>
              <a:avLst/>
              <a:gdLst>
                <a:gd name="T0" fmla="*/ 0 w 255"/>
                <a:gd name="T1" fmla="*/ 145 h 287"/>
                <a:gd name="T2" fmla="*/ 0 w 255"/>
                <a:gd name="T3" fmla="*/ 144 h 287"/>
                <a:gd name="T4" fmla="*/ 144 w 255"/>
                <a:gd name="T5" fmla="*/ 0 h 287"/>
                <a:gd name="T6" fmla="*/ 254 w 255"/>
                <a:gd name="T7" fmla="*/ 47 h 287"/>
                <a:gd name="T8" fmla="*/ 214 w 255"/>
                <a:gd name="T9" fmla="*/ 90 h 287"/>
                <a:gd name="T10" fmla="*/ 143 w 255"/>
                <a:gd name="T11" fmla="*/ 55 h 287"/>
                <a:gd name="T12" fmla="*/ 64 w 255"/>
                <a:gd name="T13" fmla="*/ 143 h 287"/>
                <a:gd name="T14" fmla="*/ 64 w 255"/>
                <a:gd name="T15" fmla="*/ 144 h 287"/>
                <a:gd name="T16" fmla="*/ 146 w 255"/>
                <a:gd name="T17" fmla="*/ 232 h 287"/>
                <a:gd name="T18" fmla="*/ 217 w 255"/>
                <a:gd name="T19" fmla="*/ 198 h 287"/>
                <a:gd name="T20" fmla="*/ 255 w 255"/>
                <a:gd name="T21" fmla="*/ 236 h 287"/>
                <a:gd name="T22" fmla="*/ 143 w 255"/>
                <a:gd name="T23" fmla="*/ 287 h 287"/>
                <a:gd name="T24" fmla="*/ 0 w 255"/>
                <a:gd name="T25"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87">
                  <a:moveTo>
                    <a:pt x="0" y="145"/>
                  </a:moveTo>
                  <a:cubicBezTo>
                    <a:pt x="0" y="144"/>
                    <a:pt x="0" y="144"/>
                    <a:pt x="0" y="144"/>
                  </a:cubicBezTo>
                  <a:cubicBezTo>
                    <a:pt x="0" y="66"/>
                    <a:pt x="61" y="0"/>
                    <a:pt x="144" y="0"/>
                  </a:cubicBezTo>
                  <a:cubicBezTo>
                    <a:pt x="195" y="0"/>
                    <a:pt x="228" y="19"/>
                    <a:pt x="254" y="47"/>
                  </a:cubicBezTo>
                  <a:cubicBezTo>
                    <a:pt x="214" y="90"/>
                    <a:pt x="214" y="90"/>
                    <a:pt x="214" y="90"/>
                  </a:cubicBezTo>
                  <a:cubicBezTo>
                    <a:pt x="195" y="69"/>
                    <a:pt x="175" y="55"/>
                    <a:pt x="143" y="55"/>
                  </a:cubicBezTo>
                  <a:cubicBezTo>
                    <a:pt x="97" y="55"/>
                    <a:pt x="64" y="95"/>
                    <a:pt x="64" y="143"/>
                  </a:cubicBezTo>
                  <a:cubicBezTo>
                    <a:pt x="64" y="144"/>
                    <a:pt x="64" y="144"/>
                    <a:pt x="64" y="144"/>
                  </a:cubicBezTo>
                  <a:cubicBezTo>
                    <a:pt x="64" y="193"/>
                    <a:pt x="97" y="232"/>
                    <a:pt x="146" y="232"/>
                  </a:cubicBezTo>
                  <a:cubicBezTo>
                    <a:pt x="176" y="232"/>
                    <a:pt x="198" y="219"/>
                    <a:pt x="217" y="198"/>
                  </a:cubicBezTo>
                  <a:cubicBezTo>
                    <a:pt x="255" y="236"/>
                    <a:pt x="255" y="236"/>
                    <a:pt x="255" y="236"/>
                  </a:cubicBezTo>
                  <a:cubicBezTo>
                    <a:pt x="228" y="266"/>
                    <a:pt x="197" y="287"/>
                    <a:pt x="143" y="287"/>
                  </a:cubicBezTo>
                  <a:cubicBezTo>
                    <a:pt x="61" y="287"/>
                    <a:pt x="0" y="223"/>
                    <a:pt x="0"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38"/>
            <p:cNvSpPr>
              <a:spLocks noEditPoints="1"/>
            </p:cNvSpPr>
            <p:nvPr userDrawn="1"/>
          </p:nvSpPr>
          <p:spPr bwMode="auto">
            <a:xfrm>
              <a:off x="7908925" y="4252913"/>
              <a:ext cx="930275" cy="1068388"/>
            </a:xfrm>
            <a:custGeom>
              <a:avLst/>
              <a:gdLst>
                <a:gd name="T0" fmla="*/ 0 w 248"/>
                <a:gd name="T1" fmla="*/ 200 h 285"/>
                <a:gd name="T2" fmla="*/ 0 w 248"/>
                <a:gd name="T3" fmla="*/ 199 h 285"/>
                <a:gd name="T4" fmla="*/ 113 w 248"/>
                <a:gd name="T5" fmla="*/ 110 h 285"/>
                <a:gd name="T6" fmla="*/ 187 w 248"/>
                <a:gd name="T7" fmla="*/ 122 h 285"/>
                <a:gd name="T8" fmla="*/ 187 w 248"/>
                <a:gd name="T9" fmla="*/ 115 h 285"/>
                <a:gd name="T10" fmla="*/ 119 w 248"/>
                <a:gd name="T11" fmla="*/ 55 h 285"/>
                <a:gd name="T12" fmla="*/ 40 w 248"/>
                <a:gd name="T13" fmla="*/ 72 h 285"/>
                <a:gd name="T14" fmla="*/ 24 w 248"/>
                <a:gd name="T15" fmla="*/ 23 h 285"/>
                <a:gd name="T16" fmla="*/ 127 w 248"/>
                <a:gd name="T17" fmla="*/ 0 h 285"/>
                <a:gd name="T18" fmla="*/ 219 w 248"/>
                <a:gd name="T19" fmla="*/ 31 h 285"/>
                <a:gd name="T20" fmla="*/ 248 w 248"/>
                <a:gd name="T21" fmla="*/ 116 h 285"/>
                <a:gd name="T22" fmla="*/ 248 w 248"/>
                <a:gd name="T23" fmla="*/ 279 h 285"/>
                <a:gd name="T24" fmla="*/ 187 w 248"/>
                <a:gd name="T25" fmla="*/ 279 h 285"/>
                <a:gd name="T26" fmla="*/ 187 w 248"/>
                <a:gd name="T27" fmla="*/ 245 h 285"/>
                <a:gd name="T28" fmla="*/ 97 w 248"/>
                <a:gd name="T29" fmla="*/ 285 h 285"/>
                <a:gd name="T30" fmla="*/ 0 w 248"/>
                <a:gd name="T31" fmla="*/ 200 h 285"/>
                <a:gd name="T32" fmla="*/ 188 w 248"/>
                <a:gd name="T33" fmla="*/ 180 h 285"/>
                <a:gd name="T34" fmla="*/ 188 w 248"/>
                <a:gd name="T35" fmla="*/ 161 h 285"/>
                <a:gd name="T36" fmla="*/ 126 w 248"/>
                <a:gd name="T37" fmla="*/ 150 h 285"/>
                <a:gd name="T38" fmla="*/ 61 w 248"/>
                <a:gd name="T39" fmla="*/ 196 h 285"/>
                <a:gd name="T40" fmla="*/ 61 w 248"/>
                <a:gd name="T41" fmla="*/ 197 h 285"/>
                <a:gd name="T42" fmla="*/ 115 w 248"/>
                <a:gd name="T43" fmla="*/ 239 h 285"/>
                <a:gd name="T44" fmla="*/ 188 w 248"/>
                <a:gd name="T45" fmla="*/ 1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285">
                  <a:moveTo>
                    <a:pt x="0" y="200"/>
                  </a:moveTo>
                  <a:cubicBezTo>
                    <a:pt x="0" y="199"/>
                    <a:pt x="0" y="199"/>
                    <a:pt x="0" y="199"/>
                  </a:cubicBezTo>
                  <a:cubicBezTo>
                    <a:pt x="0" y="139"/>
                    <a:pt x="46" y="110"/>
                    <a:pt x="113" y="110"/>
                  </a:cubicBezTo>
                  <a:cubicBezTo>
                    <a:pt x="144" y="110"/>
                    <a:pt x="166" y="115"/>
                    <a:pt x="187" y="122"/>
                  </a:cubicBezTo>
                  <a:cubicBezTo>
                    <a:pt x="187" y="115"/>
                    <a:pt x="187" y="115"/>
                    <a:pt x="187" y="115"/>
                  </a:cubicBezTo>
                  <a:cubicBezTo>
                    <a:pt x="187" y="76"/>
                    <a:pt x="163" y="55"/>
                    <a:pt x="119" y="55"/>
                  </a:cubicBezTo>
                  <a:cubicBezTo>
                    <a:pt x="88" y="55"/>
                    <a:pt x="65" y="62"/>
                    <a:pt x="40" y="72"/>
                  </a:cubicBezTo>
                  <a:cubicBezTo>
                    <a:pt x="24" y="23"/>
                    <a:pt x="24" y="23"/>
                    <a:pt x="24" y="23"/>
                  </a:cubicBezTo>
                  <a:cubicBezTo>
                    <a:pt x="54" y="9"/>
                    <a:pt x="84" y="0"/>
                    <a:pt x="127" y="0"/>
                  </a:cubicBezTo>
                  <a:cubicBezTo>
                    <a:pt x="169" y="0"/>
                    <a:pt x="199" y="11"/>
                    <a:pt x="219" y="31"/>
                  </a:cubicBezTo>
                  <a:cubicBezTo>
                    <a:pt x="239" y="51"/>
                    <a:pt x="248" y="80"/>
                    <a:pt x="248" y="116"/>
                  </a:cubicBezTo>
                  <a:cubicBezTo>
                    <a:pt x="248" y="279"/>
                    <a:pt x="248" y="279"/>
                    <a:pt x="248" y="279"/>
                  </a:cubicBezTo>
                  <a:cubicBezTo>
                    <a:pt x="187" y="279"/>
                    <a:pt x="187" y="279"/>
                    <a:pt x="187" y="279"/>
                  </a:cubicBezTo>
                  <a:cubicBezTo>
                    <a:pt x="187" y="245"/>
                    <a:pt x="187" y="245"/>
                    <a:pt x="187" y="245"/>
                  </a:cubicBezTo>
                  <a:cubicBezTo>
                    <a:pt x="168" y="267"/>
                    <a:pt x="139" y="285"/>
                    <a:pt x="97" y="285"/>
                  </a:cubicBezTo>
                  <a:cubicBezTo>
                    <a:pt x="46" y="285"/>
                    <a:pt x="0" y="255"/>
                    <a:pt x="0" y="200"/>
                  </a:cubicBezTo>
                  <a:close/>
                  <a:moveTo>
                    <a:pt x="188" y="180"/>
                  </a:moveTo>
                  <a:cubicBezTo>
                    <a:pt x="188" y="161"/>
                    <a:pt x="188" y="161"/>
                    <a:pt x="188" y="161"/>
                  </a:cubicBezTo>
                  <a:cubicBezTo>
                    <a:pt x="172" y="155"/>
                    <a:pt x="151" y="150"/>
                    <a:pt x="126" y="150"/>
                  </a:cubicBezTo>
                  <a:cubicBezTo>
                    <a:pt x="85" y="150"/>
                    <a:pt x="61" y="167"/>
                    <a:pt x="61" y="196"/>
                  </a:cubicBezTo>
                  <a:cubicBezTo>
                    <a:pt x="61" y="197"/>
                    <a:pt x="61" y="197"/>
                    <a:pt x="61" y="197"/>
                  </a:cubicBezTo>
                  <a:cubicBezTo>
                    <a:pt x="61" y="224"/>
                    <a:pt x="85" y="239"/>
                    <a:pt x="115" y="239"/>
                  </a:cubicBezTo>
                  <a:cubicBezTo>
                    <a:pt x="157" y="239"/>
                    <a:pt x="188" y="215"/>
                    <a:pt x="188"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6" name="Freeform 39"/>
            <p:cNvSpPr>
              <a:spLocks/>
            </p:cNvSpPr>
            <p:nvPr userDrawn="1"/>
          </p:nvSpPr>
          <p:spPr bwMode="auto">
            <a:xfrm>
              <a:off x="8943975" y="3983038"/>
              <a:ext cx="646113" cy="1335088"/>
            </a:xfrm>
            <a:custGeom>
              <a:avLst/>
              <a:gdLst>
                <a:gd name="T0" fmla="*/ 35 w 172"/>
                <a:gd name="T1" fmla="*/ 275 h 356"/>
                <a:gd name="T2" fmla="*/ 35 w 172"/>
                <a:gd name="T3" fmla="*/ 130 h 356"/>
                <a:gd name="T4" fmla="*/ 0 w 172"/>
                <a:gd name="T5" fmla="*/ 130 h 356"/>
                <a:gd name="T6" fmla="*/ 0 w 172"/>
                <a:gd name="T7" fmla="*/ 76 h 356"/>
                <a:gd name="T8" fmla="*/ 35 w 172"/>
                <a:gd name="T9" fmla="*/ 76 h 356"/>
                <a:gd name="T10" fmla="*/ 35 w 172"/>
                <a:gd name="T11" fmla="*/ 0 h 356"/>
                <a:gd name="T12" fmla="*/ 98 w 172"/>
                <a:gd name="T13" fmla="*/ 0 h 356"/>
                <a:gd name="T14" fmla="*/ 98 w 172"/>
                <a:gd name="T15" fmla="*/ 76 h 356"/>
                <a:gd name="T16" fmla="*/ 172 w 172"/>
                <a:gd name="T17" fmla="*/ 76 h 356"/>
                <a:gd name="T18" fmla="*/ 172 w 172"/>
                <a:gd name="T19" fmla="*/ 130 h 356"/>
                <a:gd name="T20" fmla="*/ 98 w 172"/>
                <a:gd name="T21" fmla="*/ 130 h 356"/>
                <a:gd name="T22" fmla="*/ 98 w 172"/>
                <a:gd name="T23" fmla="*/ 265 h 356"/>
                <a:gd name="T24" fmla="*/ 132 w 172"/>
                <a:gd name="T25" fmla="*/ 299 h 356"/>
                <a:gd name="T26" fmla="*/ 171 w 172"/>
                <a:gd name="T27" fmla="*/ 290 h 356"/>
                <a:gd name="T28" fmla="*/ 171 w 172"/>
                <a:gd name="T29" fmla="*/ 342 h 356"/>
                <a:gd name="T30" fmla="*/ 114 w 172"/>
                <a:gd name="T31" fmla="*/ 356 h 356"/>
                <a:gd name="T32" fmla="*/ 35 w 172"/>
                <a:gd name="T33" fmla="*/ 27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356">
                  <a:moveTo>
                    <a:pt x="35" y="275"/>
                  </a:moveTo>
                  <a:cubicBezTo>
                    <a:pt x="35" y="130"/>
                    <a:pt x="35" y="130"/>
                    <a:pt x="35" y="130"/>
                  </a:cubicBezTo>
                  <a:cubicBezTo>
                    <a:pt x="0" y="130"/>
                    <a:pt x="0" y="130"/>
                    <a:pt x="0" y="130"/>
                  </a:cubicBezTo>
                  <a:cubicBezTo>
                    <a:pt x="0" y="76"/>
                    <a:pt x="0" y="76"/>
                    <a:pt x="0" y="76"/>
                  </a:cubicBezTo>
                  <a:cubicBezTo>
                    <a:pt x="35" y="76"/>
                    <a:pt x="35" y="76"/>
                    <a:pt x="35" y="76"/>
                  </a:cubicBezTo>
                  <a:cubicBezTo>
                    <a:pt x="35" y="0"/>
                    <a:pt x="35" y="0"/>
                    <a:pt x="35" y="0"/>
                  </a:cubicBezTo>
                  <a:cubicBezTo>
                    <a:pt x="98" y="0"/>
                    <a:pt x="98" y="0"/>
                    <a:pt x="98" y="0"/>
                  </a:cubicBezTo>
                  <a:cubicBezTo>
                    <a:pt x="98" y="76"/>
                    <a:pt x="98" y="76"/>
                    <a:pt x="98" y="76"/>
                  </a:cubicBezTo>
                  <a:cubicBezTo>
                    <a:pt x="172" y="76"/>
                    <a:pt x="172" y="76"/>
                    <a:pt x="172" y="76"/>
                  </a:cubicBezTo>
                  <a:cubicBezTo>
                    <a:pt x="172" y="130"/>
                    <a:pt x="172" y="130"/>
                    <a:pt x="172" y="130"/>
                  </a:cubicBezTo>
                  <a:cubicBezTo>
                    <a:pt x="98" y="130"/>
                    <a:pt x="98" y="130"/>
                    <a:pt x="98" y="130"/>
                  </a:cubicBezTo>
                  <a:cubicBezTo>
                    <a:pt x="98" y="265"/>
                    <a:pt x="98" y="265"/>
                    <a:pt x="98" y="265"/>
                  </a:cubicBezTo>
                  <a:cubicBezTo>
                    <a:pt x="98" y="290"/>
                    <a:pt x="110" y="299"/>
                    <a:pt x="132" y="299"/>
                  </a:cubicBezTo>
                  <a:cubicBezTo>
                    <a:pt x="146" y="299"/>
                    <a:pt x="158" y="296"/>
                    <a:pt x="171" y="290"/>
                  </a:cubicBezTo>
                  <a:cubicBezTo>
                    <a:pt x="171" y="342"/>
                    <a:pt x="171" y="342"/>
                    <a:pt x="171" y="342"/>
                  </a:cubicBezTo>
                  <a:cubicBezTo>
                    <a:pt x="155" y="351"/>
                    <a:pt x="138" y="356"/>
                    <a:pt x="114" y="356"/>
                  </a:cubicBezTo>
                  <a:cubicBezTo>
                    <a:pt x="68" y="356"/>
                    <a:pt x="35" y="335"/>
                    <a:pt x="35" y="2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7" name="Freeform 40"/>
            <p:cNvSpPr>
              <a:spLocks noEditPoints="1"/>
            </p:cNvSpPr>
            <p:nvPr userDrawn="1"/>
          </p:nvSpPr>
          <p:spPr bwMode="auto">
            <a:xfrm>
              <a:off x="9747250" y="3884613"/>
              <a:ext cx="255588" cy="1414463"/>
            </a:xfrm>
            <a:custGeom>
              <a:avLst/>
              <a:gdLst>
                <a:gd name="T0" fmla="*/ 0 w 161"/>
                <a:gd name="T1" fmla="*/ 0 h 891"/>
                <a:gd name="T2" fmla="*/ 161 w 161"/>
                <a:gd name="T3" fmla="*/ 0 h 891"/>
                <a:gd name="T4" fmla="*/ 161 w 161"/>
                <a:gd name="T5" fmla="*/ 142 h 891"/>
                <a:gd name="T6" fmla="*/ 0 w 161"/>
                <a:gd name="T7" fmla="*/ 142 h 891"/>
                <a:gd name="T8" fmla="*/ 0 w 161"/>
                <a:gd name="T9" fmla="*/ 0 h 891"/>
                <a:gd name="T10" fmla="*/ 5 w 161"/>
                <a:gd name="T11" fmla="*/ 241 h 891"/>
                <a:gd name="T12" fmla="*/ 154 w 161"/>
                <a:gd name="T13" fmla="*/ 241 h 891"/>
                <a:gd name="T14" fmla="*/ 154 w 161"/>
                <a:gd name="T15" fmla="*/ 891 h 891"/>
                <a:gd name="T16" fmla="*/ 5 w 161"/>
                <a:gd name="T17" fmla="*/ 891 h 891"/>
                <a:gd name="T18" fmla="*/ 5 w 161"/>
                <a:gd name="T19" fmla="*/ 24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891">
                  <a:moveTo>
                    <a:pt x="0" y="0"/>
                  </a:moveTo>
                  <a:lnTo>
                    <a:pt x="161" y="0"/>
                  </a:lnTo>
                  <a:lnTo>
                    <a:pt x="161" y="142"/>
                  </a:lnTo>
                  <a:lnTo>
                    <a:pt x="0" y="142"/>
                  </a:lnTo>
                  <a:lnTo>
                    <a:pt x="0" y="0"/>
                  </a:lnTo>
                  <a:close/>
                  <a:moveTo>
                    <a:pt x="5" y="241"/>
                  </a:moveTo>
                  <a:lnTo>
                    <a:pt x="154" y="241"/>
                  </a:lnTo>
                  <a:lnTo>
                    <a:pt x="154" y="891"/>
                  </a:lnTo>
                  <a:lnTo>
                    <a:pt x="5" y="891"/>
                  </a:lnTo>
                  <a:lnTo>
                    <a:pt x="5"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8" name="Freeform 41"/>
            <p:cNvSpPr>
              <a:spLocks noEditPoints="1"/>
            </p:cNvSpPr>
            <p:nvPr userDrawn="1"/>
          </p:nvSpPr>
          <p:spPr bwMode="auto">
            <a:xfrm>
              <a:off x="10155238" y="4244975"/>
              <a:ext cx="1103313" cy="1076325"/>
            </a:xfrm>
            <a:custGeom>
              <a:avLst/>
              <a:gdLst>
                <a:gd name="T0" fmla="*/ 0 w 294"/>
                <a:gd name="T1" fmla="*/ 145 h 287"/>
                <a:gd name="T2" fmla="*/ 0 w 294"/>
                <a:gd name="T3" fmla="*/ 144 h 287"/>
                <a:gd name="T4" fmla="*/ 147 w 294"/>
                <a:gd name="T5" fmla="*/ 0 h 287"/>
                <a:gd name="T6" fmla="*/ 294 w 294"/>
                <a:gd name="T7" fmla="*/ 143 h 287"/>
                <a:gd name="T8" fmla="*/ 294 w 294"/>
                <a:gd name="T9" fmla="*/ 144 h 287"/>
                <a:gd name="T10" fmla="*/ 146 w 294"/>
                <a:gd name="T11" fmla="*/ 287 h 287"/>
                <a:gd name="T12" fmla="*/ 0 w 294"/>
                <a:gd name="T13" fmla="*/ 145 h 287"/>
                <a:gd name="T14" fmla="*/ 231 w 294"/>
                <a:gd name="T15" fmla="*/ 145 h 287"/>
                <a:gd name="T16" fmla="*/ 231 w 294"/>
                <a:gd name="T17" fmla="*/ 144 h 287"/>
                <a:gd name="T18" fmla="*/ 146 w 294"/>
                <a:gd name="T19" fmla="*/ 55 h 287"/>
                <a:gd name="T20" fmla="*/ 63 w 294"/>
                <a:gd name="T21" fmla="*/ 143 h 287"/>
                <a:gd name="T22" fmla="*/ 63 w 294"/>
                <a:gd name="T23" fmla="*/ 144 h 287"/>
                <a:gd name="T24" fmla="*/ 147 w 294"/>
                <a:gd name="T25" fmla="*/ 232 h 287"/>
                <a:gd name="T26" fmla="*/ 231 w 294"/>
                <a:gd name="T27"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287">
                  <a:moveTo>
                    <a:pt x="0" y="145"/>
                  </a:moveTo>
                  <a:cubicBezTo>
                    <a:pt x="0" y="144"/>
                    <a:pt x="0" y="144"/>
                    <a:pt x="0" y="144"/>
                  </a:cubicBezTo>
                  <a:cubicBezTo>
                    <a:pt x="0" y="65"/>
                    <a:pt x="63" y="0"/>
                    <a:pt x="147" y="0"/>
                  </a:cubicBezTo>
                  <a:cubicBezTo>
                    <a:pt x="232" y="0"/>
                    <a:pt x="294" y="64"/>
                    <a:pt x="294" y="143"/>
                  </a:cubicBezTo>
                  <a:cubicBezTo>
                    <a:pt x="294" y="144"/>
                    <a:pt x="294" y="144"/>
                    <a:pt x="294" y="144"/>
                  </a:cubicBezTo>
                  <a:cubicBezTo>
                    <a:pt x="294" y="222"/>
                    <a:pt x="231" y="287"/>
                    <a:pt x="146" y="287"/>
                  </a:cubicBezTo>
                  <a:cubicBezTo>
                    <a:pt x="62" y="287"/>
                    <a:pt x="0" y="223"/>
                    <a:pt x="0" y="145"/>
                  </a:cubicBezTo>
                  <a:close/>
                  <a:moveTo>
                    <a:pt x="231" y="145"/>
                  </a:moveTo>
                  <a:cubicBezTo>
                    <a:pt x="231" y="144"/>
                    <a:pt x="231" y="144"/>
                    <a:pt x="231" y="144"/>
                  </a:cubicBezTo>
                  <a:cubicBezTo>
                    <a:pt x="231" y="95"/>
                    <a:pt x="196" y="55"/>
                    <a:pt x="146" y="55"/>
                  </a:cubicBezTo>
                  <a:cubicBezTo>
                    <a:pt x="96" y="55"/>
                    <a:pt x="63" y="95"/>
                    <a:pt x="63" y="143"/>
                  </a:cubicBezTo>
                  <a:cubicBezTo>
                    <a:pt x="63" y="144"/>
                    <a:pt x="63" y="144"/>
                    <a:pt x="63" y="144"/>
                  </a:cubicBezTo>
                  <a:cubicBezTo>
                    <a:pt x="63" y="192"/>
                    <a:pt x="98" y="232"/>
                    <a:pt x="147" y="232"/>
                  </a:cubicBezTo>
                  <a:cubicBezTo>
                    <a:pt x="198" y="232"/>
                    <a:pt x="231" y="192"/>
                    <a:pt x="231"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9" name="Freeform 42"/>
            <p:cNvSpPr>
              <a:spLocks/>
            </p:cNvSpPr>
            <p:nvPr userDrawn="1"/>
          </p:nvSpPr>
          <p:spPr bwMode="auto">
            <a:xfrm>
              <a:off x="11407775" y="4244975"/>
              <a:ext cx="930275" cy="1054100"/>
            </a:xfrm>
            <a:custGeom>
              <a:avLst/>
              <a:gdLst>
                <a:gd name="T0" fmla="*/ 0 w 248"/>
                <a:gd name="T1" fmla="*/ 6 h 281"/>
                <a:gd name="T2" fmla="*/ 64 w 248"/>
                <a:gd name="T3" fmla="*/ 6 h 281"/>
                <a:gd name="T4" fmla="*/ 64 w 248"/>
                <a:gd name="T5" fmla="*/ 48 h 281"/>
                <a:gd name="T6" fmla="*/ 150 w 248"/>
                <a:gd name="T7" fmla="*/ 0 h 281"/>
                <a:gd name="T8" fmla="*/ 248 w 248"/>
                <a:gd name="T9" fmla="*/ 105 h 281"/>
                <a:gd name="T10" fmla="*/ 248 w 248"/>
                <a:gd name="T11" fmla="*/ 281 h 281"/>
                <a:gd name="T12" fmla="*/ 184 w 248"/>
                <a:gd name="T13" fmla="*/ 281 h 281"/>
                <a:gd name="T14" fmla="*/ 184 w 248"/>
                <a:gd name="T15" fmla="*/ 125 h 281"/>
                <a:gd name="T16" fmla="*/ 126 w 248"/>
                <a:gd name="T17" fmla="*/ 57 h 281"/>
                <a:gd name="T18" fmla="*/ 64 w 248"/>
                <a:gd name="T19" fmla="*/ 126 h 281"/>
                <a:gd name="T20" fmla="*/ 64 w 248"/>
                <a:gd name="T21" fmla="*/ 281 h 281"/>
                <a:gd name="T22" fmla="*/ 0 w 248"/>
                <a:gd name="T23" fmla="*/ 281 h 281"/>
                <a:gd name="T24" fmla="*/ 0 w 248"/>
                <a:gd name="T25" fmla="*/ 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281">
                  <a:moveTo>
                    <a:pt x="0" y="6"/>
                  </a:moveTo>
                  <a:cubicBezTo>
                    <a:pt x="64" y="6"/>
                    <a:pt x="64" y="6"/>
                    <a:pt x="64" y="6"/>
                  </a:cubicBezTo>
                  <a:cubicBezTo>
                    <a:pt x="64" y="48"/>
                    <a:pt x="64" y="48"/>
                    <a:pt x="64" y="48"/>
                  </a:cubicBezTo>
                  <a:cubicBezTo>
                    <a:pt x="81" y="22"/>
                    <a:pt x="107" y="0"/>
                    <a:pt x="150" y="0"/>
                  </a:cubicBezTo>
                  <a:cubicBezTo>
                    <a:pt x="212" y="0"/>
                    <a:pt x="248" y="42"/>
                    <a:pt x="248" y="105"/>
                  </a:cubicBezTo>
                  <a:cubicBezTo>
                    <a:pt x="248" y="281"/>
                    <a:pt x="248" y="281"/>
                    <a:pt x="248" y="281"/>
                  </a:cubicBezTo>
                  <a:cubicBezTo>
                    <a:pt x="184" y="281"/>
                    <a:pt x="184" y="281"/>
                    <a:pt x="184" y="281"/>
                  </a:cubicBezTo>
                  <a:cubicBezTo>
                    <a:pt x="184" y="125"/>
                    <a:pt x="184" y="125"/>
                    <a:pt x="184" y="125"/>
                  </a:cubicBezTo>
                  <a:cubicBezTo>
                    <a:pt x="184" y="82"/>
                    <a:pt x="163" y="57"/>
                    <a:pt x="126" y="57"/>
                  </a:cubicBezTo>
                  <a:cubicBezTo>
                    <a:pt x="89" y="57"/>
                    <a:pt x="64" y="83"/>
                    <a:pt x="64" y="126"/>
                  </a:cubicBezTo>
                  <a:cubicBezTo>
                    <a:pt x="64" y="281"/>
                    <a:pt x="64" y="281"/>
                    <a:pt x="64" y="281"/>
                  </a:cubicBezTo>
                  <a:cubicBezTo>
                    <a:pt x="0" y="281"/>
                    <a:pt x="0" y="281"/>
                    <a:pt x="0" y="281"/>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4" name="Date Placeholder 3"/>
          <p:cNvSpPr>
            <a:spLocks noGrp="1"/>
          </p:cNvSpPr>
          <p:nvPr>
            <p:ph type="dt" sz="half" idx="10"/>
          </p:nvPr>
        </p:nvSpPr>
        <p:spPr/>
        <p:txBody>
          <a:bodyPr/>
          <a:lstStyle/>
          <a:p>
            <a:fld id="{E617B57F-4B87-449C-B047-8717D6E7F6B3}" type="datetime6">
              <a:rPr lang="en-US" smtClean="0"/>
              <a:t>June 18</a:t>
            </a:fld>
            <a:endParaRPr lang="en-AU" dirty="0"/>
          </a:p>
        </p:txBody>
      </p:sp>
      <p:sp>
        <p:nvSpPr>
          <p:cNvPr id="5" name="Footer Placeholder 4"/>
          <p:cNvSpPr>
            <a:spLocks noGrp="1"/>
          </p:cNvSpPr>
          <p:nvPr>
            <p:ph type="ftr" sz="quarter" idx="11"/>
          </p:nvPr>
        </p:nvSpPr>
        <p:spPr/>
        <p:txBody>
          <a:bodyPr/>
          <a:lstStyle/>
          <a:p>
            <a:r>
              <a:rPr lang="en-AU"/>
              <a:t>© NSW Department of Education </a:t>
            </a:r>
            <a:endParaRPr lang="en-AU" dirty="0">
              <a:latin typeface="+mj-lt"/>
            </a:endParaRPr>
          </a:p>
        </p:txBody>
      </p:sp>
      <p:sp>
        <p:nvSpPr>
          <p:cNvPr id="6" name="Slide Number Placeholder 5"/>
          <p:cNvSpPr>
            <a:spLocks noGrp="1"/>
          </p:cNvSpPr>
          <p:nvPr>
            <p:ph type="sldNum" sz="quarter" idx="12"/>
          </p:nvPr>
        </p:nvSpPr>
        <p:spPr/>
        <p:txBody>
          <a:bodyPr/>
          <a:lstStyle/>
          <a:p>
            <a:fld id="{36D755C9-3689-40D6-BF31-A2E23E708225}" type="slidenum">
              <a:rPr lang="en-AU" smtClean="0"/>
              <a:t>‹#›</a:t>
            </a:fld>
            <a:r>
              <a:rPr lang="en-AU"/>
              <a:t>e </a:t>
            </a:r>
            <a:fld id="{4A2A1DA9-8CAF-4BCA-B496-545B076AED2D}" type="slidenum">
              <a:rPr lang="en-AU" smtClean="0"/>
              <a:pPr/>
              <a:t>‹#›</a:t>
            </a:fld>
            <a:endParaRPr lang="en-AU" dirty="0"/>
          </a:p>
        </p:txBody>
      </p:sp>
    </p:spTree>
    <p:extLst>
      <p:ext uri="{BB962C8B-B14F-4D97-AF65-F5344CB8AC3E}">
        <p14:creationId xmlns:p14="http://schemas.microsoft.com/office/powerpoint/2010/main" val="1833043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94" name="Picture 4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0140"/>
          <a:stretch/>
        </p:blipFill>
        <p:spPr bwMode="auto">
          <a:xfrm>
            <a:off x="0" y="2156"/>
            <a:ext cx="9144000" cy="5141344"/>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p:cNvSpPr/>
          <p:nvPr userDrawn="1"/>
        </p:nvSpPr>
        <p:spPr>
          <a:xfrm>
            <a:off x="0" y="0"/>
            <a:ext cx="9144000" cy="5143500"/>
          </a:xfrm>
          <a:prstGeom prst="rect">
            <a:avLst/>
          </a:prstGeom>
          <a:solidFill>
            <a:srgbClr val="42596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395536" y="1563638"/>
            <a:ext cx="5328592" cy="1224136"/>
          </a:xfrm>
        </p:spPr>
        <p:txBody>
          <a:bodyPr lIns="0" anchor="b"/>
          <a:lstStyle>
            <a:lvl1pPr>
              <a:defRPr sz="2800" cap="all" baseline="0">
                <a:solidFill>
                  <a:schemeClr val="bg1"/>
                </a:solidFill>
              </a:defRPr>
            </a:lvl1pPr>
          </a:lstStyle>
          <a:p>
            <a:r>
              <a:rPr lang="en-US"/>
              <a:t>Click to edit Master title style</a:t>
            </a:r>
            <a:endParaRPr lang="en-AU" dirty="0"/>
          </a:p>
        </p:txBody>
      </p:sp>
      <p:sp>
        <p:nvSpPr>
          <p:cNvPr id="3" name="Subtitle 2"/>
          <p:cNvSpPr>
            <a:spLocks noGrp="1"/>
          </p:cNvSpPr>
          <p:nvPr>
            <p:ph type="subTitle" idx="1"/>
          </p:nvPr>
        </p:nvSpPr>
        <p:spPr>
          <a:xfrm>
            <a:off x="395536" y="2986658"/>
            <a:ext cx="5328592" cy="881236"/>
          </a:xfrm>
          <a:solidFill>
            <a:srgbClr val="FFFFFF"/>
          </a:solidFill>
        </p:spPr>
        <p:txBody>
          <a:bodyPr lIns="90000" anchor="ctr">
            <a:normAutofit/>
          </a:bodyPr>
          <a:lstStyle>
            <a:lvl1pPr marL="0" indent="0" algn="l">
              <a:spcBef>
                <a:spcPts val="0"/>
              </a:spcBef>
              <a:buNone/>
              <a:defRPr sz="2000">
                <a:solidFill>
                  <a:schemeClr val="accent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
        <p:nvSpPr>
          <p:cNvPr id="39" name="Date Placeholder 38"/>
          <p:cNvSpPr>
            <a:spLocks noGrp="1"/>
          </p:cNvSpPr>
          <p:nvPr>
            <p:ph type="dt" sz="half" idx="10"/>
          </p:nvPr>
        </p:nvSpPr>
        <p:spPr/>
        <p:txBody>
          <a:bodyPr/>
          <a:lstStyle>
            <a:lvl1pPr>
              <a:defRPr>
                <a:solidFill>
                  <a:schemeClr val="bg1"/>
                </a:solidFill>
              </a:defRPr>
            </a:lvl1pPr>
          </a:lstStyle>
          <a:p>
            <a:fld id="{11FC4404-854F-45AD-A376-859E9AAF986B}" type="datetime6">
              <a:rPr lang="en-US" smtClean="0"/>
              <a:t>June 18</a:t>
            </a:fld>
            <a:endParaRPr lang="en-AU" dirty="0"/>
          </a:p>
        </p:txBody>
      </p:sp>
      <p:sp>
        <p:nvSpPr>
          <p:cNvPr id="40" name="Footer Placeholder 39"/>
          <p:cNvSpPr>
            <a:spLocks noGrp="1"/>
          </p:cNvSpPr>
          <p:nvPr>
            <p:ph type="ftr" sz="quarter" idx="11"/>
          </p:nvPr>
        </p:nvSpPr>
        <p:spPr>
          <a:xfrm>
            <a:off x="395536" y="4749626"/>
            <a:ext cx="2736305" cy="273844"/>
          </a:xfrm>
        </p:spPr>
        <p:txBody>
          <a:bodyPr/>
          <a:lstStyle>
            <a:lvl1pPr>
              <a:defRPr>
                <a:solidFill>
                  <a:schemeClr val="bg1"/>
                </a:solidFill>
              </a:defRPr>
            </a:lvl1pPr>
          </a:lstStyle>
          <a:p>
            <a:r>
              <a:rPr lang="en-AU"/>
              <a:t>© NSW Department of Education </a:t>
            </a:r>
            <a:endParaRPr lang="en-AU" dirty="0"/>
          </a:p>
        </p:txBody>
      </p:sp>
      <p:sp>
        <p:nvSpPr>
          <p:cNvPr id="41" name="Slide Number Placeholder 40"/>
          <p:cNvSpPr>
            <a:spLocks noGrp="1"/>
          </p:cNvSpPr>
          <p:nvPr>
            <p:ph type="sldNum" sz="quarter" idx="12"/>
          </p:nvPr>
        </p:nvSpPr>
        <p:spPr/>
        <p:txBody>
          <a:bodyPr/>
          <a:lstStyle>
            <a:lvl1pPr>
              <a:defRPr>
                <a:solidFill>
                  <a:schemeClr val="bg1"/>
                </a:solidFill>
              </a:defRPr>
            </a:lvl1pPr>
          </a:lstStyle>
          <a:p>
            <a:r>
              <a:rPr lang="en-AU"/>
              <a:t>Page </a:t>
            </a:r>
            <a:fld id="{4A2A1DA9-8CAF-4BCA-B496-545B076AED2D}" type="slidenum">
              <a:rPr lang="en-AU" smtClean="0"/>
              <a:pPr/>
              <a:t>‹#›</a:t>
            </a:fld>
            <a:endParaRPr lang="en-AU" dirty="0"/>
          </a:p>
        </p:txBody>
      </p:sp>
      <p:cxnSp>
        <p:nvCxnSpPr>
          <p:cNvPr id="91" name="Straight Connector 90"/>
          <p:cNvCxnSpPr/>
          <p:nvPr userDrawn="1"/>
        </p:nvCxnSpPr>
        <p:spPr>
          <a:xfrm>
            <a:off x="395536" y="987574"/>
            <a:ext cx="828092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endCxn id="93" idx="2"/>
          </p:cNvCxnSpPr>
          <p:nvPr userDrawn="1"/>
        </p:nvCxnSpPr>
        <p:spPr>
          <a:xfrm>
            <a:off x="395536" y="2813127"/>
            <a:ext cx="5760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3" name="Oval 92"/>
          <p:cNvSpPr/>
          <p:nvPr userDrawn="1"/>
        </p:nvSpPr>
        <p:spPr>
          <a:xfrm>
            <a:off x="6156176" y="2381079"/>
            <a:ext cx="864096" cy="86409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95" name="Group 94"/>
          <p:cNvGrpSpPr/>
          <p:nvPr userDrawn="1"/>
        </p:nvGrpSpPr>
        <p:grpSpPr>
          <a:xfrm>
            <a:off x="6391855" y="2686542"/>
            <a:ext cx="392738" cy="253170"/>
            <a:chOff x="5503863" y="2646363"/>
            <a:chExt cx="576262" cy="371476"/>
          </a:xfrm>
          <a:solidFill>
            <a:schemeClr val="bg1"/>
          </a:solidFill>
        </p:grpSpPr>
        <p:sp>
          <p:nvSpPr>
            <p:cNvPr id="96"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7"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8"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9"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198619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3" name="Picture 4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214" r="32686" b="10140"/>
          <a:stretch/>
        </p:blipFill>
        <p:spPr bwMode="auto">
          <a:xfrm>
            <a:off x="6300192" y="2156"/>
            <a:ext cx="2843808" cy="51413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6300192" y="0"/>
            <a:ext cx="2843808" cy="5143500"/>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Straight Connector 12"/>
          <p:cNvCxnSpPr/>
          <p:nvPr userDrawn="1"/>
        </p:nvCxnSpPr>
        <p:spPr>
          <a:xfrm>
            <a:off x="6300192" y="987574"/>
            <a:ext cx="230425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5536" y="267494"/>
            <a:ext cx="5616624" cy="709587"/>
          </a:xfrm>
        </p:spPr>
        <p:txBody>
          <a:bodyPr/>
          <a:lstStyle/>
          <a:p>
            <a:r>
              <a:rPr lang="en-US"/>
              <a:t>Click to edit Master title style</a:t>
            </a:r>
            <a:endParaRPr lang="en-AU" dirty="0"/>
          </a:p>
        </p:txBody>
      </p:sp>
      <p:sp>
        <p:nvSpPr>
          <p:cNvPr id="3" name="Content Placeholder 2"/>
          <p:cNvSpPr>
            <a:spLocks noGrp="1"/>
          </p:cNvSpPr>
          <p:nvPr>
            <p:ph idx="1"/>
          </p:nvPr>
        </p:nvSpPr>
        <p:spPr>
          <a:xfrm>
            <a:off x="395536" y="1200150"/>
            <a:ext cx="5616624" cy="3531839"/>
          </a:xfrm>
        </p:spPr>
        <p:txBody>
          <a:bodyPr>
            <a:normAutofit/>
          </a:bodyPr>
          <a:lstStyle>
            <a:lvl1pPr>
              <a:defRPr sz="1100"/>
            </a:lvl1pPr>
            <a:lvl2pPr>
              <a:defRPr sz="10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0" name="Date Placeholder 19"/>
          <p:cNvSpPr>
            <a:spLocks noGrp="1"/>
          </p:cNvSpPr>
          <p:nvPr>
            <p:ph type="dt" sz="half" idx="10"/>
          </p:nvPr>
        </p:nvSpPr>
        <p:spPr/>
        <p:txBody>
          <a:bodyPr/>
          <a:lstStyle>
            <a:lvl1pPr>
              <a:defRPr>
                <a:solidFill>
                  <a:schemeClr val="bg1"/>
                </a:solidFill>
              </a:defRPr>
            </a:lvl1pPr>
          </a:lstStyle>
          <a:p>
            <a:fld id="{4CA37931-3851-40F9-8FF6-09CE205D8C05}" type="datetime6">
              <a:rPr lang="en-US" smtClean="0"/>
              <a:t>June 18</a:t>
            </a:fld>
            <a:endParaRPr lang="en-AU" dirty="0"/>
          </a:p>
        </p:txBody>
      </p:sp>
      <p:sp>
        <p:nvSpPr>
          <p:cNvPr id="21" name="Footer Placeholder 20"/>
          <p:cNvSpPr>
            <a:spLocks noGrp="1"/>
          </p:cNvSpPr>
          <p:nvPr>
            <p:ph type="ftr" sz="quarter" idx="11"/>
          </p:nvPr>
        </p:nvSpPr>
        <p:spPr/>
        <p:txBody>
          <a:bodyPr/>
          <a:lstStyle/>
          <a:p>
            <a:r>
              <a:rPr lang="en-AU"/>
              <a:t>© NSW Department of Education </a:t>
            </a:r>
            <a:endParaRPr lang="en-AU" dirty="0"/>
          </a:p>
        </p:txBody>
      </p:sp>
      <p:sp>
        <p:nvSpPr>
          <p:cNvPr id="22" name="Slide Number Placeholder 21"/>
          <p:cNvSpPr>
            <a:spLocks noGrp="1"/>
          </p:cNvSpPr>
          <p:nvPr>
            <p:ph type="sldNum" sz="quarter" idx="12"/>
          </p:nvPr>
        </p:nvSpPr>
        <p:spPr/>
        <p:txBody>
          <a:bodyPr/>
          <a:lstStyle/>
          <a:p>
            <a:r>
              <a:rPr lang="en-AU"/>
              <a:t>Page </a:t>
            </a:r>
            <a:fld id="{4A2A1DA9-8CAF-4BCA-B496-545B076AED2D}" type="slidenum">
              <a:rPr lang="en-AU" smtClean="0"/>
              <a:pPr/>
              <a:t>‹#›</a:t>
            </a:fld>
            <a:endParaRPr lang="en-AU" dirty="0"/>
          </a:p>
        </p:txBody>
      </p:sp>
    </p:spTree>
    <p:extLst>
      <p:ext uri="{BB962C8B-B14F-4D97-AF65-F5344CB8AC3E}">
        <p14:creationId xmlns:p14="http://schemas.microsoft.com/office/powerpoint/2010/main" val="2276323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23" name="Picture 4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214" r="32686" b="10140"/>
          <a:stretch/>
        </p:blipFill>
        <p:spPr bwMode="auto">
          <a:xfrm>
            <a:off x="6300192" y="2156"/>
            <a:ext cx="2843808" cy="51413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6300192" y="0"/>
            <a:ext cx="2843808" cy="5143500"/>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Straight Connector 12"/>
          <p:cNvCxnSpPr/>
          <p:nvPr userDrawn="1"/>
        </p:nvCxnSpPr>
        <p:spPr>
          <a:xfrm>
            <a:off x="6300192" y="987574"/>
            <a:ext cx="230425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5536" y="267494"/>
            <a:ext cx="5616624" cy="709587"/>
          </a:xfrm>
        </p:spPr>
        <p:txBody>
          <a:bodyPr/>
          <a:lstStyle/>
          <a:p>
            <a:r>
              <a:rPr lang="en-US"/>
              <a:t>Click to edit Master title style</a:t>
            </a:r>
            <a:endParaRPr lang="en-AU" dirty="0"/>
          </a:p>
        </p:txBody>
      </p:sp>
      <p:sp>
        <p:nvSpPr>
          <p:cNvPr id="3" name="Content Placeholder 2"/>
          <p:cNvSpPr>
            <a:spLocks noGrp="1"/>
          </p:cNvSpPr>
          <p:nvPr>
            <p:ph idx="1"/>
          </p:nvPr>
        </p:nvSpPr>
        <p:spPr>
          <a:xfrm>
            <a:off x="6516216" y="1200150"/>
            <a:ext cx="2160240" cy="3531839"/>
          </a:xfrm>
        </p:spPr>
        <p:txBody>
          <a:bodyPr>
            <a:normAutofit/>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900">
                <a:solidFill>
                  <a:schemeClr val="bg1"/>
                </a:solidFill>
              </a:defRPr>
            </a:lvl4pPr>
            <a:lvl5pPr>
              <a:defRPr sz="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0" name="Date Placeholder 19"/>
          <p:cNvSpPr>
            <a:spLocks noGrp="1"/>
          </p:cNvSpPr>
          <p:nvPr>
            <p:ph type="dt" sz="half" idx="10"/>
          </p:nvPr>
        </p:nvSpPr>
        <p:spPr/>
        <p:txBody>
          <a:bodyPr/>
          <a:lstStyle>
            <a:lvl1pPr>
              <a:defRPr>
                <a:solidFill>
                  <a:schemeClr val="bg1"/>
                </a:solidFill>
              </a:defRPr>
            </a:lvl1pPr>
          </a:lstStyle>
          <a:p>
            <a:fld id="{E0017FE6-E584-4ABC-A304-6FC71AA9FDEF}" type="datetime6">
              <a:rPr lang="en-US" smtClean="0"/>
              <a:t>June 18</a:t>
            </a:fld>
            <a:endParaRPr lang="en-AU" dirty="0"/>
          </a:p>
        </p:txBody>
      </p:sp>
      <p:sp>
        <p:nvSpPr>
          <p:cNvPr id="21" name="Footer Placeholder 20"/>
          <p:cNvSpPr>
            <a:spLocks noGrp="1"/>
          </p:cNvSpPr>
          <p:nvPr>
            <p:ph type="ftr" sz="quarter" idx="11"/>
          </p:nvPr>
        </p:nvSpPr>
        <p:spPr/>
        <p:txBody>
          <a:bodyPr/>
          <a:lstStyle/>
          <a:p>
            <a:r>
              <a:rPr lang="en-AU"/>
              <a:t>© NSW Department of Education </a:t>
            </a:r>
            <a:endParaRPr lang="en-AU" dirty="0"/>
          </a:p>
        </p:txBody>
      </p:sp>
      <p:sp>
        <p:nvSpPr>
          <p:cNvPr id="22" name="Slide Number Placeholder 21"/>
          <p:cNvSpPr>
            <a:spLocks noGrp="1"/>
          </p:cNvSpPr>
          <p:nvPr>
            <p:ph type="sldNum" sz="quarter" idx="12"/>
          </p:nvPr>
        </p:nvSpPr>
        <p:spPr/>
        <p:txBody>
          <a:bodyPr/>
          <a:lstStyle/>
          <a:p>
            <a:r>
              <a:rPr lang="en-AU"/>
              <a:t>Page </a:t>
            </a:r>
            <a:fld id="{4A2A1DA9-8CAF-4BCA-B496-545B076AED2D}" type="slidenum">
              <a:rPr lang="en-AU" smtClean="0"/>
              <a:pPr/>
              <a:t>‹#›</a:t>
            </a:fld>
            <a:endParaRPr lang="en-AU" dirty="0"/>
          </a:p>
        </p:txBody>
      </p:sp>
    </p:spTree>
    <p:extLst>
      <p:ext uri="{BB962C8B-B14F-4D97-AF65-F5344CB8AC3E}">
        <p14:creationId xmlns:p14="http://schemas.microsoft.com/office/powerpoint/2010/main" val="727951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67494"/>
            <a:ext cx="8280920" cy="709587"/>
          </a:xfrm>
        </p:spPr>
        <p:txBody>
          <a:bodyPr/>
          <a:lstStyle/>
          <a:p>
            <a:r>
              <a:rPr lang="en-US"/>
              <a:t>Click to edit Master title style</a:t>
            </a:r>
            <a:endParaRPr lang="en-AU" dirty="0"/>
          </a:p>
        </p:txBody>
      </p:sp>
      <p:sp>
        <p:nvSpPr>
          <p:cNvPr id="3" name="Content Placeholder 2"/>
          <p:cNvSpPr>
            <a:spLocks noGrp="1"/>
          </p:cNvSpPr>
          <p:nvPr>
            <p:ph idx="1"/>
          </p:nvPr>
        </p:nvSpPr>
        <p:spPr>
          <a:xfrm>
            <a:off x="395536" y="1200150"/>
            <a:ext cx="8280920" cy="3531839"/>
          </a:xfrm>
        </p:spPr>
        <p:txBody>
          <a:bodyPr>
            <a:normAutofit/>
          </a:bodyPr>
          <a:lstStyle>
            <a:lvl1pPr>
              <a:defRPr sz="1100"/>
            </a:lvl1pPr>
            <a:lvl2pPr>
              <a:defRPr sz="10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p:cNvSpPr>
            <a:spLocks noGrp="1"/>
          </p:cNvSpPr>
          <p:nvPr>
            <p:ph type="dt" sz="half" idx="10"/>
          </p:nvPr>
        </p:nvSpPr>
        <p:spPr/>
        <p:txBody>
          <a:bodyPr/>
          <a:lstStyle/>
          <a:p>
            <a:fld id="{AD0C0537-AECB-457F-AE27-8DD5A33BC95B}" type="datetime6">
              <a:rPr lang="en-US" smtClean="0"/>
              <a:t>June 18</a:t>
            </a:fld>
            <a:endParaRPr lang="en-AU" dirty="0"/>
          </a:p>
        </p:txBody>
      </p:sp>
      <p:sp>
        <p:nvSpPr>
          <p:cNvPr id="5" name="Footer Placeholder 4"/>
          <p:cNvSpPr>
            <a:spLocks noGrp="1"/>
          </p:cNvSpPr>
          <p:nvPr>
            <p:ph type="ftr" sz="quarter" idx="11"/>
          </p:nvPr>
        </p:nvSpPr>
        <p:spPr/>
        <p:txBody>
          <a:bodyPr/>
          <a:lstStyle/>
          <a:p>
            <a:r>
              <a:rPr lang="en-AU"/>
              <a:t>© NSW Department of Education </a:t>
            </a:r>
            <a:endParaRPr lang="en-AU" dirty="0"/>
          </a:p>
        </p:txBody>
      </p:sp>
      <p:sp>
        <p:nvSpPr>
          <p:cNvPr id="6" name="Slide Number Placeholder 5"/>
          <p:cNvSpPr>
            <a:spLocks noGrp="1"/>
          </p:cNvSpPr>
          <p:nvPr>
            <p:ph type="sldNum" sz="quarter" idx="12"/>
          </p:nvPr>
        </p:nvSpPr>
        <p:spPr/>
        <p:txBody>
          <a:bodyPr/>
          <a:lstStyle/>
          <a:p>
            <a:r>
              <a:rPr lang="en-AU"/>
              <a:t>Page </a:t>
            </a:r>
            <a:fld id="{4A2A1DA9-8CAF-4BCA-B496-545B076AED2D}" type="slidenum">
              <a:rPr lang="en-AU" smtClean="0"/>
              <a:pPr/>
              <a:t>‹#›</a:t>
            </a:fld>
            <a:endParaRPr lang="en-AU" dirty="0"/>
          </a:p>
        </p:txBody>
      </p:sp>
    </p:spTree>
    <p:extLst>
      <p:ext uri="{BB962C8B-B14F-4D97-AF65-F5344CB8AC3E}">
        <p14:creationId xmlns:p14="http://schemas.microsoft.com/office/powerpoint/2010/main" val="1617423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3_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267494"/>
            <a:ext cx="8280920" cy="709587"/>
          </a:xfrm>
        </p:spPr>
        <p:txBody>
          <a:bodyPr/>
          <a:lstStyle>
            <a:lvl1pPr>
              <a:defRPr>
                <a:solidFill>
                  <a:schemeClr val="bg1"/>
                </a:solidFill>
              </a:defRPr>
            </a:lvl1pPr>
          </a:lstStyle>
          <a:p>
            <a:r>
              <a:rPr lang="en-US"/>
              <a:t>Click to edit Master title style</a:t>
            </a:r>
            <a:endParaRPr lang="en-AU" dirty="0"/>
          </a:p>
        </p:txBody>
      </p:sp>
      <p:sp>
        <p:nvSpPr>
          <p:cNvPr id="3" name="Content Placeholder 2"/>
          <p:cNvSpPr>
            <a:spLocks noGrp="1"/>
          </p:cNvSpPr>
          <p:nvPr>
            <p:ph idx="1"/>
          </p:nvPr>
        </p:nvSpPr>
        <p:spPr>
          <a:xfrm>
            <a:off x="395536" y="1200150"/>
            <a:ext cx="8280920" cy="3531839"/>
          </a:xfrm>
        </p:spPr>
        <p:txBody>
          <a:bodyPr>
            <a:normAutofit/>
          </a:bodyPr>
          <a:lstStyle>
            <a:lvl1pPr>
              <a:defRPr sz="1100">
                <a:solidFill>
                  <a:schemeClr val="bg1"/>
                </a:solidFill>
              </a:defRPr>
            </a:lvl1pPr>
            <a:lvl2pPr>
              <a:defRPr sz="1000">
                <a:solidFill>
                  <a:schemeClr val="bg1"/>
                </a:solidFill>
              </a:defRPr>
            </a:lvl2pPr>
            <a:lvl3pPr>
              <a:defRPr sz="1000">
                <a:solidFill>
                  <a:schemeClr val="bg1"/>
                </a:solidFill>
              </a:defRPr>
            </a:lvl3pPr>
            <a:lvl4pPr>
              <a:defRPr sz="900">
                <a:solidFill>
                  <a:schemeClr val="bg1"/>
                </a:solidFill>
              </a:defRPr>
            </a:lvl4pPr>
            <a:lvl5pPr>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0" name="Date Placeholder 19"/>
          <p:cNvSpPr>
            <a:spLocks noGrp="1"/>
          </p:cNvSpPr>
          <p:nvPr>
            <p:ph type="dt" sz="half" idx="10"/>
          </p:nvPr>
        </p:nvSpPr>
        <p:spPr/>
        <p:txBody>
          <a:bodyPr/>
          <a:lstStyle>
            <a:lvl1pPr>
              <a:defRPr>
                <a:solidFill>
                  <a:schemeClr val="bg1"/>
                </a:solidFill>
              </a:defRPr>
            </a:lvl1pPr>
          </a:lstStyle>
          <a:p>
            <a:fld id="{C058F9DE-DE23-4DB9-B916-6EB38A1EEF99}" type="datetime6">
              <a:rPr lang="en-US" smtClean="0"/>
              <a:t>June 18</a:t>
            </a:fld>
            <a:endParaRPr lang="en-AU" dirty="0"/>
          </a:p>
        </p:txBody>
      </p:sp>
      <p:sp>
        <p:nvSpPr>
          <p:cNvPr id="21" name="Footer Placeholder 20"/>
          <p:cNvSpPr>
            <a:spLocks noGrp="1"/>
          </p:cNvSpPr>
          <p:nvPr>
            <p:ph type="ftr" sz="quarter" idx="11"/>
          </p:nvPr>
        </p:nvSpPr>
        <p:spPr/>
        <p:txBody>
          <a:bodyPr/>
          <a:lstStyle>
            <a:lvl1pPr>
              <a:defRPr>
                <a:solidFill>
                  <a:schemeClr val="bg1"/>
                </a:solidFill>
              </a:defRPr>
            </a:lvl1pPr>
          </a:lstStyle>
          <a:p>
            <a:r>
              <a:rPr lang="en-AU"/>
              <a:t>© NSW Department of Education </a:t>
            </a:r>
            <a:endParaRPr lang="en-AU" dirty="0"/>
          </a:p>
        </p:txBody>
      </p:sp>
      <p:sp>
        <p:nvSpPr>
          <p:cNvPr id="22" name="Slide Number Placeholder 21"/>
          <p:cNvSpPr>
            <a:spLocks noGrp="1"/>
          </p:cNvSpPr>
          <p:nvPr>
            <p:ph type="sldNum" sz="quarter" idx="12"/>
          </p:nvPr>
        </p:nvSpPr>
        <p:spPr/>
        <p:txBody>
          <a:bodyPr/>
          <a:lstStyle>
            <a:lvl1pPr>
              <a:defRPr>
                <a:solidFill>
                  <a:schemeClr val="bg1"/>
                </a:solidFill>
              </a:defRPr>
            </a:lvl1pPr>
          </a:lstStyle>
          <a:p>
            <a:r>
              <a:rPr lang="en-AU"/>
              <a:t>Page </a:t>
            </a:r>
            <a:fld id="{4A2A1DA9-8CAF-4BCA-B496-545B076AED2D}" type="slidenum">
              <a:rPr lang="en-AU" smtClean="0"/>
              <a:pPr/>
              <a:t>‹#›</a:t>
            </a:fld>
            <a:endParaRPr lang="en-AU" dirty="0"/>
          </a:p>
        </p:txBody>
      </p:sp>
      <p:cxnSp>
        <p:nvCxnSpPr>
          <p:cNvPr id="7" name="Straight Connector 6"/>
          <p:cNvCxnSpPr/>
          <p:nvPr userDrawn="1"/>
        </p:nvCxnSpPr>
        <p:spPr>
          <a:xfrm>
            <a:off x="395536" y="987574"/>
            <a:ext cx="82809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26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536" y="267494"/>
            <a:ext cx="8280920" cy="709587"/>
          </a:xfrm>
          <a:prstGeom prst="rect">
            <a:avLst/>
          </a:prstGeom>
        </p:spPr>
        <p:txBody>
          <a:bodyPr vert="horz" lIns="0" tIns="45720" rIns="91440" bIns="45720" rtlCol="0" anchor="b">
            <a:noAutofit/>
          </a:bodyPr>
          <a:lstStyle/>
          <a:p>
            <a:r>
              <a:rPr lang="en-US"/>
              <a:t>Click to edit Master title style</a:t>
            </a:r>
            <a:endParaRPr lang="en-AU" dirty="0"/>
          </a:p>
        </p:txBody>
      </p:sp>
      <p:sp>
        <p:nvSpPr>
          <p:cNvPr id="3" name="Text Placeholder 2"/>
          <p:cNvSpPr>
            <a:spLocks noGrp="1"/>
          </p:cNvSpPr>
          <p:nvPr>
            <p:ph type="body" idx="1"/>
          </p:nvPr>
        </p:nvSpPr>
        <p:spPr>
          <a:xfrm>
            <a:off x="395536" y="1200150"/>
            <a:ext cx="8280920" cy="3531839"/>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Date Placeholder 3"/>
          <p:cNvSpPr>
            <a:spLocks noGrp="1"/>
          </p:cNvSpPr>
          <p:nvPr>
            <p:ph type="dt" sz="half" idx="2"/>
          </p:nvPr>
        </p:nvSpPr>
        <p:spPr>
          <a:xfrm>
            <a:off x="7020272" y="4749626"/>
            <a:ext cx="1656184" cy="273844"/>
          </a:xfrm>
          <a:prstGeom prst="rect">
            <a:avLst/>
          </a:prstGeom>
        </p:spPr>
        <p:txBody>
          <a:bodyPr rIns="0" anchor="b"/>
          <a:lstStyle>
            <a:lvl1pPr algn="r">
              <a:defRPr sz="700">
                <a:solidFill>
                  <a:schemeClr val="tx2"/>
                </a:solidFill>
              </a:defRPr>
            </a:lvl1pPr>
          </a:lstStyle>
          <a:p>
            <a:fld id="{1E6477C7-34A4-48A7-BD02-4FD2F685FBE7}" type="datetime6">
              <a:rPr lang="en-US" smtClean="0"/>
              <a:t>June 18</a:t>
            </a:fld>
            <a:endParaRPr lang="en-AU" dirty="0"/>
          </a:p>
        </p:txBody>
      </p:sp>
      <p:sp>
        <p:nvSpPr>
          <p:cNvPr id="9" name="Footer Placeholder 4"/>
          <p:cNvSpPr>
            <a:spLocks noGrp="1"/>
          </p:cNvSpPr>
          <p:nvPr>
            <p:ph type="ftr" sz="quarter" idx="3"/>
          </p:nvPr>
        </p:nvSpPr>
        <p:spPr>
          <a:xfrm>
            <a:off x="395536" y="4749626"/>
            <a:ext cx="2736305" cy="273844"/>
          </a:xfrm>
          <a:prstGeom prst="rect">
            <a:avLst/>
          </a:prstGeom>
        </p:spPr>
        <p:txBody>
          <a:bodyPr lIns="0" anchor="b"/>
          <a:lstStyle>
            <a:lvl1pPr algn="l">
              <a:defRPr sz="700">
                <a:solidFill>
                  <a:schemeClr val="tx2"/>
                </a:solidFill>
              </a:defRPr>
            </a:lvl1pPr>
          </a:lstStyle>
          <a:p>
            <a:r>
              <a:rPr lang="en-AU"/>
              <a:t>© NSW Department of Education </a:t>
            </a:r>
            <a:endParaRPr lang="en-AU" dirty="0">
              <a:latin typeface="+mj-lt"/>
            </a:endParaRPr>
          </a:p>
        </p:txBody>
      </p:sp>
      <p:sp>
        <p:nvSpPr>
          <p:cNvPr id="10" name="Slide Number Placeholder 5"/>
          <p:cNvSpPr>
            <a:spLocks noGrp="1"/>
          </p:cNvSpPr>
          <p:nvPr>
            <p:ph type="sldNum" sz="quarter" idx="4"/>
          </p:nvPr>
        </p:nvSpPr>
        <p:spPr>
          <a:xfrm>
            <a:off x="3505200" y="4749626"/>
            <a:ext cx="2133600" cy="273844"/>
          </a:xfrm>
          <a:prstGeom prst="rect">
            <a:avLst/>
          </a:prstGeom>
        </p:spPr>
        <p:txBody>
          <a:bodyPr anchor="b"/>
          <a:lstStyle>
            <a:lvl1pPr algn="ctr">
              <a:defRPr sz="700">
                <a:solidFill>
                  <a:schemeClr val="tx2"/>
                </a:solidFill>
              </a:defRPr>
            </a:lvl1pPr>
          </a:lstStyle>
          <a:p>
            <a:r>
              <a:rPr lang="en-AU" dirty="0"/>
              <a:t>Page </a:t>
            </a:r>
            <a:fld id="{4A2A1DA9-8CAF-4BCA-B496-545B076AED2D}" type="slidenum">
              <a:rPr lang="en-AU" smtClean="0"/>
              <a:pPr/>
              <a:t>‹#›</a:t>
            </a:fld>
            <a:endParaRPr lang="en-AU" dirty="0"/>
          </a:p>
        </p:txBody>
      </p:sp>
      <p:cxnSp>
        <p:nvCxnSpPr>
          <p:cNvPr id="13" name="Straight Connector 12"/>
          <p:cNvCxnSpPr/>
          <p:nvPr userDrawn="1"/>
        </p:nvCxnSpPr>
        <p:spPr>
          <a:xfrm>
            <a:off x="395536" y="987574"/>
            <a:ext cx="828092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925475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62" r:id="rId4"/>
    <p:sldLayoutId id="2147483664" r:id="rId5"/>
    <p:sldLayoutId id="2147483650" r:id="rId6"/>
    <p:sldLayoutId id="2147483659" r:id="rId7"/>
    <p:sldLayoutId id="2147483657" r:id="rId8"/>
    <p:sldLayoutId id="2147483658" r:id="rId9"/>
    <p:sldLayoutId id="2147483656" r:id="rId10"/>
    <p:sldLayoutId id="2147483651" r:id="rId11"/>
    <p:sldLayoutId id="2147483654" r:id="rId12"/>
    <p:sldLayoutId id="2147483663" r:id="rId13"/>
    <p:sldLayoutId id="2147483655" r:id="rId14"/>
    <p:sldLayoutId id="2147483652" r:id="rId15"/>
    <p:sldLayoutId id="2147483653" r:id="rId16"/>
    <p:sldLayoutId id="2147483665" r:id="rId17"/>
    <p:sldLayoutId id="2147483667" r:id="rId18"/>
    <p:sldLayoutId id="2147483668" r:id="rId19"/>
  </p:sldLayoutIdLst>
  <p:hf sldNum="0" hdr="0"/>
  <p:txStyles>
    <p:titleStyle>
      <a:lvl1pPr algn="l" defTabSz="914400" rtl="0" eaLnBrk="1" latinLnBrk="0" hangingPunct="1">
        <a:spcBef>
          <a:spcPct val="0"/>
        </a:spcBef>
        <a:buNone/>
        <a:defRPr sz="2400" kern="1200" cap="all" baseline="0">
          <a:solidFill>
            <a:schemeClr val="tx2"/>
          </a:solidFill>
          <a:latin typeface="+mj-lt"/>
          <a:ea typeface="+mj-ea"/>
          <a:cs typeface="+mj-cs"/>
        </a:defRPr>
      </a:lvl1pPr>
    </p:titleStyle>
    <p:bodyStyle>
      <a:lvl1pPr marL="0" indent="0" algn="l" defTabSz="914400" rtl="0" eaLnBrk="1" latinLnBrk="0" hangingPunct="1">
        <a:spcBef>
          <a:spcPts val="1200"/>
        </a:spcBef>
        <a:buFont typeface="Arial" panose="020B0604020202020204" pitchFamily="34" charset="0"/>
        <a:buNone/>
        <a:defRPr sz="1100" kern="1200">
          <a:solidFill>
            <a:schemeClr val="tx2"/>
          </a:solidFill>
          <a:latin typeface="+mj-lt"/>
          <a:ea typeface="+mn-ea"/>
          <a:cs typeface="+mn-cs"/>
        </a:defRPr>
      </a:lvl1pPr>
      <a:lvl2pPr marL="0" indent="0" algn="l" defTabSz="914400" rtl="0" eaLnBrk="1" latinLnBrk="0" hangingPunct="1">
        <a:spcBef>
          <a:spcPts val="600"/>
        </a:spcBef>
        <a:buFont typeface="Arial" panose="020B0604020202020204" pitchFamily="34" charset="0"/>
        <a:buNone/>
        <a:defRPr sz="1000" kern="1200">
          <a:solidFill>
            <a:schemeClr val="tx2"/>
          </a:solidFill>
          <a:latin typeface="+mn-lt"/>
          <a:ea typeface="+mn-ea"/>
          <a:cs typeface="+mn-cs"/>
        </a:defRPr>
      </a:lvl2pPr>
      <a:lvl3pPr marL="180975" indent="-180975" algn="l" defTabSz="914400" rtl="0" eaLnBrk="1" latinLnBrk="0" hangingPunct="1">
        <a:spcBef>
          <a:spcPts val="600"/>
        </a:spcBef>
        <a:buFont typeface="Wingdings" panose="05000000000000000000" pitchFamily="2" charset="2"/>
        <a:buChar char="§"/>
        <a:defRPr sz="1000" kern="1200">
          <a:solidFill>
            <a:schemeClr val="tx2"/>
          </a:solidFill>
          <a:latin typeface="+mn-lt"/>
          <a:ea typeface="+mn-ea"/>
          <a:cs typeface="+mn-cs"/>
        </a:defRPr>
      </a:lvl3pPr>
      <a:lvl4pPr marL="357188" indent="-176213" algn="l" defTabSz="914400" rtl="0" eaLnBrk="1" latinLnBrk="0" hangingPunct="1">
        <a:spcBef>
          <a:spcPct val="20000"/>
        </a:spcBef>
        <a:buFont typeface="Arial" panose="020B0604020202020204" pitchFamily="34" charset="0"/>
        <a:buChar char="–"/>
        <a:defRPr sz="900" kern="1200">
          <a:solidFill>
            <a:schemeClr val="tx2"/>
          </a:solidFill>
          <a:latin typeface="+mn-lt"/>
          <a:ea typeface="+mn-ea"/>
          <a:cs typeface="+mn-cs"/>
        </a:defRPr>
      </a:lvl4pPr>
      <a:lvl5pPr marL="538163" indent="-180975" algn="l" defTabSz="914400" rtl="0" eaLnBrk="1" latinLnBrk="0" hangingPunct="1">
        <a:spcBef>
          <a:spcPct val="20000"/>
        </a:spcBef>
        <a:buFont typeface="Courier New" panose="02070309020205020404" pitchFamily="49" charset="0"/>
        <a:buChar char="o"/>
        <a:defRPr sz="9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7.jpeg"/><Relationship Id="rId2" Type="http://schemas.openxmlformats.org/officeDocument/2006/relationships/slideLayout" Target="../slideLayouts/slideLayout19.xml"/><Relationship Id="rId1" Type="http://schemas.openxmlformats.org/officeDocument/2006/relationships/vmlDrawing" Target="../drawings/vmlDrawing1.vml"/><Relationship Id="rId6" Type="http://schemas.openxmlformats.org/officeDocument/2006/relationships/image" Target="../media/image15.wmf"/><Relationship Id="rId5" Type="http://schemas.openxmlformats.org/officeDocument/2006/relationships/oleObject" Target="../embeddings/oleObject1.bin"/><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27.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hyperlink" Target="http://www.education.nsw.gov.au/literacy-and-numeracy-strategy" TargetMode="External"/><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diagramLayout" Target="../diagrams/layout2.xml"/><Relationship Id="rId3" Type="http://schemas.openxmlformats.org/officeDocument/2006/relationships/customXml" Target="../ink/ink1.xml"/><Relationship Id="rId7" Type="http://schemas.openxmlformats.org/officeDocument/2006/relationships/diagramData" Target="../diagrams/data1.xml"/><Relationship Id="rId12" Type="http://schemas.openxmlformats.org/officeDocument/2006/relationships/diagramData" Target="../diagrams/data2.xml"/><Relationship Id="rId2" Type="http://schemas.openxmlformats.org/officeDocument/2006/relationships/notesSlide" Target="../notesSlides/notesSlide3.xml"/><Relationship Id="rId16" Type="http://schemas.microsoft.com/office/2007/relationships/diagramDrawing" Target="../diagrams/drawing2.xml"/><Relationship Id="rId1" Type="http://schemas.openxmlformats.org/officeDocument/2006/relationships/slideLayout" Target="../slideLayouts/slideLayout18.xml"/><Relationship Id="rId6" Type="http://schemas.openxmlformats.org/officeDocument/2006/relationships/image" Target="../media/image33.emf"/><Relationship Id="rId11" Type="http://schemas.microsoft.com/office/2007/relationships/diagramDrawing" Target="../diagrams/drawing1.xml"/><Relationship Id="rId15" Type="http://schemas.openxmlformats.org/officeDocument/2006/relationships/diagramColors" Target="../diagrams/colors2.xml"/><Relationship Id="rId10" Type="http://schemas.openxmlformats.org/officeDocument/2006/relationships/diagramColors" Target="../diagrams/colors1.xml"/><Relationship Id="rId9" Type="http://schemas.openxmlformats.org/officeDocument/2006/relationships/diagramQuickStyle" Target="../diagrams/quickStyle1.xml"/><Relationship Id="rId1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customXml" Target="../ink/ink2.xml"/><Relationship Id="rId7" Type="http://schemas.openxmlformats.org/officeDocument/2006/relationships/diagramData" Target="../diagrams/data3.xml"/><Relationship Id="rId12" Type="http://schemas.openxmlformats.org/officeDocument/2006/relationships/diagramData" Target="../diagrams/data4.xml"/><Relationship Id="rId2" Type="http://schemas.openxmlformats.org/officeDocument/2006/relationships/notesSlide" Target="../notesSlides/notesSlide4.xml"/><Relationship Id="rId16" Type="http://schemas.microsoft.com/office/2007/relationships/diagramDrawing" Target="../diagrams/drawing4.xml"/><Relationship Id="rId1" Type="http://schemas.openxmlformats.org/officeDocument/2006/relationships/slideLayout" Target="../slideLayouts/slideLayout18.xml"/><Relationship Id="rId6" Type="http://schemas.openxmlformats.org/officeDocument/2006/relationships/image" Target="../media/image33.emf"/><Relationship Id="rId11" Type="http://schemas.microsoft.com/office/2007/relationships/diagramDrawing" Target="../diagrams/drawing3.xml"/><Relationship Id="rId15" Type="http://schemas.openxmlformats.org/officeDocument/2006/relationships/diagramColors" Target="../diagrams/colors4.xml"/><Relationship Id="rId10" Type="http://schemas.openxmlformats.org/officeDocument/2006/relationships/diagramColors" Target="../diagrams/colors3.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33.emf"/><Relationship Id="rId5" Type="http://schemas.openxmlformats.org/officeDocument/2006/relationships/customXml" Target="../ink/ink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customXml" Target="../ink/ink4.xml"/><Relationship Id="rId7" Type="http://schemas.openxmlformats.org/officeDocument/2006/relationships/diagramData" Target="../diagrams/data5.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33.emf"/><Relationship Id="rId11" Type="http://schemas.microsoft.com/office/2007/relationships/diagramDrawing" Target="../diagrams/drawing5.xml"/><Relationship Id="rId10" Type="http://schemas.openxmlformats.org/officeDocument/2006/relationships/diagramColors" Target="../diagrams/colors5.xml"/><Relationship Id="rId9"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customXml" Target="../ink/ink5.xml"/><Relationship Id="rId7" Type="http://schemas.openxmlformats.org/officeDocument/2006/relationships/diagramData" Target="../diagrams/data6.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33.emf"/><Relationship Id="rId11" Type="http://schemas.microsoft.com/office/2007/relationships/diagramDrawing" Target="../diagrams/drawing6.xml"/><Relationship Id="rId10" Type="http://schemas.openxmlformats.org/officeDocument/2006/relationships/diagramColors" Target="../diagrams/colors6.xml"/><Relationship Id="rId9"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491630"/>
            <a:ext cx="7128792" cy="1224136"/>
          </a:xfrm>
        </p:spPr>
        <p:txBody>
          <a:bodyPr/>
          <a:lstStyle/>
          <a:p>
            <a:r>
              <a:rPr lang="en-AU" sz="2200" dirty="0"/>
              <a:t>LITERACY AND NUMERACY </a:t>
            </a:r>
            <a:r>
              <a:rPr lang="en-AU" sz="2200" dirty="0" smtClean="0"/>
              <a:t>UPDATE</a:t>
            </a:r>
            <a:r>
              <a:rPr lang="en-AU" sz="2200" dirty="0"/>
              <a:t/>
            </a:r>
            <a:br>
              <a:rPr lang="en-AU" sz="2200" dirty="0"/>
            </a:br>
            <a:r>
              <a:rPr lang="en-AU" sz="2200" dirty="0"/>
              <a:t>NSWPPA Term 2 State Council Meeting</a:t>
            </a:r>
            <a:endParaRPr lang="en-US" sz="2200" dirty="0">
              <a:latin typeface="Calibri" panose="020F0502020204030204" pitchFamily="34" charset="0"/>
            </a:endParaRPr>
          </a:p>
        </p:txBody>
      </p:sp>
      <p:sp>
        <p:nvSpPr>
          <p:cNvPr id="4" name="Footer Placeholder 3"/>
          <p:cNvSpPr>
            <a:spLocks noGrp="1"/>
          </p:cNvSpPr>
          <p:nvPr>
            <p:ph type="ftr" sz="quarter" idx="11"/>
          </p:nvPr>
        </p:nvSpPr>
        <p:spPr/>
        <p:txBody>
          <a:bodyPr/>
          <a:lstStyle/>
          <a:p>
            <a:r>
              <a:rPr lang="en-AU" sz="800">
                <a:latin typeface="Calibri" panose="020F0502020204030204" pitchFamily="34" charset="0"/>
              </a:rPr>
              <a:t>© NSW Department of Education </a:t>
            </a:r>
            <a:endParaRPr lang="en-AU" sz="800" dirty="0">
              <a:latin typeface="Calibri" panose="020F0502020204030204" pitchFamily="34" charset="0"/>
            </a:endParaRPr>
          </a:p>
        </p:txBody>
      </p:sp>
      <p:sp>
        <p:nvSpPr>
          <p:cNvPr id="6" name="Rectangle 5"/>
          <p:cNvSpPr/>
          <p:nvPr/>
        </p:nvSpPr>
        <p:spPr>
          <a:xfrm>
            <a:off x="385550" y="2931790"/>
            <a:ext cx="4572000" cy="584775"/>
          </a:xfrm>
          <a:prstGeom prst="rect">
            <a:avLst/>
          </a:prstGeom>
        </p:spPr>
        <p:txBody>
          <a:bodyPr>
            <a:spAutoFit/>
          </a:bodyPr>
          <a:lstStyle/>
          <a:p>
            <a:r>
              <a:rPr lang="en-AU" sz="1600" dirty="0" smtClean="0">
                <a:solidFill>
                  <a:srgbClr val="F2F2F2"/>
                </a:solidFill>
              </a:rPr>
              <a:t>21 June</a:t>
            </a:r>
            <a:r>
              <a:rPr lang="en-AU" sz="1600" dirty="0" smtClean="0">
                <a:solidFill>
                  <a:srgbClr val="F2F2F2"/>
                </a:solidFill>
              </a:rPr>
              <a:t> </a:t>
            </a:r>
            <a:r>
              <a:rPr lang="en-AU" sz="1600" dirty="0">
                <a:solidFill>
                  <a:srgbClr val="F2F2F2"/>
                </a:solidFill>
              </a:rPr>
              <a:t>2018</a:t>
            </a:r>
            <a:br>
              <a:rPr lang="en-AU" sz="1600" dirty="0">
                <a:solidFill>
                  <a:srgbClr val="F2F2F2"/>
                </a:solidFill>
              </a:rPr>
            </a:br>
            <a:endParaRPr lang="en-AU" sz="1600" dirty="0">
              <a:solidFill>
                <a:srgbClr val="F2F2F2"/>
              </a:solidFill>
            </a:endParaRPr>
          </a:p>
        </p:txBody>
      </p:sp>
    </p:spTree>
    <p:extLst>
      <p:ext uri="{BB962C8B-B14F-4D97-AF65-F5344CB8AC3E}">
        <p14:creationId xmlns:p14="http://schemas.microsoft.com/office/powerpoint/2010/main" val="218710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C8E86A4-A02C-4398-A914-6CB88F7C27EB}"/>
              </a:ext>
            </a:extLst>
          </p:cNvPr>
          <p:cNvSpPr>
            <a:spLocks noGrp="1"/>
          </p:cNvSpPr>
          <p:nvPr>
            <p:ph type="title"/>
          </p:nvPr>
        </p:nvSpPr>
        <p:spPr/>
        <p:txBody>
          <a:bodyPr/>
          <a:lstStyle/>
          <a:p>
            <a:r>
              <a:rPr lang="en-AU" dirty="0"/>
              <a:t>evaluations</a:t>
            </a:r>
          </a:p>
        </p:txBody>
      </p:sp>
    </p:spTree>
    <p:extLst>
      <p:ext uri="{BB962C8B-B14F-4D97-AF65-F5344CB8AC3E}">
        <p14:creationId xmlns:p14="http://schemas.microsoft.com/office/powerpoint/2010/main" val="4221272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76591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29471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11023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38655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395536" y="1131591"/>
            <a:ext cx="4680520" cy="2028787"/>
          </a:xfrm>
          <a:prstGeom prst="rect">
            <a:avLst/>
          </a:prstGeom>
        </p:spPr>
      </p:pic>
      <p:graphicFrame>
        <p:nvGraphicFramePr>
          <p:cNvPr id="7" name="Object 6">
            <a:extLst>
              <a:ext uri="{FF2B5EF4-FFF2-40B4-BE49-F238E27FC236}">
                <a16:creationId xmlns:a16="http://schemas.microsoft.com/office/drawing/2014/main" xmlns="" id="{A14C9643-CAB2-4C30-93A2-CCCFAEAE62A9}"/>
              </a:ext>
            </a:extLst>
          </p:cNvPr>
          <p:cNvGraphicFramePr>
            <a:graphicFrameLocks noChangeAspect="1"/>
          </p:cNvGraphicFramePr>
          <p:nvPr>
            <p:extLst/>
          </p:nvPr>
        </p:nvGraphicFramePr>
        <p:xfrm>
          <a:off x="5148065" y="1069852"/>
          <a:ext cx="3198532" cy="3003797"/>
        </p:xfrm>
        <a:graphic>
          <a:graphicData uri="http://schemas.openxmlformats.org/presentationml/2006/ole">
            <mc:AlternateContent xmlns:mc="http://schemas.openxmlformats.org/markup-compatibility/2006">
              <mc:Choice xmlns:v="urn:schemas-microsoft-com:vml" Requires="v">
                <p:oleObj spid="_x0000_s1033" r:id="rId5" imgW="7301520" imgH="6856920" progId="">
                  <p:embed/>
                </p:oleObj>
              </mc:Choice>
              <mc:Fallback>
                <p:oleObj r:id="rId5" imgW="7301520" imgH="6856920" progId="">
                  <p:embed/>
                  <p:pic>
                    <p:nvPicPr>
                      <p:cNvPr id="7" name="Object 6">
                        <a:extLst>
                          <a:ext uri="{FF2B5EF4-FFF2-40B4-BE49-F238E27FC236}">
                            <a16:creationId xmlns:a16="http://schemas.microsoft.com/office/drawing/2014/main" xmlns="" id="{A14C9643-CAB2-4C30-93A2-CCCFAEAE62A9}"/>
                          </a:ext>
                        </a:extLst>
                      </p:cNvPr>
                      <p:cNvPicPr/>
                      <p:nvPr/>
                    </p:nvPicPr>
                    <p:blipFill>
                      <a:blip r:embed="rId6"/>
                      <a:stretch>
                        <a:fillRect/>
                      </a:stretch>
                    </p:blipFill>
                    <p:spPr>
                      <a:xfrm>
                        <a:off x="5148065" y="1069852"/>
                        <a:ext cx="3198532" cy="3003797"/>
                      </a:xfrm>
                      <a:prstGeom prst="rect">
                        <a:avLst/>
                      </a:prstGeom>
                      <a:solidFill>
                        <a:schemeClr val="bg1"/>
                      </a:solidFill>
                    </p:spPr>
                  </p:pic>
                </p:oleObj>
              </mc:Fallback>
            </mc:AlternateContent>
          </a:graphicData>
        </a:graphic>
      </p:graphicFrame>
      <p:pic>
        <p:nvPicPr>
          <p:cNvPr id="5" name="Picture 4">
            <a:extLst>
              <a:ext uri="{FF2B5EF4-FFF2-40B4-BE49-F238E27FC236}">
                <a16:creationId xmlns:a16="http://schemas.microsoft.com/office/drawing/2014/main" xmlns="" id="{F246FB96-817B-4600-B8AE-ED28473E364E}"/>
              </a:ext>
            </a:extLst>
          </p:cNvPr>
          <p:cNvPicPr>
            <a:picLocks noChangeAspect="1"/>
          </p:cNvPicPr>
          <p:nvPr/>
        </p:nvPicPr>
        <p:blipFill>
          <a:blip r:embed="rId7"/>
          <a:stretch>
            <a:fillRect/>
          </a:stretch>
        </p:blipFill>
        <p:spPr>
          <a:xfrm>
            <a:off x="6891176" y="2571751"/>
            <a:ext cx="1671444" cy="1107003"/>
          </a:xfrm>
          <a:prstGeom prst="rect">
            <a:avLst/>
          </a:prstGeom>
        </p:spPr>
      </p:pic>
      <p:sp>
        <p:nvSpPr>
          <p:cNvPr id="10" name="Title 1"/>
          <p:cNvSpPr txBox="1">
            <a:spLocks/>
          </p:cNvSpPr>
          <p:nvPr/>
        </p:nvSpPr>
        <p:spPr>
          <a:xfrm>
            <a:off x="399199" y="247791"/>
            <a:ext cx="8280920" cy="565571"/>
          </a:xfrm>
          <a:prstGeom prst="rect">
            <a:avLst/>
          </a:prstGeom>
        </p:spPr>
        <p:txBody>
          <a:bodyPr vert="horz" lIns="0" tIns="34290" rIns="68580" bIns="34290" rtlCol="0" anchor="b">
            <a:noAutofit/>
          </a:bodyPr>
          <a:lstStyle>
            <a:lvl1pPr algn="l" defTabSz="1219170" rtl="0" eaLnBrk="1" latinLnBrk="0" hangingPunct="1">
              <a:spcBef>
                <a:spcPct val="0"/>
              </a:spcBef>
              <a:buNone/>
              <a:defRPr sz="3200" kern="1200" cap="all" baseline="0">
                <a:solidFill>
                  <a:schemeClr val="tx2"/>
                </a:solidFill>
                <a:latin typeface="+mj-lt"/>
                <a:ea typeface="+mj-ea"/>
                <a:cs typeface="+mj-cs"/>
              </a:defRPr>
            </a:lvl1pPr>
          </a:lstStyle>
          <a:p>
            <a:r>
              <a:rPr lang="en-AU" sz="2775" dirty="0" err="1">
                <a:latin typeface="Calibri" panose="020F0502020204030204" pitchFamily="34" charset="0"/>
              </a:rPr>
              <a:t>EAfS</a:t>
            </a:r>
            <a:r>
              <a:rPr lang="en-AU" sz="2775" dirty="0">
                <a:latin typeface="Calibri" panose="020F0502020204030204" pitchFamily="34" charset="0"/>
              </a:rPr>
              <a:t> Professional learning – T1 evaluation</a:t>
            </a:r>
          </a:p>
        </p:txBody>
      </p:sp>
    </p:spTree>
    <p:extLst>
      <p:ext uri="{BB962C8B-B14F-4D97-AF65-F5344CB8AC3E}">
        <p14:creationId xmlns:p14="http://schemas.microsoft.com/office/powerpoint/2010/main" val="1166920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98941FAD-2481-4362-B473-642B81DD187E}"/>
              </a:ext>
            </a:extLst>
          </p:cNvPr>
          <p:cNvPicPr>
            <a:picLocks noChangeAspect="1"/>
          </p:cNvPicPr>
          <p:nvPr/>
        </p:nvPicPr>
        <p:blipFill>
          <a:blip r:embed="rId3"/>
          <a:stretch>
            <a:fillRect/>
          </a:stretch>
        </p:blipFill>
        <p:spPr>
          <a:xfrm>
            <a:off x="421871" y="1063660"/>
            <a:ext cx="5734305" cy="2948250"/>
          </a:xfrm>
          <a:prstGeom prst="rect">
            <a:avLst/>
          </a:prstGeom>
        </p:spPr>
      </p:pic>
      <p:pic>
        <p:nvPicPr>
          <p:cNvPr id="16" name="Picture 15">
            <a:extLst>
              <a:ext uri="{FF2B5EF4-FFF2-40B4-BE49-F238E27FC236}">
                <a16:creationId xmlns:a16="http://schemas.microsoft.com/office/drawing/2014/main" xmlns="" id="{A7C18A38-14BD-4B29-B94E-E58B0159CF3A}"/>
              </a:ext>
            </a:extLst>
          </p:cNvPr>
          <p:cNvPicPr>
            <a:picLocks noChangeAspect="1"/>
          </p:cNvPicPr>
          <p:nvPr/>
        </p:nvPicPr>
        <p:blipFill>
          <a:blip r:embed="rId4"/>
          <a:stretch>
            <a:fillRect/>
          </a:stretch>
        </p:blipFill>
        <p:spPr>
          <a:xfrm>
            <a:off x="6228184" y="1420462"/>
            <a:ext cx="2600798" cy="2002914"/>
          </a:xfrm>
          <a:prstGeom prst="rect">
            <a:avLst/>
          </a:prstGeom>
        </p:spPr>
      </p:pic>
      <p:sp>
        <p:nvSpPr>
          <p:cNvPr id="4" name="Title 1"/>
          <p:cNvSpPr txBox="1">
            <a:spLocks/>
          </p:cNvSpPr>
          <p:nvPr/>
        </p:nvSpPr>
        <p:spPr>
          <a:xfrm>
            <a:off x="399198" y="374250"/>
            <a:ext cx="8280920" cy="565571"/>
          </a:xfrm>
          <a:prstGeom prst="rect">
            <a:avLst/>
          </a:prstGeom>
        </p:spPr>
        <p:txBody>
          <a:bodyPr vert="horz" lIns="0" tIns="34290" rIns="68580" bIns="34290" rtlCol="0" anchor="b">
            <a:noAutofit/>
          </a:bodyPr>
          <a:lstStyle>
            <a:lvl1pPr algn="l" defTabSz="1219170" rtl="0" eaLnBrk="1" latinLnBrk="0" hangingPunct="1">
              <a:spcBef>
                <a:spcPct val="0"/>
              </a:spcBef>
              <a:buNone/>
              <a:defRPr sz="3200" kern="1200" cap="all" baseline="0">
                <a:solidFill>
                  <a:schemeClr val="tx2"/>
                </a:solidFill>
                <a:latin typeface="+mj-lt"/>
                <a:ea typeface="+mj-ea"/>
                <a:cs typeface="+mj-cs"/>
              </a:defRPr>
            </a:lvl1pPr>
          </a:lstStyle>
          <a:p>
            <a:r>
              <a:rPr lang="en-AU" sz="2775" dirty="0" err="1">
                <a:latin typeface="Calibri" panose="020F0502020204030204" pitchFamily="34" charset="0"/>
              </a:rPr>
              <a:t>EAfS</a:t>
            </a:r>
            <a:r>
              <a:rPr lang="en-AU" sz="2775" dirty="0">
                <a:latin typeface="Calibri" panose="020F0502020204030204" pitchFamily="34" charset="0"/>
              </a:rPr>
              <a:t> Professional learning – T1 evaluation</a:t>
            </a:r>
          </a:p>
        </p:txBody>
      </p:sp>
    </p:spTree>
    <p:extLst>
      <p:ext uri="{BB962C8B-B14F-4D97-AF65-F5344CB8AC3E}">
        <p14:creationId xmlns:p14="http://schemas.microsoft.com/office/powerpoint/2010/main" val="3603949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98258F-1D12-403F-A684-BE4E7CC81560}"/>
              </a:ext>
            </a:extLst>
          </p:cNvPr>
          <p:cNvSpPr>
            <a:spLocks noGrp="1"/>
          </p:cNvSpPr>
          <p:nvPr>
            <p:ph type="title"/>
          </p:nvPr>
        </p:nvSpPr>
        <p:spPr/>
        <p:txBody>
          <a:bodyPr/>
          <a:lstStyle/>
          <a:p>
            <a:r>
              <a:rPr lang="en-AU" dirty="0"/>
              <a:t>Business as usual</a:t>
            </a:r>
          </a:p>
        </p:txBody>
      </p:sp>
      <p:sp>
        <p:nvSpPr>
          <p:cNvPr id="3" name="Footer Placeholder 2">
            <a:extLst>
              <a:ext uri="{FF2B5EF4-FFF2-40B4-BE49-F238E27FC236}">
                <a16:creationId xmlns:a16="http://schemas.microsoft.com/office/drawing/2014/main" xmlns="" id="{24EEE4DA-F639-4902-AA95-CB5C8147DD68}"/>
              </a:ext>
            </a:extLst>
          </p:cNvPr>
          <p:cNvSpPr>
            <a:spLocks noGrp="1"/>
          </p:cNvSpPr>
          <p:nvPr>
            <p:ph type="ftr" sz="quarter" idx="11"/>
          </p:nvPr>
        </p:nvSpPr>
        <p:spPr/>
        <p:txBody>
          <a:bodyPr/>
          <a:lstStyle/>
          <a:p>
            <a:r>
              <a:rPr lang="en-AU"/>
              <a:t>© NSW Department of Education </a:t>
            </a:r>
            <a:endParaRPr lang="en-AU" dirty="0">
              <a:latin typeface="+mj-lt"/>
            </a:endParaRPr>
          </a:p>
        </p:txBody>
      </p:sp>
      <p:pic>
        <p:nvPicPr>
          <p:cNvPr id="4" name="Picture 2" descr="Related image">
            <a:extLst>
              <a:ext uri="{FF2B5EF4-FFF2-40B4-BE49-F238E27FC236}">
                <a16:creationId xmlns:a16="http://schemas.microsoft.com/office/drawing/2014/main" xmlns="" id="{291FF607-DC76-4B26-A7D2-F05554507DE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6743" r="4115"/>
          <a:stretch/>
        </p:blipFill>
        <p:spPr bwMode="auto">
          <a:xfrm>
            <a:off x="278892" y="1337022"/>
            <a:ext cx="2165120" cy="136823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xmlns="" id="{204BAB2C-5A5A-4CD3-ABB7-B35ED0E82189}"/>
              </a:ext>
            </a:extLst>
          </p:cNvPr>
          <p:cNvPicPr>
            <a:picLocks noChangeAspect="1"/>
          </p:cNvPicPr>
          <p:nvPr/>
        </p:nvPicPr>
        <p:blipFill>
          <a:blip r:embed="rId5"/>
          <a:stretch>
            <a:fillRect/>
          </a:stretch>
        </p:blipFill>
        <p:spPr>
          <a:xfrm>
            <a:off x="2555776" y="1337022"/>
            <a:ext cx="2857500" cy="1333500"/>
          </a:xfrm>
          <a:prstGeom prst="rect">
            <a:avLst/>
          </a:prstGeom>
        </p:spPr>
      </p:pic>
      <p:sp>
        <p:nvSpPr>
          <p:cNvPr id="7" name="AutoShape 4" descr="Image result for targeting early numeracy">
            <a:extLst>
              <a:ext uri="{FF2B5EF4-FFF2-40B4-BE49-F238E27FC236}">
                <a16:creationId xmlns:a16="http://schemas.microsoft.com/office/drawing/2014/main" xmlns="" id="{788D42EC-0C0C-4960-8853-81A97C7483CF}"/>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8" name="Picture 7">
            <a:extLst>
              <a:ext uri="{FF2B5EF4-FFF2-40B4-BE49-F238E27FC236}">
                <a16:creationId xmlns:a16="http://schemas.microsoft.com/office/drawing/2014/main" xmlns="" id="{A12C317C-8935-4BD0-9EAD-A6D2D3C368B5}"/>
              </a:ext>
            </a:extLst>
          </p:cNvPr>
          <p:cNvPicPr>
            <a:picLocks noChangeAspect="1"/>
          </p:cNvPicPr>
          <p:nvPr/>
        </p:nvPicPr>
        <p:blipFill>
          <a:blip r:embed="rId6"/>
          <a:stretch>
            <a:fillRect/>
          </a:stretch>
        </p:blipFill>
        <p:spPr>
          <a:xfrm>
            <a:off x="827584" y="3046839"/>
            <a:ext cx="3789947" cy="1333500"/>
          </a:xfrm>
          <a:prstGeom prst="rect">
            <a:avLst/>
          </a:prstGeom>
        </p:spPr>
      </p:pic>
      <p:pic>
        <p:nvPicPr>
          <p:cNvPr id="9" name="Picture 8">
            <a:extLst>
              <a:ext uri="{FF2B5EF4-FFF2-40B4-BE49-F238E27FC236}">
                <a16:creationId xmlns:a16="http://schemas.microsoft.com/office/drawing/2014/main" xmlns="" id="{B915EC63-5164-4FB6-B63E-61C10BB89E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17888" y="3075806"/>
            <a:ext cx="3383633" cy="1291463"/>
          </a:xfrm>
          <a:prstGeom prst="rect">
            <a:avLst/>
          </a:prstGeom>
        </p:spPr>
      </p:pic>
      <p:pic>
        <p:nvPicPr>
          <p:cNvPr id="1026" name="Picture 2" descr="Image result for mathematics building blocks">
            <a:extLst>
              <a:ext uri="{FF2B5EF4-FFF2-40B4-BE49-F238E27FC236}">
                <a16:creationId xmlns:a16="http://schemas.microsoft.com/office/drawing/2014/main" xmlns="" id="{6B879CD1-1C84-46EC-A11C-AAC3AAFD9ED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08104" y="1435794"/>
            <a:ext cx="3383634" cy="1135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880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920" y="267494"/>
            <a:ext cx="4824536" cy="565571"/>
          </a:xfrm>
        </p:spPr>
        <p:txBody>
          <a:bodyPr/>
          <a:lstStyle/>
          <a:p>
            <a:pPr algn="r"/>
            <a:r>
              <a:rPr lang="en-AU" dirty="0"/>
              <a:t>L3, TEN, Focus on Reading</a:t>
            </a:r>
          </a:p>
        </p:txBody>
      </p:sp>
      <p:sp>
        <p:nvSpPr>
          <p:cNvPr id="3" name="Footer Placeholder 2"/>
          <p:cNvSpPr>
            <a:spLocks noGrp="1"/>
          </p:cNvSpPr>
          <p:nvPr>
            <p:ph type="ftr" sz="quarter" idx="3"/>
          </p:nvPr>
        </p:nvSpPr>
        <p:spPr/>
        <p:txBody>
          <a:bodyPr/>
          <a:lstStyle/>
          <a:p>
            <a:r>
              <a:rPr lang="en-AU"/>
              <a:t>© NSW Department of Education </a:t>
            </a:r>
            <a:endParaRPr lang="en-AU"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968" y="267494"/>
            <a:ext cx="3308936" cy="4679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915566"/>
            <a:ext cx="3528392" cy="3726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019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a:t>‘Focus on reading’</a:t>
            </a:r>
            <a:endParaRPr lang="en-AU" dirty="0"/>
          </a:p>
        </p:txBody>
      </p:sp>
      <p:sp>
        <p:nvSpPr>
          <p:cNvPr id="7" name="Content Placeholder 2">
            <a:extLst>
              <a:ext uri="{FF2B5EF4-FFF2-40B4-BE49-F238E27FC236}">
                <a16:creationId xmlns:a16="http://schemas.microsoft.com/office/drawing/2014/main" xmlns="" id="{B8B665C2-C4BB-4DCD-9BED-A5EE44264DCB}"/>
              </a:ext>
            </a:extLst>
          </p:cNvPr>
          <p:cNvSpPr>
            <a:spLocks noGrp="1"/>
          </p:cNvSpPr>
          <p:nvPr>
            <p:ph idx="1"/>
          </p:nvPr>
        </p:nvSpPr>
        <p:spPr/>
        <p:txBody>
          <a:bodyPr/>
          <a:lstStyle/>
          <a:p>
            <a:endParaRPr lang="en-AU" dirty="0"/>
          </a:p>
          <a:p>
            <a:endParaRPr lang="en-AU" dirty="0"/>
          </a:p>
          <a:p>
            <a:endParaRPr lang="en-AU" dirty="0"/>
          </a:p>
          <a:p>
            <a:endParaRPr lang="en-AU" dirty="0"/>
          </a:p>
          <a:p>
            <a:endParaRPr lang="en-AU" dirty="0"/>
          </a:p>
        </p:txBody>
      </p:sp>
      <p:sp>
        <p:nvSpPr>
          <p:cNvPr id="5" name="Content Placeholder 2">
            <a:extLst>
              <a:ext uri="{FF2B5EF4-FFF2-40B4-BE49-F238E27FC236}">
                <a16:creationId xmlns:a16="http://schemas.microsoft.com/office/drawing/2014/main" xmlns="" id="{B8B665C2-C4BB-4DCD-9BED-A5EE44264DCB}"/>
              </a:ext>
            </a:extLst>
          </p:cNvPr>
          <p:cNvSpPr txBox="1">
            <a:spLocks/>
          </p:cNvSpPr>
          <p:nvPr/>
        </p:nvSpPr>
        <p:spPr>
          <a:xfrm>
            <a:off x="395536" y="1186089"/>
            <a:ext cx="5616624" cy="3612414"/>
          </a:xfrm>
          <a:prstGeom prst="rect">
            <a:avLst/>
          </a:prstGeom>
        </p:spPr>
        <p:txBody>
          <a:bodyPr vert="horz" lIns="0" tIns="45720" rIns="91440" bIns="45720" rtlCol="0">
            <a:normAutofit/>
          </a:bodyPr>
          <a:lstStyle>
            <a:lvl1pPr marL="0" indent="0" algn="l" defTabSz="914400" rtl="0" eaLnBrk="1" latinLnBrk="0" hangingPunct="1">
              <a:spcBef>
                <a:spcPts val="1200"/>
              </a:spcBef>
              <a:buFont typeface="Arial" panose="020B0604020202020204" pitchFamily="34" charset="0"/>
              <a:buNone/>
              <a:defRPr sz="1100" kern="1200">
                <a:solidFill>
                  <a:schemeClr val="tx2"/>
                </a:solidFill>
                <a:latin typeface="+mj-lt"/>
                <a:ea typeface="+mn-ea"/>
                <a:cs typeface="+mn-cs"/>
              </a:defRPr>
            </a:lvl1pPr>
            <a:lvl2pPr marL="0" indent="0" algn="l" defTabSz="914400" rtl="0" eaLnBrk="1" latinLnBrk="0" hangingPunct="1">
              <a:spcBef>
                <a:spcPts val="600"/>
              </a:spcBef>
              <a:buFont typeface="Arial" panose="020B0604020202020204" pitchFamily="34" charset="0"/>
              <a:buNone/>
              <a:defRPr sz="1000" kern="1200">
                <a:solidFill>
                  <a:schemeClr val="tx2"/>
                </a:solidFill>
                <a:latin typeface="+mn-lt"/>
                <a:ea typeface="+mn-ea"/>
                <a:cs typeface="+mn-cs"/>
              </a:defRPr>
            </a:lvl2pPr>
            <a:lvl3pPr marL="180975" indent="-180975" algn="l" defTabSz="914400" rtl="0" eaLnBrk="1" latinLnBrk="0" hangingPunct="1">
              <a:spcBef>
                <a:spcPts val="600"/>
              </a:spcBef>
              <a:buFont typeface="Wingdings" panose="05000000000000000000" pitchFamily="2" charset="2"/>
              <a:buChar char="§"/>
              <a:defRPr sz="1000" kern="1200">
                <a:solidFill>
                  <a:schemeClr val="tx2"/>
                </a:solidFill>
                <a:latin typeface="+mn-lt"/>
                <a:ea typeface="+mn-ea"/>
                <a:cs typeface="+mn-cs"/>
              </a:defRPr>
            </a:lvl3pPr>
            <a:lvl4pPr marL="357188" indent="-176213" algn="l" defTabSz="914400" rtl="0" eaLnBrk="1" latinLnBrk="0" hangingPunct="1">
              <a:spcBef>
                <a:spcPct val="20000"/>
              </a:spcBef>
              <a:buFont typeface="Arial" panose="020B0604020202020204" pitchFamily="34" charset="0"/>
              <a:buChar char="–"/>
              <a:defRPr sz="900" kern="1200">
                <a:solidFill>
                  <a:schemeClr val="tx2"/>
                </a:solidFill>
                <a:latin typeface="+mn-lt"/>
                <a:ea typeface="+mn-ea"/>
                <a:cs typeface="+mn-cs"/>
              </a:defRPr>
            </a:lvl4pPr>
            <a:lvl5pPr marL="538163" indent="-180975" algn="l" defTabSz="914400" rtl="0" eaLnBrk="1" latinLnBrk="0" hangingPunct="1">
              <a:spcBef>
                <a:spcPct val="20000"/>
              </a:spcBef>
              <a:buFont typeface="Courier New" panose="02070309020205020404" pitchFamily="49" charset="0"/>
              <a:buChar char="o"/>
              <a:defRPr sz="9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spcBef>
                <a:spcPts val="0"/>
              </a:spcBef>
              <a:buFont typeface="Arial" panose="020B0604020202020204" pitchFamily="34" charset="0"/>
              <a:buChar char="•"/>
            </a:pPr>
            <a:r>
              <a:rPr lang="en-AU" sz="1500" dirty="0"/>
              <a:t>The Literacy Team are leading the development of professional learning that updates and repackages all of the beneficial pedagogy of </a:t>
            </a:r>
            <a:r>
              <a:rPr lang="en-AU" sz="1500" b="1" dirty="0">
                <a:cs typeface="Calibri" panose="020F0502020204030204" pitchFamily="34" charset="0"/>
              </a:rPr>
              <a:t>‘Focus on Reading 3-6’ </a:t>
            </a:r>
            <a:r>
              <a:rPr lang="en-AU" sz="1500" dirty="0"/>
              <a:t>into a new </a:t>
            </a:r>
            <a:r>
              <a:rPr lang="en-AU" sz="1500" b="1" dirty="0">
                <a:cs typeface="Calibri" panose="020F0502020204030204" pitchFamily="34" charset="0"/>
              </a:rPr>
              <a:t>‘Understanding Texts’ </a:t>
            </a:r>
            <a:r>
              <a:rPr lang="en-AU" sz="1500" dirty="0"/>
              <a:t>module.</a:t>
            </a:r>
          </a:p>
          <a:p>
            <a:pPr marL="342900" indent="-342900">
              <a:spcBef>
                <a:spcPts val="0"/>
              </a:spcBef>
              <a:buFont typeface="Arial" panose="020B0604020202020204" pitchFamily="34" charset="0"/>
              <a:buChar char="•"/>
            </a:pPr>
            <a:endParaRPr lang="en-AU" sz="1500" dirty="0"/>
          </a:p>
          <a:p>
            <a:pPr marL="342900" indent="-342900">
              <a:spcBef>
                <a:spcPts val="0"/>
              </a:spcBef>
              <a:buFont typeface="Arial" panose="020B0604020202020204" pitchFamily="34" charset="0"/>
              <a:buChar char="•"/>
            </a:pPr>
            <a:r>
              <a:rPr lang="en-AU" sz="1500" dirty="0"/>
              <a:t>The professional learning emphasises the explicit and systematic teaching of reading in alignment with the Literacy &amp; Numeracy Strategy’s call for </a:t>
            </a:r>
            <a:r>
              <a:rPr lang="en-AU" sz="1500" b="1" dirty="0">
                <a:cs typeface="Calibri" panose="020F0502020204030204" pitchFamily="34" charset="0"/>
              </a:rPr>
              <a:t>“clear guidance on explicit teaching” </a:t>
            </a:r>
          </a:p>
          <a:p>
            <a:pPr marL="342900" indent="-342900" algn="just">
              <a:buFont typeface="Arial" panose="020B0604020202020204" pitchFamily="34" charset="0"/>
              <a:buChar char="•"/>
            </a:pPr>
            <a:endParaRPr lang="en-AU" sz="2000" dirty="0">
              <a:latin typeface="Calibri Light" panose="020F0302020204030204" pitchFamily="34" charset="0"/>
            </a:endParaRPr>
          </a:p>
          <a:p>
            <a:pPr algn="just"/>
            <a:endParaRPr lang="en-AU" sz="2200" dirty="0">
              <a:latin typeface="Calibri Light" panose="020F0302020204030204" pitchFamily="34" charset="0"/>
            </a:endParaRPr>
          </a:p>
          <a:p>
            <a:endParaRPr lang="en-AU" sz="2400" dirty="0">
              <a:latin typeface="Calibri Light" panose="020F0302020204030204" pitchFamily="34" charset="0"/>
              <a:cs typeface="Calibri Light" panose="020F0302020204030204" pitchFamily="34" charset="0"/>
            </a:endParaRPr>
          </a:p>
          <a:p>
            <a:endParaRPr lang="en-AU" sz="2000" dirty="0"/>
          </a:p>
          <a:p>
            <a:endParaRPr lang="en-AU" dirty="0"/>
          </a:p>
          <a:p>
            <a:endParaRPr lang="en-AU" dirty="0"/>
          </a:p>
          <a:p>
            <a:endParaRPr lang="en-AU" dirty="0"/>
          </a:p>
          <a:p>
            <a:endParaRPr lang="en-AU" dirty="0"/>
          </a:p>
        </p:txBody>
      </p:sp>
      <p:pic>
        <p:nvPicPr>
          <p:cNvPr id="1026" name="Picture 2" descr="Related image">
            <a:extLst>
              <a:ext uri="{FF2B5EF4-FFF2-40B4-BE49-F238E27FC236}">
                <a16:creationId xmlns:a16="http://schemas.microsoft.com/office/drawing/2014/main" xmlns="" id="{07B1DFCD-5EFF-4955-9AB7-090D2C03938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6743" r="4115"/>
          <a:stretch/>
        </p:blipFill>
        <p:spPr bwMode="auto">
          <a:xfrm>
            <a:off x="6620444" y="3344091"/>
            <a:ext cx="2301488" cy="145441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xmlns="" id="{9ACAAC1E-43C7-4F00-B9DA-F213C776B54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35972" y="1186089"/>
            <a:ext cx="1381416" cy="19695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2233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2438"/>
            <a:ext cx="8280920" cy="565571"/>
          </a:xfrm>
        </p:spPr>
        <p:txBody>
          <a:bodyPr/>
          <a:lstStyle/>
          <a:p>
            <a:r>
              <a:rPr lang="en-AU" dirty="0"/>
              <a:t>OUR FOCUS</a:t>
            </a:r>
          </a:p>
        </p:txBody>
      </p:sp>
      <p:sp>
        <p:nvSpPr>
          <p:cNvPr id="3" name="Rectangle 2"/>
          <p:cNvSpPr/>
          <p:nvPr/>
        </p:nvSpPr>
        <p:spPr>
          <a:xfrm>
            <a:off x="4447607" y="2387084"/>
            <a:ext cx="248786" cy="369332"/>
          </a:xfrm>
          <a:prstGeom prst="rect">
            <a:avLst/>
          </a:prstGeom>
        </p:spPr>
        <p:txBody>
          <a:bodyPr wrap="none">
            <a:spAutoFit/>
          </a:bodyPr>
          <a:lstStyle/>
          <a:p>
            <a:r>
              <a:rPr lang="en-AU" dirty="0"/>
              <a:t> </a:t>
            </a:r>
          </a:p>
        </p:txBody>
      </p:sp>
      <p:sp>
        <p:nvSpPr>
          <p:cNvPr id="8" name="Rectangle 7"/>
          <p:cNvSpPr/>
          <p:nvPr/>
        </p:nvSpPr>
        <p:spPr>
          <a:xfrm>
            <a:off x="4447607" y="2387084"/>
            <a:ext cx="248786" cy="369332"/>
          </a:xfrm>
          <a:prstGeom prst="rect">
            <a:avLst/>
          </a:prstGeom>
        </p:spPr>
        <p:txBody>
          <a:bodyPr wrap="none">
            <a:spAutoFit/>
          </a:bodyPr>
          <a:lstStyle/>
          <a:p>
            <a:r>
              <a:rPr lang="en-AU" dirty="0"/>
              <a:t> </a:t>
            </a:r>
          </a:p>
        </p:txBody>
      </p:sp>
      <p:grpSp>
        <p:nvGrpSpPr>
          <p:cNvPr id="20" name="Group 19"/>
          <p:cNvGrpSpPr/>
          <p:nvPr/>
        </p:nvGrpSpPr>
        <p:grpSpPr>
          <a:xfrm>
            <a:off x="2555776" y="1407911"/>
            <a:ext cx="5814563" cy="3058614"/>
            <a:chOff x="2515381" y="540930"/>
            <a:chExt cx="5078399" cy="2932701"/>
          </a:xfrm>
        </p:grpSpPr>
        <p:sp>
          <p:nvSpPr>
            <p:cNvPr id="22" name="Freeform 21"/>
            <p:cNvSpPr/>
            <p:nvPr/>
          </p:nvSpPr>
          <p:spPr>
            <a:xfrm>
              <a:off x="2515381" y="540930"/>
              <a:ext cx="5056981" cy="964803"/>
            </a:xfrm>
            <a:custGeom>
              <a:avLst/>
              <a:gdLst>
                <a:gd name="connsiteX0" fmla="*/ 160804 w 964803"/>
                <a:gd name="connsiteY0" fmla="*/ 0 h 5056981"/>
                <a:gd name="connsiteX1" fmla="*/ 803999 w 964803"/>
                <a:gd name="connsiteY1" fmla="*/ 0 h 5056981"/>
                <a:gd name="connsiteX2" fmla="*/ 964803 w 964803"/>
                <a:gd name="connsiteY2" fmla="*/ 160804 h 5056981"/>
                <a:gd name="connsiteX3" fmla="*/ 964803 w 964803"/>
                <a:gd name="connsiteY3" fmla="*/ 5056981 h 5056981"/>
                <a:gd name="connsiteX4" fmla="*/ 964803 w 964803"/>
                <a:gd name="connsiteY4" fmla="*/ 5056981 h 5056981"/>
                <a:gd name="connsiteX5" fmla="*/ 0 w 964803"/>
                <a:gd name="connsiteY5" fmla="*/ 5056981 h 5056981"/>
                <a:gd name="connsiteX6" fmla="*/ 0 w 964803"/>
                <a:gd name="connsiteY6" fmla="*/ 5056981 h 5056981"/>
                <a:gd name="connsiteX7" fmla="*/ 0 w 964803"/>
                <a:gd name="connsiteY7" fmla="*/ 160804 h 5056981"/>
                <a:gd name="connsiteX8" fmla="*/ 160804 w 964803"/>
                <a:gd name="connsiteY8" fmla="*/ 0 h 5056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4803" h="5056981">
                  <a:moveTo>
                    <a:pt x="964803" y="842850"/>
                  </a:moveTo>
                  <a:lnTo>
                    <a:pt x="964803" y="4214131"/>
                  </a:lnTo>
                  <a:cubicBezTo>
                    <a:pt x="964803" y="4679625"/>
                    <a:pt x="951068" y="5056978"/>
                    <a:pt x="934124" y="5056978"/>
                  </a:cubicBezTo>
                  <a:lnTo>
                    <a:pt x="0" y="5056978"/>
                  </a:lnTo>
                  <a:lnTo>
                    <a:pt x="0" y="5056978"/>
                  </a:lnTo>
                  <a:lnTo>
                    <a:pt x="0" y="3"/>
                  </a:lnTo>
                  <a:lnTo>
                    <a:pt x="0" y="3"/>
                  </a:lnTo>
                  <a:lnTo>
                    <a:pt x="934124" y="3"/>
                  </a:lnTo>
                  <a:cubicBezTo>
                    <a:pt x="951068" y="3"/>
                    <a:pt x="964803" y="377356"/>
                    <a:pt x="964803" y="842850"/>
                  </a:cubicBezTo>
                  <a:close/>
                </a:path>
              </a:pathLst>
            </a:custGeom>
            <a:ln>
              <a:solidFill>
                <a:srgbClr val="00ABC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2024" tIns="64243" rIns="64243" bIns="64243" numCol="1" spcCol="1270" anchor="ctr" anchorCtr="0">
              <a:noAutofit/>
            </a:bodyPr>
            <a:lstStyle/>
            <a:p>
              <a:pPr marL="228600" lvl="1" indent="-228600" algn="l" defTabSz="1200150">
                <a:lnSpc>
                  <a:spcPct val="90000"/>
                </a:lnSpc>
                <a:spcBef>
                  <a:spcPct val="0"/>
                </a:spcBef>
                <a:spcAft>
                  <a:spcPct val="15000"/>
                </a:spcAft>
                <a:buChar char="••"/>
              </a:pPr>
              <a:endParaRPr lang="en-AU" sz="2700" kern="1200" dirty="0"/>
            </a:p>
            <a:p>
              <a:pPr marL="228600" lvl="1" indent="-228600" algn="l" defTabSz="1200150">
                <a:lnSpc>
                  <a:spcPct val="90000"/>
                </a:lnSpc>
                <a:spcBef>
                  <a:spcPct val="0"/>
                </a:spcBef>
                <a:spcAft>
                  <a:spcPct val="15000"/>
                </a:spcAft>
                <a:buChar char="••"/>
              </a:pPr>
              <a:endParaRPr lang="en-AU" sz="2700" kern="1200" dirty="0"/>
            </a:p>
          </p:txBody>
        </p:sp>
        <p:sp>
          <p:nvSpPr>
            <p:cNvPr id="24" name="Freeform 23"/>
            <p:cNvSpPr/>
            <p:nvPr/>
          </p:nvSpPr>
          <p:spPr>
            <a:xfrm>
              <a:off x="2536799" y="1962194"/>
              <a:ext cx="5056981" cy="1511437"/>
            </a:xfrm>
            <a:custGeom>
              <a:avLst/>
              <a:gdLst>
                <a:gd name="connsiteX0" fmla="*/ 160804 w 964803"/>
                <a:gd name="connsiteY0" fmla="*/ 0 h 5056981"/>
                <a:gd name="connsiteX1" fmla="*/ 803999 w 964803"/>
                <a:gd name="connsiteY1" fmla="*/ 0 h 5056981"/>
                <a:gd name="connsiteX2" fmla="*/ 964803 w 964803"/>
                <a:gd name="connsiteY2" fmla="*/ 160804 h 5056981"/>
                <a:gd name="connsiteX3" fmla="*/ 964803 w 964803"/>
                <a:gd name="connsiteY3" fmla="*/ 5056981 h 5056981"/>
                <a:gd name="connsiteX4" fmla="*/ 964803 w 964803"/>
                <a:gd name="connsiteY4" fmla="*/ 5056981 h 5056981"/>
                <a:gd name="connsiteX5" fmla="*/ 0 w 964803"/>
                <a:gd name="connsiteY5" fmla="*/ 5056981 h 5056981"/>
                <a:gd name="connsiteX6" fmla="*/ 0 w 964803"/>
                <a:gd name="connsiteY6" fmla="*/ 5056981 h 5056981"/>
                <a:gd name="connsiteX7" fmla="*/ 0 w 964803"/>
                <a:gd name="connsiteY7" fmla="*/ 160804 h 5056981"/>
                <a:gd name="connsiteX8" fmla="*/ 160804 w 964803"/>
                <a:gd name="connsiteY8" fmla="*/ 0 h 5056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4803" h="5056981">
                  <a:moveTo>
                    <a:pt x="964803" y="842850"/>
                  </a:moveTo>
                  <a:lnTo>
                    <a:pt x="964803" y="4214131"/>
                  </a:lnTo>
                  <a:cubicBezTo>
                    <a:pt x="964803" y="4679625"/>
                    <a:pt x="951068" y="5056978"/>
                    <a:pt x="934124" y="5056978"/>
                  </a:cubicBezTo>
                  <a:lnTo>
                    <a:pt x="0" y="5056978"/>
                  </a:lnTo>
                  <a:lnTo>
                    <a:pt x="0" y="5056978"/>
                  </a:lnTo>
                  <a:lnTo>
                    <a:pt x="0" y="3"/>
                  </a:lnTo>
                  <a:lnTo>
                    <a:pt x="0" y="3"/>
                  </a:lnTo>
                  <a:lnTo>
                    <a:pt x="934124" y="3"/>
                  </a:lnTo>
                  <a:cubicBezTo>
                    <a:pt x="951068" y="3"/>
                    <a:pt x="964803" y="377356"/>
                    <a:pt x="964803" y="842850"/>
                  </a:cubicBezTo>
                  <a:close/>
                </a:path>
              </a:pathLst>
            </a:custGeom>
            <a:ln>
              <a:solidFill>
                <a:srgbClr val="00B178"/>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2024" tIns="64243" rIns="64243" bIns="64244" numCol="1" spcCol="1270" anchor="ctr" anchorCtr="0">
              <a:noAutofit/>
            </a:bodyPr>
            <a:lstStyle/>
            <a:p>
              <a:pPr marL="228600" lvl="1" indent="-228600" algn="l" defTabSz="1200150">
                <a:lnSpc>
                  <a:spcPct val="90000"/>
                </a:lnSpc>
                <a:spcBef>
                  <a:spcPct val="0"/>
                </a:spcBef>
                <a:spcAft>
                  <a:spcPct val="15000"/>
                </a:spcAft>
                <a:buChar char="••"/>
              </a:pPr>
              <a:endParaRPr lang="en-AU" sz="2700" kern="1200" dirty="0"/>
            </a:p>
            <a:p>
              <a:pPr marL="228600" lvl="1" indent="-228600" algn="l" defTabSz="1200150">
                <a:lnSpc>
                  <a:spcPct val="90000"/>
                </a:lnSpc>
                <a:spcBef>
                  <a:spcPct val="0"/>
                </a:spcBef>
                <a:spcAft>
                  <a:spcPct val="15000"/>
                </a:spcAft>
                <a:buChar char="••"/>
              </a:pPr>
              <a:endParaRPr lang="en-AU" sz="2700" kern="1200" dirty="0"/>
            </a:p>
          </p:txBody>
        </p:sp>
      </p:grpSp>
      <p:sp>
        <p:nvSpPr>
          <p:cNvPr id="27" name="Rounded Rectangle 26"/>
          <p:cNvSpPr/>
          <p:nvPr/>
        </p:nvSpPr>
        <p:spPr>
          <a:xfrm>
            <a:off x="568372" y="1256488"/>
            <a:ext cx="2304256" cy="1296144"/>
          </a:xfrm>
          <a:prstGeom prst="roundRect">
            <a:avLst/>
          </a:prstGeom>
          <a:solidFill>
            <a:srgbClr val="00A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dirty="0">
                <a:solidFill>
                  <a:srgbClr val="F2F2F2"/>
                </a:solidFill>
              </a:rPr>
              <a:t>Aspiration</a:t>
            </a:r>
          </a:p>
        </p:txBody>
      </p:sp>
      <p:sp>
        <p:nvSpPr>
          <p:cNvPr id="28" name="Rounded Rectangle 27"/>
          <p:cNvSpPr/>
          <p:nvPr/>
        </p:nvSpPr>
        <p:spPr>
          <a:xfrm>
            <a:off x="555982" y="2751902"/>
            <a:ext cx="2304256" cy="1836071"/>
          </a:xfrm>
          <a:prstGeom prst="roundRect">
            <a:avLst/>
          </a:prstGeom>
          <a:solidFill>
            <a:srgbClr val="00B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dirty="0">
                <a:solidFill>
                  <a:srgbClr val="F2F2F2"/>
                </a:solidFill>
              </a:rPr>
              <a:t>Goals</a:t>
            </a:r>
          </a:p>
        </p:txBody>
      </p:sp>
      <p:sp>
        <p:nvSpPr>
          <p:cNvPr id="29" name="TextBox 28"/>
          <p:cNvSpPr txBox="1"/>
          <p:nvPr/>
        </p:nvSpPr>
        <p:spPr>
          <a:xfrm>
            <a:off x="3048761" y="1491630"/>
            <a:ext cx="5235809" cy="877163"/>
          </a:xfrm>
          <a:prstGeom prst="rect">
            <a:avLst/>
          </a:prstGeom>
          <a:noFill/>
        </p:spPr>
        <p:txBody>
          <a:bodyPr wrap="square" rtlCol="0">
            <a:spAutoFit/>
          </a:bodyPr>
          <a:lstStyle/>
          <a:p>
            <a:r>
              <a:rPr lang="en-AU" sz="1700" dirty="0">
                <a:solidFill>
                  <a:srgbClr val="425968"/>
                </a:solidFill>
              </a:rPr>
              <a:t>All NSW students have the essential literacy and numeracy skills they need for success in learning and in life. </a:t>
            </a:r>
          </a:p>
        </p:txBody>
      </p:sp>
      <p:sp>
        <p:nvSpPr>
          <p:cNvPr id="30" name="TextBox 29"/>
          <p:cNvSpPr txBox="1"/>
          <p:nvPr/>
        </p:nvSpPr>
        <p:spPr>
          <a:xfrm>
            <a:off x="3048543" y="2913428"/>
            <a:ext cx="5112568" cy="1708160"/>
          </a:xfrm>
          <a:prstGeom prst="rect">
            <a:avLst/>
          </a:prstGeom>
          <a:noFill/>
        </p:spPr>
        <p:txBody>
          <a:bodyPr wrap="square" rtlCol="0" anchor="t">
            <a:spAutoFit/>
          </a:bodyPr>
          <a:lstStyle/>
          <a:p>
            <a:pPr marL="285750" lvl="0" indent="-285750">
              <a:buFont typeface="Arial" panose="020B0604020202020204" pitchFamily="34" charset="0"/>
              <a:buChar char="•"/>
            </a:pPr>
            <a:r>
              <a:rPr lang="en-AU" sz="1500" dirty="0">
                <a:solidFill>
                  <a:srgbClr val="425968"/>
                </a:solidFill>
              </a:rPr>
              <a:t>Teachers have an increased understanding of students' literacy and numeracy learning needs</a:t>
            </a:r>
          </a:p>
          <a:p>
            <a:pPr marL="285750" lvl="0" indent="-285750">
              <a:buFont typeface="Arial" panose="020B0604020202020204" pitchFamily="34" charset="0"/>
              <a:buChar char="•"/>
            </a:pPr>
            <a:r>
              <a:rPr lang="en-AU" sz="1500" dirty="0">
                <a:solidFill>
                  <a:srgbClr val="425968"/>
                </a:solidFill>
              </a:rPr>
              <a:t>Teachers have increased skill in responding to students' literacy and numeracy learning needs</a:t>
            </a:r>
          </a:p>
          <a:p>
            <a:pPr marL="285750" lvl="0" indent="-285750">
              <a:buFont typeface="Arial" panose="020B0604020202020204" pitchFamily="34" charset="0"/>
              <a:buChar char="•"/>
            </a:pPr>
            <a:r>
              <a:rPr lang="en-AU" sz="1500" dirty="0">
                <a:solidFill>
                  <a:srgbClr val="425968"/>
                </a:solidFill>
              </a:rPr>
              <a:t>Parents have clear, more regular and more immediate feedback about progress</a:t>
            </a:r>
            <a:r>
              <a:rPr lang="en-AU" sz="1600" dirty="0">
                <a:solidFill>
                  <a:srgbClr val="425968"/>
                </a:solidFill>
              </a:rPr>
              <a:t>.</a:t>
            </a:r>
          </a:p>
          <a:p>
            <a:endParaRPr lang="en-AU" sz="1400" dirty="0"/>
          </a:p>
        </p:txBody>
      </p:sp>
      <p:sp>
        <p:nvSpPr>
          <p:cNvPr id="12" name="Footer Placeholder 4"/>
          <p:cNvSpPr>
            <a:spLocks noGrp="1"/>
          </p:cNvSpPr>
          <p:nvPr>
            <p:ph type="ftr" sz="quarter" idx="3"/>
          </p:nvPr>
        </p:nvSpPr>
        <p:spPr>
          <a:xfrm>
            <a:off x="395536" y="4749626"/>
            <a:ext cx="2736305" cy="273844"/>
          </a:xfrm>
        </p:spPr>
        <p:txBody>
          <a:bodyPr/>
          <a:lstStyle/>
          <a:p>
            <a:r>
              <a:rPr lang="en-AU"/>
              <a:t>© NSW Department of Education </a:t>
            </a:r>
            <a:endParaRPr lang="en-AU" dirty="0"/>
          </a:p>
        </p:txBody>
      </p:sp>
      <p:sp>
        <p:nvSpPr>
          <p:cNvPr id="14" name="Date Placeholder 3"/>
          <p:cNvSpPr txBox="1">
            <a:spLocks/>
          </p:cNvSpPr>
          <p:nvPr/>
        </p:nvSpPr>
        <p:spPr>
          <a:xfrm>
            <a:off x="7020694" y="4760609"/>
            <a:ext cx="1655762" cy="273050"/>
          </a:xfrm>
          <a:prstGeom prst="rect">
            <a:avLst/>
          </a:prstGeom>
        </p:spPr>
        <p:txBody>
          <a:bodyPr rIns="0" anchor="b"/>
          <a:lstStyle>
            <a:defPPr>
              <a:defRPr lang="en-US"/>
            </a:defPPr>
            <a:lvl1pPr marL="0" algn="r"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D4658A-9A5A-4940-B74C-A75CDDC9FA23}" type="datetime4">
              <a:rPr lang="en-AU" smtClean="0"/>
              <a:pPr/>
              <a:t>21 June 2018</a:t>
            </a:fld>
            <a:endParaRPr lang="en-AU" dirty="0"/>
          </a:p>
        </p:txBody>
      </p:sp>
    </p:spTree>
    <p:extLst>
      <p:ext uri="{BB962C8B-B14F-4D97-AF65-F5344CB8AC3E}">
        <p14:creationId xmlns:p14="http://schemas.microsoft.com/office/powerpoint/2010/main" val="10530303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5345" y="267494"/>
            <a:ext cx="6858000" cy="461665"/>
          </a:xfrm>
          <a:prstGeom prst="rect">
            <a:avLst/>
          </a:prstGeom>
        </p:spPr>
        <p:txBody>
          <a:bodyPr wrap="square">
            <a:spAutoFit/>
          </a:bodyPr>
          <a:lstStyle/>
          <a:p>
            <a:r>
              <a:rPr lang="en-AU" sz="2400" dirty="0">
                <a:latin typeface="Calibri" panose="020F0502020204030204" pitchFamily="34" charset="0"/>
                <a:hlinkClick r:id="rId3"/>
              </a:rPr>
              <a:t>education.nsw.gov.au/literacy-and-numeracy-strategy</a:t>
            </a:r>
            <a:endParaRPr lang="en-AU" sz="2400" dirty="0">
              <a:latin typeface="Calibri" panose="020F0502020204030204" pitchFamily="34" charset="0"/>
            </a:endParaRPr>
          </a:p>
        </p:txBody>
      </p:sp>
      <p:sp>
        <p:nvSpPr>
          <p:cNvPr id="3" name="Footer Placeholder 2"/>
          <p:cNvSpPr>
            <a:spLocks noGrp="1"/>
          </p:cNvSpPr>
          <p:nvPr>
            <p:ph type="ftr" sz="quarter" idx="3"/>
          </p:nvPr>
        </p:nvSpPr>
        <p:spPr/>
        <p:txBody>
          <a:bodyPr/>
          <a:lstStyle/>
          <a:p>
            <a:r>
              <a:rPr lang="en-AU"/>
              <a:t>© NSW Department of Education </a:t>
            </a:r>
            <a:endParaRPr lang="en-AU" dirty="0">
              <a:latin typeface="+mj-lt"/>
            </a:endParaRP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933" t="25115" r="80487" b="23954"/>
          <a:stretch/>
        </p:blipFill>
        <p:spPr bwMode="auto">
          <a:xfrm>
            <a:off x="2003589" y="915566"/>
            <a:ext cx="5289756" cy="3661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9293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308304" y="1008312"/>
            <a:ext cx="1457450" cy="321224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smtClean="0"/>
          </a:p>
        </p:txBody>
      </p:sp>
      <p:sp>
        <p:nvSpPr>
          <p:cNvPr id="3" name="Footer Placeholder 2"/>
          <p:cNvSpPr>
            <a:spLocks noGrp="1"/>
          </p:cNvSpPr>
          <p:nvPr>
            <p:ph type="ftr" sz="quarter" idx="3"/>
          </p:nvPr>
        </p:nvSpPr>
        <p:spPr/>
        <p:txBody>
          <a:bodyPr/>
          <a:lstStyle/>
          <a:p>
            <a:r>
              <a:rPr lang="en-AU"/>
              <a:t>© NSW Department of Education </a:t>
            </a:r>
            <a:endParaRPr lang="en-AU">
              <a:latin typeface="+mj-lt"/>
            </a:endParaRPr>
          </a:p>
        </p:txBody>
      </p:sp>
      <p:sp>
        <p:nvSpPr>
          <p:cNvPr id="8" name="Rounded Rectangle 7"/>
          <p:cNvSpPr/>
          <p:nvPr/>
        </p:nvSpPr>
        <p:spPr>
          <a:xfrm>
            <a:off x="429435" y="989229"/>
            <a:ext cx="542092" cy="361702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200" b="1" dirty="0">
                <a:solidFill>
                  <a:sysClr val="windowText" lastClr="000000"/>
                </a:solidFill>
              </a:rPr>
              <a:t>IMPLEMENTATION IN 2018</a:t>
            </a:r>
          </a:p>
        </p:txBody>
      </p:sp>
      <p:sp>
        <p:nvSpPr>
          <p:cNvPr id="9" name="Title 8"/>
          <p:cNvSpPr>
            <a:spLocks noGrp="1"/>
          </p:cNvSpPr>
          <p:nvPr>
            <p:ph type="title"/>
          </p:nvPr>
        </p:nvSpPr>
        <p:spPr/>
        <p:txBody>
          <a:bodyPr/>
          <a:lstStyle/>
          <a:p>
            <a:r>
              <a:rPr lang="en-AU" dirty="0"/>
              <a:t>Early Action for Success </a:t>
            </a:r>
            <a:r>
              <a:rPr lang="en-AU" sz="2000" dirty="0"/>
              <a:t>(530 schools + 40 self funded)</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xmlns="" id="{A3EB1BD3-2755-534D-BB45-FC927712D0AF}"/>
                  </a:ext>
                </a:extLst>
              </p14:cNvPr>
              <p14:cNvContentPartPr/>
              <p14:nvPr/>
            </p14:nvContentPartPr>
            <p14:xfrm>
              <a:off x="2813770" y="1208615"/>
              <a:ext cx="4320" cy="12240"/>
            </p14:xfrm>
          </p:contentPart>
        </mc:Choice>
        <mc:Fallback xmlns="">
          <p:pic>
            <p:nvPicPr>
              <p:cNvPr id="2" name="Ink 1">
                <a:extLst>
                  <a:ext uri="{FF2B5EF4-FFF2-40B4-BE49-F238E27FC236}">
                    <a16:creationId xmlns:a16="http://schemas.microsoft.com/office/drawing/2014/main" id="{A3EB1BD3-2755-534D-BB45-FC927712D0AF}"/>
                  </a:ext>
                </a:extLst>
              </p:cNvPr>
              <p:cNvPicPr/>
              <p:nvPr/>
            </p:nvPicPr>
            <p:blipFill>
              <a:blip r:embed="rId6"/>
              <a:stretch>
                <a:fillRect/>
              </a:stretch>
            </p:blipFill>
            <p:spPr>
              <a:xfrm>
                <a:off x="2804410" y="1199255"/>
                <a:ext cx="23040" cy="30960"/>
              </a:xfrm>
              <a:prstGeom prst="rect">
                <a:avLst/>
              </a:prstGeom>
            </p:spPr>
          </p:pic>
        </mc:Fallback>
      </mc:AlternateContent>
      <p:graphicFrame>
        <p:nvGraphicFramePr>
          <p:cNvPr id="13" name="Diagram 12">
            <a:extLst>
              <a:ext uri="{FF2B5EF4-FFF2-40B4-BE49-F238E27FC236}">
                <a16:creationId xmlns:a16="http://schemas.microsoft.com/office/drawing/2014/main" xmlns="" id="{602D8451-B1A2-490D-BC15-0586A51691AD}"/>
              </a:ext>
            </a:extLst>
          </p:cNvPr>
          <p:cNvGraphicFramePr/>
          <p:nvPr>
            <p:extLst>
              <p:ext uri="{D42A27DB-BD31-4B8C-83A1-F6EECF244321}">
                <p14:modId xmlns:p14="http://schemas.microsoft.com/office/powerpoint/2010/main" val="393757927"/>
              </p:ext>
            </p:extLst>
          </p:nvPr>
        </p:nvGraphicFramePr>
        <p:xfrm>
          <a:off x="1187624" y="1015690"/>
          <a:ext cx="6096000" cy="9518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4" name="Diagram 13">
            <a:extLst>
              <a:ext uri="{FF2B5EF4-FFF2-40B4-BE49-F238E27FC236}">
                <a16:creationId xmlns:a16="http://schemas.microsoft.com/office/drawing/2014/main" xmlns="" id="{6EBDC203-98A6-490B-9885-8717A197C661}"/>
              </a:ext>
            </a:extLst>
          </p:cNvPr>
          <p:cNvGraphicFramePr/>
          <p:nvPr>
            <p:extLst>
              <p:ext uri="{D42A27DB-BD31-4B8C-83A1-F6EECF244321}">
                <p14:modId xmlns:p14="http://schemas.microsoft.com/office/powerpoint/2010/main" val="4258362470"/>
              </p:ext>
            </p:extLst>
          </p:nvPr>
        </p:nvGraphicFramePr>
        <p:xfrm>
          <a:off x="1187624" y="1208615"/>
          <a:ext cx="6096000" cy="406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5" name="TextBox 14">
            <a:extLst>
              <a:ext uri="{FF2B5EF4-FFF2-40B4-BE49-F238E27FC236}">
                <a16:creationId xmlns:a16="http://schemas.microsoft.com/office/drawing/2014/main" xmlns="" id="{D02230E1-D25E-4D64-AEA4-CA8F19E62C51}"/>
              </a:ext>
            </a:extLst>
          </p:cNvPr>
          <p:cNvSpPr txBox="1"/>
          <p:nvPr/>
        </p:nvSpPr>
        <p:spPr>
          <a:xfrm>
            <a:off x="5017008" y="1123869"/>
            <a:ext cx="423408" cy="707886"/>
          </a:xfrm>
          <a:prstGeom prst="rect">
            <a:avLst/>
          </a:prstGeom>
          <a:noFill/>
        </p:spPr>
        <p:txBody>
          <a:bodyPr wrap="square" rtlCol="0">
            <a:spAutoFit/>
          </a:bodyPr>
          <a:lstStyle/>
          <a:p>
            <a:r>
              <a:rPr lang="en-AU" sz="4000" b="1" dirty="0">
                <a:solidFill>
                  <a:schemeClr val="bg1"/>
                </a:solidFill>
              </a:rPr>
              <a:t>&amp;</a:t>
            </a:r>
          </a:p>
        </p:txBody>
      </p:sp>
      <p:sp>
        <p:nvSpPr>
          <p:cNvPr id="16" name="TextBox 15">
            <a:extLst>
              <a:ext uri="{FF2B5EF4-FFF2-40B4-BE49-F238E27FC236}">
                <a16:creationId xmlns:a16="http://schemas.microsoft.com/office/drawing/2014/main" xmlns="" id="{F00B107E-1268-4812-8E85-4DC7F0171B03}"/>
              </a:ext>
            </a:extLst>
          </p:cNvPr>
          <p:cNvSpPr txBox="1"/>
          <p:nvPr/>
        </p:nvSpPr>
        <p:spPr>
          <a:xfrm>
            <a:off x="5364088" y="2256279"/>
            <a:ext cx="936104" cy="553998"/>
          </a:xfrm>
          <a:prstGeom prst="rect">
            <a:avLst/>
          </a:prstGeom>
          <a:noFill/>
        </p:spPr>
        <p:txBody>
          <a:bodyPr wrap="square" rtlCol="0">
            <a:spAutoFit/>
          </a:bodyPr>
          <a:lstStyle/>
          <a:p>
            <a:r>
              <a:rPr lang="en-AU" sz="3000" b="1" dirty="0">
                <a:solidFill>
                  <a:schemeClr val="bg1"/>
                </a:solidFill>
              </a:rPr>
              <a:t>OR</a:t>
            </a:r>
          </a:p>
        </p:txBody>
      </p:sp>
      <p:sp>
        <p:nvSpPr>
          <p:cNvPr id="17" name="Rectangle 16">
            <a:extLst>
              <a:ext uri="{FF2B5EF4-FFF2-40B4-BE49-F238E27FC236}">
                <a16:creationId xmlns:a16="http://schemas.microsoft.com/office/drawing/2014/main" xmlns="" id="{660A607D-0D4C-4D7D-968D-CCFC3E4B3F00}"/>
              </a:ext>
            </a:extLst>
          </p:cNvPr>
          <p:cNvSpPr/>
          <p:nvPr/>
        </p:nvSpPr>
        <p:spPr>
          <a:xfrm>
            <a:off x="7308304" y="1275606"/>
            <a:ext cx="1601466" cy="2677656"/>
          </a:xfrm>
          <a:prstGeom prst="rect">
            <a:avLst/>
          </a:prstGeom>
        </p:spPr>
        <p:txBody>
          <a:bodyPr wrap="square">
            <a:spAutoFit/>
          </a:bodyPr>
          <a:lstStyle/>
          <a:p>
            <a:r>
              <a:rPr lang="en-AU" sz="1400" dirty="0">
                <a:solidFill>
                  <a:srgbClr val="212121"/>
                </a:solidFill>
                <a:latin typeface="+mj-lt"/>
              </a:rPr>
              <a:t>Ensure assessment information is entered in PLAN2 by the end of the term, noting that it is advisable to enter data in the system as you go.</a:t>
            </a:r>
            <a:endParaRPr lang="en-AU" sz="1400" dirty="0">
              <a:latin typeface="+mj-lt"/>
            </a:endParaRPr>
          </a:p>
        </p:txBody>
      </p:sp>
    </p:spTree>
    <p:extLst>
      <p:ext uri="{BB962C8B-B14F-4D97-AF65-F5344CB8AC3E}">
        <p14:creationId xmlns:p14="http://schemas.microsoft.com/office/powerpoint/2010/main" val="40335715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AU"/>
              <a:t>© NSW Department of Education </a:t>
            </a:r>
            <a:endParaRPr lang="en-AU">
              <a:latin typeface="+mj-lt"/>
            </a:endParaRPr>
          </a:p>
        </p:txBody>
      </p:sp>
      <p:sp>
        <p:nvSpPr>
          <p:cNvPr id="8" name="Rounded Rectangle 7"/>
          <p:cNvSpPr/>
          <p:nvPr/>
        </p:nvSpPr>
        <p:spPr>
          <a:xfrm>
            <a:off x="429435" y="989229"/>
            <a:ext cx="542092" cy="361702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200" b="1" dirty="0">
                <a:solidFill>
                  <a:sysClr val="windowText" lastClr="000000"/>
                </a:solidFill>
              </a:rPr>
              <a:t>IMPLEMENTATION IN 2018</a:t>
            </a:r>
          </a:p>
        </p:txBody>
      </p:sp>
      <p:sp>
        <p:nvSpPr>
          <p:cNvPr id="9" name="Title 8"/>
          <p:cNvSpPr>
            <a:spLocks noGrp="1"/>
          </p:cNvSpPr>
          <p:nvPr>
            <p:ph type="title"/>
          </p:nvPr>
        </p:nvSpPr>
        <p:spPr/>
        <p:txBody>
          <a:bodyPr/>
          <a:lstStyle/>
          <a:p>
            <a:r>
              <a:rPr lang="en-AU" dirty="0"/>
              <a:t>Supplementary </a:t>
            </a:r>
            <a:r>
              <a:rPr lang="en-AU" sz="2000" dirty="0"/>
              <a:t>(96 opt-in schools)</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xmlns="" id="{A3EB1BD3-2755-534D-BB45-FC927712D0AF}"/>
                  </a:ext>
                </a:extLst>
              </p14:cNvPr>
              <p14:cNvContentPartPr/>
              <p14:nvPr/>
            </p14:nvContentPartPr>
            <p14:xfrm>
              <a:off x="2813770" y="1208615"/>
              <a:ext cx="4320" cy="12240"/>
            </p14:xfrm>
          </p:contentPart>
        </mc:Choice>
        <mc:Fallback xmlns="">
          <p:pic>
            <p:nvPicPr>
              <p:cNvPr id="2" name="Ink 1">
                <a:extLst>
                  <a:ext uri="{FF2B5EF4-FFF2-40B4-BE49-F238E27FC236}">
                    <a16:creationId xmlns:a16="http://schemas.microsoft.com/office/drawing/2014/main" id="{A3EB1BD3-2755-534D-BB45-FC927712D0AF}"/>
                  </a:ext>
                </a:extLst>
              </p:cNvPr>
              <p:cNvPicPr/>
              <p:nvPr/>
            </p:nvPicPr>
            <p:blipFill>
              <a:blip r:embed="rId6"/>
              <a:stretch>
                <a:fillRect/>
              </a:stretch>
            </p:blipFill>
            <p:spPr>
              <a:xfrm>
                <a:off x="2804410" y="1199255"/>
                <a:ext cx="23040" cy="30960"/>
              </a:xfrm>
              <a:prstGeom prst="rect">
                <a:avLst/>
              </a:prstGeom>
            </p:spPr>
          </p:pic>
        </mc:Fallback>
      </mc:AlternateContent>
      <p:graphicFrame>
        <p:nvGraphicFramePr>
          <p:cNvPr id="13" name="Diagram 12">
            <a:extLst>
              <a:ext uri="{FF2B5EF4-FFF2-40B4-BE49-F238E27FC236}">
                <a16:creationId xmlns:a16="http://schemas.microsoft.com/office/drawing/2014/main" xmlns="" id="{602D8451-B1A2-490D-BC15-0586A51691AD}"/>
              </a:ext>
            </a:extLst>
          </p:cNvPr>
          <p:cNvGraphicFramePr/>
          <p:nvPr>
            <p:extLst>
              <p:ext uri="{D42A27DB-BD31-4B8C-83A1-F6EECF244321}">
                <p14:modId xmlns:p14="http://schemas.microsoft.com/office/powerpoint/2010/main" val="1364771505"/>
              </p:ext>
            </p:extLst>
          </p:nvPr>
        </p:nvGraphicFramePr>
        <p:xfrm>
          <a:off x="1187624" y="1015690"/>
          <a:ext cx="6096000" cy="9518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4" name="Diagram 13">
            <a:extLst>
              <a:ext uri="{FF2B5EF4-FFF2-40B4-BE49-F238E27FC236}">
                <a16:creationId xmlns:a16="http://schemas.microsoft.com/office/drawing/2014/main" xmlns="" id="{6EBDC203-98A6-490B-9885-8717A197C661}"/>
              </a:ext>
            </a:extLst>
          </p:cNvPr>
          <p:cNvGraphicFramePr/>
          <p:nvPr>
            <p:extLst>
              <p:ext uri="{D42A27DB-BD31-4B8C-83A1-F6EECF244321}">
                <p14:modId xmlns:p14="http://schemas.microsoft.com/office/powerpoint/2010/main" val="1158747181"/>
              </p:ext>
            </p:extLst>
          </p:nvPr>
        </p:nvGraphicFramePr>
        <p:xfrm>
          <a:off x="1187624" y="1208615"/>
          <a:ext cx="6096000" cy="406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676405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AU"/>
              <a:t>© NSW Department of Education </a:t>
            </a:r>
            <a:endParaRPr lang="en-AU">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6547" y="138649"/>
            <a:ext cx="6156451" cy="406569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0245" y="1433575"/>
            <a:ext cx="6174738" cy="4065696"/>
          </a:xfrm>
          <a:prstGeom prst="rect">
            <a:avLst/>
          </a:prstGeom>
        </p:spPr>
      </p:pic>
      <p:sp>
        <p:nvSpPr>
          <p:cNvPr id="6" name="Rounded Rectangle 5"/>
          <p:cNvSpPr/>
          <p:nvPr/>
        </p:nvSpPr>
        <p:spPr>
          <a:xfrm>
            <a:off x="395536" y="987574"/>
            <a:ext cx="1368152" cy="108012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a:solidFill>
                  <a:schemeClr val="tx2">
                    <a:lumMod val="75000"/>
                  </a:schemeClr>
                </a:solidFill>
              </a:rPr>
              <a:t>Face to face professional learning for school teams</a:t>
            </a:r>
          </a:p>
        </p:txBody>
      </p:sp>
      <p:sp>
        <p:nvSpPr>
          <p:cNvPr id="7" name="Rounded Rectangle 6"/>
          <p:cNvSpPr/>
          <p:nvPr/>
        </p:nvSpPr>
        <p:spPr>
          <a:xfrm>
            <a:off x="395536" y="2328248"/>
            <a:ext cx="1368152" cy="227635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a:solidFill>
                  <a:schemeClr val="tx2">
                    <a:lumMod val="75000"/>
                  </a:schemeClr>
                </a:solidFill>
              </a:rPr>
              <a:t>Resources will be provided during the professional learning to support schools with suggested approaches to school based PL.</a:t>
            </a:r>
          </a:p>
        </p:txBody>
      </p:sp>
      <p:sp>
        <p:nvSpPr>
          <p:cNvPr id="8" name="Rounded Rectangle 7"/>
          <p:cNvSpPr/>
          <p:nvPr/>
        </p:nvSpPr>
        <p:spPr>
          <a:xfrm>
            <a:off x="8134364" y="987574"/>
            <a:ext cx="542092" cy="361702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200" b="1">
                <a:solidFill>
                  <a:sysClr val="windowText" lastClr="000000"/>
                </a:solidFill>
              </a:rPr>
              <a:t>IMPLEMENTATION IN 2019</a:t>
            </a:r>
          </a:p>
        </p:txBody>
      </p:sp>
      <p:sp>
        <p:nvSpPr>
          <p:cNvPr id="9" name="Title 8"/>
          <p:cNvSpPr>
            <a:spLocks noGrp="1"/>
          </p:cNvSpPr>
          <p:nvPr>
            <p:ph type="title"/>
          </p:nvPr>
        </p:nvSpPr>
        <p:spPr/>
        <p:txBody>
          <a:bodyPr/>
          <a:lstStyle/>
          <a:p>
            <a:r>
              <a:rPr lang="en-AU"/>
              <a:t>Getting ready for 2019 implementation</a:t>
            </a: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xmlns="" id="{A3EB1BD3-2755-534D-BB45-FC927712D0AF}"/>
                  </a:ext>
                </a:extLst>
              </p14:cNvPr>
              <p14:cNvContentPartPr/>
              <p14:nvPr/>
            </p14:nvContentPartPr>
            <p14:xfrm>
              <a:off x="2813770" y="1208615"/>
              <a:ext cx="4320" cy="12240"/>
            </p14:xfrm>
          </p:contentPart>
        </mc:Choice>
        <mc:Fallback xmlns="">
          <p:pic>
            <p:nvPicPr>
              <p:cNvPr id="2" name="Ink 1">
                <a:extLst>
                  <a:ext uri="{FF2B5EF4-FFF2-40B4-BE49-F238E27FC236}">
                    <a16:creationId xmlns:a16="http://schemas.microsoft.com/office/drawing/2014/main" id="{A3EB1BD3-2755-534D-BB45-FC927712D0AF}"/>
                  </a:ext>
                </a:extLst>
              </p:cNvPr>
              <p:cNvPicPr/>
              <p:nvPr/>
            </p:nvPicPr>
            <p:blipFill>
              <a:blip r:embed="rId6"/>
              <a:stretch>
                <a:fillRect/>
              </a:stretch>
            </p:blipFill>
            <p:spPr>
              <a:xfrm>
                <a:off x="2804410" y="1199255"/>
                <a:ext cx="23040" cy="30960"/>
              </a:xfrm>
              <a:prstGeom prst="rect">
                <a:avLst/>
              </a:prstGeom>
            </p:spPr>
          </p:pic>
        </mc:Fallback>
      </mc:AlternateContent>
    </p:spTree>
    <p:extLst>
      <p:ext uri="{BB962C8B-B14F-4D97-AF65-F5344CB8AC3E}">
        <p14:creationId xmlns:p14="http://schemas.microsoft.com/office/powerpoint/2010/main" val="3961009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Why use the learning progressions?</a:t>
            </a:r>
          </a:p>
        </p:txBody>
      </p:sp>
      <p:sp>
        <p:nvSpPr>
          <p:cNvPr id="4" name="Content Placeholder 3">
            <a:extLst>
              <a:ext uri="{FF2B5EF4-FFF2-40B4-BE49-F238E27FC236}">
                <a16:creationId xmlns:a16="http://schemas.microsoft.com/office/drawing/2014/main" xmlns="" id="{637CE718-7754-41AD-BA8B-2AE7DBFF6ED6}"/>
              </a:ext>
            </a:extLst>
          </p:cNvPr>
          <p:cNvSpPr>
            <a:spLocks noGrp="1"/>
          </p:cNvSpPr>
          <p:nvPr>
            <p:ph idx="1"/>
          </p:nvPr>
        </p:nvSpPr>
        <p:spPr>
          <a:xfrm>
            <a:off x="323528" y="805830"/>
            <a:ext cx="8280920" cy="3531839"/>
          </a:xfrm>
        </p:spPr>
        <p:txBody>
          <a:bodyPr/>
          <a:lstStyle/>
          <a:p>
            <a:endParaRPr lang="en-AU" dirty="0"/>
          </a:p>
          <a:p>
            <a:endParaRPr lang="en-AU" sz="2000" b="1" dirty="0"/>
          </a:p>
          <a:p>
            <a:endParaRPr lang="en-AU" dirty="0"/>
          </a:p>
          <a:p>
            <a:endParaRPr lang="en-AU" dirty="0"/>
          </a:p>
        </p:txBody>
      </p:sp>
      <p:sp>
        <p:nvSpPr>
          <p:cNvPr id="3" name="Footer Placeholder 2"/>
          <p:cNvSpPr>
            <a:spLocks noGrp="1"/>
          </p:cNvSpPr>
          <p:nvPr>
            <p:ph type="ftr" sz="quarter" idx="11"/>
          </p:nvPr>
        </p:nvSpPr>
        <p:spPr/>
        <p:txBody>
          <a:bodyPr/>
          <a:lstStyle/>
          <a:p>
            <a:r>
              <a:rPr lang="en-AU"/>
              <a:t>© NSW Department of Education </a:t>
            </a:r>
            <a:endParaRPr lang="en-AU">
              <a:latin typeface="+mj-lt"/>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xmlns="" id="{A3EB1BD3-2755-534D-BB45-FC927712D0AF}"/>
                  </a:ext>
                </a:extLst>
              </p14:cNvPr>
              <p14:cNvContentPartPr/>
              <p14:nvPr/>
            </p14:nvContentPartPr>
            <p14:xfrm>
              <a:off x="2813770" y="1208615"/>
              <a:ext cx="4320" cy="12240"/>
            </p14:xfrm>
          </p:contentPart>
        </mc:Choice>
        <mc:Fallback xmlns="">
          <p:pic>
            <p:nvPicPr>
              <p:cNvPr id="2" name="Ink 1">
                <a:extLst>
                  <a:ext uri="{FF2B5EF4-FFF2-40B4-BE49-F238E27FC236}">
                    <a16:creationId xmlns:a16="http://schemas.microsoft.com/office/drawing/2014/main" id="{A3EB1BD3-2755-534D-BB45-FC927712D0AF}"/>
                  </a:ext>
                </a:extLst>
              </p:cNvPr>
              <p:cNvPicPr/>
              <p:nvPr/>
            </p:nvPicPr>
            <p:blipFill>
              <a:blip r:embed="rId6"/>
              <a:stretch>
                <a:fillRect/>
              </a:stretch>
            </p:blipFill>
            <p:spPr>
              <a:xfrm>
                <a:off x="2804410" y="1199255"/>
                <a:ext cx="23040" cy="30960"/>
              </a:xfrm>
              <a:prstGeom prst="rect">
                <a:avLst/>
              </a:prstGeom>
            </p:spPr>
          </p:pic>
        </mc:Fallback>
      </mc:AlternateContent>
      <p:graphicFrame>
        <p:nvGraphicFramePr>
          <p:cNvPr id="6" name="Diagram 5">
            <a:extLst>
              <a:ext uri="{FF2B5EF4-FFF2-40B4-BE49-F238E27FC236}">
                <a16:creationId xmlns:a16="http://schemas.microsoft.com/office/drawing/2014/main" xmlns="" id="{47B72BCE-DE77-45CE-AFBE-05A123BEB66E}"/>
              </a:ext>
            </a:extLst>
          </p:cNvPr>
          <p:cNvGraphicFramePr/>
          <p:nvPr>
            <p:extLst>
              <p:ext uri="{D42A27DB-BD31-4B8C-83A1-F6EECF244321}">
                <p14:modId xmlns:p14="http://schemas.microsoft.com/office/powerpoint/2010/main" val="3390038715"/>
              </p:ext>
            </p:extLst>
          </p:nvPr>
        </p:nvGraphicFramePr>
        <p:xfrm>
          <a:off x="395536" y="1208614"/>
          <a:ext cx="8208912" cy="33951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411571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Why </a:t>
            </a:r>
            <a:r>
              <a:rPr lang="en-AU" dirty="0" smtClean="0"/>
              <a:t>record our observations in plan2?</a:t>
            </a:r>
            <a:endParaRPr lang="en-AU" dirty="0"/>
          </a:p>
        </p:txBody>
      </p:sp>
      <p:sp>
        <p:nvSpPr>
          <p:cNvPr id="4" name="Content Placeholder 3">
            <a:extLst>
              <a:ext uri="{FF2B5EF4-FFF2-40B4-BE49-F238E27FC236}">
                <a16:creationId xmlns:a16="http://schemas.microsoft.com/office/drawing/2014/main" xmlns="" id="{637CE718-7754-41AD-BA8B-2AE7DBFF6ED6}"/>
              </a:ext>
            </a:extLst>
          </p:cNvPr>
          <p:cNvSpPr>
            <a:spLocks noGrp="1"/>
          </p:cNvSpPr>
          <p:nvPr>
            <p:ph idx="1"/>
          </p:nvPr>
        </p:nvSpPr>
        <p:spPr>
          <a:xfrm>
            <a:off x="323528" y="805830"/>
            <a:ext cx="8280920" cy="3531839"/>
          </a:xfrm>
        </p:spPr>
        <p:txBody>
          <a:bodyPr/>
          <a:lstStyle/>
          <a:p>
            <a:endParaRPr lang="en-AU" dirty="0"/>
          </a:p>
          <a:p>
            <a:endParaRPr lang="en-AU" sz="2000" b="1" dirty="0"/>
          </a:p>
          <a:p>
            <a:endParaRPr lang="en-AU" dirty="0"/>
          </a:p>
          <a:p>
            <a:endParaRPr lang="en-AU" dirty="0"/>
          </a:p>
        </p:txBody>
      </p:sp>
      <p:sp>
        <p:nvSpPr>
          <p:cNvPr id="3" name="Footer Placeholder 2"/>
          <p:cNvSpPr>
            <a:spLocks noGrp="1"/>
          </p:cNvSpPr>
          <p:nvPr>
            <p:ph type="ftr" sz="quarter" idx="11"/>
          </p:nvPr>
        </p:nvSpPr>
        <p:spPr/>
        <p:txBody>
          <a:bodyPr/>
          <a:lstStyle/>
          <a:p>
            <a:r>
              <a:rPr lang="en-AU"/>
              <a:t>© NSW Department of Education </a:t>
            </a:r>
            <a:endParaRPr lang="en-AU">
              <a:latin typeface="+mj-lt"/>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xmlns="" id="{A3EB1BD3-2755-534D-BB45-FC927712D0AF}"/>
                  </a:ext>
                </a:extLst>
              </p14:cNvPr>
              <p14:cNvContentPartPr/>
              <p14:nvPr/>
            </p14:nvContentPartPr>
            <p14:xfrm>
              <a:off x="2813770" y="1208615"/>
              <a:ext cx="4320" cy="12240"/>
            </p14:xfrm>
          </p:contentPart>
        </mc:Choice>
        <mc:Fallback xmlns="">
          <p:pic>
            <p:nvPicPr>
              <p:cNvPr id="2" name="Ink 1">
                <a:extLst>
                  <a:ext uri="{FF2B5EF4-FFF2-40B4-BE49-F238E27FC236}">
                    <a16:creationId xmlns:a16="http://schemas.microsoft.com/office/drawing/2014/main" id="{A3EB1BD3-2755-534D-BB45-FC927712D0AF}"/>
                  </a:ext>
                </a:extLst>
              </p:cNvPr>
              <p:cNvPicPr/>
              <p:nvPr/>
            </p:nvPicPr>
            <p:blipFill>
              <a:blip r:embed="rId6"/>
              <a:stretch>
                <a:fillRect/>
              </a:stretch>
            </p:blipFill>
            <p:spPr>
              <a:xfrm>
                <a:off x="2804410" y="1199255"/>
                <a:ext cx="23040" cy="30960"/>
              </a:xfrm>
              <a:prstGeom prst="rect">
                <a:avLst/>
              </a:prstGeom>
            </p:spPr>
          </p:pic>
        </mc:Fallback>
      </mc:AlternateContent>
      <p:graphicFrame>
        <p:nvGraphicFramePr>
          <p:cNvPr id="5" name="Diagram 4">
            <a:extLst>
              <a:ext uri="{FF2B5EF4-FFF2-40B4-BE49-F238E27FC236}">
                <a16:creationId xmlns:a16="http://schemas.microsoft.com/office/drawing/2014/main" xmlns="" id="{AC905F56-A249-4164-BDA0-1C8814290BB1}"/>
              </a:ext>
            </a:extLst>
          </p:cNvPr>
          <p:cNvGraphicFramePr/>
          <p:nvPr>
            <p:extLst>
              <p:ext uri="{D42A27DB-BD31-4B8C-83A1-F6EECF244321}">
                <p14:modId xmlns:p14="http://schemas.microsoft.com/office/powerpoint/2010/main" val="852805761"/>
              </p:ext>
            </p:extLst>
          </p:nvPr>
        </p:nvGraphicFramePr>
        <p:xfrm>
          <a:off x="395537" y="1208615"/>
          <a:ext cx="8235820" cy="26153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23712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66A371-5B5C-438D-8026-9EAFF7E95D93}"/>
              </a:ext>
            </a:extLst>
          </p:cNvPr>
          <p:cNvSpPr>
            <a:spLocks noGrp="1"/>
          </p:cNvSpPr>
          <p:nvPr>
            <p:ph type="title"/>
          </p:nvPr>
        </p:nvSpPr>
        <p:spPr/>
        <p:txBody>
          <a:bodyPr/>
          <a:lstStyle/>
          <a:p>
            <a:r>
              <a:rPr lang="en-US"/>
              <a:t>Key messages</a:t>
            </a:r>
          </a:p>
        </p:txBody>
      </p:sp>
      <p:sp>
        <p:nvSpPr>
          <p:cNvPr id="3" name="Content Placeholder 2">
            <a:extLst>
              <a:ext uri="{FF2B5EF4-FFF2-40B4-BE49-F238E27FC236}">
                <a16:creationId xmlns:a16="http://schemas.microsoft.com/office/drawing/2014/main" xmlns="" id="{EB61E348-80D1-4C3D-A773-EB502CE94895}"/>
              </a:ext>
            </a:extLst>
          </p:cNvPr>
          <p:cNvSpPr>
            <a:spLocks noGrp="1"/>
          </p:cNvSpPr>
          <p:nvPr>
            <p:ph idx="1"/>
          </p:nvPr>
        </p:nvSpPr>
        <p:spPr/>
        <p:txBody>
          <a:bodyPr vert="horz" lIns="0" tIns="45720" rIns="91440" bIns="45720" rtlCol="0" anchor="t">
            <a:noAutofit/>
          </a:bodyPr>
          <a:lstStyle/>
          <a:p>
            <a:pPr marL="354330" indent="-171450">
              <a:buFont typeface="Arial" panose="020B0604020202020204" pitchFamily="34" charset="0"/>
              <a:buChar char="•"/>
            </a:pPr>
            <a:r>
              <a:rPr lang="en-AU" sz="1800" dirty="0"/>
              <a:t>The NSW syllabuses set the expectation for student achievement at a point in time. </a:t>
            </a:r>
          </a:p>
          <a:p>
            <a:pPr marL="354330" indent="-171450">
              <a:buFont typeface="Arial" panose="020B0604020202020204" pitchFamily="34" charset="0"/>
              <a:buChar char="•"/>
            </a:pPr>
            <a:r>
              <a:rPr lang="en-AU" sz="1800" dirty="0"/>
              <a:t>The content and achievement standards of the NSW syllabuses continue to be the focus for planning, programming, teaching, learning and assessment.</a:t>
            </a:r>
          </a:p>
          <a:p>
            <a:pPr marL="354330" indent="-171450">
              <a:buFont typeface="Arial" panose="020B0604020202020204" pitchFamily="34" charset="0"/>
              <a:buChar char="•"/>
            </a:pPr>
            <a:r>
              <a:rPr lang="en-AU" sz="1800" dirty="0"/>
              <a:t>The learning progressions are a tool to support students in accessing the literacy and numeracy capabilities required across all learning areas.</a:t>
            </a:r>
          </a:p>
          <a:p>
            <a:pPr marL="354330" indent="-171450">
              <a:buFont typeface="Arial" panose="020B0604020202020204" pitchFamily="34" charset="0"/>
              <a:buChar char="•"/>
            </a:pPr>
            <a:r>
              <a:rPr lang="en-AU" sz="1800" dirty="0"/>
              <a:t>Use of the progressions should support the literacy and numeracy aspirations articulated in School Plans.</a:t>
            </a:r>
          </a:p>
          <a:p>
            <a:pPr marL="354330" indent="-171450">
              <a:buFont typeface="Arial" panose="020B0604020202020204" pitchFamily="34" charset="0"/>
              <a:buChar char="•"/>
            </a:pPr>
            <a:r>
              <a:rPr lang="en-US" sz="2000" dirty="0" smtClean="0">
                <a:solidFill>
                  <a:srgbClr val="FFFFFF"/>
                </a:solidFill>
                <a:ea typeface="+mj-lt"/>
                <a:cs typeface="+mj-lt"/>
              </a:rPr>
              <a:t>§t </a:t>
            </a:r>
            <a:r>
              <a:rPr lang="en-US" sz="2000" dirty="0">
                <a:solidFill>
                  <a:srgbClr val="FFFFFF"/>
                </a:solidFill>
                <a:ea typeface="+mj-lt"/>
                <a:cs typeface="+mj-lt"/>
              </a:rPr>
              <a:t>the </a:t>
            </a:r>
            <a:r>
              <a:rPr lang="en-US" sz="1600" dirty="0">
                <a:solidFill>
                  <a:srgbClr val="FFFFFF"/>
                </a:solidFill>
                <a:ea typeface="+mj-lt"/>
                <a:cs typeface="+mj-lt"/>
              </a:rPr>
              <a:t>expectation for student achievement at a point in time. </a:t>
            </a:r>
            <a:endParaRPr lang="en-US" sz="1600" dirty="0">
              <a:solidFill>
                <a:schemeClr val="tx1"/>
              </a:solidFill>
            </a:endParaRPr>
          </a:p>
        </p:txBody>
      </p:sp>
    </p:spTree>
    <p:extLst>
      <p:ext uri="{BB962C8B-B14F-4D97-AF65-F5344CB8AC3E}">
        <p14:creationId xmlns:p14="http://schemas.microsoft.com/office/powerpoint/2010/main" val="2839941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NESA mapping of learning progressions to NSW syllabuses</a:t>
            </a:r>
          </a:p>
        </p:txBody>
      </p:sp>
      <p:sp>
        <p:nvSpPr>
          <p:cNvPr id="4" name="Footer Placeholder 3"/>
          <p:cNvSpPr>
            <a:spLocks noGrp="1"/>
          </p:cNvSpPr>
          <p:nvPr>
            <p:ph type="ftr" sz="quarter" idx="11"/>
          </p:nvPr>
        </p:nvSpPr>
        <p:spPr/>
        <p:txBody>
          <a:bodyPr/>
          <a:lstStyle/>
          <a:p>
            <a:r>
              <a:rPr lang="en-AU"/>
              <a:t>© NSW Department of Education -  Introduction to the Progressions</a:t>
            </a:r>
          </a:p>
        </p:txBody>
      </p:sp>
      <p:sp>
        <p:nvSpPr>
          <p:cNvPr id="5" name="Slide Number Placeholder 4"/>
          <p:cNvSpPr>
            <a:spLocks noGrp="1"/>
          </p:cNvSpPr>
          <p:nvPr>
            <p:ph type="sldNum" sz="quarter" idx="12"/>
          </p:nvPr>
        </p:nvSpPr>
        <p:spPr/>
        <p:txBody>
          <a:bodyPr/>
          <a:lstStyle/>
          <a:p>
            <a:r>
              <a:rPr lang="en-AU"/>
              <a:t>Page </a:t>
            </a:r>
            <a:fld id="{4A2A1DA9-8CAF-4BCA-B496-545B076AED2D}" type="slidenum">
              <a:rPr lang="en-AU" smtClean="0"/>
              <a:pPr/>
              <a:t>9</a:t>
            </a:fld>
            <a:endParaRPr lang="en-AU"/>
          </a:p>
        </p:txBody>
      </p:sp>
      <p:pic>
        <p:nvPicPr>
          <p:cNvPr id="7" name="Picture 6"/>
          <p:cNvPicPr>
            <a:picLocks noChangeAspect="1"/>
          </p:cNvPicPr>
          <p:nvPr/>
        </p:nvPicPr>
        <p:blipFill>
          <a:blip r:embed="rId3"/>
          <a:stretch>
            <a:fillRect/>
          </a:stretch>
        </p:blipFill>
        <p:spPr>
          <a:xfrm>
            <a:off x="933478" y="1138733"/>
            <a:ext cx="2736305" cy="2152382"/>
          </a:xfrm>
          <a:prstGeom prst="rect">
            <a:avLst/>
          </a:prstGeom>
        </p:spPr>
      </p:pic>
      <p:pic>
        <p:nvPicPr>
          <p:cNvPr id="8" name="Picture 7"/>
          <p:cNvPicPr>
            <a:picLocks noChangeAspect="1"/>
          </p:cNvPicPr>
          <p:nvPr/>
        </p:nvPicPr>
        <p:blipFill>
          <a:blip r:embed="rId4"/>
          <a:stretch>
            <a:fillRect/>
          </a:stretch>
        </p:blipFill>
        <p:spPr>
          <a:xfrm>
            <a:off x="395536" y="3452767"/>
            <a:ext cx="3812191" cy="1202042"/>
          </a:xfrm>
          <a:prstGeom prst="rect">
            <a:avLst/>
          </a:prstGeom>
        </p:spPr>
      </p:pic>
      <p:pic>
        <p:nvPicPr>
          <p:cNvPr id="9" name="Picture 8"/>
          <p:cNvPicPr>
            <a:picLocks noChangeAspect="1"/>
          </p:cNvPicPr>
          <p:nvPr/>
        </p:nvPicPr>
        <p:blipFill>
          <a:blip r:embed="rId5"/>
          <a:stretch>
            <a:fillRect/>
          </a:stretch>
        </p:blipFill>
        <p:spPr>
          <a:xfrm>
            <a:off x="4883592" y="1138733"/>
            <a:ext cx="3499021" cy="2087962"/>
          </a:xfrm>
          <a:prstGeom prst="rect">
            <a:avLst/>
          </a:prstGeom>
        </p:spPr>
      </p:pic>
      <p:pic>
        <p:nvPicPr>
          <p:cNvPr id="10" name="Picture 9"/>
          <p:cNvPicPr>
            <a:picLocks noChangeAspect="1"/>
          </p:cNvPicPr>
          <p:nvPr/>
        </p:nvPicPr>
        <p:blipFill>
          <a:blip r:embed="rId6"/>
          <a:stretch>
            <a:fillRect/>
          </a:stretch>
        </p:blipFill>
        <p:spPr>
          <a:xfrm>
            <a:off x="4589751" y="3452767"/>
            <a:ext cx="4086705" cy="1296859"/>
          </a:xfrm>
          <a:prstGeom prst="rect">
            <a:avLst/>
          </a:prstGeom>
        </p:spPr>
      </p:pic>
    </p:spTree>
    <p:extLst>
      <p:ext uri="{BB962C8B-B14F-4D97-AF65-F5344CB8AC3E}">
        <p14:creationId xmlns:p14="http://schemas.microsoft.com/office/powerpoint/2010/main" val="1732877492"/>
      </p:ext>
    </p:extLst>
  </p:cSld>
  <p:clrMapOvr>
    <a:masterClrMapping/>
  </p:clrMapOvr>
</p:sld>
</file>

<file path=ppt/theme/theme1.xml><?xml version="1.0" encoding="utf-8"?>
<a:theme xmlns:a="http://schemas.openxmlformats.org/drawingml/2006/main" name="Office Theme">
  <a:themeElements>
    <a:clrScheme name="Dept of Education">
      <a:dk1>
        <a:sysClr val="windowText" lastClr="000000"/>
      </a:dk1>
      <a:lt1>
        <a:sysClr val="window" lastClr="FFFFFF"/>
      </a:lt1>
      <a:dk2>
        <a:srgbClr val="425968"/>
      </a:dk2>
      <a:lt2>
        <a:srgbClr val="EEECE1"/>
      </a:lt2>
      <a:accent1>
        <a:srgbClr val="00ABC3"/>
      </a:accent1>
      <a:accent2>
        <a:srgbClr val="00B178"/>
      </a:accent2>
      <a:accent3>
        <a:srgbClr val="9ACAEB"/>
      </a:accent3>
      <a:accent4>
        <a:srgbClr val="A87EB1"/>
      </a:accent4>
      <a:accent5>
        <a:srgbClr val="4BACC6"/>
      </a:accent5>
      <a:accent6>
        <a:srgbClr val="FFC623"/>
      </a:accent6>
      <a:hlink>
        <a:srgbClr val="0000FF"/>
      </a:hlink>
      <a:folHlink>
        <a:srgbClr val="800080"/>
      </a:folHlink>
    </a:clrScheme>
    <a:fontScheme name="Dept of Education">
      <a:majorFont>
        <a:latin typeface="Montserrat"/>
        <a:ea typeface=""/>
        <a:cs typeface=""/>
      </a:majorFont>
      <a:minorFont>
        <a:latin typeface="Montserra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TAU Slides [Read-Only]" id="{9699154E-0DBF-47E0-969E-1A9BFDA006DE}" vid="{DDADB450-016C-4677-AF4C-DEC3E05D62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TAU Slides</Template>
  <TotalTime>579</TotalTime>
  <Words>1249</Words>
  <Application>Microsoft Office PowerPoint</Application>
  <PresentationFormat>On-screen Show (16:9)</PresentationFormat>
  <Paragraphs>176</Paragraphs>
  <Slides>20</Slides>
  <Notes>18</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20</vt:i4>
      </vt:variant>
    </vt:vector>
  </HeadingPairs>
  <TitlesOfParts>
    <vt:vector size="21" baseType="lpstr">
      <vt:lpstr>Office Theme</vt:lpstr>
      <vt:lpstr>LITERACY AND NUMERACY UPDATE NSWPPA Term 2 State Council Meeting</vt:lpstr>
      <vt:lpstr>OUR FOCUS</vt:lpstr>
      <vt:lpstr>Early Action for Success (530 schools + 40 self funded)</vt:lpstr>
      <vt:lpstr>Supplementary (96 opt-in schools)</vt:lpstr>
      <vt:lpstr>Getting ready for 2019 implementation</vt:lpstr>
      <vt:lpstr>Why use the learning progressions?</vt:lpstr>
      <vt:lpstr>Why record our observations in plan2?</vt:lpstr>
      <vt:lpstr>Key messages</vt:lpstr>
      <vt:lpstr>NESA mapping of learning progressions to NSW syllabuses</vt:lpstr>
      <vt:lpstr>evaluations</vt:lpstr>
      <vt:lpstr>PowerPoint Presentation</vt:lpstr>
      <vt:lpstr>PowerPoint Presentation</vt:lpstr>
      <vt:lpstr>PowerPoint Presentation</vt:lpstr>
      <vt:lpstr>PowerPoint Presentation</vt:lpstr>
      <vt:lpstr>PowerPoint Presentation</vt:lpstr>
      <vt:lpstr>PowerPoint Presentation</vt:lpstr>
      <vt:lpstr>Business as usual</vt:lpstr>
      <vt:lpstr>L3, TEN, Focus on Reading</vt:lpstr>
      <vt:lpstr>‘Focus on reading’</vt:lpstr>
      <vt:lpstr>PowerPoint Presentation</vt:lpstr>
    </vt:vector>
  </TitlesOfParts>
  <Company>NSW, Department of Education &amp; Communities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Principal Induction Conference</dc:title>
  <dc:creator>Taylor, Angie</dc:creator>
  <cp:lastModifiedBy>Wood, Paul</cp:lastModifiedBy>
  <cp:revision>132</cp:revision>
  <cp:lastPrinted>2018-02-20T21:51:07Z</cp:lastPrinted>
  <dcterms:created xsi:type="dcterms:W3CDTF">2018-02-20T02:17:47Z</dcterms:created>
  <dcterms:modified xsi:type="dcterms:W3CDTF">2018-06-21T01:38:15Z</dcterms:modified>
</cp:coreProperties>
</file>