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0" r:id="rId5"/>
    <p:sldId id="261"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C2D16EEB-052F-4449-BE07-1B597BCF5421}" type="datetimeFigureOut">
              <a:rPr lang="en-AU" smtClean="0"/>
              <a:t>22/06/2018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E6B9074-A876-4C70-B37C-E685B739BB89}" type="slidenum">
              <a:rPr lang="en-AU" smtClean="0"/>
              <a:t>‹#›</a:t>
            </a:fld>
            <a:endParaRPr lang="en-AU"/>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16EEB-052F-4449-BE07-1B597BCF5421}" type="datetimeFigureOut">
              <a:rPr lang="en-AU" smtClean="0"/>
              <a:t>22/06/2018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D16EEB-052F-4449-BE07-1B597BCF5421}" type="datetimeFigureOut">
              <a:rPr lang="en-AU" smtClean="0"/>
              <a:t>22/06/2018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C2D16EEB-052F-4449-BE07-1B597BCF5421}" type="datetimeFigureOut">
              <a:rPr lang="en-AU" smtClean="0"/>
              <a:t>22/06/2018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E6B9074-A876-4C70-B37C-E685B739BB89}" type="slidenum">
              <a:rPr lang="en-AU" smtClean="0"/>
              <a:t>‹#›</a:t>
            </a:fld>
            <a:endParaRPr lang="en-AU"/>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descr="nswppalogo2.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84368" y="620688"/>
            <a:ext cx="746728" cy="739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D16EEB-052F-4449-BE07-1B597BCF5421}" type="datetimeFigureOut">
              <a:rPr lang="en-AU" smtClean="0"/>
              <a:t>22/06/2018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C2D16EEB-052F-4449-BE07-1B597BCF5421}" type="datetimeFigureOut">
              <a:rPr lang="en-AU" smtClean="0"/>
              <a:t>22/06/2018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2D16EEB-052F-4449-BE07-1B597BCF5421}" type="datetimeFigureOut">
              <a:rPr lang="en-AU" smtClean="0"/>
              <a:t>22/06/2018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D16EEB-052F-4449-BE07-1B597BCF5421}" type="datetimeFigureOut">
              <a:rPr lang="en-AU" smtClean="0"/>
              <a:t>22/06/2018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16EEB-052F-4449-BE07-1B597BCF5421}" type="datetimeFigureOut">
              <a:rPr lang="en-AU" smtClean="0"/>
              <a:t>22/06/2018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D16EEB-052F-4449-BE07-1B597BCF5421}" type="datetimeFigureOut">
              <a:rPr lang="en-AU" smtClean="0"/>
              <a:t>22/06/2018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D16EEB-052F-4449-BE07-1B597BCF5421}" type="datetimeFigureOut">
              <a:rPr lang="en-AU" smtClean="0"/>
              <a:t>22/06/2018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E6B9074-A876-4C70-B37C-E685B739BB89}"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C2D16EEB-052F-4449-BE07-1B597BCF5421}" type="datetimeFigureOut">
              <a:rPr lang="en-AU" smtClean="0"/>
              <a:t>22/06/2018</a:t>
            </a:fld>
            <a:endParaRPr lang="en-AU"/>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AU"/>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DE6B9074-A876-4C70-B37C-E685B739BB89}" type="slidenum">
              <a:rPr lang="en-AU" smtClean="0"/>
              <a:t>‹#›</a:t>
            </a:fld>
            <a:endParaRPr lang="en-AU"/>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bit.ly/ppagoogl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AU" sz="3600" dirty="0" smtClean="0"/>
              <a:t>Guiding Principles</a:t>
            </a:r>
            <a:endParaRPr lang="en-AU" sz="3600" dirty="0"/>
          </a:p>
        </p:txBody>
      </p:sp>
      <p:sp>
        <p:nvSpPr>
          <p:cNvPr id="2" name="Title 1"/>
          <p:cNvSpPr>
            <a:spLocks noGrp="1"/>
          </p:cNvSpPr>
          <p:nvPr>
            <p:ph type="ctrTitle"/>
          </p:nvPr>
        </p:nvSpPr>
        <p:spPr/>
        <p:txBody>
          <a:bodyPr/>
          <a:lstStyle/>
          <a:p>
            <a:r>
              <a:rPr lang="en-AU" dirty="0" smtClean="0"/>
              <a:t>What tasks can be removed from a principal’s desktop?</a:t>
            </a:r>
            <a:endParaRPr lang="en-AU" dirty="0"/>
          </a:p>
        </p:txBody>
      </p:sp>
    </p:spTree>
    <p:extLst>
      <p:ext uri="{BB962C8B-B14F-4D97-AF65-F5344CB8AC3E}">
        <p14:creationId xmlns:p14="http://schemas.microsoft.com/office/powerpoint/2010/main" val="1864138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guiding question</a:t>
            </a:r>
            <a:endParaRPr lang="en-AU" dirty="0"/>
          </a:p>
        </p:txBody>
      </p:sp>
      <p:sp>
        <p:nvSpPr>
          <p:cNvPr id="3" name="Content Placeholder 2"/>
          <p:cNvSpPr>
            <a:spLocks noGrp="1"/>
          </p:cNvSpPr>
          <p:nvPr>
            <p:ph sz="quarter" idx="13"/>
          </p:nvPr>
        </p:nvSpPr>
        <p:spPr/>
        <p:txBody>
          <a:bodyPr>
            <a:normAutofit/>
          </a:bodyPr>
          <a:lstStyle/>
          <a:p>
            <a:r>
              <a:rPr lang="en-AU" sz="2800" dirty="0" smtClean="0"/>
              <a:t>When </a:t>
            </a:r>
            <a:r>
              <a:rPr lang="en-AU" sz="2800" dirty="0"/>
              <a:t>the DoE Senior Exec is filtering the tasks should appear on the Coordinated Schedule of Support for Schools each term, what are the guiding principles they should use to determine what is permitted to appear in the listing</a:t>
            </a:r>
            <a:r>
              <a:rPr lang="en-AU" sz="2800" dirty="0" smtClean="0"/>
              <a:t>?</a:t>
            </a:r>
            <a:endParaRPr lang="en-AU" sz="2800" dirty="0"/>
          </a:p>
        </p:txBody>
      </p:sp>
    </p:spTree>
    <p:extLst>
      <p:ext uri="{BB962C8B-B14F-4D97-AF65-F5344CB8AC3E}">
        <p14:creationId xmlns:p14="http://schemas.microsoft.com/office/powerpoint/2010/main" val="353260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cONTRIBUTING</a:t>
            </a:r>
            <a:r>
              <a:rPr lang="en-AU" dirty="0" smtClean="0"/>
              <a:t> QUESTIONS</a:t>
            </a:r>
            <a:endParaRPr lang="en-AU" dirty="0"/>
          </a:p>
        </p:txBody>
      </p:sp>
      <p:sp>
        <p:nvSpPr>
          <p:cNvPr id="3" name="Content Placeholder 2"/>
          <p:cNvSpPr>
            <a:spLocks noGrp="1"/>
          </p:cNvSpPr>
          <p:nvPr>
            <p:ph sz="quarter" idx="13"/>
          </p:nvPr>
        </p:nvSpPr>
        <p:spPr/>
        <p:txBody>
          <a:bodyPr/>
          <a:lstStyle/>
          <a:p>
            <a:r>
              <a:rPr lang="en-AU" sz="2800" dirty="0"/>
              <a:t>What is it you want control over that will make the greatest difference for kids?</a:t>
            </a:r>
          </a:p>
          <a:p>
            <a:r>
              <a:rPr lang="en-AU" sz="2800" dirty="0"/>
              <a:t>Moving forward, what is our preferred balance of time on different aspects of our tasks?</a:t>
            </a:r>
          </a:p>
          <a:p>
            <a:endParaRPr lang="en-AU" dirty="0"/>
          </a:p>
        </p:txBody>
      </p:sp>
    </p:spTree>
    <p:extLst>
      <p:ext uri="{BB962C8B-B14F-4D97-AF65-F5344CB8AC3E}">
        <p14:creationId xmlns:p14="http://schemas.microsoft.com/office/powerpoint/2010/main" val="3061655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lstStyle/>
          <a:p>
            <a:r>
              <a:rPr lang="en-AU" dirty="0" smtClean="0"/>
              <a:t>Today’s Work groups</a:t>
            </a:r>
            <a:endParaRPr lang="en-AU" dirty="0"/>
          </a:p>
        </p:txBody>
      </p:sp>
      <p:sp>
        <p:nvSpPr>
          <p:cNvPr id="3" name="Content Placeholder 2"/>
          <p:cNvSpPr>
            <a:spLocks noGrp="1"/>
          </p:cNvSpPr>
          <p:nvPr>
            <p:ph sz="quarter" idx="13"/>
          </p:nvPr>
        </p:nvSpPr>
        <p:spPr>
          <a:xfrm>
            <a:off x="611560" y="1340768"/>
            <a:ext cx="7924800" cy="5141168"/>
          </a:xfrm>
        </p:spPr>
        <p:txBody>
          <a:bodyPr>
            <a:noAutofit/>
          </a:bodyPr>
          <a:lstStyle/>
          <a:p>
            <a:r>
              <a:rPr lang="en-AU" sz="2800" dirty="0"/>
              <a:t>Work groups based on:</a:t>
            </a:r>
          </a:p>
          <a:p>
            <a:pPr lvl="1"/>
            <a:r>
              <a:rPr lang="en-AU" sz="2800" dirty="0" smtClean="0"/>
              <a:t>Coordinated Schedule of Support</a:t>
            </a:r>
            <a:endParaRPr lang="en-AU" sz="2800" dirty="0"/>
          </a:p>
          <a:p>
            <a:pPr lvl="1"/>
            <a:r>
              <a:rPr lang="en-AU" sz="2800" dirty="0"/>
              <a:t>Deloitte report</a:t>
            </a:r>
          </a:p>
          <a:p>
            <a:pPr lvl="1"/>
            <a:r>
              <a:rPr lang="en-AU" sz="2800" dirty="0"/>
              <a:t>Flourish or other PL experience </a:t>
            </a:r>
          </a:p>
          <a:p>
            <a:pPr lvl="1"/>
            <a:r>
              <a:rPr lang="en-AU" sz="2800" dirty="0" smtClean="0"/>
              <a:t>(Draft) Principal Role </a:t>
            </a:r>
            <a:r>
              <a:rPr lang="en-AU" sz="2800" dirty="0"/>
              <a:t>statement</a:t>
            </a:r>
          </a:p>
          <a:p>
            <a:pPr lvl="1"/>
            <a:r>
              <a:rPr lang="en-AU" sz="2800" dirty="0" smtClean="0"/>
              <a:t>AITSL Principal </a:t>
            </a:r>
            <a:r>
              <a:rPr lang="en-AU" sz="2800" dirty="0"/>
              <a:t>S</a:t>
            </a:r>
            <a:r>
              <a:rPr lang="en-AU" sz="2800" dirty="0" smtClean="0"/>
              <a:t>tandards</a:t>
            </a:r>
            <a:endParaRPr lang="en-AU" sz="2800" dirty="0"/>
          </a:p>
          <a:p>
            <a:pPr lvl="1"/>
            <a:r>
              <a:rPr lang="en-AU" sz="2800" dirty="0"/>
              <a:t>Leading &amp; Managing the School</a:t>
            </a:r>
          </a:p>
          <a:p>
            <a:pPr lvl="1"/>
            <a:r>
              <a:rPr lang="en-AU" sz="2800" dirty="0"/>
              <a:t>Local Schools, Local Decisions</a:t>
            </a:r>
          </a:p>
          <a:p>
            <a:pPr lvl="1"/>
            <a:r>
              <a:rPr lang="en-AU" sz="2800" dirty="0"/>
              <a:t>Brain </a:t>
            </a:r>
            <a:r>
              <a:rPr lang="en-AU" sz="2800" dirty="0" smtClean="0"/>
              <a:t>storming</a:t>
            </a:r>
            <a:endParaRPr lang="en-AU" sz="2800" dirty="0"/>
          </a:p>
        </p:txBody>
      </p:sp>
    </p:spTree>
    <p:extLst>
      <p:ext uri="{BB962C8B-B14F-4D97-AF65-F5344CB8AC3E}">
        <p14:creationId xmlns:p14="http://schemas.microsoft.com/office/powerpoint/2010/main" val="199736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Source materials</a:t>
            </a:r>
            <a:endParaRPr lang="en-AU" dirty="0"/>
          </a:p>
        </p:txBody>
      </p:sp>
      <p:sp>
        <p:nvSpPr>
          <p:cNvPr id="3" name="Content Placeholder 2"/>
          <p:cNvSpPr>
            <a:spLocks noGrp="1"/>
          </p:cNvSpPr>
          <p:nvPr>
            <p:ph sz="quarter" idx="13"/>
          </p:nvPr>
        </p:nvSpPr>
        <p:spPr/>
        <p:txBody>
          <a:bodyPr>
            <a:noAutofit/>
          </a:bodyPr>
          <a:lstStyle/>
          <a:p>
            <a:r>
              <a:rPr lang="en-AU" sz="2800" dirty="0" smtClean="0"/>
              <a:t>DoE </a:t>
            </a:r>
            <a:r>
              <a:rPr lang="en-AU" sz="2800" dirty="0"/>
              <a:t>Coordinated Schedule of Support for Schools Term 2 and 3 2018 – </a:t>
            </a:r>
            <a:r>
              <a:rPr lang="en-AU" sz="2800" dirty="0" smtClean="0"/>
              <a:t>180413</a:t>
            </a:r>
            <a:endParaRPr lang="en-AU" sz="2800" dirty="0"/>
          </a:p>
          <a:p>
            <a:r>
              <a:rPr lang="en-AU" sz="2800" dirty="0" smtClean="0"/>
              <a:t>Leading </a:t>
            </a:r>
            <a:r>
              <a:rPr lang="en-AU" sz="2800" dirty="0"/>
              <a:t>&amp; Managing the school </a:t>
            </a:r>
            <a:r>
              <a:rPr lang="en-AU" sz="2800" dirty="0" smtClean="0"/>
              <a:t>030600</a:t>
            </a:r>
            <a:endParaRPr lang="en-AU" sz="2800" dirty="0"/>
          </a:p>
          <a:p>
            <a:r>
              <a:rPr lang="en-AU" sz="2800" dirty="0" smtClean="0"/>
              <a:t>AITSL </a:t>
            </a:r>
            <a:r>
              <a:rPr lang="en-AU" sz="2800" dirty="0"/>
              <a:t>Australian Professional Standard for Principals – </a:t>
            </a:r>
            <a:r>
              <a:rPr lang="en-AU" sz="2800" dirty="0" smtClean="0"/>
              <a:t>180621</a:t>
            </a:r>
            <a:endParaRPr lang="en-AU" sz="2800" dirty="0"/>
          </a:p>
          <a:p>
            <a:r>
              <a:rPr lang="en-AU" sz="2800" dirty="0" smtClean="0"/>
              <a:t>Local </a:t>
            </a:r>
            <a:r>
              <a:rPr lang="en-AU" sz="2800" dirty="0"/>
              <a:t>Schools Local Decisions Fact Sheet - </a:t>
            </a:r>
            <a:r>
              <a:rPr lang="en-AU" sz="2800" dirty="0" smtClean="0"/>
              <a:t>180621</a:t>
            </a:r>
            <a:endParaRPr lang="en-AU" sz="2800" dirty="0"/>
          </a:p>
          <a:p>
            <a:r>
              <a:rPr lang="en-AU" sz="2800" dirty="0" err="1" smtClean="0"/>
              <a:t>Deloittes</a:t>
            </a:r>
            <a:r>
              <a:rPr lang="en-AU" sz="2800" dirty="0" smtClean="0"/>
              <a:t> </a:t>
            </a:r>
            <a:r>
              <a:rPr lang="en-AU" sz="2800" dirty="0"/>
              <a:t>Report Principal Workload and Time Use – What do principals spend their time on – </a:t>
            </a:r>
            <a:r>
              <a:rPr lang="en-AU" sz="2800" dirty="0" smtClean="0"/>
              <a:t>170821</a:t>
            </a:r>
            <a:endParaRPr lang="en-AU" sz="2800" dirty="0"/>
          </a:p>
          <a:p>
            <a:r>
              <a:rPr lang="en-AU" sz="2800" dirty="0" smtClean="0"/>
              <a:t>DoE </a:t>
            </a:r>
            <a:r>
              <a:rPr lang="en-AU" sz="2800" dirty="0"/>
              <a:t>Principal Role Description draft (TF) – </a:t>
            </a:r>
            <a:r>
              <a:rPr lang="en-AU" sz="2800" dirty="0" smtClean="0"/>
              <a:t>171013</a:t>
            </a:r>
            <a:endParaRPr lang="en-AU" sz="2800" dirty="0"/>
          </a:p>
        </p:txBody>
      </p:sp>
    </p:spTree>
    <p:extLst>
      <p:ext uri="{BB962C8B-B14F-4D97-AF65-F5344CB8AC3E}">
        <p14:creationId xmlns:p14="http://schemas.microsoft.com/office/powerpoint/2010/main" val="61359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guiding question</a:t>
            </a:r>
            <a:endParaRPr lang="en-AU" dirty="0"/>
          </a:p>
        </p:txBody>
      </p:sp>
      <p:sp>
        <p:nvSpPr>
          <p:cNvPr id="3" name="Content Placeholder 2"/>
          <p:cNvSpPr>
            <a:spLocks noGrp="1"/>
          </p:cNvSpPr>
          <p:nvPr>
            <p:ph sz="quarter" idx="13"/>
          </p:nvPr>
        </p:nvSpPr>
        <p:spPr/>
        <p:txBody>
          <a:bodyPr>
            <a:normAutofit/>
          </a:bodyPr>
          <a:lstStyle/>
          <a:p>
            <a:r>
              <a:rPr lang="en-AU" sz="2800" dirty="0" smtClean="0"/>
              <a:t>When </a:t>
            </a:r>
            <a:r>
              <a:rPr lang="en-AU" sz="2800" dirty="0"/>
              <a:t>the DoE Senior Exec is filtering the tasks should appear on the Coordinated Schedule of Support for Schools each term, what are the guiding principles they should use to determine what is permitted to appear in the listing</a:t>
            </a:r>
            <a:r>
              <a:rPr lang="en-AU" sz="2800" dirty="0" smtClean="0"/>
              <a:t>?</a:t>
            </a:r>
          </a:p>
          <a:p>
            <a:r>
              <a:rPr lang="en-AU" sz="2800" b="1" u="sng" dirty="0">
                <a:solidFill>
                  <a:srgbClr val="FFC000"/>
                </a:solidFill>
                <a:hlinkClick r:id="rId2"/>
              </a:rPr>
              <a:t>http://</a:t>
            </a:r>
            <a:r>
              <a:rPr lang="en-AU" sz="2800" b="1" u="sng" dirty="0" smtClean="0">
                <a:solidFill>
                  <a:srgbClr val="FFC000"/>
                </a:solidFill>
                <a:hlinkClick r:id="rId2"/>
              </a:rPr>
              <a:t>bit.ly/ppagoogle</a:t>
            </a:r>
            <a:endParaRPr lang="en-AU" sz="2800" dirty="0">
              <a:solidFill>
                <a:srgbClr val="FFC000"/>
              </a:solidFill>
            </a:endParaRPr>
          </a:p>
        </p:txBody>
      </p:sp>
    </p:spTree>
    <p:extLst>
      <p:ext uri="{BB962C8B-B14F-4D97-AF65-F5344CB8AC3E}">
        <p14:creationId xmlns:p14="http://schemas.microsoft.com/office/powerpoint/2010/main" val="347800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73</TotalTime>
  <Words>220</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Horizon</vt:lpstr>
      <vt:lpstr>What tasks can be removed from a principal’s desktop?</vt:lpstr>
      <vt:lpstr>guiding question</vt:lpstr>
      <vt:lpstr>cONTRIBUTING QUESTIONS</vt:lpstr>
      <vt:lpstr>Today’s Work groups</vt:lpstr>
      <vt:lpstr>Source materials</vt:lpstr>
      <vt:lpstr>guiding question</vt:lpstr>
    </vt:vector>
  </TitlesOfParts>
  <Company>NSW, Department of Education and Training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tasks can be removed from a principal’s desktop?</dc:title>
  <dc:creator>Walker, Rob</dc:creator>
  <cp:lastModifiedBy>Walker, Rob</cp:lastModifiedBy>
  <cp:revision>8</cp:revision>
  <dcterms:created xsi:type="dcterms:W3CDTF">2018-06-22T00:10:28Z</dcterms:created>
  <dcterms:modified xsi:type="dcterms:W3CDTF">2018-06-22T01:24:18Z</dcterms:modified>
</cp:coreProperties>
</file>