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6"/>
  </p:notesMasterIdLst>
  <p:sldIdLst>
    <p:sldId id="256" r:id="rId3"/>
    <p:sldId id="303" r:id="rId4"/>
    <p:sldId id="304" r:id="rId5"/>
    <p:sldId id="325" r:id="rId6"/>
    <p:sldId id="326" r:id="rId7"/>
    <p:sldId id="328" r:id="rId8"/>
    <p:sldId id="302" r:id="rId9"/>
    <p:sldId id="271" r:id="rId10"/>
    <p:sldId id="330" r:id="rId11"/>
    <p:sldId id="338" r:id="rId12"/>
    <p:sldId id="331" r:id="rId13"/>
    <p:sldId id="337" r:id="rId14"/>
    <p:sldId id="269" r:id="rId15"/>
    <p:sldId id="332" r:id="rId16"/>
    <p:sldId id="295" r:id="rId17"/>
    <p:sldId id="333" r:id="rId18"/>
    <p:sldId id="305" r:id="rId19"/>
    <p:sldId id="334" r:id="rId20"/>
    <p:sldId id="284" r:id="rId21"/>
    <p:sldId id="306" r:id="rId22"/>
    <p:sldId id="307" r:id="rId23"/>
    <p:sldId id="308" r:id="rId24"/>
    <p:sldId id="309" r:id="rId25"/>
    <p:sldId id="310" r:id="rId26"/>
    <p:sldId id="311" r:id="rId27"/>
    <p:sldId id="288" r:id="rId28"/>
    <p:sldId id="313" r:id="rId29"/>
    <p:sldId id="314" r:id="rId30"/>
    <p:sldId id="339" r:id="rId31"/>
    <p:sldId id="335" r:id="rId32"/>
    <p:sldId id="336" r:id="rId33"/>
    <p:sldId id="322" r:id="rId34"/>
    <p:sldId id="294" r:id="rId35"/>
  </p:sldIdLst>
  <p:sldSz cx="9144000" cy="5143500" type="screen16x9"/>
  <p:notesSz cx="6022975" cy="110632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485">
          <p15:clr>
            <a:srgbClr val="A4A3A4"/>
          </p15:clr>
        </p15:guide>
        <p15:guide id="2" pos="189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F50"/>
    <a:srgbClr val="00AFEF"/>
    <a:srgbClr val="D9D9D9"/>
    <a:srgbClr val="FFC000"/>
    <a:srgbClr val="425968"/>
    <a:srgbClr val="00ABC3"/>
    <a:srgbClr val="FFFFFF"/>
    <a:srgbClr val="008CB0"/>
    <a:srgbClr val="D41E42"/>
    <a:srgbClr val="365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2" autoAdjust="0"/>
    <p:restoredTop sz="64000" autoAdjust="0"/>
  </p:normalViewPr>
  <p:slideViewPr>
    <p:cSldViewPr snapToObjects="1">
      <p:cViewPr varScale="1">
        <p:scale>
          <a:sx n="74" d="100"/>
          <a:sy n="74" d="100"/>
        </p:scale>
        <p:origin x="1896" y="62"/>
      </p:cViewPr>
      <p:guideLst>
        <p:guide orient="horz" pos="1620"/>
        <p:guide pos="2880"/>
      </p:guideLst>
    </p:cSldViewPr>
  </p:slideViewPr>
  <p:notesTextViewPr>
    <p:cViewPr>
      <p:scale>
        <a:sx n="3" d="2"/>
        <a:sy n="3" d="2"/>
      </p:scale>
      <p:origin x="0" y="0"/>
    </p:cViewPr>
  </p:notesTextViewPr>
  <p:sorterViewPr>
    <p:cViewPr>
      <p:scale>
        <a:sx n="100" d="100"/>
        <a:sy n="100" d="100"/>
      </p:scale>
      <p:origin x="0" y="-2064"/>
    </p:cViewPr>
  </p:sorterViewPr>
  <p:notesViewPr>
    <p:cSldViewPr snapToObjects="1">
      <p:cViewPr varScale="1">
        <p:scale>
          <a:sx n="85" d="100"/>
          <a:sy n="85" d="100"/>
        </p:scale>
        <p:origin x="-3036" y="-96"/>
      </p:cViewPr>
      <p:guideLst>
        <p:guide orient="horz" pos="3485"/>
        <p:guide pos="18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60AFA6-6914-4F31-950E-2C11AA92DE76}"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AU"/>
        </a:p>
      </dgm:t>
    </dgm:pt>
    <dgm:pt modelId="{CCC0C17D-825E-46FE-BD95-965783D3B2BB}">
      <dgm:prSet phldrT="[Text]"/>
      <dgm:spPr>
        <a:solidFill>
          <a:srgbClr val="D9D9D9"/>
        </a:solidFill>
      </dgm:spPr>
      <dgm:t>
        <a:bodyPr/>
        <a:lstStyle/>
        <a:p>
          <a:r>
            <a:rPr lang="en-AU" dirty="0">
              <a:solidFill>
                <a:srgbClr val="365E6C"/>
              </a:solidFill>
            </a:rPr>
            <a:t>Quality teaching to improve every student</a:t>
          </a:r>
        </a:p>
      </dgm:t>
    </dgm:pt>
    <dgm:pt modelId="{F890C42C-3CE2-4498-AA72-222DA968A210}" type="parTrans" cxnId="{911DC9F7-D6FD-4C59-ABB1-5A7223155057}">
      <dgm:prSet/>
      <dgm:spPr/>
      <dgm:t>
        <a:bodyPr/>
        <a:lstStyle/>
        <a:p>
          <a:endParaRPr lang="en-AU"/>
        </a:p>
      </dgm:t>
    </dgm:pt>
    <dgm:pt modelId="{94D0D76D-FA32-460C-8701-915E90332E5C}" type="sibTrans" cxnId="{911DC9F7-D6FD-4C59-ABB1-5A7223155057}">
      <dgm:prSet/>
      <dgm:spPr/>
      <dgm:t>
        <a:bodyPr/>
        <a:lstStyle/>
        <a:p>
          <a:endParaRPr lang="en-AU"/>
        </a:p>
      </dgm:t>
    </dgm:pt>
    <dgm:pt modelId="{45671CFD-4D08-415F-9EF7-A4DED97AA231}">
      <dgm:prSet phldrT="[Text]"/>
      <dgm:spPr>
        <a:solidFill>
          <a:srgbClr val="FFC000"/>
        </a:solidFill>
      </dgm:spPr>
      <dgm:t>
        <a:bodyPr/>
        <a:lstStyle/>
        <a:p>
          <a:r>
            <a:rPr lang="en-AU" dirty="0">
              <a:solidFill>
                <a:srgbClr val="365E6C"/>
              </a:solidFill>
            </a:rPr>
            <a:t>Tailored support to improve every school</a:t>
          </a:r>
        </a:p>
      </dgm:t>
    </dgm:pt>
    <dgm:pt modelId="{62681F96-C243-480B-806A-D540EA4892BF}" type="parTrans" cxnId="{FCFB871A-128D-4112-B24F-E5E685760987}">
      <dgm:prSet/>
      <dgm:spPr/>
      <dgm:t>
        <a:bodyPr/>
        <a:lstStyle/>
        <a:p>
          <a:endParaRPr lang="en-AU"/>
        </a:p>
      </dgm:t>
    </dgm:pt>
    <dgm:pt modelId="{2B89DB02-3DCA-4ADE-B8BC-906D3398E053}" type="sibTrans" cxnId="{FCFB871A-128D-4112-B24F-E5E685760987}">
      <dgm:prSet/>
      <dgm:spPr/>
      <dgm:t>
        <a:bodyPr/>
        <a:lstStyle/>
        <a:p>
          <a:endParaRPr lang="en-AU"/>
        </a:p>
      </dgm:t>
    </dgm:pt>
    <dgm:pt modelId="{846EB3B8-00E3-4099-818D-2B63AC142D19}">
      <dgm:prSet phldrT="[Text]"/>
      <dgm:spPr>
        <a:solidFill>
          <a:srgbClr val="00B0F0"/>
        </a:solidFill>
      </dgm:spPr>
      <dgm:t>
        <a:bodyPr/>
        <a:lstStyle/>
        <a:p>
          <a:r>
            <a:rPr lang="en-AU" dirty="0">
              <a:solidFill>
                <a:schemeClr val="bg1"/>
              </a:solidFill>
            </a:rPr>
            <a:t>Prioritising teaching time</a:t>
          </a:r>
        </a:p>
      </dgm:t>
    </dgm:pt>
    <dgm:pt modelId="{8E21E866-E04E-4915-A17B-9856EDF2A132}" type="parTrans" cxnId="{2E1E8C41-6A81-451B-820E-BF9A1B032768}">
      <dgm:prSet/>
      <dgm:spPr/>
      <dgm:t>
        <a:bodyPr/>
        <a:lstStyle/>
        <a:p>
          <a:endParaRPr lang="en-AU"/>
        </a:p>
      </dgm:t>
    </dgm:pt>
    <dgm:pt modelId="{499CA2D3-45B1-43E5-AD31-FA44C880CD00}" type="sibTrans" cxnId="{2E1E8C41-6A81-451B-820E-BF9A1B032768}">
      <dgm:prSet/>
      <dgm:spPr/>
      <dgm:t>
        <a:bodyPr/>
        <a:lstStyle/>
        <a:p>
          <a:endParaRPr lang="en-AU"/>
        </a:p>
      </dgm:t>
    </dgm:pt>
    <dgm:pt modelId="{F1006565-C5D5-4F05-A171-8C8761C52855}">
      <dgm:prSet phldrT="[Text]"/>
      <dgm:spPr>
        <a:solidFill>
          <a:srgbClr val="92D050"/>
        </a:solidFill>
      </dgm:spPr>
      <dgm:t>
        <a:bodyPr/>
        <a:lstStyle/>
        <a:p>
          <a:r>
            <a:rPr lang="en-AU" dirty="0">
              <a:solidFill>
                <a:schemeClr val="bg1"/>
              </a:solidFill>
            </a:rPr>
            <a:t>Leading the improvement journey</a:t>
          </a:r>
        </a:p>
      </dgm:t>
    </dgm:pt>
    <dgm:pt modelId="{C1779E80-48E1-4C25-8DF3-F0626B426E9C}" type="parTrans" cxnId="{5841EE22-1566-4EC5-8EA0-3418ECEEB8DD}">
      <dgm:prSet/>
      <dgm:spPr/>
      <dgm:t>
        <a:bodyPr/>
        <a:lstStyle/>
        <a:p>
          <a:endParaRPr lang="en-AU"/>
        </a:p>
      </dgm:t>
    </dgm:pt>
    <dgm:pt modelId="{CF09ADAE-95CC-4D20-BF79-F852CF274675}" type="sibTrans" cxnId="{5841EE22-1566-4EC5-8EA0-3418ECEEB8DD}">
      <dgm:prSet/>
      <dgm:spPr/>
      <dgm:t>
        <a:bodyPr/>
        <a:lstStyle/>
        <a:p>
          <a:endParaRPr lang="en-AU"/>
        </a:p>
      </dgm:t>
    </dgm:pt>
    <dgm:pt modelId="{187B7A6C-9729-46B4-A905-CAE5C7AAF069}" type="pres">
      <dgm:prSet presAssocID="{F160AFA6-6914-4F31-950E-2C11AA92DE76}" presName="diagram" presStyleCnt="0">
        <dgm:presLayoutVars>
          <dgm:dir/>
          <dgm:resizeHandles val="exact"/>
        </dgm:presLayoutVars>
      </dgm:prSet>
      <dgm:spPr/>
      <dgm:t>
        <a:bodyPr/>
        <a:lstStyle/>
        <a:p>
          <a:endParaRPr lang="en-AU"/>
        </a:p>
      </dgm:t>
    </dgm:pt>
    <dgm:pt modelId="{7C96B21C-9C84-44B3-8E69-71EA4EAAE15C}" type="pres">
      <dgm:prSet presAssocID="{CCC0C17D-825E-46FE-BD95-965783D3B2BB}" presName="node" presStyleLbl="node1" presStyleIdx="0" presStyleCnt="4">
        <dgm:presLayoutVars>
          <dgm:bulletEnabled val="1"/>
        </dgm:presLayoutVars>
      </dgm:prSet>
      <dgm:spPr/>
      <dgm:t>
        <a:bodyPr/>
        <a:lstStyle/>
        <a:p>
          <a:endParaRPr lang="en-AU"/>
        </a:p>
      </dgm:t>
    </dgm:pt>
    <dgm:pt modelId="{745981DA-4E8E-469E-BEF3-1369A7692991}" type="pres">
      <dgm:prSet presAssocID="{94D0D76D-FA32-460C-8701-915E90332E5C}" presName="sibTrans" presStyleCnt="0"/>
      <dgm:spPr/>
    </dgm:pt>
    <dgm:pt modelId="{57CF299F-A0BD-4EAE-89AE-224D352B0DDD}" type="pres">
      <dgm:prSet presAssocID="{45671CFD-4D08-415F-9EF7-A4DED97AA231}" presName="node" presStyleLbl="node1" presStyleIdx="1" presStyleCnt="4">
        <dgm:presLayoutVars>
          <dgm:bulletEnabled val="1"/>
        </dgm:presLayoutVars>
      </dgm:prSet>
      <dgm:spPr/>
      <dgm:t>
        <a:bodyPr/>
        <a:lstStyle/>
        <a:p>
          <a:endParaRPr lang="en-AU"/>
        </a:p>
      </dgm:t>
    </dgm:pt>
    <dgm:pt modelId="{C67B1DC7-202C-4279-A6D8-CE4F55D0D20A}" type="pres">
      <dgm:prSet presAssocID="{2B89DB02-3DCA-4ADE-B8BC-906D3398E053}" presName="sibTrans" presStyleCnt="0"/>
      <dgm:spPr/>
    </dgm:pt>
    <dgm:pt modelId="{162D0A82-5464-48C9-8EAE-0C028DDD5DB0}" type="pres">
      <dgm:prSet presAssocID="{846EB3B8-00E3-4099-818D-2B63AC142D19}" presName="node" presStyleLbl="node1" presStyleIdx="2" presStyleCnt="4">
        <dgm:presLayoutVars>
          <dgm:bulletEnabled val="1"/>
        </dgm:presLayoutVars>
      </dgm:prSet>
      <dgm:spPr/>
      <dgm:t>
        <a:bodyPr/>
        <a:lstStyle/>
        <a:p>
          <a:endParaRPr lang="en-AU"/>
        </a:p>
      </dgm:t>
    </dgm:pt>
    <dgm:pt modelId="{DFE7D3F0-A4A5-4E95-BAAF-8560778B0B54}" type="pres">
      <dgm:prSet presAssocID="{499CA2D3-45B1-43E5-AD31-FA44C880CD00}" presName="sibTrans" presStyleCnt="0"/>
      <dgm:spPr/>
    </dgm:pt>
    <dgm:pt modelId="{85860F4D-1283-4488-8329-4D75EB83F1CC}" type="pres">
      <dgm:prSet presAssocID="{F1006565-C5D5-4F05-A171-8C8761C52855}" presName="node" presStyleLbl="node1" presStyleIdx="3" presStyleCnt="4">
        <dgm:presLayoutVars>
          <dgm:bulletEnabled val="1"/>
        </dgm:presLayoutVars>
      </dgm:prSet>
      <dgm:spPr/>
      <dgm:t>
        <a:bodyPr/>
        <a:lstStyle/>
        <a:p>
          <a:endParaRPr lang="en-AU"/>
        </a:p>
      </dgm:t>
    </dgm:pt>
  </dgm:ptLst>
  <dgm:cxnLst>
    <dgm:cxn modelId="{29D93310-90D7-455B-8A54-304CEE4B0C73}" type="presOf" srcId="{F1006565-C5D5-4F05-A171-8C8761C52855}" destId="{85860F4D-1283-4488-8329-4D75EB83F1CC}" srcOrd="0" destOrd="0" presId="urn:microsoft.com/office/officeart/2005/8/layout/default"/>
    <dgm:cxn modelId="{5F4C7064-030B-40C1-861E-2C7AF9038065}" type="presOf" srcId="{846EB3B8-00E3-4099-818D-2B63AC142D19}" destId="{162D0A82-5464-48C9-8EAE-0C028DDD5DB0}" srcOrd="0" destOrd="0" presId="urn:microsoft.com/office/officeart/2005/8/layout/default"/>
    <dgm:cxn modelId="{1EC22643-D33A-458D-B863-734B75B9822A}" type="presOf" srcId="{CCC0C17D-825E-46FE-BD95-965783D3B2BB}" destId="{7C96B21C-9C84-44B3-8E69-71EA4EAAE15C}" srcOrd="0" destOrd="0" presId="urn:microsoft.com/office/officeart/2005/8/layout/default"/>
    <dgm:cxn modelId="{2E1E8C41-6A81-451B-820E-BF9A1B032768}" srcId="{F160AFA6-6914-4F31-950E-2C11AA92DE76}" destId="{846EB3B8-00E3-4099-818D-2B63AC142D19}" srcOrd="2" destOrd="0" parTransId="{8E21E866-E04E-4915-A17B-9856EDF2A132}" sibTransId="{499CA2D3-45B1-43E5-AD31-FA44C880CD00}"/>
    <dgm:cxn modelId="{FCFB871A-128D-4112-B24F-E5E685760987}" srcId="{F160AFA6-6914-4F31-950E-2C11AA92DE76}" destId="{45671CFD-4D08-415F-9EF7-A4DED97AA231}" srcOrd="1" destOrd="0" parTransId="{62681F96-C243-480B-806A-D540EA4892BF}" sibTransId="{2B89DB02-3DCA-4ADE-B8BC-906D3398E053}"/>
    <dgm:cxn modelId="{3CA4B833-E2D8-4F8C-A7D4-5E1807A4798E}" type="presOf" srcId="{F160AFA6-6914-4F31-950E-2C11AA92DE76}" destId="{187B7A6C-9729-46B4-A905-CAE5C7AAF069}" srcOrd="0" destOrd="0" presId="urn:microsoft.com/office/officeart/2005/8/layout/default"/>
    <dgm:cxn modelId="{5841EE22-1566-4EC5-8EA0-3418ECEEB8DD}" srcId="{F160AFA6-6914-4F31-950E-2C11AA92DE76}" destId="{F1006565-C5D5-4F05-A171-8C8761C52855}" srcOrd="3" destOrd="0" parTransId="{C1779E80-48E1-4C25-8DF3-F0626B426E9C}" sibTransId="{CF09ADAE-95CC-4D20-BF79-F852CF274675}"/>
    <dgm:cxn modelId="{911DC9F7-D6FD-4C59-ABB1-5A7223155057}" srcId="{F160AFA6-6914-4F31-950E-2C11AA92DE76}" destId="{CCC0C17D-825E-46FE-BD95-965783D3B2BB}" srcOrd="0" destOrd="0" parTransId="{F890C42C-3CE2-4498-AA72-222DA968A210}" sibTransId="{94D0D76D-FA32-460C-8701-915E90332E5C}"/>
    <dgm:cxn modelId="{C0B2E5BE-3D45-47AF-AB60-7ED9A2342F95}" type="presOf" srcId="{45671CFD-4D08-415F-9EF7-A4DED97AA231}" destId="{57CF299F-A0BD-4EAE-89AE-224D352B0DDD}" srcOrd="0" destOrd="0" presId="urn:microsoft.com/office/officeart/2005/8/layout/default"/>
    <dgm:cxn modelId="{6ECC34F6-4E5E-4B6D-BCDD-AED2D7802778}" type="presParOf" srcId="{187B7A6C-9729-46B4-A905-CAE5C7AAF069}" destId="{7C96B21C-9C84-44B3-8E69-71EA4EAAE15C}" srcOrd="0" destOrd="0" presId="urn:microsoft.com/office/officeart/2005/8/layout/default"/>
    <dgm:cxn modelId="{832B1280-388A-4D6A-B53C-C4A4B811277E}" type="presParOf" srcId="{187B7A6C-9729-46B4-A905-CAE5C7AAF069}" destId="{745981DA-4E8E-469E-BEF3-1369A7692991}" srcOrd="1" destOrd="0" presId="urn:microsoft.com/office/officeart/2005/8/layout/default"/>
    <dgm:cxn modelId="{D7C9D3F4-E0BE-4736-B666-931E8C07D249}" type="presParOf" srcId="{187B7A6C-9729-46B4-A905-CAE5C7AAF069}" destId="{57CF299F-A0BD-4EAE-89AE-224D352B0DDD}" srcOrd="2" destOrd="0" presId="urn:microsoft.com/office/officeart/2005/8/layout/default"/>
    <dgm:cxn modelId="{6A9FA7CF-D981-4EA3-94EA-BDC2024ADF43}" type="presParOf" srcId="{187B7A6C-9729-46B4-A905-CAE5C7AAF069}" destId="{C67B1DC7-202C-4279-A6D8-CE4F55D0D20A}" srcOrd="3" destOrd="0" presId="urn:microsoft.com/office/officeart/2005/8/layout/default"/>
    <dgm:cxn modelId="{99302A29-AE21-42E8-80CD-1C4D49DFE132}" type="presParOf" srcId="{187B7A6C-9729-46B4-A905-CAE5C7AAF069}" destId="{162D0A82-5464-48C9-8EAE-0C028DDD5DB0}" srcOrd="4" destOrd="0" presId="urn:microsoft.com/office/officeart/2005/8/layout/default"/>
    <dgm:cxn modelId="{E599477A-1D96-4546-828D-F8CD8550B6BC}" type="presParOf" srcId="{187B7A6C-9729-46B4-A905-CAE5C7AAF069}" destId="{DFE7D3F0-A4A5-4E95-BAAF-8560778B0B54}" srcOrd="5" destOrd="0" presId="urn:microsoft.com/office/officeart/2005/8/layout/default"/>
    <dgm:cxn modelId="{58CF6322-591D-4531-9EF9-FE3D2E424A28}" type="presParOf" srcId="{187B7A6C-9729-46B4-A905-CAE5C7AAF069}" destId="{85860F4D-1283-4488-8329-4D75EB83F1C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60AFA6-6914-4F31-950E-2C11AA92DE76}"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AU"/>
        </a:p>
      </dgm:t>
    </dgm:pt>
    <dgm:pt modelId="{CCC0C17D-825E-46FE-BD95-965783D3B2BB}">
      <dgm:prSet phldrT="[Text]"/>
      <dgm:spPr>
        <a:solidFill>
          <a:srgbClr val="D9D9D9"/>
        </a:solidFill>
      </dgm:spPr>
      <dgm:t>
        <a:bodyPr/>
        <a:lstStyle/>
        <a:p>
          <a:r>
            <a:rPr lang="en-AU" dirty="0">
              <a:solidFill>
                <a:srgbClr val="365E6C"/>
              </a:solidFill>
            </a:rPr>
            <a:t>Because we know </a:t>
          </a:r>
          <a:br>
            <a:rPr lang="en-AU" dirty="0">
              <a:solidFill>
                <a:srgbClr val="365E6C"/>
              </a:solidFill>
            </a:rPr>
          </a:br>
          <a:r>
            <a:rPr lang="en-AU" dirty="0">
              <a:solidFill>
                <a:srgbClr val="365E6C"/>
              </a:solidFill>
            </a:rPr>
            <a:t>this makes the </a:t>
          </a:r>
          <a:br>
            <a:rPr lang="en-AU" dirty="0">
              <a:solidFill>
                <a:srgbClr val="365E6C"/>
              </a:solidFill>
            </a:rPr>
          </a:br>
          <a:r>
            <a:rPr lang="en-AU" dirty="0">
              <a:solidFill>
                <a:srgbClr val="365E6C"/>
              </a:solidFill>
            </a:rPr>
            <a:t>greatest difference </a:t>
          </a:r>
          <a:br>
            <a:rPr lang="en-AU" dirty="0">
              <a:solidFill>
                <a:srgbClr val="365E6C"/>
              </a:solidFill>
            </a:rPr>
          </a:br>
          <a:r>
            <a:rPr lang="en-AU" dirty="0">
              <a:solidFill>
                <a:srgbClr val="365E6C"/>
              </a:solidFill>
            </a:rPr>
            <a:t>to student success</a:t>
          </a:r>
        </a:p>
      </dgm:t>
    </dgm:pt>
    <dgm:pt modelId="{F890C42C-3CE2-4498-AA72-222DA968A210}" type="parTrans" cxnId="{911DC9F7-D6FD-4C59-ABB1-5A7223155057}">
      <dgm:prSet/>
      <dgm:spPr/>
      <dgm:t>
        <a:bodyPr/>
        <a:lstStyle/>
        <a:p>
          <a:endParaRPr lang="en-AU"/>
        </a:p>
      </dgm:t>
    </dgm:pt>
    <dgm:pt modelId="{94D0D76D-FA32-460C-8701-915E90332E5C}" type="sibTrans" cxnId="{911DC9F7-D6FD-4C59-ABB1-5A7223155057}">
      <dgm:prSet/>
      <dgm:spPr/>
      <dgm:t>
        <a:bodyPr/>
        <a:lstStyle/>
        <a:p>
          <a:endParaRPr lang="en-AU"/>
        </a:p>
      </dgm:t>
    </dgm:pt>
    <dgm:pt modelId="{846EB3B8-00E3-4099-818D-2B63AC142D19}">
      <dgm:prSet phldrT="[Text]"/>
      <dgm:spPr>
        <a:solidFill>
          <a:srgbClr val="00B0F0"/>
        </a:solidFill>
      </dgm:spPr>
      <dgm:t>
        <a:bodyPr/>
        <a:lstStyle/>
        <a:p>
          <a:r>
            <a:rPr lang="en-AU" dirty="0">
              <a:solidFill>
                <a:schemeClr val="bg1"/>
              </a:solidFill>
            </a:rPr>
            <a:t>Because we want teachers focused on </a:t>
          </a:r>
          <a:br>
            <a:rPr lang="en-AU" dirty="0">
              <a:solidFill>
                <a:schemeClr val="bg1"/>
              </a:solidFill>
            </a:rPr>
          </a:br>
          <a:r>
            <a:rPr lang="en-AU" dirty="0">
              <a:solidFill>
                <a:schemeClr val="bg1"/>
              </a:solidFill>
            </a:rPr>
            <a:t>what they came to do. Less regulation / </a:t>
          </a:r>
          <a:br>
            <a:rPr lang="en-AU" dirty="0">
              <a:solidFill>
                <a:schemeClr val="bg1"/>
              </a:solidFill>
            </a:rPr>
          </a:br>
          <a:r>
            <a:rPr lang="en-AU" dirty="0">
              <a:solidFill>
                <a:schemeClr val="bg1"/>
              </a:solidFill>
            </a:rPr>
            <a:t>more education!</a:t>
          </a:r>
        </a:p>
      </dgm:t>
    </dgm:pt>
    <dgm:pt modelId="{8E21E866-E04E-4915-A17B-9856EDF2A132}" type="parTrans" cxnId="{2E1E8C41-6A81-451B-820E-BF9A1B032768}">
      <dgm:prSet/>
      <dgm:spPr/>
      <dgm:t>
        <a:bodyPr/>
        <a:lstStyle/>
        <a:p>
          <a:endParaRPr lang="en-AU"/>
        </a:p>
      </dgm:t>
    </dgm:pt>
    <dgm:pt modelId="{499CA2D3-45B1-43E5-AD31-FA44C880CD00}" type="sibTrans" cxnId="{2E1E8C41-6A81-451B-820E-BF9A1B032768}">
      <dgm:prSet/>
      <dgm:spPr/>
      <dgm:t>
        <a:bodyPr/>
        <a:lstStyle/>
        <a:p>
          <a:endParaRPr lang="en-AU"/>
        </a:p>
      </dgm:t>
    </dgm:pt>
    <dgm:pt modelId="{F1006565-C5D5-4F05-A171-8C8761C52855}">
      <dgm:prSet phldrT="[Text]"/>
      <dgm:spPr>
        <a:solidFill>
          <a:srgbClr val="92D050"/>
        </a:solidFill>
      </dgm:spPr>
      <dgm:t>
        <a:bodyPr/>
        <a:lstStyle/>
        <a:p>
          <a:r>
            <a:rPr lang="en-AU" dirty="0">
              <a:solidFill>
                <a:schemeClr val="bg1"/>
              </a:solidFill>
            </a:rPr>
            <a:t>Because as communities evolve so will the needs of their schools. </a:t>
          </a:r>
          <a:br>
            <a:rPr lang="en-AU" dirty="0">
              <a:solidFill>
                <a:schemeClr val="bg1"/>
              </a:solidFill>
            </a:rPr>
          </a:br>
          <a:r>
            <a:rPr lang="en-AU" dirty="0">
              <a:solidFill>
                <a:schemeClr val="bg1"/>
              </a:solidFill>
            </a:rPr>
            <a:t>There is no ‘status quo’ in a great school system. </a:t>
          </a:r>
        </a:p>
      </dgm:t>
    </dgm:pt>
    <dgm:pt modelId="{C1779E80-48E1-4C25-8DF3-F0626B426E9C}" type="parTrans" cxnId="{5841EE22-1566-4EC5-8EA0-3418ECEEB8DD}">
      <dgm:prSet/>
      <dgm:spPr/>
      <dgm:t>
        <a:bodyPr/>
        <a:lstStyle/>
        <a:p>
          <a:endParaRPr lang="en-AU"/>
        </a:p>
      </dgm:t>
    </dgm:pt>
    <dgm:pt modelId="{CF09ADAE-95CC-4D20-BF79-F852CF274675}" type="sibTrans" cxnId="{5841EE22-1566-4EC5-8EA0-3418ECEEB8DD}">
      <dgm:prSet/>
      <dgm:spPr/>
      <dgm:t>
        <a:bodyPr/>
        <a:lstStyle/>
        <a:p>
          <a:endParaRPr lang="en-AU"/>
        </a:p>
      </dgm:t>
    </dgm:pt>
    <dgm:pt modelId="{E1C7E1AD-4CCB-4060-B2DA-B9A4311B8526}">
      <dgm:prSet phldrT="[Text]"/>
      <dgm:spPr>
        <a:solidFill>
          <a:srgbClr val="FFC000"/>
        </a:solidFill>
      </dgm:spPr>
      <dgm:t>
        <a:bodyPr/>
        <a:lstStyle/>
        <a:p>
          <a:r>
            <a:rPr lang="en-AU" dirty="0">
              <a:solidFill>
                <a:srgbClr val="365E6C"/>
              </a:solidFill>
            </a:rPr>
            <a:t>Because our </a:t>
          </a:r>
          <a:br>
            <a:rPr lang="en-AU" dirty="0">
              <a:solidFill>
                <a:srgbClr val="365E6C"/>
              </a:solidFill>
            </a:rPr>
          </a:br>
          <a:r>
            <a:rPr lang="en-AU" dirty="0">
              <a:solidFill>
                <a:srgbClr val="365E6C"/>
              </a:solidFill>
            </a:rPr>
            <a:t>2,200 schools are not ‘one size fits all’</a:t>
          </a:r>
        </a:p>
      </dgm:t>
    </dgm:pt>
    <dgm:pt modelId="{6CAB5B54-FB78-4125-ABE8-60AEE780610C}" type="parTrans" cxnId="{06E77415-2AB3-4F29-97B9-0397F553367E}">
      <dgm:prSet/>
      <dgm:spPr/>
      <dgm:t>
        <a:bodyPr/>
        <a:lstStyle/>
        <a:p>
          <a:endParaRPr lang="en-AU"/>
        </a:p>
      </dgm:t>
    </dgm:pt>
    <dgm:pt modelId="{8514FBDA-17F5-4B02-B75A-F3B71C508D3C}" type="sibTrans" cxnId="{06E77415-2AB3-4F29-97B9-0397F553367E}">
      <dgm:prSet/>
      <dgm:spPr/>
      <dgm:t>
        <a:bodyPr/>
        <a:lstStyle/>
        <a:p>
          <a:endParaRPr lang="en-AU"/>
        </a:p>
      </dgm:t>
    </dgm:pt>
    <dgm:pt modelId="{187B7A6C-9729-46B4-A905-CAE5C7AAF069}" type="pres">
      <dgm:prSet presAssocID="{F160AFA6-6914-4F31-950E-2C11AA92DE76}" presName="diagram" presStyleCnt="0">
        <dgm:presLayoutVars>
          <dgm:dir/>
          <dgm:resizeHandles val="exact"/>
        </dgm:presLayoutVars>
      </dgm:prSet>
      <dgm:spPr/>
      <dgm:t>
        <a:bodyPr/>
        <a:lstStyle/>
        <a:p>
          <a:endParaRPr lang="en-AU"/>
        </a:p>
      </dgm:t>
    </dgm:pt>
    <dgm:pt modelId="{7C96B21C-9C84-44B3-8E69-71EA4EAAE15C}" type="pres">
      <dgm:prSet presAssocID="{CCC0C17D-825E-46FE-BD95-965783D3B2BB}" presName="node" presStyleLbl="node1" presStyleIdx="0" presStyleCnt="4" custLinFactNeighborX="-126" custLinFactNeighborY="2194">
        <dgm:presLayoutVars>
          <dgm:bulletEnabled val="1"/>
        </dgm:presLayoutVars>
      </dgm:prSet>
      <dgm:spPr/>
      <dgm:t>
        <a:bodyPr/>
        <a:lstStyle/>
        <a:p>
          <a:endParaRPr lang="en-AU"/>
        </a:p>
      </dgm:t>
    </dgm:pt>
    <dgm:pt modelId="{745981DA-4E8E-469E-BEF3-1369A7692991}" type="pres">
      <dgm:prSet presAssocID="{94D0D76D-FA32-460C-8701-915E90332E5C}" presName="sibTrans" presStyleCnt="0"/>
      <dgm:spPr/>
    </dgm:pt>
    <dgm:pt modelId="{130D9F16-8FC5-4FAA-B4E8-3400F8CF3F79}" type="pres">
      <dgm:prSet presAssocID="{E1C7E1AD-4CCB-4060-B2DA-B9A4311B8526}" presName="node" presStyleLbl="node1" presStyleIdx="1" presStyleCnt="4">
        <dgm:presLayoutVars>
          <dgm:bulletEnabled val="1"/>
        </dgm:presLayoutVars>
      </dgm:prSet>
      <dgm:spPr/>
      <dgm:t>
        <a:bodyPr/>
        <a:lstStyle/>
        <a:p>
          <a:endParaRPr lang="en-AU"/>
        </a:p>
      </dgm:t>
    </dgm:pt>
    <dgm:pt modelId="{FFE62A26-D431-4264-88A2-F2896972AB95}" type="pres">
      <dgm:prSet presAssocID="{8514FBDA-17F5-4B02-B75A-F3B71C508D3C}" presName="sibTrans" presStyleCnt="0"/>
      <dgm:spPr/>
    </dgm:pt>
    <dgm:pt modelId="{162D0A82-5464-48C9-8EAE-0C028DDD5DB0}" type="pres">
      <dgm:prSet presAssocID="{846EB3B8-00E3-4099-818D-2B63AC142D19}" presName="node" presStyleLbl="node1" presStyleIdx="2" presStyleCnt="4">
        <dgm:presLayoutVars>
          <dgm:bulletEnabled val="1"/>
        </dgm:presLayoutVars>
      </dgm:prSet>
      <dgm:spPr/>
      <dgm:t>
        <a:bodyPr/>
        <a:lstStyle/>
        <a:p>
          <a:endParaRPr lang="en-AU"/>
        </a:p>
      </dgm:t>
    </dgm:pt>
    <dgm:pt modelId="{DFE7D3F0-A4A5-4E95-BAAF-8560778B0B54}" type="pres">
      <dgm:prSet presAssocID="{499CA2D3-45B1-43E5-AD31-FA44C880CD00}" presName="sibTrans" presStyleCnt="0"/>
      <dgm:spPr/>
    </dgm:pt>
    <dgm:pt modelId="{85860F4D-1283-4488-8329-4D75EB83F1CC}" type="pres">
      <dgm:prSet presAssocID="{F1006565-C5D5-4F05-A171-8C8761C52855}" presName="node" presStyleLbl="node1" presStyleIdx="3" presStyleCnt="4">
        <dgm:presLayoutVars>
          <dgm:bulletEnabled val="1"/>
        </dgm:presLayoutVars>
      </dgm:prSet>
      <dgm:spPr/>
      <dgm:t>
        <a:bodyPr/>
        <a:lstStyle/>
        <a:p>
          <a:endParaRPr lang="en-AU"/>
        </a:p>
      </dgm:t>
    </dgm:pt>
  </dgm:ptLst>
  <dgm:cxnLst>
    <dgm:cxn modelId="{911DC9F7-D6FD-4C59-ABB1-5A7223155057}" srcId="{F160AFA6-6914-4F31-950E-2C11AA92DE76}" destId="{CCC0C17D-825E-46FE-BD95-965783D3B2BB}" srcOrd="0" destOrd="0" parTransId="{F890C42C-3CE2-4498-AA72-222DA968A210}" sibTransId="{94D0D76D-FA32-460C-8701-915E90332E5C}"/>
    <dgm:cxn modelId="{B153E75B-A9D2-4233-A981-EF6BB30FC323}" type="presOf" srcId="{F160AFA6-6914-4F31-950E-2C11AA92DE76}" destId="{187B7A6C-9729-46B4-A905-CAE5C7AAF069}" srcOrd="0" destOrd="0" presId="urn:microsoft.com/office/officeart/2005/8/layout/default"/>
    <dgm:cxn modelId="{931DC95E-7F0F-4EB2-B6B3-975AEC3DD9CA}" type="presOf" srcId="{F1006565-C5D5-4F05-A171-8C8761C52855}" destId="{85860F4D-1283-4488-8329-4D75EB83F1CC}" srcOrd="0" destOrd="0" presId="urn:microsoft.com/office/officeart/2005/8/layout/default"/>
    <dgm:cxn modelId="{2E1E8C41-6A81-451B-820E-BF9A1B032768}" srcId="{F160AFA6-6914-4F31-950E-2C11AA92DE76}" destId="{846EB3B8-00E3-4099-818D-2B63AC142D19}" srcOrd="2" destOrd="0" parTransId="{8E21E866-E04E-4915-A17B-9856EDF2A132}" sibTransId="{499CA2D3-45B1-43E5-AD31-FA44C880CD00}"/>
    <dgm:cxn modelId="{4DC1CD8A-3C4F-4B80-8487-76C17C23E231}" type="presOf" srcId="{846EB3B8-00E3-4099-818D-2B63AC142D19}" destId="{162D0A82-5464-48C9-8EAE-0C028DDD5DB0}" srcOrd="0" destOrd="0" presId="urn:microsoft.com/office/officeart/2005/8/layout/default"/>
    <dgm:cxn modelId="{C2F671FB-7118-4DD8-B9EC-2ECD2EA58010}" type="presOf" srcId="{E1C7E1AD-4CCB-4060-B2DA-B9A4311B8526}" destId="{130D9F16-8FC5-4FAA-B4E8-3400F8CF3F79}" srcOrd="0" destOrd="0" presId="urn:microsoft.com/office/officeart/2005/8/layout/default"/>
    <dgm:cxn modelId="{5841EE22-1566-4EC5-8EA0-3418ECEEB8DD}" srcId="{F160AFA6-6914-4F31-950E-2C11AA92DE76}" destId="{F1006565-C5D5-4F05-A171-8C8761C52855}" srcOrd="3" destOrd="0" parTransId="{C1779E80-48E1-4C25-8DF3-F0626B426E9C}" sibTransId="{CF09ADAE-95CC-4D20-BF79-F852CF274675}"/>
    <dgm:cxn modelId="{06E77415-2AB3-4F29-97B9-0397F553367E}" srcId="{F160AFA6-6914-4F31-950E-2C11AA92DE76}" destId="{E1C7E1AD-4CCB-4060-B2DA-B9A4311B8526}" srcOrd="1" destOrd="0" parTransId="{6CAB5B54-FB78-4125-ABE8-60AEE780610C}" sibTransId="{8514FBDA-17F5-4B02-B75A-F3B71C508D3C}"/>
    <dgm:cxn modelId="{2822C9B5-7DBA-4052-9780-A3338B941A06}" type="presOf" srcId="{CCC0C17D-825E-46FE-BD95-965783D3B2BB}" destId="{7C96B21C-9C84-44B3-8E69-71EA4EAAE15C}" srcOrd="0" destOrd="0" presId="urn:microsoft.com/office/officeart/2005/8/layout/default"/>
    <dgm:cxn modelId="{001AEB40-C5C2-44F3-8E9B-7B1328935380}" type="presParOf" srcId="{187B7A6C-9729-46B4-A905-CAE5C7AAF069}" destId="{7C96B21C-9C84-44B3-8E69-71EA4EAAE15C}" srcOrd="0" destOrd="0" presId="urn:microsoft.com/office/officeart/2005/8/layout/default"/>
    <dgm:cxn modelId="{2CCCD84E-0FD7-41A4-AB1D-7FD072990DC9}" type="presParOf" srcId="{187B7A6C-9729-46B4-A905-CAE5C7AAF069}" destId="{745981DA-4E8E-469E-BEF3-1369A7692991}" srcOrd="1" destOrd="0" presId="urn:microsoft.com/office/officeart/2005/8/layout/default"/>
    <dgm:cxn modelId="{D7039F9F-0512-479B-A330-140ECFBB0C52}" type="presParOf" srcId="{187B7A6C-9729-46B4-A905-CAE5C7AAF069}" destId="{130D9F16-8FC5-4FAA-B4E8-3400F8CF3F79}" srcOrd="2" destOrd="0" presId="urn:microsoft.com/office/officeart/2005/8/layout/default"/>
    <dgm:cxn modelId="{2C5FAC70-B2CD-4018-A8E8-35360F069542}" type="presParOf" srcId="{187B7A6C-9729-46B4-A905-CAE5C7AAF069}" destId="{FFE62A26-D431-4264-88A2-F2896972AB95}" srcOrd="3" destOrd="0" presId="urn:microsoft.com/office/officeart/2005/8/layout/default"/>
    <dgm:cxn modelId="{578E7694-8A74-4FBF-BA6E-B3C94D9EE1EE}" type="presParOf" srcId="{187B7A6C-9729-46B4-A905-CAE5C7AAF069}" destId="{162D0A82-5464-48C9-8EAE-0C028DDD5DB0}" srcOrd="4" destOrd="0" presId="urn:microsoft.com/office/officeart/2005/8/layout/default"/>
    <dgm:cxn modelId="{7ABC2F36-F999-43D8-AB7C-111BF19DC4A2}" type="presParOf" srcId="{187B7A6C-9729-46B4-A905-CAE5C7AAF069}" destId="{DFE7D3F0-A4A5-4E95-BAAF-8560778B0B54}" srcOrd="5" destOrd="0" presId="urn:microsoft.com/office/officeart/2005/8/layout/default"/>
    <dgm:cxn modelId="{CDCF7937-5A9E-4EDD-A9C6-96A32C193B4C}" type="presParOf" srcId="{187B7A6C-9729-46B4-A905-CAE5C7AAF069}" destId="{85860F4D-1283-4488-8329-4D75EB83F1CC}"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CA6E53-97E7-4D63-91AD-6CF0721A66BD}"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AU"/>
        </a:p>
      </dgm:t>
    </dgm:pt>
    <dgm:pt modelId="{5DB4FA3E-309F-437E-A0EE-36ABF6E9A916}">
      <dgm:prSet phldrT="[Text]" custT="1"/>
      <dgm:spPr>
        <a:solidFill>
          <a:srgbClr val="D9D9D9"/>
        </a:solidFill>
        <a:ln>
          <a:solidFill>
            <a:srgbClr val="D9D9D9"/>
          </a:solidFill>
        </a:ln>
        <a:effectLst/>
      </dgm:spPr>
      <dgm:t>
        <a:bodyPr/>
        <a:lstStyle/>
        <a:p>
          <a:pPr algn="l"/>
          <a:r>
            <a:rPr lang="en-AU" sz="1400" dirty="0">
              <a:solidFill>
                <a:srgbClr val="365E6C"/>
              </a:solidFill>
            </a:rPr>
            <a:t>Quality teaching to improve every student</a:t>
          </a:r>
        </a:p>
      </dgm:t>
    </dgm:pt>
    <dgm:pt modelId="{017B3F5C-40AC-451A-B402-B3AB79B6CC07}" type="parTrans" cxnId="{4D3D6DB1-1B8A-43DA-8B31-23E0E6150C69}">
      <dgm:prSet/>
      <dgm:spPr/>
      <dgm:t>
        <a:bodyPr/>
        <a:lstStyle/>
        <a:p>
          <a:endParaRPr lang="en-AU"/>
        </a:p>
      </dgm:t>
    </dgm:pt>
    <dgm:pt modelId="{F0B6CC78-428B-4C5D-855D-C12E016F76B9}" type="sibTrans" cxnId="{4D3D6DB1-1B8A-43DA-8B31-23E0E6150C69}">
      <dgm:prSet/>
      <dgm:spPr/>
      <dgm:t>
        <a:bodyPr/>
        <a:lstStyle/>
        <a:p>
          <a:endParaRPr lang="en-AU"/>
        </a:p>
      </dgm:t>
    </dgm:pt>
    <dgm:pt modelId="{660426D4-6E10-4A71-960C-A9D583658DD9}">
      <dgm:prSet phldrT="[Text]" custT="1"/>
      <dgm:spPr>
        <a:noFill/>
        <a:ln>
          <a:solidFill>
            <a:srgbClr val="D9D9D9">
              <a:alpha val="90000"/>
            </a:srgbClr>
          </a:solidFill>
        </a:ln>
      </dgm:spPr>
      <dgm:t>
        <a:bodyPr/>
        <a:lstStyle/>
        <a:p>
          <a:r>
            <a:rPr lang="en-AU" sz="1400" dirty="0"/>
            <a:t>Curriculum support – Literacy and Numeracy</a:t>
          </a:r>
          <a:br>
            <a:rPr lang="en-AU" sz="1400" dirty="0"/>
          </a:br>
          <a:endParaRPr lang="en-AU" sz="1400" dirty="0"/>
        </a:p>
      </dgm:t>
    </dgm:pt>
    <dgm:pt modelId="{96A2FBC3-B71E-4E53-AE1F-79453D593E26}" type="parTrans" cxnId="{9FD59AFE-2AE6-4FD5-9316-29C923F74419}">
      <dgm:prSet/>
      <dgm:spPr/>
      <dgm:t>
        <a:bodyPr/>
        <a:lstStyle/>
        <a:p>
          <a:endParaRPr lang="en-AU"/>
        </a:p>
      </dgm:t>
    </dgm:pt>
    <dgm:pt modelId="{F65F329A-4862-454E-BF69-C0D562480147}" type="sibTrans" cxnId="{9FD59AFE-2AE6-4FD5-9316-29C923F74419}">
      <dgm:prSet/>
      <dgm:spPr/>
      <dgm:t>
        <a:bodyPr/>
        <a:lstStyle/>
        <a:p>
          <a:endParaRPr lang="en-AU"/>
        </a:p>
      </dgm:t>
    </dgm:pt>
    <dgm:pt modelId="{FA2DB946-A622-464C-853F-3CDE3451C66C}">
      <dgm:prSet phldrT="[Text]" custT="1"/>
      <dgm:spPr>
        <a:noFill/>
        <a:ln>
          <a:solidFill>
            <a:srgbClr val="D9D9D9">
              <a:alpha val="90000"/>
            </a:srgbClr>
          </a:solidFill>
        </a:ln>
      </dgm:spPr>
      <dgm:t>
        <a:bodyPr/>
        <a:lstStyle/>
        <a:p>
          <a:r>
            <a:rPr lang="en-AU" sz="1400" dirty="0"/>
            <a:t>Early career teacher journeys</a:t>
          </a:r>
        </a:p>
      </dgm:t>
    </dgm:pt>
    <dgm:pt modelId="{3CAED82B-7C9C-4092-A3DD-743B31D69730}" type="parTrans" cxnId="{C136011F-377A-42B8-B485-C055D09EE51F}">
      <dgm:prSet/>
      <dgm:spPr/>
      <dgm:t>
        <a:bodyPr/>
        <a:lstStyle/>
        <a:p>
          <a:endParaRPr lang="en-AU"/>
        </a:p>
      </dgm:t>
    </dgm:pt>
    <dgm:pt modelId="{B62441C0-A395-4757-9515-7FBF440A18B7}" type="sibTrans" cxnId="{C136011F-377A-42B8-B485-C055D09EE51F}">
      <dgm:prSet/>
      <dgm:spPr/>
      <dgm:t>
        <a:bodyPr/>
        <a:lstStyle/>
        <a:p>
          <a:endParaRPr lang="en-AU"/>
        </a:p>
      </dgm:t>
    </dgm:pt>
    <dgm:pt modelId="{CED37DA8-4636-43C3-8383-1B2A5CFEECF8}">
      <dgm:prSet phldrT="[Text]" custT="1"/>
      <dgm:spPr>
        <a:solidFill>
          <a:srgbClr val="FFC000"/>
        </a:solidFill>
        <a:ln>
          <a:solidFill>
            <a:srgbClr val="FFC000"/>
          </a:solidFill>
        </a:ln>
        <a:effectLst/>
      </dgm:spPr>
      <dgm:t>
        <a:bodyPr/>
        <a:lstStyle/>
        <a:p>
          <a:pPr algn="l"/>
          <a:r>
            <a:rPr lang="en-AU" sz="1400" dirty="0">
              <a:solidFill>
                <a:srgbClr val="365E6C"/>
              </a:solidFill>
            </a:rPr>
            <a:t>Tailored support to improve every school</a:t>
          </a:r>
        </a:p>
      </dgm:t>
    </dgm:pt>
    <dgm:pt modelId="{D1719797-3FF8-4398-8550-71265993934E}" type="parTrans" cxnId="{58EA6012-57AC-4C53-B296-E3212F273726}">
      <dgm:prSet/>
      <dgm:spPr/>
      <dgm:t>
        <a:bodyPr/>
        <a:lstStyle/>
        <a:p>
          <a:endParaRPr lang="en-AU"/>
        </a:p>
      </dgm:t>
    </dgm:pt>
    <dgm:pt modelId="{84B8574B-6CD4-4042-80D5-2ADB2472C01D}" type="sibTrans" cxnId="{58EA6012-57AC-4C53-B296-E3212F273726}">
      <dgm:prSet/>
      <dgm:spPr/>
      <dgm:t>
        <a:bodyPr/>
        <a:lstStyle/>
        <a:p>
          <a:endParaRPr lang="en-AU"/>
        </a:p>
      </dgm:t>
    </dgm:pt>
    <dgm:pt modelId="{697B9F70-6385-403F-BE6D-780095E226CF}">
      <dgm:prSet phldrT="[Text]" custT="1"/>
      <dgm:spPr>
        <a:noFill/>
        <a:ln>
          <a:solidFill>
            <a:srgbClr val="FFC000"/>
          </a:solidFill>
        </a:ln>
      </dgm:spPr>
      <dgm:t>
        <a:bodyPr/>
        <a:lstStyle/>
        <a:p>
          <a:r>
            <a:rPr lang="en-AU" sz="1400" dirty="0"/>
            <a:t>Strategic planning process and tailored support to schools</a:t>
          </a:r>
        </a:p>
      </dgm:t>
    </dgm:pt>
    <dgm:pt modelId="{F3ABAC5A-957F-4BE8-A161-C565FB2380AE}" type="parTrans" cxnId="{0BAAEDE0-4ACB-4564-AE83-D0D4D53FEEE6}">
      <dgm:prSet/>
      <dgm:spPr/>
      <dgm:t>
        <a:bodyPr/>
        <a:lstStyle/>
        <a:p>
          <a:endParaRPr lang="en-AU"/>
        </a:p>
      </dgm:t>
    </dgm:pt>
    <dgm:pt modelId="{9ACED907-B9EB-493E-B158-1191A4F5E102}" type="sibTrans" cxnId="{0BAAEDE0-4ACB-4564-AE83-D0D4D53FEEE6}">
      <dgm:prSet/>
      <dgm:spPr/>
      <dgm:t>
        <a:bodyPr/>
        <a:lstStyle/>
        <a:p>
          <a:endParaRPr lang="en-AU"/>
        </a:p>
      </dgm:t>
    </dgm:pt>
    <dgm:pt modelId="{9073D0C8-FC92-402C-971B-DDB997FF4EB9}">
      <dgm:prSet phldrT="[Text]" custT="1"/>
      <dgm:spPr>
        <a:solidFill>
          <a:srgbClr val="00B0F0"/>
        </a:solidFill>
        <a:ln>
          <a:solidFill>
            <a:srgbClr val="00B0F0"/>
          </a:solidFill>
        </a:ln>
        <a:effectLst/>
      </dgm:spPr>
      <dgm:t>
        <a:bodyPr/>
        <a:lstStyle/>
        <a:p>
          <a:pPr algn="l"/>
          <a:r>
            <a:rPr lang="en-AU" sz="1400" dirty="0">
              <a:solidFill>
                <a:schemeClr val="bg1"/>
              </a:solidFill>
            </a:rPr>
            <a:t>Prioritising teaching time</a:t>
          </a:r>
        </a:p>
      </dgm:t>
    </dgm:pt>
    <dgm:pt modelId="{907730E0-05BC-471A-A700-82BE05A16B6F}" type="parTrans" cxnId="{EE0A7AC2-2F24-41B5-B35B-DEC1D0C0C129}">
      <dgm:prSet/>
      <dgm:spPr/>
      <dgm:t>
        <a:bodyPr/>
        <a:lstStyle/>
        <a:p>
          <a:endParaRPr lang="en-AU"/>
        </a:p>
      </dgm:t>
    </dgm:pt>
    <dgm:pt modelId="{A15F352E-DEF2-47A5-A041-DF8C14BB0096}" type="sibTrans" cxnId="{EE0A7AC2-2F24-41B5-B35B-DEC1D0C0C129}">
      <dgm:prSet/>
      <dgm:spPr/>
      <dgm:t>
        <a:bodyPr/>
        <a:lstStyle/>
        <a:p>
          <a:endParaRPr lang="en-AU"/>
        </a:p>
      </dgm:t>
    </dgm:pt>
    <dgm:pt modelId="{2A34A843-6051-4DF1-B9F7-9375F6780EAD}">
      <dgm:prSet phldrT="[Text]" custT="1"/>
      <dgm:spPr>
        <a:noFill/>
        <a:ln>
          <a:solidFill>
            <a:srgbClr val="00B0F0">
              <a:alpha val="90000"/>
            </a:srgbClr>
          </a:solidFill>
        </a:ln>
      </dgm:spPr>
      <dgm:t>
        <a:bodyPr/>
        <a:lstStyle/>
        <a:p>
          <a:r>
            <a:rPr lang="en-AU" sz="1400" dirty="0"/>
            <a:t>Policy review</a:t>
          </a:r>
        </a:p>
      </dgm:t>
    </dgm:pt>
    <dgm:pt modelId="{3B0B06A6-6E63-4A80-A980-3A3A3DC1449E}" type="parTrans" cxnId="{AA5B145B-155B-4421-BC47-0EFE4EE2AE1C}">
      <dgm:prSet/>
      <dgm:spPr/>
      <dgm:t>
        <a:bodyPr/>
        <a:lstStyle/>
        <a:p>
          <a:endParaRPr lang="en-AU"/>
        </a:p>
      </dgm:t>
    </dgm:pt>
    <dgm:pt modelId="{F73191AB-B2F3-469B-AACA-BB666F1FFA18}" type="sibTrans" cxnId="{AA5B145B-155B-4421-BC47-0EFE4EE2AE1C}">
      <dgm:prSet/>
      <dgm:spPr/>
      <dgm:t>
        <a:bodyPr/>
        <a:lstStyle/>
        <a:p>
          <a:endParaRPr lang="en-AU"/>
        </a:p>
      </dgm:t>
    </dgm:pt>
    <dgm:pt modelId="{F874A32D-F75A-4825-9EFD-471ED2A03CB4}">
      <dgm:prSet custT="1"/>
      <dgm:spPr>
        <a:solidFill>
          <a:srgbClr val="92D050"/>
        </a:solidFill>
        <a:ln>
          <a:solidFill>
            <a:srgbClr val="92D050"/>
          </a:solidFill>
        </a:ln>
        <a:effectLst/>
      </dgm:spPr>
      <dgm:t>
        <a:bodyPr/>
        <a:lstStyle/>
        <a:p>
          <a:pPr algn="l"/>
          <a:r>
            <a:rPr lang="en-AU" sz="1400" dirty="0">
              <a:solidFill>
                <a:schemeClr val="bg1"/>
              </a:solidFill>
            </a:rPr>
            <a:t>Leading the improvement journey</a:t>
          </a:r>
        </a:p>
      </dgm:t>
    </dgm:pt>
    <dgm:pt modelId="{4F1F33B9-A3C9-4316-BE7A-BFB74FC1D97A}" type="parTrans" cxnId="{C6496E67-CEE0-4FBF-BC14-1E43F12E59D2}">
      <dgm:prSet/>
      <dgm:spPr/>
      <dgm:t>
        <a:bodyPr/>
        <a:lstStyle/>
        <a:p>
          <a:endParaRPr lang="en-AU"/>
        </a:p>
      </dgm:t>
    </dgm:pt>
    <dgm:pt modelId="{9CD528C8-F465-4054-A51D-0547A26499D2}" type="sibTrans" cxnId="{C6496E67-CEE0-4FBF-BC14-1E43F12E59D2}">
      <dgm:prSet/>
      <dgm:spPr/>
      <dgm:t>
        <a:bodyPr/>
        <a:lstStyle/>
        <a:p>
          <a:endParaRPr lang="en-AU"/>
        </a:p>
      </dgm:t>
    </dgm:pt>
    <dgm:pt modelId="{10BF3EE9-EF74-46A2-AD88-1C736B77E582}">
      <dgm:prSet custT="1"/>
      <dgm:spPr>
        <a:noFill/>
        <a:ln>
          <a:solidFill>
            <a:srgbClr val="D9D9D9">
              <a:alpha val="90000"/>
            </a:srgbClr>
          </a:solidFill>
        </a:ln>
      </dgm:spPr>
      <dgm:t>
        <a:bodyPr/>
        <a:lstStyle/>
        <a:p>
          <a:r>
            <a:rPr lang="en-US" sz="1400" dirty="0"/>
            <a:t>Curriculum support </a:t>
          </a:r>
          <a:r>
            <a:rPr lang="mr-IN" sz="1400" dirty="0"/>
            <a:t>–</a:t>
          </a:r>
          <a:r>
            <a:rPr lang="en-US" sz="1400" dirty="0"/>
            <a:t> New syllabus implementation</a:t>
          </a:r>
          <a:endParaRPr lang="en-AU" sz="1400" dirty="0"/>
        </a:p>
      </dgm:t>
    </dgm:pt>
    <dgm:pt modelId="{0C2FF7D5-2A1F-4C1B-9B4E-97BA403745F7}" type="parTrans" cxnId="{13F368CD-2A68-46AD-AAF3-6F0C66DF83A1}">
      <dgm:prSet/>
      <dgm:spPr/>
      <dgm:t>
        <a:bodyPr/>
        <a:lstStyle/>
        <a:p>
          <a:endParaRPr lang="en-AU"/>
        </a:p>
      </dgm:t>
    </dgm:pt>
    <dgm:pt modelId="{A5D02D26-DABD-45B8-AB0C-01AA7C515E6D}" type="sibTrans" cxnId="{13F368CD-2A68-46AD-AAF3-6F0C66DF83A1}">
      <dgm:prSet/>
      <dgm:spPr/>
      <dgm:t>
        <a:bodyPr/>
        <a:lstStyle/>
        <a:p>
          <a:endParaRPr lang="en-AU"/>
        </a:p>
      </dgm:t>
    </dgm:pt>
    <dgm:pt modelId="{48576C05-5DD6-480F-8BC4-BE481593F6BC}">
      <dgm:prSet custT="1"/>
      <dgm:spPr>
        <a:noFill/>
        <a:ln>
          <a:solidFill>
            <a:srgbClr val="D9D9D9">
              <a:alpha val="90000"/>
            </a:srgbClr>
          </a:solidFill>
        </a:ln>
      </dgm:spPr>
      <dgm:t>
        <a:bodyPr/>
        <a:lstStyle/>
        <a:p>
          <a:r>
            <a:rPr lang="en-AU" sz="1400" dirty="0"/>
            <a:t>Quality professional learning</a:t>
          </a:r>
        </a:p>
      </dgm:t>
    </dgm:pt>
    <dgm:pt modelId="{A259E851-104B-4FC4-B6E7-0FB314A36385}" type="parTrans" cxnId="{617A3222-9167-44A2-9887-50548CB3BE5C}">
      <dgm:prSet/>
      <dgm:spPr/>
      <dgm:t>
        <a:bodyPr/>
        <a:lstStyle/>
        <a:p>
          <a:endParaRPr lang="en-AU"/>
        </a:p>
      </dgm:t>
    </dgm:pt>
    <dgm:pt modelId="{F2A54D7E-3B59-4D0A-9FAA-ACAD54F3199D}" type="sibTrans" cxnId="{617A3222-9167-44A2-9887-50548CB3BE5C}">
      <dgm:prSet/>
      <dgm:spPr/>
      <dgm:t>
        <a:bodyPr/>
        <a:lstStyle/>
        <a:p>
          <a:endParaRPr lang="en-AU"/>
        </a:p>
      </dgm:t>
    </dgm:pt>
    <dgm:pt modelId="{E35C70DA-0950-4CD0-9633-391CFE8D8420}">
      <dgm:prSet/>
      <dgm:spPr>
        <a:noFill/>
        <a:ln>
          <a:solidFill>
            <a:srgbClr val="D9D9D9">
              <a:alpha val="90000"/>
            </a:srgbClr>
          </a:solidFill>
        </a:ln>
      </dgm:spPr>
      <dgm:t>
        <a:bodyPr/>
        <a:lstStyle/>
        <a:p>
          <a:endParaRPr lang="en-AU" sz="1500" dirty="0"/>
        </a:p>
      </dgm:t>
    </dgm:pt>
    <dgm:pt modelId="{AFE57110-07F1-48A0-97F4-149D5B6C2E41}" type="parTrans" cxnId="{EC62ECB0-6F95-40B3-8F67-DD0A0413C7BD}">
      <dgm:prSet/>
      <dgm:spPr/>
      <dgm:t>
        <a:bodyPr/>
        <a:lstStyle/>
        <a:p>
          <a:endParaRPr lang="en-AU"/>
        </a:p>
      </dgm:t>
    </dgm:pt>
    <dgm:pt modelId="{3E6A91AE-866D-434E-A3E1-4956D23DF93E}" type="sibTrans" cxnId="{EC62ECB0-6F95-40B3-8F67-DD0A0413C7BD}">
      <dgm:prSet/>
      <dgm:spPr/>
      <dgm:t>
        <a:bodyPr/>
        <a:lstStyle/>
        <a:p>
          <a:endParaRPr lang="en-AU"/>
        </a:p>
      </dgm:t>
    </dgm:pt>
    <dgm:pt modelId="{B16FBA89-C570-4657-910C-A3CF48481663}">
      <dgm:prSet custT="1"/>
      <dgm:spPr>
        <a:noFill/>
        <a:ln>
          <a:solidFill>
            <a:srgbClr val="00B0F0">
              <a:alpha val="90000"/>
            </a:srgbClr>
          </a:solidFill>
        </a:ln>
      </dgm:spPr>
      <dgm:t>
        <a:bodyPr/>
        <a:lstStyle/>
        <a:p>
          <a:r>
            <a:rPr lang="en-AU" sz="1400" dirty="0"/>
            <a:t>Service Navigator</a:t>
          </a:r>
        </a:p>
      </dgm:t>
    </dgm:pt>
    <dgm:pt modelId="{89C4439C-D749-4A46-BAF6-EFC30950E37A}" type="parTrans" cxnId="{AB451ADE-F480-4212-95F2-92DDEFAE3A06}">
      <dgm:prSet/>
      <dgm:spPr/>
      <dgm:t>
        <a:bodyPr/>
        <a:lstStyle/>
        <a:p>
          <a:endParaRPr lang="en-AU"/>
        </a:p>
      </dgm:t>
    </dgm:pt>
    <dgm:pt modelId="{B78A9947-33B8-410B-A8D2-F5DCA6A96166}" type="sibTrans" cxnId="{AB451ADE-F480-4212-95F2-92DDEFAE3A06}">
      <dgm:prSet/>
      <dgm:spPr/>
      <dgm:t>
        <a:bodyPr/>
        <a:lstStyle/>
        <a:p>
          <a:endParaRPr lang="en-AU"/>
        </a:p>
      </dgm:t>
    </dgm:pt>
    <dgm:pt modelId="{C4A61985-7E04-46FD-B1FB-298B530DE71E}">
      <dgm:prSet custT="1"/>
      <dgm:spPr>
        <a:noFill/>
        <a:ln>
          <a:solidFill>
            <a:srgbClr val="00B0F0">
              <a:alpha val="90000"/>
            </a:srgbClr>
          </a:solidFill>
        </a:ln>
      </dgm:spPr>
      <dgm:t>
        <a:bodyPr/>
        <a:lstStyle/>
        <a:p>
          <a:r>
            <a:rPr lang="en-AU" sz="1400" dirty="0"/>
            <a:t>Consistent wellbeing</a:t>
          </a:r>
        </a:p>
      </dgm:t>
    </dgm:pt>
    <dgm:pt modelId="{FF832445-4F52-48C2-909A-CE5729D42C24}" type="parTrans" cxnId="{AEA9F450-D7EC-47C5-B5F1-F8884F8CF424}">
      <dgm:prSet/>
      <dgm:spPr/>
      <dgm:t>
        <a:bodyPr/>
        <a:lstStyle/>
        <a:p>
          <a:endParaRPr lang="en-AU"/>
        </a:p>
      </dgm:t>
    </dgm:pt>
    <dgm:pt modelId="{C8448596-B34F-43E0-A24A-ACB29933F1FE}" type="sibTrans" cxnId="{AEA9F450-D7EC-47C5-B5F1-F8884F8CF424}">
      <dgm:prSet/>
      <dgm:spPr/>
      <dgm:t>
        <a:bodyPr/>
        <a:lstStyle/>
        <a:p>
          <a:endParaRPr lang="en-AU"/>
        </a:p>
      </dgm:t>
    </dgm:pt>
    <dgm:pt modelId="{93712843-6ADB-454D-AEE9-99E4ABA4C4AA}">
      <dgm:prSet/>
      <dgm:spPr>
        <a:noFill/>
        <a:ln>
          <a:solidFill>
            <a:srgbClr val="00B0F0">
              <a:alpha val="90000"/>
            </a:srgbClr>
          </a:solidFill>
        </a:ln>
      </dgm:spPr>
      <dgm:t>
        <a:bodyPr/>
        <a:lstStyle/>
        <a:p>
          <a:endParaRPr lang="en-AU" sz="1600" dirty="0"/>
        </a:p>
      </dgm:t>
    </dgm:pt>
    <dgm:pt modelId="{AF20D233-F04B-492C-B40F-0CF0D8119D88}" type="parTrans" cxnId="{EFFBF31F-57DA-4605-98F1-30445DD4368E}">
      <dgm:prSet/>
      <dgm:spPr/>
      <dgm:t>
        <a:bodyPr/>
        <a:lstStyle/>
        <a:p>
          <a:endParaRPr lang="en-AU"/>
        </a:p>
      </dgm:t>
    </dgm:pt>
    <dgm:pt modelId="{DC2B1821-1602-4BCB-8474-467B2CC362C1}" type="sibTrans" cxnId="{EFFBF31F-57DA-4605-98F1-30445DD4368E}">
      <dgm:prSet/>
      <dgm:spPr/>
      <dgm:t>
        <a:bodyPr/>
        <a:lstStyle/>
        <a:p>
          <a:endParaRPr lang="en-AU"/>
        </a:p>
      </dgm:t>
    </dgm:pt>
    <dgm:pt modelId="{321DBF26-BBEB-4997-B353-427C18363D5A}">
      <dgm:prSet custT="1"/>
      <dgm:spPr>
        <a:noFill/>
        <a:ln>
          <a:solidFill>
            <a:srgbClr val="92D050">
              <a:alpha val="90000"/>
            </a:srgbClr>
          </a:solidFill>
        </a:ln>
        <a:effectLst/>
      </dgm:spPr>
      <dgm:t>
        <a:bodyPr/>
        <a:lstStyle/>
        <a:p>
          <a:r>
            <a:rPr lang="en-AU" sz="1400" dirty="0"/>
            <a:t>Workforce strategy</a:t>
          </a:r>
        </a:p>
      </dgm:t>
    </dgm:pt>
    <dgm:pt modelId="{E283C99E-6F5A-47CB-A147-24104E5C6D2C}" type="parTrans" cxnId="{4A4D4888-ADD7-460C-84C8-F38B65CC1E1D}">
      <dgm:prSet/>
      <dgm:spPr/>
      <dgm:t>
        <a:bodyPr/>
        <a:lstStyle/>
        <a:p>
          <a:endParaRPr lang="en-AU"/>
        </a:p>
      </dgm:t>
    </dgm:pt>
    <dgm:pt modelId="{7CC20813-8770-458D-A593-B5D41CBAE096}" type="sibTrans" cxnId="{4A4D4888-ADD7-460C-84C8-F38B65CC1E1D}">
      <dgm:prSet/>
      <dgm:spPr/>
      <dgm:t>
        <a:bodyPr/>
        <a:lstStyle/>
        <a:p>
          <a:endParaRPr lang="en-AU"/>
        </a:p>
      </dgm:t>
    </dgm:pt>
    <dgm:pt modelId="{77F7C9B6-6582-4FF0-91FC-DA31BEE57970}">
      <dgm:prSet custT="1"/>
      <dgm:spPr>
        <a:noFill/>
        <a:ln>
          <a:solidFill>
            <a:srgbClr val="92D050">
              <a:alpha val="90000"/>
            </a:srgbClr>
          </a:solidFill>
        </a:ln>
        <a:effectLst/>
      </dgm:spPr>
      <dgm:t>
        <a:bodyPr/>
        <a:lstStyle/>
        <a:p>
          <a:r>
            <a:rPr lang="en-US" sz="1400" dirty="0"/>
            <a:t>Communication and engagement</a:t>
          </a:r>
          <a:endParaRPr lang="en-AU" sz="1400" dirty="0"/>
        </a:p>
      </dgm:t>
    </dgm:pt>
    <dgm:pt modelId="{8F1AD9CF-4E12-47F9-A3D1-79DDB8C574C0}" type="parTrans" cxnId="{8E0CBBC5-6D9B-4EB8-8CE4-43F2A9D04809}">
      <dgm:prSet/>
      <dgm:spPr/>
      <dgm:t>
        <a:bodyPr/>
        <a:lstStyle/>
        <a:p>
          <a:endParaRPr lang="en-AU"/>
        </a:p>
      </dgm:t>
    </dgm:pt>
    <dgm:pt modelId="{93BE442D-D045-47F3-9EA5-5DD69F17B557}" type="sibTrans" cxnId="{8E0CBBC5-6D9B-4EB8-8CE4-43F2A9D04809}">
      <dgm:prSet/>
      <dgm:spPr/>
      <dgm:t>
        <a:bodyPr/>
        <a:lstStyle/>
        <a:p>
          <a:endParaRPr lang="en-AU"/>
        </a:p>
      </dgm:t>
    </dgm:pt>
    <dgm:pt modelId="{F2515A43-1021-414A-A181-7A49E65934A8}">
      <dgm:prSet custT="1"/>
      <dgm:spPr>
        <a:noFill/>
        <a:ln>
          <a:solidFill>
            <a:srgbClr val="D9D9D9">
              <a:alpha val="90000"/>
            </a:srgbClr>
          </a:solidFill>
        </a:ln>
      </dgm:spPr>
      <dgm:t>
        <a:bodyPr/>
        <a:lstStyle/>
        <a:p>
          <a:endParaRPr lang="en-AU" sz="1400" dirty="0"/>
        </a:p>
      </dgm:t>
    </dgm:pt>
    <dgm:pt modelId="{82F4CDFB-7836-4D0E-9029-FC8B7D4889BF}" type="parTrans" cxnId="{607E112E-0E8B-4C81-BA33-BDF21D10BCE7}">
      <dgm:prSet/>
      <dgm:spPr/>
      <dgm:t>
        <a:bodyPr/>
        <a:lstStyle/>
        <a:p>
          <a:endParaRPr lang="en-AU"/>
        </a:p>
      </dgm:t>
    </dgm:pt>
    <dgm:pt modelId="{53094C40-B1F2-4F71-ABA0-E328693CA366}" type="sibTrans" cxnId="{607E112E-0E8B-4C81-BA33-BDF21D10BCE7}">
      <dgm:prSet/>
      <dgm:spPr/>
      <dgm:t>
        <a:bodyPr/>
        <a:lstStyle/>
        <a:p>
          <a:endParaRPr lang="en-AU"/>
        </a:p>
      </dgm:t>
    </dgm:pt>
    <dgm:pt modelId="{89130D41-A22E-4987-8CF6-105BAC3CBC92}">
      <dgm:prSet phldrT="[Text]" custT="1"/>
      <dgm:spPr>
        <a:noFill/>
        <a:ln>
          <a:solidFill>
            <a:srgbClr val="D9D9D9">
              <a:alpha val="90000"/>
            </a:srgbClr>
          </a:solidFill>
        </a:ln>
      </dgm:spPr>
      <dgm:t>
        <a:bodyPr/>
        <a:lstStyle/>
        <a:p>
          <a:endParaRPr lang="en-AU" sz="1400" dirty="0"/>
        </a:p>
      </dgm:t>
    </dgm:pt>
    <dgm:pt modelId="{BBAF103D-0689-4A0D-B8AA-631F35BAE462}" type="parTrans" cxnId="{DB0AB776-E341-4955-A85A-87DDAAEE796F}">
      <dgm:prSet/>
      <dgm:spPr/>
      <dgm:t>
        <a:bodyPr/>
        <a:lstStyle/>
        <a:p>
          <a:endParaRPr lang="en-AU"/>
        </a:p>
      </dgm:t>
    </dgm:pt>
    <dgm:pt modelId="{C39F155F-A01A-4082-8E41-1B19A7EAF558}" type="sibTrans" cxnId="{DB0AB776-E341-4955-A85A-87DDAAEE796F}">
      <dgm:prSet/>
      <dgm:spPr/>
      <dgm:t>
        <a:bodyPr/>
        <a:lstStyle/>
        <a:p>
          <a:endParaRPr lang="en-AU"/>
        </a:p>
      </dgm:t>
    </dgm:pt>
    <dgm:pt modelId="{E22D5204-A3BA-483E-B426-7D97D4726EDF}">
      <dgm:prSet phldrT="[Text]" custT="1"/>
      <dgm:spPr>
        <a:noFill/>
        <a:ln>
          <a:solidFill>
            <a:srgbClr val="00B0F0">
              <a:alpha val="90000"/>
            </a:srgbClr>
          </a:solidFill>
        </a:ln>
      </dgm:spPr>
      <dgm:t>
        <a:bodyPr/>
        <a:lstStyle/>
        <a:p>
          <a:endParaRPr lang="en-AU" sz="1400" dirty="0"/>
        </a:p>
      </dgm:t>
    </dgm:pt>
    <dgm:pt modelId="{A5FB75FC-85E2-4199-8237-22907186036D}" type="parTrans" cxnId="{A2951E35-A7F6-4601-B791-BCDDA21091DD}">
      <dgm:prSet/>
      <dgm:spPr/>
      <dgm:t>
        <a:bodyPr/>
        <a:lstStyle/>
        <a:p>
          <a:endParaRPr lang="en-AU"/>
        </a:p>
      </dgm:t>
    </dgm:pt>
    <dgm:pt modelId="{1328CE0C-BDE2-4410-898F-E627F7EA996F}" type="sibTrans" cxnId="{A2951E35-A7F6-4601-B791-BCDDA21091DD}">
      <dgm:prSet/>
      <dgm:spPr/>
      <dgm:t>
        <a:bodyPr/>
        <a:lstStyle/>
        <a:p>
          <a:endParaRPr lang="en-AU"/>
        </a:p>
      </dgm:t>
    </dgm:pt>
    <dgm:pt modelId="{8DE88070-166A-47AB-8192-1BA91267A07F}">
      <dgm:prSet custT="1"/>
      <dgm:spPr>
        <a:noFill/>
        <a:ln>
          <a:solidFill>
            <a:srgbClr val="00B0F0">
              <a:alpha val="90000"/>
            </a:srgbClr>
          </a:solidFill>
        </a:ln>
      </dgm:spPr>
      <dgm:t>
        <a:bodyPr/>
        <a:lstStyle/>
        <a:p>
          <a:endParaRPr lang="en-AU" sz="1400" dirty="0"/>
        </a:p>
      </dgm:t>
    </dgm:pt>
    <dgm:pt modelId="{5A343645-4B53-4719-9F28-F0A551B2BC43}" type="parTrans" cxnId="{5BC2FA07-3F3A-4AA0-93F2-89BE93761789}">
      <dgm:prSet/>
      <dgm:spPr/>
      <dgm:t>
        <a:bodyPr/>
        <a:lstStyle/>
        <a:p>
          <a:endParaRPr lang="en-AU"/>
        </a:p>
      </dgm:t>
    </dgm:pt>
    <dgm:pt modelId="{080656E3-EA7F-4CB7-9499-004E62B3F0FF}" type="sibTrans" cxnId="{5BC2FA07-3F3A-4AA0-93F2-89BE93761789}">
      <dgm:prSet/>
      <dgm:spPr/>
      <dgm:t>
        <a:bodyPr/>
        <a:lstStyle/>
        <a:p>
          <a:endParaRPr lang="en-AU"/>
        </a:p>
      </dgm:t>
    </dgm:pt>
    <dgm:pt modelId="{760380F2-1160-49C4-87AE-506969C82A20}">
      <dgm:prSet custT="1"/>
      <dgm:spPr>
        <a:noFill/>
        <a:ln>
          <a:solidFill>
            <a:srgbClr val="92D050">
              <a:alpha val="90000"/>
            </a:srgbClr>
          </a:solidFill>
        </a:ln>
        <a:effectLst/>
      </dgm:spPr>
      <dgm:t>
        <a:bodyPr/>
        <a:lstStyle/>
        <a:p>
          <a:endParaRPr lang="en-AU" sz="1400" dirty="0"/>
        </a:p>
      </dgm:t>
    </dgm:pt>
    <dgm:pt modelId="{5D59FAD9-FBE6-4C29-9042-B8BDDC24ED82}" type="parTrans" cxnId="{874AF144-E760-4EF8-A143-93519C0CEF0A}">
      <dgm:prSet/>
      <dgm:spPr/>
      <dgm:t>
        <a:bodyPr/>
        <a:lstStyle/>
        <a:p>
          <a:endParaRPr lang="en-AU"/>
        </a:p>
      </dgm:t>
    </dgm:pt>
    <dgm:pt modelId="{9E08BC54-5F38-43CD-B3A7-DFF0257A7A2E}" type="sibTrans" cxnId="{874AF144-E760-4EF8-A143-93519C0CEF0A}">
      <dgm:prSet/>
      <dgm:spPr/>
      <dgm:t>
        <a:bodyPr/>
        <a:lstStyle/>
        <a:p>
          <a:endParaRPr lang="en-AU"/>
        </a:p>
      </dgm:t>
    </dgm:pt>
    <dgm:pt modelId="{A48A2512-FFF2-4FA0-B39F-5DED25DAA20A}" type="pres">
      <dgm:prSet presAssocID="{8ACA6E53-97E7-4D63-91AD-6CF0721A66BD}" presName="Name0" presStyleCnt="0">
        <dgm:presLayoutVars>
          <dgm:dir/>
          <dgm:animLvl val="lvl"/>
          <dgm:resizeHandles val="exact"/>
        </dgm:presLayoutVars>
      </dgm:prSet>
      <dgm:spPr/>
      <dgm:t>
        <a:bodyPr/>
        <a:lstStyle/>
        <a:p>
          <a:endParaRPr lang="en-AU"/>
        </a:p>
      </dgm:t>
    </dgm:pt>
    <dgm:pt modelId="{7B0E6A7B-8EA2-4FC4-AF0E-0BDF706BF120}" type="pres">
      <dgm:prSet presAssocID="{5DB4FA3E-309F-437E-A0EE-36ABF6E9A916}" presName="composite" presStyleCnt="0"/>
      <dgm:spPr/>
    </dgm:pt>
    <dgm:pt modelId="{FCFC6E8F-96E4-4C8A-9F07-F6C8DB174CB4}" type="pres">
      <dgm:prSet presAssocID="{5DB4FA3E-309F-437E-A0EE-36ABF6E9A916}" presName="parTx" presStyleLbl="alignNode1" presStyleIdx="0" presStyleCnt="4" custLinFactNeighborY="2036">
        <dgm:presLayoutVars>
          <dgm:chMax val="0"/>
          <dgm:chPref val="0"/>
          <dgm:bulletEnabled val="1"/>
        </dgm:presLayoutVars>
      </dgm:prSet>
      <dgm:spPr/>
      <dgm:t>
        <a:bodyPr/>
        <a:lstStyle/>
        <a:p>
          <a:endParaRPr lang="en-AU"/>
        </a:p>
      </dgm:t>
    </dgm:pt>
    <dgm:pt modelId="{C8D26F8E-4ABD-494E-B7A4-25A5934F6CE3}" type="pres">
      <dgm:prSet presAssocID="{5DB4FA3E-309F-437E-A0EE-36ABF6E9A916}" presName="desTx" presStyleLbl="alignAccFollowNode1" presStyleIdx="0" presStyleCnt="4">
        <dgm:presLayoutVars>
          <dgm:bulletEnabled val="1"/>
        </dgm:presLayoutVars>
      </dgm:prSet>
      <dgm:spPr/>
      <dgm:t>
        <a:bodyPr/>
        <a:lstStyle/>
        <a:p>
          <a:endParaRPr lang="en-AU"/>
        </a:p>
      </dgm:t>
    </dgm:pt>
    <dgm:pt modelId="{E3B0A523-4882-4466-B61D-5E1C7EEB20FE}" type="pres">
      <dgm:prSet presAssocID="{F0B6CC78-428B-4C5D-855D-C12E016F76B9}" presName="space" presStyleCnt="0"/>
      <dgm:spPr/>
    </dgm:pt>
    <dgm:pt modelId="{9CA651B6-3E3C-4627-816F-866A5CD6F936}" type="pres">
      <dgm:prSet presAssocID="{CED37DA8-4636-43C3-8383-1B2A5CFEECF8}" presName="composite" presStyleCnt="0"/>
      <dgm:spPr/>
    </dgm:pt>
    <dgm:pt modelId="{54595D8D-9D42-4CA8-8F41-9D5F242BE62E}" type="pres">
      <dgm:prSet presAssocID="{CED37DA8-4636-43C3-8383-1B2A5CFEECF8}" presName="parTx" presStyleLbl="alignNode1" presStyleIdx="1" presStyleCnt="4" custLinFactNeighborX="103" custLinFactNeighborY="-501">
        <dgm:presLayoutVars>
          <dgm:chMax val="0"/>
          <dgm:chPref val="0"/>
          <dgm:bulletEnabled val="1"/>
        </dgm:presLayoutVars>
      </dgm:prSet>
      <dgm:spPr/>
      <dgm:t>
        <a:bodyPr/>
        <a:lstStyle/>
        <a:p>
          <a:endParaRPr lang="en-AU"/>
        </a:p>
      </dgm:t>
    </dgm:pt>
    <dgm:pt modelId="{C0A34D8A-360B-4CC2-BD17-53EEB2AD51F3}" type="pres">
      <dgm:prSet presAssocID="{CED37DA8-4636-43C3-8383-1B2A5CFEECF8}" presName="desTx" presStyleLbl="alignAccFollowNode1" presStyleIdx="1" presStyleCnt="4" custLinFactNeighborX="103" custLinFactNeighborY="26869">
        <dgm:presLayoutVars>
          <dgm:bulletEnabled val="1"/>
        </dgm:presLayoutVars>
      </dgm:prSet>
      <dgm:spPr/>
      <dgm:t>
        <a:bodyPr/>
        <a:lstStyle/>
        <a:p>
          <a:endParaRPr lang="en-AU"/>
        </a:p>
      </dgm:t>
    </dgm:pt>
    <dgm:pt modelId="{09AC5F52-1AD5-45E4-8000-55FF39620C2C}" type="pres">
      <dgm:prSet presAssocID="{84B8574B-6CD4-4042-80D5-2ADB2472C01D}" presName="space" presStyleCnt="0"/>
      <dgm:spPr/>
    </dgm:pt>
    <dgm:pt modelId="{15A27784-353B-4E31-924F-029D944941C1}" type="pres">
      <dgm:prSet presAssocID="{9073D0C8-FC92-402C-971B-DDB997FF4EB9}" presName="composite" presStyleCnt="0"/>
      <dgm:spPr/>
    </dgm:pt>
    <dgm:pt modelId="{48D376E0-05A5-4A7F-9CED-2CEB61E82814}" type="pres">
      <dgm:prSet presAssocID="{9073D0C8-FC92-402C-971B-DDB997FF4EB9}" presName="parTx" presStyleLbl="alignNode1" presStyleIdx="2" presStyleCnt="4">
        <dgm:presLayoutVars>
          <dgm:chMax val="0"/>
          <dgm:chPref val="0"/>
          <dgm:bulletEnabled val="1"/>
        </dgm:presLayoutVars>
      </dgm:prSet>
      <dgm:spPr/>
      <dgm:t>
        <a:bodyPr/>
        <a:lstStyle/>
        <a:p>
          <a:endParaRPr lang="en-AU"/>
        </a:p>
      </dgm:t>
    </dgm:pt>
    <dgm:pt modelId="{A13392C1-6CF8-4162-9CA0-307C99454F90}" type="pres">
      <dgm:prSet presAssocID="{9073D0C8-FC92-402C-971B-DDB997FF4EB9}" presName="desTx" presStyleLbl="alignAccFollowNode1" presStyleIdx="2" presStyleCnt="4">
        <dgm:presLayoutVars>
          <dgm:bulletEnabled val="1"/>
        </dgm:presLayoutVars>
      </dgm:prSet>
      <dgm:spPr/>
      <dgm:t>
        <a:bodyPr/>
        <a:lstStyle/>
        <a:p>
          <a:endParaRPr lang="en-AU"/>
        </a:p>
      </dgm:t>
    </dgm:pt>
    <dgm:pt modelId="{7D8684D9-A194-4F4A-8DB5-F4D70AF2DE96}" type="pres">
      <dgm:prSet presAssocID="{A15F352E-DEF2-47A5-A041-DF8C14BB0096}" presName="space" presStyleCnt="0"/>
      <dgm:spPr/>
    </dgm:pt>
    <dgm:pt modelId="{B52117A8-C7D9-4654-A26B-59B9728DFF64}" type="pres">
      <dgm:prSet presAssocID="{F874A32D-F75A-4825-9EFD-471ED2A03CB4}" presName="composite" presStyleCnt="0"/>
      <dgm:spPr/>
    </dgm:pt>
    <dgm:pt modelId="{08634009-DC25-44CE-8600-B0426A0A52DB}" type="pres">
      <dgm:prSet presAssocID="{F874A32D-F75A-4825-9EFD-471ED2A03CB4}" presName="parTx" presStyleLbl="alignNode1" presStyleIdx="3" presStyleCnt="4">
        <dgm:presLayoutVars>
          <dgm:chMax val="0"/>
          <dgm:chPref val="0"/>
          <dgm:bulletEnabled val="1"/>
        </dgm:presLayoutVars>
      </dgm:prSet>
      <dgm:spPr/>
      <dgm:t>
        <a:bodyPr/>
        <a:lstStyle/>
        <a:p>
          <a:endParaRPr lang="en-AU"/>
        </a:p>
      </dgm:t>
    </dgm:pt>
    <dgm:pt modelId="{0048CEAC-73D4-4C4E-907F-BCF834D6CA55}" type="pres">
      <dgm:prSet presAssocID="{F874A32D-F75A-4825-9EFD-471ED2A03CB4}" presName="desTx" presStyleLbl="alignAccFollowNode1" presStyleIdx="3" presStyleCnt="4">
        <dgm:presLayoutVars>
          <dgm:bulletEnabled val="1"/>
        </dgm:presLayoutVars>
      </dgm:prSet>
      <dgm:spPr/>
      <dgm:t>
        <a:bodyPr/>
        <a:lstStyle/>
        <a:p>
          <a:endParaRPr lang="en-AU"/>
        </a:p>
      </dgm:t>
    </dgm:pt>
  </dgm:ptLst>
  <dgm:cxnLst>
    <dgm:cxn modelId="{58EA6012-57AC-4C53-B296-E3212F273726}" srcId="{8ACA6E53-97E7-4D63-91AD-6CF0721A66BD}" destId="{CED37DA8-4636-43C3-8383-1B2A5CFEECF8}" srcOrd="1" destOrd="0" parTransId="{D1719797-3FF8-4398-8550-71265993934E}" sibTransId="{84B8574B-6CD4-4042-80D5-2ADB2472C01D}"/>
    <dgm:cxn modelId="{A351C07E-7399-4874-9661-46C4692BE2FE}" type="presOf" srcId="{5DB4FA3E-309F-437E-A0EE-36ABF6E9A916}" destId="{FCFC6E8F-96E4-4C8A-9F07-F6C8DB174CB4}" srcOrd="0" destOrd="0" presId="urn:microsoft.com/office/officeart/2005/8/layout/hList1"/>
    <dgm:cxn modelId="{A2951E35-A7F6-4601-B791-BCDDA21091DD}" srcId="{9073D0C8-FC92-402C-971B-DDB997FF4EB9}" destId="{E22D5204-A3BA-483E-B426-7D97D4726EDF}" srcOrd="1" destOrd="0" parTransId="{A5FB75FC-85E2-4199-8237-22907186036D}" sibTransId="{1328CE0C-BDE2-4410-898F-E627F7EA996F}"/>
    <dgm:cxn modelId="{874AF144-E760-4EF8-A143-93519C0CEF0A}" srcId="{F874A32D-F75A-4825-9EFD-471ED2A03CB4}" destId="{760380F2-1160-49C4-87AE-506969C82A20}" srcOrd="1" destOrd="0" parTransId="{5D59FAD9-FBE6-4C29-9042-B8BDDC24ED82}" sibTransId="{9E08BC54-5F38-43CD-B3A7-DFF0257A7A2E}"/>
    <dgm:cxn modelId="{AB451ADE-F480-4212-95F2-92DDEFAE3A06}" srcId="{9073D0C8-FC92-402C-971B-DDB997FF4EB9}" destId="{B16FBA89-C570-4657-910C-A3CF48481663}" srcOrd="2" destOrd="0" parTransId="{89C4439C-D749-4A46-BAF6-EFC30950E37A}" sibTransId="{B78A9947-33B8-410B-A8D2-F5DCA6A96166}"/>
    <dgm:cxn modelId="{AEA9F450-D7EC-47C5-B5F1-F8884F8CF424}" srcId="{9073D0C8-FC92-402C-971B-DDB997FF4EB9}" destId="{C4A61985-7E04-46FD-B1FB-298B530DE71E}" srcOrd="4" destOrd="0" parTransId="{FF832445-4F52-48C2-909A-CE5729D42C24}" sibTransId="{C8448596-B34F-43E0-A24A-ACB29933F1FE}"/>
    <dgm:cxn modelId="{8E0CBBC5-6D9B-4EB8-8CE4-43F2A9D04809}" srcId="{F874A32D-F75A-4825-9EFD-471ED2A03CB4}" destId="{77F7C9B6-6582-4FF0-91FC-DA31BEE57970}" srcOrd="2" destOrd="0" parTransId="{8F1AD9CF-4E12-47F9-A3D1-79DDB8C574C0}" sibTransId="{93BE442D-D045-47F3-9EA5-5DD69F17B557}"/>
    <dgm:cxn modelId="{C136011F-377A-42B8-B485-C055D09EE51F}" srcId="{5DB4FA3E-309F-437E-A0EE-36ABF6E9A916}" destId="{FA2DB946-A622-464C-853F-3CDE3451C66C}" srcOrd="3" destOrd="0" parTransId="{3CAED82B-7C9C-4092-A3DD-743B31D69730}" sibTransId="{B62441C0-A395-4757-9515-7FBF440A18B7}"/>
    <dgm:cxn modelId="{19601683-3214-43C4-828D-0078F303E89B}" type="presOf" srcId="{8ACA6E53-97E7-4D63-91AD-6CF0721A66BD}" destId="{A48A2512-FFF2-4FA0-B39F-5DED25DAA20A}" srcOrd="0" destOrd="0" presId="urn:microsoft.com/office/officeart/2005/8/layout/hList1"/>
    <dgm:cxn modelId="{4C3614F8-E047-42F9-8D6F-CBAFD7AF7868}" type="presOf" srcId="{321DBF26-BBEB-4997-B353-427C18363D5A}" destId="{0048CEAC-73D4-4C4E-907F-BCF834D6CA55}" srcOrd="0" destOrd="0" presId="urn:microsoft.com/office/officeart/2005/8/layout/hList1"/>
    <dgm:cxn modelId="{C6496E67-CEE0-4FBF-BC14-1E43F12E59D2}" srcId="{8ACA6E53-97E7-4D63-91AD-6CF0721A66BD}" destId="{F874A32D-F75A-4825-9EFD-471ED2A03CB4}" srcOrd="3" destOrd="0" parTransId="{4F1F33B9-A3C9-4316-BE7A-BFB74FC1D97A}" sibTransId="{9CD528C8-F465-4054-A51D-0547A26499D2}"/>
    <dgm:cxn modelId="{CE8C4B9F-4906-481F-A1F0-676E99F2A3B1}" type="presOf" srcId="{FA2DB946-A622-464C-853F-3CDE3451C66C}" destId="{C8D26F8E-4ABD-494E-B7A4-25A5934F6CE3}" srcOrd="0" destOrd="3" presId="urn:microsoft.com/office/officeart/2005/8/layout/hList1"/>
    <dgm:cxn modelId="{73CA7035-E8DF-4E1E-B389-C3719CC95615}" type="presOf" srcId="{10BF3EE9-EF74-46A2-AD88-1C736B77E582}" destId="{C8D26F8E-4ABD-494E-B7A4-25A5934F6CE3}" srcOrd="0" destOrd="1" presId="urn:microsoft.com/office/officeart/2005/8/layout/hList1"/>
    <dgm:cxn modelId="{EE0A7AC2-2F24-41B5-B35B-DEC1D0C0C129}" srcId="{8ACA6E53-97E7-4D63-91AD-6CF0721A66BD}" destId="{9073D0C8-FC92-402C-971B-DDB997FF4EB9}" srcOrd="2" destOrd="0" parTransId="{907730E0-05BC-471A-A700-82BE05A16B6F}" sibTransId="{A15F352E-DEF2-47A5-A041-DF8C14BB0096}"/>
    <dgm:cxn modelId="{EE05A816-A4B1-483B-B17C-109C1FBF6DC9}" type="presOf" srcId="{B16FBA89-C570-4657-910C-A3CF48481663}" destId="{A13392C1-6CF8-4162-9CA0-307C99454F90}" srcOrd="0" destOrd="2" presId="urn:microsoft.com/office/officeart/2005/8/layout/hList1"/>
    <dgm:cxn modelId="{7E8B993A-B7F0-44FF-8D0B-0CCBB808063D}" type="presOf" srcId="{F874A32D-F75A-4825-9EFD-471ED2A03CB4}" destId="{08634009-DC25-44CE-8600-B0426A0A52DB}" srcOrd="0" destOrd="0" presId="urn:microsoft.com/office/officeart/2005/8/layout/hList1"/>
    <dgm:cxn modelId="{DB0AB776-E341-4955-A85A-87DDAAEE796F}" srcId="{5DB4FA3E-309F-437E-A0EE-36ABF6E9A916}" destId="{89130D41-A22E-4987-8CF6-105BAC3CBC92}" srcOrd="4" destOrd="0" parTransId="{BBAF103D-0689-4A0D-B8AA-631F35BAE462}" sibTransId="{C39F155F-A01A-4082-8E41-1B19A7EAF558}"/>
    <dgm:cxn modelId="{1200B101-AA08-46FF-8F6F-BC4F0D05FF16}" type="presOf" srcId="{660426D4-6E10-4A71-960C-A9D583658DD9}" destId="{C8D26F8E-4ABD-494E-B7A4-25A5934F6CE3}" srcOrd="0" destOrd="0" presId="urn:microsoft.com/office/officeart/2005/8/layout/hList1"/>
    <dgm:cxn modelId="{9FD59AFE-2AE6-4FD5-9316-29C923F74419}" srcId="{5DB4FA3E-309F-437E-A0EE-36ABF6E9A916}" destId="{660426D4-6E10-4A71-960C-A9D583658DD9}" srcOrd="0" destOrd="0" parTransId="{96A2FBC3-B71E-4E53-AE1F-79453D593E26}" sibTransId="{F65F329A-4862-454E-BF69-C0D562480147}"/>
    <dgm:cxn modelId="{607E112E-0E8B-4C81-BA33-BDF21D10BCE7}" srcId="{5DB4FA3E-309F-437E-A0EE-36ABF6E9A916}" destId="{F2515A43-1021-414A-A181-7A49E65934A8}" srcOrd="2" destOrd="0" parTransId="{82F4CDFB-7836-4D0E-9029-FC8B7D4889BF}" sibTransId="{53094C40-B1F2-4F71-ABA0-E328693CA366}"/>
    <dgm:cxn modelId="{AB0166D1-C6AC-4147-ABCC-213B1B20B4A8}" type="presOf" srcId="{48576C05-5DD6-480F-8BC4-BE481593F6BC}" destId="{C8D26F8E-4ABD-494E-B7A4-25A5934F6CE3}" srcOrd="0" destOrd="5" presId="urn:microsoft.com/office/officeart/2005/8/layout/hList1"/>
    <dgm:cxn modelId="{A6454C16-6F7B-4BB6-9D16-A40735C8333A}" type="presOf" srcId="{760380F2-1160-49C4-87AE-506969C82A20}" destId="{0048CEAC-73D4-4C4E-907F-BCF834D6CA55}" srcOrd="0" destOrd="1" presId="urn:microsoft.com/office/officeart/2005/8/layout/hList1"/>
    <dgm:cxn modelId="{EFFBF31F-57DA-4605-98F1-30445DD4368E}" srcId="{9073D0C8-FC92-402C-971B-DDB997FF4EB9}" destId="{93712843-6ADB-454D-AEE9-99E4ABA4C4AA}" srcOrd="5" destOrd="0" parTransId="{AF20D233-F04B-492C-B40F-0CF0D8119D88}" sibTransId="{DC2B1821-1602-4BCB-8474-467B2CC362C1}"/>
    <dgm:cxn modelId="{13D278BA-567F-4250-A448-228A88C445AB}" type="presOf" srcId="{C4A61985-7E04-46FD-B1FB-298B530DE71E}" destId="{A13392C1-6CF8-4162-9CA0-307C99454F90}" srcOrd="0" destOrd="4" presId="urn:microsoft.com/office/officeart/2005/8/layout/hList1"/>
    <dgm:cxn modelId="{4D3D6DB1-1B8A-43DA-8B31-23E0E6150C69}" srcId="{8ACA6E53-97E7-4D63-91AD-6CF0721A66BD}" destId="{5DB4FA3E-309F-437E-A0EE-36ABF6E9A916}" srcOrd="0" destOrd="0" parTransId="{017B3F5C-40AC-451A-B402-B3AB79B6CC07}" sibTransId="{F0B6CC78-428B-4C5D-855D-C12E016F76B9}"/>
    <dgm:cxn modelId="{5BC2FA07-3F3A-4AA0-93F2-89BE93761789}" srcId="{9073D0C8-FC92-402C-971B-DDB997FF4EB9}" destId="{8DE88070-166A-47AB-8192-1BA91267A07F}" srcOrd="3" destOrd="0" parTransId="{5A343645-4B53-4719-9F28-F0A551B2BC43}" sibTransId="{080656E3-EA7F-4CB7-9499-004E62B3F0FF}"/>
    <dgm:cxn modelId="{0E182618-1AE2-42EF-98E3-6961698A1384}" type="presOf" srcId="{697B9F70-6385-403F-BE6D-780095E226CF}" destId="{C0A34D8A-360B-4CC2-BD17-53EEB2AD51F3}" srcOrd="0" destOrd="0" presId="urn:microsoft.com/office/officeart/2005/8/layout/hList1"/>
    <dgm:cxn modelId="{13F368CD-2A68-46AD-AAF3-6F0C66DF83A1}" srcId="{5DB4FA3E-309F-437E-A0EE-36ABF6E9A916}" destId="{10BF3EE9-EF74-46A2-AD88-1C736B77E582}" srcOrd="1" destOrd="0" parTransId="{0C2FF7D5-2A1F-4C1B-9B4E-97BA403745F7}" sibTransId="{A5D02D26-DABD-45B8-AB0C-01AA7C515E6D}"/>
    <dgm:cxn modelId="{AA5B145B-155B-4421-BC47-0EFE4EE2AE1C}" srcId="{9073D0C8-FC92-402C-971B-DDB997FF4EB9}" destId="{2A34A843-6051-4DF1-B9F7-9375F6780EAD}" srcOrd="0" destOrd="0" parTransId="{3B0B06A6-6E63-4A80-A980-3A3A3DC1449E}" sibTransId="{F73191AB-B2F3-469B-AACA-BB666F1FFA18}"/>
    <dgm:cxn modelId="{42B1B0AF-DF47-4B80-B68E-F07B8A050F97}" type="presOf" srcId="{F2515A43-1021-414A-A181-7A49E65934A8}" destId="{C8D26F8E-4ABD-494E-B7A4-25A5934F6CE3}" srcOrd="0" destOrd="2" presId="urn:microsoft.com/office/officeart/2005/8/layout/hList1"/>
    <dgm:cxn modelId="{8EE2DF26-7E97-4E5F-B130-40CDDB452AAC}" type="presOf" srcId="{E22D5204-A3BA-483E-B426-7D97D4726EDF}" destId="{A13392C1-6CF8-4162-9CA0-307C99454F90}" srcOrd="0" destOrd="1" presId="urn:microsoft.com/office/officeart/2005/8/layout/hList1"/>
    <dgm:cxn modelId="{D64F0F9E-2DE2-4707-AFFA-EDC1AAE6F7F3}" type="presOf" srcId="{93712843-6ADB-454D-AEE9-99E4ABA4C4AA}" destId="{A13392C1-6CF8-4162-9CA0-307C99454F90}" srcOrd="0" destOrd="5" presId="urn:microsoft.com/office/officeart/2005/8/layout/hList1"/>
    <dgm:cxn modelId="{0BAAEDE0-4ACB-4564-AE83-D0D4D53FEEE6}" srcId="{CED37DA8-4636-43C3-8383-1B2A5CFEECF8}" destId="{697B9F70-6385-403F-BE6D-780095E226CF}" srcOrd="0" destOrd="0" parTransId="{F3ABAC5A-957F-4BE8-A161-C565FB2380AE}" sibTransId="{9ACED907-B9EB-493E-B158-1191A4F5E102}"/>
    <dgm:cxn modelId="{617A3222-9167-44A2-9887-50548CB3BE5C}" srcId="{5DB4FA3E-309F-437E-A0EE-36ABF6E9A916}" destId="{48576C05-5DD6-480F-8BC4-BE481593F6BC}" srcOrd="5" destOrd="0" parTransId="{A259E851-104B-4FC4-B6E7-0FB314A36385}" sibTransId="{F2A54D7E-3B59-4D0A-9FAA-ACAD54F3199D}"/>
    <dgm:cxn modelId="{4A4D4888-ADD7-460C-84C8-F38B65CC1E1D}" srcId="{F874A32D-F75A-4825-9EFD-471ED2A03CB4}" destId="{321DBF26-BBEB-4997-B353-427C18363D5A}" srcOrd="0" destOrd="0" parTransId="{E283C99E-6F5A-47CB-A147-24104E5C6D2C}" sibTransId="{7CC20813-8770-458D-A593-B5D41CBAE096}"/>
    <dgm:cxn modelId="{B0013CEB-CA11-4E56-BE91-319B1566CAC5}" type="presOf" srcId="{9073D0C8-FC92-402C-971B-DDB997FF4EB9}" destId="{48D376E0-05A5-4A7F-9CED-2CEB61E82814}" srcOrd="0" destOrd="0" presId="urn:microsoft.com/office/officeart/2005/8/layout/hList1"/>
    <dgm:cxn modelId="{2312A2DD-058D-40BA-A021-0D70C395FCA8}" type="presOf" srcId="{89130D41-A22E-4987-8CF6-105BAC3CBC92}" destId="{C8D26F8E-4ABD-494E-B7A4-25A5934F6CE3}" srcOrd="0" destOrd="4" presId="urn:microsoft.com/office/officeart/2005/8/layout/hList1"/>
    <dgm:cxn modelId="{9DB86A1B-7D68-4377-99CE-94B5867C24FE}" type="presOf" srcId="{2A34A843-6051-4DF1-B9F7-9375F6780EAD}" destId="{A13392C1-6CF8-4162-9CA0-307C99454F90}" srcOrd="0" destOrd="0" presId="urn:microsoft.com/office/officeart/2005/8/layout/hList1"/>
    <dgm:cxn modelId="{7BF3FAA9-3A24-4567-8A60-35ED85C4138F}" type="presOf" srcId="{8DE88070-166A-47AB-8192-1BA91267A07F}" destId="{A13392C1-6CF8-4162-9CA0-307C99454F90}" srcOrd="0" destOrd="3" presId="urn:microsoft.com/office/officeart/2005/8/layout/hList1"/>
    <dgm:cxn modelId="{1AB2530D-824F-4273-94C1-EB4423F0E48D}" type="presOf" srcId="{E35C70DA-0950-4CD0-9633-391CFE8D8420}" destId="{C8D26F8E-4ABD-494E-B7A4-25A5934F6CE3}" srcOrd="0" destOrd="6" presId="urn:microsoft.com/office/officeart/2005/8/layout/hList1"/>
    <dgm:cxn modelId="{09C42B7A-B4B9-4A9E-A5E0-2332CC4CC39B}" type="presOf" srcId="{CED37DA8-4636-43C3-8383-1B2A5CFEECF8}" destId="{54595D8D-9D42-4CA8-8F41-9D5F242BE62E}" srcOrd="0" destOrd="0" presId="urn:microsoft.com/office/officeart/2005/8/layout/hList1"/>
    <dgm:cxn modelId="{AB2AE7DC-C663-420E-AB3E-25596B1D5198}" type="presOf" srcId="{77F7C9B6-6582-4FF0-91FC-DA31BEE57970}" destId="{0048CEAC-73D4-4C4E-907F-BCF834D6CA55}" srcOrd="0" destOrd="2" presId="urn:microsoft.com/office/officeart/2005/8/layout/hList1"/>
    <dgm:cxn modelId="{EC62ECB0-6F95-40B3-8F67-DD0A0413C7BD}" srcId="{5DB4FA3E-309F-437E-A0EE-36ABF6E9A916}" destId="{E35C70DA-0950-4CD0-9633-391CFE8D8420}" srcOrd="6" destOrd="0" parTransId="{AFE57110-07F1-48A0-97F4-149D5B6C2E41}" sibTransId="{3E6A91AE-866D-434E-A3E1-4956D23DF93E}"/>
    <dgm:cxn modelId="{3386A498-9033-4BA8-90B8-04738C0373A6}" type="presParOf" srcId="{A48A2512-FFF2-4FA0-B39F-5DED25DAA20A}" destId="{7B0E6A7B-8EA2-4FC4-AF0E-0BDF706BF120}" srcOrd="0" destOrd="0" presId="urn:microsoft.com/office/officeart/2005/8/layout/hList1"/>
    <dgm:cxn modelId="{06CF629E-2EBA-405D-82F8-AEE3DDA6172D}" type="presParOf" srcId="{7B0E6A7B-8EA2-4FC4-AF0E-0BDF706BF120}" destId="{FCFC6E8F-96E4-4C8A-9F07-F6C8DB174CB4}" srcOrd="0" destOrd="0" presId="urn:microsoft.com/office/officeart/2005/8/layout/hList1"/>
    <dgm:cxn modelId="{46B7A925-3980-4F85-B0FA-51495D57595B}" type="presParOf" srcId="{7B0E6A7B-8EA2-4FC4-AF0E-0BDF706BF120}" destId="{C8D26F8E-4ABD-494E-B7A4-25A5934F6CE3}" srcOrd="1" destOrd="0" presId="urn:microsoft.com/office/officeart/2005/8/layout/hList1"/>
    <dgm:cxn modelId="{A2FF610C-28DA-4DC3-84AE-E44F4E1F8688}" type="presParOf" srcId="{A48A2512-FFF2-4FA0-B39F-5DED25DAA20A}" destId="{E3B0A523-4882-4466-B61D-5E1C7EEB20FE}" srcOrd="1" destOrd="0" presId="urn:microsoft.com/office/officeart/2005/8/layout/hList1"/>
    <dgm:cxn modelId="{46A7BEB6-DC42-4E83-BD14-D2B25306C082}" type="presParOf" srcId="{A48A2512-FFF2-4FA0-B39F-5DED25DAA20A}" destId="{9CA651B6-3E3C-4627-816F-866A5CD6F936}" srcOrd="2" destOrd="0" presId="urn:microsoft.com/office/officeart/2005/8/layout/hList1"/>
    <dgm:cxn modelId="{0C254F50-117D-46DC-B4DC-1A0C7E542405}" type="presParOf" srcId="{9CA651B6-3E3C-4627-816F-866A5CD6F936}" destId="{54595D8D-9D42-4CA8-8F41-9D5F242BE62E}" srcOrd="0" destOrd="0" presId="urn:microsoft.com/office/officeart/2005/8/layout/hList1"/>
    <dgm:cxn modelId="{FD348592-A4E8-4755-A646-EC91A398CA9D}" type="presParOf" srcId="{9CA651B6-3E3C-4627-816F-866A5CD6F936}" destId="{C0A34D8A-360B-4CC2-BD17-53EEB2AD51F3}" srcOrd="1" destOrd="0" presId="urn:microsoft.com/office/officeart/2005/8/layout/hList1"/>
    <dgm:cxn modelId="{EF0B58B9-D8AD-4DA9-81E0-BC954550B529}" type="presParOf" srcId="{A48A2512-FFF2-4FA0-B39F-5DED25DAA20A}" destId="{09AC5F52-1AD5-45E4-8000-55FF39620C2C}" srcOrd="3" destOrd="0" presId="urn:microsoft.com/office/officeart/2005/8/layout/hList1"/>
    <dgm:cxn modelId="{01B2B875-5C75-46CE-AC0F-978A4AC13A67}" type="presParOf" srcId="{A48A2512-FFF2-4FA0-B39F-5DED25DAA20A}" destId="{15A27784-353B-4E31-924F-029D944941C1}" srcOrd="4" destOrd="0" presId="urn:microsoft.com/office/officeart/2005/8/layout/hList1"/>
    <dgm:cxn modelId="{8C479D7C-A1EC-4EB7-A1D5-20956A1A2F83}" type="presParOf" srcId="{15A27784-353B-4E31-924F-029D944941C1}" destId="{48D376E0-05A5-4A7F-9CED-2CEB61E82814}" srcOrd="0" destOrd="0" presId="urn:microsoft.com/office/officeart/2005/8/layout/hList1"/>
    <dgm:cxn modelId="{2A796D1A-A784-40F3-B236-B71752906B6C}" type="presParOf" srcId="{15A27784-353B-4E31-924F-029D944941C1}" destId="{A13392C1-6CF8-4162-9CA0-307C99454F90}" srcOrd="1" destOrd="0" presId="urn:microsoft.com/office/officeart/2005/8/layout/hList1"/>
    <dgm:cxn modelId="{642D5DCD-1AB8-4C5A-83CD-F153C27D6F19}" type="presParOf" srcId="{A48A2512-FFF2-4FA0-B39F-5DED25DAA20A}" destId="{7D8684D9-A194-4F4A-8DB5-F4D70AF2DE96}" srcOrd="5" destOrd="0" presId="urn:microsoft.com/office/officeart/2005/8/layout/hList1"/>
    <dgm:cxn modelId="{63D96B44-40AE-4A78-980D-00A57DBA7FB6}" type="presParOf" srcId="{A48A2512-FFF2-4FA0-B39F-5DED25DAA20A}" destId="{B52117A8-C7D9-4654-A26B-59B9728DFF64}" srcOrd="6" destOrd="0" presId="urn:microsoft.com/office/officeart/2005/8/layout/hList1"/>
    <dgm:cxn modelId="{EE45EE37-64E2-48E9-82A7-F328D1A44D61}" type="presParOf" srcId="{B52117A8-C7D9-4654-A26B-59B9728DFF64}" destId="{08634009-DC25-44CE-8600-B0426A0A52DB}" srcOrd="0" destOrd="0" presId="urn:microsoft.com/office/officeart/2005/8/layout/hList1"/>
    <dgm:cxn modelId="{8CF4888C-6740-460E-9916-F53D792BBD9F}" type="presParOf" srcId="{B52117A8-C7D9-4654-A26B-59B9728DFF64}" destId="{0048CEAC-73D4-4C4E-907F-BCF834D6CA5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570B1D-C50D-4FC2-AC1D-33FFDC8CE1A2}" type="doc">
      <dgm:prSet loTypeId="urn:microsoft.com/office/officeart/2005/8/layout/rings+Icon" loCatId="officeonline" qsTypeId="urn:microsoft.com/office/officeart/2005/8/quickstyle/3d3" qsCatId="3D" csTypeId="urn:microsoft.com/office/officeart/2005/8/colors/accent1_2" csCatId="accent1" phldr="1"/>
      <dgm:spPr/>
    </dgm:pt>
    <dgm:pt modelId="{FCD6DC99-5DDA-4793-A024-6C567AE8CD65}">
      <dgm:prSet phldrT="[Text]" custT="1"/>
      <dgm:spPr>
        <a:solidFill>
          <a:srgbClr val="D9D9D9"/>
        </a:solidFill>
        <a:ln>
          <a:solidFill>
            <a:srgbClr val="D9D9D9"/>
          </a:solidFill>
        </a:ln>
      </dgm:spPr>
      <dgm:t>
        <a:bodyPr/>
        <a:lstStyle/>
        <a:p>
          <a:r>
            <a:rPr lang="en-US" sz="1800" dirty="0">
              <a:solidFill>
                <a:srgbClr val="425968"/>
              </a:solidFill>
              <a:latin typeface="Arial" panose="020B0604020202020204" pitchFamily="34" charset="0"/>
              <a:cs typeface="Arial" panose="020B0604020202020204" pitchFamily="34" charset="0"/>
            </a:rPr>
            <a:t>1. Differentiated professional growth of principals</a:t>
          </a:r>
        </a:p>
      </dgm:t>
    </dgm:pt>
    <dgm:pt modelId="{81A2280C-1B28-4F84-994A-00E8A658190E}" type="parTrans" cxnId="{5D725B89-F06E-433F-8315-1141BA2EA057}">
      <dgm:prSet/>
      <dgm:spPr/>
      <dgm:t>
        <a:bodyPr/>
        <a:lstStyle/>
        <a:p>
          <a:endParaRPr lang="en-US"/>
        </a:p>
      </dgm:t>
    </dgm:pt>
    <dgm:pt modelId="{32257A78-9DCA-4A54-B205-C7245580459B}" type="sibTrans" cxnId="{5D725B89-F06E-433F-8315-1141BA2EA057}">
      <dgm:prSet/>
      <dgm:spPr/>
      <dgm:t>
        <a:bodyPr/>
        <a:lstStyle/>
        <a:p>
          <a:endParaRPr lang="en-US"/>
        </a:p>
      </dgm:t>
    </dgm:pt>
    <dgm:pt modelId="{8894C6AB-9064-43BF-89C7-CA78872150F3}">
      <dgm:prSet phldrT="[Text]" custT="1"/>
      <dgm:spPr>
        <a:solidFill>
          <a:srgbClr val="FFC000"/>
        </a:solidFill>
        <a:ln>
          <a:solidFill>
            <a:srgbClr val="FFC000"/>
          </a:solidFill>
        </a:ln>
      </dgm:spPr>
      <dgm:t>
        <a:bodyPr/>
        <a:lstStyle/>
        <a:p>
          <a:r>
            <a:rPr lang="en-US" sz="1800" dirty="0">
              <a:solidFill>
                <a:srgbClr val="425968"/>
              </a:solidFill>
              <a:latin typeface="Arial" panose="020B0604020202020204" pitchFamily="34" charset="0"/>
              <a:cs typeface="Arial" panose="020B0604020202020204" pitchFamily="34" charset="0"/>
            </a:rPr>
            <a:t>2. </a:t>
          </a:r>
          <a:r>
            <a:rPr lang="en-US" sz="1800" dirty="0" err="1">
              <a:solidFill>
                <a:srgbClr val="425968"/>
              </a:solidFill>
              <a:latin typeface="Arial" panose="020B0604020202020204" pitchFamily="34" charset="0"/>
              <a:cs typeface="Arial" panose="020B0604020202020204" pitchFamily="34" charset="0"/>
            </a:rPr>
            <a:t>Contextualised</a:t>
          </a:r>
          <a:r>
            <a:rPr lang="en-US" sz="1800" dirty="0">
              <a:solidFill>
                <a:srgbClr val="425968"/>
              </a:solidFill>
              <a:latin typeface="Arial" panose="020B0604020202020204" pitchFamily="34" charset="0"/>
              <a:cs typeface="Arial" panose="020B0604020202020204" pitchFamily="34" charset="0"/>
            </a:rPr>
            <a:t> support for school improvement</a:t>
          </a:r>
        </a:p>
      </dgm:t>
    </dgm:pt>
    <dgm:pt modelId="{C4074A61-048F-4246-A4E2-8D99392427B6}" type="parTrans" cxnId="{207E626A-3453-44E6-AA51-B594C35FAB43}">
      <dgm:prSet/>
      <dgm:spPr/>
      <dgm:t>
        <a:bodyPr/>
        <a:lstStyle/>
        <a:p>
          <a:endParaRPr lang="en-US"/>
        </a:p>
      </dgm:t>
    </dgm:pt>
    <dgm:pt modelId="{835A2A7F-0777-4860-A8BC-CF05DE645C62}" type="sibTrans" cxnId="{207E626A-3453-44E6-AA51-B594C35FAB43}">
      <dgm:prSet/>
      <dgm:spPr/>
      <dgm:t>
        <a:bodyPr/>
        <a:lstStyle/>
        <a:p>
          <a:endParaRPr lang="en-US"/>
        </a:p>
      </dgm:t>
    </dgm:pt>
    <dgm:pt modelId="{72836D03-94E5-4A95-86C0-F5DA83D58BB6}" type="pres">
      <dgm:prSet presAssocID="{3F570B1D-C50D-4FC2-AC1D-33FFDC8CE1A2}" presName="Name0" presStyleCnt="0">
        <dgm:presLayoutVars>
          <dgm:chMax val="7"/>
          <dgm:dir/>
          <dgm:resizeHandles val="exact"/>
        </dgm:presLayoutVars>
      </dgm:prSet>
      <dgm:spPr/>
    </dgm:pt>
    <dgm:pt modelId="{06759473-092C-447A-92AB-61FFDDE53491}" type="pres">
      <dgm:prSet presAssocID="{3F570B1D-C50D-4FC2-AC1D-33FFDC8CE1A2}" presName="ellipse1" presStyleLbl="vennNode1" presStyleIdx="0" presStyleCnt="2">
        <dgm:presLayoutVars>
          <dgm:bulletEnabled val="1"/>
        </dgm:presLayoutVars>
      </dgm:prSet>
      <dgm:spPr/>
      <dgm:t>
        <a:bodyPr/>
        <a:lstStyle/>
        <a:p>
          <a:endParaRPr lang="en-AU"/>
        </a:p>
      </dgm:t>
    </dgm:pt>
    <dgm:pt modelId="{EEB9F2B9-F0D2-4BDE-85DA-D24F2B10122B}" type="pres">
      <dgm:prSet presAssocID="{3F570B1D-C50D-4FC2-AC1D-33FFDC8CE1A2}" presName="ellipse2" presStyleLbl="vennNode1" presStyleIdx="1" presStyleCnt="2" custLinFactNeighborX="36425" custLinFactNeighborY="-66570">
        <dgm:presLayoutVars>
          <dgm:bulletEnabled val="1"/>
        </dgm:presLayoutVars>
      </dgm:prSet>
      <dgm:spPr/>
      <dgm:t>
        <a:bodyPr/>
        <a:lstStyle/>
        <a:p>
          <a:endParaRPr lang="en-AU"/>
        </a:p>
      </dgm:t>
    </dgm:pt>
  </dgm:ptLst>
  <dgm:cxnLst>
    <dgm:cxn modelId="{9231B353-B28E-45F4-85CB-BA9C16D94B16}" type="presOf" srcId="{3F570B1D-C50D-4FC2-AC1D-33FFDC8CE1A2}" destId="{72836D03-94E5-4A95-86C0-F5DA83D58BB6}" srcOrd="0" destOrd="0" presId="urn:microsoft.com/office/officeart/2005/8/layout/rings+Icon"/>
    <dgm:cxn modelId="{E285A3D1-3013-4370-ACAA-02A9EC69B29C}" type="presOf" srcId="{FCD6DC99-5DDA-4793-A024-6C567AE8CD65}" destId="{06759473-092C-447A-92AB-61FFDDE53491}" srcOrd="0" destOrd="0" presId="urn:microsoft.com/office/officeart/2005/8/layout/rings+Icon"/>
    <dgm:cxn modelId="{5D725B89-F06E-433F-8315-1141BA2EA057}" srcId="{3F570B1D-C50D-4FC2-AC1D-33FFDC8CE1A2}" destId="{FCD6DC99-5DDA-4793-A024-6C567AE8CD65}" srcOrd="0" destOrd="0" parTransId="{81A2280C-1B28-4F84-994A-00E8A658190E}" sibTransId="{32257A78-9DCA-4A54-B205-C7245580459B}"/>
    <dgm:cxn modelId="{1820D121-D10D-4E47-B2A1-29E70BA65EE4}" type="presOf" srcId="{8894C6AB-9064-43BF-89C7-CA78872150F3}" destId="{EEB9F2B9-F0D2-4BDE-85DA-D24F2B10122B}" srcOrd="0" destOrd="0" presId="urn:microsoft.com/office/officeart/2005/8/layout/rings+Icon"/>
    <dgm:cxn modelId="{207E626A-3453-44E6-AA51-B594C35FAB43}" srcId="{3F570B1D-C50D-4FC2-AC1D-33FFDC8CE1A2}" destId="{8894C6AB-9064-43BF-89C7-CA78872150F3}" srcOrd="1" destOrd="0" parTransId="{C4074A61-048F-4246-A4E2-8D99392427B6}" sibTransId="{835A2A7F-0777-4860-A8BC-CF05DE645C62}"/>
    <dgm:cxn modelId="{DA9497CD-5039-4E74-9F12-97682887F41E}" type="presParOf" srcId="{72836D03-94E5-4A95-86C0-F5DA83D58BB6}" destId="{06759473-092C-447A-92AB-61FFDDE53491}" srcOrd="0" destOrd="0" presId="urn:microsoft.com/office/officeart/2005/8/layout/rings+Icon"/>
    <dgm:cxn modelId="{14609AE6-29E7-4A7F-A519-778E77704E18}" type="presParOf" srcId="{72836D03-94E5-4A95-86C0-F5DA83D58BB6}" destId="{EEB9F2B9-F0D2-4BDE-85DA-D24F2B10122B}"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418E1A-0ACB-49EA-8B96-C6446FF68BE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AU"/>
        </a:p>
      </dgm:t>
    </dgm:pt>
    <dgm:pt modelId="{F5E2B8A3-5950-4F9F-9A77-4D1794356E0D}">
      <dgm:prSet phldrT="[Text]"/>
      <dgm:spPr>
        <a:solidFill>
          <a:srgbClr val="D9D9D9"/>
        </a:solidFill>
        <a:ln>
          <a:solidFill>
            <a:srgbClr val="D9D9D9"/>
          </a:solidFill>
        </a:ln>
      </dgm:spPr>
      <dgm:t>
        <a:bodyPr/>
        <a:lstStyle/>
        <a:p>
          <a:pPr algn="l"/>
          <a:r>
            <a:rPr lang="en-AU" dirty="0">
              <a:solidFill>
                <a:srgbClr val="425968"/>
              </a:solidFill>
            </a:rPr>
            <a:t>1 Develop</a:t>
          </a:r>
        </a:p>
      </dgm:t>
    </dgm:pt>
    <dgm:pt modelId="{C2B8FE56-426E-486F-8727-71A539011A38}" type="parTrans" cxnId="{6AC0B662-DCA9-46D0-B204-524B422D2EED}">
      <dgm:prSet/>
      <dgm:spPr/>
      <dgm:t>
        <a:bodyPr/>
        <a:lstStyle/>
        <a:p>
          <a:endParaRPr lang="en-AU"/>
        </a:p>
      </dgm:t>
    </dgm:pt>
    <dgm:pt modelId="{7C00619F-5399-479A-9000-0BED8B2E37FF}" type="sibTrans" cxnId="{6AC0B662-DCA9-46D0-B204-524B422D2EED}">
      <dgm:prSet/>
      <dgm:spPr/>
      <dgm:t>
        <a:bodyPr/>
        <a:lstStyle/>
        <a:p>
          <a:endParaRPr lang="en-AU"/>
        </a:p>
      </dgm:t>
    </dgm:pt>
    <dgm:pt modelId="{0241B826-1DE7-462A-8DA5-BFD95FAF43B5}">
      <dgm:prSet phldrT="[Text]" custT="1"/>
      <dgm:spPr>
        <a:solidFill>
          <a:srgbClr val="D9D9D9">
            <a:alpha val="90000"/>
          </a:srgbClr>
        </a:solidFill>
        <a:ln>
          <a:solidFill>
            <a:srgbClr val="D9D9D9">
              <a:alpha val="90000"/>
            </a:srgbClr>
          </a:solidFill>
        </a:ln>
      </dgm:spPr>
      <dgm:t>
        <a:bodyPr/>
        <a:lstStyle/>
        <a:p>
          <a:pPr>
            <a:lnSpc>
              <a:spcPct val="100000"/>
            </a:lnSpc>
            <a:spcAft>
              <a:spcPts val="0"/>
            </a:spcAft>
            <a:buFont typeface="Arial" panose="020B0604020202020204" pitchFamily="34" charset="0"/>
            <a:buChar char="•"/>
          </a:pPr>
          <a:r>
            <a:rPr lang="en-AU" sz="1000" b="0" i="0" dirty="0">
              <a:solidFill>
                <a:srgbClr val="425968"/>
              </a:solidFill>
            </a:rPr>
            <a:t>Stage 1 of syllabus implementation refers to the time leading up to the publication of a new syllabus by NESA, including consultation. The department commences development of support for schools.</a:t>
          </a:r>
          <a:endParaRPr lang="en-AU" sz="1000" dirty="0">
            <a:solidFill>
              <a:srgbClr val="425968"/>
            </a:solidFill>
          </a:endParaRPr>
        </a:p>
      </dgm:t>
    </dgm:pt>
    <dgm:pt modelId="{EA88956D-36EB-4D28-9447-9FE765655E65}" type="parTrans" cxnId="{18C6D3F1-90A1-467B-B0A3-8C6CC5F640D5}">
      <dgm:prSet/>
      <dgm:spPr/>
      <dgm:t>
        <a:bodyPr/>
        <a:lstStyle/>
        <a:p>
          <a:endParaRPr lang="en-AU"/>
        </a:p>
      </dgm:t>
    </dgm:pt>
    <dgm:pt modelId="{2F50E967-F531-4C9B-AB2E-6B3521A633ED}" type="sibTrans" cxnId="{18C6D3F1-90A1-467B-B0A3-8C6CC5F640D5}">
      <dgm:prSet/>
      <dgm:spPr/>
      <dgm:t>
        <a:bodyPr/>
        <a:lstStyle/>
        <a:p>
          <a:endParaRPr lang="en-AU"/>
        </a:p>
      </dgm:t>
    </dgm:pt>
    <dgm:pt modelId="{2CA87A51-25C1-46FD-B99D-79EE17A968D0}">
      <dgm:prSet phldrT="[Text]"/>
      <dgm:spPr>
        <a:solidFill>
          <a:srgbClr val="FFC000"/>
        </a:solidFill>
        <a:ln>
          <a:solidFill>
            <a:srgbClr val="FFC000"/>
          </a:solidFill>
        </a:ln>
      </dgm:spPr>
      <dgm:t>
        <a:bodyPr/>
        <a:lstStyle/>
        <a:p>
          <a:pPr algn="l"/>
          <a:r>
            <a:rPr lang="en-AU" dirty="0">
              <a:solidFill>
                <a:srgbClr val="425968"/>
              </a:solidFill>
            </a:rPr>
            <a:t>2 Prepare</a:t>
          </a:r>
        </a:p>
      </dgm:t>
    </dgm:pt>
    <dgm:pt modelId="{DDFAAB3E-4BCB-4284-B084-F9154BEB3BC2}" type="parTrans" cxnId="{D9FD3B1E-6107-40E8-82F5-DA226E463BA4}">
      <dgm:prSet/>
      <dgm:spPr/>
      <dgm:t>
        <a:bodyPr/>
        <a:lstStyle/>
        <a:p>
          <a:endParaRPr lang="en-AU"/>
        </a:p>
      </dgm:t>
    </dgm:pt>
    <dgm:pt modelId="{B0A7380F-F47A-458A-8D0E-5A4CAABFAB7F}" type="sibTrans" cxnId="{D9FD3B1E-6107-40E8-82F5-DA226E463BA4}">
      <dgm:prSet/>
      <dgm:spPr/>
      <dgm:t>
        <a:bodyPr/>
        <a:lstStyle/>
        <a:p>
          <a:endParaRPr lang="en-AU"/>
        </a:p>
      </dgm:t>
    </dgm:pt>
    <dgm:pt modelId="{1C3FDB62-4130-44E1-A228-E516D010316E}">
      <dgm:prSet/>
      <dgm:spPr>
        <a:solidFill>
          <a:srgbClr val="00AFEF"/>
        </a:solidFill>
        <a:ln>
          <a:solidFill>
            <a:srgbClr val="00AFEF"/>
          </a:solidFill>
        </a:ln>
      </dgm:spPr>
      <dgm:t>
        <a:bodyPr/>
        <a:lstStyle/>
        <a:p>
          <a:pPr algn="l"/>
          <a:r>
            <a:rPr lang="en-AU" dirty="0"/>
            <a:t>3 Teach</a:t>
          </a:r>
        </a:p>
      </dgm:t>
    </dgm:pt>
    <dgm:pt modelId="{41C78108-FADB-4A83-8657-16A6FD9A04B6}" type="parTrans" cxnId="{2CC87DD5-44F0-4640-B655-A50204077502}">
      <dgm:prSet/>
      <dgm:spPr/>
      <dgm:t>
        <a:bodyPr/>
        <a:lstStyle/>
        <a:p>
          <a:endParaRPr lang="en-AU"/>
        </a:p>
      </dgm:t>
    </dgm:pt>
    <dgm:pt modelId="{8FC68414-BFAA-460C-915E-5BD8E99B0458}" type="sibTrans" cxnId="{2CC87DD5-44F0-4640-B655-A50204077502}">
      <dgm:prSet/>
      <dgm:spPr/>
      <dgm:t>
        <a:bodyPr/>
        <a:lstStyle/>
        <a:p>
          <a:endParaRPr lang="en-AU"/>
        </a:p>
      </dgm:t>
    </dgm:pt>
    <dgm:pt modelId="{FE94CAE6-63B1-4422-9382-A8B64114BC93}">
      <dgm:prSet/>
      <dgm:spPr>
        <a:solidFill>
          <a:srgbClr val="91CF50"/>
        </a:solidFill>
        <a:ln>
          <a:solidFill>
            <a:srgbClr val="91CF50"/>
          </a:solidFill>
        </a:ln>
      </dgm:spPr>
      <dgm:t>
        <a:bodyPr/>
        <a:lstStyle/>
        <a:p>
          <a:pPr algn="l"/>
          <a:r>
            <a:rPr lang="en-AU" dirty="0"/>
            <a:t>4 Refine</a:t>
          </a:r>
        </a:p>
      </dgm:t>
    </dgm:pt>
    <dgm:pt modelId="{3934EB1F-E28C-4598-B0F9-7188C95C52ED}" type="parTrans" cxnId="{BE60B07F-35ED-4056-8AAC-817533A62684}">
      <dgm:prSet/>
      <dgm:spPr/>
      <dgm:t>
        <a:bodyPr/>
        <a:lstStyle/>
        <a:p>
          <a:endParaRPr lang="en-AU"/>
        </a:p>
      </dgm:t>
    </dgm:pt>
    <dgm:pt modelId="{576ADACE-4383-49BC-88B0-3A8614E93D7E}" type="sibTrans" cxnId="{BE60B07F-35ED-4056-8AAC-817533A62684}">
      <dgm:prSet/>
      <dgm:spPr/>
      <dgm:t>
        <a:bodyPr/>
        <a:lstStyle/>
        <a:p>
          <a:endParaRPr lang="en-AU"/>
        </a:p>
      </dgm:t>
    </dgm:pt>
    <dgm:pt modelId="{80810049-2E29-447A-AF57-CB4C34A2525C}">
      <dgm:prSet custT="1"/>
      <dgm:spPr>
        <a:solidFill>
          <a:srgbClr val="00AFEF">
            <a:alpha val="90000"/>
          </a:srgbClr>
        </a:solidFill>
        <a:ln>
          <a:solidFill>
            <a:srgbClr val="00AFEF">
              <a:alpha val="90000"/>
            </a:srgbClr>
          </a:solidFill>
        </a:ln>
      </dgm:spPr>
      <dgm:t>
        <a:bodyPr/>
        <a:lstStyle/>
        <a:p>
          <a:r>
            <a:rPr lang="en-AU" sz="1000" b="0" i="0" dirty="0">
              <a:solidFill>
                <a:srgbClr val="425968"/>
              </a:solidFill>
            </a:rPr>
            <a:t>Schools are required to commence teaching the new syllabus. Continued development and delivery of targeted professional learning and resources will occur to support schools</a:t>
          </a:r>
          <a:r>
            <a:rPr lang="en-AU" sz="900" b="0" i="0" dirty="0">
              <a:solidFill>
                <a:srgbClr val="425968"/>
              </a:solidFill>
            </a:rPr>
            <a:t>.</a:t>
          </a:r>
          <a:endParaRPr lang="en-AU" sz="900" dirty="0">
            <a:solidFill>
              <a:srgbClr val="425968"/>
            </a:solidFill>
          </a:endParaRPr>
        </a:p>
      </dgm:t>
    </dgm:pt>
    <dgm:pt modelId="{EB7882BE-AC93-4DC6-8F89-D061EAEF31B8}" type="parTrans" cxnId="{56141235-291B-4EBB-8F41-D95E867CB8AC}">
      <dgm:prSet/>
      <dgm:spPr/>
      <dgm:t>
        <a:bodyPr/>
        <a:lstStyle/>
        <a:p>
          <a:endParaRPr lang="en-AU"/>
        </a:p>
      </dgm:t>
    </dgm:pt>
    <dgm:pt modelId="{7D9076ED-5E12-42F2-BCEA-CB2303CE0551}" type="sibTrans" cxnId="{56141235-291B-4EBB-8F41-D95E867CB8AC}">
      <dgm:prSet/>
      <dgm:spPr/>
      <dgm:t>
        <a:bodyPr/>
        <a:lstStyle/>
        <a:p>
          <a:endParaRPr lang="en-AU"/>
        </a:p>
      </dgm:t>
    </dgm:pt>
    <dgm:pt modelId="{2AA9838B-48C3-4B1E-9EAE-AE719DE969ED}">
      <dgm:prSet custT="1"/>
      <dgm:spPr>
        <a:solidFill>
          <a:srgbClr val="91CF50">
            <a:alpha val="90000"/>
          </a:srgbClr>
        </a:solidFill>
      </dgm:spPr>
      <dgm:t>
        <a:bodyPr/>
        <a:lstStyle/>
        <a:p>
          <a:r>
            <a:rPr lang="en-AU" sz="1000" b="0" i="0" dirty="0">
              <a:solidFill>
                <a:srgbClr val="425968"/>
              </a:solidFill>
            </a:rPr>
            <a:t>In the second year of syllabus implementation, teachers’ professional knowledge is enhanced through professional learning and resources that encourage and develop syllabus content expertise.</a:t>
          </a:r>
          <a:endParaRPr lang="en-AU" sz="1000" dirty="0">
            <a:solidFill>
              <a:srgbClr val="425968"/>
            </a:solidFill>
          </a:endParaRPr>
        </a:p>
      </dgm:t>
    </dgm:pt>
    <dgm:pt modelId="{8489A524-599A-4F63-9B83-4C05B63CFA68}" type="parTrans" cxnId="{7CE35369-EEA2-47E6-8EA4-E409CBA36CA3}">
      <dgm:prSet/>
      <dgm:spPr/>
      <dgm:t>
        <a:bodyPr/>
        <a:lstStyle/>
        <a:p>
          <a:endParaRPr lang="en-AU"/>
        </a:p>
      </dgm:t>
    </dgm:pt>
    <dgm:pt modelId="{10264150-6A97-43B1-9445-39BB77C88F02}" type="sibTrans" cxnId="{7CE35369-EEA2-47E6-8EA4-E409CBA36CA3}">
      <dgm:prSet/>
      <dgm:spPr/>
      <dgm:t>
        <a:bodyPr/>
        <a:lstStyle/>
        <a:p>
          <a:endParaRPr lang="en-AU"/>
        </a:p>
      </dgm:t>
    </dgm:pt>
    <dgm:pt modelId="{7D4F075C-5674-4F06-A7E8-5D58D5BA88E6}">
      <dgm:prSet phldrT="[Text]" custT="1"/>
      <dgm:spPr>
        <a:solidFill>
          <a:srgbClr val="FFC000">
            <a:alpha val="90000"/>
          </a:srgbClr>
        </a:solidFill>
        <a:ln>
          <a:solidFill>
            <a:srgbClr val="FFC000">
              <a:alpha val="90000"/>
            </a:srgbClr>
          </a:solidFill>
        </a:ln>
      </dgm:spPr>
      <dgm:t>
        <a:bodyPr/>
        <a:lstStyle/>
        <a:p>
          <a:r>
            <a:rPr lang="en-AU" sz="1000" b="0" i="0" dirty="0">
              <a:solidFill>
                <a:srgbClr val="425968"/>
              </a:solidFill>
            </a:rPr>
            <a:t>This stage is marked by the formal publication and release of a new syllabus by NESA. Preparation involves the design and delivery of professional learning and resources that will support familiarisation of the new syllabus.</a:t>
          </a:r>
          <a:endParaRPr lang="en-AU" sz="1000" dirty="0">
            <a:solidFill>
              <a:srgbClr val="425968"/>
            </a:solidFill>
          </a:endParaRPr>
        </a:p>
      </dgm:t>
    </dgm:pt>
    <dgm:pt modelId="{28980A95-DE2A-4037-9CB4-F8F0DFDDEF02}" type="parTrans" cxnId="{06FC4065-939A-4BDF-801B-345537B36F57}">
      <dgm:prSet/>
      <dgm:spPr/>
      <dgm:t>
        <a:bodyPr/>
        <a:lstStyle/>
        <a:p>
          <a:endParaRPr lang="en-US"/>
        </a:p>
      </dgm:t>
    </dgm:pt>
    <dgm:pt modelId="{CBFD2B28-BA5B-463E-8395-4D31F3612E32}" type="sibTrans" cxnId="{06FC4065-939A-4BDF-801B-345537B36F57}">
      <dgm:prSet/>
      <dgm:spPr/>
      <dgm:t>
        <a:bodyPr/>
        <a:lstStyle/>
        <a:p>
          <a:endParaRPr lang="en-US"/>
        </a:p>
      </dgm:t>
    </dgm:pt>
    <dgm:pt modelId="{E2E89310-F806-498F-8368-C7DB9D730CFE}" type="pres">
      <dgm:prSet presAssocID="{AB418E1A-0ACB-49EA-8B96-C6446FF68BE0}" presName="Name0" presStyleCnt="0">
        <dgm:presLayoutVars>
          <dgm:dir/>
          <dgm:animLvl val="lvl"/>
          <dgm:resizeHandles/>
        </dgm:presLayoutVars>
      </dgm:prSet>
      <dgm:spPr/>
      <dgm:t>
        <a:bodyPr/>
        <a:lstStyle/>
        <a:p>
          <a:endParaRPr lang="en-AU"/>
        </a:p>
      </dgm:t>
    </dgm:pt>
    <dgm:pt modelId="{8113DFCB-20AB-475D-9D74-269DB32F1F45}" type="pres">
      <dgm:prSet presAssocID="{F5E2B8A3-5950-4F9F-9A77-4D1794356E0D}" presName="linNode" presStyleCnt="0"/>
      <dgm:spPr/>
    </dgm:pt>
    <dgm:pt modelId="{27C60449-B689-46B8-88CE-18E2B452B6FE}" type="pres">
      <dgm:prSet presAssocID="{F5E2B8A3-5950-4F9F-9A77-4D1794356E0D}" presName="parentShp" presStyleLbl="node1" presStyleIdx="0" presStyleCnt="4" custScaleX="75356">
        <dgm:presLayoutVars>
          <dgm:bulletEnabled val="1"/>
        </dgm:presLayoutVars>
      </dgm:prSet>
      <dgm:spPr/>
      <dgm:t>
        <a:bodyPr/>
        <a:lstStyle/>
        <a:p>
          <a:endParaRPr lang="en-AU"/>
        </a:p>
      </dgm:t>
    </dgm:pt>
    <dgm:pt modelId="{00CA9B9F-EF25-4F84-A55F-7AB961385779}" type="pres">
      <dgm:prSet presAssocID="{F5E2B8A3-5950-4F9F-9A77-4D1794356E0D}" presName="childShp" presStyleLbl="bgAccFollowNode1" presStyleIdx="0" presStyleCnt="4">
        <dgm:presLayoutVars>
          <dgm:bulletEnabled val="1"/>
        </dgm:presLayoutVars>
      </dgm:prSet>
      <dgm:spPr/>
      <dgm:t>
        <a:bodyPr/>
        <a:lstStyle/>
        <a:p>
          <a:endParaRPr lang="en-AU"/>
        </a:p>
      </dgm:t>
    </dgm:pt>
    <dgm:pt modelId="{405F6A31-B237-4C4F-9642-AF7A44919A2B}" type="pres">
      <dgm:prSet presAssocID="{7C00619F-5399-479A-9000-0BED8B2E37FF}" presName="spacing" presStyleCnt="0"/>
      <dgm:spPr/>
    </dgm:pt>
    <dgm:pt modelId="{E46529DA-CA72-4EE9-B1A1-5FC79FF36962}" type="pres">
      <dgm:prSet presAssocID="{2CA87A51-25C1-46FD-B99D-79EE17A968D0}" presName="linNode" presStyleCnt="0"/>
      <dgm:spPr/>
    </dgm:pt>
    <dgm:pt modelId="{9DEEA50C-5D8B-4967-B552-D6D1506BEEDE}" type="pres">
      <dgm:prSet presAssocID="{2CA87A51-25C1-46FD-B99D-79EE17A968D0}" presName="parentShp" presStyleLbl="node1" presStyleIdx="1" presStyleCnt="4" custScaleX="75356">
        <dgm:presLayoutVars>
          <dgm:bulletEnabled val="1"/>
        </dgm:presLayoutVars>
      </dgm:prSet>
      <dgm:spPr/>
      <dgm:t>
        <a:bodyPr/>
        <a:lstStyle/>
        <a:p>
          <a:endParaRPr lang="en-AU"/>
        </a:p>
      </dgm:t>
    </dgm:pt>
    <dgm:pt modelId="{428500F7-81A1-474B-A0EE-967C31E429C8}" type="pres">
      <dgm:prSet presAssocID="{2CA87A51-25C1-46FD-B99D-79EE17A968D0}" presName="childShp" presStyleLbl="bgAccFollowNode1" presStyleIdx="1" presStyleCnt="4">
        <dgm:presLayoutVars>
          <dgm:bulletEnabled val="1"/>
        </dgm:presLayoutVars>
      </dgm:prSet>
      <dgm:spPr/>
      <dgm:t>
        <a:bodyPr/>
        <a:lstStyle/>
        <a:p>
          <a:endParaRPr lang="en-AU"/>
        </a:p>
      </dgm:t>
    </dgm:pt>
    <dgm:pt modelId="{300FC31A-9727-4DA1-A365-A8F7A2D62537}" type="pres">
      <dgm:prSet presAssocID="{B0A7380F-F47A-458A-8D0E-5A4CAABFAB7F}" presName="spacing" presStyleCnt="0"/>
      <dgm:spPr/>
    </dgm:pt>
    <dgm:pt modelId="{B4870B59-02F3-4CED-AEB5-453EF9CA118F}" type="pres">
      <dgm:prSet presAssocID="{1C3FDB62-4130-44E1-A228-E516D010316E}" presName="linNode" presStyleCnt="0"/>
      <dgm:spPr/>
    </dgm:pt>
    <dgm:pt modelId="{A726E0B0-DDC9-43E6-B0AC-F4CD52A32AA9}" type="pres">
      <dgm:prSet presAssocID="{1C3FDB62-4130-44E1-A228-E516D010316E}" presName="parentShp" presStyleLbl="node1" presStyleIdx="2" presStyleCnt="4" custScaleX="75356">
        <dgm:presLayoutVars>
          <dgm:bulletEnabled val="1"/>
        </dgm:presLayoutVars>
      </dgm:prSet>
      <dgm:spPr/>
      <dgm:t>
        <a:bodyPr/>
        <a:lstStyle/>
        <a:p>
          <a:endParaRPr lang="en-AU"/>
        </a:p>
      </dgm:t>
    </dgm:pt>
    <dgm:pt modelId="{F9B292F4-506B-494A-B0BC-900231900C87}" type="pres">
      <dgm:prSet presAssocID="{1C3FDB62-4130-44E1-A228-E516D010316E}" presName="childShp" presStyleLbl="bgAccFollowNode1" presStyleIdx="2" presStyleCnt="4">
        <dgm:presLayoutVars>
          <dgm:bulletEnabled val="1"/>
        </dgm:presLayoutVars>
      </dgm:prSet>
      <dgm:spPr/>
      <dgm:t>
        <a:bodyPr/>
        <a:lstStyle/>
        <a:p>
          <a:endParaRPr lang="en-AU"/>
        </a:p>
      </dgm:t>
    </dgm:pt>
    <dgm:pt modelId="{55D4B402-7224-46FE-A85D-23C0FF095CA0}" type="pres">
      <dgm:prSet presAssocID="{8FC68414-BFAA-460C-915E-5BD8E99B0458}" presName="spacing" presStyleCnt="0"/>
      <dgm:spPr/>
    </dgm:pt>
    <dgm:pt modelId="{2973B059-7AD6-4218-ADB4-6BA588D80739}" type="pres">
      <dgm:prSet presAssocID="{FE94CAE6-63B1-4422-9382-A8B64114BC93}" presName="linNode" presStyleCnt="0"/>
      <dgm:spPr/>
    </dgm:pt>
    <dgm:pt modelId="{579DD8B8-1837-47C8-B624-AA960A4B48FA}" type="pres">
      <dgm:prSet presAssocID="{FE94CAE6-63B1-4422-9382-A8B64114BC93}" presName="parentShp" presStyleLbl="node1" presStyleIdx="3" presStyleCnt="4" custScaleX="75356">
        <dgm:presLayoutVars>
          <dgm:bulletEnabled val="1"/>
        </dgm:presLayoutVars>
      </dgm:prSet>
      <dgm:spPr/>
      <dgm:t>
        <a:bodyPr/>
        <a:lstStyle/>
        <a:p>
          <a:endParaRPr lang="en-AU"/>
        </a:p>
      </dgm:t>
    </dgm:pt>
    <dgm:pt modelId="{66FD4E98-ED9D-4DFB-A4A9-A30E904B8BE3}" type="pres">
      <dgm:prSet presAssocID="{FE94CAE6-63B1-4422-9382-A8B64114BC93}" presName="childShp" presStyleLbl="bgAccFollowNode1" presStyleIdx="3" presStyleCnt="4">
        <dgm:presLayoutVars>
          <dgm:bulletEnabled val="1"/>
        </dgm:presLayoutVars>
      </dgm:prSet>
      <dgm:spPr/>
      <dgm:t>
        <a:bodyPr/>
        <a:lstStyle/>
        <a:p>
          <a:endParaRPr lang="en-AU"/>
        </a:p>
      </dgm:t>
    </dgm:pt>
  </dgm:ptLst>
  <dgm:cxnLst>
    <dgm:cxn modelId="{E10F3BE1-E227-4DC5-8671-1AF5481BA8C3}" type="presOf" srcId="{80810049-2E29-447A-AF57-CB4C34A2525C}" destId="{F9B292F4-506B-494A-B0BC-900231900C87}" srcOrd="0" destOrd="0" presId="urn:microsoft.com/office/officeart/2005/8/layout/vList6"/>
    <dgm:cxn modelId="{D9FD3B1E-6107-40E8-82F5-DA226E463BA4}" srcId="{AB418E1A-0ACB-49EA-8B96-C6446FF68BE0}" destId="{2CA87A51-25C1-46FD-B99D-79EE17A968D0}" srcOrd="1" destOrd="0" parTransId="{DDFAAB3E-4BCB-4284-B084-F9154BEB3BC2}" sibTransId="{B0A7380F-F47A-458A-8D0E-5A4CAABFAB7F}"/>
    <dgm:cxn modelId="{24FEAC09-4F4D-4963-A159-C4D83D8D2396}" type="presOf" srcId="{0241B826-1DE7-462A-8DA5-BFD95FAF43B5}" destId="{00CA9B9F-EF25-4F84-A55F-7AB961385779}" srcOrd="0" destOrd="0" presId="urn:microsoft.com/office/officeart/2005/8/layout/vList6"/>
    <dgm:cxn modelId="{74D35A63-72B6-4FE5-8585-ED52F532416E}" type="presOf" srcId="{FE94CAE6-63B1-4422-9382-A8B64114BC93}" destId="{579DD8B8-1837-47C8-B624-AA960A4B48FA}" srcOrd="0" destOrd="0" presId="urn:microsoft.com/office/officeart/2005/8/layout/vList6"/>
    <dgm:cxn modelId="{23B663BC-7078-4C9E-8257-40587ACF05F9}" type="presOf" srcId="{AB418E1A-0ACB-49EA-8B96-C6446FF68BE0}" destId="{E2E89310-F806-498F-8368-C7DB9D730CFE}" srcOrd="0" destOrd="0" presId="urn:microsoft.com/office/officeart/2005/8/layout/vList6"/>
    <dgm:cxn modelId="{28D62DD1-7E3D-490D-9C53-4647B2BF7218}" type="presOf" srcId="{2CA87A51-25C1-46FD-B99D-79EE17A968D0}" destId="{9DEEA50C-5D8B-4967-B552-D6D1506BEEDE}" srcOrd="0" destOrd="0" presId="urn:microsoft.com/office/officeart/2005/8/layout/vList6"/>
    <dgm:cxn modelId="{56141235-291B-4EBB-8F41-D95E867CB8AC}" srcId="{1C3FDB62-4130-44E1-A228-E516D010316E}" destId="{80810049-2E29-447A-AF57-CB4C34A2525C}" srcOrd="0" destOrd="0" parTransId="{EB7882BE-AC93-4DC6-8F89-D061EAEF31B8}" sibTransId="{7D9076ED-5E12-42F2-BCEA-CB2303CE0551}"/>
    <dgm:cxn modelId="{BE60B07F-35ED-4056-8AAC-817533A62684}" srcId="{AB418E1A-0ACB-49EA-8B96-C6446FF68BE0}" destId="{FE94CAE6-63B1-4422-9382-A8B64114BC93}" srcOrd="3" destOrd="0" parTransId="{3934EB1F-E28C-4598-B0F9-7188C95C52ED}" sibTransId="{576ADACE-4383-49BC-88B0-3A8614E93D7E}"/>
    <dgm:cxn modelId="{F29274B5-8B27-4CA5-86A2-DEDC65DF4799}" type="presOf" srcId="{1C3FDB62-4130-44E1-A228-E516D010316E}" destId="{A726E0B0-DDC9-43E6-B0AC-F4CD52A32AA9}" srcOrd="0" destOrd="0" presId="urn:microsoft.com/office/officeart/2005/8/layout/vList6"/>
    <dgm:cxn modelId="{2CC87DD5-44F0-4640-B655-A50204077502}" srcId="{AB418E1A-0ACB-49EA-8B96-C6446FF68BE0}" destId="{1C3FDB62-4130-44E1-A228-E516D010316E}" srcOrd="2" destOrd="0" parTransId="{41C78108-FADB-4A83-8657-16A6FD9A04B6}" sibTransId="{8FC68414-BFAA-460C-915E-5BD8E99B0458}"/>
    <dgm:cxn modelId="{7CE35369-EEA2-47E6-8EA4-E409CBA36CA3}" srcId="{FE94CAE6-63B1-4422-9382-A8B64114BC93}" destId="{2AA9838B-48C3-4B1E-9EAE-AE719DE969ED}" srcOrd="0" destOrd="0" parTransId="{8489A524-599A-4F63-9B83-4C05B63CFA68}" sibTransId="{10264150-6A97-43B1-9445-39BB77C88F02}"/>
    <dgm:cxn modelId="{06FC4065-939A-4BDF-801B-345537B36F57}" srcId="{2CA87A51-25C1-46FD-B99D-79EE17A968D0}" destId="{7D4F075C-5674-4F06-A7E8-5D58D5BA88E6}" srcOrd="0" destOrd="0" parTransId="{28980A95-DE2A-4037-9CB4-F8F0DFDDEF02}" sibTransId="{CBFD2B28-BA5B-463E-8395-4D31F3612E32}"/>
    <dgm:cxn modelId="{18C6D3F1-90A1-467B-B0A3-8C6CC5F640D5}" srcId="{F5E2B8A3-5950-4F9F-9A77-4D1794356E0D}" destId="{0241B826-1DE7-462A-8DA5-BFD95FAF43B5}" srcOrd="0" destOrd="0" parTransId="{EA88956D-36EB-4D28-9447-9FE765655E65}" sibTransId="{2F50E967-F531-4C9B-AB2E-6B3521A633ED}"/>
    <dgm:cxn modelId="{75D5D2C2-EAB0-4077-8472-98C2CB359FCC}" type="presOf" srcId="{7D4F075C-5674-4F06-A7E8-5D58D5BA88E6}" destId="{428500F7-81A1-474B-A0EE-967C31E429C8}" srcOrd="0" destOrd="0" presId="urn:microsoft.com/office/officeart/2005/8/layout/vList6"/>
    <dgm:cxn modelId="{5A317BF6-003F-40B4-9C33-4BEF9DEF23C2}" type="presOf" srcId="{F5E2B8A3-5950-4F9F-9A77-4D1794356E0D}" destId="{27C60449-B689-46B8-88CE-18E2B452B6FE}" srcOrd="0" destOrd="0" presId="urn:microsoft.com/office/officeart/2005/8/layout/vList6"/>
    <dgm:cxn modelId="{0746D59C-7770-4617-9BC2-68D53B27E24D}" type="presOf" srcId="{2AA9838B-48C3-4B1E-9EAE-AE719DE969ED}" destId="{66FD4E98-ED9D-4DFB-A4A9-A30E904B8BE3}" srcOrd="0" destOrd="0" presId="urn:microsoft.com/office/officeart/2005/8/layout/vList6"/>
    <dgm:cxn modelId="{6AC0B662-DCA9-46D0-B204-524B422D2EED}" srcId="{AB418E1A-0ACB-49EA-8B96-C6446FF68BE0}" destId="{F5E2B8A3-5950-4F9F-9A77-4D1794356E0D}" srcOrd="0" destOrd="0" parTransId="{C2B8FE56-426E-486F-8727-71A539011A38}" sibTransId="{7C00619F-5399-479A-9000-0BED8B2E37FF}"/>
    <dgm:cxn modelId="{099C193F-06FA-47BB-B241-83098E86EE94}" type="presParOf" srcId="{E2E89310-F806-498F-8368-C7DB9D730CFE}" destId="{8113DFCB-20AB-475D-9D74-269DB32F1F45}" srcOrd="0" destOrd="0" presId="urn:microsoft.com/office/officeart/2005/8/layout/vList6"/>
    <dgm:cxn modelId="{7C386F22-FC9A-4019-915C-117A5372F3F8}" type="presParOf" srcId="{8113DFCB-20AB-475D-9D74-269DB32F1F45}" destId="{27C60449-B689-46B8-88CE-18E2B452B6FE}" srcOrd="0" destOrd="0" presId="urn:microsoft.com/office/officeart/2005/8/layout/vList6"/>
    <dgm:cxn modelId="{CCC911EF-1B28-4F3B-8E1A-440225166F44}" type="presParOf" srcId="{8113DFCB-20AB-475D-9D74-269DB32F1F45}" destId="{00CA9B9F-EF25-4F84-A55F-7AB961385779}" srcOrd="1" destOrd="0" presId="urn:microsoft.com/office/officeart/2005/8/layout/vList6"/>
    <dgm:cxn modelId="{E614D1F6-384B-4F1A-99D9-BC7678B95625}" type="presParOf" srcId="{E2E89310-F806-498F-8368-C7DB9D730CFE}" destId="{405F6A31-B237-4C4F-9642-AF7A44919A2B}" srcOrd="1" destOrd="0" presId="urn:microsoft.com/office/officeart/2005/8/layout/vList6"/>
    <dgm:cxn modelId="{FB7ABEDE-312F-42DE-816E-E1D9BD191585}" type="presParOf" srcId="{E2E89310-F806-498F-8368-C7DB9D730CFE}" destId="{E46529DA-CA72-4EE9-B1A1-5FC79FF36962}" srcOrd="2" destOrd="0" presId="urn:microsoft.com/office/officeart/2005/8/layout/vList6"/>
    <dgm:cxn modelId="{E9E6CE55-6905-4014-829C-9CF42956106E}" type="presParOf" srcId="{E46529DA-CA72-4EE9-B1A1-5FC79FF36962}" destId="{9DEEA50C-5D8B-4967-B552-D6D1506BEEDE}" srcOrd="0" destOrd="0" presId="urn:microsoft.com/office/officeart/2005/8/layout/vList6"/>
    <dgm:cxn modelId="{DF6F7D83-9785-4CC0-9B94-3228963B1F06}" type="presParOf" srcId="{E46529DA-CA72-4EE9-B1A1-5FC79FF36962}" destId="{428500F7-81A1-474B-A0EE-967C31E429C8}" srcOrd="1" destOrd="0" presId="urn:microsoft.com/office/officeart/2005/8/layout/vList6"/>
    <dgm:cxn modelId="{6D1C5E4F-0611-4F77-B687-6675E6F2DC71}" type="presParOf" srcId="{E2E89310-F806-498F-8368-C7DB9D730CFE}" destId="{300FC31A-9727-4DA1-A365-A8F7A2D62537}" srcOrd="3" destOrd="0" presId="urn:microsoft.com/office/officeart/2005/8/layout/vList6"/>
    <dgm:cxn modelId="{3E06D3EA-80FA-4B15-BB77-8754C7DBF0E2}" type="presParOf" srcId="{E2E89310-F806-498F-8368-C7DB9D730CFE}" destId="{B4870B59-02F3-4CED-AEB5-453EF9CA118F}" srcOrd="4" destOrd="0" presId="urn:microsoft.com/office/officeart/2005/8/layout/vList6"/>
    <dgm:cxn modelId="{211207D5-E48A-4A46-9F77-A6BED487FF11}" type="presParOf" srcId="{B4870B59-02F3-4CED-AEB5-453EF9CA118F}" destId="{A726E0B0-DDC9-43E6-B0AC-F4CD52A32AA9}" srcOrd="0" destOrd="0" presId="urn:microsoft.com/office/officeart/2005/8/layout/vList6"/>
    <dgm:cxn modelId="{56479FD1-E8A7-4C45-9069-F3A337A02900}" type="presParOf" srcId="{B4870B59-02F3-4CED-AEB5-453EF9CA118F}" destId="{F9B292F4-506B-494A-B0BC-900231900C87}" srcOrd="1" destOrd="0" presId="urn:microsoft.com/office/officeart/2005/8/layout/vList6"/>
    <dgm:cxn modelId="{036D5C10-155A-415C-A66A-3EC2137E3CE7}" type="presParOf" srcId="{E2E89310-F806-498F-8368-C7DB9D730CFE}" destId="{55D4B402-7224-46FE-A85D-23C0FF095CA0}" srcOrd="5" destOrd="0" presId="urn:microsoft.com/office/officeart/2005/8/layout/vList6"/>
    <dgm:cxn modelId="{08C9639C-0111-42D0-8659-91DDFBFBDEC2}" type="presParOf" srcId="{E2E89310-F806-498F-8368-C7DB9D730CFE}" destId="{2973B059-7AD6-4218-ADB4-6BA588D80739}" srcOrd="6" destOrd="0" presId="urn:microsoft.com/office/officeart/2005/8/layout/vList6"/>
    <dgm:cxn modelId="{37F34B9D-3F0A-4011-AF41-E64D454145A3}" type="presParOf" srcId="{2973B059-7AD6-4218-ADB4-6BA588D80739}" destId="{579DD8B8-1837-47C8-B624-AA960A4B48FA}" srcOrd="0" destOrd="0" presId="urn:microsoft.com/office/officeart/2005/8/layout/vList6"/>
    <dgm:cxn modelId="{38AC099F-52EF-48AB-B4D3-DF8EC43FA569}" type="presParOf" srcId="{2973B059-7AD6-4218-ADB4-6BA588D80739}" destId="{66FD4E98-ED9D-4DFB-A4A9-A30E904B8BE3}" srcOrd="1" destOrd="0" presId="urn:microsoft.com/office/officeart/2005/8/layout/v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CA6E53-97E7-4D63-91AD-6CF0721A66BD}"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AU"/>
        </a:p>
      </dgm:t>
    </dgm:pt>
    <dgm:pt modelId="{5DB4FA3E-309F-437E-A0EE-36ABF6E9A916}">
      <dgm:prSet phldrT="[Text]" custT="1"/>
      <dgm:spPr>
        <a:solidFill>
          <a:srgbClr val="D9D9D9"/>
        </a:solidFill>
        <a:ln>
          <a:solidFill>
            <a:srgbClr val="D9D9D9"/>
          </a:solidFill>
        </a:ln>
        <a:effectLst/>
      </dgm:spPr>
      <dgm:t>
        <a:bodyPr/>
        <a:lstStyle/>
        <a:p>
          <a:pPr algn="l"/>
          <a:r>
            <a:rPr lang="en-AU" sz="1400" dirty="0">
              <a:solidFill>
                <a:srgbClr val="365E6C"/>
              </a:solidFill>
            </a:rPr>
            <a:t>Quality teaching to improve every student</a:t>
          </a:r>
        </a:p>
      </dgm:t>
    </dgm:pt>
    <dgm:pt modelId="{017B3F5C-40AC-451A-B402-B3AB79B6CC07}" type="parTrans" cxnId="{4D3D6DB1-1B8A-43DA-8B31-23E0E6150C69}">
      <dgm:prSet/>
      <dgm:spPr/>
      <dgm:t>
        <a:bodyPr/>
        <a:lstStyle/>
        <a:p>
          <a:endParaRPr lang="en-AU"/>
        </a:p>
      </dgm:t>
    </dgm:pt>
    <dgm:pt modelId="{F0B6CC78-428B-4C5D-855D-C12E016F76B9}" type="sibTrans" cxnId="{4D3D6DB1-1B8A-43DA-8B31-23E0E6150C69}">
      <dgm:prSet/>
      <dgm:spPr/>
      <dgm:t>
        <a:bodyPr/>
        <a:lstStyle/>
        <a:p>
          <a:endParaRPr lang="en-AU"/>
        </a:p>
      </dgm:t>
    </dgm:pt>
    <dgm:pt modelId="{660426D4-6E10-4A71-960C-A9D583658DD9}">
      <dgm:prSet phldrT="[Text]" custT="1"/>
      <dgm:spPr>
        <a:noFill/>
        <a:ln>
          <a:solidFill>
            <a:srgbClr val="D9D9D9">
              <a:alpha val="90000"/>
            </a:srgbClr>
          </a:solidFill>
        </a:ln>
      </dgm:spPr>
      <dgm:t>
        <a:bodyPr/>
        <a:lstStyle/>
        <a:p>
          <a:r>
            <a:rPr lang="en-AU" sz="1400" dirty="0"/>
            <a:t>Curriculum support – Literacy and Numeracy</a:t>
          </a:r>
          <a:br>
            <a:rPr lang="en-AU" sz="1400" dirty="0"/>
          </a:br>
          <a:endParaRPr lang="en-AU" sz="1400" dirty="0"/>
        </a:p>
      </dgm:t>
    </dgm:pt>
    <dgm:pt modelId="{96A2FBC3-B71E-4E53-AE1F-79453D593E26}" type="parTrans" cxnId="{9FD59AFE-2AE6-4FD5-9316-29C923F74419}">
      <dgm:prSet/>
      <dgm:spPr/>
      <dgm:t>
        <a:bodyPr/>
        <a:lstStyle/>
        <a:p>
          <a:endParaRPr lang="en-AU"/>
        </a:p>
      </dgm:t>
    </dgm:pt>
    <dgm:pt modelId="{F65F329A-4862-454E-BF69-C0D562480147}" type="sibTrans" cxnId="{9FD59AFE-2AE6-4FD5-9316-29C923F74419}">
      <dgm:prSet/>
      <dgm:spPr/>
      <dgm:t>
        <a:bodyPr/>
        <a:lstStyle/>
        <a:p>
          <a:endParaRPr lang="en-AU"/>
        </a:p>
      </dgm:t>
    </dgm:pt>
    <dgm:pt modelId="{FA2DB946-A622-464C-853F-3CDE3451C66C}">
      <dgm:prSet phldrT="[Text]" custT="1"/>
      <dgm:spPr>
        <a:noFill/>
        <a:ln>
          <a:solidFill>
            <a:srgbClr val="D9D9D9">
              <a:alpha val="90000"/>
            </a:srgbClr>
          </a:solidFill>
        </a:ln>
      </dgm:spPr>
      <dgm:t>
        <a:bodyPr/>
        <a:lstStyle/>
        <a:p>
          <a:r>
            <a:rPr lang="en-AU" sz="1400" dirty="0"/>
            <a:t>Early career teacher journeys</a:t>
          </a:r>
        </a:p>
      </dgm:t>
    </dgm:pt>
    <dgm:pt modelId="{3CAED82B-7C9C-4092-A3DD-743B31D69730}" type="parTrans" cxnId="{C136011F-377A-42B8-B485-C055D09EE51F}">
      <dgm:prSet/>
      <dgm:spPr/>
      <dgm:t>
        <a:bodyPr/>
        <a:lstStyle/>
        <a:p>
          <a:endParaRPr lang="en-AU"/>
        </a:p>
      </dgm:t>
    </dgm:pt>
    <dgm:pt modelId="{B62441C0-A395-4757-9515-7FBF440A18B7}" type="sibTrans" cxnId="{C136011F-377A-42B8-B485-C055D09EE51F}">
      <dgm:prSet/>
      <dgm:spPr/>
      <dgm:t>
        <a:bodyPr/>
        <a:lstStyle/>
        <a:p>
          <a:endParaRPr lang="en-AU"/>
        </a:p>
      </dgm:t>
    </dgm:pt>
    <dgm:pt modelId="{CED37DA8-4636-43C3-8383-1B2A5CFEECF8}">
      <dgm:prSet phldrT="[Text]" custT="1"/>
      <dgm:spPr>
        <a:solidFill>
          <a:srgbClr val="FFC000"/>
        </a:solidFill>
        <a:ln>
          <a:solidFill>
            <a:srgbClr val="FFC000"/>
          </a:solidFill>
        </a:ln>
        <a:effectLst/>
      </dgm:spPr>
      <dgm:t>
        <a:bodyPr/>
        <a:lstStyle/>
        <a:p>
          <a:pPr algn="l"/>
          <a:r>
            <a:rPr lang="en-AU" sz="1400" dirty="0">
              <a:solidFill>
                <a:srgbClr val="365E6C"/>
              </a:solidFill>
            </a:rPr>
            <a:t>Tailored support to improve every school</a:t>
          </a:r>
        </a:p>
      </dgm:t>
    </dgm:pt>
    <dgm:pt modelId="{D1719797-3FF8-4398-8550-71265993934E}" type="parTrans" cxnId="{58EA6012-57AC-4C53-B296-E3212F273726}">
      <dgm:prSet/>
      <dgm:spPr/>
      <dgm:t>
        <a:bodyPr/>
        <a:lstStyle/>
        <a:p>
          <a:endParaRPr lang="en-AU"/>
        </a:p>
      </dgm:t>
    </dgm:pt>
    <dgm:pt modelId="{84B8574B-6CD4-4042-80D5-2ADB2472C01D}" type="sibTrans" cxnId="{58EA6012-57AC-4C53-B296-E3212F273726}">
      <dgm:prSet/>
      <dgm:spPr/>
      <dgm:t>
        <a:bodyPr/>
        <a:lstStyle/>
        <a:p>
          <a:endParaRPr lang="en-AU"/>
        </a:p>
      </dgm:t>
    </dgm:pt>
    <dgm:pt modelId="{697B9F70-6385-403F-BE6D-780095E226CF}">
      <dgm:prSet phldrT="[Text]" custT="1"/>
      <dgm:spPr>
        <a:noFill/>
        <a:ln>
          <a:solidFill>
            <a:srgbClr val="FFC000"/>
          </a:solidFill>
        </a:ln>
      </dgm:spPr>
      <dgm:t>
        <a:bodyPr/>
        <a:lstStyle/>
        <a:p>
          <a:r>
            <a:rPr lang="en-AU" sz="1400" dirty="0"/>
            <a:t>Strategic planning process and tailored support to schools</a:t>
          </a:r>
        </a:p>
      </dgm:t>
    </dgm:pt>
    <dgm:pt modelId="{F3ABAC5A-957F-4BE8-A161-C565FB2380AE}" type="parTrans" cxnId="{0BAAEDE0-4ACB-4564-AE83-D0D4D53FEEE6}">
      <dgm:prSet/>
      <dgm:spPr/>
      <dgm:t>
        <a:bodyPr/>
        <a:lstStyle/>
        <a:p>
          <a:endParaRPr lang="en-AU"/>
        </a:p>
      </dgm:t>
    </dgm:pt>
    <dgm:pt modelId="{9ACED907-B9EB-493E-B158-1191A4F5E102}" type="sibTrans" cxnId="{0BAAEDE0-4ACB-4564-AE83-D0D4D53FEEE6}">
      <dgm:prSet/>
      <dgm:spPr/>
      <dgm:t>
        <a:bodyPr/>
        <a:lstStyle/>
        <a:p>
          <a:endParaRPr lang="en-AU"/>
        </a:p>
      </dgm:t>
    </dgm:pt>
    <dgm:pt modelId="{9073D0C8-FC92-402C-971B-DDB997FF4EB9}">
      <dgm:prSet phldrT="[Text]" custT="1"/>
      <dgm:spPr>
        <a:solidFill>
          <a:srgbClr val="00B0F0"/>
        </a:solidFill>
        <a:ln>
          <a:solidFill>
            <a:srgbClr val="00B0F0"/>
          </a:solidFill>
        </a:ln>
        <a:effectLst/>
      </dgm:spPr>
      <dgm:t>
        <a:bodyPr/>
        <a:lstStyle/>
        <a:p>
          <a:pPr algn="l"/>
          <a:r>
            <a:rPr lang="en-AU" sz="1400" dirty="0">
              <a:solidFill>
                <a:schemeClr val="bg1"/>
              </a:solidFill>
            </a:rPr>
            <a:t>Prioritising teaching time</a:t>
          </a:r>
        </a:p>
      </dgm:t>
    </dgm:pt>
    <dgm:pt modelId="{907730E0-05BC-471A-A700-82BE05A16B6F}" type="parTrans" cxnId="{EE0A7AC2-2F24-41B5-B35B-DEC1D0C0C129}">
      <dgm:prSet/>
      <dgm:spPr/>
      <dgm:t>
        <a:bodyPr/>
        <a:lstStyle/>
        <a:p>
          <a:endParaRPr lang="en-AU"/>
        </a:p>
      </dgm:t>
    </dgm:pt>
    <dgm:pt modelId="{A15F352E-DEF2-47A5-A041-DF8C14BB0096}" type="sibTrans" cxnId="{EE0A7AC2-2F24-41B5-B35B-DEC1D0C0C129}">
      <dgm:prSet/>
      <dgm:spPr/>
      <dgm:t>
        <a:bodyPr/>
        <a:lstStyle/>
        <a:p>
          <a:endParaRPr lang="en-AU"/>
        </a:p>
      </dgm:t>
    </dgm:pt>
    <dgm:pt modelId="{2A34A843-6051-4DF1-B9F7-9375F6780EAD}">
      <dgm:prSet phldrT="[Text]" custT="1"/>
      <dgm:spPr>
        <a:noFill/>
        <a:ln>
          <a:solidFill>
            <a:srgbClr val="00B0F0">
              <a:alpha val="90000"/>
            </a:srgbClr>
          </a:solidFill>
        </a:ln>
      </dgm:spPr>
      <dgm:t>
        <a:bodyPr/>
        <a:lstStyle/>
        <a:p>
          <a:r>
            <a:rPr lang="en-AU" sz="1400" dirty="0"/>
            <a:t>Policy review</a:t>
          </a:r>
        </a:p>
      </dgm:t>
    </dgm:pt>
    <dgm:pt modelId="{3B0B06A6-6E63-4A80-A980-3A3A3DC1449E}" type="parTrans" cxnId="{AA5B145B-155B-4421-BC47-0EFE4EE2AE1C}">
      <dgm:prSet/>
      <dgm:spPr/>
      <dgm:t>
        <a:bodyPr/>
        <a:lstStyle/>
        <a:p>
          <a:endParaRPr lang="en-AU"/>
        </a:p>
      </dgm:t>
    </dgm:pt>
    <dgm:pt modelId="{F73191AB-B2F3-469B-AACA-BB666F1FFA18}" type="sibTrans" cxnId="{AA5B145B-155B-4421-BC47-0EFE4EE2AE1C}">
      <dgm:prSet/>
      <dgm:spPr/>
      <dgm:t>
        <a:bodyPr/>
        <a:lstStyle/>
        <a:p>
          <a:endParaRPr lang="en-AU"/>
        </a:p>
      </dgm:t>
    </dgm:pt>
    <dgm:pt modelId="{F874A32D-F75A-4825-9EFD-471ED2A03CB4}">
      <dgm:prSet custT="1"/>
      <dgm:spPr>
        <a:solidFill>
          <a:srgbClr val="92D050"/>
        </a:solidFill>
        <a:ln>
          <a:solidFill>
            <a:srgbClr val="92D050"/>
          </a:solidFill>
        </a:ln>
        <a:effectLst/>
      </dgm:spPr>
      <dgm:t>
        <a:bodyPr/>
        <a:lstStyle/>
        <a:p>
          <a:pPr algn="l"/>
          <a:r>
            <a:rPr lang="en-AU" sz="1400" dirty="0">
              <a:solidFill>
                <a:schemeClr val="bg1"/>
              </a:solidFill>
            </a:rPr>
            <a:t>Leading the improvement journey</a:t>
          </a:r>
        </a:p>
      </dgm:t>
    </dgm:pt>
    <dgm:pt modelId="{4F1F33B9-A3C9-4316-BE7A-BFB74FC1D97A}" type="parTrans" cxnId="{C6496E67-CEE0-4FBF-BC14-1E43F12E59D2}">
      <dgm:prSet/>
      <dgm:spPr/>
      <dgm:t>
        <a:bodyPr/>
        <a:lstStyle/>
        <a:p>
          <a:endParaRPr lang="en-AU"/>
        </a:p>
      </dgm:t>
    </dgm:pt>
    <dgm:pt modelId="{9CD528C8-F465-4054-A51D-0547A26499D2}" type="sibTrans" cxnId="{C6496E67-CEE0-4FBF-BC14-1E43F12E59D2}">
      <dgm:prSet/>
      <dgm:spPr/>
      <dgm:t>
        <a:bodyPr/>
        <a:lstStyle/>
        <a:p>
          <a:endParaRPr lang="en-AU"/>
        </a:p>
      </dgm:t>
    </dgm:pt>
    <dgm:pt modelId="{10BF3EE9-EF74-46A2-AD88-1C736B77E582}">
      <dgm:prSet custT="1"/>
      <dgm:spPr>
        <a:noFill/>
        <a:ln>
          <a:solidFill>
            <a:srgbClr val="D9D9D9">
              <a:alpha val="90000"/>
            </a:srgbClr>
          </a:solidFill>
        </a:ln>
      </dgm:spPr>
      <dgm:t>
        <a:bodyPr/>
        <a:lstStyle/>
        <a:p>
          <a:r>
            <a:rPr lang="en-US" sz="1400" dirty="0"/>
            <a:t>Curriculum support </a:t>
          </a:r>
          <a:r>
            <a:rPr lang="mr-IN" sz="1400" dirty="0"/>
            <a:t>–</a:t>
          </a:r>
          <a:r>
            <a:rPr lang="en-US" sz="1400" dirty="0"/>
            <a:t> New syllabus implementation</a:t>
          </a:r>
          <a:endParaRPr lang="en-AU" sz="1400" dirty="0"/>
        </a:p>
      </dgm:t>
    </dgm:pt>
    <dgm:pt modelId="{0C2FF7D5-2A1F-4C1B-9B4E-97BA403745F7}" type="parTrans" cxnId="{13F368CD-2A68-46AD-AAF3-6F0C66DF83A1}">
      <dgm:prSet/>
      <dgm:spPr/>
      <dgm:t>
        <a:bodyPr/>
        <a:lstStyle/>
        <a:p>
          <a:endParaRPr lang="en-AU"/>
        </a:p>
      </dgm:t>
    </dgm:pt>
    <dgm:pt modelId="{A5D02D26-DABD-45B8-AB0C-01AA7C515E6D}" type="sibTrans" cxnId="{13F368CD-2A68-46AD-AAF3-6F0C66DF83A1}">
      <dgm:prSet/>
      <dgm:spPr/>
      <dgm:t>
        <a:bodyPr/>
        <a:lstStyle/>
        <a:p>
          <a:endParaRPr lang="en-AU"/>
        </a:p>
      </dgm:t>
    </dgm:pt>
    <dgm:pt modelId="{48576C05-5DD6-480F-8BC4-BE481593F6BC}">
      <dgm:prSet custT="1"/>
      <dgm:spPr>
        <a:noFill/>
        <a:ln>
          <a:solidFill>
            <a:srgbClr val="D9D9D9">
              <a:alpha val="90000"/>
            </a:srgbClr>
          </a:solidFill>
        </a:ln>
      </dgm:spPr>
      <dgm:t>
        <a:bodyPr/>
        <a:lstStyle/>
        <a:p>
          <a:r>
            <a:rPr lang="en-AU" sz="1400" dirty="0"/>
            <a:t>Quality professional learning</a:t>
          </a:r>
        </a:p>
      </dgm:t>
    </dgm:pt>
    <dgm:pt modelId="{A259E851-104B-4FC4-B6E7-0FB314A36385}" type="parTrans" cxnId="{617A3222-9167-44A2-9887-50548CB3BE5C}">
      <dgm:prSet/>
      <dgm:spPr/>
      <dgm:t>
        <a:bodyPr/>
        <a:lstStyle/>
        <a:p>
          <a:endParaRPr lang="en-AU"/>
        </a:p>
      </dgm:t>
    </dgm:pt>
    <dgm:pt modelId="{F2A54D7E-3B59-4D0A-9FAA-ACAD54F3199D}" type="sibTrans" cxnId="{617A3222-9167-44A2-9887-50548CB3BE5C}">
      <dgm:prSet/>
      <dgm:spPr/>
      <dgm:t>
        <a:bodyPr/>
        <a:lstStyle/>
        <a:p>
          <a:endParaRPr lang="en-AU"/>
        </a:p>
      </dgm:t>
    </dgm:pt>
    <dgm:pt modelId="{E35C70DA-0950-4CD0-9633-391CFE8D8420}">
      <dgm:prSet/>
      <dgm:spPr>
        <a:noFill/>
        <a:ln>
          <a:solidFill>
            <a:srgbClr val="D9D9D9">
              <a:alpha val="90000"/>
            </a:srgbClr>
          </a:solidFill>
        </a:ln>
      </dgm:spPr>
      <dgm:t>
        <a:bodyPr/>
        <a:lstStyle/>
        <a:p>
          <a:endParaRPr lang="en-AU" sz="1500" dirty="0"/>
        </a:p>
      </dgm:t>
    </dgm:pt>
    <dgm:pt modelId="{AFE57110-07F1-48A0-97F4-149D5B6C2E41}" type="parTrans" cxnId="{EC62ECB0-6F95-40B3-8F67-DD0A0413C7BD}">
      <dgm:prSet/>
      <dgm:spPr/>
      <dgm:t>
        <a:bodyPr/>
        <a:lstStyle/>
        <a:p>
          <a:endParaRPr lang="en-AU"/>
        </a:p>
      </dgm:t>
    </dgm:pt>
    <dgm:pt modelId="{3E6A91AE-866D-434E-A3E1-4956D23DF93E}" type="sibTrans" cxnId="{EC62ECB0-6F95-40B3-8F67-DD0A0413C7BD}">
      <dgm:prSet/>
      <dgm:spPr/>
      <dgm:t>
        <a:bodyPr/>
        <a:lstStyle/>
        <a:p>
          <a:endParaRPr lang="en-AU"/>
        </a:p>
      </dgm:t>
    </dgm:pt>
    <dgm:pt modelId="{B16FBA89-C570-4657-910C-A3CF48481663}">
      <dgm:prSet custT="1"/>
      <dgm:spPr>
        <a:noFill/>
        <a:ln>
          <a:solidFill>
            <a:srgbClr val="00B0F0">
              <a:alpha val="90000"/>
            </a:srgbClr>
          </a:solidFill>
        </a:ln>
      </dgm:spPr>
      <dgm:t>
        <a:bodyPr/>
        <a:lstStyle/>
        <a:p>
          <a:r>
            <a:rPr lang="en-AU" sz="1400" dirty="0"/>
            <a:t>Service Navigator</a:t>
          </a:r>
        </a:p>
      </dgm:t>
    </dgm:pt>
    <dgm:pt modelId="{89C4439C-D749-4A46-BAF6-EFC30950E37A}" type="parTrans" cxnId="{AB451ADE-F480-4212-95F2-92DDEFAE3A06}">
      <dgm:prSet/>
      <dgm:spPr/>
      <dgm:t>
        <a:bodyPr/>
        <a:lstStyle/>
        <a:p>
          <a:endParaRPr lang="en-AU"/>
        </a:p>
      </dgm:t>
    </dgm:pt>
    <dgm:pt modelId="{B78A9947-33B8-410B-A8D2-F5DCA6A96166}" type="sibTrans" cxnId="{AB451ADE-F480-4212-95F2-92DDEFAE3A06}">
      <dgm:prSet/>
      <dgm:spPr/>
      <dgm:t>
        <a:bodyPr/>
        <a:lstStyle/>
        <a:p>
          <a:endParaRPr lang="en-AU"/>
        </a:p>
      </dgm:t>
    </dgm:pt>
    <dgm:pt modelId="{C4A61985-7E04-46FD-B1FB-298B530DE71E}">
      <dgm:prSet custT="1"/>
      <dgm:spPr>
        <a:noFill/>
        <a:ln>
          <a:solidFill>
            <a:srgbClr val="00B0F0">
              <a:alpha val="90000"/>
            </a:srgbClr>
          </a:solidFill>
        </a:ln>
      </dgm:spPr>
      <dgm:t>
        <a:bodyPr/>
        <a:lstStyle/>
        <a:p>
          <a:r>
            <a:rPr lang="en-AU" sz="1400" dirty="0"/>
            <a:t>Consistent wellbeing</a:t>
          </a:r>
        </a:p>
      </dgm:t>
    </dgm:pt>
    <dgm:pt modelId="{FF832445-4F52-48C2-909A-CE5729D42C24}" type="parTrans" cxnId="{AEA9F450-D7EC-47C5-B5F1-F8884F8CF424}">
      <dgm:prSet/>
      <dgm:spPr/>
      <dgm:t>
        <a:bodyPr/>
        <a:lstStyle/>
        <a:p>
          <a:endParaRPr lang="en-AU"/>
        </a:p>
      </dgm:t>
    </dgm:pt>
    <dgm:pt modelId="{C8448596-B34F-43E0-A24A-ACB29933F1FE}" type="sibTrans" cxnId="{AEA9F450-D7EC-47C5-B5F1-F8884F8CF424}">
      <dgm:prSet/>
      <dgm:spPr/>
      <dgm:t>
        <a:bodyPr/>
        <a:lstStyle/>
        <a:p>
          <a:endParaRPr lang="en-AU"/>
        </a:p>
      </dgm:t>
    </dgm:pt>
    <dgm:pt modelId="{93712843-6ADB-454D-AEE9-99E4ABA4C4AA}">
      <dgm:prSet/>
      <dgm:spPr>
        <a:noFill/>
        <a:ln>
          <a:solidFill>
            <a:srgbClr val="00B0F0">
              <a:alpha val="90000"/>
            </a:srgbClr>
          </a:solidFill>
        </a:ln>
      </dgm:spPr>
      <dgm:t>
        <a:bodyPr/>
        <a:lstStyle/>
        <a:p>
          <a:endParaRPr lang="en-AU" sz="1600" dirty="0"/>
        </a:p>
      </dgm:t>
    </dgm:pt>
    <dgm:pt modelId="{AF20D233-F04B-492C-B40F-0CF0D8119D88}" type="parTrans" cxnId="{EFFBF31F-57DA-4605-98F1-30445DD4368E}">
      <dgm:prSet/>
      <dgm:spPr/>
      <dgm:t>
        <a:bodyPr/>
        <a:lstStyle/>
        <a:p>
          <a:endParaRPr lang="en-AU"/>
        </a:p>
      </dgm:t>
    </dgm:pt>
    <dgm:pt modelId="{DC2B1821-1602-4BCB-8474-467B2CC362C1}" type="sibTrans" cxnId="{EFFBF31F-57DA-4605-98F1-30445DD4368E}">
      <dgm:prSet/>
      <dgm:spPr/>
      <dgm:t>
        <a:bodyPr/>
        <a:lstStyle/>
        <a:p>
          <a:endParaRPr lang="en-AU"/>
        </a:p>
      </dgm:t>
    </dgm:pt>
    <dgm:pt modelId="{321DBF26-BBEB-4997-B353-427C18363D5A}">
      <dgm:prSet custT="1"/>
      <dgm:spPr>
        <a:noFill/>
        <a:ln>
          <a:solidFill>
            <a:srgbClr val="92D050">
              <a:alpha val="90000"/>
            </a:srgbClr>
          </a:solidFill>
        </a:ln>
        <a:effectLst/>
      </dgm:spPr>
      <dgm:t>
        <a:bodyPr/>
        <a:lstStyle/>
        <a:p>
          <a:r>
            <a:rPr lang="en-AU" sz="1400" dirty="0"/>
            <a:t>Workforce strategy</a:t>
          </a:r>
        </a:p>
      </dgm:t>
    </dgm:pt>
    <dgm:pt modelId="{E283C99E-6F5A-47CB-A147-24104E5C6D2C}" type="parTrans" cxnId="{4A4D4888-ADD7-460C-84C8-F38B65CC1E1D}">
      <dgm:prSet/>
      <dgm:spPr/>
      <dgm:t>
        <a:bodyPr/>
        <a:lstStyle/>
        <a:p>
          <a:endParaRPr lang="en-AU"/>
        </a:p>
      </dgm:t>
    </dgm:pt>
    <dgm:pt modelId="{7CC20813-8770-458D-A593-B5D41CBAE096}" type="sibTrans" cxnId="{4A4D4888-ADD7-460C-84C8-F38B65CC1E1D}">
      <dgm:prSet/>
      <dgm:spPr/>
      <dgm:t>
        <a:bodyPr/>
        <a:lstStyle/>
        <a:p>
          <a:endParaRPr lang="en-AU"/>
        </a:p>
      </dgm:t>
    </dgm:pt>
    <dgm:pt modelId="{77F7C9B6-6582-4FF0-91FC-DA31BEE57970}">
      <dgm:prSet custT="1"/>
      <dgm:spPr>
        <a:noFill/>
        <a:ln>
          <a:solidFill>
            <a:srgbClr val="92D050">
              <a:alpha val="90000"/>
            </a:srgbClr>
          </a:solidFill>
        </a:ln>
        <a:effectLst/>
      </dgm:spPr>
      <dgm:t>
        <a:bodyPr/>
        <a:lstStyle/>
        <a:p>
          <a:r>
            <a:rPr lang="en-US" sz="1400" dirty="0"/>
            <a:t>Communication and engagement</a:t>
          </a:r>
          <a:endParaRPr lang="en-AU" sz="1400" dirty="0"/>
        </a:p>
      </dgm:t>
    </dgm:pt>
    <dgm:pt modelId="{8F1AD9CF-4E12-47F9-A3D1-79DDB8C574C0}" type="parTrans" cxnId="{8E0CBBC5-6D9B-4EB8-8CE4-43F2A9D04809}">
      <dgm:prSet/>
      <dgm:spPr/>
      <dgm:t>
        <a:bodyPr/>
        <a:lstStyle/>
        <a:p>
          <a:endParaRPr lang="en-AU"/>
        </a:p>
      </dgm:t>
    </dgm:pt>
    <dgm:pt modelId="{93BE442D-D045-47F3-9EA5-5DD69F17B557}" type="sibTrans" cxnId="{8E0CBBC5-6D9B-4EB8-8CE4-43F2A9D04809}">
      <dgm:prSet/>
      <dgm:spPr/>
      <dgm:t>
        <a:bodyPr/>
        <a:lstStyle/>
        <a:p>
          <a:endParaRPr lang="en-AU"/>
        </a:p>
      </dgm:t>
    </dgm:pt>
    <dgm:pt modelId="{F2515A43-1021-414A-A181-7A49E65934A8}">
      <dgm:prSet custT="1"/>
      <dgm:spPr>
        <a:noFill/>
        <a:ln>
          <a:solidFill>
            <a:srgbClr val="D9D9D9">
              <a:alpha val="90000"/>
            </a:srgbClr>
          </a:solidFill>
        </a:ln>
      </dgm:spPr>
      <dgm:t>
        <a:bodyPr/>
        <a:lstStyle/>
        <a:p>
          <a:endParaRPr lang="en-AU" sz="1400" dirty="0"/>
        </a:p>
      </dgm:t>
    </dgm:pt>
    <dgm:pt modelId="{82F4CDFB-7836-4D0E-9029-FC8B7D4889BF}" type="parTrans" cxnId="{607E112E-0E8B-4C81-BA33-BDF21D10BCE7}">
      <dgm:prSet/>
      <dgm:spPr/>
      <dgm:t>
        <a:bodyPr/>
        <a:lstStyle/>
        <a:p>
          <a:endParaRPr lang="en-AU"/>
        </a:p>
      </dgm:t>
    </dgm:pt>
    <dgm:pt modelId="{53094C40-B1F2-4F71-ABA0-E328693CA366}" type="sibTrans" cxnId="{607E112E-0E8B-4C81-BA33-BDF21D10BCE7}">
      <dgm:prSet/>
      <dgm:spPr/>
      <dgm:t>
        <a:bodyPr/>
        <a:lstStyle/>
        <a:p>
          <a:endParaRPr lang="en-AU"/>
        </a:p>
      </dgm:t>
    </dgm:pt>
    <dgm:pt modelId="{89130D41-A22E-4987-8CF6-105BAC3CBC92}">
      <dgm:prSet phldrT="[Text]" custT="1"/>
      <dgm:spPr>
        <a:noFill/>
        <a:ln>
          <a:solidFill>
            <a:srgbClr val="D9D9D9">
              <a:alpha val="90000"/>
            </a:srgbClr>
          </a:solidFill>
        </a:ln>
      </dgm:spPr>
      <dgm:t>
        <a:bodyPr/>
        <a:lstStyle/>
        <a:p>
          <a:endParaRPr lang="en-AU" sz="1400" dirty="0"/>
        </a:p>
      </dgm:t>
    </dgm:pt>
    <dgm:pt modelId="{BBAF103D-0689-4A0D-B8AA-631F35BAE462}" type="parTrans" cxnId="{DB0AB776-E341-4955-A85A-87DDAAEE796F}">
      <dgm:prSet/>
      <dgm:spPr/>
      <dgm:t>
        <a:bodyPr/>
        <a:lstStyle/>
        <a:p>
          <a:endParaRPr lang="en-AU"/>
        </a:p>
      </dgm:t>
    </dgm:pt>
    <dgm:pt modelId="{C39F155F-A01A-4082-8E41-1B19A7EAF558}" type="sibTrans" cxnId="{DB0AB776-E341-4955-A85A-87DDAAEE796F}">
      <dgm:prSet/>
      <dgm:spPr/>
      <dgm:t>
        <a:bodyPr/>
        <a:lstStyle/>
        <a:p>
          <a:endParaRPr lang="en-AU"/>
        </a:p>
      </dgm:t>
    </dgm:pt>
    <dgm:pt modelId="{E22D5204-A3BA-483E-B426-7D97D4726EDF}">
      <dgm:prSet phldrT="[Text]" custT="1"/>
      <dgm:spPr>
        <a:noFill/>
        <a:ln>
          <a:solidFill>
            <a:srgbClr val="00B0F0">
              <a:alpha val="90000"/>
            </a:srgbClr>
          </a:solidFill>
        </a:ln>
      </dgm:spPr>
      <dgm:t>
        <a:bodyPr/>
        <a:lstStyle/>
        <a:p>
          <a:endParaRPr lang="en-AU" sz="1400" dirty="0"/>
        </a:p>
      </dgm:t>
    </dgm:pt>
    <dgm:pt modelId="{A5FB75FC-85E2-4199-8237-22907186036D}" type="parTrans" cxnId="{A2951E35-A7F6-4601-B791-BCDDA21091DD}">
      <dgm:prSet/>
      <dgm:spPr/>
      <dgm:t>
        <a:bodyPr/>
        <a:lstStyle/>
        <a:p>
          <a:endParaRPr lang="en-AU"/>
        </a:p>
      </dgm:t>
    </dgm:pt>
    <dgm:pt modelId="{1328CE0C-BDE2-4410-898F-E627F7EA996F}" type="sibTrans" cxnId="{A2951E35-A7F6-4601-B791-BCDDA21091DD}">
      <dgm:prSet/>
      <dgm:spPr/>
      <dgm:t>
        <a:bodyPr/>
        <a:lstStyle/>
        <a:p>
          <a:endParaRPr lang="en-AU"/>
        </a:p>
      </dgm:t>
    </dgm:pt>
    <dgm:pt modelId="{8DE88070-166A-47AB-8192-1BA91267A07F}">
      <dgm:prSet custT="1"/>
      <dgm:spPr>
        <a:noFill/>
        <a:ln>
          <a:solidFill>
            <a:srgbClr val="00B0F0">
              <a:alpha val="90000"/>
            </a:srgbClr>
          </a:solidFill>
        </a:ln>
      </dgm:spPr>
      <dgm:t>
        <a:bodyPr/>
        <a:lstStyle/>
        <a:p>
          <a:endParaRPr lang="en-AU" sz="1400" dirty="0"/>
        </a:p>
      </dgm:t>
    </dgm:pt>
    <dgm:pt modelId="{5A343645-4B53-4719-9F28-F0A551B2BC43}" type="parTrans" cxnId="{5BC2FA07-3F3A-4AA0-93F2-89BE93761789}">
      <dgm:prSet/>
      <dgm:spPr/>
      <dgm:t>
        <a:bodyPr/>
        <a:lstStyle/>
        <a:p>
          <a:endParaRPr lang="en-AU"/>
        </a:p>
      </dgm:t>
    </dgm:pt>
    <dgm:pt modelId="{080656E3-EA7F-4CB7-9499-004E62B3F0FF}" type="sibTrans" cxnId="{5BC2FA07-3F3A-4AA0-93F2-89BE93761789}">
      <dgm:prSet/>
      <dgm:spPr/>
      <dgm:t>
        <a:bodyPr/>
        <a:lstStyle/>
        <a:p>
          <a:endParaRPr lang="en-AU"/>
        </a:p>
      </dgm:t>
    </dgm:pt>
    <dgm:pt modelId="{760380F2-1160-49C4-87AE-506969C82A20}">
      <dgm:prSet custT="1"/>
      <dgm:spPr>
        <a:noFill/>
        <a:ln>
          <a:solidFill>
            <a:srgbClr val="92D050">
              <a:alpha val="90000"/>
            </a:srgbClr>
          </a:solidFill>
        </a:ln>
        <a:effectLst/>
      </dgm:spPr>
      <dgm:t>
        <a:bodyPr/>
        <a:lstStyle/>
        <a:p>
          <a:endParaRPr lang="en-AU" sz="1400" dirty="0"/>
        </a:p>
      </dgm:t>
    </dgm:pt>
    <dgm:pt modelId="{5D59FAD9-FBE6-4C29-9042-B8BDDC24ED82}" type="parTrans" cxnId="{874AF144-E760-4EF8-A143-93519C0CEF0A}">
      <dgm:prSet/>
      <dgm:spPr/>
      <dgm:t>
        <a:bodyPr/>
        <a:lstStyle/>
        <a:p>
          <a:endParaRPr lang="en-AU"/>
        </a:p>
      </dgm:t>
    </dgm:pt>
    <dgm:pt modelId="{9E08BC54-5F38-43CD-B3A7-DFF0257A7A2E}" type="sibTrans" cxnId="{874AF144-E760-4EF8-A143-93519C0CEF0A}">
      <dgm:prSet/>
      <dgm:spPr/>
      <dgm:t>
        <a:bodyPr/>
        <a:lstStyle/>
        <a:p>
          <a:endParaRPr lang="en-AU"/>
        </a:p>
      </dgm:t>
    </dgm:pt>
    <dgm:pt modelId="{A48A2512-FFF2-4FA0-B39F-5DED25DAA20A}" type="pres">
      <dgm:prSet presAssocID="{8ACA6E53-97E7-4D63-91AD-6CF0721A66BD}" presName="Name0" presStyleCnt="0">
        <dgm:presLayoutVars>
          <dgm:dir/>
          <dgm:animLvl val="lvl"/>
          <dgm:resizeHandles val="exact"/>
        </dgm:presLayoutVars>
      </dgm:prSet>
      <dgm:spPr/>
      <dgm:t>
        <a:bodyPr/>
        <a:lstStyle/>
        <a:p>
          <a:endParaRPr lang="en-AU"/>
        </a:p>
      </dgm:t>
    </dgm:pt>
    <dgm:pt modelId="{7B0E6A7B-8EA2-4FC4-AF0E-0BDF706BF120}" type="pres">
      <dgm:prSet presAssocID="{5DB4FA3E-309F-437E-A0EE-36ABF6E9A916}" presName="composite" presStyleCnt="0"/>
      <dgm:spPr/>
    </dgm:pt>
    <dgm:pt modelId="{FCFC6E8F-96E4-4C8A-9F07-F6C8DB174CB4}" type="pres">
      <dgm:prSet presAssocID="{5DB4FA3E-309F-437E-A0EE-36ABF6E9A916}" presName="parTx" presStyleLbl="alignNode1" presStyleIdx="0" presStyleCnt="4" custLinFactNeighborY="2036">
        <dgm:presLayoutVars>
          <dgm:chMax val="0"/>
          <dgm:chPref val="0"/>
          <dgm:bulletEnabled val="1"/>
        </dgm:presLayoutVars>
      </dgm:prSet>
      <dgm:spPr/>
      <dgm:t>
        <a:bodyPr/>
        <a:lstStyle/>
        <a:p>
          <a:endParaRPr lang="en-AU"/>
        </a:p>
      </dgm:t>
    </dgm:pt>
    <dgm:pt modelId="{C8D26F8E-4ABD-494E-B7A4-25A5934F6CE3}" type="pres">
      <dgm:prSet presAssocID="{5DB4FA3E-309F-437E-A0EE-36ABF6E9A916}" presName="desTx" presStyleLbl="alignAccFollowNode1" presStyleIdx="0" presStyleCnt="4">
        <dgm:presLayoutVars>
          <dgm:bulletEnabled val="1"/>
        </dgm:presLayoutVars>
      </dgm:prSet>
      <dgm:spPr/>
      <dgm:t>
        <a:bodyPr/>
        <a:lstStyle/>
        <a:p>
          <a:endParaRPr lang="en-AU"/>
        </a:p>
      </dgm:t>
    </dgm:pt>
    <dgm:pt modelId="{E3B0A523-4882-4466-B61D-5E1C7EEB20FE}" type="pres">
      <dgm:prSet presAssocID="{F0B6CC78-428B-4C5D-855D-C12E016F76B9}" presName="space" presStyleCnt="0"/>
      <dgm:spPr/>
    </dgm:pt>
    <dgm:pt modelId="{9CA651B6-3E3C-4627-816F-866A5CD6F936}" type="pres">
      <dgm:prSet presAssocID="{CED37DA8-4636-43C3-8383-1B2A5CFEECF8}" presName="composite" presStyleCnt="0"/>
      <dgm:spPr/>
    </dgm:pt>
    <dgm:pt modelId="{54595D8D-9D42-4CA8-8F41-9D5F242BE62E}" type="pres">
      <dgm:prSet presAssocID="{CED37DA8-4636-43C3-8383-1B2A5CFEECF8}" presName="parTx" presStyleLbl="alignNode1" presStyleIdx="1" presStyleCnt="4" custLinFactNeighborX="103" custLinFactNeighborY="-501">
        <dgm:presLayoutVars>
          <dgm:chMax val="0"/>
          <dgm:chPref val="0"/>
          <dgm:bulletEnabled val="1"/>
        </dgm:presLayoutVars>
      </dgm:prSet>
      <dgm:spPr/>
      <dgm:t>
        <a:bodyPr/>
        <a:lstStyle/>
        <a:p>
          <a:endParaRPr lang="en-AU"/>
        </a:p>
      </dgm:t>
    </dgm:pt>
    <dgm:pt modelId="{C0A34D8A-360B-4CC2-BD17-53EEB2AD51F3}" type="pres">
      <dgm:prSet presAssocID="{CED37DA8-4636-43C3-8383-1B2A5CFEECF8}" presName="desTx" presStyleLbl="alignAccFollowNode1" presStyleIdx="1" presStyleCnt="4" custLinFactNeighborX="103" custLinFactNeighborY="26869">
        <dgm:presLayoutVars>
          <dgm:bulletEnabled val="1"/>
        </dgm:presLayoutVars>
      </dgm:prSet>
      <dgm:spPr/>
      <dgm:t>
        <a:bodyPr/>
        <a:lstStyle/>
        <a:p>
          <a:endParaRPr lang="en-AU"/>
        </a:p>
      </dgm:t>
    </dgm:pt>
    <dgm:pt modelId="{09AC5F52-1AD5-45E4-8000-55FF39620C2C}" type="pres">
      <dgm:prSet presAssocID="{84B8574B-6CD4-4042-80D5-2ADB2472C01D}" presName="space" presStyleCnt="0"/>
      <dgm:spPr/>
    </dgm:pt>
    <dgm:pt modelId="{15A27784-353B-4E31-924F-029D944941C1}" type="pres">
      <dgm:prSet presAssocID="{9073D0C8-FC92-402C-971B-DDB997FF4EB9}" presName="composite" presStyleCnt="0"/>
      <dgm:spPr/>
    </dgm:pt>
    <dgm:pt modelId="{48D376E0-05A5-4A7F-9CED-2CEB61E82814}" type="pres">
      <dgm:prSet presAssocID="{9073D0C8-FC92-402C-971B-DDB997FF4EB9}" presName="parTx" presStyleLbl="alignNode1" presStyleIdx="2" presStyleCnt="4">
        <dgm:presLayoutVars>
          <dgm:chMax val="0"/>
          <dgm:chPref val="0"/>
          <dgm:bulletEnabled val="1"/>
        </dgm:presLayoutVars>
      </dgm:prSet>
      <dgm:spPr/>
      <dgm:t>
        <a:bodyPr/>
        <a:lstStyle/>
        <a:p>
          <a:endParaRPr lang="en-AU"/>
        </a:p>
      </dgm:t>
    </dgm:pt>
    <dgm:pt modelId="{A13392C1-6CF8-4162-9CA0-307C99454F90}" type="pres">
      <dgm:prSet presAssocID="{9073D0C8-FC92-402C-971B-DDB997FF4EB9}" presName="desTx" presStyleLbl="alignAccFollowNode1" presStyleIdx="2" presStyleCnt="4">
        <dgm:presLayoutVars>
          <dgm:bulletEnabled val="1"/>
        </dgm:presLayoutVars>
      </dgm:prSet>
      <dgm:spPr/>
      <dgm:t>
        <a:bodyPr/>
        <a:lstStyle/>
        <a:p>
          <a:endParaRPr lang="en-AU"/>
        </a:p>
      </dgm:t>
    </dgm:pt>
    <dgm:pt modelId="{7D8684D9-A194-4F4A-8DB5-F4D70AF2DE96}" type="pres">
      <dgm:prSet presAssocID="{A15F352E-DEF2-47A5-A041-DF8C14BB0096}" presName="space" presStyleCnt="0"/>
      <dgm:spPr/>
    </dgm:pt>
    <dgm:pt modelId="{B52117A8-C7D9-4654-A26B-59B9728DFF64}" type="pres">
      <dgm:prSet presAssocID="{F874A32D-F75A-4825-9EFD-471ED2A03CB4}" presName="composite" presStyleCnt="0"/>
      <dgm:spPr/>
    </dgm:pt>
    <dgm:pt modelId="{08634009-DC25-44CE-8600-B0426A0A52DB}" type="pres">
      <dgm:prSet presAssocID="{F874A32D-F75A-4825-9EFD-471ED2A03CB4}" presName="parTx" presStyleLbl="alignNode1" presStyleIdx="3" presStyleCnt="4">
        <dgm:presLayoutVars>
          <dgm:chMax val="0"/>
          <dgm:chPref val="0"/>
          <dgm:bulletEnabled val="1"/>
        </dgm:presLayoutVars>
      </dgm:prSet>
      <dgm:spPr/>
      <dgm:t>
        <a:bodyPr/>
        <a:lstStyle/>
        <a:p>
          <a:endParaRPr lang="en-AU"/>
        </a:p>
      </dgm:t>
    </dgm:pt>
    <dgm:pt modelId="{0048CEAC-73D4-4C4E-907F-BCF834D6CA55}" type="pres">
      <dgm:prSet presAssocID="{F874A32D-F75A-4825-9EFD-471ED2A03CB4}" presName="desTx" presStyleLbl="alignAccFollowNode1" presStyleIdx="3" presStyleCnt="4">
        <dgm:presLayoutVars>
          <dgm:bulletEnabled val="1"/>
        </dgm:presLayoutVars>
      </dgm:prSet>
      <dgm:spPr/>
      <dgm:t>
        <a:bodyPr/>
        <a:lstStyle/>
        <a:p>
          <a:endParaRPr lang="en-AU"/>
        </a:p>
      </dgm:t>
    </dgm:pt>
  </dgm:ptLst>
  <dgm:cxnLst>
    <dgm:cxn modelId="{58EA6012-57AC-4C53-B296-E3212F273726}" srcId="{8ACA6E53-97E7-4D63-91AD-6CF0721A66BD}" destId="{CED37DA8-4636-43C3-8383-1B2A5CFEECF8}" srcOrd="1" destOrd="0" parTransId="{D1719797-3FF8-4398-8550-71265993934E}" sibTransId="{84B8574B-6CD4-4042-80D5-2ADB2472C01D}"/>
    <dgm:cxn modelId="{A351C07E-7399-4874-9661-46C4692BE2FE}" type="presOf" srcId="{5DB4FA3E-309F-437E-A0EE-36ABF6E9A916}" destId="{FCFC6E8F-96E4-4C8A-9F07-F6C8DB174CB4}" srcOrd="0" destOrd="0" presId="urn:microsoft.com/office/officeart/2005/8/layout/hList1"/>
    <dgm:cxn modelId="{A2951E35-A7F6-4601-B791-BCDDA21091DD}" srcId="{9073D0C8-FC92-402C-971B-DDB997FF4EB9}" destId="{E22D5204-A3BA-483E-B426-7D97D4726EDF}" srcOrd="1" destOrd="0" parTransId="{A5FB75FC-85E2-4199-8237-22907186036D}" sibTransId="{1328CE0C-BDE2-4410-898F-E627F7EA996F}"/>
    <dgm:cxn modelId="{874AF144-E760-4EF8-A143-93519C0CEF0A}" srcId="{F874A32D-F75A-4825-9EFD-471ED2A03CB4}" destId="{760380F2-1160-49C4-87AE-506969C82A20}" srcOrd="1" destOrd="0" parTransId="{5D59FAD9-FBE6-4C29-9042-B8BDDC24ED82}" sibTransId="{9E08BC54-5F38-43CD-B3A7-DFF0257A7A2E}"/>
    <dgm:cxn modelId="{AB451ADE-F480-4212-95F2-92DDEFAE3A06}" srcId="{9073D0C8-FC92-402C-971B-DDB997FF4EB9}" destId="{B16FBA89-C570-4657-910C-A3CF48481663}" srcOrd="2" destOrd="0" parTransId="{89C4439C-D749-4A46-BAF6-EFC30950E37A}" sibTransId="{B78A9947-33B8-410B-A8D2-F5DCA6A96166}"/>
    <dgm:cxn modelId="{AEA9F450-D7EC-47C5-B5F1-F8884F8CF424}" srcId="{9073D0C8-FC92-402C-971B-DDB997FF4EB9}" destId="{C4A61985-7E04-46FD-B1FB-298B530DE71E}" srcOrd="4" destOrd="0" parTransId="{FF832445-4F52-48C2-909A-CE5729D42C24}" sibTransId="{C8448596-B34F-43E0-A24A-ACB29933F1FE}"/>
    <dgm:cxn modelId="{8E0CBBC5-6D9B-4EB8-8CE4-43F2A9D04809}" srcId="{F874A32D-F75A-4825-9EFD-471ED2A03CB4}" destId="{77F7C9B6-6582-4FF0-91FC-DA31BEE57970}" srcOrd="2" destOrd="0" parTransId="{8F1AD9CF-4E12-47F9-A3D1-79DDB8C574C0}" sibTransId="{93BE442D-D045-47F3-9EA5-5DD69F17B557}"/>
    <dgm:cxn modelId="{C136011F-377A-42B8-B485-C055D09EE51F}" srcId="{5DB4FA3E-309F-437E-A0EE-36ABF6E9A916}" destId="{FA2DB946-A622-464C-853F-3CDE3451C66C}" srcOrd="3" destOrd="0" parTransId="{3CAED82B-7C9C-4092-A3DD-743B31D69730}" sibTransId="{B62441C0-A395-4757-9515-7FBF440A18B7}"/>
    <dgm:cxn modelId="{19601683-3214-43C4-828D-0078F303E89B}" type="presOf" srcId="{8ACA6E53-97E7-4D63-91AD-6CF0721A66BD}" destId="{A48A2512-FFF2-4FA0-B39F-5DED25DAA20A}" srcOrd="0" destOrd="0" presId="urn:microsoft.com/office/officeart/2005/8/layout/hList1"/>
    <dgm:cxn modelId="{4C3614F8-E047-42F9-8D6F-CBAFD7AF7868}" type="presOf" srcId="{321DBF26-BBEB-4997-B353-427C18363D5A}" destId="{0048CEAC-73D4-4C4E-907F-BCF834D6CA55}" srcOrd="0" destOrd="0" presId="urn:microsoft.com/office/officeart/2005/8/layout/hList1"/>
    <dgm:cxn modelId="{C6496E67-CEE0-4FBF-BC14-1E43F12E59D2}" srcId="{8ACA6E53-97E7-4D63-91AD-6CF0721A66BD}" destId="{F874A32D-F75A-4825-9EFD-471ED2A03CB4}" srcOrd="3" destOrd="0" parTransId="{4F1F33B9-A3C9-4316-BE7A-BFB74FC1D97A}" sibTransId="{9CD528C8-F465-4054-A51D-0547A26499D2}"/>
    <dgm:cxn modelId="{CE8C4B9F-4906-481F-A1F0-676E99F2A3B1}" type="presOf" srcId="{FA2DB946-A622-464C-853F-3CDE3451C66C}" destId="{C8D26F8E-4ABD-494E-B7A4-25A5934F6CE3}" srcOrd="0" destOrd="3" presId="urn:microsoft.com/office/officeart/2005/8/layout/hList1"/>
    <dgm:cxn modelId="{73CA7035-E8DF-4E1E-B389-C3719CC95615}" type="presOf" srcId="{10BF3EE9-EF74-46A2-AD88-1C736B77E582}" destId="{C8D26F8E-4ABD-494E-B7A4-25A5934F6CE3}" srcOrd="0" destOrd="1" presId="urn:microsoft.com/office/officeart/2005/8/layout/hList1"/>
    <dgm:cxn modelId="{EE0A7AC2-2F24-41B5-B35B-DEC1D0C0C129}" srcId="{8ACA6E53-97E7-4D63-91AD-6CF0721A66BD}" destId="{9073D0C8-FC92-402C-971B-DDB997FF4EB9}" srcOrd="2" destOrd="0" parTransId="{907730E0-05BC-471A-A700-82BE05A16B6F}" sibTransId="{A15F352E-DEF2-47A5-A041-DF8C14BB0096}"/>
    <dgm:cxn modelId="{EE05A816-A4B1-483B-B17C-109C1FBF6DC9}" type="presOf" srcId="{B16FBA89-C570-4657-910C-A3CF48481663}" destId="{A13392C1-6CF8-4162-9CA0-307C99454F90}" srcOrd="0" destOrd="2" presId="urn:microsoft.com/office/officeart/2005/8/layout/hList1"/>
    <dgm:cxn modelId="{7E8B993A-B7F0-44FF-8D0B-0CCBB808063D}" type="presOf" srcId="{F874A32D-F75A-4825-9EFD-471ED2A03CB4}" destId="{08634009-DC25-44CE-8600-B0426A0A52DB}" srcOrd="0" destOrd="0" presId="urn:microsoft.com/office/officeart/2005/8/layout/hList1"/>
    <dgm:cxn modelId="{DB0AB776-E341-4955-A85A-87DDAAEE796F}" srcId="{5DB4FA3E-309F-437E-A0EE-36ABF6E9A916}" destId="{89130D41-A22E-4987-8CF6-105BAC3CBC92}" srcOrd="4" destOrd="0" parTransId="{BBAF103D-0689-4A0D-B8AA-631F35BAE462}" sibTransId="{C39F155F-A01A-4082-8E41-1B19A7EAF558}"/>
    <dgm:cxn modelId="{1200B101-AA08-46FF-8F6F-BC4F0D05FF16}" type="presOf" srcId="{660426D4-6E10-4A71-960C-A9D583658DD9}" destId="{C8D26F8E-4ABD-494E-B7A4-25A5934F6CE3}" srcOrd="0" destOrd="0" presId="urn:microsoft.com/office/officeart/2005/8/layout/hList1"/>
    <dgm:cxn modelId="{9FD59AFE-2AE6-4FD5-9316-29C923F74419}" srcId="{5DB4FA3E-309F-437E-A0EE-36ABF6E9A916}" destId="{660426D4-6E10-4A71-960C-A9D583658DD9}" srcOrd="0" destOrd="0" parTransId="{96A2FBC3-B71E-4E53-AE1F-79453D593E26}" sibTransId="{F65F329A-4862-454E-BF69-C0D562480147}"/>
    <dgm:cxn modelId="{607E112E-0E8B-4C81-BA33-BDF21D10BCE7}" srcId="{5DB4FA3E-309F-437E-A0EE-36ABF6E9A916}" destId="{F2515A43-1021-414A-A181-7A49E65934A8}" srcOrd="2" destOrd="0" parTransId="{82F4CDFB-7836-4D0E-9029-FC8B7D4889BF}" sibTransId="{53094C40-B1F2-4F71-ABA0-E328693CA366}"/>
    <dgm:cxn modelId="{AB0166D1-C6AC-4147-ABCC-213B1B20B4A8}" type="presOf" srcId="{48576C05-5DD6-480F-8BC4-BE481593F6BC}" destId="{C8D26F8E-4ABD-494E-B7A4-25A5934F6CE3}" srcOrd="0" destOrd="5" presId="urn:microsoft.com/office/officeart/2005/8/layout/hList1"/>
    <dgm:cxn modelId="{A6454C16-6F7B-4BB6-9D16-A40735C8333A}" type="presOf" srcId="{760380F2-1160-49C4-87AE-506969C82A20}" destId="{0048CEAC-73D4-4C4E-907F-BCF834D6CA55}" srcOrd="0" destOrd="1" presId="urn:microsoft.com/office/officeart/2005/8/layout/hList1"/>
    <dgm:cxn modelId="{EFFBF31F-57DA-4605-98F1-30445DD4368E}" srcId="{9073D0C8-FC92-402C-971B-DDB997FF4EB9}" destId="{93712843-6ADB-454D-AEE9-99E4ABA4C4AA}" srcOrd="5" destOrd="0" parTransId="{AF20D233-F04B-492C-B40F-0CF0D8119D88}" sibTransId="{DC2B1821-1602-4BCB-8474-467B2CC362C1}"/>
    <dgm:cxn modelId="{13D278BA-567F-4250-A448-228A88C445AB}" type="presOf" srcId="{C4A61985-7E04-46FD-B1FB-298B530DE71E}" destId="{A13392C1-6CF8-4162-9CA0-307C99454F90}" srcOrd="0" destOrd="4" presId="urn:microsoft.com/office/officeart/2005/8/layout/hList1"/>
    <dgm:cxn modelId="{4D3D6DB1-1B8A-43DA-8B31-23E0E6150C69}" srcId="{8ACA6E53-97E7-4D63-91AD-6CF0721A66BD}" destId="{5DB4FA3E-309F-437E-A0EE-36ABF6E9A916}" srcOrd="0" destOrd="0" parTransId="{017B3F5C-40AC-451A-B402-B3AB79B6CC07}" sibTransId="{F0B6CC78-428B-4C5D-855D-C12E016F76B9}"/>
    <dgm:cxn modelId="{5BC2FA07-3F3A-4AA0-93F2-89BE93761789}" srcId="{9073D0C8-FC92-402C-971B-DDB997FF4EB9}" destId="{8DE88070-166A-47AB-8192-1BA91267A07F}" srcOrd="3" destOrd="0" parTransId="{5A343645-4B53-4719-9F28-F0A551B2BC43}" sibTransId="{080656E3-EA7F-4CB7-9499-004E62B3F0FF}"/>
    <dgm:cxn modelId="{0E182618-1AE2-42EF-98E3-6961698A1384}" type="presOf" srcId="{697B9F70-6385-403F-BE6D-780095E226CF}" destId="{C0A34D8A-360B-4CC2-BD17-53EEB2AD51F3}" srcOrd="0" destOrd="0" presId="urn:microsoft.com/office/officeart/2005/8/layout/hList1"/>
    <dgm:cxn modelId="{13F368CD-2A68-46AD-AAF3-6F0C66DF83A1}" srcId="{5DB4FA3E-309F-437E-A0EE-36ABF6E9A916}" destId="{10BF3EE9-EF74-46A2-AD88-1C736B77E582}" srcOrd="1" destOrd="0" parTransId="{0C2FF7D5-2A1F-4C1B-9B4E-97BA403745F7}" sibTransId="{A5D02D26-DABD-45B8-AB0C-01AA7C515E6D}"/>
    <dgm:cxn modelId="{AA5B145B-155B-4421-BC47-0EFE4EE2AE1C}" srcId="{9073D0C8-FC92-402C-971B-DDB997FF4EB9}" destId="{2A34A843-6051-4DF1-B9F7-9375F6780EAD}" srcOrd="0" destOrd="0" parTransId="{3B0B06A6-6E63-4A80-A980-3A3A3DC1449E}" sibTransId="{F73191AB-B2F3-469B-AACA-BB666F1FFA18}"/>
    <dgm:cxn modelId="{42B1B0AF-DF47-4B80-B68E-F07B8A050F97}" type="presOf" srcId="{F2515A43-1021-414A-A181-7A49E65934A8}" destId="{C8D26F8E-4ABD-494E-B7A4-25A5934F6CE3}" srcOrd="0" destOrd="2" presId="urn:microsoft.com/office/officeart/2005/8/layout/hList1"/>
    <dgm:cxn modelId="{8EE2DF26-7E97-4E5F-B130-40CDDB452AAC}" type="presOf" srcId="{E22D5204-A3BA-483E-B426-7D97D4726EDF}" destId="{A13392C1-6CF8-4162-9CA0-307C99454F90}" srcOrd="0" destOrd="1" presId="urn:microsoft.com/office/officeart/2005/8/layout/hList1"/>
    <dgm:cxn modelId="{D64F0F9E-2DE2-4707-AFFA-EDC1AAE6F7F3}" type="presOf" srcId="{93712843-6ADB-454D-AEE9-99E4ABA4C4AA}" destId="{A13392C1-6CF8-4162-9CA0-307C99454F90}" srcOrd="0" destOrd="5" presId="urn:microsoft.com/office/officeart/2005/8/layout/hList1"/>
    <dgm:cxn modelId="{0BAAEDE0-4ACB-4564-AE83-D0D4D53FEEE6}" srcId="{CED37DA8-4636-43C3-8383-1B2A5CFEECF8}" destId="{697B9F70-6385-403F-BE6D-780095E226CF}" srcOrd="0" destOrd="0" parTransId="{F3ABAC5A-957F-4BE8-A161-C565FB2380AE}" sibTransId="{9ACED907-B9EB-493E-B158-1191A4F5E102}"/>
    <dgm:cxn modelId="{617A3222-9167-44A2-9887-50548CB3BE5C}" srcId="{5DB4FA3E-309F-437E-A0EE-36ABF6E9A916}" destId="{48576C05-5DD6-480F-8BC4-BE481593F6BC}" srcOrd="5" destOrd="0" parTransId="{A259E851-104B-4FC4-B6E7-0FB314A36385}" sibTransId="{F2A54D7E-3B59-4D0A-9FAA-ACAD54F3199D}"/>
    <dgm:cxn modelId="{4A4D4888-ADD7-460C-84C8-F38B65CC1E1D}" srcId="{F874A32D-F75A-4825-9EFD-471ED2A03CB4}" destId="{321DBF26-BBEB-4997-B353-427C18363D5A}" srcOrd="0" destOrd="0" parTransId="{E283C99E-6F5A-47CB-A147-24104E5C6D2C}" sibTransId="{7CC20813-8770-458D-A593-B5D41CBAE096}"/>
    <dgm:cxn modelId="{B0013CEB-CA11-4E56-BE91-319B1566CAC5}" type="presOf" srcId="{9073D0C8-FC92-402C-971B-DDB997FF4EB9}" destId="{48D376E0-05A5-4A7F-9CED-2CEB61E82814}" srcOrd="0" destOrd="0" presId="urn:microsoft.com/office/officeart/2005/8/layout/hList1"/>
    <dgm:cxn modelId="{2312A2DD-058D-40BA-A021-0D70C395FCA8}" type="presOf" srcId="{89130D41-A22E-4987-8CF6-105BAC3CBC92}" destId="{C8D26F8E-4ABD-494E-B7A4-25A5934F6CE3}" srcOrd="0" destOrd="4" presId="urn:microsoft.com/office/officeart/2005/8/layout/hList1"/>
    <dgm:cxn modelId="{9DB86A1B-7D68-4377-99CE-94B5867C24FE}" type="presOf" srcId="{2A34A843-6051-4DF1-B9F7-9375F6780EAD}" destId="{A13392C1-6CF8-4162-9CA0-307C99454F90}" srcOrd="0" destOrd="0" presId="urn:microsoft.com/office/officeart/2005/8/layout/hList1"/>
    <dgm:cxn modelId="{7BF3FAA9-3A24-4567-8A60-35ED85C4138F}" type="presOf" srcId="{8DE88070-166A-47AB-8192-1BA91267A07F}" destId="{A13392C1-6CF8-4162-9CA0-307C99454F90}" srcOrd="0" destOrd="3" presId="urn:microsoft.com/office/officeart/2005/8/layout/hList1"/>
    <dgm:cxn modelId="{1AB2530D-824F-4273-94C1-EB4423F0E48D}" type="presOf" srcId="{E35C70DA-0950-4CD0-9633-391CFE8D8420}" destId="{C8D26F8E-4ABD-494E-B7A4-25A5934F6CE3}" srcOrd="0" destOrd="6" presId="urn:microsoft.com/office/officeart/2005/8/layout/hList1"/>
    <dgm:cxn modelId="{09C42B7A-B4B9-4A9E-A5E0-2332CC4CC39B}" type="presOf" srcId="{CED37DA8-4636-43C3-8383-1B2A5CFEECF8}" destId="{54595D8D-9D42-4CA8-8F41-9D5F242BE62E}" srcOrd="0" destOrd="0" presId="urn:microsoft.com/office/officeart/2005/8/layout/hList1"/>
    <dgm:cxn modelId="{AB2AE7DC-C663-420E-AB3E-25596B1D5198}" type="presOf" srcId="{77F7C9B6-6582-4FF0-91FC-DA31BEE57970}" destId="{0048CEAC-73D4-4C4E-907F-BCF834D6CA55}" srcOrd="0" destOrd="2" presId="urn:microsoft.com/office/officeart/2005/8/layout/hList1"/>
    <dgm:cxn modelId="{EC62ECB0-6F95-40B3-8F67-DD0A0413C7BD}" srcId="{5DB4FA3E-309F-437E-A0EE-36ABF6E9A916}" destId="{E35C70DA-0950-4CD0-9633-391CFE8D8420}" srcOrd="6" destOrd="0" parTransId="{AFE57110-07F1-48A0-97F4-149D5B6C2E41}" sibTransId="{3E6A91AE-866D-434E-A3E1-4956D23DF93E}"/>
    <dgm:cxn modelId="{3386A498-9033-4BA8-90B8-04738C0373A6}" type="presParOf" srcId="{A48A2512-FFF2-4FA0-B39F-5DED25DAA20A}" destId="{7B0E6A7B-8EA2-4FC4-AF0E-0BDF706BF120}" srcOrd="0" destOrd="0" presId="urn:microsoft.com/office/officeart/2005/8/layout/hList1"/>
    <dgm:cxn modelId="{06CF629E-2EBA-405D-82F8-AEE3DDA6172D}" type="presParOf" srcId="{7B0E6A7B-8EA2-4FC4-AF0E-0BDF706BF120}" destId="{FCFC6E8F-96E4-4C8A-9F07-F6C8DB174CB4}" srcOrd="0" destOrd="0" presId="urn:microsoft.com/office/officeart/2005/8/layout/hList1"/>
    <dgm:cxn modelId="{46B7A925-3980-4F85-B0FA-51495D57595B}" type="presParOf" srcId="{7B0E6A7B-8EA2-4FC4-AF0E-0BDF706BF120}" destId="{C8D26F8E-4ABD-494E-B7A4-25A5934F6CE3}" srcOrd="1" destOrd="0" presId="urn:microsoft.com/office/officeart/2005/8/layout/hList1"/>
    <dgm:cxn modelId="{A2FF610C-28DA-4DC3-84AE-E44F4E1F8688}" type="presParOf" srcId="{A48A2512-FFF2-4FA0-B39F-5DED25DAA20A}" destId="{E3B0A523-4882-4466-B61D-5E1C7EEB20FE}" srcOrd="1" destOrd="0" presId="urn:microsoft.com/office/officeart/2005/8/layout/hList1"/>
    <dgm:cxn modelId="{46A7BEB6-DC42-4E83-BD14-D2B25306C082}" type="presParOf" srcId="{A48A2512-FFF2-4FA0-B39F-5DED25DAA20A}" destId="{9CA651B6-3E3C-4627-816F-866A5CD6F936}" srcOrd="2" destOrd="0" presId="urn:microsoft.com/office/officeart/2005/8/layout/hList1"/>
    <dgm:cxn modelId="{0C254F50-117D-46DC-B4DC-1A0C7E542405}" type="presParOf" srcId="{9CA651B6-3E3C-4627-816F-866A5CD6F936}" destId="{54595D8D-9D42-4CA8-8F41-9D5F242BE62E}" srcOrd="0" destOrd="0" presId="urn:microsoft.com/office/officeart/2005/8/layout/hList1"/>
    <dgm:cxn modelId="{FD348592-A4E8-4755-A646-EC91A398CA9D}" type="presParOf" srcId="{9CA651B6-3E3C-4627-816F-866A5CD6F936}" destId="{C0A34D8A-360B-4CC2-BD17-53EEB2AD51F3}" srcOrd="1" destOrd="0" presId="urn:microsoft.com/office/officeart/2005/8/layout/hList1"/>
    <dgm:cxn modelId="{EF0B58B9-D8AD-4DA9-81E0-BC954550B529}" type="presParOf" srcId="{A48A2512-FFF2-4FA0-B39F-5DED25DAA20A}" destId="{09AC5F52-1AD5-45E4-8000-55FF39620C2C}" srcOrd="3" destOrd="0" presId="urn:microsoft.com/office/officeart/2005/8/layout/hList1"/>
    <dgm:cxn modelId="{01B2B875-5C75-46CE-AC0F-978A4AC13A67}" type="presParOf" srcId="{A48A2512-FFF2-4FA0-B39F-5DED25DAA20A}" destId="{15A27784-353B-4E31-924F-029D944941C1}" srcOrd="4" destOrd="0" presId="urn:microsoft.com/office/officeart/2005/8/layout/hList1"/>
    <dgm:cxn modelId="{8C479D7C-A1EC-4EB7-A1D5-20956A1A2F83}" type="presParOf" srcId="{15A27784-353B-4E31-924F-029D944941C1}" destId="{48D376E0-05A5-4A7F-9CED-2CEB61E82814}" srcOrd="0" destOrd="0" presId="urn:microsoft.com/office/officeart/2005/8/layout/hList1"/>
    <dgm:cxn modelId="{2A796D1A-A784-40F3-B236-B71752906B6C}" type="presParOf" srcId="{15A27784-353B-4E31-924F-029D944941C1}" destId="{A13392C1-6CF8-4162-9CA0-307C99454F90}" srcOrd="1" destOrd="0" presId="urn:microsoft.com/office/officeart/2005/8/layout/hList1"/>
    <dgm:cxn modelId="{642D5DCD-1AB8-4C5A-83CD-F153C27D6F19}" type="presParOf" srcId="{A48A2512-FFF2-4FA0-B39F-5DED25DAA20A}" destId="{7D8684D9-A194-4F4A-8DB5-F4D70AF2DE96}" srcOrd="5" destOrd="0" presId="urn:microsoft.com/office/officeart/2005/8/layout/hList1"/>
    <dgm:cxn modelId="{63D96B44-40AE-4A78-980D-00A57DBA7FB6}" type="presParOf" srcId="{A48A2512-FFF2-4FA0-B39F-5DED25DAA20A}" destId="{B52117A8-C7D9-4654-A26B-59B9728DFF64}" srcOrd="6" destOrd="0" presId="urn:microsoft.com/office/officeart/2005/8/layout/hList1"/>
    <dgm:cxn modelId="{EE45EE37-64E2-48E9-82A7-F328D1A44D61}" type="presParOf" srcId="{B52117A8-C7D9-4654-A26B-59B9728DFF64}" destId="{08634009-DC25-44CE-8600-B0426A0A52DB}" srcOrd="0" destOrd="0" presId="urn:microsoft.com/office/officeart/2005/8/layout/hList1"/>
    <dgm:cxn modelId="{8CF4888C-6740-460E-9916-F53D792BBD9F}" type="presParOf" srcId="{B52117A8-C7D9-4654-A26B-59B9728DFF64}" destId="{0048CEAC-73D4-4C4E-907F-BCF834D6CA5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6B21C-9C84-44B3-8E69-71EA4EAAE15C}">
      <dsp:nvSpPr>
        <dsp:cNvPr id="0" name=""/>
        <dsp:cNvSpPr/>
      </dsp:nvSpPr>
      <dsp:spPr>
        <a:xfrm>
          <a:off x="2531" y="261591"/>
          <a:ext cx="2008348" cy="1205008"/>
        </a:xfrm>
        <a:prstGeom prst="rect">
          <a:avLst/>
        </a:prstGeom>
        <a:solidFill>
          <a:srgbClr val="D9D9D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a:solidFill>
                <a:srgbClr val="365E6C"/>
              </a:solidFill>
            </a:rPr>
            <a:t>Quality teaching to improve every student</a:t>
          </a:r>
        </a:p>
      </dsp:txBody>
      <dsp:txXfrm>
        <a:off x="2531" y="261591"/>
        <a:ext cx="2008348" cy="1205008"/>
      </dsp:txXfrm>
    </dsp:sp>
    <dsp:sp modelId="{57CF299F-A0BD-4EAE-89AE-224D352B0DDD}">
      <dsp:nvSpPr>
        <dsp:cNvPr id="0" name=""/>
        <dsp:cNvSpPr/>
      </dsp:nvSpPr>
      <dsp:spPr>
        <a:xfrm>
          <a:off x="2211714" y="261591"/>
          <a:ext cx="2008348" cy="1205008"/>
        </a:xfrm>
        <a:prstGeom prst="rect">
          <a:avLst/>
        </a:prstGeom>
        <a:solidFill>
          <a:srgbClr val="FFC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a:solidFill>
                <a:srgbClr val="365E6C"/>
              </a:solidFill>
            </a:rPr>
            <a:t>Tailored support to improve every school</a:t>
          </a:r>
        </a:p>
      </dsp:txBody>
      <dsp:txXfrm>
        <a:off x="2211714" y="261591"/>
        <a:ext cx="2008348" cy="1205008"/>
      </dsp:txXfrm>
    </dsp:sp>
    <dsp:sp modelId="{162D0A82-5464-48C9-8EAE-0C028DDD5DB0}">
      <dsp:nvSpPr>
        <dsp:cNvPr id="0" name=""/>
        <dsp:cNvSpPr/>
      </dsp:nvSpPr>
      <dsp:spPr>
        <a:xfrm>
          <a:off x="4420897" y="261591"/>
          <a:ext cx="2008348" cy="1205008"/>
        </a:xfrm>
        <a:prstGeom prst="rect">
          <a:avLst/>
        </a:prstGeom>
        <a:solidFill>
          <a:srgbClr val="00B0F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a:solidFill>
                <a:schemeClr val="bg1"/>
              </a:solidFill>
            </a:rPr>
            <a:t>Prioritising teaching time</a:t>
          </a:r>
        </a:p>
      </dsp:txBody>
      <dsp:txXfrm>
        <a:off x="4420897" y="261591"/>
        <a:ext cx="2008348" cy="1205008"/>
      </dsp:txXfrm>
    </dsp:sp>
    <dsp:sp modelId="{85860F4D-1283-4488-8329-4D75EB83F1CC}">
      <dsp:nvSpPr>
        <dsp:cNvPr id="0" name=""/>
        <dsp:cNvSpPr/>
      </dsp:nvSpPr>
      <dsp:spPr>
        <a:xfrm>
          <a:off x="6630080" y="261591"/>
          <a:ext cx="2008348" cy="1205008"/>
        </a:xfrm>
        <a:prstGeom prst="rect">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a:solidFill>
                <a:schemeClr val="bg1"/>
              </a:solidFill>
            </a:rPr>
            <a:t>Leading the improvement journey</a:t>
          </a:r>
        </a:p>
      </dsp:txBody>
      <dsp:txXfrm>
        <a:off x="6630080" y="261591"/>
        <a:ext cx="2008348" cy="1205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6B21C-9C84-44B3-8E69-71EA4EAAE15C}">
      <dsp:nvSpPr>
        <dsp:cNvPr id="0" name=""/>
        <dsp:cNvSpPr/>
      </dsp:nvSpPr>
      <dsp:spPr>
        <a:xfrm>
          <a:off x="1" y="288029"/>
          <a:ext cx="2008348" cy="1205008"/>
        </a:xfrm>
        <a:prstGeom prst="rect">
          <a:avLst/>
        </a:prstGeom>
        <a:solidFill>
          <a:srgbClr val="D9D9D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a:solidFill>
                <a:srgbClr val="365E6C"/>
              </a:solidFill>
            </a:rPr>
            <a:t>Because we know </a:t>
          </a:r>
          <a:br>
            <a:rPr lang="en-AU" sz="1300" kern="1200" dirty="0">
              <a:solidFill>
                <a:srgbClr val="365E6C"/>
              </a:solidFill>
            </a:rPr>
          </a:br>
          <a:r>
            <a:rPr lang="en-AU" sz="1300" kern="1200" dirty="0">
              <a:solidFill>
                <a:srgbClr val="365E6C"/>
              </a:solidFill>
            </a:rPr>
            <a:t>this makes the </a:t>
          </a:r>
          <a:br>
            <a:rPr lang="en-AU" sz="1300" kern="1200" dirty="0">
              <a:solidFill>
                <a:srgbClr val="365E6C"/>
              </a:solidFill>
            </a:rPr>
          </a:br>
          <a:r>
            <a:rPr lang="en-AU" sz="1300" kern="1200" dirty="0">
              <a:solidFill>
                <a:srgbClr val="365E6C"/>
              </a:solidFill>
            </a:rPr>
            <a:t>greatest difference </a:t>
          </a:r>
          <a:br>
            <a:rPr lang="en-AU" sz="1300" kern="1200" dirty="0">
              <a:solidFill>
                <a:srgbClr val="365E6C"/>
              </a:solidFill>
            </a:rPr>
          </a:br>
          <a:r>
            <a:rPr lang="en-AU" sz="1300" kern="1200" dirty="0">
              <a:solidFill>
                <a:srgbClr val="365E6C"/>
              </a:solidFill>
            </a:rPr>
            <a:t>to student success</a:t>
          </a:r>
        </a:p>
      </dsp:txBody>
      <dsp:txXfrm>
        <a:off x="1" y="288029"/>
        <a:ext cx="2008348" cy="1205008"/>
      </dsp:txXfrm>
    </dsp:sp>
    <dsp:sp modelId="{130D9F16-8FC5-4FAA-B4E8-3400F8CF3F79}">
      <dsp:nvSpPr>
        <dsp:cNvPr id="0" name=""/>
        <dsp:cNvSpPr/>
      </dsp:nvSpPr>
      <dsp:spPr>
        <a:xfrm>
          <a:off x="2211714" y="261591"/>
          <a:ext cx="2008348" cy="1205008"/>
        </a:xfrm>
        <a:prstGeom prst="rect">
          <a:avLst/>
        </a:prstGeom>
        <a:solidFill>
          <a:srgbClr val="FFC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a:solidFill>
                <a:srgbClr val="365E6C"/>
              </a:solidFill>
            </a:rPr>
            <a:t>Because our </a:t>
          </a:r>
          <a:br>
            <a:rPr lang="en-AU" sz="1300" kern="1200" dirty="0">
              <a:solidFill>
                <a:srgbClr val="365E6C"/>
              </a:solidFill>
            </a:rPr>
          </a:br>
          <a:r>
            <a:rPr lang="en-AU" sz="1300" kern="1200" dirty="0">
              <a:solidFill>
                <a:srgbClr val="365E6C"/>
              </a:solidFill>
            </a:rPr>
            <a:t>2,200 schools are not ‘one size fits all’</a:t>
          </a:r>
        </a:p>
      </dsp:txBody>
      <dsp:txXfrm>
        <a:off x="2211714" y="261591"/>
        <a:ext cx="2008348" cy="1205008"/>
      </dsp:txXfrm>
    </dsp:sp>
    <dsp:sp modelId="{162D0A82-5464-48C9-8EAE-0C028DDD5DB0}">
      <dsp:nvSpPr>
        <dsp:cNvPr id="0" name=""/>
        <dsp:cNvSpPr/>
      </dsp:nvSpPr>
      <dsp:spPr>
        <a:xfrm>
          <a:off x="4420897" y="261591"/>
          <a:ext cx="2008348" cy="1205008"/>
        </a:xfrm>
        <a:prstGeom prst="rect">
          <a:avLst/>
        </a:prstGeom>
        <a:solidFill>
          <a:srgbClr val="00B0F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a:solidFill>
                <a:schemeClr val="bg1"/>
              </a:solidFill>
            </a:rPr>
            <a:t>Because we want teachers focused on </a:t>
          </a:r>
          <a:br>
            <a:rPr lang="en-AU" sz="1300" kern="1200" dirty="0">
              <a:solidFill>
                <a:schemeClr val="bg1"/>
              </a:solidFill>
            </a:rPr>
          </a:br>
          <a:r>
            <a:rPr lang="en-AU" sz="1300" kern="1200" dirty="0">
              <a:solidFill>
                <a:schemeClr val="bg1"/>
              </a:solidFill>
            </a:rPr>
            <a:t>what they came to do. Less regulation / </a:t>
          </a:r>
          <a:br>
            <a:rPr lang="en-AU" sz="1300" kern="1200" dirty="0">
              <a:solidFill>
                <a:schemeClr val="bg1"/>
              </a:solidFill>
            </a:rPr>
          </a:br>
          <a:r>
            <a:rPr lang="en-AU" sz="1300" kern="1200" dirty="0">
              <a:solidFill>
                <a:schemeClr val="bg1"/>
              </a:solidFill>
            </a:rPr>
            <a:t>more education!</a:t>
          </a:r>
        </a:p>
      </dsp:txBody>
      <dsp:txXfrm>
        <a:off x="4420897" y="261591"/>
        <a:ext cx="2008348" cy="1205008"/>
      </dsp:txXfrm>
    </dsp:sp>
    <dsp:sp modelId="{85860F4D-1283-4488-8329-4D75EB83F1CC}">
      <dsp:nvSpPr>
        <dsp:cNvPr id="0" name=""/>
        <dsp:cNvSpPr/>
      </dsp:nvSpPr>
      <dsp:spPr>
        <a:xfrm>
          <a:off x="6630080" y="261591"/>
          <a:ext cx="2008348" cy="1205008"/>
        </a:xfrm>
        <a:prstGeom prst="rect">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a:solidFill>
                <a:schemeClr val="bg1"/>
              </a:solidFill>
            </a:rPr>
            <a:t>Because as communities evolve so will the needs of their schools. </a:t>
          </a:r>
          <a:br>
            <a:rPr lang="en-AU" sz="1300" kern="1200" dirty="0">
              <a:solidFill>
                <a:schemeClr val="bg1"/>
              </a:solidFill>
            </a:rPr>
          </a:br>
          <a:r>
            <a:rPr lang="en-AU" sz="1300" kern="1200" dirty="0">
              <a:solidFill>
                <a:schemeClr val="bg1"/>
              </a:solidFill>
            </a:rPr>
            <a:t>There is no ‘status quo’ in a great school system. </a:t>
          </a:r>
        </a:p>
      </dsp:txBody>
      <dsp:txXfrm>
        <a:off x="6630080" y="261591"/>
        <a:ext cx="2008348" cy="1205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C6E8F-96E4-4C8A-9F07-F6C8DB174CB4}">
      <dsp:nvSpPr>
        <dsp:cNvPr id="0" name=""/>
        <dsp:cNvSpPr/>
      </dsp:nvSpPr>
      <dsp:spPr>
        <a:xfrm>
          <a:off x="3248" y="21399"/>
          <a:ext cx="1953498" cy="576000"/>
        </a:xfrm>
        <a:prstGeom prst="rect">
          <a:avLst/>
        </a:prstGeom>
        <a:solidFill>
          <a:srgbClr val="D9D9D9"/>
        </a:solidFill>
        <a:ln w="9525" cap="flat" cmpd="sng" algn="ctr">
          <a:solidFill>
            <a:srgbClr val="D9D9D9"/>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lvl="0" algn="l" defTabSz="622300">
            <a:lnSpc>
              <a:spcPct val="90000"/>
            </a:lnSpc>
            <a:spcBef>
              <a:spcPct val="0"/>
            </a:spcBef>
            <a:spcAft>
              <a:spcPct val="35000"/>
            </a:spcAft>
          </a:pPr>
          <a:r>
            <a:rPr lang="en-AU" sz="1400" kern="1200" dirty="0">
              <a:solidFill>
                <a:srgbClr val="365E6C"/>
              </a:solidFill>
            </a:rPr>
            <a:t>Quality teaching to improve every student</a:t>
          </a:r>
        </a:p>
      </dsp:txBody>
      <dsp:txXfrm>
        <a:off x="3248" y="21399"/>
        <a:ext cx="1953498" cy="576000"/>
      </dsp:txXfrm>
    </dsp:sp>
    <dsp:sp modelId="{C8D26F8E-4ABD-494E-B7A4-25A5934F6CE3}">
      <dsp:nvSpPr>
        <dsp:cNvPr id="0" name=""/>
        <dsp:cNvSpPr/>
      </dsp:nvSpPr>
      <dsp:spPr>
        <a:xfrm>
          <a:off x="3248" y="585672"/>
          <a:ext cx="1953498" cy="2964599"/>
        </a:xfrm>
        <a:prstGeom prst="rect">
          <a:avLst/>
        </a:prstGeom>
        <a:noFill/>
        <a:ln w="9525" cap="flat" cmpd="sng" algn="ctr">
          <a:solidFill>
            <a:srgbClr val="D9D9D9">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AU" sz="1400" kern="1200" dirty="0"/>
            <a:t>Curriculum support – Literacy and Numeracy</a:t>
          </a:r>
          <a:br>
            <a:rPr lang="en-AU" sz="1400" kern="1200" dirty="0"/>
          </a:br>
          <a:endParaRPr lang="en-AU" sz="1400" kern="1200" dirty="0"/>
        </a:p>
        <a:p>
          <a:pPr marL="114300" lvl="1" indent="-114300" algn="l" defTabSz="622300">
            <a:lnSpc>
              <a:spcPct val="90000"/>
            </a:lnSpc>
            <a:spcBef>
              <a:spcPct val="0"/>
            </a:spcBef>
            <a:spcAft>
              <a:spcPct val="15000"/>
            </a:spcAft>
            <a:buChar char="••"/>
          </a:pPr>
          <a:r>
            <a:rPr lang="en-US" sz="1400" kern="1200" dirty="0"/>
            <a:t>Curriculum support </a:t>
          </a:r>
          <a:r>
            <a:rPr lang="mr-IN" sz="1400" kern="1200" dirty="0"/>
            <a:t>–</a:t>
          </a:r>
          <a:r>
            <a:rPr lang="en-US" sz="1400" kern="1200" dirty="0"/>
            <a:t> New syllabus implementation</a:t>
          </a:r>
          <a:endParaRPr lang="en-AU" sz="1400" kern="1200" dirty="0"/>
        </a:p>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r>
            <a:rPr lang="en-AU" sz="1400" kern="1200" dirty="0"/>
            <a:t>Early career teacher journeys</a:t>
          </a:r>
        </a:p>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r>
            <a:rPr lang="en-AU" sz="1400" kern="1200" dirty="0"/>
            <a:t>Quality professional learning</a:t>
          </a:r>
        </a:p>
        <a:p>
          <a:pPr marL="114300" lvl="1" indent="-114300" algn="l" defTabSz="666750">
            <a:lnSpc>
              <a:spcPct val="90000"/>
            </a:lnSpc>
            <a:spcBef>
              <a:spcPct val="0"/>
            </a:spcBef>
            <a:spcAft>
              <a:spcPct val="15000"/>
            </a:spcAft>
            <a:buChar char="••"/>
          </a:pPr>
          <a:endParaRPr lang="en-AU" sz="1500" kern="1200" dirty="0"/>
        </a:p>
      </dsp:txBody>
      <dsp:txXfrm>
        <a:off x="3248" y="585672"/>
        <a:ext cx="1953498" cy="2964599"/>
      </dsp:txXfrm>
    </dsp:sp>
    <dsp:sp modelId="{54595D8D-9D42-4CA8-8F41-9D5F242BE62E}">
      <dsp:nvSpPr>
        <dsp:cNvPr id="0" name=""/>
        <dsp:cNvSpPr/>
      </dsp:nvSpPr>
      <dsp:spPr>
        <a:xfrm>
          <a:off x="2232248" y="6786"/>
          <a:ext cx="1953498" cy="576000"/>
        </a:xfrm>
        <a:prstGeom prst="rect">
          <a:avLst/>
        </a:prstGeom>
        <a:solidFill>
          <a:srgbClr val="FFC000"/>
        </a:solidFill>
        <a:ln w="9525" cap="flat" cmpd="sng" algn="ctr">
          <a:solidFill>
            <a:srgbClr val="FFC000"/>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lvl="0" algn="l" defTabSz="622300">
            <a:lnSpc>
              <a:spcPct val="90000"/>
            </a:lnSpc>
            <a:spcBef>
              <a:spcPct val="0"/>
            </a:spcBef>
            <a:spcAft>
              <a:spcPct val="35000"/>
            </a:spcAft>
          </a:pPr>
          <a:r>
            <a:rPr lang="en-AU" sz="1400" kern="1200" dirty="0">
              <a:solidFill>
                <a:srgbClr val="365E6C"/>
              </a:solidFill>
            </a:rPr>
            <a:t>Tailored support to improve every school</a:t>
          </a:r>
        </a:p>
      </dsp:txBody>
      <dsp:txXfrm>
        <a:off x="2232248" y="6786"/>
        <a:ext cx="1953498" cy="576000"/>
      </dsp:txXfrm>
    </dsp:sp>
    <dsp:sp modelId="{C0A34D8A-360B-4CC2-BD17-53EEB2AD51F3}">
      <dsp:nvSpPr>
        <dsp:cNvPr id="0" name=""/>
        <dsp:cNvSpPr/>
      </dsp:nvSpPr>
      <dsp:spPr>
        <a:xfrm>
          <a:off x="2232248" y="595344"/>
          <a:ext cx="1953498" cy="2964599"/>
        </a:xfrm>
        <a:prstGeom prst="rect">
          <a:avLst/>
        </a:prstGeom>
        <a:noFill/>
        <a:ln w="9525" cap="flat" cmpd="sng" algn="ctr">
          <a:solidFill>
            <a:srgbClr val="FFC000"/>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AU" sz="1400" kern="1200" dirty="0"/>
            <a:t>Strategic planning process and tailored support to schools</a:t>
          </a:r>
        </a:p>
      </dsp:txBody>
      <dsp:txXfrm>
        <a:off x="2232248" y="595344"/>
        <a:ext cx="1953498" cy="2964599"/>
      </dsp:txXfrm>
    </dsp:sp>
    <dsp:sp modelId="{48D376E0-05A5-4A7F-9CED-2CEB61E82814}">
      <dsp:nvSpPr>
        <dsp:cNvPr id="0" name=""/>
        <dsp:cNvSpPr/>
      </dsp:nvSpPr>
      <dsp:spPr>
        <a:xfrm>
          <a:off x="4457224" y="9672"/>
          <a:ext cx="1953498" cy="576000"/>
        </a:xfrm>
        <a:prstGeom prst="rect">
          <a:avLst/>
        </a:prstGeom>
        <a:solidFill>
          <a:srgbClr val="00B0F0"/>
        </a:solidFill>
        <a:ln w="9525" cap="flat" cmpd="sng" algn="ctr">
          <a:solidFill>
            <a:srgbClr val="00B0F0"/>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lvl="0" algn="l" defTabSz="622300">
            <a:lnSpc>
              <a:spcPct val="90000"/>
            </a:lnSpc>
            <a:spcBef>
              <a:spcPct val="0"/>
            </a:spcBef>
            <a:spcAft>
              <a:spcPct val="35000"/>
            </a:spcAft>
          </a:pPr>
          <a:r>
            <a:rPr lang="en-AU" sz="1400" kern="1200" dirty="0">
              <a:solidFill>
                <a:schemeClr val="bg1"/>
              </a:solidFill>
            </a:rPr>
            <a:t>Prioritising teaching time</a:t>
          </a:r>
        </a:p>
      </dsp:txBody>
      <dsp:txXfrm>
        <a:off x="4457224" y="9672"/>
        <a:ext cx="1953498" cy="576000"/>
      </dsp:txXfrm>
    </dsp:sp>
    <dsp:sp modelId="{A13392C1-6CF8-4162-9CA0-307C99454F90}">
      <dsp:nvSpPr>
        <dsp:cNvPr id="0" name=""/>
        <dsp:cNvSpPr/>
      </dsp:nvSpPr>
      <dsp:spPr>
        <a:xfrm>
          <a:off x="4457224" y="585672"/>
          <a:ext cx="1953498" cy="2964599"/>
        </a:xfrm>
        <a:prstGeom prst="rect">
          <a:avLst/>
        </a:prstGeom>
        <a:noFill/>
        <a:ln w="9525" cap="flat" cmpd="sng" algn="ctr">
          <a:solidFill>
            <a:srgbClr val="00B0F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AU" sz="1400" kern="1200" dirty="0"/>
            <a:t>Policy review</a:t>
          </a:r>
        </a:p>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r>
            <a:rPr lang="en-AU" sz="1400" kern="1200" dirty="0"/>
            <a:t>Service Navigator</a:t>
          </a:r>
        </a:p>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r>
            <a:rPr lang="en-AU" sz="1400" kern="1200" dirty="0"/>
            <a:t>Consistent wellbeing</a:t>
          </a:r>
        </a:p>
        <a:p>
          <a:pPr marL="171450" lvl="1" indent="-171450" algn="l" defTabSz="711200">
            <a:lnSpc>
              <a:spcPct val="90000"/>
            </a:lnSpc>
            <a:spcBef>
              <a:spcPct val="0"/>
            </a:spcBef>
            <a:spcAft>
              <a:spcPct val="15000"/>
            </a:spcAft>
            <a:buChar char="••"/>
          </a:pPr>
          <a:endParaRPr lang="en-AU" sz="1600" kern="1200" dirty="0"/>
        </a:p>
      </dsp:txBody>
      <dsp:txXfrm>
        <a:off x="4457224" y="585672"/>
        <a:ext cx="1953498" cy="2964599"/>
      </dsp:txXfrm>
    </dsp:sp>
    <dsp:sp modelId="{08634009-DC25-44CE-8600-B0426A0A52DB}">
      <dsp:nvSpPr>
        <dsp:cNvPr id="0" name=""/>
        <dsp:cNvSpPr/>
      </dsp:nvSpPr>
      <dsp:spPr>
        <a:xfrm>
          <a:off x="6684212" y="9672"/>
          <a:ext cx="1953498" cy="576000"/>
        </a:xfrm>
        <a:prstGeom prst="rect">
          <a:avLst/>
        </a:prstGeom>
        <a:solidFill>
          <a:srgbClr val="92D050"/>
        </a:solidFill>
        <a:ln w="9525" cap="flat" cmpd="sng" algn="ctr">
          <a:solidFill>
            <a:srgbClr val="92D050"/>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lvl="0" algn="l" defTabSz="622300">
            <a:lnSpc>
              <a:spcPct val="90000"/>
            </a:lnSpc>
            <a:spcBef>
              <a:spcPct val="0"/>
            </a:spcBef>
            <a:spcAft>
              <a:spcPct val="35000"/>
            </a:spcAft>
          </a:pPr>
          <a:r>
            <a:rPr lang="en-AU" sz="1400" kern="1200" dirty="0">
              <a:solidFill>
                <a:schemeClr val="bg1"/>
              </a:solidFill>
            </a:rPr>
            <a:t>Leading the improvement journey</a:t>
          </a:r>
        </a:p>
      </dsp:txBody>
      <dsp:txXfrm>
        <a:off x="6684212" y="9672"/>
        <a:ext cx="1953498" cy="576000"/>
      </dsp:txXfrm>
    </dsp:sp>
    <dsp:sp modelId="{0048CEAC-73D4-4C4E-907F-BCF834D6CA55}">
      <dsp:nvSpPr>
        <dsp:cNvPr id="0" name=""/>
        <dsp:cNvSpPr/>
      </dsp:nvSpPr>
      <dsp:spPr>
        <a:xfrm>
          <a:off x="6684212" y="585672"/>
          <a:ext cx="1953498" cy="2964599"/>
        </a:xfrm>
        <a:prstGeom prst="rect">
          <a:avLst/>
        </a:prstGeom>
        <a:noFill/>
        <a:ln w="9525" cap="flat" cmpd="sng" algn="ctr">
          <a:solidFill>
            <a:srgbClr val="92D05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AU" sz="1400" kern="1200" dirty="0"/>
            <a:t>Workforce strategy</a:t>
          </a:r>
        </a:p>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r>
            <a:rPr lang="en-US" sz="1400" kern="1200" dirty="0"/>
            <a:t>Communication and engagement</a:t>
          </a:r>
          <a:endParaRPr lang="en-AU" sz="1400" kern="1200" dirty="0"/>
        </a:p>
      </dsp:txBody>
      <dsp:txXfrm>
        <a:off x="6684212" y="585672"/>
        <a:ext cx="1953498" cy="29645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59473-092C-447A-92AB-61FFDDE53491}">
      <dsp:nvSpPr>
        <dsp:cNvPr id="0" name=""/>
        <dsp:cNvSpPr/>
      </dsp:nvSpPr>
      <dsp:spPr>
        <a:xfrm>
          <a:off x="1201724" y="0"/>
          <a:ext cx="2437821" cy="2437993"/>
        </a:xfrm>
        <a:prstGeom prst="ellipse">
          <a:avLst/>
        </a:prstGeom>
        <a:solidFill>
          <a:srgbClr val="D9D9D9"/>
        </a:solidFill>
        <a:ln>
          <a:solidFill>
            <a:srgbClr val="D9D9D9"/>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rgbClr val="425968"/>
              </a:solidFill>
              <a:latin typeface="Arial" panose="020B0604020202020204" pitchFamily="34" charset="0"/>
              <a:cs typeface="Arial" panose="020B0604020202020204" pitchFamily="34" charset="0"/>
            </a:rPr>
            <a:t>1. Differentiated professional growth of principals</a:t>
          </a:r>
        </a:p>
      </dsp:txBody>
      <dsp:txXfrm>
        <a:off x="1558735" y="357036"/>
        <a:ext cx="1723799" cy="1723921"/>
      </dsp:txXfrm>
    </dsp:sp>
    <dsp:sp modelId="{EEB9F2B9-F0D2-4BDE-85DA-D24F2B10122B}">
      <dsp:nvSpPr>
        <dsp:cNvPr id="0" name=""/>
        <dsp:cNvSpPr/>
      </dsp:nvSpPr>
      <dsp:spPr>
        <a:xfrm>
          <a:off x="3344430" y="3034"/>
          <a:ext cx="2437821" cy="2437993"/>
        </a:xfrm>
        <a:prstGeom prst="ellipse">
          <a:avLst/>
        </a:prstGeom>
        <a:solidFill>
          <a:srgbClr val="FFC000"/>
        </a:solidFill>
        <a:ln>
          <a:solidFill>
            <a:srgbClr val="FFC000"/>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rgbClr val="425968"/>
              </a:solidFill>
              <a:latin typeface="Arial" panose="020B0604020202020204" pitchFamily="34" charset="0"/>
              <a:cs typeface="Arial" panose="020B0604020202020204" pitchFamily="34" charset="0"/>
            </a:rPr>
            <a:t>2. </a:t>
          </a:r>
          <a:r>
            <a:rPr lang="en-US" sz="1800" kern="1200" dirty="0" err="1">
              <a:solidFill>
                <a:srgbClr val="425968"/>
              </a:solidFill>
              <a:latin typeface="Arial" panose="020B0604020202020204" pitchFamily="34" charset="0"/>
              <a:cs typeface="Arial" panose="020B0604020202020204" pitchFamily="34" charset="0"/>
            </a:rPr>
            <a:t>Contextualised</a:t>
          </a:r>
          <a:r>
            <a:rPr lang="en-US" sz="1800" kern="1200" dirty="0">
              <a:solidFill>
                <a:srgbClr val="425968"/>
              </a:solidFill>
              <a:latin typeface="Arial" panose="020B0604020202020204" pitchFamily="34" charset="0"/>
              <a:cs typeface="Arial" panose="020B0604020202020204" pitchFamily="34" charset="0"/>
            </a:rPr>
            <a:t> support for school improvement</a:t>
          </a:r>
        </a:p>
      </dsp:txBody>
      <dsp:txXfrm>
        <a:off x="3701441" y="360070"/>
        <a:ext cx="1723799" cy="17239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A9B9F-EF25-4F84-A55F-7AB961385779}">
      <dsp:nvSpPr>
        <dsp:cNvPr id="0" name=""/>
        <dsp:cNvSpPr/>
      </dsp:nvSpPr>
      <dsp:spPr>
        <a:xfrm>
          <a:off x="2278313" y="908"/>
          <a:ext cx="3897751" cy="720597"/>
        </a:xfrm>
        <a:prstGeom prst="rightArrow">
          <a:avLst>
            <a:gd name="adj1" fmla="val 75000"/>
            <a:gd name="adj2" fmla="val 50000"/>
          </a:avLst>
        </a:prstGeom>
        <a:solidFill>
          <a:srgbClr val="D9D9D9">
            <a:alpha val="90000"/>
          </a:srgbClr>
        </a:solidFill>
        <a:ln w="25400" cap="flat" cmpd="sng" algn="ctr">
          <a:solidFill>
            <a:srgbClr val="D9D9D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100000"/>
            </a:lnSpc>
            <a:spcBef>
              <a:spcPct val="0"/>
            </a:spcBef>
            <a:spcAft>
              <a:spcPts val="0"/>
            </a:spcAft>
            <a:buFont typeface="Arial" panose="020B0604020202020204" pitchFamily="34" charset="0"/>
            <a:buChar char="••"/>
          </a:pPr>
          <a:r>
            <a:rPr lang="en-AU" sz="1000" b="0" i="0" kern="1200" dirty="0">
              <a:solidFill>
                <a:srgbClr val="425968"/>
              </a:solidFill>
            </a:rPr>
            <a:t>Stage 1 of syllabus implementation refers to the time leading up to the publication of a new syllabus by NESA, including consultation. The department commences development of support for schools.</a:t>
          </a:r>
          <a:endParaRPr lang="en-AU" sz="1000" kern="1200" dirty="0">
            <a:solidFill>
              <a:srgbClr val="425968"/>
            </a:solidFill>
          </a:endParaRPr>
        </a:p>
      </dsp:txBody>
      <dsp:txXfrm>
        <a:off x="2278313" y="90983"/>
        <a:ext cx="3627527" cy="540447"/>
      </dsp:txXfrm>
    </dsp:sp>
    <dsp:sp modelId="{27C60449-B689-46B8-88CE-18E2B452B6FE}">
      <dsp:nvSpPr>
        <dsp:cNvPr id="0" name=""/>
        <dsp:cNvSpPr/>
      </dsp:nvSpPr>
      <dsp:spPr>
        <a:xfrm>
          <a:off x="320187" y="908"/>
          <a:ext cx="1958126" cy="720597"/>
        </a:xfrm>
        <a:prstGeom prst="roundRect">
          <a:avLst/>
        </a:prstGeom>
        <a:solidFill>
          <a:srgbClr val="D9D9D9"/>
        </a:solidFill>
        <a:ln w="25400" cap="flat" cmpd="sng" algn="ctr">
          <a:solidFill>
            <a:srgbClr val="D9D9D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l" defTabSz="1289050">
            <a:lnSpc>
              <a:spcPct val="90000"/>
            </a:lnSpc>
            <a:spcBef>
              <a:spcPct val="0"/>
            </a:spcBef>
            <a:spcAft>
              <a:spcPct val="35000"/>
            </a:spcAft>
          </a:pPr>
          <a:r>
            <a:rPr lang="en-AU" sz="2900" kern="1200" dirty="0">
              <a:solidFill>
                <a:srgbClr val="425968"/>
              </a:solidFill>
            </a:rPr>
            <a:t>1 Develop</a:t>
          </a:r>
        </a:p>
      </dsp:txBody>
      <dsp:txXfrm>
        <a:off x="355364" y="36085"/>
        <a:ext cx="1887772" cy="650243"/>
      </dsp:txXfrm>
    </dsp:sp>
    <dsp:sp modelId="{428500F7-81A1-474B-A0EE-967C31E429C8}">
      <dsp:nvSpPr>
        <dsp:cNvPr id="0" name=""/>
        <dsp:cNvSpPr/>
      </dsp:nvSpPr>
      <dsp:spPr>
        <a:xfrm>
          <a:off x="2278313" y="793566"/>
          <a:ext cx="3897751" cy="720597"/>
        </a:xfrm>
        <a:prstGeom prst="rightArrow">
          <a:avLst>
            <a:gd name="adj1" fmla="val 75000"/>
            <a:gd name="adj2" fmla="val 50000"/>
          </a:avLst>
        </a:prstGeom>
        <a:solidFill>
          <a:srgbClr val="FFC000">
            <a:alpha val="90000"/>
          </a:srgbClr>
        </a:solidFill>
        <a:ln w="25400" cap="flat" cmpd="sng" algn="ctr">
          <a:solidFill>
            <a:srgbClr val="FFC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AU" sz="1000" b="0" i="0" kern="1200" dirty="0">
              <a:solidFill>
                <a:srgbClr val="425968"/>
              </a:solidFill>
            </a:rPr>
            <a:t>This stage is marked by the formal publication and release of a new syllabus by NESA. Preparation involves the design and delivery of professional learning and resources that will support familiarisation of the new syllabus.</a:t>
          </a:r>
          <a:endParaRPr lang="en-AU" sz="1000" kern="1200" dirty="0">
            <a:solidFill>
              <a:srgbClr val="425968"/>
            </a:solidFill>
          </a:endParaRPr>
        </a:p>
      </dsp:txBody>
      <dsp:txXfrm>
        <a:off x="2278313" y="883641"/>
        <a:ext cx="3627527" cy="540447"/>
      </dsp:txXfrm>
    </dsp:sp>
    <dsp:sp modelId="{9DEEA50C-5D8B-4967-B552-D6D1506BEEDE}">
      <dsp:nvSpPr>
        <dsp:cNvPr id="0" name=""/>
        <dsp:cNvSpPr/>
      </dsp:nvSpPr>
      <dsp:spPr>
        <a:xfrm>
          <a:off x="320187" y="793566"/>
          <a:ext cx="1958126" cy="720597"/>
        </a:xfrm>
        <a:prstGeom prst="roundRect">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l" defTabSz="1289050">
            <a:lnSpc>
              <a:spcPct val="90000"/>
            </a:lnSpc>
            <a:spcBef>
              <a:spcPct val="0"/>
            </a:spcBef>
            <a:spcAft>
              <a:spcPct val="35000"/>
            </a:spcAft>
          </a:pPr>
          <a:r>
            <a:rPr lang="en-AU" sz="2900" kern="1200" dirty="0">
              <a:solidFill>
                <a:srgbClr val="425968"/>
              </a:solidFill>
            </a:rPr>
            <a:t>2 Prepare</a:t>
          </a:r>
        </a:p>
      </dsp:txBody>
      <dsp:txXfrm>
        <a:off x="355364" y="828743"/>
        <a:ext cx="1887772" cy="650243"/>
      </dsp:txXfrm>
    </dsp:sp>
    <dsp:sp modelId="{F9B292F4-506B-494A-B0BC-900231900C87}">
      <dsp:nvSpPr>
        <dsp:cNvPr id="0" name=""/>
        <dsp:cNvSpPr/>
      </dsp:nvSpPr>
      <dsp:spPr>
        <a:xfrm>
          <a:off x="2278313" y="1586223"/>
          <a:ext cx="3897751" cy="720597"/>
        </a:xfrm>
        <a:prstGeom prst="rightArrow">
          <a:avLst>
            <a:gd name="adj1" fmla="val 75000"/>
            <a:gd name="adj2" fmla="val 50000"/>
          </a:avLst>
        </a:prstGeom>
        <a:solidFill>
          <a:srgbClr val="00AFEF">
            <a:alpha val="90000"/>
          </a:srgbClr>
        </a:solidFill>
        <a:ln w="25400" cap="flat" cmpd="sng" algn="ctr">
          <a:solidFill>
            <a:srgbClr val="00AFE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AU" sz="1000" b="0" i="0" kern="1200" dirty="0">
              <a:solidFill>
                <a:srgbClr val="425968"/>
              </a:solidFill>
            </a:rPr>
            <a:t>Schools are required to commence teaching the new syllabus. Continued development and delivery of targeted professional learning and resources will occur to support schools</a:t>
          </a:r>
          <a:r>
            <a:rPr lang="en-AU" sz="900" b="0" i="0" kern="1200" dirty="0">
              <a:solidFill>
                <a:srgbClr val="425968"/>
              </a:solidFill>
            </a:rPr>
            <a:t>.</a:t>
          </a:r>
          <a:endParaRPr lang="en-AU" sz="900" kern="1200" dirty="0">
            <a:solidFill>
              <a:srgbClr val="425968"/>
            </a:solidFill>
          </a:endParaRPr>
        </a:p>
      </dsp:txBody>
      <dsp:txXfrm>
        <a:off x="2278313" y="1676298"/>
        <a:ext cx="3627527" cy="540447"/>
      </dsp:txXfrm>
    </dsp:sp>
    <dsp:sp modelId="{A726E0B0-DDC9-43E6-B0AC-F4CD52A32AA9}">
      <dsp:nvSpPr>
        <dsp:cNvPr id="0" name=""/>
        <dsp:cNvSpPr/>
      </dsp:nvSpPr>
      <dsp:spPr>
        <a:xfrm>
          <a:off x="320187" y="1586223"/>
          <a:ext cx="1958126" cy="720597"/>
        </a:xfrm>
        <a:prstGeom prst="roundRect">
          <a:avLst/>
        </a:prstGeom>
        <a:solidFill>
          <a:srgbClr val="00AFEF"/>
        </a:solidFill>
        <a:ln w="25400" cap="flat" cmpd="sng" algn="ctr">
          <a:solidFill>
            <a:srgbClr val="00AFE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l" defTabSz="1289050">
            <a:lnSpc>
              <a:spcPct val="90000"/>
            </a:lnSpc>
            <a:spcBef>
              <a:spcPct val="0"/>
            </a:spcBef>
            <a:spcAft>
              <a:spcPct val="35000"/>
            </a:spcAft>
          </a:pPr>
          <a:r>
            <a:rPr lang="en-AU" sz="2900" kern="1200" dirty="0"/>
            <a:t>3 Teach</a:t>
          </a:r>
        </a:p>
      </dsp:txBody>
      <dsp:txXfrm>
        <a:off x="355364" y="1621400"/>
        <a:ext cx="1887772" cy="650243"/>
      </dsp:txXfrm>
    </dsp:sp>
    <dsp:sp modelId="{66FD4E98-ED9D-4DFB-A4A9-A30E904B8BE3}">
      <dsp:nvSpPr>
        <dsp:cNvPr id="0" name=""/>
        <dsp:cNvSpPr/>
      </dsp:nvSpPr>
      <dsp:spPr>
        <a:xfrm>
          <a:off x="2278313" y="2378881"/>
          <a:ext cx="3897751" cy="720597"/>
        </a:xfrm>
        <a:prstGeom prst="rightArrow">
          <a:avLst>
            <a:gd name="adj1" fmla="val 75000"/>
            <a:gd name="adj2" fmla="val 50000"/>
          </a:avLst>
        </a:prstGeom>
        <a:solidFill>
          <a:srgbClr val="91CF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AU" sz="1000" b="0" i="0" kern="1200" dirty="0">
              <a:solidFill>
                <a:srgbClr val="425968"/>
              </a:solidFill>
            </a:rPr>
            <a:t>In the second year of syllabus implementation, teachers’ professional knowledge is enhanced through professional learning and resources that encourage and develop syllabus content expertise.</a:t>
          </a:r>
          <a:endParaRPr lang="en-AU" sz="1000" kern="1200" dirty="0">
            <a:solidFill>
              <a:srgbClr val="425968"/>
            </a:solidFill>
          </a:endParaRPr>
        </a:p>
      </dsp:txBody>
      <dsp:txXfrm>
        <a:off x="2278313" y="2468956"/>
        <a:ext cx="3627527" cy="540447"/>
      </dsp:txXfrm>
    </dsp:sp>
    <dsp:sp modelId="{579DD8B8-1837-47C8-B624-AA960A4B48FA}">
      <dsp:nvSpPr>
        <dsp:cNvPr id="0" name=""/>
        <dsp:cNvSpPr/>
      </dsp:nvSpPr>
      <dsp:spPr>
        <a:xfrm>
          <a:off x="320187" y="2378881"/>
          <a:ext cx="1958126" cy="720597"/>
        </a:xfrm>
        <a:prstGeom prst="roundRect">
          <a:avLst/>
        </a:prstGeom>
        <a:solidFill>
          <a:srgbClr val="91CF50"/>
        </a:solidFill>
        <a:ln w="25400" cap="flat" cmpd="sng" algn="ctr">
          <a:solidFill>
            <a:srgbClr val="91CF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l" defTabSz="1289050">
            <a:lnSpc>
              <a:spcPct val="90000"/>
            </a:lnSpc>
            <a:spcBef>
              <a:spcPct val="0"/>
            </a:spcBef>
            <a:spcAft>
              <a:spcPct val="35000"/>
            </a:spcAft>
          </a:pPr>
          <a:r>
            <a:rPr lang="en-AU" sz="2900" kern="1200" dirty="0"/>
            <a:t>4 Refine</a:t>
          </a:r>
        </a:p>
      </dsp:txBody>
      <dsp:txXfrm>
        <a:off x="355364" y="2414058"/>
        <a:ext cx="1887772" cy="6502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C6E8F-96E4-4C8A-9F07-F6C8DB174CB4}">
      <dsp:nvSpPr>
        <dsp:cNvPr id="0" name=""/>
        <dsp:cNvSpPr/>
      </dsp:nvSpPr>
      <dsp:spPr>
        <a:xfrm>
          <a:off x="3248" y="21399"/>
          <a:ext cx="1953498" cy="576000"/>
        </a:xfrm>
        <a:prstGeom prst="rect">
          <a:avLst/>
        </a:prstGeom>
        <a:solidFill>
          <a:srgbClr val="D9D9D9"/>
        </a:solidFill>
        <a:ln w="9525" cap="flat" cmpd="sng" algn="ctr">
          <a:solidFill>
            <a:srgbClr val="D9D9D9"/>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lvl="0" algn="l" defTabSz="622300">
            <a:lnSpc>
              <a:spcPct val="90000"/>
            </a:lnSpc>
            <a:spcBef>
              <a:spcPct val="0"/>
            </a:spcBef>
            <a:spcAft>
              <a:spcPct val="35000"/>
            </a:spcAft>
          </a:pPr>
          <a:r>
            <a:rPr lang="en-AU" sz="1400" kern="1200" dirty="0">
              <a:solidFill>
                <a:srgbClr val="365E6C"/>
              </a:solidFill>
            </a:rPr>
            <a:t>Quality teaching to improve every student</a:t>
          </a:r>
        </a:p>
      </dsp:txBody>
      <dsp:txXfrm>
        <a:off x="3248" y="21399"/>
        <a:ext cx="1953498" cy="576000"/>
      </dsp:txXfrm>
    </dsp:sp>
    <dsp:sp modelId="{C8D26F8E-4ABD-494E-B7A4-25A5934F6CE3}">
      <dsp:nvSpPr>
        <dsp:cNvPr id="0" name=""/>
        <dsp:cNvSpPr/>
      </dsp:nvSpPr>
      <dsp:spPr>
        <a:xfrm>
          <a:off x="3248" y="585672"/>
          <a:ext cx="1953498" cy="2964599"/>
        </a:xfrm>
        <a:prstGeom prst="rect">
          <a:avLst/>
        </a:prstGeom>
        <a:noFill/>
        <a:ln w="9525" cap="flat" cmpd="sng" algn="ctr">
          <a:solidFill>
            <a:srgbClr val="D9D9D9">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AU" sz="1400" kern="1200" dirty="0"/>
            <a:t>Curriculum support – Literacy and Numeracy</a:t>
          </a:r>
          <a:br>
            <a:rPr lang="en-AU" sz="1400" kern="1200" dirty="0"/>
          </a:br>
          <a:endParaRPr lang="en-AU" sz="1400" kern="1200" dirty="0"/>
        </a:p>
        <a:p>
          <a:pPr marL="114300" lvl="1" indent="-114300" algn="l" defTabSz="622300">
            <a:lnSpc>
              <a:spcPct val="90000"/>
            </a:lnSpc>
            <a:spcBef>
              <a:spcPct val="0"/>
            </a:spcBef>
            <a:spcAft>
              <a:spcPct val="15000"/>
            </a:spcAft>
            <a:buChar char="••"/>
          </a:pPr>
          <a:r>
            <a:rPr lang="en-US" sz="1400" kern="1200" dirty="0"/>
            <a:t>Curriculum support </a:t>
          </a:r>
          <a:r>
            <a:rPr lang="mr-IN" sz="1400" kern="1200" dirty="0"/>
            <a:t>–</a:t>
          </a:r>
          <a:r>
            <a:rPr lang="en-US" sz="1400" kern="1200" dirty="0"/>
            <a:t> New syllabus implementation</a:t>
          </a:r>
          <a:endParaRPr lang="en-AU" sz="1400" kern="1200" dirty="0"/>
        </a:p>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r>
            <a:rPr lang="en-AU" sz="1400" kern="1200" dirty="0"/>
            <a:t>Early career teacher journeys</a:t>
          </a:r>
        </a:p>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r>
            <a:rPr lang="en-AU" sz="1400" kern="1200" dirty="0"/>
            <a:t>Quality professional learning</a:t>
          </a:r>
        </a:p>
        <a:p>
          <a:pPr marL="114300" lvl="1" indent="-114300" algn="l" defTabSz="666750">
            <a:lnSpc>
              <a:spcPct val="90000"/>
            </a:lnSpc>
            <a:spcBef>
              <a:spcPct val="0"/>
            </a:spcBef>
            <a:spcAft>
              <a:spcPct val="15000"/>
            </a:spcAft>
            <a:buChar char="••"/>
          </a:pPr>
          <a:endParaRPr lang="en-AU" sz="1500" kern="1200" dirty="0"/>
        </a:p>
      </dsp:txBody>
      <dsp:txXfrm>
        <a:off x="3248" y="585672"/>
        <a:ext cx="1953498" cy="2964599"/>
      </dsp:txXfrm>
    </dsp:sp>
    <dsp:sp modelId="{54595D8D-9D42-4CA8-8F41-9D5F242BE62E}">
      <dsp:nvSpPr>
        <dsp:cNvPr id="0" name=""/>
        <dsp:cNvSpPr/>
      </dsp:nvSpPr>
      <dsp:spPr>
        <a:xfrm>
          <a:off x="2232248" y="6786"/>
          <a:ext cx="1953498" cy="576000"/>
        </a:xfrm>
        <a:prstGeom prst="rect">
          <a:avLst/>
        </a:prstGeom>
        <a:solidFill>
          <a:srgbClr val="FFC000"/>
        </a:solidFill>
        <a:ln w="9525" cap="flat" cmpd="sng" algn="ctr">
          <a:solidFill>
            <a:srgbClr val="FFC000"/>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lvl="0" algn="l" defTabSz="622300">
            <a:lnSpc>
              <a:spcPct val="90000"/>
            </a:lnSpc>
            <a:spcBef>
              <a:spcPct val="0"/>
            </a:spcBef>
            <a:spcAft>
              <a:spcPct val="35000"/>
            </a:spcAft>
          </a:pPr>
          <a:r>
            <a:rPr lang="en-AU" sz="1400" kern="1200" dirty="0">
              <a:solidFill>
                <a:srgbClr val="365E6C"/>
              </a:solidFill>
            </a:rPr>
            <a:t>Tailored support to improve every school</a:t>
          </a:r>
        </a:p>
      </dsp:txBody>
      <dsp:txXfrm>
        <a:off x="2232248" y="6786"/>
        <a:ext cx="1953498" cy="576000"/>
      </dsp:txXfrm>
    </dsp:sp>
    <dsp:sp modelId="{C0A34D8A-360B-4CC2-BD17-53EEB2AD51F3}">
      <dsp:nvSpPr>
        <dsp:cNvPr id="0" name=""/>
        <dsp:cNvSpPr/>
      </dsp:nvSpPr>
      <dsp:spPr>
        <a:xfrm>
          <a:off x="2232248" y="595344"/>
          <a:ext cx="1953498" cy="2964599"/>
        </a:xfrm>
        <a:prstGeom prst="rect">
          <a:avLst/>
        </a:prstGeom>
        <a:noFill/>
        <a:ln w="9525" cap="flat" cmpd="sng" algn="ctr">
          <a:solidFill>
            <a:srgbClr val="FFC000"/>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AU" sz="1400" kern="1200" dirty="0"/>
            <a:t>Strategic planning process and tailored support to schools</a:t>
          </a:r>
        </a:p>
      </dsp:txBody>
      <dsp:txXfrm>
        <a:off x="2232248" y="595344"/>
        <a:ext cx="1953498" cy="2964599"/>
      </dsp:txXfrm>
    </dsp:sp>
    <dsp:sp modelId="{48D376E0-05A5-4A7F-9CED-2CEB61E82814}">
      <dsp:nvSpPr>
        <dsp:cNvPr id="0" name=""/>
        <dsp:cNvSpPr/>
      </dsp:nvSpPr>
      <dsp:spPr>
        <a:xfrm>
          <a:off x="4457224" y="9672"/>
          <a:ext cx="1953498" cy="576000"/>
        </a:xfrm>
        <a:prstGeom prst="rect">
          <a:avLst/>
        </a:prstGeom>
        <a:solidFill>
          <a:srgbClr val="00B0F0"/>
        </a:solidFill>
        <a:ln w="9525" cap="flat" cmpd="sng" algn="ctr">
          <a:solidFill>
            <a:srgbClr val="00B0F0"/>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lvl="0" algn="l" defTabSz="622300">
            <a:lnSpc>
              <a:spcPct val="90000"/>
            </a:lnSpc>
            <a:spcBef>
              <a:spcPct val="0"/>
            </a:spcBef>
            <a:spcAft>
              <a:spcPct val="35000"/>
            </a:spcAft>
          </a:pPr>
          <a:r>
            <a:rPr lang="en-AU" sz="1400" kern="1200" dirty="0">
              <a:solidFill>
                <a:schemeClr val="bg1"/>
              </a:solidFill>
            </a:rPr>
            <a:t>Prioritising teaching time</a:t>
          </a:r>
        </a:p>
      </dsp:txBody>
      <dsp:txXfrm>
        <a:off x="4457224" y="9672"/>
        <a:ext cx="1953498" cy="576000"/>
      </dsp:txXfrm>
    </dsp:sp>
    <dsp:sp modelId="{A13392C1-6CF8-4162-9CA0-307C99454F90}">
      <dsp:nvSpPr>
        <dsp:cNvPr id="0" name=""/>
        <dsp:cNvSpPr/>
      </dsp:nvSpPr>
      <dsp:spPr>
        <a:xfrm>
          <a:off x="4457224" y="585672"/>
          <a:ext cx="1953498" cy="2964599"/>
        </a:xfrm>
        <a:prstGeom prst="rect">
          <a:avLst/>
        </a:prstGeom>
        <a:noFill/>
        <a:ln w="9525" cap="flat" cmpd="sng" algn="ctr">
          <a:solidFill>
            <a:srgbClr val="00B0F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AU" sz="1400" kern="1200" dirty="0"/>
            <a:t>Policy review</a:t>
          </a:r>
        </a:p>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r>
            <a:rPr lang="en-AU" sz="1400" kern="1200" dirty="0"/>
            <a:t>Service Navigator</a:t>
          </a:r>
        </a:p>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r>
            <a:rPr lang="en-AU" sz="1400" kern="1200" dirty="0"/>
            <a:t>Consistent wellbeing</a:t>
          </a:r>
        </a:p>
        <a:p>
          <a:pPr marL="171450" lvl="1" indent="-171450" algn="l" defTabSz="711200">
            <a:lnSpc>
              <a:spcPct val="90000"/>
            </a:lnSpc>
            <a:spcBef>
              <a:spcPct val="0"/>
            </a:spcBef>
            <a:spcAft>
              <a:spcPct val="15000"/>
            </a:spcAft>
            <a:buChar char="••"/>
          </a:pPr>
          <a:endParaRPr lang="en-AU" sz="1600" kern="1200" dirty="0"/>
        </a:p>
      </dsp:txBody>
      <dsp:txXfrm>
        <a:off x="4457224" y="585672"/>
        <a:ext cx="1953498" cy="2964599"/>
      </dsp:txXfrm>
    </dsp:sp>
    <dsp:sp modelId="{08634009-DC25-44CE-8600-B0426A0A52DB}">
      <dsp:nvSpPr>
        <dsp:cNvPr id="0" name=""/>
        <dsp:cNvSpPr/>
      </dsp:nvSpPr>
      <dsp:spPr>
        <a:xfrm>
          <a:off x="6684212" y="9672"/>
          <a:ext cx="1953498" cy="576000"/>
        </a:xfrm>
        <a:prstGeom prst="rect">
          <a:avLst/>
        </a:prstGeom>
        <a:solidFill>
          <a:srgbClr val="92D050"/>
        </a:solidFill>
        <a:ln w="9525" cap="flat" cmpd="sng" algn="ctr">
          <a:solidFill>
            <a:srgbClr val="92D050"/>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lvl="0" algn="l" defTabSz="622300">
            <a:lnSpc>
              <a:spcPct val="90000"/>
            </a:lnSpc>
            <a:spcBef>
              <a:spcPct val="0"/>
            </a:spcBef>
            <a:spcAft>
              <a:spcPct val="35000"/>
            </a:spcAft>
          </a:pPr>
          <a:r>
            <a:rPr lang="en-AU" sz="1400" kern="1200" dirty="0">
              <a:solidFill>
                <a:schemeClr val="bg1"/>
              </a:solidFill>
            </a:rPr>
            <a:t>Leading the improvement journey</a:t>
          </a:r>
        </a:p>
      </dsp:txBody>
      <dsp:txXfrm>
        <a:off x="6684212" y="9672"/>
        <a:ext cx="1953498" cy="576000"/>
      </dsp:txXfrm>
    </dsp:sp>
    <dsp:sp modelId="{0048CEAC-73D4-4C4E-907F-BCF834D6CA55}">
      <dsp:nvSpPr>
        <dsp:cNvPr id="0" name=""/>
        <dsp:cNvSpPr/>
      </dsp:nvSpPr>
      <dsp:spPr>
        <a:xfrm>
          <a:off x="6684212" y="585672"/>
          <a:ext cx="1953498" cy="2964599"/>
        </a:xfrm>
        <a:prstGeom prst="rect">
          <a:avLst/>
        </a:prstGeom>
        <a:noFill/>
        <a:ln w="9525" cap="flat" cmpd="sng" algn="ctr">
          <a:solidFill>
            <a:srgbClr val="92D05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AU" sz="1400" kern="1200" dirty="0"/>
            <a:t>Workforce strategy</a:t>
          </a:r>
        </a:p>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r>
            <a:rPr lang="en-US" sz="1400" kern="1200" dirty="0"/>
            <a:t>Communication and engagement</a:t>
          </a:r>
          <a:endParaRPr lang="en-AU" sz="1400" kern="1200" dirty="0"/>
        </a:p>
      </dsp:txBody>
      <dsp:txXfrm>
        <a:off x="6684212" y="585672"/>
        <a:ext cx="1953498" cy="29645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609956" cy="553164"/>
          </a:xfrm>
          <a:prstGeom prst="rect">
            <a:avLst/>
          </a:prstGeom>
        </p:spPr>
        <p:txBody>
          <a:bodyPr vert="horz" lIns="86206" tIns="43103" rIns="86206" bIns="43103" rtlCol="0"/>
          <a:lstStyle>
            <a:lvl1pPr algn="l">
              <a:defRPr sz="1100"/>
            </a:lvl1pPr>
          </a:lstStyle>
          <a:p>
            <a:endParaRPr lang="en-AU"/>
          </a:p>
        </p:txBody>
      </p:sp>
      <p:sp>
        <p:nvSpPr>
          <p:cNvPr id="3" name="Date Placeholder 2"/>
          <p:cNvSpPr>
            <a:spLocks noGrp="1"/>
          </p:cNvSpPr>
          <p:nvPr>
            <p:ph type="dt" idx="1"/>
          </p:nvPr>
        </p:nvSpPr>
        <p:spPr>
          <a:xfrm>
            <a:off x="3411626" y="0"/>
            <a:ext cx="2609956" cy="553164"/>
          </a:xfrm>
          <a:prstGeom prst="rect">
            <a:avLst/>
          </a:prstGeom>
        </p:spPr>
        <p:txBody>
          <a:bodyPr vert="horz" lIns="86206" tIns="43103" rIns="86206" bIns="43103" rtlCol="0"/>
          <a:lstStyle>
            <a:lvl1pPr algn="r">
              <a:defRPr sz="1100"/>
            </a:lvl1pPr>
          </a:lstStyle>
          <a:p>
            <a:fld id="{816A575B-F4C7-4011-A893-9E91E51A3214}" type="datetimeFigureOut">
              <a:rPr lang="en-AU" smtClean="0"/>
              <a:t>22/06/2018</a:t>
            </a:fld>
            <a:endParaRPr lang="en-AU"/>
          </a:p>
        </p:txBody>
      </p:sp>
      <p:sp>
        <p:nvSpPr>
          <p:cNvPr id="4" name="Slide Image Placeholder 3"/>
          <p:cNvSpPr>
            <a:spLocks noGrp="1" noRot="1" noChangeAspect="1"/>
          </p:cNvSpPr>
          <p:nvPr>
            <p:ph type="sldImg" idx="2"/>
          </p:nvPr>
        </p:nvSpPr>
        <p:spPr>
          <a:xfrm>
            <a:off x="-676275" y="828675"/>
            <a:ext cx="7375525" cy="4149725"/>
          </a:xfrm>
          <a:prstGeom prst="rect">
            <a:avLst/>
          </a:prstGeom>
          <a:noFill/>
          <a:ln w="12700">
            <a:solidFill>
              <a:prstClr val="black"/>
            </a:solidFill>
          </a:ln>
        </p:spPr>
        <p:txBody>
          <a:bodyPr vert="horz" lIns="86206" tIns="43103" rIns="86206" bIns="43103" rtlCol="0" anchor="ctr"/>
          <a:lstStyle/>
          <a:p>
            <a:endParaRPr lang="en-AU"/>
          </a:p>
        </p:txBody>
      </p:sp>
      <p:sp>
        <p:nvSpPr>
          <p:cNvPr id="5" name="Notes Placeholder 4"/>
          <p:cNvSpPr>
            <a:spLocks noGrp="1"/>
          </p:cNvSpPr>
          <p:nvPr>
            <p:ph type="body" sz="quarter" idx="3"/>
          </p:nvPr>
        </p:nvSpPr>
        <p:spPr>
          <a:xfrm>
            <a:off x="602298" y="5255062"/>
            <a:ext cx="4818380" cy="4978480"/>
          </a:xfrm>
          <a:prstGeom prst="rect">
            <a:avLst/>
          </a:prstGeom>
        </p:spPr>
        <p:txBody>
          <a:bodyPr vert="horz" lIns="86206" tIns="43103" rIns="86206" bIns="431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10508205"/>
            <a:ext cx="2609956" cy="553164"/>
          </a:xfrm>
          <a:prstGeom prst="rect">
            <a:avLst/>
          </a:prstGeom>
        </p:spPr>
        <p:txBody>
          <a:bodyPr vert="horz" lIns="86206" tIns="43103" rIns="86206" bIns="43103" rtlCol="0" anchor="b"/>
          <a:lstStyle>
            <a:lvl1pPr algn="l">
              <a:defRPr sz="1100"/>
            </a:lvl1pPr>
          </a:lstStyle>
          <a:p>
            <a:endParaRPr lang="en-AU"/>
          </a:p>
        </p:txBody>
      </p:sp>
      <p:sp>
        <p:nvSpPr>
          <p:cNvPr id="7" name="Slide Number Placeholder 6"/>
          <p:cNvSpPr>
            <a:spLocks noGrp="1"/>
          </p:cNvSpPr>
          <p:nvPr>
            <p:ph type="sldNum" sz="quarter" idx="5"/>
          </p:nvPr>
        </p:nvSpPr>
        <p:spPr>
          <a:xfrm>
            <a:off x="3411626" y="10508205"/>
            <a:ext cx="2609956" cy="553164"/>
          </a:xfrm>
          <a:prstGeom prst="rect">
            <a:avLst/>
          </a:prstGeom>
        </p:spPr>
        <p:txBody>
          <a:bodyPr vert="horz" lIns="86206" tIns="43103" rIns="86206" bIns="43103" rtlCol="0" anchor="b"/>
          <a:lstStyle>
            <a:lvl1pPr algn="r">
              <a:defRPr sz="1100"/>
            </a:lvl1pPr>
          </a:lstStyle>
          <a:p>
            <a:fld id="{6A09040B-DA09-4C58-8D66-C8AD5AEB9F52}" type="slidenum">
              <a:rPr lang="en-AU" smtClean="0"/>
              <a:t>‹#›</a:t>
            </a:fld>
            <a:endParaRPr lang="en-AU"/>
          </a:p>
        </p:txBody>
      </p:sp>
    </p:spTree>
    <p:extLst>
      <p:ext uri="{BB962C8B-B14F-4D97-AF65-F5344CB8AC3E}">
        <p14:creationId xmlns:p14="http://schemas.microsoft.com/office/powerpoint/2010/main" val="116212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a:t>
            </a:fld>
            <a:endParaRPr lang="en-AU"/>
          </a:p>
        </p:txBody>
      </p:sp>
    </p:spTree>
    <p:extLst>
      <p:ext uri="{BB962C8B-B14F-4D97-AF65-F5344CB8AC3E}">
        <p14:creationId xmlns:p14="http://schemas.microsoft.com/office/powerpoint/2010/main" val="1995567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MURAT</a:t>
            </a:r>
          </a:p>
          <a:p>
            <a:endParaRPr lang="en-AU" dirty="0"/>
          </a:p>
          <a:p>
            <a:r>
              <a:rPr lang="en-AU" dirty="0"/>
              <a:t>And when</a:t>
            </a:r>
            <a:r>
              <a:rPr lang="en-AU" baseline="0" dirty="0"/>
              <a:t> I review the four pillars and 10 projects George has just outlined, with our three priorities under the SLS – the mutual support of these aims is very clear. </a:t>
            </a:r>
            <a:endParaRPr lang="en-AU" dirty="0"/>
          </a:p>
          <a:p>
            <a:endParaRPr lang="en-AU" dirty="0"/>
          </a:p>
          <a:p>
            <a:r>
              <a:rPr lang="en-AU" sz="1200" kern="1200" dirty="0">
                <a:solidFill>
                  <a:schemeClr val="tx1"/>
                </a:solidFill>
                <a:effectLst/>
                <a:latin typeface="+mn-lt"/>
                <a:ea typeface="+mn-ea"/>
                <a:cs typeface="+mn-cs"/>
              </a:rPr>
              <a:t>So I can say with confidence that Georgina’s team are working directly with the improvements that SO&amp;P has outlined.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is very much a team effort</a:t>
            </a:r>
            <a:r>
              <a:rPr lang="en-AU" sz="1200" kern="1200" baseline="0" dirty="0">
                <a:solidFill>
                  <a:schemeClr val="tx1"/>
                </a:solidFill>
                <a:effectLst/>
                <a:latin typeface="+mn-lt"/>
                <a:ea typeface="+mn-ea"/>
                <a:cs typeface="+mn-cs"/>
              </a:rPr>
              <a:t> – as you’ll see with the operating model. </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10</a:t>
            </a:fld>
            <a:endParaRPr lang="en-AU"/>
          </a:p>
        </p:txBody>
      </p:sp>
    </p:spTree>
    <p:extLst>
      <p:ext uri="{BB962C8B-B14F-4D97-AF65-F5344CB8AC3E}">
        <p14:creationId xmlns:p14="http://schemas.microsoft.com/office/powerpoint/2010/main" val="1767506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MURAT CONTINUES: So,</a:t>
            </a:r>
            <a:r>
              <a:rPr lang="en-AU" sz="1200" kern="1200" baseline="0" dirty="0">
                <a:solidFill>
                  <a:schemeClr val="tx1"/>
                </a:solidFill>
                <a:effectLst/>
                <a:latin typeface="+mn-lt"/>
                <a:ea typeface="+mn-ea"/>
                <a:cs typeface="+mn-cs"/>
              </a:rPr>
              <a:t> w</a:t>
            </a:r>
            <a:r>
              <a:rPr lang="en-AU" sz="1200" kern="1200" dirty="0">
                <a:solidFill>
                  <a:schemeClr val="tx1"/>
                </a:solidFill>
                <a:effectLst/>
                <a:latin typeface="+mn-lt"/>
                <a:ea typeface="+mn-ea"/>
                <a:cs typeface="+mn-cs"/>
              </a:rPr>
              <a:t>hat does that mean for you? And what can you expect to see?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 means we will support Georgina’s division to transform and improve the services the department provides you, as part of our shared vision for NSW public education to be the best education system in Australia.</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 means that while you, as Principals, maintain accountability for your school - we continue to will be here to support you – and to support you better – so you can do what you do best.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 means your dedicated Director, Educational Leadership will remain your key partner, supporting the needs of your school, and helping you to navigate support options. </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In particular, they will help you with the complex problems </a:t>
            </a:r>
            <a:r>
              <a:rPr lang="en-AU" sz="1200" b="1" i="1" kern="1200" dirty="0">
                <a:solidFill>
                  <a:schemeClr val="tx1"/>
                </a:solidFill>
                <a:effectLst/>
                <a:latin typeface="+mn-lt"/>
                <a:ea typeface="+mn-ea"/>
                <a:cs typeface="+mn-cs"/>
              </a:rPr>
              <a:t>early</a:t>
            </a:r>
            <a:r>
              <a:rPr lang="en-AU" sz="1200" b="1" kern="1200" dirty="0">
                <a:solidFill>
                  <a:schemeClr val="tx1"/>
                </a:solidFill>
                <a:effectLst/>
                <a:latin typeface="+mn-lt"/>
                <a:ea typeface="+mn-ea"/>
                <a:cs typeface="+mn-cs"/>
              </a:rPr>
              <a:t>.</a:t>
            </a:r>
            <a:r>
              <a:rPr lang="en-AU" sz="1200" kern="1200" dirty="0">
                <a:solidFill>
                  <a:schemeClr val="tx1"/>
                </a:solidFill>
                <a:effectLst/>
                <a:latin typeface="+mn-lt"/>
                <a:ea typeface="+mn-ea"/>
                <a:cs typeface="+mn-cs"/>
              </a:rPr>
              <a:t>  I was really struck by the Principal Workload Study finding that principals are attempting to solve first, then ask for help later.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 want our Directors to be trusted and proactive partners when things are challenging. They will help you find the right options and solutions you so you can stay focused on leading your school.</a:t>
            </a:r>
          </a:p>
          <a:p>
            <a:endParaRPr lang="en-AU" dirty="0"/>
          </a:p>
        </p:txBody>
      </p:sp>
      <p:sp>
        <p:nvSpPr>
          <p:cNvPr id="4" name="Slide Number Placeholder 3"/>
          <p:cNvSpPr>
            <a:spLocks noGrp="1"/>
          </p:cNvSpPr>
          <p:nvPr>
            <p:ph type="sldNum" sz="quarter" idx="10"/>
          </p:nvPr>
        </p:nvSpPr>
        <p:spPr/>
        <p:txBody>
          <a:bodyPr/>
          <a:lstStyle/>
          <a:p>
            <a:fld id="{D36B2D65-1A12-445E-833E-E9F7191BCE05}" type="slidenum">
              <a:rPr lang="en-AU" smtClean="0"/>
              <a:t>11</a:t>
            </a:fld>
            <a:endParaRPr lang="en-AU"/>
          </a:p>
        </p:txBody>
      </p:sp>
    </p:spTree>
    <p:extLst>
      <p:ext uri="{BB962C8B-B14F-4D97-AF65-F5344CB8AC3E}">
        <p14:creationId xmlns:p14="http://schemas.microsoft.com/office/powerpoint/2010/main" val="1436675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MURAT</a:t>
            </a:r>
          </a:p>
          <a:p>
            <a:endParaRPr lang="en-AU" dirty="0"/>
          </a:p>
          <a:p>
            <a:r>
              <a:rPr lang="en-AU" dirty="0"/>
              <a:t>In fact,</a:t>
            </a:r>
            <a:r>
              <a:rPr lang="en-AU" baseline="0" dirty="0"/>
              <a:t> the DEL positions are right at the centre of the operating model we have started to roll out this term. </a:t>
            </a:r>
          </a:p>
          <a:p>
            <a:endParaRPr lang="en-AU" baseline="0" dirty="0"/>
          </a:p>
          <a:p>
            <a:r>
              <a:rPr lang="en-AU" baseline="0" dirty="0"/>
              <a:t>The relationships that we are looking to build with these positions will allow us to achieve two important are related aims – more bespoke professional support for principals, and in turn, more bespoke support for the schools they lead. </a:t>
            </a:r>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12</a:t>
            </a:fld>
            <a:endParaRPr lang="en-AU"/>
          </a:p>
        </p:txBody>
      </p:sp>
    </p:spTree>
    <p:extLst>
      <p:ext uri="{BB962C8B-B14F-4D97-AF65-F5344CB8AC3E}">
        <p14:creationId xmlns:p14="http://schemas.microsoft.com/office/powerpoint/2010/main" val="4210507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MURAT</a:t>
            </a:r>
            <a:r>
              <a:rPr lang="en-AU" sz="1200" kern="1200" baseline="0" dirty="0">
                <a:solidFill>
                  <a:schemeClr val="tx1"/>
                </a:solidFill>
                <a:effectLst/>
                <a:latin typeface="+mn-lt"/>
                <a:ea typeface="+mn-ea"/>
                <a:cs typeface="+mn-cs"/>
              </a:rPr>
              <a:t> TO SPEAK: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a:solidFill>
                  <a:schemeClr val="tx1"/>
                </a:solidFill>
                <a:effectLst/>
                <a:latin typeface="+mn-lt"/>
                <a:ea typeface="+mn-ea"/>
                <a:cs typeface="+mn-cs"/>
              </a:rPr>
              <a:t>While this model commenced at the start of Term 2, it represents some six months of work behind the scenes between our divisions.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SO&amp;P and ED Services have worked together</a:t>
            </a:r>
            <a:r>
              <a:rPr lang="en-AU" sz="1200" kern="1200" baseline="0" dirty="0">
                <a:solidFill>
                  <a:schemeClr val="tx1"/>
                </a:solidFill>
                <a:effectLst/>
                <a:latin typeface="+mn-lt"/>
                <a:ea typeface="+mn-ea"/>
                <a:cs typeface="+mn-cs"/>
              </a:rPr>
              <a:t> to develop this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a:solidFill>
                  <a:schemeClr val="tx1"/>
                </a:solidFill>
                <a:effectLst/>
                <a:latin typeface="+mn-lt"/>
                <a:ea typeface="+mn-ea"/>
                <a:cs typeface="+mn-cs"/>
              </a:rPr>
              <a:t>I </a:t>
            </a:r>
            <a:r>
              <a:rPr lang="en-AU" sz="1200" kern="1200" dirty="0">
                <a:solidFill>
                  <a:schemeClr val="tx1"/>
                </a:solidFill>
                <a:effectLst/>
                <a:latin typeface="+mn-lt"/>
                <a:ea typeface="+mn-ea"/>
                <a:cs typeface="+mn-cs"/>
              </a:rPr>
              <a:t>also want to stress that the model is intended to provide support to schools </a:t>
            </a:r>
            <a:r>
              <a:rPr lang="en-AU" sz="1200" i="1" kern="1200" dirty="0">
                <a:solidFill>
                  <a:schemeClr val="tx1"/>
                </a:solidFill>
                <a:effectLst/>
                <a:latin typeface="+mn-lt"/>
                <a:ea typeface="+mn-ea"/>
                <a:cs typeface="+mn-cs"/>
              </a:rPr>
              <a:t>wherever they are </a:t>
            </a:r>
            <a:r>
              <a:rPr lang="en-AU" sz="1200" kern="1200" dirty="0">
                <a:solidFill>
                  <a:schemeClr val="tx1"/>
                </a:solidFill>
                <a:effectLst/>
                <a:latin typeface="+mn-lt"/>
                <a:ea typeface="+mn-ea"/>
                <a:cs typeface="+mn-cs"/>
              </a:rPr>
              <a:t>in their improvement journey.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We have been asking Directors to consider schools across the school excellence framework for the piloting of this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13</a:t>
            </a:fld>
            <a:endParaRPr lang="en-AU"/>
          </a:p>
        </p:txBody>
      </p:sp>
    </p:spTree>
    <p:extLst>
      <p:ext uri="{BB962C8B-B14F-4D97-AF65-F5344CB8AC3E}">
        <p14:creationId xmlns:p14="http://schemas.microsoft.com/office/powerpoint/2010/main" val="896446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MURAT: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a:solidFill>
                  <a:schemeClr val="tx1"/>
                </a:solidFill>
                <a:effectLst/>
                <a:latin typeface="+mn-lt"/>
                <a:ea typeface="+mn-ea"/>
                <a:cs typeface="+mn-cs"/>
              </a:rPr>
              <a:t>also, the new operating model is a change to what you might call our </a:t>
            </a:r>
            <a:r>
              <a:rPr lang="en-AU" sz="1200" u="sng" kern="1200" baseline="0" dirty="0">
                <a:solidFill>
                  <a:schemeClr val="tx1"/>
                </a:solidFill>
                <a:effectLst/>
                <a:latin typeface="+mn-lt"/>
                <a:ea typeface="+mn-ea"/>
                <a:cs typeface="+mn-cs"/>
              </a:rPr>
              <a:t>primary</a:t>
            </a:r>
            <a:r>
              <a:rPr lang="en-AU" sz="1200" kern="1200" baseline="0" dirty="0">
                <a:solidFill>
                  <a:schemeClr val="tx1"/>
                </a:solidFill>
                <a:effectLst/>
                <a:latin typeface="+mn-lt"/>
                <a:ea typeface="+mn-ea"/>
                <a:cs typeface="+mn-cs"/>
              </a:rPr>
              <a:t> support for schools. And I mean that in the primary, secondary and tertiary sense that we usually think of with health care – not education. </a:t>
            </a:r>
            <a:r>
              <a:rPr lang="en-AU" sz="1200" kern="1200" baseline="0" dirty="0">
                <a:solidFill>
                  <a:schemeClr val="tx1"/>
                </a:solidFill>
                <a:effectLst/>
                <a:latin typeface="+mn-lt"/>
                <a:ea typeface="+mn-ea"/>
                <a:cs typeface="+mn-cs"/>
                <a:sym typeface="Wingdings" panose="05000000000000000000" pitchFamily="2" charset="2"/>
              </a:rPr>
              <a:t> </a:t>
            </a:r>
            <a:endParaRPr lang="en-AU"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a:solidFill>
                  <a:schemeClr val="tx1"/>
                </a:solidFill>
                <a:effectLst/>
                <a:latin typeface="+mn-lt"/>
                <a:ea typeface="+mn-ea"/>
                <a:cs typeface="+mn-cs"/>
              </a:rPr>
              <a:t>This model is about improving the first line of support – getting that support more forward focussed and proactive. It’s about increasing our ability to </a:t>
            </a:r>
            <a:r>
              <a:rPr lang="en-AU" sz="1200" kern="1200" dirty="0">
                <a:solidFill>
                  <a:schemeClr val="tx1"/>
                </a:solidFill>
                <a:effectLst/>
                <a:latin typeface="+mn-lt"/>
                <a:ea typeface="+mn-ea"/>
                <a:cs typeface="+mn-cs"/>
              </a:rPr>
              <a:t>tailor support through building great relationships with your DEL’s as the first point of contact.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As I said</a:t>
            </a:r>
            <a:r>
              <a:rPr lang="en-AU" sz="1200" kern="1200" baseline="0" dirty="0">
                <a:solidFill>
                  <a:schemeClr val="tx1"/>
                </a:solidFill>
                <a:effectLst/>
                <a:latin typeface="+mn-lt"/>
                <a:ea typeface="+mn-ea"/>
                <a:cs typeface="+mn-cs"/>
              </a:rPr>
              <a:t> before, the DELs will be </a:t>
            </a:r>
            <a:r>
              <a:rPr lang="en-AU" sz="1200" kern="1200" dirty="0">
                <a:solidFill>
                  <a:schemeClr val="tx1"/>
                </a:solidFill>
                <a:effectLst/>
                <a:latin typeface="+mn-lt"/>
                <a:ea typeface="+mn-ea"/>
                <a:cs typeface="+mn-cs"/>
              </a:rPr>
              <a:t>your shoulder to shoulder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GEORGE: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But they are not</a:t>
            </a:r>
            <a:r>
              <a:rPr lang="en-AU" sz="1200" kern="1200" baseline="0" dirty="0">
                <a:solidFill>
                  <a:schemeClr val="tx1"/>
                </a:solidFill>
                <a:effectLst/>
                <a:latin typeface="+mn-lt"/>
                <a:ea typeface="+mn-ea"/>
                <a:cs typeface="+mn-cs"/>
              </a:rPr>
              <a:t> your </a:t>
            </a:r>
            <a:r>
              <a:rPr lang="en-AU" sz="1200" u="sng" kern="1200" baseline="0" dirty="0">
                <a:solidFill>
                  <a:schemeClr val="tx1"/>
                </a:solidFill>
                <a:effectLst/>
                <a:latin typeface="+mn-lt"/>
                <a:ea typeface="+mn-ea"/>
                <a:cs typeface="+mn-cs"/>
              </a:rPr>
              <a:t>only</a:t>
            </a:r>
            <a:r>
              <a:rPr lang="en-AU" sz="1200" kern="1200" baseline="0" dirty="0">
                <a:solidFill>
                  <a:schemeClr val="tx1"/>
                </a:solidFill>
                <a:effectLst/>
                <a:latin typeface="+mn-lt"/>
                <a:ea typeface="+mn-ea"/>
                <a:cs typeface="+mn-cs"/>
              </a:rPr>
              <a:t> support nor the only improvements we are making.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At</a:t>
            </a:r>
            <a:r>
              <a:rPr lang="en-AU" sz="1200" kern="1200" baseline="0" dirty="0">
                <a:solidFill>
                  <a:schemeClr val="tx1"/>
                </a:solidFill>
                <a:effectLst/>
                <a:latin typeface="+mn-lt"/>
                <a:ea typeface="+mn-ea"/>
                <a:cs typeface="+mn-cs"/>
              </a:rPr>
              <a:t> the next </a:t>
            </a:r>
            <a:r>
              <a:rPr lang="en-AU" sz="1200" kern="1200" dirty="0">
                <a:solidFill>
                  <a:schemeClr val="tx1"/>
                </a:solidFill>
                <a:effectLst/>
                <a:latin typeface="+mn-lt"/>
                <a:ea typeface="+mn-ea"/>
                <a:cs typeface="+mn-cs"/>
              </a:rPr>
              <a:t>level,</a:t>
            </a:r>
            <a:r>
              <a:rPr lang="en-AU" sz="1200" kern="1200" baseline="0" dirty="0">
                <a:solidFill>
                  <a:schemeClr val="tx1"/>
                </a:solidFill>
                <a:effectLst/>
                <a:latin typeface="+mn-lt"/>
                <a:ea typeface="+mn-ea"/>
                <a:cs typeface="+mn-cs"/>
              </a:rPr>
              <a:t> which in want of a better word might be our “branch office” level, we have projects in train to provide </a:t>
            </a:r>
            <a:r>
              <a:rPr lang="en-AU" sz="1200" kern="1200" dirty="0">
                <a:solidFill>
                  <a:schemeClr val="tx1"/>
                </a:solidFill>
                <a:effectLst/>
                <a:latin typeface="+mn-lt"/>
                <a:ea typeface="+mn-ea"/>
                <a:cs typeface="+mn-cs"/>
              </a:rPr>
              <a:t>better consistent and high quality services to our support teams, so that they can</a:t>
            </a:r>
            <a:r>
              <a:rPr lang="en-AU" sz="1200" kern="1200" baseline="0" dirty="0">
                <a:solidFill>
                  <a:schemeClr val="tx1"/>
                </a:solidFill>
                <a:effectLst/>
                <a:latin typeface="+mn-lt"/>
                <a:ea typeface="+mn-ea"/>
                <a:cs typeface="+mn-cs"/>
              </a:rPr>
              <a:t> provide them to you.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a:solidFill>
                  <a:schemeClr val="tx1"/>
                </a:solidFill>
                <a:effectLst/>
                <a:latin typeface="+mn-lt"/>
                <a:ea typeface="+mn-ea"/>
                <a:cs typeface="+mn-cs"/>
              </a:rPr>
              <a:t>These are projects about improving the </a:t>
            </a:r>
            <a:r>
              <a:rPr lang="en-AU" sz="1200" kern="1200" dirty="0">
                <a:solidFill>
                  <a:schemeClr val="tx1"/>
                </a:solidFill>
                <a:effectLst/>
                <a:latin typeface="+mn-lt"/>
                <a:ea typeface="+mn-ea"/>
                <a:cs typeface="+mn-cs"/>
              </a:rPr>
              <a:t>quality and consistency of support and advice – and we will be speaking to some of this today.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And finally there are the system wide</a:t>
            </a:r>
            <a:r>
              <a:rPr lang="en-AU" sz="1200" kern="1200" baseline="0" dirty="0">
                <a:solidFill>
                  <a:schemeClr val="tx1"/>
                </a:solidFill>
                <a:effectLst/>
                <a:latin typeface="+mn-lt"/>
                <a:ea typeface="+mn-ea"/>
                <a:cs typeface="+mn-cs"/>
              </a:rPr>
              <a:t> improvements we need to make – or in some cases influence as they are beyond our divisions – to strengthen </a:t>
            </a:r>
            <a:r>
              <a:rPr lang="en-AU" sz="1200" kern="1200" dirty="0">
                <a:solidFill>
                  <a:schemeClr val="tx1"/>
                </a:solidFill>
                <a:effectLst/>
                <a:latin typeface="+mn-lt"/>
                <a:ea typeface="+mn-ea"/>
                <a:cs typeface="+mn-cs"/>
              </a:rPr>
              <a:t>our capability to provide strategic products like whole school support and better support for teacher performance. These include initiatives life EAFS,</a:t>
            </a:r>
            <a:r>
              <a:rPr lang="en-AU" sz="1200" kern="1200" baseline="0" dirty="0">
                <a:solidFill>
                  <a:schemeClr val="tx1"/>
                </a:solidFill>
                <a:effectLst/>
                <a:latin typeface="+mn-lt"/>
                <a:ea typeface="+mn-ea"/>
                <a:cs typeface="+mn-cs"/>
              </a:rPr>
              <a:t> Bump it UP, and support for formative assessment.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14</a:t>
            </a:fld>
            <a:endParaRPr lang="en-AU"/>
          </a:p>
        </p:txBody>
      </p:sp>
    </p:spTree>
    <p:extLst>
      <p:ext uri="{BB962C8B-B14F-4D97-AF65-F5344CB8AC3E}">
        <p14:creationId xmlns:p14="http://schemas.microsoft.com/office/powerpoint/2010/main" val="2332959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MURAT:</a:t>
            </a:r>
          </a:p>
          <a:p>
            <a:endParaRPr lang="en-AU" baseline="0" dirty="0"/>
          </a:p>
          <a:p>
            <a:r>
              <a:rPr lang="en-AU" baseline="0" dirty="0"/>
              <a:t>So that’s where the operating model fits in the context of the many things we want to improve for schools and principals. </a:t>
            </a:r>
          </a:p>
          <a:p>
            <a:endParaRPr lang="en-AU" baseline="0" dirty="0"/>
          </a:p>
          <a:p>
            <a:r>
              <a:rPr lang="en-AU" baseline="0" dirty="0"/>
              <a:t>But perhaps the best thing to do now is show you how it works in detail, and for that, we have a great video, which is also available on the department’s website for you or any of your staff to refer to. </a:t>
            </a:r>
          </a:p>
          <a:p>
            <a:endParaRPr lang="en-AU" baseline="0" dirty="0"/>
          </a:p>
          <a:p>
            <a:r>
              <a:rPr lang="en-AU" baseline="0" dirty="0"/>
              <a:t>Let’s have a look.</a:t>
            </a:r>
          </a:p>
          <a:p>
            <a:endParaRPr lang="en-AU" baseline="0" dirty="0"/>
          </a:p>
          <a:p>
            <a:r>
              <a:rPr lang="en-AU" baseline="0" dirty="0"/>
              <a:t>[Click anywhere on the TV to start </a:t>
            </a:r>
            <a:r>
              <a:rPr lang="en-AU" baseline="0" dirty="0" err="1"/>
              <a:t>youtube</a:t>
            </a:r>
            <a:r>
              <a:rPr lang="en-AU" baseline="0" dirty="0"/>
              <a:t> version of video.] </a:t>
            </a:r>
          </a:p>
        </p:txBody>
      </p:sp>
      <p:sp>
        <p:nvSpPr>
          <p:cNvPr id="4" name="Slide Number Placeholder 3"/>
          <p:cNvSpPr>
            <a:spLocks noGrp="1"/>
          </p:cNvSpPr>
          <p:nvPr>
            <p:ph type="sldNum" sz="quarter" idx="10"/>
          </p:nvPr>
        </p:nvSpPr>
        <p:spPr/>
        <p:txBody>
          <a:bodyPr/>
          <a:lstStyle/>
          <a:p>
            <a:fld id="{6A09040B-DA09-4C58-8D66-C8AD5AEB9F52}" type="slidenum">
              <a:rPr lang="en-AU" smtClean="0"/>
              <a:t>15</a:t>
            </a:fld>
            <a:endParaRPr lang="en-AU"/>
          </a:p>
        </p:txBody>
      </p:sp>
    </p:spTree>
    <p:extLst>
      <p:ext uri="{BB962C8B-B14F-4D97-AF65-F5344CB8AC3E}">
        <p14:creationId xmlns:p14="http://schemas.microsoft.com/office/powerpoint/2010/main" val="498184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aseline="0" dirty="0"/>
              <a:t>GH AND MD take questions on model and implementation</a:t>
            </a:r>
          </a:p>
        </p:txBody>
      </p:sp>
      <p:sp>
        <p:nvSpPr>
          <p:cNvPr id="4" name="Slide Number Placeholder 3"/>
          <p:cNvSpPr>
            <a:spLocks noGrp="1"/>
          </p:cNvSpPr>
          <p:nvPr>
            <p:ph type="sldNum" sz="quarter" idx="10"/>
          </p:nvPr>
        </p:nvSpPr>
        <p:spPr/>
        <p:txBody>
          <a:bodyPr/>
          <a:lstStyle/>
          <a:p>
            <a:fld id="{6A09040B-DA09-4C58-8D66-C8AD5AEB9F52}" type="slidenum">
              <a:rPr lang="en-AU" smtClean="0"/>
              <a:t>16</a:t>
            </a:fld>
            <a:endParaRPr lang="en-AU"/>
          </a:p>
        </p:txBody>
      </p:sp>
    </p:spTree>
    <p:extLst>
      <p:ext uri="{BB962C8B-B14F-4D97-AF65-F5344CB8AC3E}">
        <p14:creationId xmlns:p14="http://schemas.microsoft.com/office/powerpoint/2010/main" val="2783170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MURAT DEPARTS/SITS </a:t>
            </a:r>
          </a:p>
          <a:p>
            <a:endParaRPr lang="en-AU" dirty="0"/>
          </a:p>
          <a:p>
            <a:r>
              <a:rPr lang="en-AU" dirty="0"/>
              <a:t>GEORGE</a:t>
            </a:r>
            <a:r>
              <a:rPr lang="en-AU" baseline="0" dirty="0"/>
              <a:t> – so, as discussed, the operating model fits into the context of a range of other service changes we are making in my division.</a:t>
            </a:r>
          </a:p>
          <a:p>
            <a:endParaRPr lang="en-AU" baseline="0" dirty="0"/>
          </a:p>
          <a:p>
            <a:r>
              <a:rPr lang="en-AU" baseline="0" dirty="0"/>
              <a:t>I’d like to unpack of few of those now, and invite members of my team to assist with that. </a:t>
            </a:r>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17</a:t>
            </a:fld>
            <a:endParaRPr lang="en-AU"/>
          </a:p>
        </p:txBody>
      </p:sp>
    </p:spTree>
    <p:extLst>
      <p:ext uri="{BB962C8B-B14F-4D97-AF65-F5344CB8AC3E}">
        <p14:creationId xmlns:p14="http://schemas.microsoft.com/office/powerpoint/2010/main" val="4172118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Before I do though, I just want to clarify that I’m aware that we’re not talking about our challenges to make them your challenges.</a:t>
            </a:r>
          </a:p>
          <a:p>
            <a:endParaRPr lang="en-AU" baseline="0" dirty="0"/>
          </a:p>
          <a:p>
            <a:r>
              <a:rPr lang="en-AU" baseline="0" dirty="0"/>
              <a:t>Indeed, it’s my view that many of the challenges schools face arise for department services that – while high quality – are department centric, not user centric. It’s resulted in services that rely on either deep personal relationships or serious efforts by schools and teachers to get things done. </a:t>
            </a:r>
          </a:p>
          <a:p>
            <a:endParaRPr lang="en-AU" baseline="0" dirty="0"/>
          </a:p>
          <a:p>
            <a:r>
              <a:rPr lang="en-AU" baseline="0" dirty="0"/>
              <a:t>The above image is a great analogy of what I mean. Put those parts together and you could call anyone in the world. But no one ever asked you to assemble it did they? You just made call.</a:t>
            </a:r>
          </a:p>
          <a:p>
            <a:endParaRPr lang="en-AU" baseline="0" dirty="0"/>
          </a:p>
          <a:p>
            <a:r>
              <a:rPr lang="en-AU" baseline="0" dirty="0"/>
              <a:t>My point is while we are talking about the workings of educational services today, we are doing so to show you how we are trying to make those workings seamless and easy to use.</a:t>
            </a:r>
          </a:p>
          <a:p>
            <a:endParaRPr lang="en-AU" baseline="0" dirty="0"/>
          </a:p>
          <a:p>
            <a:r>
              <a:rPr lang="en-AU" baseline="0" dirty="0"/>
              <a:t>We’re not there yet, we have some way to go. But we’re on the way. </a:t>
            </a:r>
          </a:p>
          <a:p>
            <a:endParaRPr lang="en-AU" baseline="0" dirty="0"/>
          </a:p>
          <a:p>
            <a:r>
              <a:rPr lang="en-AU" baseline="0" dirty="0"/>
              <a:t>With that – let’s turn to the priorities that you’ve identified for us to speak to – starting with curriculum support. </a:t>
            </a:r>
          </a:p>
        </p:txBody>
      </p:sp>
      <p:sp>
        <p:nvSpPr>
          <p:cNvPr id="4" name="Slide Number Placeholder 3"/>
          <p:cNvSpPr>
            <a:spLocks noGrp="1"/>
          </p:cNvSpPr>
          <p:nvPr>
            <p:ph type="sldNum" sz="quarter" idx="10"/>
          </p:nvPr>
        </p:nvSpPr>
        <p:spPr/>
        <p:txBody>
          <a:bodyPr/>
          <a:lstStyle/>
          <a:p>
            <a:fld id="{6A09040B-DA09-4C58-8D66-C8AD5AEB9F52}" type="slidenum">
              <a:rPr lang="en-AU" smtClean="0"/>
              <a:t>18</a:t>
            </a:fld>
            <a:endParaRPr lang="en-AU"/>
          </a:p>
        </p:txBody>
      </p:sp>
    </p:spTree>
    <p:extLst>
      <p:ext uri="{BB962C8B-B14F-4D97-AF65-F5344CB8AC3E}">
        <p14:creationId xmlns:p14="http://schemas.microsoft.com/office/powerpoint/2010/main" val="124144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CHERYL BEST TO SPEAK</a:t>
            </a:r>
          </a:p>
        </p:txBody>
      </p:sp>
      <p:sp>
        <p:nvSpPr>
          <p:cNvPr id="4" name="Slide Number Placeholder 3"/>
          <p:cNvSpPr>
            <a:spLocks noGrp="1"/>
          </p:cNvSpPr>
          <p:nvPr>
            <p:ph type="sldNum" sz="quarter" idx="10"/>
          </p:nvPr>
        </p:nvSpPr>
        <p:spPr/>
        <p:txBody>
          <a:bodyPr/>
          <a:lstStyle/>
          <a:p>
            <a:fld id="{6A09040B-DA09-4C58-8D66-C8AD5AEB9F52}" type="slidenum">
              <a:rPr lang="en-AU" smtClean="0"/>
              <a:t>19</a:t>
            </a:fld>
            <a:endParaRPr lang="en-AU"/>
          </a:p>
        </p:txBody>
      </p:sp>
    </p:spTree>
    <p:extLst>
      <p:ext uri="{BB962C8B-B14F-4D97-AF65-F5344CB8AC3E}">
        <p14:creationId xmlns:p14="http://schemas.microsoft.com/office/powerpoint/2010/main" val="1490296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aseline="0" dirty="0"/>
              <a:t>Hello welcome etc. Today we want to talk about how we’re working to make our support for schools better.</a:t>
            </a:r>
          </a:p>
          <a:p>
            <a:pPr marL="171450" indent="-171450">
              <a:buFont typeface="Arial" panose="020B0604020202020204" pitchFamily="34" charset="0"/>
              <a:buChar char="•"/>
            </a:pPr>
            <a:r>
              <a:rPr lang="en-AU" baseline="0" dirty="0"/>
              <a:t>There’s a range of projects underway to achieve that but one in particular has a very clear partnership with our colleagues in SO&amp;P.</a:t>
            </a:r>
          </a:p>
          <a:p>
            <a:pPr marL="171450" indent="-171450">
              <a:buFont typeface="Arial" panose="020B0604020202020204" pitchFamily="34" charset="0"/>
              <a:buChar char="•"/>
            </a:pPr>
            <a:r>
              <a:rPr lang="en-AU" baseline="0" dirty="0"/>
              <a:t>So I’ve asked Murat to join me to speak to this priority first – which is our new operation model for School Services. </a:t>
            </a:r>
          </a:p>
        </p:txBody>
      </p:sp>
      <p:sp>
        <p:nvSpPr>
          <p:cNvPr id="4" name="Slide Number Placeholder 3"/>
          <p:cNvSpPr>
            <a:spLocks noGrp="1"/>
          </p:cNvSpPr>
          <p:nvPr>
            <p:ph type="sldNum" sz="quarter" idx="10"/>
          </p:nvPr>
        </p:nvSpPr>
        <p:spPr/>
        <p:txBody>
          <a:bodyPr/>
          <a:lstStyle/>
          <a:p>
            <a:fld id="{6A09040B-DA09-4C58-8D66-C8AD5AEB9F52}" type="slidenum">
              <a:rPr lang="en-AU" smtClean="0"/>
              <a:t>2</a:t>
            </a:fld>
            <a:endParaRPr lang="en-AU"/>
          </a:p>
        </p:txBody>
      </p:sp>
    </p:spTree>
    <p:extLst>
      <p:ext uri="{BB962C8B-B14F-4D97-AF65-F5344CB8AC3E}">
        <p14:creationId xmlns:p14="http://schemas.microsoft.com/office/powerpoint/2010/main" val="2998599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20</a:t>
            </a:fld>
            <a:endParaRPr lang="en-AU"/>
          </a:p>
        </p:txBody>
      </p:sp>
    </p:spTree>
    <p:extLst>
      <p:ext uri="{BB962C8B-B14F-4D97-AF65-F5344CB8AC3E}">
        <p14:creationId xmlns:p14="http://schemas.microsoft.com/office/powerpoint/2010/main" val="2494253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21</a:t>
            </a:fld>
            <a:endParaRPr lang="en-AU"/>
          </a:p>
        </p:txBody>
      </p:sp>
    </p:spTree>
    <p:extLst>
      <p:ext uri="{BB962C8B-B14F-4D97-AF65-F5344CB8AC3E}">
        <p14:creationId xmlns:p14="http://schemas.microsoft.com/office/powerpoint/2010/main" val="2105524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22</a:t>
            </a:fld>
            <a:endParaRPr lang="en-AU"/>
          </a:p>
        </p:txBody>
      </p:sp>
    </p:spTree>
    <p:extLst>
      <p:ext uri="{BB962C8B-B14F-4D97-AF65-F5344CB8AC3E}">
        <p14:creationId xmlns:p14="http://schemas.microsoft.com/office/powerpoint/2010/main" val="4032397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25</a:t>
            </a:fld>
            <a:endParaRPr lang="en-AU"/>
          </a:p>
        </p:txBody>
      </p:sp>
    </p:spTree>
    <p:extLst>
      <p:ext uri="{BB962C8B-B14F-4D97-AF65-F5344CB8AC3E}">
        <p14:creationId xmlns:p14="http://schemas.microsoft.com/office/powerpoint/2010/main" val="2936619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ROBYN BALE TO SPEAK</a:t>
            </a:r>
          </a:p>
        </p:txBody>
      </p:sp>
      <p:sp>
        <p:nvSpPr>
          <p:cNvPr id="4" name="Slide Number Placeholder 3"/>
          <p:cNvSpPr>
            <a:spLocks noGrp="1"/>
          </p:cNvSpPr>
          <p:nvPr>
            <p:ph type="sldNum" sz="quarter" idx="10"/>
          </p:nvPr>
        </p:nvSpPr>
        <p:spPr/>
        <p:txBody>
          <a:bodyPr/>
          <a:lstStyle/>
          <a:p>
            <a:fld id="{6A09040B-DA09-4C58-8D66-C8AD5AEB9F52}" type="slidenum">
              <a:rPr lang="en-AU" smtClean="0"/>
              <a:t>26</a:t>
            </a:fld>
            <a:endParaRPr lang="en-AU"/>
          </a:p>
        </p:txBody>
      </p:sp>
    </p:spTree>
    <p:extLst>
      <p:ext uri="{BB962C8B-B14F-4D97-AF65-F5344CB8AC3E}">
        <p14:creationId xmlns:p14="http://schemas.microsoft.com/office/powerpoint/2010/main" val="3087254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kern="1200" dirty="0">
                <a:solidFill>
                  <a:schemeClr val="tx1"/>
                </a:solidFill>
                <a:effectLst/>
                <a:latin typeface="+mn-lt"/>
                <a:ea typeface="+mn-ea"/>
                <a:cs typeface="+mn-cs"/>
              </a:rPr>
              <a:t>Talk to the work we’re doing (this is the stuff in the background)</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Rubric of services – providing schools with a warrant of quality, whether on line or face to face</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We’ve started work on access requests – we’re right in the scoping phase – we want to hear from you – looking to trial in 2019</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28</a:t>
            </a:fld>
            <a:endParaRPr lang="en-AU"/>
          </a:p>
        </p:txBody>
      </p:sp>
    </p:spTree>
    <p:extLst>
      <p:ext uri="{BB962C8B-B14F-4D97-AF65-F5344CB8AC3E}">
        <p14:creationId xmlns:p14="http://schemas.microsoft.com/office/powerpoint/2010/main" val="2908268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kern="1200" dirty="0">
                <a:solidFill>
                  <a:schemeClr val="tx1"/>
                </a:solidFill>
                <a:effectLst/>
                <a:latin typeface="+mn-lt"/>
                <a:ea typeface="+mn-ea"/>
                <a:cs typeface="+mn-cs"/>
              </a:rPr>
              <a:t>Talk to the work we’re doing (this is the stuff in the background)</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Rubric of services – providing schools with a warrant of quality, whether on line or face to face</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We’ve started work on access requests – we’re right in the scoping phase – we want to hear from you – looking to trial in 2019</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29</a:t>
            </a:fld>
            <a:endParaRPr lang="en-AU"/>
          </a:p>
        </p:txBody>
      </p:sp>
    </p:spTree>
    <p:extLst>
      <p:ext uri="{BB962C8B-B14F-4D97-AF65-F5344CB8AC3E}">
        <p14:creationId xmlns:p14="http://schemas.microsoft.com/office/powerpoint/2010/main" val="738973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GEORGE:</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Finally,</a:t>
            </a:r>
            <a:r>
              <a:rPr lang="en-AU" baseline="0" dirty="0"/>
              <a:t> just two more projects that you did not request but we want to mention them briefly. </a:t>
            </a:r>
          </a:p>
          <a:p>
            <a:pPr marL="171450" indent="-171450">
              <a:buFont typeface="Arial" panose="020B0604020202020204" pitchFamily="34" charset="0"/>
              <a:buChar char="•"/>
            </a:pPr>
            <a:r>
              <a:rPr lang="en-AU" baseline="0" dirty="0"/>
              <a:t>These are two that we thing will also make a big difference to schools and teachers. </a:t>
            </a:r>
          </a:p>
          <a:p>
            <a:pPr marL="171450" indent="-171450">
              <a:buFont typeface="Arial" panose="020B0604020202020204" pitchFamily="34" charset="0"/>
              <a:buChar char="•"/>
            </a:pPr>
            <a:r>
              <a:rPr lang="en-AU" baseline="0" dirty="0"/>
              <a:t>The first is quality professional learning – this is about really standardizing the quality and quite frankly reducing the quantity of PL offers to teachers.</a:t>
            </a:r>
          </a:p>
          <a:p>
            <a:pPr marL="171450" indent="-171450">
              <a:buFont typeface="Arial" panose="020B0604020202020204" pitchFamily="34" charset="0"/>
              <a:buChar char="•"/>
            </a:pPr>
            <a:r>
              <a:rPr lang="en-AU" baseline="0" dirty="0"/>
              <a:t>We don’t want teachers overwhelmed by a range of PL options that are a minefield to navigate. </a:t>
            </a:r>
          </a:p>
          <a:p>
            <a:pPr marL="171450" indent="-171450">
              <a:buFont typeface="Arial" panose="020B0604020202020204" pitchFamily="34" charset="0"/>
              <a:buChar char="•"/>
            </a:pPr>
            <a:r>
              <a:rPr lang="en-AU" baseline="0" dirty="0"/>
              <a:t>We want PL prioritised by the learning needs that the profession has identified.</a:t>
            </a:r>
          </a:p>
          <a:p>
            <a:pPr marL="171450" indent="-171450">
              <a:buFont typeface="Arial" panose="020B0604020202020204" pitchFamily="34" charset="0"/>
              <a:buChar char="•"/>
            </a:pPr>
            <a:r>
              <a:rPr lang="en-AU" baseline="0" dirty="0"/>
              <a:t>And we want every course a teacher leaves their classroom for to be HIGH VALUE.</a:t>
            </a:r>
          </a:p>
          <a:p>
            <a:pPr marL="171450" indent="-171450">
              <a:buFont typeface="Arial" panose="020B0604020202020204" pitchFamily="34" charset="0"/>
              <a:buChar char="•"/>
            </a:pPr>
            <a:r>
              <a:rPr lang="en-AU" baseline="0" dirty="0"/>
              <a:t>When teacher time is this precious it can not be squandered. </a:t>
            </a:r>
          </a:p>
          <a:p>
            <a:pPr marL="171450" indent="-171450">
              <a:buFont typeface="Arial" panose="020B0604020202020204" pitchFamily="34" charset="0"/>
              <a:buChar char="•"/>
            </a:pPr>
            <a:r>
              <a:rPr lang="en-AU" baseline="0" dirty="0"/>
              <a:t>  </a:t>
            </a:r>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30</a:t>
            </a:fld>
            <a:endParaRPr lang="en-AU"/>
          </a:p>
        </p:txBody>
      </p:sp>
    </p:spTree>
    <p:extLst>
      <p:ext uri="{BB962C8B-B14F-4D97-AF65-F5344CB8AC3E}">
        <p14:creationId xmlns:p14="http://schemas.microsoft.com/office/powerpoint/2010/main" val="887744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second is policy review, which is all about reducing the administrative burden</a:t>
            </a:r>
            <a:r>
              <a:rPr lang="en-AU" baseline="0" dirty="0"/>
              <a:t> on schools.</a:t>
            </a:r>
          </a:p>
          <a:p>
            <a:pPr marL="171450" indent="-171450">
              <a:buFont typeface="Arial" panose="020B0604020202020204" pitchFamily="34" charset="0"/>
              <a:buChar char="•"/>
            </a:pPr>
            <a:r>
              <a:rPr lang="en-AU" baseline="0" dirty="0"/>
              <a:t>[GH – I think you should just riff to this, talk about the policy on policies and the overseas excursions policy]</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31</a:t>
            </a:fld>
            <a:endParaRPr lang="en-AU"/>
          </a:p>
        </p:txBody>
      </p:sp>
    </p:spTree>
    <p:extLst>
      <p:ext uri="{BB962C8B-B14F-4D97-AF65-F5344CB8AC3E}">
        <p14:creationId xmlns:p14="http://schemas.microsoft.com/office/powerpoint/2010/main" val="4177378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So that’s it. I hope we’ve given you some useful context of what we are trying to achieve and how it is focussed on making our services work FOR SCHOOLS.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32</a:t>
            </a:fld>
            <a:endParaRPr lang="en-AU"/>
          </a:p>
        </p:txBody>
      </p:sp>
    </p:spTree>
    <p:extLst>
      <p:ext uri="{BB962C8B-B14F-4D97-AF65-F5344CB8AC3E}">
        <p14:creationId xmlns:p14="http://schemas.microsoft.com/office/powerpoint/2010/main" val="2550437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Before we</a:t>
            </a:r>
            <a:r>
              <a:rPr lang="en-AU" baseline="0" dirty="0"/>
              <a:t> do, let’s pan out slightly and just recap on how Educational Services has arrived at service improvement projects, such as the school services model.</a:t>
            </a:r>
          </a:p>
          <a:p>
            <a:pPr marL="171450" indent="-171450">
              <a:buFont typeface="Arial" panose="020B0604020202020204" pitchFamily="34" charset="0"/>
              <a:buChar char="•"/>
            </a:pPr>
            <a:r>
              <a:rPr lang="en-AU" baseline="0" dirty="0"/>
              <a:t>You’ll all recall this work is guided by the Striving for Excellence review, conducted last year and in which 1200+ of you kindly gave your time and opinions. </a:t>
            </a:r>
          </a:p>
          <a:p>
            <a:pPr marL="171450" indent="-171450">
              <a:buFont typeface="Arial" panose="020B0604020202020204" pitchFamily="34" charset="0"/>
              <a:buChar char="•"/>
            </a:pPr>
            <a:r>
              <a:rPr lang="en-AU" baseline="0" dirty="0"/>
              <a:t>We wanted to know…..(read slide points)… </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3</a:t>
            </a:fld>
            <a:endParaRPr lang="en-AU"/>
          </a:p>
        </p:txBody>
      </p:sp>
    </p:spTree>
    <p:extLst>
      <p:ext uri="{BB962C8B-B14F-4D97-AF65-F5344CB8AC3E}">
        <p14:creationId xmlns:p14="http://schemas.microsoft.com/office/powerpoint/2010/main" val="3287088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a:p>
            <a:r>
              <a:rPr lang="en-AU" baseline="0" dirty="0"/>
              <a:t>Questions thanks etc</a:t>
            </a:r>
          </a:p>
          <a:p>
            <a:endParaRPr lang="en-AU" dirty="0"/>
          </a:p>
          <a:p>
            <a:endParaRPr lang="en-AU" dirty="0"/>
          </a:p>
        </p:txBody>
      </p:sp>
      <p:sp>
        <p:nvSpPr>
          <p:cNvPr id="4" name="Slide Number Placeholder 3"/>
          <p:cNvSpPr>
            <a:spLocks noGrp="1"/>
          </p:cNvSpPr>
          <p:nvPr>
            <p:ph type="sldNum" sz="quarter" idx="10"/>
          </p:nvPr>
        </p:nvSpPr>
        <p:spPr/>
        <p:txBody>
          <a:bodyPr/>
          <a:lstStyle/>
          <a:p>
            <a:fld id="{D36B2D65-1A12-445E-833E-E9F7191BCE05}" type="slidenum">
              <a:rPr lang="en-AU" smtClean="0"/>
              <a:t>33</a:t>
            </a:fld>
            <a:endParaRPr lang="en-AU"/>
          </a:p>
        </p:txBody>
      </p:sp>
    </p:spTree>
    <p:extLst>
      <p:ext uri="{BB962C8B-B14F-4D97-AF65-F5344CB8AC3E}">
        <p14:creationId xmlns:p14="http://schemas.microsoft.com/office/powerpoint/2010/main" val="1912455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purpose of the review was to assess how well we are delivering our support to schools – </a:t>
            </a:r>
            <a:r>
              <a:rPr lang="en-AU" sz="1200" u="sng" kern="1200" dirty="0">
                <a:solidFill>
                  <a:schemeClr val="tx1"/>
                </a:solidFill>
                <a:effectLst/>
                <a:latin typeface="+mn-lt"/>
                <a:ea typeface="+mn-ea"/>
                <a:cs typeface="+mn-cs"/>
              </a:rPr>
              <a:t>as measured from your perspective at the school end of the transaction.</a:t>
            </a:r>
            <a:r>
              <a:rPr lang="en-AU" sz="1200" kern="1200" dirty="0">
                <a:solidFill>
                  <a:schemeClr val="tx1"/>
                </a:solidFill>
                <a:effectLst/>
                <a:latin typeface="+mn-lt"/>
                <a:ea typeface="+mn-ea"/>
                <a:cs typeface="+mn-cs"/>
              </a:rPr>
              <a: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After all, that’s the measure that counts in service delivery</a:t>
            </a:r>
            <a:r>
              <a:rPr lang="en-AU" sz="1200" kern="1200" baseline="0" dirty="0">
                <a:solidFill>
                  <a:schemeClr val="tx1"/>
                </a:solidFill>
                <a:effectLst/>
                <a:latin typeface="+mn-lt"/>
                <a:ea typeface="+mn-ea"/>
                <a:cs typeface="+mn-cs"/>
              </a:rPr>
              <a:t> – and I want you to keep that in mind as we go through our projects today. While we are talking about our work, we want to refocus that work on making it </a:t>
            </a:r>
            <a:r>
              <a:rPr lang="en-AU" sz="1200" i="1" kern="1200" baseline="0" dirty="0">
                <a:solidFill>
                  <a:schemeClr val="tx1"/>
                </a:solidFill>
                <a:effectLst/>
                <a:latin typeface="+mn-lt"/>
                <a:ea typeface="+mn-ea"/>
                <a:cs typeface="+mn-cs"/>
              </a:rPr>
              <a:t>work for you. </a:t>
            </a:r>
            <a:endParaRPr lang="en-AU" sz="1200" i="1"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D36B2D65-1A12-445E-833E-E9F7191BCE05}" type="slidenum">
              <a:rPr lang="en-AU" smtClean="0"/>
              <a:t>4</a:t>
            </a:fld>
            <a:endParaRPr lang="en-AU"/>
          </a:p>
        </p:txBody>
      </p:sp>
    </p:spTree>
    <p:extLst>
      <p:ext uri="{BB962C8B-B14F-4D97-AF65-F5344CB8AC3E}">
        <p14:creationId xmlns:p14="http://schemas.microsoft.com/office/powerpoint/2010/main" val="2199334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What you told us is fundamentally positive about the </a:t>
            </a:r>
            <a:r>
              <a:rPr lang="en-AU" sz="1200" u="sng" kern="1200" dirty="0">
                <a:solidFill>
                  <a:schemeClr val="tx1"/>
                </a:solidFill>
                <a:effectLst/>
                <a:latin typeface="+mn-lt"/>
                <a:ea typeface="+mn-ea"/>
                <a:cs typeface="+mn-cs"/>
              </a:rPr>
              <a:t>quality</a:t>
            </a:r>
            <a:r>
              <a:rPr lang="en-AU" sz="1200" kern="1200" dirty="0">
                <a:solidFill>
                  <a:schemeClr val="tx1"/>
                </a:solidFill>
                <a:effectLst/>
                <a:latin typeface="+mn-lt"/>
                <a:ea typeface="+mn-ea"/>
                <a:cs typeface="+mn-cs"/>
              </a:rPr>
              <a:t> and professionalism of the support, guidance and advice we offer. And looking across the quantitative ratings of our services – many are doing well.</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But in my mind those rankings</a:t>
            </a:r>
            <a:r>
              <a:rPr lang="en-AU" sz="1200" kern="1200" baseline="0" dirty="0">
                <a:solidFill>
                  <a:schemeClr val="tx1"/>
                </a:solidFill>
                <a:effectLst/>
                <a:latin typeface="+mn-lt"/>
                <a:ea typeface="+mn-ea"/>
                <a:cs typeface="+mn-cs"/>
              </a:rPr>
              <a:t> also </a:t>
            </a:r>
            <a:r>
              <a:rPr lang="en-AU" sz="1200" kern="1200" dirty="0">
                <a:solidFill>
                  <a:schemeClr val="tx1"/>
                </a:solidFill>
                <a:effectLst/>
                <a:latin typeface="+mn-lt"/>
                <a:ea typeface="+mn-ea"/>
                <a:cs typeface="+mn-cs"/>
              </a:rPr>
              <a:t>show there is great potential to improve our </a:t>
            </a:r>
            <a:r>
              <a:rPr lang="en-AU" sz="1200" u="sng" kern="1200" dirty="0">
                <a:solidFill>
                  <a:schemeClr val="tx1"/>
                </a:solidFill>
                <a:effectLst/>
                <a:latin typeface="+mn-lt"/>
                <a:ea typeface="+mn-ea"/>
                <a:cs typeface="+mn-cs"/>
              </a:rPr>
              <a:t>delivery</a:t>
            </a:r>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D36B2D65-1A12-445E-833E-E9F7191BCE05}" type="slidenum">
              <a:rPr lang="en-AU" smtClean="0"/>
              <a:t>5</a:t>
            </a:fld>
            <a:endParaRPr lang="en-AU"/>
          </a:p>
        </p:txBody>
      </p:sp>
    </p:spTree>
    <p:extLst>
      <p:ext uri="{BB962C8B-B14F-4D97-AF65-F5344CB8AC3E}">
        <p14:creationId xmlns:p14="http://schemas.microsoft.com/office/powerpoint/2010/main" val="45437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And that</a:t>
            </a:r>
            <a:r>
              <a:rPr lang="en-AU" sz="1200" kern="1200" baseline="0" dirty="0">
                <a:solidFill>
                  <a:schemeClr val="tx1"/>
                </a:solidFill>
                <a:effectLst/>
                <a:latin typeface="+mn-lt"/>
                <a:ea typeface="+mn-ea"/>
                <a:cs typeface="+mn-cs"/>
              </a:rPr>
              <a:t> leads us to this graphic, and why you see it a lot when we come to speak to you. </a:t>
            </a:r>
          </a:p>
          <a:p>
            <a:endParaRPr lang="en-AU" sz="1200" kern="1200" baseline="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 is a visual representation of Secretary</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Mark Scott’s summation of why we’re all here.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As he put it – in this Department we’re either working to help children, or working to help those who do.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There are over 1,500 people in my Division, and we have only one mission – to help those like you who teach our children and improve their educational outcomes.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 know from my staff want to make that positive impact, so together, we are going to make changes to our service delivery so we can better support you. </a:t>
            </a:r>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D36B2D65-1A12-445E-833E-E9F7191BCE05}" type="slidenum">
              <a:rPr lang="en-AU" smtClean="0"/>
              <a:t>6</a:t>
            </a:fld>
            <a:endParaRPr lang="en-AU"/>
          </a:p>
        </p:txBody>
      </p:sp>
    </p:spTree>
    <p:extLst>
      <p:ext uri="{BB962C8B-B14F-4D97-AF65-F5344CB8AC3E}">
        <p14:creationId xmlns:p14="http://schemas.microsoft.com/office/powerpoint/2010/main" val="4130115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kern="1200" dirty="0">
              <a:solidFill>
                <a:schemeClr val="bg1"/>
              </a:solidFill>
              <a:latin typeface="+mn-lt"/>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kern="1200" dirty="0">
                <a:solidFill>
                  <a:schemeClr val="accent4"/>
                </a:solidFill>
                <a:latin typeface="+mn-lt"/>
                <a:ea typeface="+mn-ea"/>
                <a:cs typeface="Calibri" panose="020F0502020204030204" pitchFamily="34" charset="0"/>
              </a:rPr>
              <a:t> </a:t>
            </a:r>
            <a:r>
              <a:rPr lang="en-AU" dirty="0"/>
              <a:t>With that vision in mind, and with your feedback from the review, we distilled</a:t>
            </a:r>
            <a:r>
              <a:rPr lang="en-AU" baseline="0" dirty="0"/>
              <a:t> four key priorities, or pillars, for improvement. (Speak to slide and “why” statements) </a:t>
            </a:r>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7</a:t>
            </a:fld>
            <a:endParaRPr lang="en-AU"/>
          </a:p>
        </p:txBody>
      </p:sp>
    </p:spTree>
    <p:extLst>
      <p:ext uri="{BB962C8B-B14F-4D97-AF65-F5344CB8AC3E}">
        <p14:creationId xmlns:p14="http://schemas.microsoft.com/office/powerpoint/2010/main" val="3456138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GEORGINA : So, those four pillars of improvement are shown here against the 10 priority projects that we believe will deliver those priority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Today we will be talking about the ones that we think are of most interest to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	* numeracy and literacy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	* curriculum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	* consistent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	* quality professional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	* and a key early initiative under the banner of Tailored Support, which is our operating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8</a:t>
            </a:fld>
            <a:endParaRPr lang="en-AU"/>
          </a:p>
        </p:txBody>
      </p:sp>
    </p:spTree>
    <p:extLst>
      <p:ext uri="{BB962C8B-B14F-4D97-AF65-F5344CB8AC3E}">
        <p14:creationId xmlns:p14="http://schemas.microsoft.com/office/powerpoint/2010/main" val="3312104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MURAT</a:t>
            </a:r>
            <a:r>
              <a:rPr lang="en-AU" sz="1200" kern="1200" baseline="0" dirty="0">
                <a:solidFill>
                  <a:schemeClr val="tx1"/>
                </a:solidFill>
                <a:effectLst/>
                <a:latin typeface="+mn-lt"/>
                <a:ea typeface="+mn-ea"/>
                <a:cs typeface="+mn-cs"/>
              </a:rPr>
              <a:t> TO SPEAK: and t</a:t>
            </a:r>
            <a:r>
              <a:rPr lang="en-AU" sz="1200" kern="1200" dirty="0">
                <a:solidFill>
                  <a:schemeClr val="tx1"/>
                </a:solidFill>
                <a:effectLst/>
                <a:latin typeface="+mn-lt"/>
                <a:ea typeface="+mn-ea"/>
                <a:cs typeface="+mn-cs"/>
              </a:rPr>
              <a:t>hese priorities and projects fit perfectly with the priorities of our strategic plan, and they work in tandem with the School Leadership Strategy.</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fact if I draw</a:t>
            </a:r>
            <a:r>
              <a:rPr lang="en-AU" sz="1200" kern="1200" baseline="0" dirty="0">
                <a:solidFill>
                  <a:schemeClr val="tx1"/>
                </a:solidFill>
                <a:effectLst/>
                <a:latin typeface="+mn-lt"/>
                <a:ea typeface="+mn-ea"/>
                <a:cs typeface="+mn-cs"/>
              </a:rPr>
              <a:t> your minds back</a:t>
            </a:r>
            <a:r>
              <a:rPr lang="en-AU" sz="1200" kern="1200" dirty="0">
                <a:solidFill>
                  <a:schemeClr val="tx1"/>
                </a:solidFill>
                <a:effectLst/>
                <a:latin typeface="+mn-lt"/>
                <a:ea typeface="+mn-ea"/>
                <a:cs typeface="+mn-cs"/>
              </a:rPr>
              <a:t> to the priorities identified in the Principal Workload Study, we have an excellent fit  - especially around the first three priorities of:</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Streamline communications and ensure consistent messaging</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Forward timelines for known changes and consideration for typical school rhythms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More time for teaching and learning – observing classrooms, engaging with staff and students and supporting staff, professional learning </a:t>
            </a:r>
            <a:r>
              <a:rPr lang="en-AU" sz="1200" kern="1200" dirty="0" err="1">
                <a:solidFill>
                  <a:schemeClr val="tx1"/>
                </a:solidFill>
                <a:effectLst/>
                <a:latin typeface="+mn-lt"/>
                <a:ea typeface="+mn-ea"/>
                <a:cs typeface="+mn-cs"/>
              </a:rPr>
              <a:t>etc</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36B2D65-1A12-445E-833E-E9F7191BCE05}" type="slidenum">
              <a:rPr lang="en-AU" smtClean="0"/>
              <a:t>9</a:t>
            </a:fld>
            <a:endParaRPr lang="en-AU"/>
          </a:p>
        </p:txBody>
      </p:sp>
    </p:spTree>
    <p:extLst>
      <p:ext uri="{BB962C8B-B14F-4D97-AF65-F5344CB8AC3E}">
        <p14:creationId xmlns:p14="http://schemas.microsoft.com/office/powerpoint/2010/main" val="3312905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2.vml"/><Relationship Id="rId6" Type="http://schemas.openxmlformats.org/officeDocument/2006/relationships/image" Target="../media/image8.jpg"/><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395536" y="1563638"/>
            <a:ext cx="4367160" cy="1224136"/>
          </a:xfrm>
        </p:spPr>
        <p:txBody>
          <a:bodyPr lIns="0" anchor="b"/>
          <a:lstStyle>
            <a:lvl1pPr>
              <a:defRPr sz="2800" cap="all" baseline="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395536" y="2986658"/>
            <a:ext cx="4367160" cy="881236"/>
          </a:xfrm>
          <a:noFill/>
        </p:spPr>
        <p:txBody>
          <a:bodyPr lIns="90000" anchor="ctr">
            <a:normAutofit/>
          </a:bodyPr>
          <a:lstStyle>
            <a:lvl1pPr marL="0" indent="0" algn="l">
              <a:spcBef>
                <a:spcPts val="0"/>
              </a:spcBef>
              <a:buNone/>
              <a:defRPr sz="2000">
                <a:solidFill>
                  <a:srgbClr val="425968"/>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cxnSp>
        <p:nvCxnSpPr>
          <p:cNvPr id="1045" name="Straight Connector 1044"/>
          <p:cNvCxnSpPr/>
          <p:nvPr userDrawn="1"/>
        </p:nvCxnSpPr>
        <p:spPr>
          <a:xfrm>
            <a:off x="395536" y="2813127"/>
            <a:ext cx="49685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Date Placeholder 38"/>
          <p:cNvSpPr>
            <a:spLocks noGrp="1"/>
          </p:cNvSpPr>
          <p:nvPr>
            <p:ph type="dt" sz="half" idx="10"/>
          </p:nvPr>
        </p:nvSpPr>
        <p:spPr>
          <a:xfrm>
            <a:off x="6948264" y="4749626"/>
            <a:ext cx="1656184" cy="273844"/>
          </a:xfrm>
        </p:spPr>
        <p:txBody>
          <a:bodyPr/>
          <a:lstStyle>
            <a:lvl1pPr>
              <a:defRPr>
                <a:solidFill>
                  <a:schemeClr val="bg1"/>
                </a:solidFill>
              </a:defRPr>
            </a:lvl1pPr>
          </a:lstStyle>
          <a:p>
            <a:fld id="{87A6CF07-09F4-4C64-A44E-2B921576189D}" type="datetime4">
              <a:rPr lang="en-AU" smtClean="0"/>
              <a:t>22 June 2018</a:t>
            </a:fld>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bg1"/>
                </a:solidFill>
              </a:defRPr>
            </a:lvl1pPr>
          </a:lstStyle>
          <a:p>
            <a:r>
              <a:rPr lang="en-AU" dirty="0"/>
              <a:t>© NSW Department of Education | </a:t>
            </a:r>
            <a:r>
              <a:rPr lang="en-US" dirty="0"/>
              <a:t>Document title</a:t>
            </a:r>
            <a:endParaRPr lang="en-AU" dirty="0"/>
          </a:p>
        </p:txBody>
      </p:sp>
      <p:sp>
        <p:nvSpPr>
          <p:cNvPr id="41" name="Slide Number Placeholder 40"/>
          <p:cNvSpPr>
            <a:spLocks noGrp="1"/>
          </p:cNvSpPr>
          <p:nvPr>
            <p:ph type="sldNum" sz="quarter" idx="12"/>
          </p:nvPr>
        </p:nvSpPr>
        <p:spPr>
          <a:xfrm>
            <a:off x="4716016" y="4751992"/>
            <a:ext cx="2133600" cy="273844"/>
          </a:xfrm>
        </p:spPr>
        <p:txBody>
          <a:bodyPr/>
          <a:lstStyle>
            <a:lvl1pPr>
              <a:defRPr>
                <a:solidFill>
                  <a:schemeClr val="bg1"/>
                </a:solidFill>
              </a:defRPr>
            </a:lvl1pPr>
          </a:lstStyle>
          <a:p>
            <a:r>
              <a:rPr lang="en-AU" dirty="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44133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781050" y="298014"/>
            <a:ext cx="7886700" cy="994172"/>
          </a:xfrm>
        </p:spPr>
        <p:txBody>
          <a:bodyPr>
            <a:normAutofit/>
          </a:bodyPr>
          <a:lstStyle>
            <a:lvl1pPr>
              <a:defRPr sz="2700">
                <a:latin typeface="Arial Black" panose="020B0A04020102020204" pitchFamily="34" charset="0"/>
              </a:defRPr>
            </a:lvl1pPr>
          </a:lstStyle>
          <a:p>
            <a:r>
              <a:rPr lang="en-US" dirty="0"/>
              <a:t>Subheading (Arial Black 36)</a:t>
            </a:r>
            <a:endParaRPr lang="en-AU" dirty="0"/>
          </a:p>
        </p:txBody>
      </p:sp>
      <p:sp>
        <p:nvSpPr>
          <p:cNvPr id="6" name="Slide Number Placeholder 5"/>
          <p:cNvSpPr>
            <a:spLocks noGrp="1"/>
          </p:cNvSpPr>
          <p:nvPr>
            <p:ph type="sldNum" sz="quarter" idx="12"/>
          </p:nvPr>
        </p:nvSpPr>
        <p:spPr>
          <a:xfrm>
            <a:off x="7086600" y="-6310"/>
            <a:ext cx="2057400" cy="273844"/>
          </a:xfrm>
        </p:spPr>
        <p:txBody>
          <a:bodyPr/>
          <a:lstStyle>
            <a:lvl1pPr>
              <a:defRPr sz="750">
                <a:solidFill>
                  <a:schemeClr val="bg1"/>
                </a:solidFill>
                <a:latin typeface="Arial" panose="020B0604020202020204" pitchFamily="34" charset="0"/>
                <a:cs typeface="Arial" panose="020B0604020202020204" pitchFamily="34" charset="0"/>
              </a:defRPr>
            </a:lvl1pPr>
          </a:lstStyle>
          <a:p>
            <a:fld id="{2244E6EC-DA34-45B0-968B-A6D8538E7B81}" type="slidenum">
              <a:rPr lang="en-AU" smtClean="0"/>
              <a:pPr/>
              <a:t>‹#›</a:t>
            </a:fld>
            <a:endParaRPr lang="en-AU" dirty="0"/>
          </a:p>
        </p:txBody>
      </p:sp>
      <p:sp>
        <p:nvSpPr>
          <p:cNvPr id="9" name="Content Placeholder 3"/>
          <p:cNvSpPr>
            <a:spLocks noGrp="1"/>
          </p:cNvSpPr>
          <p:nvPr>
            <p:ph sz="half" idx="13" hasCustomPrompt="1"/>
          </p:nvPr>
        </p:nvSpPr>
        <p:spPr>
          <a:xfrm>
            <a:off x="781050" y="1369219"/>
            <a:ext cx="7734300" cy="2934527"/>
          </a:xfrm>
        </p:spPr>
        <p:txBody>
          <a:bodyPr/>
          <a:lstStyle>
            <a:lvl1pPr marL="0" indent="0">
              <a:buNone/>
              <a:defRPr baseline="0"/>
            </a:lvl1pPr>
          </a:lstStyle>
          <a:p>
            <a:pPr lvl="0"/>
            <a:r>
              <a:rPr lang="en-AU" dirty="0"/>
              <a:t>Insert picture here</a:t>
            </a:r>
          </a:p>
        </p:txBody>
      </p:sp>
    </p:spTree>
    <p:extLst>
      <p:ext uri="{BB962C8B-B14F-4D97-AF65-F5344CB8AC3E}">
        <p14:creationId xmlns:p14="http://schemas.microsoft.com/office/powerpoint/2010/main" val="236011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781050" y="298014"/>
            <a:ext cx="7886700" cy="994172"/>
          </a:xfrm>
        </p:spPr>
        <p:txBody>
          <a:bodyPr>
            <a:normAutofit/>
          </a:bodyPr>
          <a:lstStyle>
            <a:lvl1pPr>
              <a:defRPr sz="2700">
                <a:latin typeface="Arial Black" panose="020B0A04020102020204" pitchFamily="34" charset="0"/>
              </a:defRPr>
            </a:lvl1pPr>
          </a:lstStyle>
          <a:p>
            <a:r>
              <a:rPr lang="en-US" dirty="0"/>
              <a:t>Subheading (Arial Black 36)</a:t>
            </a:r>
            <a:endParaRPr lang="en-AU" dirty="0"/>
          </a:p>
        </p:txBody>
      </p:sp>
      <p:sp>
        <p:nvSpPr>
          <p:cNvPr id="6" name="Slide Number Placeholder 5"/>
          <p:cNvSpPr>
            <a:spLocks noGrp="1"/>
          </p:cNvSpPr>
          <p:nvPr>
            <p:ph type="sldNum" sz="quarter" idx="12"/>
          </p:nvPr>
        </p:nvSpPr>
        <p:spPr>
          <a:xfrm>
            <a:off x="7086600" y="-6310"/>
            <a:ext cx="2057400" cy="273844"/>
          </a:xfrm>
        </p:spPr>
        <p:txBody>
          <a:bodyPr/>
          <a:lstStyle>
            <a:lvl1pPr>
              <a:defRPr sz="750">
                <a:solidFill>
                  <a:schemeClr val="bg1"/>
                </a:solidFill>
                <a:latin typeface="Arial" panose="020B0604020202020204" pitchFamily="34" charset="0"/>
                <a:cs typeface="Arial" panose="020B0604020202020204" pitchFamily="34" charset="0"/>
              </a:defRPr>
            </a:lvl1pPr>
          </a:lstStyle>
          <a:p>
            <a:fld id="{2244E6EC-DA34-45B0-968B-A6D8538E7B81}" type="slidenum">
              <a:rPr lang="en-AU" smtClean="0"/>
              <a:pPr/>
              <a:t>‹#›</a:t>
            </a:fld>
            <a:endParaRPr lang="en-AU" dirty="0"/>
          </a:p>
        </p:txBody>
      </p:sp>
      <p:sp>
        <p:nvSpPr>
          <p:cNvPr id="9" name="Content Placeholder 3"/>
          <p:cNvSpPr>
            <a:spLocks noGrp="1"/>
          </p:cNvSpPr>
          <p:nvPr>
            <p:ph sz="half" idx="13" hasCustomPrompt="1"/>
          </p:nvPr>
        </p:nvSpPr>
        <p:spPr>
          <a:xfrm>
            <a:off x="781050" y="1369219"/>
            <a:ext cx="7734300" cy="2934527"/>
          </a:xfrm>
        </p:spPr>
        <p:txBody>
          <a:bodyPr/>
          <a:lstStyle>
            <a:lvl1pPr marL="0" indent="0">
              <a:buNone/>
              <a:defRPr baseline="0"/>
            </a:lvl1pPr>
          </a:lstStyle>
          <a:p>
            <a:pPr lvl="0"/>
            <a:r>
              <a:rPr lang="en-AU" dirty="0"/>
              <a:t>Insert picture here</a:t>
            </a:r>
          </a:p>
        </p:txBody>
      </p:sp>
    </p:spTree>
    <p:extLst>
      <p:ext uri="{BB962C8B-B14F-4D97-AF65-F5344CB8AC3E}">
        <p14:creationId xmlns:p14="http://schemas.microsoft.com/office/powerpoint/2010/main" val="162262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622" y="1216"/>
          <a:ext cx="1619" cy="1214"/>
        </p:xfrm>
        <a:graphic>
          <a:graphicData uri="http://schemas.openxmlformats.org/presentationml/2006/ole">
            <mc:AlternateContent xmlns:mc="http://schemas.openxmlformats.org/markup-compatibility/2006">
              <mc:Choice xmlns:v="urn:schemas-microsoft-com:vml" Requires="v">
                <p:oleObj spid="_x0000_s211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2" y="1216"/>
                        <a:ext cx="1619" cy="1214"/>
                      </a:xfrm>
                      <a:prstGeom prst="rect">
                        <a:avLst/>
                      </a:prstGeom>
                    </p:spPr>
                  </p:pic>
                </p:oleObj>
              </mc:Fallback>
            </mc:AlternateContent>
          </a:graphicData>
        </a:graphic>
      </p:graphicFrame>
      <p:pic>
        <p:nvPicPr>
          <p:cNvPr id="15" name="Picture 44"/>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659" r="-1"/>
          <a:stretch/>
        </p:blipFill>
        <p:spPr bwMode="ltGray">
          <a:xfrm>
            <a:off x="1" y="1"/>
            <a:ext cx="9144000" cy="5143500"/>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16" name="Rectangle 15"/>
          <p:cNvSpPr/>
          <p:nvPr userDrawn="1"/>
        </p:nvSpPr>
        <p:spPr bwMode="ltGray">
          <a:xfrm>
            <a:off x="0" y="-1"/>
            <a:ext cx="6732240" cy="5143501"/>
          </a:xfrm>
          <a:prstGeom prst="rect">
            <a:avLst/>
          </a:prstGeom>
          <a:solidFill>
            <a:srgbClr val="00ABC3">
              <a:alpha val="80000"/>
            </a:srgbClr>
          </a:solidFill>
          <a:ln w="25400" cap="flat" cmpd="sng" algn="ctr">
            <a:noFill/>
            <a:prstDash val="solid"/>
          </a:ln>
          <a:effectLst/>
        </p:spPr>
        <p:txBody>
          <a:bodyPr rtlCol="0" anchor="ctr"/>
          <a:lstStyle/>
          <a:p>
            <a:pPr algn="ctr">
              <a:defRPr/>
            </a:pPr>
            <a:endParaRPr lang="en-AU" sz="1350" kern="0">
              <a:solidFill>
                <a:prstClr val="white"/>
              </a:solidFill>
            </a:endParaRPr>
          </a:p>
        </p:txBody>
      </p:sp>
      <p:grpSp>
        <p:nvGrpSpPr>
          <p:cNvPr id="2" name="Group 1"/>
          <p:cNvGrpSpPr/>
          <p:nvPr userDrawn="1"/>
        </p:nvGrpSpPr>
        <p:grpSpPr bwMode="white">
          <a:xfrm>
            <a:off x="395536" y="1785809"/>
            <a:ext cx="5832648" cy="648072"/>
            <a:chOff x="395536" y="2381079"/>
            <a:chExt cx="5832648" cy="864096"/>
          </a:xfrm>
        </p:grpSpPr>
        <p:cxnSp>
          <p:nvCxnSpPr>
            <p:cNvPr id="62" name="Straight Connector 61"/>
            <p:cNvCxnSpPr/>
            <p:nvPr userDrawn="1"/>
          </p:nvCxnSpPr>
          <p:spPr bwMode="white">
            <a:xfrm>
              <a:off x="395536" y="2813127"/>
              <a:ext cx="4968552" cy="0"/>
            </a:xfrm>
            <a:prstGeom prst="line">
              <a:avLst/>
            </a:prstGeom>
            <a:noFill/>
            <a:ln w="19050" cap="flat" cmpd="sng" algn="ctr">
              <a:solidFill>
                <a:sysClr val="window" lastClr="FFFFFF"/>
              </a:solidFill>
              <a:prstDash val="solid"/>
            </a:ln>
            <a:effectLst/>
          </p:spPr>
        </p:cxnSp>
        <p:sp>
          <p:nvSpPr>
            <p:cNvPr id="63" name="Oval 62"/>
            <p:cNvSpPr/>
            <p:nvPr userDrawn="1"/>
          </p:nvSpPr>
          <p:spPr bwMode="white">
            <a:xfrm>
              <a:off x="5364088" y="2381079"/>
              <a:ext cx="864096" cy="864096"/>
            </a:xfrm>
            <a:prstGeom prst="ellipse">
              <a:avLst/>
            </a:prstGeom>
            <a:noFill/>
            <a:ln w="19050" cap="flat" cmpd="sng" algn="ctr">
              <a:solidFill>
                <a:sysClr val="window" lastClr="FFFFFF"/>
              </a:solidFill>
              <a:prstDash val="solid"/>
            </a:ln>
            <a:effectLst/>
          </p:spPr>
          <p:txBody>
            <a:bodyPr rtlCol="0" anchor="ctr"/>
            <a:lstStyle/>
            <a:p>
              <a:pPr algn="ctr">
                <a:defRPr/>
              </a:pPr>
              <a:endParaRPr lang="en-AU" sz="1350" kern="0">
                <a:solidFill>
                  <a:prstClr val="white"/>
                </a:solidFill>
              </a:endParaRPr>
            </a:p>
          </p:txBody>
        </p:sp>
        <p:grpSp>
          <p:nvGrpSpPr>
            <p:cNvPr id="64" name="Group 63"/>
            <p:cNvGrpSpPr/>
            <p:nvPr userDrawn="1"/>
          </p:nvGrpSpPr>
          <p:grpSpPr bwMode="white">
            <a:xfrm>
              <a:off x="5599767" y="2686542"/>
              <a:ext cx="392738" cy="253170"/>
              <a:chOff x="5503863" y="2646363"/>
              <a:chExt cx="576262" cy="371476"/>
            </a:xfrm>
            <a:solidFill>
              <a:sysClr val="window" lastClr="FFFFFF"/>
            </a:solidFill>
          </p:grpSpPr>
          <p:sp>
            <p:nvSpPr>
              <p:cNvPr id="65" name="Freeform 5"/>
              <p:cNvSpPr>
                <a:spLocks noEditPoints="1"/>
              </p:cNvSpPr>
              <p:nvPr/>
            </p:nvSpPr>
            <p:spPr bwMode="white">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en-AU" sz="1350" kern="0">
                  <a:solidFill>
                    <a:prstClr val="black"/>
                  </a:solidFill>
                </a:endParaRPr>
              </a:p>
            </p:txBody>
          </p:sp>
          <p:sp>
            <p:nvSpPr>
              <p:cNvPr id="66" name="Freeform 6"/>
              <p:cNvSpPr>
                <a:spLocks noEditPoints="1"/>
              </p:cNvSpPr>
              <p:nvPr/>
            </p:nvSpPr>
            <p:spPr bwMode="white">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en-AU" sz="1350" kern="0">
                  <a:solidFill>
                    <a:prstClr val="black"/>
                  </a:solidFill>
                </a:endParaRPr>
              </a:p>
            </p:txBody>
          </p:sp>
          <p:sp>
            <p:nvSpPr>
              <p:cNvPr id="67" name="Freeform 7"/>
              <p:cNvSpPr>
                <a:spLocks noEditPoints="1"/>
              </p:cNvSpPr>
              <p:nvPr/>
            </p:nvSpPr>
            <p:spPr bwMode="white">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en-AU" sz="1350" kern="0">
                  <a:solidFill>
                    <a:prstClr val="black"/>
                  </a:solidFill>
                </a:endParaRPr>
              </a:p>
            </p:txBody>
          </p:sp>
          <p:sp>
            <p:nvSpPr>
              <p:cNvPr id="68" name="Freeform 8"/>
              <p:cNvSpPr>
                <a:spLocks noEditPoints="1"/>
              </p:cNvSpPr>
              <p:nvPr/>
            </p:nvSpPr>
            <p:spPr bwMode="white">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en-AU" sz="1350" kern="0">
                  <a:solidFill>
                    <a:prstClr val="black"/>
                  </a:solidFill>
                </a:endParaRPr>
              </a:p>
            </p:txBody>
          </p:sp>
        </p:grpSp>
      </p:grpSp>
      <p:sp>
        <p:nvSpPr>
          <p:cNvPr id="4" name="Working Draft Text" hidden="1"/>
          <p:cNvSpPr txBox="1">
            <a:spLocks noChangeArrowheads="1"/>
          </p:cNvSpPr>
          <p:nvPr userDrawn="1"/>
        </p:nvSpPr>
        <p:spPr bwMode="auto">
          <a:xfrm>
            <a:off x="395537" y="4622523"/>
            <a:ext cx="673261"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612" b="1">
                <a:solidFill>
                  <a:srgbClr val="FFFFFF"/>
                </a:solidFill>
                <a:latin typeface="Arial"/>
              </a:rPr>
              <a:t>WORKING DRAFT</a:t>
            </a:r>
          </a:p>
        </p:txBody>
      </p:sp>
      <p:sp>
        <p:nvSpPr>
          <p:cNvPr id="6" name="Working Draft" hidden="1"/>
          <p:cNvSpPr txBox="1">
            <a:spLocks noChangeArrowheads="1"/>
          </p:cNvSpPr>
          <p:nvPr userDrawn="1"/>
        </p:nvSpPr>
        <p:spPr bwMode="auto">
          <a:xfrm>
            <a:off x="395536" y="4723263"/>
            <a:ext cx="2252220"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AU" sz="612">
                <a:solidFill>
                  <a:srgbClr val="FFFFFF"/>
                </a:solidFill>
                <a:latin typeface="Arial"/>
              </a:rPr>
              <a:t>Last Modified 28/03/2018 11:25 PM AUS Eastern Standard Time</a:t>
            </a:r>
            <a:endParaRPr lang="en-US" sz="612">
              <a:solidFill>
                <a:srgbClr val="FFFFFF"/>
              </a:solidFill>
              <a:latin typeface="Arial"/>
            </a:endParaRPr>
          </a:p>
        </p:txBody>
      </p:sp>
      <p:sp>
        <p:nvSpPr>
          <p:cNvPr id="7" name="Printed" hidden="1"/>
          <p:cNvSpPr txBox="1">
            <a:spLocks noChangeArrowheads="1"/>
          </p:cNvSpPr>
          <p:nvPr userDrawn="1"/>
        </p:nvSpPr>
        <p:spPr bwMode="auto">
          <a:xfrm>
            <a:off x="395537" y="4824003"/>
            <a:ext cx="2034211"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612">
                <a:solidFill>
                  <a:srgbClr val="FFFFFF"/>
                </a:solidFill>
                <a:latin typeface="Arial"/>
              </a:rPr>
              <a:t>Printed 27/03/2018 11:06 AM AUS Eastern Standard Time</a:t>
            </a:r>
          </a:p>
        </p:txBody>
      </p:sp>
      <p:sp>
        <p:nvSpPr>
          <p:cNvPr id="13314" name="Title"/>
          <p:cNvSpPr>
            <a:spLocks noGrp="1" noChangeArrowheads="1"/>
          </p:cNvSpPr>
          <p:nvPr userDrawn="1">
            <p:ph type="ctrTitle"/>
          </p:nvPr>
        </p:nvSpPr>
        <p:spPr bwMode="auto">
          <a:xfrm>
            <a:off x="395537" y="1391445"/>
            <a:ext cx="4795589" cy="646331"/>
          </a:xfrm>
          <a:prstGeom prst="rect">
            <a:avLst/>
          </a:prstGeom>
        </p:spPr>
        <p:txBody>
          <a:bodyPr wrap="square" anchor="b">
            <a:spAutoFit/>
          </a:bodyPr>
          <a:lstStyle>
            <a:lvl1pPr>
              <a:defRPr sz="2100" b="0" cap="all" baseline="0">
                <a:solidFill>
                  <a:schemeClr val="bg1"/>
                </a:solidFill>
                <a:latin typeface="+mj-lt"/>
                <a:ea typeface="+mj-ea"/>
              </a:defRPr>
            </a:lvl1pPr>
          </a:lstStyle>
          <a:p>
            <a:pPr lvl="0" latinLnBrk="0"/>
            <a:r>
              <a:rPr lang="en-US" noProof="0"/>
              <a:t>Click to edit Master title style</a:t>
            </a:r>
          </a:p>
        </p:txBody>
      </p:sp>
      <p:sp>
        <p:nvSpPr>
          <p:cNvPr id="13315" name="Subtitle"/>
          <p:cNvSpPr>
            <a:spLocks noGrp="1" noChangeArrowheads="1"/>
          </p:cNvSpPr>
          <p:nvPr userDrawn="1">
            <p:ph type="subTitle" idx="1"/>
          </p:nvPr>
        </p:nvSpPr>
        <p:spPr bwMode="auto">
          <a:xfrm>
            <a:off x="395537" y="2162009"/>
            <a:ext cx="4795589" cy="207749"/>
          </a:xfrm>
          <a:prstGeom prst="rect">
            <a:avLst/>
          </a:prstGeom>
        </p:spPr>
        <p:txBody>
          <a:bodyPr wrap="square">
            <a:spAutoFit/>
          </a:bodyPr>
          <a:lstStyle>
            <a:lvl1pPr>
              <a:defRPr sz="1350" b="0" cap="none" baseline="0">
                <a:solidFill>
                  <a:schemeClr val="bg1"/>
                </a:solidFill>
                <a:latin typeface="+mn-lt"/>
                <a:ea typeface="+mn-ea"/>
              </a:defRPr>
            </a:lvl1pPr>
          </a:lstStyle>
          <a:p>
            <a:pPr lvl="0" latinLnBrk="0"/>
            <a:r>
              <a:rPr lang="en-US" noProof="0"/>
              <a:t>Click to edit Master subtitle style</a:t>
            </a:r>
          </a:p>
        </p:txBody>
      </p:sp>
      <p:sp>
        <p:nvSpPr>
          <p:cNvPr id="57" name="Document type" hidden="1"/>
          <p:cNvSpPr txBox="1">
            <a:spLocks noChangeArrowheads="1"/>
          </p:cNvSpPr>
          <p:nvPr userDrawn="1"/>
        </p:nvSpPr>
        <p:spPr bwMode="auto">
          <a:xfrm>
            <a:off x="492259" y="3069833"/>
            <a:ext cx="4795589"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050">
                <a:solidFill>
                  <a:srgbClr val="FFFFFF"/>
                </a:solidFill>
                <a:latin typeface="Arial"/>
              </a:rPr>
              <a:t>Document type | Date</a:t>
            </a:r>
          </a:p>
        </p:txBody>
      </p:sp>
    </p:spTree>
    <p:extLst>
      <p:ext uri="{BB962C8B-B14F-4D97-AF65-F5344CB8AC3E}">
        <p14:creationId xmlns:p14="http://schemas.microsoft.com/office/powerpoint/2010/main" val="825094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141" name="think-cell Slide" r:id="rId4" imgW="347" imgH="346" progId="TCLayout.ActiveDocument.1">
                  <p:embed/>
                </p:oleObj>
              </mc:Choice>
              <mc:Fallback>
                <p:oleObj name="think-cell Slide" r:id="rId4" imgW="347" imgH="346" progId="TCLayout.ActiveDocument.1">
                  <p:embed/>
                  <p:pic>
                    <p:nvPicPr>
                      <p:cNvPr id="0" name=""/>
                      <p:cNvPicPr/>
                      <p:nvPr/>
                    </p:nvPicPr>
                    <p:blipFill>
                      <a:blip r:embed="rId5"/>
                      <a:stretch>
                        <a:fillRect/>
                      </a:stretch>
                    </p:blipFill>
                    <p:spPr>
                      <a:xfrm>
                        <a:off x="1589" y="1192"/>
                        <a:ext cx="1587" cy="1190"/>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a:t>Click to edit Master title style</a:t>
            </a:r>
          </a:p>
        </p:txBody>
      </p:sp>
      <p:sp>
        <p:nvSpPr>
          <p:cNvPr id="6" name="doc id"/>
          <p:cNvSpPr>
            <a:spLocks noChangeArrowheads="1"/>
          </p:cNvSpPr>
          <p:nvPr userDrawn="1"/>
        </p:nvSpPr>
        <p:spPr bwMode="auto">
          <a:xfrm>
            <a:off x="8298443" y="24587"/>
            <a:ext cx="670614" cy="9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685145" fontAlgn="base">
              <a:spcBef>
                <a:spcPct val="0"/>
              </a:spcBef>
              <a:spcAft>
                <a:spcPct val="0"/>
              </a:spcAft>
            </a:pPr>
            <a:endParaRPr lang="en-US" sz="612">
              <a:solidFill>
                <a:srgbClr val="808080"/>
              </a:solidFill>
            </a:endParaRPr>
          </a:p>
        </p:txBody>
      </p:sp>
    </p:spTree>
    <p:extLst>
      <p:ext uri="{BB962C8B-B14F-4D97-AF65-F5344CB8AC3E}">
        <p14:creationId xmlns:p14="http://schemas.microsoft.com/office/powerpoint/2010/main" val="3212269107"/>
      </p:ext>
    </p:extLst>
  </p:cSld>
  <p:clrMapOvr>
    <a:masterClrMapping/>
  </p:clrMapOvr>
  <p:extLst mod="1">
    <p:ext uri="{DCECCB84-F9BA-43D5-87BE-67443E8EF086}">
      <p15:sldGuideLst xmlns:p15="http://schemas.microsoft.com/office/powerpoint/2012/main">
        <p15:guide id="1" pos="5617">
          <p15:clr>
            <a:srgbClr val="F26B43"/>
          </p15:clr>
        </p15:guide>
        <p15:guide id="2" pos="76">
          <p15:clr>
            <a:srgbClr val="F26B43"/>
          </p15:clr>
        </p15:guide>
        <p15:guide id="3" orient="horz" pos="583">
          <p15:clr>
            <a:srgbClr val="F26B43"/>
          </p15:clr>
        </p15:guide>
        <p15:guide id="4" orient="horz" pos="399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4165" name="think-cell Slide" r:id="rId4" imgW="347" imgH="346" progId="TCLayout.ActiveDocument.1">
                  <p:embed/>
                </p:oleObj>
              </mc:Choice>
              <mc:Fallback>
                <p:oleObj name="think-cell Slide" r:id="rId4" imgW="347" imgH="346" progId="TCLayout.ActiveDocument.1">
                  <p:embed/>
                  <p:pic>
                    <p:nvPicPr>
                      <p:cNvPr id="0" name=""/>
                      <p:cNvPicPr/>
                      <p:nvPr/>
                    </p:nvPicPr>
                    <p:blipFill>
                      <a:blip r:embed="rId5"/>
                      <a:stretch>
                        <a:fillRect/>
                      </a:stretch>
                    </p:blipFill>
                    <p:spPr>
                      <a:xfrm>
                        <a:off x="1589" y="1192"/>
                        <a:ext cx="1587" cy="1190"/>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a:t>Click to edit Master title style</a:t>
            </a:r>
          </a:p>
        </p:txBody>
      </p:sp>
      <p:sp>
        <p:nvSpPr>
          <p:cNvPr id="6" name="doc id"/>
          <p:cNvSpPr>
            <a:spLocks noChangeArrowheads="1"/>
          </p:cNvSpPr>
          <p:nvPr userDrawn="1"/>
        </p:nvSpPr>
        <p:spPr bwMode="auto">
          <a:xfrm>
            <a:off x="8298443" y="24587"/>
            <a:ext cx="670614" cy="9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685145" fontAlgn="base">
              <a:spcBef>
                <a:spcPct val="0"/>
              </a:spcBef>
              <a:spcAft>
                <a:spcPct val="0"/>
              </a:spcAft>
            </a:pPr>
            <a:endParaRPr lang="en-US" sz="612">
              <a:solidFill>
                <a:srgbClr val="808080"/>
              </a:solidFill>
            </a:endParaRPr>
          </a:p>
        </p:txBody>
      </p:sp>
    </p:spTree>
    <p:extLst>
      <p:ext uri="{BB962C8B-B14F-4D97-AF65-F5344CB8AC3E}">
        <p14:creationId xmlns:p14="http://schemas.microsoft.com/office/powerpoint/2010/main" val="2500688215"/>
      </p:ext>
    </p:extLst>
  </p:cSld>
  <p:clrMapOvr>
    <a:masterClrMapping/>
  </p:clrMapOvr>
  <p:extLst mod="1">
    <p:ext uri="{DCECCB84-F9BA-43D5-87BE-67443E8EF086}">
      <p15:sldGuideLst xmlns:p15="http://schemas.microsoft.com/office/powerpoint/2012/main">
        <p15:guide id="1" pos="5617">
          <p15:clr>
            <a:srgbClr val="F26B43"/>
          </p15:clr>
        </p15:guide>
        <p15:guide id="2" pos="76">
          <p15:clr>
            <a:srgbClr val="F26B43"/>
          </p15:clr>
        </p15:guide>
        <p15:guide id="3" orient="horz" pos="583">
          <p15:clr>
            <a:srgbClr val="F26B43"/>
          </p15:clr>
        </p15:guide>
        <p15:guide id="4" orient="horz" pos="3990">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8D120-AA7C-4CD5-A1A0-1A1B81B42C39}"/>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47307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Box 4"/>
          <p:cNvSpPr txBox="1"/>
          <p:nvPr userDrawn="1"/>
        </p:nvSpPr>
        <p:spPr>
          <a:xfrm>
            <a:off x="8719604" y="4924835"/>
            <a:ext cx="213009" cy="116622"/>
          </a:xfrm>
          <a:prstGeom prst="rect">
            <a:avLst/>
          </a:prstGeom>
          <a:noFill/>
        </p:spPr>
        <p:txBody>
          <a:bodyPr vert="horz" wrap="none" lIns="0" tIns="0" rIns="0" bIns="0" rtlCol="0">
            <a:noAutofit/>
          </a:bodyPr>
          <a:lstStyle/>
          <a:p>
            <a:pPr fontAlgn="base">
              <a:spcBef>
                <a:spcPct val="0"/>
              </a:spcBef>
              <a:spcAft>
                <a:spcPct val="0"/>
              </a:spcAft>
            </a:pPr>
            <a:fld id="{452F8573-D1B8-47AD-AF81-30DCA21E0689}" type="slidenum">
              <a:rPr lang="en-AU" sz="765" smtClean="0">
                <a:solidFill>
                  <a:srgbClr val="000000"/>
                </a:solidFill>
              </a:rPr>
              <a:pPr fontAlgn="base">
                <a:spcBef>
                  <a:spcPct val="0"/>
                </a:spcBef>
                <a:spcAft>
                  <a:spcPct val="0"/>
                </a:spcAft>
              </a:pPr>
              <a:t>‹#›</a:t>
            </a:fld>
            <a:endParaRPr lang="en-AU" sz="765">
              <a:solidFill>
                <a:srgbClr val="000000"/>
              </a:solidFill>
            </a:endParaRPr>
          </a:p>
        </p:txBody>
      </p:sp>
    </p:spTree>
    <p:extLst>
      <p:ext uri="{BB962C8B-B14F-4D97-AF65-F5344CB8AC3E}">
        <p14:creationId xmlns:p14="http://schemas.microsoft.com/office/powerpoint/2010/main" val="1378166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395536" y="267494"/>
            <a:ext cx="4367160" cy="1224136"/>
          </a:xfrm>
        </p:spPr>
        <p:txBody>
          <a:bodyPr lIns="0" anchor="b"/>
          <a:lstStyle>
            <a:lvl1pPr>
              <a:defRPr sz="2800" cap="all" baseline="0">
                <a:solidFill>
                  <a:schemeClr val="bg1"/>
                </a:solidFill>
              </a:defRPr>
            </a:lvl1pPr>
          </a:lstStyle>
          <a:p>
            <a:r>
              <a:rPr lang="en-US" dirty="0"/>
              <a:t>Click to edit Master title style</a:t>
            </a:r>
            <a:endParaRPr lang="en-AU" dirty="0"/>
          </a:p>
        </p:txBody>
      </p:sp>
      <p:cxnSp>
        <p:nvCxnSpPr>
          <p:cNvPr id="1045" name="Straight Connector 1044"/>
          <p:cNvCxnSpPr/>
          <p:nvPr userDrawn="1"/>
        </p:nvCxnSpPr>
        <p:spPr>
          <a:xfrm>
            <a:off x="395536" y="1516983"/>
            <a:ext cx="49685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Date Placeholder 38"/>
          <p:cNvSpPr>
            <a:spLocks noGrp="1"/>
          </p:cNvSpPr>
          <p:nvPr>
            <p:ph type="dt" sz="half" idx="10"/>
          </p:nvPr>
        </p:nvSpPr>
        <p:spPr>
          <a:xfrm>
            <a:off x="6948264" y="4749626"/>
            <a:ext cx="1656184" cy="273844"/>
          </a:xfrm>
        </p:spPr>
        <p:txBody>
          <a:bodyPr/>
          <a:lstStyle>
            <a:lvl1pPr>
              <a:defRPr>
                <a:solidFill>
                  <a:schemeClr val="bg1"/>
                </a:solidFill>
              </a:defRPr>
            </a:lvl1pPr>
          </a:lstStyle>
          <a:p>
            <a:fld id="{56E4A645-4505-4FE9-A5CB-6740788D58DC}" type="datetime4">
              <a:rPr lang="en-AU" smtClean="0"/>
              <a:t>22 June 2018</a:t>
            </a:fld>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bg1"/>
                </a:solidFill>
              </a:defRPr>
            </a:lvl1pPr>
          </a:lstStyle>
          <a:p>
            <a:r>
              <a:rPr lang="en-AU"/>
              <a:t>© NSW Department of Education | Document title</a:t>
            </a:r>
            <a:endParaRPr lang="en-AU" dirty="0"/>
          </a:p>
        </p:txBody>
      </p:sp>
      <p:sp>
        <p:nvSpPr>
          <p:cNvPr id="41" name="Slide Number Placeholder 40"/>
          <p:cNvSpPr>
            <a:spLocks noGrp="1"/>
          </p:cNvSpPr>
          <p:nvPr>
            <p:ph type="sldNum" sz="quarter" idx="12"/>
          </p:nvPr>
        </p:nvSpPr>
        <p:spPr>
          <a:xfrm>
            <a:off x="3973252" y="4749627"/>
            <a:ext cx="2133600" cy="273844"/>
          </a:xfrm>
        </p:spPr>
        <p:txBody>
          <a:bodyPr/>
          <a:lstStyle>
            <a:lvl1pPr>
              <a:defRPr>
                <a:solidFill>
                  <a:schemeClr val="bg1"/>
                </a:solidFill>
              </a:defRPr>
            </a:lvl1pPr>
          </a:lstStyle>
          <a:p>
            <a:r>
              <a:rPr lang="en-AU" dirty="0"/>
              <a:t>Page </a:t>
            </a:r>
            <a:fld id="{4A2A1DA9-8CAF-4BCA-B496-545B076AED2D}" type="slidenum">
              <a:rPr lang="en-AU" smtClean="0"/>
              <a:pPr/>
              <a:t>‹#›</a:t>
            </a:fld>
            <a:endParaRPr lang="en-AU" dirty="0"/>
          </a:p>
        </p:txBody>
      </p:sp>
      <p:sp>
        <p:nvSpPr>
          <p:cNvPr id="3" name="Subtitle 2"/>
          <p:cNvSpPr>
            <a:spLocks noGrp="1"/>
          </p:cNvSpPr>
          <p:nvPr>
            <p:ph type="subTitle" idx="1"/>
          </p:nvPr>
        </p:nvSpPr>
        <p:spPr>
          <a:xfrm>
            <a:off x="395536" y="1516983"/>
            <a:ext cx="4367160" cy="881236"/>
          </a:xfrm>
          <a:noFill/>
        </p:spPr>
        <p:txBody>
          <a:bodyPr lIns="90000" anchor="ctr">
            <a:normAutofit/>
          </a:bodyPr>
          <a:lstStyle>
            <a:lvl1pPr marL="0" indent="0" algn="l">
              <a:spcBef>
                <a:spcPts val="0"/>
              </a:spcBef>
              <a:buNone/>
              <a:defRPr sz="2000">
                <a:solidFill>
                  <a:srgbClr val="425968"/>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89669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95536" y="267494"/>
            <a:ext cx="8280920" cy="709587"/>
          </a:xfrm>
        </p:spPr>
        <p:txBody>
          <a:bodyPr/>
          <a:lstStyle/>
          <a:p>
            <a:r>
              <a:rPr lang="en-US" dirty="0"/>
              <a:t>Click to edit Master title style</a:t>
            </a:r>
            <a:endParaRPr lang="en-AU" dirty="0"/>
          </a:p>
        </p:txBody>
      </p:sp>
      <p:sp>
        <p:nvSpPr>
          <p:cNvPr id="3" name="Content Placeholder 2"/>
          <p:cNvSpPr>
            <a:spLocks noGrp="1"/>
          </p:cNvSpPr>
          <p:nvPr>
            <p:ph idx="1"/>
          </p:nvPr>
        </p:nvSpPr>
        <p:spPr>
          <a:xfrm>
            <a:off x="395536" y="1200151"/>
            <a:ext cx="8280920" cy="3099792"/>
          </a:xfrm>
        </p:spPr>
        <p:txBody>
          <a:bodyPr>
            <a:normAutofit/>
          </a:bodyPr>
          <a:lstStyle>
            <a:lvl1pPr>
              <a:defRPr sz="1100"/>
            </a:lvl1pPr>
            <a:lvl2pPr>
              <a:defRPr sz="1000"/>
            </a:lvl2pPr>
            <a:lvl3pPr>
              <a:defRPr sz="10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6948264" y="4749626"/>
            <a:ext cx="1656184" cy="273844"/>
          </a:xfrm>
        </p:spPr>
        <p:txBody>
          <a:bodyPr/>
          <a:lstStyle>
            <a:lvl1pPr>
              <a:defRPr>
                <a:solidFill>
                  <a:schemeClr val="bg1"/>
                </a:solidFill>
              </a:defRPr>
            </a:lvl1pPr>
          </a:lstStyle>
          <a:p>
            <a:fld id="{1782D800-4628-4FE2-A42E-36A81D9D3694}" type="datetime4">
              <a:rPr lang="en-AU" smtClean="0"/>
              <a:pPr/>
              <a:t>22 June 2018</a:t>
            </a:fld>
            <a:endParaRPr lang="en-AU" dirty="0"/>
          </a:p>
        </p:txBody>
      </p:sp>
      <p:sp>
        <p:nvSpPr>
          <p:cNvPr id="5" name="Footer Placeholder 4"/>
          <p:cNvSpPr>
            <a:spLocks noGrp="1"/>
          </p:cNvSpPr>
          <p:nvPr>
            <p:ph type="ftr" sz="quarter" idx="11"/>
          </p:nvPr>
        </p:nvSpPr>
        <p:spPr>
          <a:xfrm>
            <a:off x="395536" y="4749626"/>
            <a:ext cx="2736305" cy="273844"/>
          </a:xfrm>
        </p:spPr>
        <p:txBody>
          <a:bodyPr/>
          <a:lstStyle>
            <a:lvl1pPr>
              <a:defRPr>
                <a:solidFill>
                  <a:schemeClr val="bg1"/>
                </a:solidFill>
              </a:defRPr>
            </a:lvl1pPr>
          </a:lstStyle>
          <a:p>
            <a:r>
              <a:rPr lang="en-AU"/>
              <a:t>© NSW Department of Education | Document title</a:t>
            </a:r>
            <a:endParaRPr lang="en-AU" dirty="0"/>
          </a:p>
        </p:txBody>
      </p:sp>
      <p:sp>
        <p:nvSpPr>
          <p:cNvPr id="6" name="Slide Number Placeholder 5"/>
          <p:cNvSpPr>
            <a:spLocks noGrp="1"/>
          </p:cNvSpPr>
          <p:nvPr>
            <p:ph type="sldNum" sz="quarter" idx="12"/>
          </p:nvPr>
        </p:nvSpPr>
        <p:spPr>
          <a:xfrm>
            <a:off x="3973252" y="4749626"/>
            <a:ext cx="2133600" cy="273844"/>
          </a:xfrm>
        </p:spPr>
        <p:txBody>
          <a:bodyPr/>
          <a:lstStyle>
            <a:lvl1pPr>
              <a:defRPr>
                <a:solidFill>
                  <a:schemeClr val="bg1"/>
                </a:solidFill>
              </a:defRPr>
            </a:lvl1pPr>
          </a:lstStyle>
          <a:p>
            <a:r>
              <a:rPr lang="en-AU" dirty="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61742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800100" y="2015728"/>
            <a:ext cx="7886700" cy="556022"/>
          </a:xfrm>
        </p:spPr>
        <p:txBody>
          <a:bodyPr anchor="b">
            <a:normAutofit/>
          </a:bodyPr>
          <a:lstStyle>
            <a:lvl1pPr>
              <a:defRPr sz="3300">
                <a:latin typeface="Arial Black" panose="020B0A04020102020204" pitchFamily="34" charset="0"/>
              </a:defRPr>
            </a:lvl1pPr>
          </a:lstStyle>
          <a:p>
            <a:r>
              <a:rPr lang="en-US" dirty="0"/>
              <a:t>Section Heading (Arial 44)</a:t>
            </a:r>
            <a:endParaRPr lang="en-AU" dirty="0"/>
          </a:p>
        </p:txBody>
      </p:sp>
      <p:sp>
        <p:nvSpPr>
          <p:cNvPr id="6" name="Slide Number Placeholder 5"/>
          <p:cNvSpPr>
            <a:spLocks noGrp="1"/>
          </p:cNvSpPr>
          <p:nvPr>
            <p:ph type="sldNum" sz="quarter" idx="12"/>
          </p:nvPr>
        </p:nvSpPr>
        <p:spPr>
          <a:xfrm>
            <a:off x="7086600" y="239"/>
            <a:ext cx="2057400" cy="273844"/>
          </a:xfrm>
        </p:spPr>
        <p:txBody>
          <a:bodyPr/>
          <a:lstStyle>
            <a:lvl1pPr>
              <a:defRPr sz="788">
                <a:solidFill>
                  <a:schemeClr val="bg1"/>
                </a:solidFill>
                <a:latin typeface="Arial" panose="020B0604020202020204" pitchFamily="34" charset="0"/>
                <a:cs typeface="Arial" panose="020B0604020202020204" pitchFamily="34" charset="0"/>
              </a:defRPr>
            </a:lvl1pPr>
          </a:lstStyle>
          <a:p>
            <a:fld id="{1DF74B14-1D0C-4142-AF0E-2AB5AD067A74}" type="slidenum">
              <a:rPr lang="en-AU" smtClean="0"/>
              <a:pPr/>
              <a:t>‹#›</a:t>
            </a:fld>
            <a:endParaRPr lang="en-AU" dirty="0"/>
          </a:p>
        </p:txBody>
      </p:sp>
    </p:spTree>
    <p:extLst>
      <p:ext uri="{BB962C8B-B14F-4D97-AF65-F5344CB8AC3E}">
        <p14:creationId xmlns:p14="http://schemas.microsoft.com/office/powerpoint/2010/main" val="373212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95536" y="1178322"/>
            <a:ext cx="4100264"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586536" y="1178322"/>
            <a:ext cx="4100264"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Date Placeholder 10"/>
          <p:cNvSpPr>
            <a:spLocks noGrp="1"/>
          </p:cNvSpPr>
          <p:nvPr>
            <p:ph type="dt" sz="half" idx="10"/>
          </p:nvPr>
        </p:nvSpPr>
        <p:spPr/>
        <p:txBody>
          <a:bodyPr/>
          <a:lstStyle/>
          <a:p>
            <a:fld id="{1C9AA9D3-11EF-4040-9196-119310CE9664}" type="datetime4">
              <a:rPr lang="en-AU" smtClean="0"/>
              <a:t>22 June 2018</a:t>
            </a:fld>
            <a:endParaRPr lang="en-AU" dirty="0"/>
          </a:p>
        </p:txBody>
      </p:sp>
      <p:sp>
        <p:nvSpPr>
          <p:cNvPr id="12" name="Footer Placeholder 11"/>
          <p:cNvSpPr>
            <a:spLocks noGrp="1"/>
          </p:cNvSpPr>
          <p:nvPr>
            <p:ph type="ftr" sz="quarter" idx="11"/>
          </p:nvPr>
        </p:nvSpPr>
        <p:spPr/>
        <p:txBody>
          <a:bodyPr/>
          <a:lstStyle/>
          <a:p>
            <a:r>
              <a:rPr lang="en-AU"/>
              <a:t>© NSW Department of Education | NAPLAN Item Analysis</a:t>
            </a:r>
            <a:endParaRPr lang="en-AU" dirty="0"/>
          </a:p>
        </p:txBody>
      </p:sp>
      <p:sp>
        <p:nvSpPr>
          <p:cNvPr id="13" name="Slide Number Placeholder 12"/>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34135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A1130-5858-4A45-9620-7A60213717DD}" type="datetimeFigureOut">
              <a:rPr lang="en-AU" smtClean="0"/>
              <a:t>22/06/2018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63C3E77-2ECB-46CC-9184-D961E8F4F89B}" type="slidenum">
              <a:rPr lang="en-AU" smtClean="0"/>
              <a:t>‹#›</a:t>
            </a:fld>
            <a:endParaRPr lang="en-AU"/>
          </a:p>
        </p:txBody>
      </p:sp>
    </p:spTree>
    <p:extLst>
      <p:ext uri="{BB962C8B-B14F-4D97-AF65-F5344CB8AC3E}">
        <p14:creationId xmlns:p14="http://schemas.microsoft.com/office/powerpoint/2010/main" val="392900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781050" y="298014"/>
            <a:ext cx="7886700" cy="994172"/>
          </a:xfrm>
        </p:spPr>
        <p:txBody>
          <a:bodyPr>
            <a:normAutofit/>
          </a:bodyPr>
          <a:lstStyle>
            <a:lvl1pPr>
              <a:defRPr sz="2700">
                <a:latin typeface="Arial Black" panose="020B0A04020102020204" pitchFamily="34" charset="0"/>
              </a:defRPr>
            </a:lvl1pPr>
          </a:lstStyle>
          <a:p>
            <a:r>
              <a:rPr lang="en-US" dirty="0"/>
              <a:t>Subheading (Arial Black 36)</a:t>
            </a:r>
            <a:endParaRPr lang="en-AU" dirty="0"/>
          </a:p>
        </p:txBody>
      </p:sp>
      <p:sp>
        <p:nvSpPr>
          <p:cNvPr id="6" name="Slide Number Placeholder 5"/>
          <p:cNvSpPr>
            <a:spLocks noGrp="1"/>
          </p:cNvSpPr>
          <p:nvPr>
            <p:ph type="sldNum" sz="quarter" idx="12"/>
          </p:nvPr>
        </p:nvSpPr>
        <p:spPr>
          <a:xfrm>
            <a:off x="7086600" y="-6310"/>
            <a:ext cx="2057400" cy="273844"/>
          </a:xfrm>
        </p:spPr>
        <p:txBody>
          <a:bodyPr/>
          <a:lstStyle>
            <a:lvl1pPr>
              <a:defRPr sz="750">
                <a:solidFill>
                  <a:schemeClr val="bg1"/>
                </a:solidFill>
                <a:latin typeface="Arial" panose="020B0604020202020204" pitchFamily="34" charset="0"/>
                <a:cs typeface="Arial" panose="020B0604020202020204" pitchFamily="34" charset="0"/>
              </a:defRPr>
            </a:lvl1pPr>
          </a:lstStyle>
          <a:p>
            <a:fld id="{2244E6EC-DA34-45B0-968B-A6D8538E7B81}" type="slidenum">
              <a:rPr lang="en-AU" smtClean="0"/>
              <a:pPr/>
              <a:t>‹#›</a:t>
            </a:fld>
            <a:endParaRPr lang="en-AU" dirty="0"/>
          </a:p>
        </p:txBody>
      </p:sp>
      <p:sp>
        <p:nvSpPr>
          <p:cNvPr id="9" name="Content Placeholder 3"/>
          <p:cNvSpPr>
            <a:spLocks noGrp="1"/>
          </p:cNvSpPr>
          <p:nvPr>
            <p:ph sz="half" idx="13" hasCustomPrompt="1"/>
          </p:nvPr>
        </p:nvSpPr>
        <p:spPr>
          <a:xfrm>
            <a:off x="781050" y="1369219"/>
            <a:ext cx="7734300" cy="2934527"/>
          </a:xfrm>
        </p:spPr>
        <p:txBody>
          <a:bodyPr/>
          <a:lstStyle>
            <a:lvl1pPr marL="0" indent="0">
              <a:buNone/>
              <a:defRPr baseline="0"/>
            </a:lvl1pPr>
          </a:lstStyle>
          <a:p>
            <a:pPr lvl="0"/>
            <a:r>
              <a:rPr lang="en-AU" dirty="0"/>
              <a:t>Insert picture here</a:t>
            </a:r>
          </a:p>
        </p:txBody>
      </p:sp>
    </p:spTree>
    <p:extLst>
      <p:ext uri="{BB962C8B-B14F-4D97-AF65-F5344CB8AC3E}">
        <p14:creationId xmlns:p14="http://schemas.microsoft.com/office/powerpoint/2010/main" val="335647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781050" y="298014"/>
            <a:ext cx="7886700" cy="994172"/>
          </a:xfrm>
        </p:spPr>
        <p:txBody>
          <a:bodyPr>
            <a:normAutofit/>
          </a:bodyPr>
          <a:lstStyle>
            <a:lvl1pPr>
              <a:defRPr sz="2700">
                <a:latin typeface="Arial Black" panose="020B0A04020102020204" pitchFamily="34" charset="0"/>
              </a:defRPr>
            </a:lvl1pPr>
          </a:lstStyle>
          <a:p>
            <a:r>
              <a:rPr lang="en-US" dirty="0"/>
              <a:t>Subheading (Arial Black 36)</a:t>
            </a:r>
            <a:endParaRPr lang="en-AU" dirty="0"/>
          </a:p>
        </p:txBody>
      </p:sp>
      <p:sp>
        <p:nvSpPr>
          <p:cNvPr id="6" name="Slide Number Placeholder 5"/>
          <p:cNvSpPr>
            <a:spLocks noGrp="1"/>
          </p:cNvSpPr>
          <p:nvPr>
            <p:ph type="sldNum" sz="quarter" idx="12"/>
          </p:nvPr>
        </p:nvSpPr>
        <p:spPr>
          <a:xfrm>
            <a:off x="7086600" y="-6310"/>
            <a:ext cx="2057400" cy="273844"/>
          </a:xfrm>
        </p:spPr>
        <p:txBody>
          <a:bodyPr/>
          <a:lstStyle>
            <a:lvl1pPr>
              <a:defRPr sz="750">
                <a:solidFill>
                  <a:schemeClr val="bg1"/>
                </a:solidFill>
                <a:latin typeface="Arial" panose="020B0604020202020204" pitchFamily="34" charset="0"/>
                <a:cs typeface="Arial" panose="020B0604020202020204" pitchFamily="34" charset="0"/>
              </a:defRPr>
            </a:lvl1pPr>
          </a:lstStyle>
          <a:p>
            <a:fld id="{2244E6EC-DA34-45B0-968B-A6D8538E7B81}" type="slidenum">
              <a:rPr lang="en-AU" smtClean="0"/>
              <a:pPr/>
              <a:t>‹#›</a:t>
            </a:fld>
            <a:endParaRPr lang="en-AU" dirty="0"/>
          </a:p>
        </p:txBody>
      </p:sp>
      <p:sp>
        <p:nvSpPr>
          <p:cNvPr id="8" name="Content Placeholder 3"/>
          <p:cNvSpPr>
            <a:spLocks noGrp="1"/>
          </p:cNvSpPr>
          <p:nvPr>
            <p:ph sz="half" idx="2" hasCustomPrompt="1"/>
          </p:nvPr>
        </p:nvSpPr>
        <p:spPr>
          <a:xfrm>
            <a:off x="778726" y="1371455"/>
            <a:ext cx="3886200" cy="2932291"/>
          </a:xfrm>
        </p:spPr>
        <p:txBody>
          <a:bodyPr/>
          <a:lstStyle>
            <a:lvl1pPr marL="342900" indent="-342900">
              <a:spcAft>
                <a:spcPts val="900"/>
              </a:spcAft>
              <a:buFont typeface="Arial" panose="020B0604020202020204" pitchFamily="34" charset="0"/>
              <a:buChar char="•"/>
              <a:defRPr sz="2100"/>
            </a:lvl1pPr>
          </a:lstStyle>
          <a:p>
            <a:pPr>
              <a:spcAft>
                <a:spcPts val="1200"/>
              </a:spcAft>
            </a:pPr>
            <a:r>
              <a:rPr lang="en-AU" sz="1800" dirty="0">
                <a:latin typeface="Arial" panose="020B0604020202020204" pitchFamily="34" charset="0"/>
                <a:cs typeface="Arial" panose="020B0604020202020204" pitchFamily="34" charset="0"/>
              </a:rPr>
              <a:t>Text (Arial</a:t>
            </a:r>
            <a:r>
              <a:rPr lang="en-AU" sz="1800" baseline="0" dirty="0">
                <a:latin typeface="Arial" panose="020B0604020202020204" pitchFamily="34" charset="0"/>
                <a:cs typeface="Arial" panose="020B0604020202020204" pitchFamily="34" charset="0"/>
              </a:rPr>
              <a:t> 24 12pt space after text) </a:t>
            </a:r>
            <a:r>
              <a:rPr lang="en-AU" sz="1800" baseline="0" dirty="0" err="1">
                <a:latin typeface="Arial" panose="020B0604020202020204" pitchFamily="34" charset="0"/>
                <a:cs typeface="Arial" panose="020B0604020202020204" pitchFamily="34" charset="0"/>
              </a:rPr>
              <a:t>lorum</a:t>
            </a:r>
            <a:r>
              <a:rPr lang="en-AU" sz="1800" baseline="0" dirty="0">
                <a:latin typeface="Arial" panose="020B0604020202020204" pitchFamily="34" charset="0"/>
                <a:cs typeface="Arial" panose="020B0604020202020204" pitchFamily="34" charset="0"/>
              </a:rPr>
              <a:t> ipsum </a:t>
            </a:r>
            <a:r>
              <a:rPr lang="en-AU" sz="1800" baseline="0" dirty="0" err="1">
                <a:latin typeface="Arial" panose="020B0604020202020204" pitchFamily="34" charset="0"/>
                <a:cs typeface="Arial" panose="020B0604020202020204" pitchFamily="34" charset="0"/>
              </a:rPr>
              <a:t>dolor</a:t>
            </a:r>
            <a:r>
              <a:rPr lang="en-AU" sz="1800" baseline="0" dirty="0">
                <a:latin typeface="Arial" panose="020B0604020202020204" pitchFamily="34" charset="0"/>
                <a:cs typeface="Arial" panose="020B0604020202020204" pitchFamily="34" charset="0"/>
              </a:rPr>
              <a:t> </a:t>
            </a:r>
            <a:r>
              <a:rPr lang="en-AU" sz="1800" baseline="0" dirty="0" err="1">
                <a:latin typeface="Arial" panose="020B0604020202020204" pitchFamily="34" charset="0"/>
                <a:cs typeface="Arial" panose="020B0604020202020204" pitchFamily="34" charset="0"/>
              </a:rPr>
              <a:t>im</a:t>
            </a:r>
            <a:r>
              <a:rPr lang="en-AU" sz="1800" baseline="0" dirty="0">
                <a:latin typeface="Arial" panose="020B0604020202020204" pitchFamily="34" charset="0"/>
                <a:cs typeface="Arial" panose="020B0604020202020204" pitchFamily="34" charset="0"/>
              </a:rPr>
              <a:t> </a:t>
            </a:r>
            <a:r>
              <a:rPr lang="en-AU" sz="1800" baseline="0" dirty="0" err="1">
                <a:latin typeface="Arial" panose="020B0604020202020204" pitchFamily="34" charset="0"/>
                <a:cs typeface="Arial" panose="020B0604020202020204" pitchFamily="34" charset="0"/>
              </a:rPr>
              <a:t>haruptur</a:t>
            </a:r>
            <a:r>
              <a:rPr lang="en-AU" sz="1800" baseline="0" dirty="0">
                <a:latin typeface="Arial" panose="020B0604020202020204" pitchFamily="34" charset="0"/>
                <a:cs typeface="Arial" panose="020B0604020202020204" pitchFamily="34" charset="0"/>
              </a:rPr>
              <a:t>, sum sim </a:t>
            </a:r>
            <a:r>
              <a:rPr lang="en-AU" sz="1800" baseline="0" dirty="0" err="1">
                <a:latin typeface="Arial" panose="020B0604020202020204" pitchFamily="34" charset="0"/>
                <a:cs typeface="Arial" panose="020B0604020202020204" pitchFamily="34" charset="0"/>
              </a:rPr>
              <a:t>rehendererum</a:t>
            </a:r>
            <a:r>
              <a:rPr lang="en-AU" sz="1800" baseline="0" dirty="0">
                <a:latin typeface="Arial" panose="020B0604020202020204" pitchFamily="34" charset="0"/>
                <a:cs typeface="Arial" panose="020B0604020202020204" pitchFamily="34" charset="0"/>
              </a:rPr>
              <a:t> </a:t>
            </a:r>
            <a:r>
              <a:rPr lang="en-AU" sz="1800" baseline="0" dirty="0" err="1">
                <a:latin typeface="Arial" panose="020B0604020202020204" pitchFamily="34" charset="0"/>
                <a:cs typeface="Arial" panose="020B0604020202020204" pitchFamily="34" charset="0"/>
              </a:rPr>
              <a:t>anducipid</a:t>
            </a:r>
            <a:r>
              <a:rPr lang="en-AU" sz="1800" baseline="0" dirty="0">
                <a:latin typeface="Arial" panose="020B0604020202020204" pitchFamily="34" charset="0"/>
                <a:cs typeface="Arial" panose="020B0604020202020204" pitchFamily="34" charset="0"/>
              </a:rPr>
              <a:t> et.</a:t>
            </a:r>
          </a:p>
          <a:p>
            <a:pPr marL="457200" indent="-457200">
              <a:spcAft>
                <a:spcPts val="1200"/>
              </a:spcAft>
              <a:buFont typeface="Arial" panose="020B0604020202020204" pitchFamily="34" charset="0"/>
              <a:buChar char="•"/>
            </a:pPr>
            <a:r>
              <a:rPr lang="en-AU" sz="1800" dirty="0" err="1">
                <a:latin typeface="Arial" panose="020B0604020202020204" pitchFamily="34" charset="0"/>
                <a:cs typeface="Arial" panose="020B0604020202020204" pitchFamily="34" charset="0"/>
              </a:rPr>
              <a:t>Dolorrovid</a:t>
            </a:r>
            <a:r>
              <a:rPr lang="en-AU" sz="1800" dirty="0">
                <a:latin typeface="Arial" panose="020B0604020202020204" pitchFamily="34" charset="0"/>
                <a:cs typeface="Arial" panose="020B0604020202020204" pitchFamily="34" charset="0"/>
              </a:rPr>
              <a:t> et </a:t>
            </a:r>
            <a:r>
              <a:rPr lang="en-AU" sz="1800" dirty="0" err="1">
                <a:latin typeface="Arial" panose="020B0604020202020204" pitchFamily="34" charset="0"/>
                <a:cs typeface="Arial" panose="020B0604020202020204" pitchFamily="34" charset="0"/>
              </a:rPr>
              <a:t>es</a:t>
            </a:r>
            <a:r>
              <a:rPr lang="en-AU" sz="1800" dirty="0">
                <a:latin typeface="Arial" panose="020B0604020202020204" pitchFamily="34" charset="0"/>
                <a:cs typeface="Arial" panose="020B0604020202020204" pitchFamily="34" charset="0"/>
              </a:rPr>
              <a:t> </a:t>
            </a:r>
            <a:r>
              <a:rPr lang="en-AU" sz="1800" dirty="0" err="1">
                <a:latin typeface="Arial" panose="020B0604020202020204" pitchFamily="34" charset="0"/>
                <a:cs typeface="Arial" panose="020B0604020202020204" pitchFamily="34" charset="0"/>
              </a:rPr>
              <a:t>volupta</a:t>
            </a:r>
            <a:r>
              <a:rPr lang="en-AU" sz="1800" dirty="0">
                <a:latin typeface="Arial" panose="020B0604020202020204" pitchFamily="34" charset="0"/>
                <a:cs typeface="Arial" panose="020B0604020202020204" pitchFamily="34" charset="0"/>
              </a:rPr>
              <a:t> </a:t>
            </a:r>
            <a:r>
              <a:rPr lang="en-AU" sz="1800" dirty="0" err="1">
                <a:latin typeface="Arial" panose="020B0604020202020204" pitchFamily="34" charset="0"/>
                <a:cs typeface="Arial" panose="020B0604020202020204" pitchFamily="34" charset="0"/>
              </a:rPr>
              <a:t>nullo</a:t>
            </a:r>
            <a:r>
              <a:rPr lang="en-AU" sz="1800" dirty="0">
                <a:latin typeface="Arial" panose="020B0604020202020204" pitchFamily="34" charset="0"/>
                <a:cs typeface="Arial" panose="020B0604020202020204" pitchFamily="34" charset="0"/>
              </a:rPr>
              <a:t> </a:t>
            </a:r>
            <a:r>
              <a:rPr lang="en-AU" sz="1800" dirty="0" err="1">
                <a:latin typeface="Arial" panose="020B0604020202020204" pitchFamily="34" charset="0"/>
                <a:cs typeface="Arial" panose="020B0604020202020204" pitchFamily="34" charset="0"/>
              </a:rPr>
              <a:t>volum</a:t>
            </a:r>
            <a:r>
              <a:rPr lang="en-AU" sz="1800" dirty="0">
                <a:latin typeface="Arial" panose="020B0604020202020204" pitchFamily="34" charset="0"/>
                <a:cs typeface="Arial" panose="020B0604020202020204" pitchFamily="34" charset="0"/>
              </a:rPr>
              <a:t> </a:t>
            </a:r>
            <a:r>
              <a:rPr lang="en-AU" sz="1800" dirty="0" err="1">
                <a:latin typeface="Arial" panose="020B0604020202020204" pitchFamily="34" charset="0"/>
                <a:cs typeface="Arial" panose="020B0604020202020204" pitchFamily="34" charset="0"/>
              </a:rPr>
              <a:t>ipsuntibea</a:t>
            </a:r>
            <a:r>
              <a:rPr lang="en-AU" sz="1800" dirty="0">
                <a:latin typeface="Arial" panose="020B0604020202020204" pitchFamily="34" charset="0"/>
                <a:cs typeface="Arial" panose="020B0604020202020204" pitchFamily="34" charset="0"/>
              </a:rPr>
              <a:t> </a:t>
            </a:r>
            <a:r>
              <a:rPr lang="en-AU" sz="1800" dirty="0" err="1">
                <a:latin typeface="Arial" panose="020B0604020202020204" pitchFamily="34" charset="0"/>
                <a:cs typeface="Arial" panose="020B0604020202020204" pitchFamily="34" charset="0"/>
              </a:rPr>
              <a:t>vendae</a:t>
            </a:r>
            <a:r>
              <a:rPr lang="en-AU" sz="1800" dirty="0">
                <a:latin typeface="Arial" panose="020B0604020202020204" pitchFamily="34" charset="0"/>
                <a:cs typeface="Arial" panose="020B0604020202020204" pitchFamily="34" charset="0"/>
              </a:rPr>
              <a:t> </a:t>
            </a:r>
            <a:r>
              <a:rPr lang="en-AU" sz="1800" dirty="0" err="1">
                <a:latin typeface="Arial" panose="020B0604020202020204" pitchFamily="34" charset="0"/>
                <a:cs typeface="Arial" panose="020B0604020202020204" pitchFamily="34" charset="0"/>
              </a:rPr>
              <a:t>earchitiur</a:t>
            </a:r>
            <a:r>
              <a:rPr lang="en-AU" sz="1800" dirty="0">
                <a:latin typeface="Arial" panose="020B0604020202020204" pitchFamily="34" charset="0"/>
                <a:cs typeface="Arial" panose="020B0604020202020204" pitchFamily="34" charset="0"/>
              </a:rPr>
              <a:t>?</a:t>
            </a:r>
          </a:p>
          <a:p>
            <a:pPr marL="457200" indent="-457200">
              <a:spcAft>
                <a:spcPts val="1200"/>
              </a:spcAft>
              <a:buFont typeface="Arial" panose="020B0604020202020204" pitchFamily="34" charset="0"/>
              <a:buChar char="•"/>
            </a:pPr>
            <a:r>
              <a:rPr lang="en-AU" sz="1800" dirty="0">
                <a:latin typeface="Arial" panose="020B0604020202020204" pitchFamily="34" charset="0"/>
                <a:cs typeface="Arial" panose="020B0604020202020204" pitchFamily="34" charset="0"/>
              </a:rPr>
              <a:t>Fin </a:t>
            </a:r>
            <a:r>
              <a:rPr lang="en-AU" sz="1800" dirty="0" err="1">
                <a:latin typeface="Arial" panose="020B0604020202020204" pitchFamily="34" charset="0"/>
                <a:cs typeface="Arial" panose="020B0604020202020204" pitchFamily="34" charset="0"/>
              </a:rPr>
              <a:t>enis</a:t>
            </a:r>
            <a:r>
              <a:rPr lang="en-AU" sz="1800" dirty="0">
                <a:latin typeface="Arial" panose="020B0604020202020204" pitchFamily="34" charset="0"/>
                <a:cs typeface="Arial" panose="020B0604020202020204" pitchFamily="34" charset="0"/>
              </a:rPr>
              <a:t> </a:t>
            </a:r>
            <a:r>
              <a:rPr lang="en-AU" sz="1800" dirty="0" err="1">
                <a:latin typeface="Arial" panose="020B0604020202020204" pitchFamily="34" charset="0"/>
                <a:cs typeface="Arial" panose="020B0604020202020204" pitchFamily="34" charset="0"/>
              </a:rPr>
              <a:t>auditis</a:t>
            </a:r>
            <a:r>
              <a:rPr lang="en-AU" sz="1800" dirty="0">
                <a:latin typeface="Arial" panose="020B0604020202020204" pitchFamily="34" charset="0"/>
                <a:cs typeface="Arial" panose="020B0604020202020204" pitchFamily="34" charset="0"/>
              </a:rPr>
              <a:t> </a:t>
            </a:r>
            <a:r>
              <a:rPr lang="en-AU" sz="1800" dirty="0" err="1">
                <a:latin typeface="Arial" panose="020B0604020202020204" pitchFamily="34" charset="0"/>
                <a:cs typeface="Arial" panose="020B0604020202020204" pitchFamily="34" charset="0"/>
              </a:rPr>
              <a:t>ut</a:t>
            </a:r>
            <a:r>
              <a:rPr lang="en-AU" sz="1800" dirty="0">
                <a:latin typeface="Arial" panose="020B0604020202020204" pitchFamily="34" charset="0"/>
                <a:cs typeface="Arial" panose="020B0604020202020204" pitchFamily="34" charset="0"/>
              </a:rPr>
              <a:t> </a:t>
            </a:r>
            <a:r>
              <a:rPr lang="en-AU" sz="1800" dirty="0" err="1">
                <a:latin typeface="Arial" panose="020B0604020202020204" pitchFamily="34" charset="0"/>
                <a:cs typeface="Arial" panose="020B0604020202020204" pitchFamily="34" charset="0"/>
              </a:rPr>
              <a:t>optatem</a:t>
            </a:r>
            <a:r>
              <a:rPr lang="en-AU" sz="1800" dirty="0">
                <a:latin typeface="Arial" panose="020B0604020202020204" pitchFamily="34" charset="0"/>
                <a:cs typeface="Arial" panose="020B0604020202020204" pitchFamily="34" charset="0"/>
              </a:rPr>
              <a:t> </a:t>
            </a:r>
            <a:r>
              <a:rPr lang="en-AU" sz="1800" dirty="0" err="1">
                <a:latin typeface="Arial" panose="020B0604020202020204" pitchFamily="34" charset="0"/>
                <a:cs typeface="Arial" panose="020B0604020202020204" pitchFamily="34" charset="0"/>
              </a:rPr>
              <a:t>fugite</a:t>
            </a:r>
            <a:r>
              <a:rPr lang="en-AU" sz="1800" dirty="0">
                <a:latin typeface="Arial" panose="020B0604020202020204" pitchFamily="34" charset="0"/>
                <a:cs typeface="Arial" panose="020B0604020202020204" pitchFamily="34" charset="0"/>
              </a:rPr>
              <a:t> id molest, quae </a:t>
            </a:r>
            <a:r>
              <a:rPr lang="en-AU" sz="1800" dirty="0" err="1">
                <a:latin typeface="Arial" panose="020B0604020202020204" pitchFamily="34" charset="0"/>
                <a:cs typeface="Arial" panose="020B0604020202020204" pitchFamily="34" charset="0"/>
              </a:rPr>
              <a:t>nobit</a:t>
            </a:r>
            <a:r>
              <a:rPr lang="en-AU" sz="1800" dirty="0">
                <a:latin typeface="Arial" panose="020B0604020202020204" pitchFamily="34" charset="0"/>
                <a:cs typeface="Arial" panose="020B0604020202020204" pitchFamily="34" charset="0"/>
              </a:rPr>
              <a:t> la pores et qui</a:t>
            </a:r>
            <a:r>
              <a:rPr lang="en-AU" sz="1800" baseline="0" dirty="0">
                <a:latin typeface="Arial" panose="020B0604020202020204" pitchFamily="34" charset="0"/>
                <a:cs typeface="Arial" panose="020B0604020202020204" pitchFamily="34" charset="0"/>
              </a:rPr>
              <a:t> </a:t>
            </a:r>
            <a:r>
              <a:rPr lang="en-AU" sz="1800" dirty="0" err="1">
                <a:latin typeface="Arial" panose="020B0604020202020204" pitchFamily="34" charset="0"/>
                <a:cs typeface="Arial" panose="020B0604020202020204" pitchFamily="34" charset="0"/>
              </a:rPr>
              <a:t>natur</a:t>
            </a:r>
            <a:r>
              <a:rPr lang="en-AU" sz="1800" dirty="0">
                <a:latin typeface="Arial" panose="020B0604020202020204" pitchFamily="34" charset="0"/>
                <a:cs typeface="Arial" panose="020B0604020202020204" pitchFamily="34" charset="0"/>
              </a:rPr>
              <a:t> </a:t>
            </a:r>
            <a:r>
              <a:rPr lang="en-AU" sz="1800" dirty="0" err="1">
                <a:latin typeface="Arial" panose="020B0604020202020204" pitchFamily="34" charset="0"/>
                <a:cs typeface="Arial" panose="020B0604020202020204" pitchFamily="34" charset="0"/>
              </a:rPr>
              <a:t>aut</a:t>
            </a:r>
            <a:r>
              <a:rPr lang="en-AU" sz="1800" dirty="0">
                <a:latin typeface="Arial" panose="020B0604020202020204" pitchFamily="34" charset="0"/>
                <a:cs typeface="Arial" panose="020B0604020202020204" pitchFamily="34" charset="0"/>
              </a:rPr>
              <a:t> qui </a:t>
            </a:r>
            <a:r>
              <a:rPr lang="en-AU" sz="1800" dirty="0" err="1">
                <a:latin typeface="Arial" panose="020B0604020202020204" pitchFamily="34" charset="0"/>
                <a:cs typeface="Arial" panose="020B0604020202020204" pitchFamily="34" charset="0"/>
              </a:rPr>
              <a:t>omnihic</a:t>
            </a:r>
            <a:r>
              <a:rPr lang="en-AU" sz="1800" dirty="0">
                <a:latin typeface="Arial" panose="020B0604020202020204" pitchFamily="34" charset="0"/>
                <a:cs typeface="Arial" panose="020B0604020202020204" pitchFamily="34" charset="0"/>
              </a:rPr>
              <a:t>.</a:t>
            </a:r>
          </a:p>
        </p:txBody>
      </p:sp>
      <p:sp>
        <p:nvSpPr>
          <p:cNvPr id="9" name="Content Placeholder 3"/>
          <p:cNvSpPr>
            <a:spLocks noGrp="1"/>
          </p:cNvSpPr>
          <p:nvPr>
            <p:ph sz="half" idx="13" hasCustomPrompt="1"/>
          </p:nvPr>
        </p:nvSpPr>
        <p:spPr>
          <a:xfrm>
            <a:off x="4781550" y="1369219"/>
            <a:ext cx="3886200" cy="2934527"/>
          </a:xfrm>
        </p:spPr>
        <p:txBody>
          <a:bodyPr/>
          <a:lstStyle>
            <a:lvl1pPr marL="0" indent="0">
              <a:buNone/>
              <a:defRPr baseline="0"/>
            </a:lvl1pPr>
          </a:lstStyle>
          <a:p>
            <a:pPr lvl="0"/>
            <a:r>
              <a:rPr lang="en-AU" dirty="0"/>
              <a:t>Insert picture here</a:t>
            </a:r>
          </a:p>
        </p:txBody>
      </p:sp>
    </p:spTree>
    <p:extLst>
      <p:ext uri="{BB962C8B-B14F-4D97-AF65-F5344CB8AC3E}">
        <p14:creationId xmlns:p14="http://schemas.microsoft.com/office/powerpoint/2010/main" val="278129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781050" y="298014"/>
            <a:ext cx="7886700" cy="994172"/>
          </a:xfrm>
        </p:spPr>
        <p:txBody>
          <a:bodyPr>
            <a:normAutofit/>
          </a:bodyPr>
          <a:lstStyle>
            <a:lvl1pPr>
              <a:defRPr sz="2700">
                <a:latin typeface="Arial Black" panose="020B0A04020102020204" pitchFamily="34" charset="0"/>
              </a:defRPr>
            </a:lvl1pPr>
          </a:lstStyle>
          <a:p>
            <a:r>
              <a:rPr lang="en-US" dirty="0"/>
              <a:t>Subheading (Arial Black 36)</a:t>
            </a:r>
            <a:endParaRPr lang="en-AU" dirty="0"/>
          </a:p>
        </p:txBody>
      </p:sp>
      <p:sp>
        <p:nvSpPr>
          <p:cNvPr id="6" name="Slide Number Placeholder 5"/>
          <p:cNvSpPr>
            <a:spLocks noGrp="1"/>
          </p:cNvSpPr>
          <p:nvPr>
            <p:ph type="sldNum" sz="quarter" idx="12"/>
          </p:nvPr>
        </p:nvSpPr>
        <p:spPr>
          <a:xfrm>
            <a:off x="7086600" y="-6310"/>
            <a:ext cx="2057400" cy="273844"/>
          </a:xfrm>
        </p:spPr>
        <p:txBody>
          <a:bodyPr/>
          <a:lstStyle>
            <a:lvl1pPr>
              <a:defRPr sz="750">
                <a:solidFill>
                  <a:schemeClr val="bg1"/>
                </a:solidFill>
                <a:latin typeface="Arial" panose="020B0604020202020204" pitchFamily="34" charset="0"/>
                <a:cs typeface="Arial" panose="020B0604020202020204" pitchFamily="34" charset="0"/>
              </a:defRPr>
            </a:lvl1pPr>
          </a:lstStyle>
          <a:p>
            <a:fld id="{2244E6EC-DA34-45B0-968B-A6D8538E7B81}" type="slidenum">
              <a:rPr lang="en-AU" smtClean="0"/>
              <a:pPr/>
              <a:t>‹#›</a:t>
            </a:fld>
            <a:endParaRPr lang="en-AU" dirty="0"/>
          </a:p>
        </p:txBody>
      </p:sp>
      <p:sp>
        <p:nvSpPr>
          <p:cNvPr id="9" name="Content Placeholder 3"/>
          <p:cNvSpPr>
            <a:spLocks noGrp="1"/>
          </p:cNvSpPr>
          <p:nvPr>
            <p:ph sz="half" idx="13" hasCustomPrompt="1"/>
          </p:nvPr>
        </p:nvSpPr>
        <p:spPr>
          <a:xfrm>
            <a:off x="781050" y="1369219"/>
            <a:ext cx="7734300" cy="2934527"/>
          </a:xfrm>
        </p:spPr>
        <p:txBody>
          <a:bodyPr/>
          <a:lstStyle>
            <a:lvl1pPr marL="0" indent="0">
              <a:buNone/>
              <a:defRPr baseline="0"/>
            </a:lvl1pPr>
          </a:lstStyle>
          <a:p>
            <a:pPr lvl="0"/>
            <a:r>
              <a:rPr lang="en-AU" dirty="0"/>
              <a:t>Insert picture here</a:t>
            </a:r>
          </a:p>
        </p:txBody>
      </p:sp>
    </p:spTree>
    <p:extLst>
      <p:ext uri="{BB962C8B-B14F-4D97-AF65-F5344CB8AC3E}">
        <p14:creationId xmlns:p14="http://schemas.microsoft.com/office/powerpoint/2010/main" val="3233777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gs" Target="../tags/tag6.xml"/><Relationship Id="rId18" Type="http://schemas.openxmlformats.org/officeDocument/2006/relationships/tags" Target="../tags/tag11.xml"/><Relationship Id="rId26" Type="http://schemas.openxmlformats.org/officeDocument/2006/relationships/image" Target="../media/image6.emf"/><Relationship Id="rId3" Type="http://schemas.openxmlformats.org/officeDocument/2006/relationships/slideLayout" Target="../slideLayouts/slideLayout14.xml"/><Relationship Id="rId21" Type="http://schemas.openxmlformats.org/officeDocument/2006/relationships/tags" Target="../tags/tag14.xml"/><Relationship Id="rId7" Type="http://schemas.openxmlformats.org/officeDocument/2006/relationships/vmlDrawing" Target="../drawings/vmlDrawing1.vml"/><Relationship Id="rId12" Type="http://schemas.openxmlformats.org/officeDocument/2006/relationships/tags" Target="../tags/tag5.xml"/><Relationship Id="rId17" Type="http://schemas.openxmlformats.org/officeDocument/2006/relationships/tags" Target="../tags/tag10.xml"/><Relationship Id="rId25" Type="http://schemas.openxmlformats.org/officeDocument/2006/relationships/oleObject" Target="../embeddings/oleObject1.bin"/><Relationship Id="rId2" Type="http://schemas.openxmlformats.org/officeDocument/2006/relationships/slideLayout" Target="../slideLayouts/slideLayout13.xml"/><Relationship Id="rId16" Type="http://schemas.openxmlformats.org/officeDocument/2006/relationships/tags" Target="../tags/tag9.xml"/><Relationship Id="rId20" Type="http://schemas.openxmlformats.org/officeDocument/2006/relationships/tags" Target="../tags/tag13.xml"/><Relationship Id="rId1" Type="http://schemas.openxmlformats.org/officeDocument/2006/relationships/slideLayout" Target="../slideLayouts/slideLayout12.xml"/><Relationship Id="rId6" Type="http://schemas.openxmlformats.org/officeDocument/2006/relationships/theme" Target="../theme/theme2.xml"/><Relationship Id="rId11" Type="http://schemas.openxmlformats.org/officeDocument/2006/relationships/tags" Target="../tags/tag4.xml"/><Relationship Id="rId24" Type="http://schemas.openxmlformats.org/officeDocument/2006/relationships/tags" Target="../tags/tag17.xml"/><Relationship Id="rId5" Type="http://schemas.openxmlformats.org/officeDocument/2006/relationships/slideLayout" Target="../slideLayouts/slideLayout16.xml"/><Relationship Id="rId15" Type="http://schemas.openxmlformats.org/officeDocument/2006/relationships/tags" Target="../tags/tag8.xml"/><Relationship Id="rId23" Type="http://schemas.openxmlformats.org/officeDocument/2006/relationships/tags" Target="../tags/tag16.xml"/><Relationship Id="rId10" Type="http://schemas.openxmlformats.org/officeDocument/2006/relationships/tags" Target="../tags/tag3.xml"/><Relationship Id="rId19" Type="http://schemas.openxmlformats.org/officeDocument/2006/relationships/tags" Target="../tags/tag12.xml"/><Relationship Id="rId4" Type="http://schemas.openxmlformats.org/officeDocument/2006/relationships/slideLayout" Target="../slideLayouts/slideLayout15.xml"/><Relationship Id="rId9" Type="http://schemas.openxmlformats.org/officeDocument/2006/relationships/tags" Target="../tags/tag2.xml"/><Relationship Id="rId14" Type="http://schemas.openxmlformats.org/officeDocument/2006/relationships/tags" Target="../tags/tag7.xml"/><Relationship Id="rId22" Type="http://schemas.openxmlformats.org/officeDocument/2006/relationships/tags" Target="../tags/tag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67494"/>
            <a:ext cx="8280920" cy="709587"/>
          </a:xfrm>
          <a:prstGeom prst="rect">
            <a:avLst/>
          </a:prstGeom>
        </p:spPr>
        <p:txBody>
          <a:bodyPr vert="horz" lIns="0" tIns="45720" rIns="91440" bIns="45720" rtlCol="0" anchor="b">
            <a:noAutofit/>
          </a:bodyPr>
          <a:lstStyle/>
          <a:p>
            <a:r>
              <a:rPr lang="en-US" dirty="0"/>
              <a:t>Click to edit Master title style</a:t>
            </a:r>
            <a:endParaRPr lang="en-AU" dirty="0"/>
          </a:p>
        </p:txBody>
      </p:sp>
      <p:sp>
        <p:nvSpPr>
          <p:cNvPr id="3" name="Text Placeholder 2"/>
          <p:cNvSpPr>
            <a:spLocks noGrp="1"/>
          </p:cNvSpPr>
          <p:nvPr>
            <p:ph type="body" idx="1"/>
          </p:nvPr>
        </p:nvSpPr>
        <p:spPr>
          <a:xfrm>
            <a:off x="395536" y="1200150"/>
            <a:ext cx="8280920" cy="3531839"/>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Date Placeholder 3"/>
          <p:cNvSpPr>
            <a:spLocks noGrp="1"/>
          </p:cNvSpPr>
          <p:nvPr>
            <p:ph type="dt" sz="half" idx="2"/>
          </p:nvPr>
        </p:nvSpPr>
        <p:spPr>
          <a:xfrm>
            <a:off x="7020272" y="4749626"/>
            <a:ext cx="1656184" cy="273844"/>
          </a:xfrm>
          <a:prstGeom prst="rect">
            <a:avLst/>
          </a:prstGeom>
        </p:spPr>
        <p:txBody>
          <a:bodyPr rIns="0" anchor="b"/>
          <a:lstStyle>
            <a:lvl1pPr algn="r">
              <a:defRPr sz="700">
                <a:solidFill>
                  <a:schemeClr val="tx2"/>
                </a:solidFill>
              </a:defRPr>
            </a:lvl1pPr>
          </a:lstStyle>
          <a:p>
            <a:fld id="{11AB543D-2647-4D1E-9BF9-85A668BEAED3}" type="datetime4">
              <a:rPr lang="en-AU" smtClean="0"/>
              <a:t>22 June 2018</a:t>
            </a:fld>
            <a:endParaRPr lang="en-AU" dirty="0"/>
          </a:p>
        </p:txBody>
      </p:sp>
      <p:sp>
        <p:nvSpPr>
          <p:cNvPr id="9" name="Footer Placeholder 4"/>
          <p:cNvSpPr>
            <a:spLocks noGrp="1"/>
          </p:cNvSpPr>
          <p:nvPr>
            <p:ph type="ftr" sz="quarter" idx="3"/>
          </p:nvPr>
        </p:nvSpPr>
        <p:spPr>
          <a:xfrm>
            <a:off x="395536" y="4749626"/>
            <a:ext cx="2736305" cy="273844"/>
          </a:xfrm>
          <a:prstGeom prst="rect">
            <a:avLst/>
          </a:prstGeom>
        </p:spPr>
        <p:txBody>
          <a:bodyPr lIns="0" anchor="b"/>
          <a:lstStyle>
            <a:lvl1pPr algn="l">
              <a:defRPr sz="700">
                <a:solidFill>
                  <a:schemeClr val="tx2"/>
                </a:solidFill>
              </a:defRPr>
            </a:lvl1pPr>
          </a:lstStyle>
          <a:p>
            <a:r>
              <a:rPr lang="en-AU" dirty="0"/>
              <a:t>© NSW Department of Education | Document title</a:t>
            </a:r>
            <a:endParaRPr lang="en-AU" dirty="0">
              <a:latin typeface="+mj-lt"/>
            </a:endParaRPr>
          </a:p>
        </p:txBody>
      </p:sp>
      <p:sp>
        <p:nvSpPr>
          <p:cNvPr id="10" name="Slide Number Placeholder 5"/>
          <p:cNvSpPr>
            <a:spLocks noGrp="1"/>
          </p:cNvSpPr>
          <p:nvPr>
            <p:ph type="sldNum" sz="quarter" idx="4"/>
          </p:nvPr>
        </p:nvSpPr>
        <p:spPr>
          <a:xfrm>
            <a:off x="3505200" y="4749626"/>
            <a:ext cx="2133600" cy="273844"/>
          </a:xfrm>
          <a:prstGeom prst="rect">
            <a:avLst/>
          </a:prstGeom>
        </p:spPr>
        <p:txBody>
          <a:bodyPr anchor="b"/>
          <a:lstStyle>
            <a:lvl1pPr algn="ctr">
              <a:defRPr sz="700">
                <a:solidFill>
                  <a:schemeClr val="tx2"/>
                </a:solidFill>
              </a:defRPr>
            </a:lvl1pPr>
          </a:lstStyle>
          <a:p>
            <a:r>
              <a:rPr lang="en-AU" dirty="0"/>
              <a:t>Page </a:t>
            </a:r>
            <a:fld id="{4A2A1DA9-8CAF-4BCA-B496-545B076AED2D}" type="slidenum">
              <a:rPr lang="en-AU" smtClean="0"/>
              <a:pPr/>
              <a:t>‹#›</a:t>
            </a:fld>
            <a:endParaRPr lang="en-AU" dirty="0"/>
          </a:p>
        </p:txBody>
      </p:sp>
      <p:cxnSp>
        <p:nvCxnSpPr>
          <p:cNvPr id="13" name="Straight Connector 12"/>
          <p:cNvCxnSpPr/>
          <p:nvPr userDrawn="1"/>
        </p:nvCxnSpPr>
        <p:spPr>
          <a:xfrm>
            <a:off x="395536" y="987574"/>
            <a:ext cx="82809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2547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7" r:id="rId3"/>
    <p:sldLayoutId id="2147483668" r:id="rId4"/>
    <p:sldLayoutId id="2147483669" r:id="rId5"/>
    <p:sldLayoutId id="2147483670" r:id="rId6"/>
    <p:sldLayoutId id="2147483674" r:id="rId7"/>
    <p:sldLayoutId id="2147483675" r:id="rId8"/>
    <p:sldLayoutId id="2147483677" r:id="rId9"/>
    <p:sldLayoutId id="2147483678" r:id="rId10"/>
    <p:sldLayoutId id="2147483679" r:id="rId11"/>
  </p:sldLayoutIdLst>
  <p:hf hdr="0"/>
  <p:txStyles>
    <p:titleStyle>
      <a:lvl1pPr algn="l" defTabSz="914400" rtl="0" eaLnBrk="1" latinLnBrk="0" hangingPunct="1">
        <a:spcBef>
          <a:spcPct val="0"/>
        </a:spcBef>
        <a:buNone/>
        <a:defRPr sz="2400" kern="1200" cap="all"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nvPr>
        </p:nvGraphicFramePr>
        <p:xfrm>
          <a:off x="0" y="0"/>
          <a:ext cx="161984" cy="121481"/>
        </p:xfrm>
        <a:graphic>
          <a:graphicData uri="http://schemas.openxmlformats.org/presentationml/2006/ole">
            <mc:AlternateContent xmlns:mc="http://schemas.openxmlformats.org/markup-compatibility/2006">
              <mc:Choice xmlns:v="urn:schemas-microsoft-com:vml" Requires="v">
                <p:oleObj spid="_x0000_s1093"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0" y="0"/>
                        <a:ext cx="161984" cy="121481"/>
                      </a:xfrm>
                      <a:prstGeom prst="rect">
                        <a:avLst/>
                      </a:prstGeom>
                    </p:spPr>
                  </p:pic>
                </p:oleObj>
              </mc:Fallback>
            </mc:AlternateContent>
          </a:graphicData>
        </a:graphic>
      </p:graphicFrame>
      <p:sp>
        <p:nvSpPr>
          <p:cNvPr id="6" name="Rectangle 5" hidden="1"/>
          <p:cNvSpPr/>
          <p:nvPr>
            <p:custDataLst>
              <p:tags r:id="rId9"/>
            </p:custDataLst>
          </p:nvPr>
        </p:nvSpPr>
        <p:spPr bwMode="auto">
          <a:xfrm>
            <a:off x="0" y="0"/>
            <a:ext cx="161984" cy="121481"/>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endParaRPr lang="en-US" sz="1249">
              <a:solidFill>
                <a:srgbClr val="000000"/>
              </a:solidFill>
              <a:sym typeface="Arial" panose="020B0604020202020204" pitchFamily="34" charset="0"/>
            </a:endParaRPr>
          </a:p>
        </p:txBody>
      </p:sp>
      <p:sp>
        <p:nvSpPr>
          <p:cNvPr id="106" name="Slide Number"/>
          <p:cNvSpPr txBox="1">
            <a:spLocks/>
          </p:cNvSpPr>
          <p:nvPr userDrawn="1"/>
        </p:nvSpPr>
        <p:spPr bwMode="auto">
          <a:xfrm>
            <a:off x="8465665" y="4983769"/>
            <a:ext cx="331822" cy="103875"/>
          </a:xfrm>
          <a:prstGeom prst="rect">
            <a:avLst/>
          </a:prstGeom>
        </p:spPr>
        <p:txBody>
          <a:bodyPr vert="horz" wrap="none" lIns="0" tIns="0" rIns="0" bIns="0" rtlCol="0" anchor="b">
            <a:spAutoFit/>
          </a:bodyPr>
          <a:lstStyle>
            <a:defPPr>
              <a:defRPr lang="en-US"/>
            </a:defPPr>
            <a:lvl1pPr>
              <a:defRPr sz="1000" baseline="0">
                <a:latin typeface="+mn-lt"/>
              </a:defRPr>
            </a:lvl1pPr>
          </a:lstStyle>
          <a:p>
            <a:pPr fontAlgn="base">
              <a:spcBef>
                <a:spcPct val="0"/>
              </a:spcBef>
              <a:spcAft>
                <a:spcPct val="0"/>
              </a:spcAft>
            </a:pPr>
            <a:r>
              <a:rPr lang="en-US" sz="675">
                <a:solidFill>
                  <a:srgbClr val="000000"/>
                </a:solidFill>
              </a:rPr>
              <a:t>Page </a:t>
            </a:r>
            <a:fld id="{42C328C1-A84F-4A39-A664-DBA00541A8C6}" type="slidenum">
              <a:rPr lang="en-US" sz="675" smtClean="0">
                <a:solidFill>
                  <a:srgbClr val="000000"/>
                </a:solidFill>
              </a:rPr>
              <a:pPr fontAlgn="base">
                <a:spcBef>
                  <a:spcPct val="0"/>
                </a:spcBef>
                <a:spcAft>
                  <a:spcPct val="0"/>
                </a:spcAft>
              </a:pPr>
              <a:t>‹#›</a:t>
            </a:fld>
            <a:endParaRPr lang="en-US" sz="675">
              <a:solidFill>
                <a:srgbClr val="000000"/>
              </a:solidFill>
            </a:endParaRPr>
          </a:p>
        </p:txBody>
      </p:sp>
      <p:sp>
        <p:nvSpPr>
          <p:cNvPr id="1034" name="Working Draft" hidden="1"/>
          <p:cNvSpPr txBox="1">
            <a:spLocks noChangeArrowheads="1"/>
          </p:cNvSpPr>
          <p:nvPr userDrawn="1"/>
        </p:nvSpPr>
        <p:spPr bwMode="auto">
          <a:xfrm rot="5400000">
            <a:off x="8242372" y="1798355"/>
            <a:ext cx="1660711" cy="7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AU" sz="459">
                <a:solidFill>
                  <a:srgbClr val="808080"/>
                </a:solidFill>
                <a:latin typeface="Arial"/>
              </a:rPr>
              <a:t>Last Modified 28/03/2018 11:25 PM AUS Eastern Standard Time</a:t>
            </a:r>
            <a:endParaRPr lang="en-US" sz="1224">
              <a:solidFill>
                <a:srgbClr val="808080"/>
              </a:solidFill>
              <a:latin typeface="Arial"/>
            </a:endParaRPr>
          </a:p>
        </p:txBody>
      </p:sp>
      <p:sp>
        <p:nvSpPr>
          <p:cNvPr id="1035" name="Printed" hidden="1"/>
          <p:cNvSpPr txBox="1">
            <a:spLocks noChangeArrowheads="1"/>
          </p:cNvSpPr>
          <p:nvPr userDrawn="1"/>
        </p:nvSpPr>
        <p:spPr bwMode="auto">
          <a:xfrm rot="5400000">
            <a:off x="8323323" y="3461840"/>
            <a:ext cx="1498808" cy="7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459">
                <a:solidFill>
                  <a:srgbClr val="808080"/>
                </a:solidFill>
                <a:latin typeface="Arial"/>
              </a:rPr>
              <a:t>Printed 27/03/2018 11:06 AM AUS Eastern Standard Time</a:t>
            </a:r>
            <a:endParaRPr lang="en-US" sz="1224">
              <a:solidFill>
                <a:srgbClr val="808080"/>
              </a:solidFill>
              <a:latin typeface="Arial"/>
            </a:endParaRPr>
          </a:p>
        </p:txBody>
      </p:sp>
      <p:sp>
        <p:nvSpPr>
          <p:cNvPr id="19" name="Title Placeholder 2"/>
          <p:cNvSpPr>
            <a:spLocks noGrp="1" noChangeArrowheads="1"/>
          </p:cNvSpPr>
          <p:nvPr userDrawn="1">
            <p:ph type="title"/>
          </p:nvPr>
        </p:nvSpPr>
        <p:spPr bwMode="auto">
          <a:xfrm>
            <a:off x="174945" y="210785"/>
            <a:ext cx="8794113" cy="23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a:p>
        </p:txBody>
      </p:sp>
      <p:sp>
        <p:nvSpPr>
          <p:cNvPr id="3" name="Text Placeholder 2"/>
          <p:cNvSpPr>
            <a:spLocks noGrp="1"/>
          </p:cNvSpPr>
          <p:nvPr userDrawn="1">
            <p:ph type="body" idx="1"/>
          </p:nvPr>
        </p:nvSpPr>
        <p:spPr bwMode="auto">
          <a:xfrm>
            <a:off x="1482156" y="1896609"/>
            <a:ext cx="4389768" cy="923330"/>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p>
        </p:txBody>
      </p:sp>
      <p:sp>
        <p:nvSpPr>
          <p:cNvPr id="10" name="1. On-page tracker" hidden="1"/>
          <p:cNvSpPr>
            <a:spLocks noChangeArrowheads="1"/>
          </p:cNvSpPr>
          <p:nvPr userDrawn="1"/>
        </p:nvSpPr>
        <p:spPr bwMode="auto">
          <a:xfrm>
            <a:off x="174945" y="26740"/>
            <a:ext cx="55143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900" cap="all">
                <a:solidFill>
                  <a:srgbClr val="808080"/>
                </a:solidFill>
              </a:rPr>
              <a:t>Tracker</a:t>
            </a:r>
          </a:p>
        </p:txBody>
      </p:sp>
      <p:sp>
        <p:nvSpPr>
          <p:cNvPr id="11" name="3. Unit of measure" hidden="1"/>
          <p:cNvSpPr txBox="1">
            <a:spLocks noChangeArrowheads="1"/>
          </p:cNvSpPr>
          <p:nvPr userDrawn="1"/>
        </p:nvSpPr>
        <p:spPr bwMode="auto">
          <a:xfrm>
            <a:off x="174945" y="461959"/>
            <a:ext cx="879411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200">
                <a:solidFill>
                  <a:srgbClr val="808080"/>
                </a:solidFill>
                <a:latin typeface="Arial"/>
              </a:rPr>
              <a:t>Unit of measure</a:t>
            </a:r>
          </a:p>
        </p:txBody>
      </p:sp>
      <p:grpSp>
        <p:nvGrpSpPr>
          <p:cNvPr id="7" name="Slide Elements" hidden="1"/>
          <p:cNvGrpSpPr/>
          <p:nvPr userDrawn="1"/>
        </p:nvGrpSpPr>
        <p:grpSpPr bwMode="auto">
          <a:xfrm>
            <a:off x="174945" y="4848809"/>
            <a:ext cx="8794112" cy="238840"/>
            <a:chOff x="174944" y="6369823"/>
            <a:chExt cx="8794113" cy="318453"/>
          </a:xfrm>
        </p:grpSpPr>
        <p:sp>
          <p:nvSpPr>
            <p:cNvPr id="13" name="4. Footnote"/>
            <p:cNvSpPr txBox="1">
              <a:spLocks noChangeArrowheads="1"/>
            </p:cNvSpPr>
            <p:nvPr/>
          </p:nvSpPr>
          <p:spPr bwMode="auto">
            <a:xfrm>
              <a:off x="174944" y="6369823"/>
              <a:ext cx="8794113" cy="1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71438" indent="-71438" fontAlgn="base">
                <a:spcBef>
                  <a:spcPct val="0"/>
                </a:spcBef>
                <a:spcAft>
                  <a:spcPct val="0"/>
                </a:spcAft>
                <a:defRPr/>
              </a:pPr>
              <a:r>
                <a:rPr lang="en-US" sz="675">
                  <a:solidFill>
                    <a:srgbClr val="000000"/>
                  </a:solidFill>
                  <a:latin typeface="Arial"/>
                </a:rPr>
                <a:t>1 Footnote</a:t>
              </a:r>
            </a:p>
          </p:txBody>
        </p:sp>
        <p:sp>
          <p:nvSpPr>
            <p:cNvPr id="14" name="5. Source"/>
            <p:cNvSpPr>
              <a:spLocks noChangeArrowheads="1"/>
            </p:cNvSpPr>
            <p:nvPr/>
          </p:nvSpPr>
          <p:spPr bwMode="auto">
            <a:xfrm>
              <a:off x="174944" y="6549776"/>
              <a:ext cx="7722550" cy="1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14338" indent="-414338" defTabSz="685145" fontAlgn="base">
                <a:spcBef>
                  <a:spcPct val="0"/>
                </a:spcBef>
                <a:spcAft>
                  <a:spcPct val="0"/>
                </a:spcAft>
                <a:tabLst>
                  <a:tab pos="482274" algn="l"/>
                </a:tabLst>
              </a:pPr>
              <a:r>
                <a:rPr lang="en-US" sz="675">
                  <a:solidFill>
                    <a:srgbClr val="000000"/>
                  </a:solidFill>
                </a:rPr>
                <a:t>SOURCE: Source</a:t>
              </a:r>
            </a:p>
          </p:txBody>
        </p:sp>
      </p:grpSp>
      <p:grpSp>
        <p:nvGrpSpPr>
          <p:cNvPr id="15" name="ACET" hidden="1"/>
          <p:cNvGrpSpPr>
            <a:grpSpLocks/>
          </p:cNvGrpSpPr>
          <p:nvPr userDrawn="1"/>
        </p:nvGrpSpPr>
        <p:grpSpPr bwMode="auto">
          <a:xfrm>
            <a:off x="1482155" y="1452764"/>
            <a:ext cx="4389768" cy="387524"/>
            <a:chOff x="915" y="711"/>
            <a:chExt cx="2686" cy="319"/>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11"/>
              <a:ext cx="2686" cy="31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200" b="1">
                  <a:solidFill>
                    <a:srgbClr val="000000"/>
                  </a:solidFill>
                </a:rPr>
                <a:t>Title</a:t>
              </a:r>
            </a:p>
            <a:p>
              <a:pPr fontAlgn="base">
                <a:spcBef>
                  <a:spcPct val="0"/>
                </a:spcBef>
                <a:spcAft>
                  <a:spcPct val="0"/>
                </a:spcAft>
              </a:pPr>
              <a:r>
                <a:rPr lang="en-US" sz="1200">
                  <a:solidFill>
                    <a:srgbClr val="808080"/>
                  </a:solidFill>
                </a:rPr>
                <a:t>Unit of measure</a:t>
              </a:r>
            </a:p>
          </p:txBody>
        </p:sp>
      </p:grpSp>
      <p:grpSp>
        <p:nvGrpSpPr>
          <p:cNvPr id="65" name="LegendBoxes" hidden="1"/>
          <p:cNvGrpSpPr>
            <a:grpSpLocks/>
          </p:cNvGrpSpPr>
          <p:nvPr userDrawn="1"/>
        </p:nvGrpSpPr>
        <p:grpSpPr bwMode="auto">
          <a:xfrm>
            <a:off x="8205465" y="264472"/>
            <a:ext cx="638175" cy="747713"/>
            <a:chOff x="4936" y="176"/>
            <a:chExt cx="402" cy="628"/>
          </a:xfrm>
        </p:grpSpPr>
        <p:sp>
          <p:nvSpPr>
            <p:cNvPr id="66" name="Legend1"/>
            <p:cNvSpPr>
              <a:spLocks noChangeArrowheads="1"/>
            </p:cNvSpPr>
            <p:nvPr/>
          </p:nvSpPr>
          <p:spPr bwMode="auto">
            <a:xfrm>
              <a:off x="5096" y="176"/>
              <a:ext cx="242"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fontAlgn="base">
                <a:spcBef>
                  <a:spcPct val="0"/>
                </a:spcBef>
                <a:spcAft>
                  <a:spcPct val="0"/>
                </a:spcAft>
                <a:buClr>
                  <a:srgbClr val="365E6C"/>
                </a:buClr>
              </a:pPr>
              <a:r>
                <a:rPr lang="en-US" sz="900">
                  <a:solidFill>
                    <a:srgbClr val="000000"/>
                  </a:solidFill>
                </a:rPr>
                <a:t>Legend</a:t>
              </a:r>
            </a:p>
          </p:txBody>
        </p:sp>
        <p:sp>
          <p:nvSpPr>
            <p:cNvPr id="6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68" name="Legend2"/>
            <p:cNvSpPr>
              <a:spLocks noChangeArrowheads="1"/>
            </p:cNvSpPr>
            <p:nvPr/>
          </p:nvSpPr>
          <p:spPr bwMode="auto">
            <a:xfrm>
              <a:off x="5096" y="346"/>
              <a:ext cx="242"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fontAlgn="base">
                <a:spcBef>
                  <a:spcPct val="0"/>
                </a:spcBef>
                <a:spcAft>
                  <a:spcPct val="0"/>
                </a:spcAft>
                <a:buClr>
                  <a:srgbClr val="365E6C"/>
                </a:buClr>
              </a:pPr>
              <a:r>
                <a:rPr lang="en-US" sz="900">
                  <a:solidFill>
                    <a:srgbClr val="000000"/>
                  </a:solidFill>
                </a:rPr>
                <a:t>Legend</a:t>
              </a:r>
            </a:p>
          </p:txBody>
        </p:sp>
        <p:sp>
          <p:nvSpPr>
            <p:cNvPr id="6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70" name="Legend3"/>
            <p:cNvSpPr>
              <a:spLocks noChangeArrowheads="1"/>
            </p:cNvSpPr>
            <p:nvPr/>
          </p:nvSpPr>
          <p:spPr bwMode="auto">
            <a:xfrm>
              <a:off x="5096" y="517"/>
              <a:ext cx="242"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fontAlgn="base">
                <a:spcBef>
                  <a:spcPct val="0"/>
                </a:spcBef>
                <a:spcAft>
                  <a:spcPct val="0"/>
                </a:spcAft>
                <a:buClr>
                  <a:srgbClr val="365E6C"/>
                </a:buClr>
              </a:pPr>
              <a:r>
                <a:rPr lang="en-US" sz="900">
                  <a:solidFill>
                    <a:srgbClr val="000000"/>
                  </a:solidFill>
                </a:rPr>
                <a:t>Legend</a:t>
              </a:r>
            </a:p>
          </p:txBody>
        </p:sp>
        <p:sp>
          <p:nvSpPr>
            <p:cNvPr id="7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72" name="Legend4"/>
            <p:cNvSpPr>
              <a:spLocks noChangeArrowheads="1"/>
            </p:cNvSpPr>
            <p:nvPr/>
          </p:nvSpPr>
          <p:spPr bwMode="auto">
            <a:xfrm>
              <a:off x="5096" y="688"/>
              <a:ext cx="242"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fontAlgn="base">
                <a:spcBef>
                  <a:spcPct val="0"/>
                </a:spcBef>
                <a:spcAft>
                  <a:spcPct val="0"/>
                </a:spcAft>
                <a:buClr>
                  <a:srgbClr val="365E6C"/>
                </a:buClr>
              </a:pPr>
              <a:r>
                <a:rPr lang="en-US" sz="900">
                  <a:solidFill>
                    <a:srgbClr val="000000"/>
                  </a:solidFill>
                </a:rPr>
                <a:t>Legend</a:t>
              </a:r>
            </a:p>
          </p:txBody>
        </p:sp>
        <p:sp>
          <p:nvSpPr>
            <p:cNvPr id="7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74" name="LegendLines" hidden="1"/>
          <p:cNvGrpSpPr>
            <a:grpSpLocks/>
          </p:cNvGrpSpPr>
          <p:nvPr userDrawn="1"/>
        </p:nvGrpSpPr>
        <p:grpSpPr bwMode="auto">
          <a:xfrm>
            <a:off x="7897490" y="264472"/>
            <a:ext cx="946150" cy="547688"/>
            <a:chOff x="4750" y="176"/>
            <a:chExt cx="596" cy="460"/>
          </a:xfrm>
        </p:grpSpPr>
        <p:sp>
          <p:nvSpPr>
            <p:cNvPr id="7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a:solidFill>
                  <a:srgbClr val="000000"/>
                </a:solidFill>
              </a:endParaRPr>
            </a:p>
          </p:txBody>
        </p:sp>
        <p:sp>
          <p:nvSpPr>
            <p:cNvPr id="7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a:solidFill>
                  <a:srgbClr val="000000"/>
                </a:solidFill>
              </a:endParaRPr>
            </a:p>
          </p:txBody>
        </p:sp>
        <p:sp>
          <p:nvSpPr>
            <p:cNvPr id="7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a:solidFill>
                  <a:srgbClr val="000000"/>
                </a:solidFill>
              </a:endParaRPr>
            </a:p>
          </p:txBody>
        </p:sp>
        <p:sp>
          <p:nvSpPr>
            <p:cNvPr id="78" name="Legend1"/>
            <p:cNvSpPr>
              <a:spLocks noChangeArrowheads="1"/>
            </p:cNvSpPr>
            <p:nvPr/>
          </p:nvSpPr>
          <p:spPr bwMode="auto">
            <a:xfrm>
              <a:off x="5104" y="176"/>
              <a:ext cx="242"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fontAlgn="base">
                <a:spcBef>
                  <a:spcPct val="0"/>
                </a:spcBef>
                <a:spcAft>
                  <a:spcPct val="0"/>
                </a:spcAft>
                <a:buClr>
                  <a:srgbClr val="365E6C"/>
                </a:buClr>
              </a:pPr>
              <a:r>
                <a:rPr lang="en-US" sz="900">
                  <a:solidFill>
                    <a:srgbClr val="000000"/>
                  </a:solidFill>
                </a:rPr>
                <a:t>Legend</a:t>
              </a:r>
            </a:p>
          </p:txBody>
        </p:sp>
        <p:sp>
          <p:nvSpPr>
            <p:cNvPr id="79" name="Legend2"/>
            <p:cNvSpPr>
              <a:spLocks noChangeArrowheads="1"/>
            </p:cNvSpPr>
            <p:nvPr/>
          </p:nvSpPr>
          <p:spPr bwMode="auto">
            <a:xfrm>
              <a:off x="5104" y="344"/>
              <a:ext cx="242"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fontAlgn="base">
                <a:spcBef>
                  <a:spcPct val="0"/>
                </a:spcBef>
                <a:spcAft>
                  <a:spcPct val="0"/>
                </a:spcAft>
                <a:buClr>
                  <a:srgbClr val="365E6C"/>
                </a:buClr>
              </a:pPr>
              <a:r>
                <a:rPr lang="en-US" sz="900">
                  <a:solidFill>
                    <a:srgbClr val="000000"/>
                  </a:solidFill>
                </a:rPr>
                <a:t>Legend</a:t>
              </a:r>
            </a:p>
          </p:txBody>
        </p:sp>
        <p:sp>
          <p:nvSpPr>
            <p:cNvPr id="80" name="Legend3"/>
            <p:cNvSpPr>
              <a:spLocks noChangeArrowheads="1"/>
            </p:cNvSpPr>
            <p:nvPr/>
          </p:nvSpPr>
          <p:spPr bwMode="auto">
            <a:xfrm>
              <a:off x="5104" y="520"/>
              <a:ext cx="242"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fontAlgn="base">
                <a:spcBef>
                  <a:spcPct val="0"/>
                </a:spcBef>
                <a:spcAft>
                  <a:spcPct val="0"/>
                </a:spcAft>
                <a:buClr>
                  <a:srgbClr val="365E6C"/>
                </a:buClr>
              </a:pPr>
              <a:r>
                <a:rPr lang="en-US" sz="900">
                  <a:solidFill>
                    <a:srgbClr val="000000"/>
                  </a:solidFill>
                </a:rPr>
                <a:t>Legend</a:t>
              </a:r>
            </a:p>
          </p:txBody>
        </p:sp>
      </p:grpSp>
      <p:grpSp>
        <p:nvGrpSpPr>
          <p:cNvPr id="81" name="LegendMoons" hidden="1"/>
          <p:cNvGrpSpPr/>
          <p:nvPr userDrawn="1"/>
        </p:nvGrpSpPr>
        <p:grpSpPr bwMode="auto">
          <a:xfrm>
            <a:off x="8138627" y="264472"/>
            <a:ext cx="705396" cy="979887"/>
            <a:chOff x="7875175" y="286625"/>
            <a:chExt cx="705396" cy="1306516"/>
          </a:xfrm>
        </p:grpSpPr>
        <p:grpSp>
          <p:nvGrpSpPr>
            <p:cNvPr id="82" name="MoonLegend2"/>
            <p:cNvGrpSpPr>
              <a:grpSpLocks noChangeAspect="1"/>
            </p:cNvGrpSpPr>
            <p:nvPr>
              <p:custDataLst>
                <p:tags r:id="rId10"/>
              </p:custDataLst>
            </p:nvPr>
          </p:nvGrpSpPr>
          <p:grpSpPr bwMode="auto">
            <a:xfrm>
              <a:off x="7875175" y="560866"/>
              <a:ext cx="209550" cy="209551"/>
              <a:chOff x="1694" y="2044"/>
              <a:chExt cx="160" cy="160"/>
            </a:xfrm>
          </p:grpSpPr>
          <p:sp>
            <p:nvSpPr>
              <p:cNvPr id="100"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101" name="Arc 42"/>
              <p:cNvSpPr>
                <a:spLocks noChangeAspect="1"/>
              </p:cNvSpPr>
              <p:nvPr>
                <p:custDataLst>
                  <p:tags r:id="rId24"/>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83" name="MoonLegend4"/>
            <p:cNvGrpSpPr>
              <a:grpSpLocks noChangeAspect="1"/>
            </p:cNvGrpSpPr>
            <p:nvPr>
              <p:custDataLst>
                <p:tags r:id="rId11"/>
              </p:custDataLst>
            </p:nvPr>
          </p:nvGrpSpPr>
          <p:grpSpPr bwMode="auto">
            <a:xfrm>
              <a:off x="7875175" y="1109348"/>
              <a:ext cx="209550" cy="209551"/>
              <a:chOff x="4495" y="1198"/>
              <a:chExt cx="160" cy="160"/>
            </a:xfrm>
          </p:grpSpPr>
          <p:sp>
            <p:nvSpPr>
              <p:cNvPr id="98"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9"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84" name="MoonLegend5"/>
            <p:cNvGrpSpPr>
              <a:grpSpLocks noChangeAspect="1"/>
            </p:cNvGrpSpPr>
            <p:nvPr>
              <p:custDataLst>
                <p:tags r:id="rId12"/>
              </p:custDataLst>
            </p:nvPr>
          </p:nvGrpSpPr>
          <p:grpSpPr bwMode="auto">
            <a:xfrm>
              <a:off x="7875175" y="1383590"/>
              <a:ext cx="209550" cy="209551"/>
              <a:chOff x="4495" y="1440"/>
              <a:chExt cx="160" cy="160"/>
            </a:xfrm>
          </p:grpSpPr>
          <p:sp>
            <p:nvSpPr>
              <p:cNvPr id="96"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7"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sp>
          <p:nvSpPr>
            <p:cNvPr id="85" name="Legend1"/>
            <p:cNvSpPr>
              <a:spLocks noChangeArrowheads="1"/>
            </p:cNvSpPr>
            <p:nvPr/>
          </p:nvSpPr>
          <p:spPr bwMode="auto">
            <a:xfrm>
              <a:off x="8195850" y="299325"/>
              <a:ext cx="384721" cy="1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fontAlgn="base">
                <a:spcBef>
                  <a:spcPct val="0"/>
                </a:spcBef>
                <a:spcAft>
                  <a:spcPct val="0"/>
                </a:spcAft>
                <a:buClr>
                  <a:srgbClr val="365E6C"/>
                </a:buClr>
              </a:pPr>
              <a:r>
                <a:rPr lang="en-US" sz="900">
                  <a:solidFill>
                    <a:srgbClr val="000000"/>
                  </a:solidFill>
                </a:rPr>
                <a:t>Legend</a:t>
              </a:r>
            </a:p>
          </p:txBody>
        </p:sp>
        <p:sp>
          <p:nvSpPr>
            <p:cNvPr id="86" name="Legend2"/>
            <p:cNvSpPr>
              <a:spLocks noChangeArrowheads="1"/>
            </p:cNvSpPr>
            <p:nvPr/>
          </p:nvSpPr>
          <p:spPr bwMode="auto">
            <a:xfrm>
              <a:off x="8195850" y="573964"/>
              <a:ext cx="384721" cy="1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fontAlgn="base">
                <a:spcBef>
                  <a:spcPct val="0"/>
                </a:spcBef>
                <a:spcAft>
                  <a:spcPct val="0"/>
                </a:spcAft>
                <a:buClr>
                  <a:srgbClr val="365E6C"/>
                </a:buClr>
              </a:pPr>
              <a:r>
                <a:rPr lang="en-US" sz="900">
                  <a:solidFill>
                    <a:srgbClr val="000000"/>
                  </a:solidFill>
                </a:rPr>
                <a:t>Legend</a:t>
              </a:r>
            </a:p>
          </p:txBody>
        </p:sp>
        <p:sp>
          <p:nvSpPr>
            <p:cNvPr id="87" name="Legend3"/>
            <p:cNvSpPr>
              <a:spLocks noChangeArrowheads="1"/>
            </p:cNvSpPr>
            <p:nvPr/>
          </p:nvSpPr>
          <p:spPr bwMode="auto">
            <a:xfrm>
              <a:off x="8195850" y="848602"/>
              <a:ext cx="384721" cy="1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fontAlgn="base">
                <a:spcBef>
                  <a:spcPct val="0"/>
                </a:spcBef>
                <a:spcAft>
                  <a:spcPct val="0"/>
                </a:spcAft>
                <a:buClr>
                  <a:srgbClr val="365E6C"/>
                </a:buClr>
              </a:pPr>
              <a:r>
                <a:rPr lang="en-US" sz="900">
                  <a:solidFill>
                    <a:srgbClr val="000000"/>
                  </a:solidFill>
                </a:rPr>
                <a:t>Legend</a:t>
              </a:r>
            </a:p>
          </p:txBody>
        </p:sp>
        <p:sp>
          <p:nvSpPr>
            <p:cNvPr id="88" name="Legend4"/>
            <p:cNvSpPr>
              <a:spLocks noChangeArrowheads="1"/>
            </p:cNvSpPr>
            <p:nvPr/>
          </p:nvSpPr>
          <p:spPr bwMode="auto">
            <a:xfrm>
              <a:off x="8195850" y="1120065"/>
              <a:ext cx="384721" cy="1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fontAlgn="base">
                <a:spcBef>
                  <a:spcPct val="0"/>
                </a:spcBef>
                <a:spcAft>
                  <a:spcPct val="0"/>
                </a:spcAft>
                <a:buClr>
                  <a:srgbClr val="365E6C"/>
                </a:buClr>
              </a:pPr>
              <a:r>
                <a:rPr lang="en-US" sz="900">
                  <a:solidFill>
                    <a:srgbClr val="000000"/>
                  </a:solidFill>
                </a:rPr>
                <a:t>Legend</a:t>
              </a:r>
            </a:p>
          </p:txBody>
        </p:sp>
        <p:sp>
          <p:nvSpPr>
            <p:cNvPr id="89" name="Legend5"/>
            <p:cNvSpPr>
              <a:spLocks noChangeArrowheads="1"/>
            </p:cNvSpPr>
            <p:nvPr/>
          </p:nvSpPr>
          <p:spPr bwMode="auto">
            <a:xfrm>
              <a:off x="8195850" y="1396290"/>
              <a:ext cx="384721" cy="1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fontAlgn="base">
                <a:spcBef>
                  <a:spcPct val="0"/>
                </a:spcBef>
                <a:spcAft>
                  <a:spcPct val="0"/>
                </a:spcAft>
                <a:buClr>
                  <a:srgbClr val="365E6C"/>
                </a:buClr>
              </a:pPr>
              <a:r>
                <a:rPr lang="en-US" sz="900">
                  <a:solidFill>
                    <a:srgbClr val="000000"/>
                  </a:solidFill>
                </a:rPr>
                <a:t>Legend</a:t>
              </a:r>
            </a:p>
          </p:txBody>
        </p:sp>
        <p:grpSp>
          <p:nvGrpSpPr>
            <p:cNvPr id="90" name="MoonLegend3"/>
            <p:cNvGrpSpPr>
              <a:grpSpLocks noChangeAspect="1"/>
            </p:cNvGrpSpPr>
            <p:nvPr>
              <p:custDataLst>
                <p:tags r:id="rId13"/>
              </p:custDataLst>
            </p:nvPr>
          </p:nvGrpSpPr>
          <p:grpSpPr bwMode="auto">
            <a:xfrm>
              <a:off x="7875175" y="835107"/>
              <a:ext cx="209550" cy="209551"/>
              <a:chOff x="4495" y="1198"/>
              <a:chExt cx="160" cy="160"/>
            </a:xfrm>
          </p:grpSpPr>
          <p:sp>
            <p:nvSpPr>
              <p:cNvPr id="94"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5"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91" name="MoonLegend1"/>
            <p:cNvGrpSpPr>
              <a:grpSpLocks noChangeAspect="1"/>
            </p:cNvGrpSpPr>
            <p:nvPr userDrawn="1">
              <p:custDataLst>
                <p:tags r:id="rId14"/>
              </p:custDataLst>
            </p:nvPr>
          </p:nvGrpSpPr>
          <p:grpSpPr bwMode="auto">
            <a:xfrm>
              <a:off x="7875175" y="286625"/>
              <a:ext cx="209550" cy="209551"/>
              <a:chOff x="1694" y="2044"/>
              <a:chExt cx="160" cy="160"/>
            </a:xfrm>
          </p:grpSpPr>
          <p:sp>
            <p:nvSpPr>
              <p:cNvPr id="92" name="Oval 41"/>
              <p:cNvSpPr>
                <a:spLocks noChangeAspect="1" noChangeArrowheads="1"/>
              </p:cNvSpPr>
              <p:nvPr>
                <p:custDataLst>
                  <p:tags r:id="rId15"/>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3" name="Arc 42"/>
              <p:cNvSpPr>
                <a:spLocks noChangeAspect="1"/>
              </p:cNvSpPr>
              <p:nvPr>
                <p:custDataLst>
                  <p:tags r:id="rId16"/>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grpSp>
        <p:nvGrpSpPr>
          <p:cNvPr id="102" name="McKSticker" hidden="1"/>
          <p:cNvGrpSpPr/>
          <p:nvPr userDrawn="1"/>
        </p:nvGrpSpPr>
        <p:grpSpPr bwMode="auto">
          <a:xfrm>
            <a:off x="8159093" y="264472"/>
            <a:ext cx="809965" cy="166199"/>
            <a:chOff x="7930810" y="285750"/>
            <a:chExt cx="809965" cy="221599"/>
          </a:xfrm>
        </p:grpSpPr>
        <p:sp>
          <p:nvSpPr>
            <p:cNvPr id="103" name="StickerRectangle"/>
            <p:cNvSpPr>
              <a:spLocks noChangeArrowheads="1"/>
            </p:cNvSpPr>
            <p:nvPr/>
          </p:nvSpPr>
          <p:spPr bwMode="auto">
            <a:xfrm>
              <a:off x="7930810" y="285750"/>
              <a:ext cx="809965" cy="22159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671513" fontAlgn="base">
                <a:spcBef>
                  <a:spcPct val="0"/>
                </a:spcBef>
                <a:spcAft>
                  <a:spcPct val="0"/>
                </a:spcAft>
                <a:buClr>
                  <a:srgbClr val="365E6C"/>
                </a:buClr>
              </a:pPr>
              <a:r>
                <a:rPr lang="en-US" sz="900">
                  <a:solidFill>
                    <a:srgbClr val="808080"/>
                  </a:solidFill>
                </a:rPr>
                <a:t>PRELIMINARY</a:t>
              </a:r>
            </a:p>
          </p:txBody>
        </p:sp>
        <p:cxnSp>
          <p:nvCxnSpPr>
            <p:cNvPr id="104" name="AutoShape 31"/>
            <p:cNvCxnSpPr>
              <a:cxnSpLocks noChangeShapeType="1"/>
              <a:stCxn id="103" idx="2"/>
              <a:endCxn id="103" idx="4"/>
            </p:cNvCxnSpPr>
            <p:nvPr/>
          </p:nvCxnSpPr>
          <p:spPr bwMode="auto">
            <a:xfrm>
              <a:off x="7930810" y="285750"/>
              <a:ext cx="0" cy="221599"/>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05" name="AutoShape 32"/>
            <p:cNvCxnSpPr>
              <a:cxnSpLocks noChangeShapeType="1"/>
              <a:stCxn id="103" idx="4"/>
              <a:endCxn id="103" idx="6"/>
            </p:cNvCxnSpPr>
            <p:nvPr/>
          </p:nvCxnSpPr>
          <p:spPr bwMode="auto">
            <a:xfrm>
              <a:off x="7930810" y="507349"/>
              <a:ext cx="80996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4844301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dt="0"/>
  <p:txStyles>
    <p:titleStyle>
      <a:lvl1pPr algn="l" defTabSz="685145" rtl="0" eaLnBrk="1" fontAlgn="base" hangingPunct="1">
        <a:spcBef>
          <a:spcPct val="0"/>
        </a:spcBef>
        <a:spcAft>
          <a:spcPct val="0"/>
        </a:spcAft>
        <a:tabLst>
          <a:tab pos="206515" algn="l"/>
        </a:tabLst>
        <a:defRPr sz="1500" b="0" cap="none" baseline="0">
          <a:solidFill>
            <a:schemeClr val="accent3"/>
          </a:solidFill>
          <a:latin typeface="+mj-lt"/>
          <a:ea typeface="+mj-ea"/>
          <a:cs typeface="+mj-cs"/>
        </a:defRPr>
      </a:lvl1pPr>
      <a:lvl2pPr algn="l" defTabSz="685145" rtl="0" eaLnBrk="1" fontAlgn="base" hangingPunct="1">
        <a:spcBef>
          <a:spcPct val="0"/>
        </a:spcBef>
        <a:spcAft>
          <a:spcPct val="0"/>
        </a:spcAft>
        <a:defRPr sz="1454" b="1">
          <a:solidFill>
            <a:schemeClr val="tx2"/>
          </a:solidFill>
          <a:latin typeface="Arial" charset="0"/>
        </a:defRPr>
      </a:lvl2pPr>
      <a:lvl3pPr algn="l" defTabSz="685145" rtl="0" eaLnBrk="1" fontAlgn="base" hangingPunct="1">
        <a:spcBef>
          <a:spcPct val="0"/>
        </a:spcBef>
        <a:spcAft>
          <a:spcPct val="0"/>
        </a:spcAft>
        <a:defRPr sz="1454" b="1">
          <a:solidFill>
            <a:schemeClr val="tx2"/>
          </a:solidFill>
          <a:latin typeface="Arial" charset="0"/>
        </a:defRPr>
      </a:lvl3pPr>
      <a:lvl4pPr algn="l" defTabSz="685145" rtl="0" eaLnBrk="1" fontAlgn="base" hangingPunct="1">
        <a:spcBef>
          <a:spcPct val="0"/>
        </a:spcBef>
        <a:spcAft>
          <a:spcPct val="0"/>
        </a:spcAft>
        <a:defRPr sz="1454" b="1">
          <a:solidFill>
            <a:schemeClr val="tx2"/>
          </a:solidFill>
          <a:latin typeface="Arial" charset="0"/>
        </a:defRPr>
      </a:lvl4pPr>
      <a:lvl5pPr algn="l" defTabSz="685145" rtl="0" eaLnBrk="1" fontAlgn="base" hangingPunct="1">
        <a:spcBef>
          <a:spcPct val="0"/>
        </a:spcBef>
        <a:spcAft>
          <a:spcPct val="0"/>
        </a:spcAft>
        <a:defRPr sz="1454" b="1">
          <a:solidFill>
            <a:schemeClr val="tx2"/>
          </a:solidFill>
          <a:latin typeface="Arial" charset="0"/>
        </a:defRPr>
      </a:lvl5pPr>
      <a:lvl6pPr marL="349861" algn="l" defTabSz="685145" rtl="0" eaLnBrk="1" fontAlgn="base" hangingPunct="1">
        <a:spcBef>
          <a:spcPct val="0"/>
        </a:spcBef>
        <a:spcAft>
          <a:spcPct val="0"/>
        </a:spcAft>
        <a:defRPr sz="1454" b="1">
          <a:solidFill>
            <a:schemeClr val="tx2"/>
          </a:solidFill>
          <a:latin typeface="Arial" charset="0"/>
        </a:defRPr>
      </a:lvl6pPr>
      <a:lvl7pPr marL="699722" algn="l" defTabSz="685145" rtl="0" eaLnBrk="1" fontAlgn="base" hangingPunct="1">
        <a:spcBef>
          <a:spcPct val="0"/>
        </a:spcBef>
        <a:spcAft>
          <a:spcPct val="0"/>
        </a:spcAft>
        <a:defRPr sz="1454" b="1">
          <a:solidFill>
            <a:schemeClr val="tx2"/>
          </a:solidFill>
          <a:latin typeface="Arial" charset="0"/>
        </a:defRPr>
      </a:lvl7pPr>
      <a:lvl8pPr marL="1049582" algn="l" defTabSz="685145" rtl="0" eaLnBrk="1" fontAlgn="base" hangingPunct="1">
        <a:spcBef>
          <a:spcPct val="0"/>
        </a:spcBef>
        <a:spcAft>
          <a:spcPct val="0"/>
        </a:spcAft>
        <a:defRPr sz="1454" b="1">
          <a:solidFill>
            <a:schemeClr val="tx2"/>
          </a:solidFill>
          <a:latin typeface="Arial" charset="0"/>
        </a:defRPr>
      </a:lvl8pPr>
      <a:lvl9pPr marL="1399444" algn="l" defTabSz="685145" rtl="0" eaLnBrk="1" fontAlgn="base" hangingPunct="1">
        <a:spcBef>
          <a:spcPct val="0"/>
        </a:spcBef>
        <a:spcAft>
          <a:spcPct val="0"/>
        </a:spcAft>
        <a:defRPr sz="1454" b="1">
          <a:solidFill>
            <a:schemeClr val="tx2"/>
          </a:solidFill>
          <a:latin typeface="Arial" charset="0"/>
        </a:defRPr>
      </a:lvl9pPr>
    </p:titleStyle>
    <p:bodyStyle>
      <a:lvl1pPr marL="0" indent="0" algn="l" defTabSz="685145" rtl="0" eaLnBrk="1" fontAlgn="base" hangingPunct="1">
        <a:spcBef>
          <a:spcPct val="0"/>
        </a:spcBef>
        <a:spcAft>
          <a:spcPct val="0"/>
        </a:spcAft>
        <a:buClr>
          <a:schemeClr val="tx2"/>
        </a:buClr>
        <a:buSzPct val="100000"/>
        <a:defRPr sz="1200" baseline="0">
          <a:solidFill>
            <a:schemeClr val="tx1"/>
          </a:solidFill>
          <a:latin typeface="+mn-lt"/>
          <a:ea typeface="+mn-ea"/>
          <a:cs typeface="+mn-cs"/>
        </a:defRPr>
      </a:lvl1pPr>
      <a:lvl2pPr marL="148205" indent="-146990" algn="l" defTabSz="685145"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defRPr>
      </a:lvl2pPr>
      <a:lvl3pPr marL="349861" indent="-200441" algn="l" defTabSz="685145"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3pPr>
      <a:lvl4pPr marL="470126" indent="-119050" algn="l" defTabSz="685145"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4pPr>
      <a:lvl5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5pPr>
      <a:lvl6pPr marL="573772" indent="-99614" algn="l" defTabSz="685145"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9pPr>
    </p:bodyStyle>
    <p:otherStyle>
      <a:defPPr>
        <a:defRPr lang="en-US"/>
      </a:defPPr>
      <a:lvl1pPr marL="0" algn="l" defTabSz="699722" rtl="0" eaLnBrk="1" latinLnBrk="0" hangingPunct="1">
        <a:defRPr sz="1378" kern="1200">
          <a:solidFill>
            <a:schemeClr val="tx1"/>
          </a:solidFill>
          <a:latin typeface="+mn-lt"/>
          <a:ea typeface="+mn-ea"/>
          <a:cs typeface="+mn-cs"/>
        </a:defRPr>
      </a:lvl1pPr>
      <a:lvl2pPr marL="349861" algn="l" defTabSz="699722" rtl="0" eaLnBrk="1" latinLnBrk="0" hangingPunct="1">
        <a:defRPr sz="1378" kern="1200">
          <a:solidFill>
            <a:schemeClr val="tx1"/>
          </a:solidFill>
          <a:latin typeface="+mn-lt"/>
          <a:ea typeface="+mn-ea"/>
          <a:cs typeface="+mn-cs"/>
        </a:defRPr>
      </a:lvl2pPr>
      <a:lvl3pPr marL="699722" algn="l" defTabSz="699722" rtl="0" eaLnBrk="1" latinLnBrk="0" hangingPunct="1">
        <a:defRPr sz="1378" kern="1200">
          <a:solidFill>
            <a:schemeClr val="tx1"/>
          </a:solidFill>
          <a:latin typeface="+mn-lt"/>
          <a:ea typeface="+mn-ea"/>
          <a:cs typeface="+mn-cs"/>
        </a:defRPr>
      </a:lvl3pPr>
      <a:lvl4pPr marL="1049582" algn="l" defTabSz="699722" rtl="0" eaLnBrk="1" latinLnBrk="0" hangingPunct="1">
        <a:defRPr sz="1378" kern="1200">
          <a:solidFill>
            <a:schemeClr val="tx1"/>
          </a:solidFill>
          <a:latin typeface="+mn-lt"/>
          <a:ea typeface="+mn-ea"/>
          <a:cs typeface="+mn-cs"/>
        </a:defRPr>
      </a:lvl4pPr>
      <a:lvl5pPr marL="1399444" algn="l" defTabSz="699722" rtl="0" eaLnBrk="1" latinLnBrk="0" hangingPunct="1">
        <a:defRPr sz="1378" kern="1200">
          <a:solidFill>
            <a:schemeClr val="tx1"/>
          </a:solidFill>
          <a:latin typeface="+mn-lt"/>
          <a:ea typeface="+mn-ea"/>
          <a:cs typeface="+mn-cs"/>
        </a:defRPr>
      </a:lvl5pPr>
      <a:lvl6pPr marL="1749305" algn="l" defTabSz="699722" rtl="0" eaLnBrk="1" latinLnBrk="0" hangingPunct="1">
        <a:defRPr sz="1378" kern="1200">
          <a:solidFill>
            <a:schemeClr val="tx1"/>
          </a:solidFill>
          <a:latin typeface="+mn-lt"/>
          <a:ea typeface="+mn-ea"/>
          <a:cs typeface="+mn-cs"/>
        </a:defRPr>
      </a:lvl6pPr>
      <a:lvl7pPr marL="2099165" algn="l" defTabSz="699722" rtl="0" eaLnBrk="1" latinLnBrk="0" hangingPunct="1">
        <a:defRPr sz="1378" kern="1200">
          <a:solidFill>
            <a:schemeClr val="tx1"/>
          </a:solidFill>
          <a:latin typeface="+mn-lt"/>
          <a:ea typeface="+mn-ea"/>
          <a:cs typeface="+mn-cs"/>
        </a:defRPr>
      </a:lvl7pPr>
      <a:lvl8pPr marL="2449026" algn="l" defTabSz="699722" rtl="0" eaLnBrk="1" latinLnBrk="0" hangingPunct="1">
        <a:defRPr sz="1378" kern="1200">
          <a:solidFill>
            <a:schemeClr val="tx1"/>
          </a:solidFill>
          <a:latin typeface="+mn-lt"/>
          <a:ea typeface="+mn-ea"/>
          <a:cs typeface="+mn-cs"/>
        </a:defRPr>
      </a:lvl8pPr>
      <a:lvl9pPr marL="2798887" algn="l" defTabSz="699722" rtl="0" eaLnBrk="1" latinLnBrk="0" hangingPunct="1">
        <a:defRPr sz="1378"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EbeKq5t58f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20.sv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4.sv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95536" y="1563638"/>
            <a:ext cx="5184576" cy="1224136"/>
          </a:xfrm>
        </p:spPr>
        <p:txBody>
          <a:bodyPr/>
          <a:lstStyle/>
          <a:p>
            <a:r>
              <a:rPr lang="en-AU" dirty="0"/>
              <a:t/>
            </a:r>
            <a:br>
              <a:rPr lang="en-AU" dirty="0"/>
            </a:br>
            <a:r>
              <a:rPr lang="en-AU" dirty="0"/>
              <a:t/>
            </a:r>
            <a:br>
              <a:rPr lang="en-AU" dirty="0"/>
            </a:br>
            <a:r>
              <a:rPr lang="en-AU" dirty="0"/>
              <a:t>STRIVING FOR EXCELLENCE</a:t>
            </a:r>
          </a:p>
        </p:txBody>
      </p:sp>
      <p:sp>
        <p:nvSpPr>
          <p:cNvPr id="9" name="Subtitle 8"/>
          <p:cNvSpPr>
            <a:spLocks noGrp="1"/>
          </p:cNvSpPr>
          <p:nvPr>
            <p:ph type="subTitle" idx="1"/>
          </p:nvPr>
        </p:nvSpPr>
        <p:spPr>
          <a:xfrm>
            <a:off x="395536" y="2859782"/>
            <a:ext cx="5184576" cy="881236"/>
          </a:xfrm>
        </p:spPr>
        <p:txBody>
          <a:bodyPr>
            <a:normAutofit fontScale="92500" lnSpcReduction="20000"/>
          </a:bodyPr>
          <a:lstStyle/>
          <a:p>
            <a:pPr>
              <a:lnSpc>
                <a:spcPct val="150000"/>
              </a:lnSpc>
            </a:pPr>
            <a:r>
              <a:rPr lang="en-AU" b="1" dirty="0"/>
              <a:t>Our </a:t>
            </a:r>
            <a:r>
              <a:rPr lang="en-AU" b="1" dirty="0">
                <a:latin typeface="+mj-lt"/>
              </a:rPr>
              <a:t>service improvement journey</a:t>
            </a:r>
          </a:p>
          <a:p>
            <a:pPr>
              <a:lnSpc>
                <a:spcPct val="150000"/>
              </a:lnSpc>
            </a:pPr>
            <a:r>
              <a:rPr lang="en-AU" dirty="0">
                <a:latin typeface="+mj-lt"/>
              </a:rPr>
              <a:t>Primary Principals’ Association State Council</a:t>
            </a:r>
          </a:p>
        </p:txBody>
      </p:sp>
      <p:sp>
        <p:nvSpPr>
          <p:cNvPr id="21" name="Date Placeholder 20"/>
          <p:cNvSpPr>
            <a:spLocks noGrp="1"/>
          </p:cNvSpPr>
          <p:nvPr>
            <p:ph type="dt" sz="half" idx="10"/>
          </p:nvPr>
        </p:nvSpPr>
        <p:spPr/>
        <p:txBody>
          <a:bodyPr/>
          <a:lstStyle/>
          <a:p>
            <a:fld id="{B4A2396C-67C7-4075-B502-6F6FBA2E3D46}" type="datetime4">
              <a:rPr lang="en-AU" smtClean="0"/>
              <a:t>22 June 2018</a:t>
            </a:fld>
            <a:endParaRPr lang="en-AU" dirty="0"/>
          </a:p>
        </p:txBody>
      </p:sp>
      <p:sp>
        <p:nvSpPr>
          <p:cNvPr id="22" name="Footer Placeholder 21"/>
          <p:cNvSpPr>
            <a:spLocks noGrp="1"/>
          </p:cNvSpPr>
          <p:nvPr>
            <p:ph type="ftr" sz="quarter" idx="11"/>
          </p:nvPr>
        </p:nvSpPr>
        <p:spPr/>
        <p:txBody>
          <a:bodyPr/>
          <a:lstStyle/>
          <a:p>
            <a:r>
              <a:rPr lang="en-AU" dirty="0"/>
              <a:t>© NSW Department of Education | Striving for Excellence</a:t>
            </a:r>
          </a:p>
        </p:txBody>
      </p:sp>
      <p:sp>
        <p:nvSpPr>
          <p:cNvPr id="23" name="Slide Number Placeholder 22"/>
          <p:cNvSpPr>
            <a:spLocks noGrp="1"/>
          </p:cNvSpPr>
          <p:nvPr>
            <p:ph type="sldNum" sz="quarter" idx="12"/>
          </p:nvPr>
        </p:nvSpPr>
        <p:spPr/>
        <p:txBody>
          <a:bodyPr/>
          <a:lstStyle/>
          <a:p>
            <a:r>
              <a:rPr lang="en-AU"/>
              <a:t>Page </a:t>
            </a:r>
            <a:fld id="{4A2A1DA9-8CAF-4BCA-B496-545B076AED2D}" type="slidenum">
              <a:rPr lang="en-AU" smtClean="0"/>
              <a:pPr/>
              <a:t>1</a:t>
            </a:fld>
            <a:endParaRPr lang="en-AU" dirty="0"/>
          </a:p>
        </p:txBody>
      </p:sp>
    </p:spTree>
    <p:extLst>
      <p:ext uri="{BB962C8B-B14F-4D97-AF65-F5344CB8AC3E}">
        <p14:creationId xmlns:p14="http://schemas.microsoft.com/office/powerpoint/2010/main" val="3665740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School Leadership Strategy</a:t>
            </a:r>
          </a:p>
        </p:txBody>
      </p:sp>
      <p:sp>
        <p:nvSpPr>
          <p:cNvPr id="18" name="Content Placeholder 17">
            <a:extLst>
              <a:ext uri="{FF2B5EF4-FFF2-40B4-BE49-F238E27FC236}">
                <a16:creationId xmlns:a16="http://schemas.microsoft.com/office/drawing/2014/main" id="{BE46E237-65FB-4D46-B060-D4AF7037CCEB}"/>
              </a:ext>
            </a:extLst>
          </p:cNvPr>
          <p:cNvSpPr>
            <a:spLocks noGrp="1"/>
          </p:cNvSpPr>
          <p:nvPr>
            <p:ph idx="1"/>
          </p:nvPr>
        </p:nvSpPr>
        <p:spPr/>
        <p:txBody>
          <a:bodyPr>
            <a:normAutofit/>
          </a:bodyPr>
          <a:lstStyle/>
          <a:p>
            <a:pPr marL="285750" indent="-285750">
              <a:buFont typeface="Wingdings" panose="05000000000000000000" pitchFamily="2" charset="2"/>
              <a:buChar char="§"/>
            </a:pPr>
            <a:r>
              <a:rPr lang="en-AU" sz="1700" dirty="0"/>
              <a:t>Provide quality leadership preparation and development</a:t>
            </a:r>
          </a:p>
          <a:p>
            <a:pPr marL="285750" indent="-285750">
              <a:buFont typeface="Wingdings" panose="05000000000000000000" pitchFamily="2" charset="2"/>
              <a:buChar char="§"/>
            </a:pPr>
            <a:r>
              <a:rPr lang="en-AU" sz="1700" dirty="0"/>
              <a:t>Strengthen collegial support for school leaders</a:t>
            </a:r>
          </a:p>
          <a:p>
            <a:pPr marL="285750" indent="-285750">
              <a:buFont typeface="Wingdings" panose="05000000000000000000" pitchFamily="2" charset="2"/>
              <a:buChar char="§"/>
            </a:pPr>
            <a:r>
              <a:rPr lang="en-AU" sz="1700" dirty="0"/>
              <a:t>Improve the quality of services and support to schools</a:t>
            </a:r>
          </a:p>
        </p:txBody>
      </p:sp>
      <p:sp>
        <p:nvSpPr>
          <p:cNvPr id="4" name="Slide Number Placeholder 3"/>
          <p:cNvSpPr>
            <a:spLocks noGrp="1"/>
          </p:cNvSpPr>
          <p:nvPr>
            <p:ph type="sldNum" sz="quarter" idx="12"/>
          </p:nvPr>
        </p:nvSpPr>
        <p:spPr/>
        <p:txBody>
          <a:bodyPr/>
          <a:lstStyle/>
          <a:p>
            <a:fld id="{2244E6EC-DA34-45B0-968B-A6D8538E7B81}" type="slidenum">
              <a:rPr lang="en-AU" smtClean="0"/>
              <a:t>10</a:t>
            </a:fld>
            <a:endParaRPr lang="en-AU" dirty="0"/>
          </a:p>
        </p:txBody>
      </p:sp>
    </p:spTree>
    <p:extLst>
      <p:ext uri="{BB962C8B-B14F-4D97-AF65-F5344CB8AC3E}">
        <p14:creationId xmlns:p14="http://schemas.microsoft.com/office/powerpoint/2010/main" val="198206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D13569-C5E8-4910-A153-721FA9A662B8}"/>
              </a:ext>
            </a:extLst>
          </p:cNvPr>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pPr algn="ctr"/>
            <a:r>
              <a:rPr lang="en-AU" sz="2400" dirty="0">
                <a:latin typeface="Arial" panose="020B0604020202020204" pitchFamily="34" charset="0"/>
                <a:cs typeface="Arial" panose="020B0604020202020204" pitchFamily="34" charset="0"/>
              </a:rPr>
              <a:t>You, as Principals, maintain accountability for your school - we will be here to support you – and to support you better – so you can do what you do best</a:t>
            </a:r>
          </a:p>
        </p:txBody>
      </p:sp>
      <p:sp>
        <p:nvSpPr>
          <p:cNvPr id="4" name="Slide Number Placeholder 3"/>
          <p:cNvSpPr>
            <a:spLocks noGrp="1"/>
          </p:cNvSpPr>
          <p:nvPr>
            <p:ph type="sldNum" sz="quarter" idx="12"/>
          </p:nvPr>
        </p:nvSpPr>
        <p:spPr/>
        <p:txBody>
          <a:bodyPr/>
          <a:lstStyle/>
          <a:p>
            <a:fld id="{2244E6EC-DA34-45B0-968B-A6D8538E7B81}" type="slidenum">
              <a:rPr lang="en-AU" smtClean="0"/>
              <a:t>11</a:t>
            </a:fld>
            <a:endParaRPr lang="en-AU" dirty="0"/>
          </a:p>
        </p:txBody>
      </p:sp>
    </p:spTree>
    <p:extLst>
      <p:ext uri="{BB962C8B-B14F-4D97-AF65-F5344CB8AC3E}">
        <p14:creationId xmlns:p14="http://schemas.microsoft.com/office/powerpoint/2010/main" val="1279668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Directors, Educational Leadership</a:t>
            </a:r>
          </a:p>
        </p:txBody>
      </p:sp>
      <p:sp>
        <p:nvSpPr>
          <p:cNvPr id="3" name="Content Placeholder 2"/>
          <p:cNvSpPr>
            <a:spLocks noGrp="1"/>
          </p:cNvSpPr>
          <p:nvPr>
            <p:ph idx="1"/>
          </p:nvPr>
        </p:nvSpPr>
        <p:spPr/>
        <p:txBody>
          <a:bodyPr>
            <a:normAutofit/>
          </a:bodyPr>
          <a:lstStyle/>
          <a:p>
            <a:r>
              <a:rPr lang="en-AU" sz="1800" dirty="0">
                <a:latin typeface="Arial" panose="020B0604020202020204" pitchFamily="34" charset="0"/>
                <a:cs typeface="Arial" panose="020B0604020202020204" pitchFamily="34" charset="0"/>
              </a:rPr>
              <a:t>Ke</a:t>
            </a:r>
            <a:r>
              <a:rPr lang="en-AU" sz="1800" dirty="0">
                <a:solidFill>
                  <a:srgbClr val="425968"/>
                </a:solidFill>
                <a:latin typeface="Arial" panose="020B0604020202020204" pitchFamily="34" charset="0"/>
                <a:cs typeface="Arial" panose="020B0604020202020204" pitchFamily="34" charset="0"/>
              </a:rPr>
              <a:t>y</a:t>
            </a:r>
            <a:r>
              <a:rPr lang="en-AU" sz="1800" dirty="0">
                <a:latin typeface="Arial" panose="020B0604020202020204" pitchFamily="34" charset="0"/>
                <a:cs typeface="Arial" panose="020B0604020202020204" pitchFamily="34" charset="0"/>
              </a:rPr>
              <a:t> components</a:t>
            </a:r>
          </a:p>
        </p:txBody>
      </p:sp>
      <p:sp>
        <p:nvSpPr>
          <p:cNvPr id="4" name="Slide Number Placeholder 3"/>
          <p:cNvSpPr>
            <a:spLocks noGrp="1"/>
          </p:cNvSpPr>
          <p:nvPr>
            <p:ph type="sldNum" sz="quarter" idx="12"/>
          </p:nvPr>
        </p:nvSpPr>
        <p:spPr/>
        <p:txBody>
          <a:bodyPr/>
          <a:lstStyle/>
          <a:p>
            <a:fld id="{2244E6EC-DA34-45B0-968B-A6D8538E7B81}" type="slidenum">
              <a:rPr lang="en-AU" smtClean="0"/>
              <a:t>12</a:t>
            </a:fld>
            <a:endParaRPr lang="en-AU" dirty="0"/>
          </a:p>
        </p:txBody>
      </p:sp>
      <p:graphicFrame>
        <p:nvGraphicFramePr>
          <p:cNvPr id="10" name="Diagram 9"/>
          <p:cNvGraphicFramePr/>
          <p:nvPr>
            <p:extLst>
              <p:ext uri="{D42A27DB-BD31-4B8C-83A1-F6EECF244321}">
                <p14:modId xmlns:p14="http://schemas.microsoft.com/office/powerpoint/2010/main" val="1987409250"/>
              </p:ext>
            </p:extLst>
          </p:nvPr>
        </p:nvGraphicFramePr>
        <p:xfrm>
          <a:off x="1115616" y="156363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4672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31F173-21EB-4FF3-BE7D-A7B85EDDE570}" type="datetime4">
              <a:rPr lang="en-AU" smtClean="0"/>
              <a:t>22 June 2018</a:t>
            </a:fld>
            <a:endParaRPr lang="en-AU" dirty="0"/>
          </a:p>
        </p:txBody>
      </p:sp>
      <p:sp>
        <p:nvSpPr>
          <p:cNvPr id="5" name="Footer Placeholder 4"/>
          <p:cNvSpPr>
            <a:spLocks noGrp="1"/>
          </p:cNvSpPr>
          <p:nvPr>
            <p:ph type="ftr" sz="quarter" idx="11"/>
          </p:nvPr>
        </p:nvSpPr>
        <p:spPr/>
        <p:txBody>
          <a:bodyPr/>
          <a:lstStyle/>
          <a:p>
            <a:r>
              <a:rPr lang="en-AU" dirty="0"/>
              <a:t>© NSW Department of Education | Striving for Excellence</a:t>
            </a:r>
          </a:p>
        </p:txBody>
      </p:sp>
      <p:sp>
        <p:nvSpPr>
          <p:cNvPr id="6" name="Slide Number Placeholder 5"/>
          <p:cNvSpPr>
            <a:spLocks noGrp="1"/>
          </p:cNvSpPr>
          <p:nvPr>
            <p:ph type="sldNum" sz="quarter" idx="12"/>
          </p:nvPr>
        </p:nvSpPr>
        <p:spPr/>
        <p:txBody>
          <a:bodyPr/>
          <a:lstStyle/>
          <a:p>
            <a:r>
              <a:rPr lang="en-AU"/>
              <a:t>Page </a:t>
            </a:r>
            <a:fld id="{4A2A1DA9-8CAF-4BCA-B496-545B076AED2D}" type="slidenum">
              <a:rPr lang="en-AU" smtClean="0"/>
              <a:pPr/>
              <a:t>13</a:t>
            </a:fld>
            <a:endParaRPr lang="en-AU" dirty="0"/>
          </a:p>
        </p:txBody>
      </p:sp>
      <p:sp>
        <p:nvSpPr>
          <p:cNvPr id="3" name="Title 2"/>
          <p:cNvSpPr>
            <a:spLocks noGrp="1"/>
          </p:cNvSpPr>
          <p:nvPr>
            <p:ph type="title"/>
          </p:nvPr>
        </p:nvSpPr>
        <p:spPr/>
        <p:txBody>
          <a:bodyPr/>
          <a:lstStyle/>
          <a:p>
            <a:r>
              <a:rPr lang="en-AU" dirty="0"/>
              <a:t>NEW school services operating model</a:t>
            </a:r>
          </a:p>
        </p:txBody>
      </p:sp>
      <p:pic>
        <p:nvPicPr>
          <p:cNvPr id="9" name="Content Placeholder 8"/>
          <p:cNvPicPr>
            <a:picLocks noGrp="1" noChangeAspect="1"/>
          </p:cNvPicPr>
          <p:nvPr>
            <p:ph idx="1"/>
          </p:nvPr>
        </p:nvPicPr>
        <p:blipFill>
          <a:blip r:embed="rId3"/>
          <a:stretch>
            <a:fillRect/>
          </a:stretch>
        </p:blipFill>
        <p:spPr>
          <a:xfrm>
            <a:off x="863588" y="898708"/>
            <a:ext cx="7344816" cy="3346083"/>
          </a:xfrm>
          <a:prstGeom prst="rect">
            <a:avLst/>
          </a:prstGeom>
        </p:spPr>
      </p:pic>
    </p:spTree>
    <p:extLst>
      <p:ext uri="{BB962C8B-B14F-4D97-AF65-F5344CB8AC3E}">
        <p14:creationId xmlns:p14="http://schemas.microsoft.com/office/powerpoint/2010/main" val="3500509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How we will tailor support to schools</a:t>
            </a:r>
            <a:endParaRPr lang="en-AU" dirty="0">
              <a:latin typeface="+mn-lt"/>
            </a:endParaRPr>
          </a:p>
        </p:txBody>
      </p:sp>
      <p:sp>
        <p:nvSpPr>
          <p:cNvPr id="2" name="Content Placeholder 1">
            <a:extLst>
              <a:ext uri="{FF2B5EF4-FFF2-40B4-BE49-F238E27FC236}">
                <a16:creationId xmlns:a16="http://schemas.microsoft.com/office/drawing/2014/main" id="{86B92C61-E03D-4691-8B8A-57E242314282}"/>
              </a:ext>
            </a:extLst>
          </p:cNvPr>
          <p:cNvSpPr>
            <a:spLocks noGrp="1"/>
          </p:cNvSpPr>
          <p:nvPr>
            <p:ph idx="1"/>
          </p:nvPr>
        </p:nvSpPr>
        <p:spPr/>
        <p:txBody>
          <a:bodyPr>
            <a:normAutofit/>
          </a:bodyPr>
          <a:lstStyle/>
          <a:p>
            <a:pPr marL="228600" indent="-228600">
              <a:buAutoNum type="arabicPeriod"/>
            </a:pPr>
            <a:r>
              <a:rPr lang="en-AU" sz="1700" dirty="0"/>
              <a:t>Relationship with DEL provides shoulder to shoulder support on matters in your school community</a:t>
            </a:r>
          </a:p>
          <a:p>
            <a:pPr marL="228600" indent="-228600">
              <a:buFont typeface="Arial" panose="020B0604020202020204" pitchFamily="34" charset="0"/>
              <a:buAutoNum type="arabicPeriod"/>
            </a:pPr>
            <a:r>
              <a:rPr lang="en-AU" sz="1700" dirty="0"/>
              <a:t>High quality services and reliable professional advice to support your students and develop staff</a:t>
            </a:r>
          </a:p>
          <a:p>
            <a:pPr marL="228600" indent="-228600">
              <a:buAutoNum type="arabicPeriod"/>
            </a:pPr>
            <a:r>
              <a:rPr lang="en-AU" sz="1700" dirty="0"/>
              <a:t>Grow our capacity to support whole-school initiatives and priorities, aligned to the SEF</a:t>
            </a:r>
          </a:p>
        </p:txBody>
      </p:sp>
      <p:sp>
        <p:nvSpPr>
          <p:cNvPr id="4" name="Date Placeholder 3"/>
          <p:cNvSpPr>
            <a:spLocks noGrp="1"/>
          </p:cNvSpPr>
          <p:nvPr>
            <p:ph type="dt" sz="half" idx="10"/>
          </p:nvPr>
        </p:nvSpPr>
        <p:spPr/>
        <p:txBody>
          <a:bodyPr/>
          <a:lstStyle/>
          <a:p>
            <a:fld id="{8E31F173-21EB-4FF3-BE7D-A7B85EDDE570}" type="datetime4">
              <a:rPr lang="en-AU" smtClean="0"/>
              <a:t>22 June 2018</a:t>
            </a:fld>
            <a:endParaRPr lang="en-AU" dirty="0"/>
          </a:p>
        </p:txBody>
      </p:sp>
      <p:sp>
        <p:nvSpPr>
          <p:cNvPr id="5" name="Footer Placeholder 4"/>
          <p:cNvSpPr>
            <a:spLocks noGrp="1"/>
          </p:cNvSpPr>
          <p:nvPr>
            <p:ph type="ftr" sz="quarter" idx="11"/>
          </p:nvPr>
        </p:nvSpPr>
        <p:spPr/>
        <p:txBody>
          <a:bodyPr/>
          <a:lstStyle/>
          <a:p>
            <a:r>
              <a:rPr lang="en-AU" dirty="0"/>
              <a:t>© NSW Department of Education | Striving for Excellence</a:t>
            </a:r>
          </a:p>
        </p:txBody>
      </p:sp>
      <p:sp>
        <p:nvSpPr>
          <p:cNvPr id="6" name="Slide Number Placeholder 5"/>
          <p:cNvSpPr>
            <a:spLocks noGrp="1"/>
          </p:cNvSpPr>
          <p:nvPr>
            <p:ph type="sldNum" sz="quarter" idx="12"/>
          </p:nvPr>
        </p:nvSpPr>
        <p:spPr/>
        <p:txBody>
          <a:bodyPr/>
          <a:lstStyle/>
          <a:p>
            <a:r>
              <a:rPr lang="en-AU"/>
              <a:t>Page </a:t>
            </a:r>
            <a:fld id="{4A2A1DA9-8CAF-4BCA-B496-545B076AED2D}" type="slidenum">
              <a:rPr lang="en-AU" smtClean="0"/>
              <a:pPr/>
              <a:t>14</a:t>
            </a:fld>
            <a:endParaRPr lang="en-AU" dirty="0"/>
          </a:p>
        </p:txBody>
      </p:sp>
    </p:spTree>
    <p:extLst>
      <p:ext uri="{BB962C8B-B14F-4D97-AF65-F5344CB8AC3E}">
        <p14:creationId xmlns:p14="http://schemas.microsoft.com/office/powerpoint/2010/main" val="2236232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lstStyle/>
          <a:p>
            <a:r>
              <a:rPr lang="en-AU" dirty="0"/>
              <a:t>Our video, explaining the change…</a:t>
            </a:r>
          </a:p>
        </p:txBody>
      </p:sp>
      <p:sp>
        <p:nvSpPr>
          <p:cNvPr id="3" name="Content Placeholder 2">
            <a:extLst>
              <a:ext uri="{FF2B5EF4-FFF2-40B4-BE49-F238E27FC236}">
                <a16:creationId xmlns:a16="http://schemas.microsoft.com/office/drawing/2014/main" id="{31EC06CC-E906-4A13-9514-42EA2C0AE2C3}"/>
              </a:ext>
            </a:extLst>
          </p:cNvPr>
          <p:cNvSpPr>
            <a:spLocks noGrp="1"/>
          </p:cNvSpPr>
          <p:nvPr>
            <p:ph idx="1"/>
          </p:nvPr>
        </p:nvSpPr>
        <p:spPr/>
        <p:txBody>
          <a:bodyPr/>
          <a:lstStyle/>
          <a:p>
            <a:endParaRPr lang="en-AU"/>
          </a:p>
        </p:txBody>
      </p:sp>
      <p:sp>
        <p:nvSpPr>
          <p:cNvPr id="4" name="Date Placeholder 3"/>
          <p:cNvSpPr>
            <a:spLocks noGrp="1"/>
          </p:cNvSpPr>
          <p:nvPr>
            <p:ph type="dt" sz="half" idx="10"/>
          </p:nvPr>
        </p:nvSpPr>
        <p:spPr/>
        <p:txBody>
          <a:bodyPr/>
          <a:lstStyle/>
          <a:p>
            <a:fld id="{8E31F173-21EB-4FF3-BE7D-A7B85EDDE570}" type="datetime4">
              <a:rPr lang="en-AU" smtClean="0"/>
              <a:t>22 June 2018</a:t>
            </a:fld>
            <a:endParaRPr lang="en-AU" dirty="0"/>
          </a:p>
        </p:txBody>
      </p:sp>
      <p:sp>
        <p:nvSpPr>
          <p:cNvPr id="5" name="Footer Placeholder 4"/>
          <p:cNvSpPr>
            <a:spLocks noGrp="1"/>
          </p:cNvSpPr>
          <p:nvPr>
            <p:ph type="ftr" sz="quarter" idx="11"/>
          </p:nvPr>
        </p:nvSpPr>
        <p:spPr/>
        <p:txBody>
          <a:bodyPr/>
          <a:lstStyle/>
          <a:p>
            <a:r>
              <a:rPr lang="en-AU" dirty="0"/>
              <a:t>© NSW Department of Education | Striving for Excellence</a:t>
            </a:r>
          </a:p>
        </p:txBody>
      </p:sp>
      <p:sp>
        <p:nvSpPr>
          <p:cNvPr id="6" name="Slide Number Placeholder 5"/>
          <p:cNvSpPr>
            <a:spLocks noGrp="1"/>
          </p:cNvSpPr>
          <p:nvPr>
            <p:ph type="sldNum" sz="quarter" idx="12"/>
          </p:nvPr>
        </p:nvSpPr>
        <p:spPr/>
        <p:txBody>
          <a:bodyPr/>
          <a:lstStyle/>
          <a:p>
            <a:r>
              <a:rPr lang="en-AU"/>
              <a:t>Page </a:t>
            </a:r>
            <a:fld id="{4A2A1DA9-8CAF-4BCA-B496-545B076AED2D}" type="slidenum">
              <a:rPr lang="en-AU" smtClean="0"/>
              <a:pPr/>
              <a:t>15</a:t>
            </a:fld>
            <a:endParaRPr lang="en-AU" dirty="0"/>
          </a:p>
        </p:txBody>
      </p:sp>
      <p:pic>
        <p:nvPicPr>
          <p:cNvPr id="5122" name="Picture 2" descr="Image result for old fashion TV">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635646"/>
            <a:ext cx="3312368" cy="209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470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77D7FA-3888-4813-BFA7-0958DF56D6CD}"/>
              </a:ext>
            </a:extLst>
          </p:cNvPr>
          <p:cNvSpPr>
            <a:spLocks noGrp="1"/>
          </p:cNvSpPr>
          <p:nvPr>
            <p:ph type="ctrTitle"/>
          </p:nvPr>
        </p:nvSpPr>
        <p:spPr/>
        <p:txBody>
          <a:bodyPr/>
          <a:lstStyle/>
          <a:p>
            <a:r>
              <a:rPr lang="en-AU" dirty="0"/>
              <a:t>questions</a:t>
            </a:r>
          </a:p>
        </p:txBody>
      </p:sp>
      <p:sp>
        <p:nvSpPr>
          <p:cNvPr id="3" name="Subtitle 2"/>
          <p:cNvSpPr>
            <a:spLocks noGrp="1"/>
          </p:cNvSpPr>
          <p:nvPr>
            <p:ph type="subTitle" idx="1"/>
          </p:nvPr>
        </p:nvSpPr>
        <p:spPr/>
        <p:txBody>
          <a:bodyPr>
            <a:normAutofit/>
          </a:bodyPr>
          <a:lstStyle/>
          <a:p>
            <a:r>
              <a:rPr lang="en-AU" sz="2400" b="1" dirty="0"/>
              <a:t>Georgina Harrisson and Murat Dizdar</a:t>
            </a:r>
          </a:p>
        </p:txBody>
      </p:sp>
    </p:spTree>
    <p:extLst>
      <p:ext uri="{BB962C8B-B14F-4D97-AF65-F5344CB8AC3E}">
        <p14:creationId xmlns:p14="http://schemas.microsoft.com/office/powerpoint/2010/main" val="3894708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1394F8-47E6-4419-B176-C61EED454CA8}"/>
              </a:ext>
            </a:extLst>
          </p:cNvPr>
          <p:cNvSpPr>
            <a:spLocks noGrp="1"/>
          </p:cNvSpPr>
          <p:nvPr>
            <p:ph type="ctrTitle"/>
          </p:nvPr>
        </p:nvSpPr>
        <p:spPr/>
        <p:txBody>
          <a:bodyPr/>
          <a:lstStyle/>
          <a:p>
            <a:r>
              <a:rPr lang="en-AU" dirty="0"/>
              <a:t>Our other service improvements</a:t>
            </a:r>
          </a:p>
        </p:txBody>
      </p:sp>
      <p:sp>
        <p:nvSpPr>
          <p:cNvPr id="3" name="Subtitle 2"/>
          <p:cNvSpPr>
            <a:spLocks noGrp="1"/>
          </p:cNvSpPr>
          <p:nvPr>
            <p:ph type="subTitle" idx="1"/>
          </p:nvPr>
        </p:nvSpPr>
        <p:spPr/>
        <p:txBody>
          <a:bodyPr>
            <a:normAutofit/>
          </a:bodyPr>
          <a:lstStyle/>
          <a:p>
            <a:r>
              <a:rPr lang="en-AU" sz="2400" b="1" dirty="0"/>
              <a:t>Georgina Harrisson and the Educational Services team</a:t>
            </a:r>
          </a:p>
        </p:txBody>
      </p:sp>
    </p:spTree>
    <p:extLst>
      <p:ext uri="{BB962C8B-B14F-4D97-AF65-F5344CB8AC3E}">
        <p14:creationId xmlns:p14="http://schemas.microsoft.com/office/powerpoint/2010/main" val="2656596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normAutofit fontScale="90000"/>
          </a:bodyPr>
          <a:lstStyle/>
          <a:p>
            <a:r>
              <a:rPr lang="en-AU" dirty="0"/>
              <a:t>One should not need to know the system in order to get the service...</a:t>
            </a:r>
          </a:p>
        </p:txBody>
      </p:sp>
      <p:pic>
        <p:nvPicPr>
          <p:cNvPr id="11" name="Picture 2" descr="Image result for disassembled telephone">
            <a:extLst>
              <a:ext uri="{FF2B5EF4-FFF2-40B4-BE49-F238E27FC236}">
                <a16:creationId xmlns:a16="http://schemas.microsoft.com/office/drawing/2014/main" id="{021AF743-F9B5-4F6B-B6D4-12F568FAF0AE}"/>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371063" y="1200150"/>
            <a:ext cx="2328849" cy="310038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8E31F173-21EB-4FF3-BE7D-A7B85EDDE570}" type="datetime4">
              <a:rPr lang="en-AU" smtClean="0"/>
              <a:t>22 June 2018</a:t>
            </a:fld>
            <a:endParaRPr lang="en-AU" dirty="0"/>
          </a:p>
        </p:txBody>
      </p:sp>
      <p:sp>
        <p:nvSpPr>
          <p:cNvPr id="5" name="Footer Placeholder 4"/>
          <p:cNvSpPr>
            <a:spLocks noGrp="1"/>
          </p:cNvSpPr>
          <p:nvPr>
            <p:ph type="ftr" sz="quarter" idx="11"/>
          </p:nvPr>
        </p:nvSpPr>
        <p:spPr/>
        <p:txBody>
          <a:bodyPr/>
          <a:lstStyle/>
          <a:p>
            <a:r>
              <a:rPr lang="en-AU" dirty="0"/>
              <a:t>© NSW Department of Education | Striving for Excellence</a:t>
            </a:r>
          </a:p>
        </p:txBody>
      </p:sp>
      <p:sp>
        <p:nvSpPr>
          <p:cNvPr id="6" name="Slide Number Placeholder 5"/>
          <p:cNvSpPr>
            <a:spLocks noGrp="1"/>
          </p:cNvSpPr>
          <p:nvPr>
            <p:ph type="sldNum" sz="quarter" idx="12"/>
          </p:nvPr>
        </p:nvSpPr>
        <p:spPr/>
        <p:txBody>
          <a:bodyPr/>
          <a:lstStyle/>
          <a:p>
            <a:r>
              <a:rPr lang="en-AU"/>
              <a:t>Page </a:t>
            </a:r>
            <a:fld id="{4A2A1DA9-8CAF-4BCA-B496-545B076AED2D}" type="slidenum">
              <a:rPr lang="en-AU" smtClean="0"/>
              <a:pPr/>
              <a:t>18</a:t>
            </a:fld>
            <a:endParaRPr lang="en-AU" dirty="0"/>
          </a:p>
        </p:txBody>
      </p:sp>
    </p:spTree>
    <p:extLst>
      <p:ext uri="{BB962C8B-B14F-4D97-AF65-F5344CB8AC3E}">
        <p14:creationId xmlns:p14="http://schemas.microsoft.com/office/powerpoint/2010/main" val="3815801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95536" y="267494"/>
            <a:ext cx="7272808" cy="1224136"/>
          </a:xfrm>
        </p:spPr>
        <p:txBody>
          <a:bodyPr/>
          <a:lstStyle/>
          <a:p>
            <a:r>
              <a:rPr lang="en-AU" dirty="0"/>
              <a:t/>
            </a:r>
            <a:br>
              <a:rPr lang="en-AU" dirty="0"/>
            </a:br>
            <a:r>
              <a:rPr lang="en-AU" dirty="0"/>
              <a:t/>
            </a:r>
            <a:br>
              <a:rPr lang="en-AU" dirty="0"/>
            </a:br>
            <a:r>
              <a:rPr lang="en-AU" dirty="0"/>
              <a:t> </a:t>
            </a:r>
            <a:r>
              <a:rPr lang="fr-FR" dirty="0"/>
              <a:t>Curriculum support – </a:t>
            </a:r>
            <a:br>
              <a:rPr lang="fr-FR" dirty="0"/>
            </a:br>
            <a:r>
              <a:rPr lang="fr-FR" dirty="0"/>
              <a:t> New syllabus Implementation</a:t>
            </a:r>
            <a:endParaRPr lang="en-AU" dirty="0"/>
          </a:p>
        </p:txBody>
      </p:sp>
      <p:sp>
        <p:nvSpPr>
          <p:cNvPr id="9" name="Subtitle 8"/>
          <p:cNvSpPr>
            <a:spLocks noGrp="1"/>
          </p:cNvSpPr>
          <p:nvPr>
            <p:ph type="subTitle" idx="1"/>
          </p:nvPr>
        </p:nvSpPr>
        <p:spPr>
          <a:xfrm>
            <a:off x="395536" y="1906538"/>
            <a:ext cx="6840760" cy="881236"/>
          </a:xfrm>
        </p:spPr>
        <p:txBody>
          <a:bodyPr>
            <a:noAutofit/>
          </a:bodyPr>
          <a:lstStyle/>
          <a:p>
            <a:r>
              <a:rPr lang="en-AU" sz="1600" b="1" dirty="0"/>
              <a:t>This is about: </a:t>
            </a:r>
            <a:r>
              <a:rPr lang="en-AU" sz="1600" dirty="0"/>
              <a:t>supporting schools and teachers better during curriculum changes</a:t>
            </a:r>
          </a:p>
          <a:p>
            <a:endParaRPr lang="en-AU" sz="1600" dirty="0"/>
          </a:p>
          <a:p>
            <a:r>
              <a:rPr lang="en-AU" sz="1600" b="1" dirty="0"/>
              <a:t>Because we want: </a:t>
            </a:r>
            <a:r>
              <a:rPr lang="en-AU" sz="1600" dirty="0"/>
              <a:t>teachers to approach every class with confidence to deliver their best </a:t>
            </a:r>
          </a:p>
        </p:txBody>
      </p:sp>
      <p:sp>
        <p:nvSpPr>
          <p:cNvPr id="21" name="Date Placeholder 20"/>
          <p:cNvSpPr>
            <a:spLocks noGrp="1"/>
          </p:cNvSpPr>
          <p:nvPr>
            <p:ph type="dt" sz="half" idx="10"/>
          </p:nvPr>
        </p:nvSpPr>
        <p:spPr/>
        <p:txBody>
          <a:bodyPr/>
          <a:lstStyle/>
          <a:p>
            <a:fld id="{47041117-2414-43A5-B4B6-CE7373A05395}" type="datetime4">
              <a:rPr lang="en-AU" smtClean="0"/>
              <a:t>22 June 2018</a:t>
            </a:fld>
            <a:endParaRPr lang="en-AU" dirty="0"/>
          </a:p>
        </p:txBody>
      </p:sp>
      <p:sp>
        <p:nvSpPr>
          <p:cNvPr id="22" name="Footer Placeholder 21"/>
          <p:cNvSpPr>
            <a:spLocks noGrp="1"/>
          </p:cNvSpPr>
          <p:nvPr>
            <p:ph type="ftr" sz="quarter" idx="11"/>
          </p:nvPr>
        </p:nvSpPr>
        <p:spPr/>
        <p:txBody>
          <a:bodyPr/>
          <a:lstStyle/>
          <a:p>
            <a:r>
              <a:rPr lang="en-AU" dirty="0"/>
              <a:t>© NSW Department of Education | Striving for Excellence</a:t>
            </a:r>
          </a:p>
        </p:txBody>
      </p:sp>
      <p:sp>
        <p:nvSpPr>
          <p:cNvPr id="23" name="Slide Number Placeholder 22"/>
          <p:cNvSpPr>
            <a:spLocks noGrp="1"/>
          </p:cNvSpPr>
          <p:nvPr>
            <p:ph type="sldNum" sz="quarter" idx="12"/>
          </p:nvPr>
        </p:nvSpPr>
        <p:spPr/>
        <p:txBody>
          <a:bodyPr/>
          <a:lstStyle/>
          <a:p>
            <a:r>
              <a:rPr lang="en-AU"/>
              <a:t>Page </a:t>
            </a:r>
            <a:fld id="{4A2A1DA9-8CAF-4BCA-B496-545B076AED2D}" type="slidenum">
              <a:rPr lang="en-AU" smtClean="0"/>
              <a:pPr/>
              <a:t>19</a:t>
            </a:fld>
            <a:endParaRPr lang="en-AU" dirty="0"/>
          </a:p>
        </p:txBody>
      </p:sp>
    </p:spTree>
    <p:extLst>
      <p:ext uri="{BB962C8B-B14F-4D97-AF65-F5344CB8AC3E}">
        <p14:creationId xmlns:p14="http://schemas.microsoft.com/office/powerpoint/2010/main" val="450808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E018E1-AE96-4702-8F48-E7FD2F007651}"/>
              </a:ext>
            </a:extLst>
          </p:cNvPr>
          <p:cNvSpPr>
            <a:spLocks noGrp="1"/>
          </p:cNvSpPr>
          <p:nvPr>
            <p:ph type="ctrTitle"/>
          </p:nvPr>
        </p:nvSpPr>
        <p:spPr>
          <a:xfrm>
            <a:off x="395536" y="267494"/>
            <a:ext cx="4367160" cy="1224136"/>
          </a:xfrm>
        </p:spPr>
        <p:txBody>
          <a:bodyPr/>
          <a:lstStyle/>
          <a:p>
            <a:r>
              <a:rPr lang="en-AU" dirty="0"/>
              <a:t>UPDATE ON SCHOOL SUPPORT IMPROVEMENTS</a:t>
            </a:r>
          </a:p>
        </p:txBody>
      </p:sp>
      <p:sp>
        <p:nvSpPr>
          <p:cNvPr id="3" name="Subtitle 2"/>
          <p:cNvSpPr>
            <a:spLocks noGrp="1"/>
          </p:cNvSpPr>
          <p:nvPr>
            <p:ph type="subTitle" idx="1"/>
          </p:nvPr>
        </p:nvSpPr>
        <p:spPr/>
        <p:txBody>
          <a:bodyPr>
            <a:normAutofit/>
          </a:bodyPr>
          <a:lstStyle/>
          <a:p>
            <a:r>
              <a:rPr lang="en-AU" sz="2400" b="1" dirty="0"/>
              <a:t>Georgina </a:t>
            </a:r>
            <a:r>
              <a:rPr lang="en-AU" sz="2400" b="1" dirty="0" err="1"/>
              <a:t>Harrisson</a:t>
            </a:r>
            <a:r>
              <a:rPr lang="en-AU" sz="2400" b="1" dirty="0"/>
              <a:t> and Murat </a:t>
            </a:r>
            <a:r>
              <a:rPr lang="en-AU" sz="2400" b="1" dirty="0" err="1"/>
              <a:t>Dizdar</a:t>
            </a:r>
            <a:endParaRPr lang="en-AU" sz="2400" b="1" dirty="0"/>
          </a:p>
        </p:txBody>
      </p:sp>
    </p:spTree>
    <p:extLst>
      <p:ext uri="{BB962C8B-B14F-4D97-AF65-F5344CB8AC3E}">
        <p14:creationId xmlns:p14="http://schemas.microsoft.com/office/powerpoint/2010/main" val="3286401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D3E207-DF27-4A61-889E-1FB349CE04C1}"/>
              </a:ext>
            </a:extLst>
          </p:cNvPr>
          <p:cNvSpPr>
            <a:spLocks noGrp="1"/>
          </p:cNvSpPr>
          <p:nvPr>
            <p:ph type="title"/>
          </p:nvPr>
        </p:nvSpPr>
        <p:spPr/>
        <p:txBody>
          <a:bodyPr/>
          <a:lstStyle/>
          <a:p>
            <a:r>
              <a:rPr lang="en-AU" sz="2800" dirty="0"/>
              <a:t>support for schools</a:t>
            </a:r>
          </a:p>
        </p:txBody>
      </p:sp>
      <p:sp>
        <p:nvSpPr>
          <p:cNvPr id="8" name="Content Placeholder 7">
            <a:extLst>
              <a:ext uri="{FF2B5EF4-FFF2-40B4-BE49-F238E27FC236}">
                <a16:creationId xmlns:a16="http://schemas.microsoft.com/office/drawing/2014/main" id="{506C95A6-791A-4CDE-82CB-7DD77C8DE101}"/>
              </a:ext>
            </a:extLst>
          </p:cNvPr>
          <p:cNvSpPr>
            <a:spLocks noGrp="1"/>
          </p:cNvSpPr>
          <p:nvPr>
            <p:ph idx="1"/>
          </p:nvPr>
        </p:nvSpPr>
        <p:spPr>
          <a:xfrm>
            <a:off x="395536" y="1200151"/>
            <a:ext cx="4100512" cy="3099792"/>
          </a:xfrm>
          <a:solidFill>
            <a:schemeClr val="accent5">
              <a:lumMod val="20000"/>
              <a:lumOff val="80000"/>
            </a:schemeClr>
          </a:solidFill>
        </p:spPr>
        <p:txBody>
          <a:bodyPr>
            <a:normAutofit/>
          </a:bodyPr>
          <a:lstStyle/>
          <a:p>
            <a:pPr algn="ctr"/>
            <a:r>
              <a:rPr lang="en-AU" sz="1700" b="1" dirty="0">
                <a:latin typeface="+mn-lt"/>
              </a:rPr>
              <a:t>Short term </a:t>
            </a:r>
          </a:p>
          <a:p>
            <a:pPr marL="285750" indent="-285750">
              <a:buFont typeface="Wingdings" panose="05000000000000000000" pitchFamily="2" charset="2"/>
              <a:buChar char="§"/>
            </a:pPr>
            <a:r>
              <a:rPr lang="en-AU" sz="1700" dirty="0">
                <a:latin typeface="+mn-lt"/>
              </a:rPr>
              <a:t>3 syllabuses to implement in K-6</a:t>
            </a:r>
            <a:endParaRPr lang="en-AU" sz="1700" b="1" dirty="0">
              <a:latin typeface="+mn-lt"/>
            </a:endParaRPr>
          </a:p>
          <a:p>
            <a:pPr marL="285750" indent="-285750">
              <a:buFont typeface="Wingdings" panose="05000000000000000000" pitchFamily="2" charset="2"/>
              <a:buChar char="§"/>
            </a:pPr>
            <a:r>
              <a:rPr lang="en-AU" sz="1700" dirty="0">
                <a:latin typeface="+mn-lt"/>
              </a:rPr>
              <a:t>12 month plans developed for T3, 2018 to T2, 2019</a:t>
            </a:r>
          </a:p>
          <a:p>
            <a:pPr marL="285750" indent="-285750">
              <a:buFont typeface="Wingdings" panose="05000000000000000000" pitchFamily="2" charset="2"/>
              <a:buChar char="§"/>
            </a:pPr>
            <a:r>
              <a:rPr lang="en-AU" sz="1700" dirty="0">
                <a:latin typeface="+mn-lt"/>
              </a:rPr>
              <a:t>Support materials and professional learning (face-to-face workshops and online learning)</a:t>
            </a:r>
          </a:p>
          <a:p>
            <a:endParaRPr lang="en-AU" sz="2000" dirty="0"/>
          </a:p>
          <a:p>
            <a:pPr marL="171450" indent="-171450">
              <a:buFont typeface="Arial" panose="020B0604020202020204" pitchFamily="34" charset="0"/>
              <a:buChar char="•"/>
            </a:pPr>
            <a:endParaRPr lang="en-AU" sz="2400" dirty="0"/>
          </a:p>
        </p:txBody>
      </p:sp>
      <p:sp>
        <p:nvSpPr>
          <p:cNvPr id="4" name="Date Placeholder 3">
            <a:extLst>
              <a:ext uri="{FF2B5EF4-FFF2-40B4-BE49-F238E27FC236}">
                <a16:creationId xmlns:a16="http://schemas.microsoft.com/office/drawing/2014/main" id="{7DA4A843-9D5C-435F-86E7-1BAB2427409B}"/>
              </a:ext>
            </a:extLst>
          </p:cNvPr>
          <p:cNvSpPr>
            <a:spLocks noGrp="1"/>
          </p:cNvSpPr>
          <p:nvPr>
            <p:ph type="dt" sz="half" idx="10"/>
          </p:nvPr>
        </p:nvSpPr>
        <p:spPr/>
        <p:txBody>
          <a:bodyPr/>
          <a:lstStyle/>
          <a:p>
            <a:fld id="{FBD208F9-249D-4513-B4CE-B95C528B18BB}" type="datetime4">
              <a:rPr lang="en-AU" smtClean="0"/>
              <a:t>22 June 2018</a:t>
            </a:fld>
            <a:endParaRPr lang="en-AU" dirty="0"/>
          </a:p>
        </p:txBody>
      </p:sp>
      <p:sp>
        <p:nvSpPr>
          <p:cNvPr id="5" name="Footer Placeholder 4">
            <a:extLst>
              <a:ext uri="{FF2B5EF4-FFF2-40B4-BE49-F238E27FC236}">
                <a16:creationId xmlns:a16="http://schemas.microsoft.com/office/drawing/2014/main" id="{C66919AC-20FD-478D-893D-C19D6C26DC9F}"/>
              </a:ext>
            </a:extLst>
          </p:cNvPr>
          <p:cNvSpPr>
            <a:spLocks noGrp="1"/>
          </p:cNvSpPr>
          <p:nvPr>
            <p:ph type="ftr" sz="quarter" idx="11"/>
          </p:nvPr>
        </p:nvSpPr>
        <p:spPr/>
        <p:txBody>
          <a:bodyPr/>
          <a:lstStyle/>
          <a:p>
            <a:r>
              <a:rPr lang="en-AU" dirty="0"/>
              <a:t>© NSW Department of Education</a:t>
            </a:r>
          </a:p>
        </p:txBody>
      </p:sp>
      <p:sp>
        <p:nvSpPr>
          <p:cNvPr id="6" name="Slide Number Placeholder 5">
            <a:extLst>
              <a:ext uri="{FF2B5EF4-FFF2-40B4-BE49-F238E27FC236}">
                <a16:creationId xmlns:a16="http://schemas.microsoft.com/office/drawing/2014/main" id="{75412683-E145-4E95-8917-90270172424D}"/>
              </a:ext>
            </a:extLst>
          </p:cNvPr>
          <p:cNvSpPr>
            <a:spLocks noGrp="1"/>
          </p:cNvSpPr>
          <p:nvPr>
            <p:ph type="sldNum" sz="quarter" idx="12"/>
          </p:nvPr>
        </p:nvSpPr>
        <p:spPr/>
        <p:txBody>
          <a:bodyPr/>
          <a:lstStyle/>
          <a:p>
            <a:r>
              <a:rPr lang="en-AU"/>
              <a:t>Page </a:t>
            </a:r>
            <a:fld id="{4A2A1DA9-8CAF-4BCA-B496-545B076AED2D}" type="slidenum">
              <a:rPr lang="en-AU" smtClean="0"/>
              <a:pPr/>
              <a:t>20</a:t>
            </a:fld>
            <a:endParaRPr lang="en-AU" dirty="0"/>
          </a:p>
        </p:txBody>
      </p:sp>
      <p:sp>
        <p:nvSpPr>
          <p:cNvPr id="9" name="Content Placeholder 8">
            <a:extLst>
              <a:ext uri="{FF2B5EF4-FFF2-40B4-BE49-F238E27FC236}">
                <a16:creationId xmlns:a16="http://schemas.microsoft.com/office/drawing/2014/main" id="{97B6BAFE-810F-468E-93B3-FACAB2B288DC}"/>
              </a:ext>
            </a:extLst>
          </p:cNvPr>
          <p:cNvSpPr>
            <a:spLocks noGrp="1"/>
          </p:cNvSpPr>
          <p:nvPr>
            <p:ph sz="half" idx="4294967295"/>
          </p:nvPr>
        </p:nvSpPr>
        <p:spPr>
          <a:xfrm>
            <a:off x="4647952" y="1200151"/>
            <a:ext cx="4100512" cy="3099600"/>
          </a:xfrm>
          <a:solidFill>
            <a:schemeClr val="accent5">
              <a:lumMod val="20000"/>
              <a:lumOff val="80000"/>
            </a:schemeClr>
          </a:solidFill>
        </p:spPr>
        <p:txBody>
          <a:bodyPr>
            <a:normAutofit/>
          </a:bodyPr>
          <a:lstStyle/>
          <a:p>
            <a:pPr lvl="0" algn="ctr"/>
            <a:r>
              <a:rPr lang="en-AU" sz="1700" b="1" dirty="0">
                <a:solidFill>
                  <a:srgbClr val="425968"/>
                </a:solidFill>
              </a:rPr>
              <a:t>Long term</a:t>
            </a:r>
          </a:p>
          <a:p>
            <a:pPr marL="285750" lvl="0" indent="-285750">
              <a:buFont typeface="Wingdings" panose="05000000000000000000" pitchFamily="2" charset="2"/>
              <a:buChar char="§"/>
            </a:pPr>
            <a:r>
              <a:rPr lang="en-AU" sz="1700" dirty="0">
                <a:solidFill>
                  <a:srgbClr val="425968"/>
                </a:solidFill>
              </a:rPr>
              <a:t>A predictable and consistent framework of support for new syllabuses in all NSW public schools</a:t>
            </a:r>
            <a:r>
              <a:rPr lang="en-AU" sz="1700" dirty="0">
                <a:solidFill>
                  <a:srgbClr val="425968"/>
                </a:solidFill>
                <a:latin typeface="Segoe UI Light" panose="020B0502040204020203" pitchFamily="34" charset="0"/>
              </a:rPr>
              <a:t>.</a:t>
            </a:r>
          </a:p>
          <a:p>
            <a:endParaRPr lang="en-AU" dirty="0"/>
          </a:p>
        </p:txBody>
      </p:sp>
    </p:spTree>
    <p:extLst>
      <p:ext uri="{BB962C8B-B14F-4D97-AF65-F5344CB8AC3E}">
        <p14:creationId xmlns:p14="http://schemas.microsoft.com/office/powerpoint/2010/main" val="4053979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291871317"/>
              </p:ext>
            </p:extLst>
          </p:nvPr>
        </p:nvGraphicFramePr>
        <p:xfrm>
          <a:off x="76018" y="821790"/>
          <a:ext cx="8969701" cy="4354607"/>
        </p:xfrm>
        <a:graphic>
          <a:graphicData uri="http://schemas.openxmlformats.org/drawingml/2006/table">
            <a:tbl>
              <a:tblPr firstRow="1" firstCol="1" bandRow="1">
                <a:tableStyleId>{5C22544A-7EE6-4342-B048-85BDC9FD1C3A}</a:tableStyleId>
              </a:tblPr>
              <a:tblGrid>
                <a:gridCol w="1322992">
                  <a:extLst>
                    <a:ext uri="{9D8B030D-6E8A-4147-A177-3AD203B41FA5}">
                      <a16:colId xmlns:a16="http://schemas.microsoft.com/office/drawing/2014/main" val="20000"/>
                    </a:ext>
                  </a:extLst>
                </a:gridCol>
                <a:gridCol w="1092387">
                  <a:extLst>
                    <a:ext uri="{9D8B030D-6E8A-4147-A177-3AD203B41FA5}">
                      <a16:colId xmlns:a16="http://schemas.microsoft.com/office/drawing/2014/main" val="20001"/>
                    </a:ext>
                  </a:extLst>
                </a:gridCol>
                <a:gridCol w="1092387">
                  <a:extLst>
                    <a:ext uri="{9D8B030D-6E8A-4147-A177-3AD203B41FA5}">
                      <a16:colId xmlns:a16="http://schemas.microsoft.com/office/drawing/2014/main" val="20002"/>
                    </a:ext>
                  </a:extLst>
                </a:gridCol>
                <a:gridCol w="1092387">
                  <a:extLst>
                    <a:ext uri="{9D8B030D-6E8A-4147-A177-3AD203B41FA5}">
                      <a16:colId xmlns:a16="http://schemas.microsoft.com/office/drawing/2014/main" val="20003"/>
                    </a:ext>
                  </a:extLst>
                </a:gridCol>
                <a:gridCol w="1092387">
                  <a:extLst>
                    <a:ext uri="{9D8B030D-6E8A-4147-A177-3AD203B41FA5}">
                      <a16:colId xmlns:a16="http://schemas.microsoft.com/office/drawing/2014/main" val="20004"/>
                    </a:ext>
                  </a:extLst>
                </a:gridCol>
                <a:gridCol w="1092387">
                  <a:extLst>
                    <a:ext uri="{9D8B030D-6E8A-4147-A177-3AD203B41FA5}">
                      <a16:colId xmlns:a16="http://schemas.microsoft.com/office/drawing/2014/main" val="20005"/>
                    </a:ext>
                  </a:extLst>
                </a:gridCol>
                <a:gridCol w="1158449">
                  <a:extLst>
                    <a:ext uri="{9D8B030D-6E8A-4147-A177-3AD203B41FA5}">
                      <a16:colId xmlns:a16="http://schemas.microsoft.com/office/drawing/2014/main" val="20006"/>
                    </a:ext>
                  </a:extLst>
                </a:gridCol>
                <a:gridCol w="1026325">
                  <a:extLst>
                    <a:ext uri="{9D8B030D-6E8A-4147-A177-3AD203B41FA5}">
                      <a16:colId xmlns:a16="http://schemas.microsoft.com/office/drawing/2014/main" val="20007"/>
                    </a:ext>
                  </a:extLst>
                </a:gridCol>
              </a:tblGrid>
              <a:tr h="824183">
                <a:tc>
                  <a:txBody>
                    <a:bodyPr/>
                    <a:lstStyle/>
                    <a:p>
                      <a:pPr algn="ctr"/>
                      <a:r>
                        <a:rPr lang="en-AU" sz="1400" dirty="0">
                          <a:solidFill>
                            <a:srgbClr val="00ABC3"/>
                          </a:solidFill>
                        </a:rPr>
                        <a:t>Syllabuses</a:t>
                      </a:r>
                    </a:p>
                  </a:txBody>
                  <a:tcPr marL="68580" marR="68580" marT="34290" marB="34290" anchor="ctr"/>
                </a:tc>
                <a:tc>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100" b="1" i="0" u="none" strike="noStrike" kern="1200" cap="none" spc="0" normalizeH="0" baseline="0" noProof="0" dirty="0">
                          <a:ln>
                            <a:noFill/>
                          </a:ln>
                          <a:solidFill>
                            <a:prstClr val="white"/>
                          </a:solidFill>
                          <a:effectLst/>
                          <a:uLnTx/>
                          <a:uFillTx/>
                          <a:latin typeface="+mn-lt"/>
                          <a:ea typeface="+mn-ea"/>
                          <a:cs typeface="+mn-cs"/>
                        </a:rPr>
                        <a:t>Consultation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700" b="0" i="0" u="none" strike="noStrike" kern="1200" cap="none" spc="0" normalizeH="0" baseline="0" noProof="0" dirty="0">
                          <a:ln>
                            <a:noFill/>
                          </a:ln>
                          <a:solidFill>
                            <a:prstClr val="white"/>
                          </a:solidFill>
                          <a:effectLst/>
                          <a:uLnTx/>
                          <a:uFillTx/>
                          <a:latin typeface="+mn-lt"/>
                          <a:ea typeface="+mn-ea"/>
                          <a:cs typeface="+mn-cs"/>
                        </a:rPr>
                        <a:t>DoE consultation with teachers &amp; stakeholders, DoE response to draft syllabuses, preliminary planning &amp; analysis</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100" b="1" i="0" u="none" strike="noStrike" kern="1200" cap="none" spc="0" normalizeH="0" baseline="0" noProof="0" dirty="0">
                          <a:ln>
                            <a:noFill/>
                          </a:ln>
                          <a:solidFill>
                            <a:prstClr val="white"/>
                          </a:solidFill>
                          <a:effectLst/>
                          <a:uLnTx/>
                          <a:uFillTx/>
                          <a:latin typeface="+mn-lt"/>
                          <a:ea typeface="+mn-ea"/>
                          <a:cs typeface="+mn-cs"/>
                        </a:rPr>
                        <a:t>Published</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1100" b="1" i="0" u="none" strike="noStrike" kern="1200" cap="none" spc="0" normalizeH="0" baseline="0" noProof="0" dirty="0">
                        <a:ln>
                          <a:noFill/>
                        </a:ln>
                        <a:solidFill>
                          <a:prstClr val="white"/>
                        </a:solidFill>
                        <a:effectLst/>
                        <a:uLnTx/>
                        <a:uFillTx/>
                        <a:latin typeface="+mn-lt"/>
                        <a:ea typeface="+mn-ea"/>
                        <a:cs typeface="+mn-cs"/>
                      </a:endParaRPr>
                    </a:p>
                  </a:txBody>
                  <a:tcPr marL="68580" marR="68580" marT="34290" marB="34290"/>
                </a:tc>
                <a:tc>
                  <a:txBody>
                    <a:bodyPr/>
                    <a:lstStyle/>
                    <a:p>
                      <a:pPr marL="0" marR="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t>Introductory PL</a:t>
                      </a:r>
                    </a:p>
                    <a:p>
                      <a:pPr marL="0" marR="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700" b="0" dirty="0"/>
                        <a:t>Adobe  Connect series</a:t>
                      </a:r>
                    </a:p>
                    <a:p>
                      <a:pPr marL="0" marR="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700" b="0" dirty="0"/>
                        <a:t>Newsletter</a:t>
                      </a:r>
                      <a:r>
                        <a:rPr lang="en-AU" sz="700" b="0" baseline="0" dirty="0"/>
                        <a:t> updates</a:t>
                      </a:r>
                    </a:p>
                    <a:p>
                      <a:pPr marL="0" marR="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700" b="0" baseline="0" dirty="0"/>
                        <a:t>Website content </a:t>
                      </a:r>
                    </a:p>
                    <a:p>
                      <a:pPr marL="0" marR="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700" b="0" baseline="0" dirty="0"/>
                        <a:t>Resources for mapping</a:t>
                      </a:r>
                      <a:endParaRPr lang="en-AU" sz="700" b="0" dirty="0"/>
                    </a:p>
                  </a:txBody>
                  <a:tcPr marL="68580" marR="68580" marT="34290" marB="34290"/>
                </a:tc>
                <a:tc>
                  <a:txBody>
                    <a:bodyPr/>
                    <a:lstStyle/>
                    <a:p>
                      <a:pPr marL="0" marR="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t>Professional learning</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700" b="0" i="0" u="none" strike="noStrike" kern="1200" cap="none" spc="0" normalizeH="0" baseline="0" noProof="0" dirty="0">
                          <a:ln>
                            <a:noFill/>
                          </a:ln>
                          <a:solidFill>
                            <a:prstClr val="white"/>
                          </a:solidFill>
                          <a:effectLst/>
                          <a:uLnTx/>
                          <a:uFillTx/>
                          <a:latin typeface="+mn-lt"/>
                          <a:ea typeface="+mn-ea"/>
                          <a:cs typeface="+mn-cs"/>
                        </a:rPr>
                        <a:t>F2F, online courses</a:t>
                      </a:r>
                    </a:p>
                    <a:p>
                      <a:pPr marL="0" marR="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p>
                  </a:txBody>
                  <a:tcPr marL="68580" marR="68580" marT="34290" marB="34290"/>
                </a:tc>
                <a:tc>
                  <a:txBody>
                    <a:bodyPr/>
                    <a:lstStyle/>
                    <a:p>
                      <a:pPr marL="0" indent="0">
                        <a:buFont typeface="Arial" panose="020B0604020202020204" pitchFamily="34" charset="0"/>
                        <a:buNone/>
                      </a:pPr>
                      <a:r>
                        <a:rPr lang="en-AU" sz="1100" dirty="0"/>
                        <a:t>Resources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700" b="0" i="0" u="none" strike="noStrike" kern="1200" cap="none" spc="0" normalizeH="0" baseline="0" noProof="0" dirty="0">
                          <a:ln>
                            <a:noFill/>
                          </a:ln>
                          <a:solidFill>
                            <a:prstClr val="white"/>
                          </a:solidFill>
                          <a:effectLst/>
                          <a:uLnTx/>
                          <a:uFillTx/>
                          <a:latin typeface="+mn-lt"/>
                          <a:ea typeface="+mn-ea"/>
                          <a:cs typeface="+mn-cs"/>
                        </a:rPr>
                        <a:t>Sample units of work</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700" b="0" i="0" u="none" strike="noStrike" kern="1200" cap="none" spc="0" normalizeH="0" baseline="0" noProof="0" dirty="0">
                          <a:ln>
                            <a:noFill/>
                          </a:ln>
                          <a:solidFill>
                            <a:prstClr val="white"/>
                          </a:solidFill>
                          <a:effectLst/>
                          <a:uLnTx/>
                          <a:uFillTx/>
                          <a:latin typeface="+mn-lt"/>
                          <a:ea typeface="+mn-ea"/>
                          <a:cs typeface="+mn-cs"/>
                        </a:rPr>
                        <a:t>Scope and sequences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700" b="0" i="0" u="none" strike="noStrike" kern="1200" cap="none" spc="0" normalizeH="0" baseline="0" noProof="0" dirty="0">
                          <a:ln>
                            <a:noFill/>
                          </a:ln>
                          <a:solidFill>
                            <a:prstClr val="white"/>
                          </a:solidFill>
                          <a:effectLst/>
                          <a:uLnTx/>
                          <a:uFillTx/>
                          <a:latin typeface="+mn-lt"/>
                          <a:ea typeface="+mn-ea"/>
                          <a:cs typeface="+mn-cs"/>
                        </a:rPr>
                        <a:t>Sample assessment tasks</a:t>
                      </a:r>
                    </a:p>
                    <a:p>
                      <a:pPr marL="0" indent="0">
                        <a:buFont typeface="Arial" panose="020B0604020202020204" pitchFamily="34" charset="0"/>
                        <a:buNone/>
                      </a:pPr>
                      <a:r>
                        <a:rPr lang="en-AU" sz="700" b="0" dirty="0"/>
                        <a:t>How to program</a:t>
                      </a:r>
                    </a:p>
                  </a:txBody>
                  <a:tcPr marL="68580" marR="68580" marT="34290" marB="34290"/>
                </a:tc>
                <a:tc>
                  <a:txBody>
                    <a:bodyPr/>
                    <a:lstStyle/>
                    <a:p>
                      <a:pPr marL="0" indent="0">
                        <a:buFont typeface="Arial" panose="020B0604020202020204" pitchFamily="34" charset="0"/>
                        <a:buNone/>
                      </a:pPr>
                      <a:r>
                        <a:rPr lang="en-AU" sz="1100" dirty="0"/>
                        <a:t>Network support</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700" b="0" i="0" u="none" strike="noStrike" kern="1200" cap="none" spc="0" normalizeH="0" baseline="0" noProof="0" dirty="0">
                          <a:ln>
                            <a:noFill/>
                          </a:ln>
                          <a:solidFill>
                            <a:prstClr val="white"/>
                          </a:solidFill>
                          <a:effectLst/>
                          <a:uLnTx/>
                          <a:uFillTx/>
                          <a:latin typeface="+mn-lt"/>
                          <a:ea typeface="+mn-ea"/>
                          <a:cs typeface="+mn-cs"/>
                        </a:rPr>
                        <a:t>Subject expertise</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700" b="0" i="0" u="none" strike="noStrike" kern="1200" cap="none" spc="0" normalizeH="0" baseline="0" noProof="0" dirty="0">
                          <a:ln>
                            <a:noFill/>
                          </a:ln>
                          <a:solidFill>
                            <a:prstClr val="white"/>
                          </a:solidFill>
                          <a:effectLst/>
                          <a:uLnTx/>
                          <a:uFillTx/>
                          <a:latin typeface="+mn-lt"/>
                          <a:ea typeface="+mn-ea"/>
                          <a:cs typeface="+mn-cs"/>
                        </a:rPr>
                        <a:t>Resource sharing</a:t>
                      </a:r>
                    </a:p>
                    <a:p>
                      <a:pPr marL="0" indent="0">
                        <a:buFont typeface="Arial" panose="020B0604020202020204" pitchFamily="34" charset="0"/>
                        <a:buNone/>
                      </a:pPr>
                      <a:endParaRPr lang="en-AU" sz="1100" dirty="0"/>
                    </a:p>
                  </a:txBody>
                  <a:tcPr marL="68580" marR="68580" marT="34290" marB="34290"/>
                </a:tc>
                <a:tc>
                  <a:txBody>
                    <a:bodyPr/>
                    <a:lstStyle/>
                    <a:p>
                      <a:pPr marL="0" indent="0">
                        <a:buFont typeface="Arial" panose="020B0604020202020204" pitchFamily="34" charset="0"/>
                        <a:buNone/>
                      </a:pPr>
                      <a:r>
                        <a:rPr lang="en-AU" sz="900" dirty="0"/>
                        <a:t>Implementation</a:t>
                      </a:r>
                    </a:p>
                    <a:p>
                      <a:pPr marL="0" indent="0">
                        <a:buFont typeface="Arial" panose="020B0604020202020204" pitchFamily="34" charset="0"/>
                        <a:buNone/>
                      </a:pPr>
                      <a:r>
                        <a:rPr lang="en-AU" sz="800" b="0" dirty="0"/>
                        <a:t>First Phase  </a:t>
                      </a:r>
                    </a:p>
                  </a:txBody>
                  <a:tcPr marL="68580" marR="68580" marT="34290" marB="34290"/>
                </a:tc>
                <a:extLst>
                  <a:ext uri="{0D108BD9-81ED-4DB2-BD59-A6C34878D82A}">
                    <a16:rowId xmlns:a16="http://schemas.microsoft.com/office/drawing/2014/main" val="10000"/>
                  </a:ext>
                </a:extLst>
              </a:tr>
              <a:tr h="967519">
                <a:tc>
                  <a:txBody>
                    <a:bodyPr/>
                    <a:lstStyle/>
                    <a:p>
                      <a:pPr algn="l"/>
                      <a:r>
                        <a:rPr lang="en-AU" sz="900" dirty="0"/>
                        <a:t>Science &amp;</a:t>
                      </a:r>
                      <a:r>
                        <a:rPr lang="en-AU" sz="900" baseline="0" dirty="0"/>
                        <a:t> </a:t>
                      </a:r>
                      <a:r>
                        <a:rPr lang="en-AU" sz="900" dirty="0"/>
                        <a:t>Technology</a:t>
                      </a:r>
                      <a:r>
                        <a:rPr lang="en-AU" sz="900" baseline="0" dirty="0"/>
                        <a:t> K-6</a:t>
                      </a:r>
                      <a:endParaRPr lang="en-AU" sz="900" dirty="0"/>
                    </a:p>
                  </a:txBody>
                  <a:tcPr marL="68580" marR="68580" marT="34290" marB="34290" anchor="ctr"/>
                </a:tc>
                <a:tc>
                  <a:txBody>
                    <a:bodyPr/>
                    <a:lstStyle/>
                    <a:p>
                      <a:pPr algn="ctr"/>
                      <a:r>
                        <a:rPr lang="en-AU" sz="900" dirty="0"/>
                        <a:t>Early</a:t>
                      </a:r>
                      <a:r>
                        <a:rPr lang="en-AU" sz="900" baseline="0" dirty="0"/>
                        <a:t> 2017</a:t>
                      </a:r>
                      <a:endParaRPr lang="en-AU" sz="900" dirty="0"/>
                    </a:p>
                  </a:txBody>
                  <a:tcPr marL="68580" marR="68580" marT="34290" marB="34290" anchor="ctr"/>
                </a:tc>
                <a:tc>
                  <a:txBody>
                    <a:bodyPr/>
                    <a:lstStyle/>
                    <a:p>
                      <a:pPr algn="ctr"/>
                      <a:r>
                        <a:rPr lang="en-AU" sz="900" dirty="0">
                          <a:solidFill>
                            <a:schemeClr val="tx1"/>
                          </a:solidFill>
                        </a:rPr>
                        <a:t>Term 4, 2017</a:t>
                      </a:r>
                    </a:p>
                  </a:txBody>
                  <a:tcPr marL="68580" marR="68580" marT="34290" marB="34290" anchor="ctr"/>
                </a:tc>
                <a:tc>
                  <a:txBody>
                    <a:bodyPr/>
                    <a:lstStyle/>
                    <a:p>
                      <a:pPr algn="ctr"/>
                      <a:r>
                        <a:rPr lang="en-AU" sz="900" dirty="0"/>
                        <a:t>Term 2, 2018</a:t>
                      </a:r>
                    </a:p>
                    <a:p>
                      <a:pPr algn="ctr"/>
                      <a:endParaRPr lang="en-AU" sz="900" dirty="0"/>
                    </a:p>
                    <a:p>
                      <a:pPr algn="ctr"/>
                      <a:r>
                        <a:rPr lang="en-AU" sz="900" dirty="0"/>
                        <a:t>300+ teachers participated to date</a:t>
                      </a:r>
                    </a:p>
                  </a:txBody>
                  <a:tcPr marL="68580" marR="68580" marT="34290" marB="34290" anchor="ctr"/>
                </a:tc>
                <a:tc>
                  <a:txBody>
                    <a:bodyPr/>
                    <a:lstStyle/>
                    <a:p>
                      <a:pPr algn="ctr"/>
                      <a:r>
                        <a:rPr lang="en-AU" sz="900" dirty="0"/>
                        <a:t>From Term 3, 2018</a:t>
                      </a:r>
                    </a:p>
                    <a:p>
                      <a:pPr algn="ctr"/>
                      <a:endParaRPr lang="en-AU" sz="900" dirty="0"/>
                    </a:p>
                    <a:p>
                      <a:pPr algn="ctr"/>
                      <a:r>
                        <a:rPr lang="en-AU" sz="900" dirty="0"/>
                        <a:t>18 workshops</a:t>
                      </a:r>
                      <a:r>
                        <a:rPr lang="en-AU" sz="900" baseline="0" dirty="0"/>
                        <a:t> state wide (in SchoolBiz by end of T2)</a:t>
                      </a:r>
                      <a:endParaRPr lang="en-AU" sz="900" dirty="0"/>
                    </a:p>
                  </a:txBody>
                  <a:tcPr marL="68580" marR="68580" marT="34290" marB="34290" anchor="ctr"/>
                </a:tc>
                <a:tc>
                  <a:txBody>
                    <a:bodyPr/>
                    <a:lstStyle/>
                    <a:p>
                      <a:pPr algn="ctr"/>
                      <a:r>
                        <a:rPr lang="en-AU" sz="900" dirty="0"/>
                        <a:t>From Term 3, 2018</a:t>
                      </a:r>
                    </a:p>
                  </a:txBody>
                  <a:tcPr marL="68580" marR="68580" marT="34290" marB="34290" anchor="ctr"/>
                </a:tc>
                <a:tc>
                  <a:txBody>
                    <a:bodyPr/>
                    <a:lstStyle/>
                    <a:p>
                      <a:pPr algn="ctr"/>
                      <a:r>
                        <a:rPr lang="en-AU" sz="900" dirty="0"/>
                        <a:t>Ongoing</a:t>
                      </a:r>
                    </a:p>
                  </a:txBody>
                  <a:tcPr marL="68580" marR="68580" marT="34290" marB="34290" anchor="ctr"/>
                </a:tc>
                <a:tc>
                  <a:txBody>
                    <a:bodyPr/>
                    <a:lstStyle/>
                    <a:p>
                      <a:pPr algn="ctr"/>
                      <a:r>
                        <a:rPr lang="en-AU" sz="900" dirty="0"/>
                        <a:t>Day 1, 2019 </a:t>
                      </a:r>
                      <a:r>
                        <a:rPr lang="en-AU" sz="900" dirty="0">
                          <a:solidFill>
                            <a:srgbClr val="FF0000"/>
                          </a:solidFill>
                          <a:sym typeface="Wingdings"/>
                        </a:rPr>
                        <a:t></a:t>
                      </a:r>
                      <a:endParaRPr lang="en-AU" sz="900" dirty="0">
                        <a:solidFill>
                          <a:srgbClr val="FF0000"/>
                        </a:solidFill>
                      </a:endParaRPr>
                    </a:p>
                  </a:txBody>
                  <a:tcPr marL="68580" marR="68580" marT="34290" marB="34290" anchor="ctr"/>
                </a:tc>
                <a:extLst>
                  <a:ext uri="{0D108BD9-81ED-4DB2-BD59-A6C34878D82A}">
                    <a16:rowId xmlns:a16="http://schemas.microsoft.com/office/drawing/2014/main" val="10001"/>
                  </a:ext>
                </a:extLst>
              </a:tr>
              <a:tr h="1096522">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AU" sz="900" dirty="0"/>
                        <a:t>PDPHE K-10</a:t>
                      </a:r>
                    </a:p>
                  </a:txBody>
                  <a:tcPr marL="68580" marR="68580" marT="34290" marB="34290" anchor="ct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AU" sz="900" dirty="0"/>
                        <a:t>Mid 2017</a:t>
                      </a:r>
                    </a:p>
                  </a:txBody>
                  <a:tcPr marL="68580" marR="68580" marT="34290" marB="34290" anchor="ctr"/>
                </a:tc>
                <a:tc>
                  <a:txBody>
                    <a:bodyPr/>
                    <a:lstStyle/>
                    <a:p>
                      <a:pPr algn="ctr"/>
                      <a:r>
                        <a:rPr lang="en-AU" sz="900" dirty="0"/>
                        <a:t>Term 1,</a:t>
                      </a:r>
                      <a:r>
                        <a:rPr lang="en-AU" sz="900" baseline="0" dirty="0"/>
                        <a:t> 2018</a:t>
                      </a:r>
                      <a:endParaRPr lang="en-AU" sz="900" dirty="0"/>
                    </a:p>
                  </a:txBody>
                  <a:tcPr marL="68580" marR="68580" marT="34290" marB="34290" anchor="ctr"/>
                </a:tc>
                <a:tc>
                  <a:txBody>
                    <a:bodyPr/>
                    <a:lstStyle/>
                    <a:p>
                      <a:pPr algn="ctr"/>
                      <a:r>
                        <a:rPr lang="en-AU" sz="900" dirty="0"/>
                        <a:t>Term 2, 2018</a:t>
                      </a:r>
                    </a:p>
                    <a:p>
                      <a:pPr algn="ctr"/>
                      <a:endParaRPr lang="en-AU" sz="900" dirty="0"/>
                    </a:p>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100+ teachers participated to date</a:t>
                      </a:r>
                    </a:p>
                  </a:txBody>
                  <a:tcPr marL="68580" marR="68580" marT="34290" marB="34290" anchor="ctr"/>
                </a:tc>
                <a:tc>
                  <a:txBody>
                    <a:bodyPr/>
                    <a:lstStyle/>
                    <a:p>
                      <a:pPr algn="ctr"/>
                      <a:r>
                        <a:rPr lang="en-AU" sz="900" dirty="0"/>
                        <a:t>From Term 2, 2018</a:t>
                      </a:r>
                    </a:p>
                    <a:p>
                      <a:pPr algn="ctr"/>
                      <a:endParaRPr lang="en-AU" sz="900" dirty="0"/>
                    </a:p>
                    <a:p>
                      <a:pPr algn="ctr"/>
                      <a:r>
                        <a:rPr lang="en-AU" sz="900" dirty="0"/>
                        <a:t>94</a:t>
                      </a:r>
                      <a:r>
                        <a:rPr lang="en-AU" sz="900" baseline="0" dirty="0"/>
                        <a:t> teachers attended F2F to date (more workshops scheduled T3)</a:t>
                      </a:r>
                      <a:endParaRPr lang="en-AU" sz="900" dirty="0"/>
                    </a:p>
                  </a:txBody>
                  <a:tcPr marL="68580" marR="68580" marT="34290" marB="34290" anchor="ct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AU" sz="900" dirty="0"/>
                        <a:t>From Term 3, 2018</a:t>
                      </a:r>
                    </a:p>
                  </a:txBody>
                  <a:tcPr marL="68580" marR="68580" marT="34290" marB="34290" anchor="ctr"/>
                </a:tc>
                <a:tc>
                  <a:txBody>
                    <a:bodyPr/>
                    <a:lstStyle/>
                    <a:p>
                      <a:pPr algn="ctr"/>
                      <a:r>
                        <a:rPr lang="en-AU" sz="900" dirty="0"/>
                        <a:t>Ongoing</a:t>
                      </a:r>
                    </a:p>
                  </a:txBody>
                  <a:tcPr marL="68580" marR="68580" marT="34290" marB="34290" anchor="ctr"/>
                </a:tc>
                <a:tc>
                  <a:txBody>
                    <a:bodyPr/>
                    <a:lstStyle/>
                    <a:p>
                      <a:pPr algn="ctr"/>
                      <a:r>
                        <a:rPr lang="en-AU" sz="900" dirty="0"/>
                        <a:t>Day 1,</a:t>
                      </a:r>
                      <a:r>
                        <a:rPr lang="en-AU" sz="900" baseline="0" dirty="0"/>
                        <a:t> 2020 </a:t>
                      </a:r>
                      <a:r>
                        <a:rPr lang="en-AU" sz="900" dirty="0">
                          <a:solidFill>
                            <a:srgbClr val="FF0000"/>
                          </a:solidFill>
                          <a:sym typeface="Wingdings"/>
                        </a:rPr>
                        <a:t></a:t>
                      </a:r>
                      <a:endParaRPr lang="en-AU" sz="900" baseline="0" dirty="0"/>
                    </a:p>
                    <a:p>
                      <a:pPr algn="ctr"/>
                      <a:r>
                        <a:rPr lang="en-AU" sz="900" baseline="0" dirty="0">
                          <a:solidFill>
                            <a:srgbClr val="FF0000"/>
                          </a:solidFill>
                          <a:sym typeface="Wingdings"/>
                        </a:rPr>
                        <a:t>(optional for K-6 in 2019)</a:t>
                      </a:r>
                      <a:endParaRPr lang="en-AU" sz="900" dirty="0">
                        <a:solidFill>
                          <a:srgbClr val="FF0000"/>
                        </a:solidFill>
                      </a:endParaRPr>
                    </a:p>
                  </a:txBody>
                  <a:tcPr marL="68580" marR="68580" marT="34290" marB="34290" anchor="ctr"/>
                </a:tc>
                <a:extLst>
                  <a:ext uri="{0D108BD9-81ED-4DB2-BD59-A6C34878D82A}">
                    <a16:rowId xmlns:a16="http://schemas.microsoft.com/office/drawing/2014/main" val="10005"/>
                  </a:ext>
                </a:extLst>
              </a:tr>
              <a:tr h="706792">
                <a:tc>
                  <a:txBody>
                    <a:bodyPr/>
                    <a:lstStyle/>
                    <a:p>
                      <a:pPr algn="l"/>
                      <a:r>
                        <a:rPr lang="en-AU" sz="900" dirty="0"/>
                        <a:t>Languages K-6</a:t>
                      </a:r>
                    </a:p>
                    <a:p>
                      <a:pPr algn="l"/>
                      <a:r>
                        <a:rPr lang="en-AU" sz="800" b="0" baseline="0" dirty="0"/>
                        <a:t>Chinese, French, German, Indonesian, Italian, Japanese, Korean and Spanish</a:t>
                      </a:r>
                      <a:endParaRPr lang="en-AU" sz="800" b="0" dirty="0"/>
                    </a:p>
                  </a:txBody>
                  <a:tcPr marL="68580" marR="68580" marT="34290" marB="34290" anchor="ct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AU" sz="900" dirty="0"/>
                        <a:t>Mid 2017</a:t>
                      </a:r>
                    </a:p>
                  </a:txBody>
                  <a:tcPr marL="68580" marR="68580" marT="34290" marB="34290" anchor="ct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AU" sz="900" dirty="0">
                          <a:solidFill>
                            <a:schemeClr val="tx1"/>
                          </a:solidFill>
                        </a:rPr>
                        <a:t>Term 4, 2017</a:t>
                      </a:r>
                    </a:p>
                  </a:txBody>
                  <a:tcPr marL="68580" marR="68580" marT="34290" marB="34290" anchor="ctr"/>
                </a:tc>
                <a:tc>
                  <a:txBody>
                    <a:bodyPr/>
                    <a:lstStyle/>
                    <a:p>
                      <a:pPr algn="ctr"/>
                      <a:r>
                        <a:rPr lang="en-AU" sz="900" dirty="0"/>
                        <a:t>From Term 2, 2018</a:t>
                      </a:r>
                    </a:p>
                  </a:txBody>
                  <a:tcPr marL="68580" marR="68580" marT="34290" marB="34290" anchor="ctr"/>
                </a:tc>
                <a:tc>
                  <a:txBody>
                    <a:bodyPr/>
                    <a:lstStyle/>
                    <a:p>
                      <a:pPr algn="ctr"/>
                      <a:r>
                        <a:rPr lang="en-AU" sz="900" dirty="0"/>
                        <a:t>From Term</a:t>
                      </a:r>
                      <a:r>
                        <a:rPr lang="en-AU" sz="900" baseline="0" dirty="0"/>
                        <a:t> 3, 2018</a:t>
                      </a:r>
                    </a:p>
                    <a:p>
                      <a:pPr algn="ctr"/>
                      <a:r>
                        <a:rPr lang="en-AU" sz="900" baseline="0" dirty="0"/>
                        <a:t>(in SchoolBiz by end of T2)</a:t>
                      </a:r>
                      <a:endParaRPr lang="en-AU" sz="900" dirty="0"/>
                    </a:p>
                  </a:txBody>
                  <a:tcPr marL="68580" marR="68580" marT="34290" marB="34290" anchor="ct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AU" sz="900" dirty="0"/>
                        <a:t>From Term 3, 2019</a:t>
                      </a:r>
                    </a:p>
                  </a:txBody>
                  <a:tcPr marL="68580" marR="68580" marT="34290" marB="34290" anchor="ctr"/>
                </a:tc>
                <a:tc>
                  <a:txBody>
                    <a:bodyPr/>
                    <a:lstStyle/>
                    <a:p>
                      <a:pPr algn="ctr"/>
                      <a:r>
                        <a:rPr lang="en-AU" sz="900" dirty="0"/>
                        <a:t>Ongoing</a:t>
                      </a:r>
                    </a:p>
                  </a:txBody>
                  <a:tcPr marL="68580" marR="68580" marT="34290" marB="34290" anchor="ctr"/>
                </a:tc>
                <a:tc>
                  <a:txBody>
                    <a:bodyPr/>
                    <a:lstStyle/>
                    <a:p>
                      <a:pPr algn="ctr"/>
                      <a:r>
                        <a:rPr lang="en-AU" sz="900" dirty="0"/>
                        <a:t>Day 1, 2019 </a:t>
                      </a:r>
                      <a:r>
                        <a:rPr lang="en-AU" sz="900" dirty="0">
                          <a:solidFill>
                            <a:srgbClr val="FF0000"/>
                          </a:solidFill>
                          <a:sym typeface="Wingdings"/>
                        </a:rPr>
                        <a:t></a:t>
                      </a:r>
                    </a:p>
                    <a:p>
                      <a:pPr algn="ctr"/>
                      <a:r>
                        <a:rPr lang="en-AU" sz="900" dirty="0">
                          <a:solidFill>
                            <a:schemeClr val="tx1"/>
                          </a:solidFill>
                          <a:sym typeface="Wingdings"/>
                        </a:rPr>
                        <a:t>(if implementing)</a:t>
                      </a:r>
                      <a:endParaRPr lang="en-AU" sz="900" dirty="0">
                        <a:solidFill>
                          <a:schemeClr val="tx1"/>
                        </a:solidFill>
                      </a:endParaRPr>
                    </a:p>
                  </a:txBody>
                  <a:tcPr marL="68580" marR="68580" marT="34290" marB="34290" anchor="ctr"/>
                </a:tc>
                <a:extLst>
                  <a:ext uri="{0D108BD9-81ED-4DB2-BD59-A6C34878D82A}">
                    <a16:rowId xmlns:a16="http://schemas.microsoft.com/office/drawing/2014/main" val="10007"/>
                  </a:ext>
                </a:extLst>
              </a:tr>
              <a:tr h="576955">
                <a:tc>
                  <a:txBody>
                    <a:bodyPr/>
                    <a:lstStyle/>
                    <a:p>
                      <a:pPr algn="l"/>
                      <a:r>
                        <a:rPr lang="en-AU" sz="900" b="1" kern="1200" dirty="0">
                          <a:solidFill>
                            <a:schemeClr val="lt1"/>
                          </a:solidFill>
                          <a:latin typeface="+mn-lt"/>
                          <a:ea typeface="+mn-ea"/>
                          <a:cs typeface="+mn-cs"/>
                        </a:rPr>
                        <a:t>Creative Arts K-6</a:t>
                      </a:r>
                    </a:p>
                  </a:txBody>
                  <a:tcPr marL="68580" marR="68580" marT="34290" marB="34290" anchor="ct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AU" sz="900" dirty="0"/>
                        <a:t>Term 2, 2018</a:t>
                      </a:r>
                    </a:p>
                  </a:txBody>
                  <a:tcPr marL="68580" marR="68580" marT="34290" marB="34290" anchor="ct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AU" sz="900" dirty="0">
                          <a:solidFill>
                            <a:schemeClr val="tx1"/>
                          </a:solidFill>
                        </a:rPr>
                        <a:t>TBC</a:t>
                      </a:r>
                    </a:p>
                  </a:txBody>
                  <a:tcPr marL="68580" marR="68580" marT="34290" marB="34290" anchor="ctr"/>
                </a:tc>
                <a:tc>
                  <a:txBody>
                    <a:bodyPr/>
                    <a:lstStyle/>
                    <a:p>
                      <a:pPr algn="ctr"/>
                      <a:r>
                        <a:rPr lang="en-AU" sz="900" dirty="0"/>
                        <a:t>-</a:t>
                      </a:r>
                    </a:p>
                  </a:txBody>
                  <a:tcPr marL="68580" marR="68580" marT="34290" marB="34290" anchor="ctr"/>
                </a:tc>
                <a:tc>
                  <a:txBody>
                    <a:bodyPr/>
                    <a:lstStyle/>
                    <a:p>
                      <a:pPr algn="ctr"/>
                      <a:r>
                        <a:rPr lang="en-AU" sz="900" dirty="0"/>
                        <a:t>-</a:t>
                      </a:r>
                    </a:p>
                  </a:txBody>
                  <a:tcPr marL="68580" marR="68580" marT="34290" marB="34290" anchor="ct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AU" sz="900" dirty="0"/>
                        <a:t>-</a:t>
                      </a:r>
                    </a:p>
                  </a:txBody>
                  <a:tcPr marL="68580" marR="68580" marT="34290" marB="34290" anchor="ctr"/>
                </a:tc>
                <a:tc>
                  <a:txBody>
                    <a:bodyPr/>
                    <a:lstStyle/>
                    <a:p>
                      <a:pPr algn="ctr"/>
                      <a:r>
                        <a:rPr lang="en-AU" sz="900" dirty="0"/>
                        <a:t>-</a:t>
                      </a:r>
                    </a:p>
                  </a:txBody>
                  <a:tcPr marL="68580" marR="68580" marT="34290" marB="34290" anchor="ctr"/>
                </a:tc>
                <a:tc>
                  <a:txBody>
                    <a:bodyPr/>
                    <a:lstStyle/>
                    <a:p>
                      <a:pPr algn="ctr"/>
                      <a:r>
                        <a:rPr lang="en-AU" sz="900" dirty="0">
                          <a:solidFill>
                            <a:schemeClr val="tx1"/>
                          </a:solidFill>
                        </a:rPr>
                        <a:t>-</a:t>
                      </a:r>
                    </a:p>
                  </a:txBody>
                  <a:tcPr marL="68580" marR="68580" marT="34290" marB="34290" anchor="ctr"/>
                </a:tc>
                <a:extLst>
                  <a:ext uri="{0D108BD9-81ED-4DB2-BD59-A6C34878D82A}">
                    <a16:rowId xmlns:a16="http://schemas.microsoft.com/office/drawing/2014/main" val="3338277441"/>
                  </a:ext>
                </a:extLst>
              </a:tr>
            </a:tbl>
          </a:graphicData>
        </a:graphic>
      </p:graphicFrame>
      <p:sp>
        <p:nvSpPr>
          <p:cNvPr id="12" name="Pentagon 11"/>
          <p:cNvSpPr/>
          <p:nvPr/>
        </p:nvSpPr>
        <p:spPr>
          <a:xfrm>
            <a:off x="7942212" y="143795"/>
            <a:ext cx="1114920" cy="612972"/>
          </a:xfrm>
          <a:prstGeom prst="homePlate">
            <a:avLst/>
          </a:prstGeom>
          <a:solidFill>
            <a:srgbClr val="00AFEF"/>
          </a:solidFill>
          <a:ln>
            <a:solidFill>
              <a:srgbClr val="00A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350" b="1" dirty="0">
                <a:solidFill>
                  <a:schemeClr val="bg1"/>
                </a:solidFill>
              </a:rPr>
              <a:t>Start teaching</a:t>
            </a:r>
          </a:p>
        </p:txBody>
      </p:sp>
      <p:sp>
        <p:nvSpPr>
          <p:cNvPr id="13" name="Pentagon 12"/>
          <p:cNvSpPr/>
          <p:nvPr/>
        </p:nvSpPr>
        <p:spPr>
          <a:xfrm>
            <a:off x="3426856" y="143795"/>
            <a:ext cx="4478942" cy="61297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b="1" dirty="0">
                <a:solidFill>
                  <a:schemeClr val="bg1"/>
                </a:solidFill>
              </a:rPr>
              <a:t>Familiarisation and planning</a:t>
            </a:r>
          </a:p>
        </p:txBody>
      </p:sp>
      <p:sp>
        <p:nvSpPr>
          <p:cNvPr id="14" name="Pentagon 13"/>
          <p:cNvSpPr/>
          <p:nvPr/>
        </p:nvSpPr>
        <p:spPr>
          <a:xfrm>
            <a:off x="1229868" y="116485"/>
            <a:ext cx="2160574" cy="612972"/>
          </a:xfrm>
          <a:prstGeom prst="homePlate">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b="1" dirty="0">
                <a:solidFill>
                  <a:schemeClr val="bg1"/>
                </a:solidFill>
              </a:rPr>
              <a:t>Consultation</a:t>
            </a:r>
          </a:p>
        </p:txBody>
      </p:sp>
      <p:sp>
        <p:nvSpPr>
          <p:cNvPr id="9" name="TextBox 8">
            <a:extLst>
              <a:ext uri="{FF2B5EF4-FFF2-40B4-BE49-F238E27FC236}">
                <a16:creationId xmlns:a16="http://schemas.microsoft.com/office/drawing/2014/main" id="{39B12F6C-3430-4110-91E9-A8069658A223}"/>
              </a:ext>
            </a:extLst>
          </p:cNvPr>
          <p:cNvSpPr txBox="1"/>
          <p:nvPr/>
        </p:nvSpPr>
        <p:spPr>
          <a:xfrm>
            <a:off x="2200827" y="1940068"/>
            <a:ext cx="261913" cy="369332"/>
          </a:xfrm>
          <a:prstGeom prst="rect">
            <a:avLst/>
          </a:prstGeom>
          <a:noFill/>
        </p:spPr>
        <p:txBody>
          <a:bodyPr wrap="square" rtlCol="0" anchor="ctr" anchorCtr="0">
            <a:spAutoFit/>
          </a:bodyPr>
          <a:lstStyle/>
          <a:p>
            <a:pPr algn="ctr"/>
            <a:r>
              <a:rPr lang="en-AU" b="1" dirty="0">
                <a:solidFill>
                  <a:srgbClr val="00B050"/>
                </a:solidFill>
                <a:sym typeface="Wingdings 2" panose="05020102010507070707" pitchFamily="18" charset="2"/>
              </a:rPr>
              <a:t></a:t>
            </a:r>
            <a:endParaRPr lang="en-AU" b="1" dirty="0">
              <a:solidFill>
                <a:srgbClr val="00B050"/>
              </a:solidFill>
            </a:endParaRPr>
          </a:p>
        </p:txBody>
      </p:sp>
      <p:sp>
        <p:nvSpPr>
          <p:cNvPr id="10" name="TextBox 9">
            <a:extLst>
              <a:ext uri="{FF2B5EF4-FFF2-40B4-BE49-F238E27FC236}">
                <a16:creationId xmlns:a16="http://schemas.microsoft.com/office/drawing/2014/main" id="{F7DE4ECF-5AE2-4C7F-8595-EFC4F7359CE2}"/>
              </a:ext>
            </a:extLst>
          </p:cNvPr>
          <p:cNvSpPr txBox="1"/>
          <p:nvPr/>
        </p:nvSpPr>
        <p:spPr>
          <a:xfrm>
            <a:off x="2200827" y="3872351"/>
            <a:ext cx="261913" cy="369332"/>
          </a:xfrm>
          <a:prstGeom prst="rect">
            <a:avLst/>
          </a:prstGeom>
          <a:noFill/>
        </p:spPr>
        <p:txBody>
          <a:bodyPr wrap="square" rtlCol="0" anchor="ctr" anchorCtr="0">
            <a:spAutoFit/>
          </a:bodyPr>
          <a:lstStyle/>
          <a:p>
            <a:pPr algn="ctr"/>
            <a:r>
              <a:rPr lang="en-AU" b="1" dirty="0">
                <a:solidFill>
                  <a:srgbClr val="00B050"/>
                </a:solidFill>
                <a:sym typeface="Wingdings 2" panose="05020102010507070707" pitchFamily="18" charset="2"/>
              </a:rPr>
              <a:t></a:t>
            </a:r>
            <a:endParaRPr lang="en-AU" b="1" dirty="0">
              <a:solidFill>
                <a:srgbClr val="00B050"/>
              </a:solidFill>
            </a:endParaRPr>
          </a:p>
        </p:txBody>
      </p:sp>
      <p:sp>
        <p:nvSpPr>
          <p:cNvPr id="11" name="TextBox 10">
            <a:extLst>
              <a:ext uri="{FF2B5EF4-FFF2-40B4-BE49-F238E27FC236}">
                <a16:creationId xmlns:a16="http://schemas.microsoft.com/office/drawing/2014/main" id="{5D5D0B17-7F00-4589-BEF7-1F058A3F17BA}"/>
              </a:ext>
            </a:extLst>
          </p:cNvPr>
          <p:cNvSpPr txBox="1"/>
          <p:nvPr/>
        </p:nvSpPr>
        <p:spPr>
          <a:xfrm>
            <a:off x="2200827" y="2950216"/>
            <a:ext cx="261913" cy="369332"/>
          </a:xfrm>
          <a:prstGeom prst="rect">
            <a:avLst/>
          </a:prstGeom>
          <a:noFill/>
        </p:spPr>
        <p:txBody>
          <a:bodyPr wrap="square" rtlCol="0" anchor="ctr" anchorCtr="0">
            <a:spAutoFit/>
          </a:bodyPr>
          <a:lstStyle/>
          <a:p>
            <a:pPr algn="ctr"/>
            <a:r>
              <a:rPr lang="en-AU" b="1" dirty="0">
                <a:solidFill>
                  <a:srgbClr val="00B050"/>
                </a:solidFill>
                <a:sym typeface="Wingdings 2" panose="05020102010507070707" pitchFamily="18" charset="2"/>
              </a:rPr>
              <a:t></a:t>
            </a:r>
            <a:endParaRPr lang="en-AU" b="1" dirty="0">
              <a:solidFill>
                <a:srgbClr val="00B050"/>
              </a:solidFill>
            </a:endParaRPr>
          </a:p>
        </p:txBody>
      </p:sp>
      <p:sp>
        <p:nvSpPr>
          <p:cNvPr id="15" name="TextBox 14">
            <a:extLst>
              <a:ext uri="{FF2B5EF4-FFF2-40B4-BE49-F238E27FC236}">
                <a16:creationId xmlns:a16="http://schemas.microsoft.com/office/drawing/2014/main" id="{10C295CD-E3BD-4B93-9248-17F5003194DB}"/>
              </a:ext>
            </a:extLst>
          </p:cNvPr>
          <p:cNvSpPr txBox="1"/>
          <p:nvPr/>
        </p:nvSpPr>
        <p:spPr>
          <a:xfrm>
            <a:off x="2200827" y="4504639"/>
            <a:ext cx="261913" cy="369332"/>
          </a:xfrm>
          <a:prstGeom prst="rect">
            <a:avLst/>
          </a:prstGeom>
          <a:noFill/>
        </p:spPr>
        <p:txBody>
          <a:bodyPr wrap="square" rtlCol="0" anchor="ctr" anchorCtr="0">
            <a:spAutoFit/>
          </a:bodyPr>
          <a:lstStyle/>
          <a:p>
            <a:pPr algn="ctr"/>
            <a:r>
              <a:rPr lang="en-AU" b="1" dirty="0">
                <a:solidFill>
                  <a:srgbClr val="00B050"/>
                </a:solidFill>
                <a:sym typeface="Wingdings 2" panose="05020102010507070707" pitchFamily="18" charset="2"/>
              </a:rPr>
              <a:t></a:t>
            </a:r>
            <a:endParaRPr lang="en-AU" b="1" dirty="0">
              <a:solidFill>
                <a:srgbClr val="00B050"/>
              </a:solidFill>
            </a:endParaRPr>
          </a:p>
        </p:txBody>
      </p:sp>
      <p:sp>
        <p:nvSpPr>
          <p:cNvPr id="16" name="TextBox 15">
            <a:extLst>
              <a:ext uri="{FF2B5EF4-FFF2-40B4-BE49-F238E27FC236}">
                <a16:creationId xmlns:a16="http://schemas.microsoft.com/office/drawing/2014/main" id="{2F424A30-40D3-43E2-A9DE-C0E8D5A1AE2B}"/>
              </a:ext>
            </a:extLst>
          </p:cNvPr>
          <p:cNvSpPr txBox="1"/>
          <p:nvPr/>
        </p:nvSpPr>
        <p:spPr>
          <a:xfrm>
            <a:off x="3330856" y="1946682"/>
            <a:ext cx="261913" cy="369332"/>
          </a:xfrm>
          <a:prstGeom prst="rect">
            <a:avLst/>
          </a:prstGeom>
          <a:noFill/>
        </p:spPr>
        <p:txBody>
          <a:bodyPr wrap="square" rtlCol="0">
            <a:spAutoFit/>
          </a:bodyPr>
          <a:lstStyle/>
          <a:p>
            <a:pPr algn="ctr"/>
            <a:r>
              <a:rPr lang="en-AU" b="1" dirty="0">
                <a:solidFill>
                  <a:srgbClr val="00B050"/>
                </a:solidFill>
                <a:sym typeface="Wingdings 2" panose="05020102010507070707" pitchFamily="18" charset="2"/>
              </a:rPr>
              <a:t></a:t>
            </a:r>
            <a:endParaRPr lang="en-AU" b="1" dirty="0">
              <a:solidFill>
                <a:srgbClr val="00B050"/>
              </a:solidFill>
            </a:endParaRPr>
          </a:p>
        </p:txBody>
      </p:sp>
      <p:sp>
        <p:nvSpPr>
          <p:cNvPr id="17" name="TextBox 16">
            <a:extLst>
              <a:ext uri="{FF2B5EF4-FFF2-40B4-BE49-F238E27FC236}">
                <a16:creationId xmlns:a16="http://schemas.microsoft.com/office/drawing/2014/main" id="{7BEF1D91-581A-4BE7-9F57-60F408F91703}"/>
              </a:ext>
            </a:extLst>
          </p:cNvPr>
          <p:cNvSpPr txBox="1"/>
          <p:nvPr/>
        </p:nvSpPr>
        <p:spPr>
          <a:xfrm>
            <a:off x="3330856" y="2990872"/>
            <a:ext cx="261913" cy="369332"/>
          </a:xfrm>
          <a:prstGeom prst="rect">
            <a:avLst/>
          </a:prstGeom>
          <a:noFill/>
        </p:spPr>
        <p:txBody>
          <a:bodyPr wrap="square" rtlCol="0">
            <a:spAutoFit/>
          </a:bodyPr>
          <a:lstStyle/>
          <a:p>
            <a:pPr algn="ctr"/>
            <a:r>
              <a:rPr lang="en-AU" b="1" dirty="0">
                <a:solidFill>
                  <a:srgbClr val="00B050"/>
                </a:solidFill>
                <a:sym typeface="Wingdings 2" panose="05020102010507070707" pitchFamily="18" charset="2"/>
              </a:rPr>
              <a:t></a:t>
            </a:r>
            <a:endParaRPr lang="en-AU" b="1" dirty="0">
              <a:solidFill>
                <a:srgbClr val="00B050"/>
              </a:solidFill>
            </a:endParaRPr>
          </a:p>
        </p:txBody>
      </p:sp>
      <p:sp>
        <p:nvSpPr>
          <p:cNvPr id="18" name="TextBox 17">
            <a:extLst>
              <a:ext uri="{FF2B5EF4-FFF2-40B4-BE49-F238E27FC236}">
                <a16:creationId xmlns:a16="http://schemas.microsoft.com/office/drawing/2014/main" id="{5B9ED75A-4134-49D3-A789-1B7116B28AC9}"/>
              </a:ext>
            </a:extLst>
          </p:cNvPr>
          <p:cNvSpPr txBox="1"/>
          <p:nvPr/>
        </p:nvSpPr>
        <p:spPr>
          <a:xfrm>
            <a:off x="3330856" y="3872351"/>
            <a:ext cx="261913" cy="369332"/>
          </a:xfrm>
          <a:prstGeom prst="rect">
            <a:avLst/>
          </a:prstGeom>
          <a:noFill/>
        </p:spPr>
        <p:txBody>
          <a:bodyPr wrap="square" rtlCol="0">
            <a:spAutoFit/>
          </a:bodyPr>
          <a:lstStyle/>
          <a:p>
            <a:pPr algn="ctr"/>
            <a:r>
              <a:rPr lang="en-AU" b="1" dirty="0">
                <a:solidFill>
                  <a:srgbClr val="00B050"/>
                </a:solidFill>
                <a:sym typeface="Wingdings 2" panose="05020102010507070707" pitchFamily="18" charset="2"/>
              </a:rPr>
              <a:t></a:t>
            </a:r>
            <a:endParaRPr lang="en-AU" b="1" dirty="0">
              <a:solidFill>
                <a:srgbClr val="00B050"/>
              </a:solidFill>
            </a:endParaRPr>
          </a:p>
        </p:txBody>
      </p:sp>
      <p:sp>
        <p:nvSpPr>
          <p:cNvPr id="19" name="TextBox 18">
            <a:extLst>
              <a:ext uri="{FF2B5EF4-FFF2-40B4-BE49-F238E27FC236}">
                <a16:creationId xmlns:a16="http://schemas.microsoft.com/office/drawing/2014/main" id="{C1A012A2-B6A6-420A-95C3-F1E56B70A9F9}"/>
              </a:ext>
            </a:extLst>
          </p:cNvPr>
          <p:cNvSpPr txBox="1"/>
          <p:nvPr/>
        </p:nvSpPr>
        <p:spPr>
          <a:xfrm>
            <a:off x="4429913" y="1940068"/>
            <a:ext cx="261913" cy="369332"/>
          </a:xfrm>
          <a:prstGeom prst="rect">
            <a:avLst/>
          </a:prstGeom>
          <a:noFill/>
        </p:spPr>
        <p:txBody>
          <a:bodyPr wrap="square" rtlCol="0">
            <a:spAutoFit/>
          </a:bodyPr>
          <a:lstStyle/>
          <a:p>
            <a:pPr algn="ctr"/>
            <a:r>
              <a:rPr lang="en-AU" b="1" dirty="0">
                <a:solidFill>
                  <a:srgbClr val="00B050"/>
                </a:solidFill>
                <a:sym typeface="Wingdings 2" panose="05020102010507070707" pitchFamily="18" charset="2"/>
              </a:rPr>
              <a:t></a:t>
            </a:r>
          </a:p>
        </p:txBody>
      </p:sp>
      <p:sp>
        <p:nvSpPr>
          <p:cNvPr id="20" name="TextBox 19">
            <a:extLst>
              <a:ext uri="{FF2B5EF4-FFF2-40B4-BE49-F238E27FC236}">
                <a16:creationId xmlns:a16="http://schemas.microsoft.com/office/drawing/2014/main" id="{A910B12E-A2DF-47D9-83CE-AC3A8229157D}"/>
              </a:ext>
            </a:extLst>
          </p:cNvPr>
          <p:cNvSpPr txBox="1"/>
          <p:nvPr/>
        </p:nvSpPr>
        <p:spPr>
          <a:xfrm>
            <a:off x="4429913" y="2990872"/>
            <a:ext cx="261913" cy="369332"/>
          </a:xfrm>
          <a:prstGeom prst="rect">
            <a:avLst/>
          </a:prstGeom>
          <a:noFill/>
        </p:spPr>
        <p:txBody>
          <a:bodyPr wrap="square" rtlCol="0">
            <a:spAutoFit/>
          </a:bodyPr>
          <a:lstStyle/>
          <a:p>
            <a:pPr algn="ctr"/>
            <a:r>
              <a:rPr lang="en-AU" b="1" dirty="0">
                <a:solidFill>
                  <a:srgbClr val="00B050"/>
                </a:solidFill>
                <a:sym typeface="Wingdings 2" panose="05020102010507070707" pitchFamily="18" charset="2"/>
              </a:rPr>
              <a:t></a:t>
            </a:r>
            <a:endParaRPr lang="en-AU" b="1" dirty="0">
              <a:solidFill>
                <a:srgbClr val="00B050"/>
              </a:solidFill>
            </a:endParaRPr>
          </a:p>
        </p:txBody>
      </p:sp>
    </p:spTree>
    <p:extLst>
      <p:ext uri="{BB962C8B-B14F-4D97-AF65-F5344CB8AC3E}">
        <p14:creationId xmlns:p14="http://schemas.microsoft.com/office/powerpoint/2010/main" val="2528650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A93914C-CC7B-4826-A7D6-8421EF87C36B}"/>
              </a:ext>
            </a:extLst>
          </p:cNvPr>
          <p:cNvSpPr>
            <a:spLocks noGrp="1"/>
          </p:cNvSpPr>
          <p:nvPr>
            <p:ph type="title"/>
          </p:nvPr>
        </p:nvSpPr>
        <p:spPr/>
        <p:txBody>
          <a:bodyPr/>
          <a:lstStyle/>
          <a:p>
            <a:r>
              <a:rPr lang="en-AU" sz="3200" dirty="0"/>
              <a:t>Where are we up to?</a:t>
            </a:r>
          </a:p>
        </p:txBody>
      </p:sp>
      <p:sp>
        <p:nvSpPr>
          <p:cNvPr id="9" name="Content Placeholder 8">
            <a:extLst>
              <a:ext uri="{FF2B5EF4-FFF2-40B4-BE49-F238E27FC236}">
                <a16:creationId xmlns:a16="http://schemas.microsoft.com/office/drawing/2014/main" id="{75BCA742-E139-4E34-B794-7CE4524136D1}"/>
              </a:ext>
            </a:extLst>
          </p:cNvPr>
          <p:cNvSpPr>
            <a:spLocks noGrp="1"/>
          </p:cNvSpPr>
          <p:nvPr>
            <p:ph idx="1"/>
          </p:nvPr>
        </p:nvSpPr>
        <p:spPr/>
        <p:txBody>
          <a:bodyPr>
            <a:normAutofit/>
          </a:bodyPr>
          <a:lstStyle/>
          <a:p>
            <a:pPr marL="342900" indent="-342900">
              <a:buFont typeface="Wingdings" panose="05000000000000000000" pitchFamily="2" charset="2"/>
              <a:buChar char="§"/>
            </a:pPr>
            <a:r>
              <a:rPr lang="en-AU" sz="2000" dirty="0"/>
              <a:t>12 month support plan (beginning Term 3, 2018)</a:t>
            </a:r>
          </a:p>
          <a:p>
            <a:pPr marL="342900" indent="-342900">
              <a:buFont typeface="Wingdings" panose="05000000000000000000" pitchFamily="2" charset="2"/>
              <a:buChar char="§"/>
            </a:pPr>
            <a:r>
              <a:rPr lang="en-AU" sz="2000" dirty="0"/>
              <a:t>By end of term 2 – mapped/analysed syllabus changes, developed and publicised professional learning and support materials for new syllabuses being implemented in 2019</a:t>
            </a:r>
          </a:p>
          <a:p>
            <a:pPr marL="342900" indent="-342900">
              <a:buFont typeface="Wingdings" panose="05000000000000000000" pitchFamily="2" charset="2"/>
              <a:buChar char="§"/>
            </a:pPr>
            <a:r>
              <a:rPr lang="en-AU" sz="2000" dirty="0"/>
              <a:t>Learning and Teaching Directorate liaising closely with School Services Directorate</a:t>
            </a:r>
          </a:p>
          <a:p>
            <a:endParaRPr lang="en-AU" sz="2400" dirty="0"/>
          </a:p>
        </p:txBody>
      </p:sp>
      <p:sp>
        <p:nvSpPr>
          <p:cNvPr id="5" name="Date Placeholder 4">
            <a:extLst>
              <a:ext uri="{FF2B5EF4-FFF2-40B4-BE49-F238E27FC236}">
                <a16:creationId xmlns:a16="http://schemas.microsoft.com/office/drawing/2014/main" id="{581F796B-4CDC-4471-AD2C-D7CFBA8D8073}"/>
              </a:ext>
            </a:extLst>
          </p:cNvPr>
          <p:cNvSpPr>
            <a:spLocks noGrp="1"/>
          </p:cNvSpPr>
          <p:nvPr>
            <p:ph type="dt" sz="half" idx="10"/>
          </p:nvPr>
        </p:nvSpPr>
        <p:spPr/>
        <p:txBody>
          <a:bodyPr/>
          <a:lstStyle/>
          <a:p>
            <a:fld id="{1C9AA9D3-11EF-4040-9196-119310CE9664}" type="datetime4">
              <a:rPr lang="en-AU" smtClean="0"/>
              <a:t>22 June 2018</a:t>
            </a:fld>
            <a:endParaRPr lang="en-AU" dirty="0"/>
          </a:p>
        </p:txBody>
      </p:sp>
      <p:sp>
        <p:nvSpPr>
          <p:cNvPr id="6" name="Footer Placeholder 5">
            <a:extLst>
              <a:ext uri="{FF2B5EF4-FFF2-40B4-BE49-F238E27FC236}">
                <a16:creationId xmlns:a16="http://schemas.microsoft.com/office/drawing/2014/main" id="{715E1A6E-3064-49F8-A8DF-08205EB3A91F}"/>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BA47134F-9587-40E3-ADD7-11F3904EC9C4}"/>
              </a:ext>
            </a:extLst>
          </p:cNvPr>
          <p:cNvSpPr>
            <a:spLocks noGrp="1"/>
          </p:cNvSpPr>
          <p:nvPr>
            <p:ph type="sldNum" sz="quarter" idx="12"/>
          </p:nvPr>
        </p:nvSpPr>
        <p:spPr/>
        <p:txBody>
          <a:bodyPr/>
          <a:lstStyle/>
          <a:p>
            <a:r>
              <a:rPr lang="en-AU"/>
              <a:t>Page </a:t>
            </a:r>
            <a:fld id="{4A2A1DA9-8CAF-4BCA-B496-545B076AED2D}" type="slidenum">
              <a:rPr lang="en-AU" smtClean="0"/>
              <a:pPr/>
              <a:t>22</a:t>
            </a:fld>
            <a:endParaRPr lang="en-AU" dirty="0"/>
          </a:p>
        </p:txBody>
      </p:sp>
      <p:sp>
        <p:nvSpPr>
          <p:cNvPr id="10" name="TextBox 9">
            <a:extLst>
              <a:ext uri="{FF2B5EF4-FFF2-40B4-BE49-F238E27FC236}">
                <a16:creationId xmlns:a16="http://schemas.microsoft.com/office/drawing/2014/main" id="{56872465-A707-4B8B-BBC7-DFC016771FEC}"/>
              </a:ext>
            </a:extLst>
          </p:cNvPr>
          <p:cNvSpPr txBox="1">
            <a:spLocks/>
          </p:cNvSpPr>
          <p:nvPr/>
        </p:nvSpPr>
        <p:spPr>
          <a:xfrm>
            <a:off x="6228184" y="3651870"/>
            <a:ext cx="2952328" cy="340148"/>
          </a:xfrm>
          <a:prstGeom prst="rect">
            <a:avLst/>
          </a:prstGeom>
          <a:solidFill>
            <a:srgbClr val="D9D9D9"/>
          </a:solidFill>
          <a:ln>
            <a:noFill/>
          </a:ln>
        </p:spPr>
        <p:txBody>
          <a:bodyPr vert="horz" wrap="square" lIns="47875" tIns="47875" rIns="47875" bIns="47875" rtlCol="0" anchor="ctr" anchorCtr="0">
            <a:noAutofit/>
          </a:bodyPr>
          <a:lstStyle>
            <a:defPPr>
              <a:defRPr lang="en-US"/>
            </a:defPPr>
            <a:lvl1pPr marL="0" lvl="0" indent="0" defTabSz="913526" eaLnBrk="1" latinLnBrk="0" hangingPunct="1">
              <a:buClr>
                <a:srgbClr val="365E6C"/>
              </a:buClr>
              <a:buSzPct val="100000"/>
              <a:defRPr sz="1020" b="1" baseline="0">
                <a:solidFill>
                  <a:schemeClr val="accent4"/>
                </a:solidFill>
                <a:latin typeface="+mn-lt"/>
                <a:cs typeface="Calibri" panose="020F0502020204030204" pitchFamily="34" charset="0"/>
              </a:defRPr>
            </a:lvl1pPr>
            <a:lvl2pPr marL="197607" lvl="1" indent="-195987" defTabSz="913526" eaLnBrk="1" latinLnBrk="0" hangingPunct="1">
              <a:buClr>
                <a:schemeClr val="tx2"/>
              </a:buClr>
              <a:buSzPct val="125000"/>
              <a:buFont typeface="Arial" charset="0"/>
              <a:buChar char="▪"/>
              <a:defRPr sz="1600" baseline="0">
                <a:latin typeface="+mn-lt"/>
              </a:defRPr>
            </a:lvl2pPr>
            <a:lvl3pPr marL="466481" lvl="2" indent="-267255" defTabSz="913526" eaLnBrk="1" latinLnBrk="0" hangingPunct="1">
              <a:buClr>
                <a:schemeClr val="tx2"/>
              </a:buClr>
              <a:buSzPct val="120000"/>
              <a:buFont typeface="Arial" charset="0"/>
              <a:buChar char="–"/>
              <a:defRPr sz="1600" baseline="0">
                <a:latin typeface="+mn-lt"/>
              </a:defRPr>
            </a:lvl3pPr>
            <a:lvl4pPr marL="626835" lvl="3" indent="-158733" defTabSz="913526" eaLnBrk="1" latinLnBrk="0" hangingPunct="1">
              <a:buClr>
                <a:schemeClr val="tx2"/>
              </a:buClr>
              <a:buSzPct val="120000"/>
              <a:buFont typeface="Arial" charset="0"/>
              <a:buChar char="▫"/>
              <a:defRPr sz="1600" baseline="0">
                <a:latin typeface="+mn-lt"/>
              </a:defRPr>
            </a:lvl4pPr>
            <a:lvl5pPr marL="765029" lvl="4" indent="-132818"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rtl="0" eaLnBrk="1" fontAlgn="base" latinLnBrk="0" hangingPunct="1">
              <a:lnSpc>
                <a:spcPct val="100000"/>
              </a:lnSpc>
              <a:spcBef>
                <a:spcPct val="0"/>
              </a:spcBef>
              <a:spcAft>
                <a:spcPct val="0"/>
              </a:spcAft>
              <a:buClr>
                <a:srgbClr val="365E6C"/>
              </a:buClr>
              <a:buSzPct val="100000"/>
              <a:buFontTx/>
              <a:buNone/>
              <a:tabLst/>
              <a:defRPr/>
            </a:pPr>
            <a:r>
              <a:rPr kumimoji="0" lang="en-AU" sz="1100" b="0" i="0" u="none" strike="noStrike" kern="1200" cap="none" spc="0" normalizeH="0" baseline="0" noProof="0" dirty="0">
                <a:ln>
                  <a:noFill/>
                </a:ln>
                <a:solidFill>
                  <a:srgbClr val="365E6C"/>
                </a:solidFill>
                <a:effectLst/>
                <a:uLnTx/>
                <a:uFillTx/>
                <a:latin typeface="+mj-lt"/>
                <a:ea typeface="+mn-ea"/>
                <a:cs typeface="Calibri" panose="020F0502020204030204" pitchFamily="34" charset="0"/>
              </a:rPr>
              <a:t>Our other service improvements</a:t>
            </a:r>
          </a:p>
        </p:txBody>
      </p:sp>
    </p:spTree>
    <p:extLst>
      <p:ext uri="{BB962C8B-B14F-4D97-AF65-F5344CB8AC3E}">
        <p14:creationId xmlns:p14="http://schemas.microsoft.com/office/powerpoint/2010/main" val="1491805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Features of the </a:t>
            </a:r>
            <a:r>
              <a:rPr lang="en-AU" b="1" dirty="0"/>
              <a:t>draft</a:t>
            </a:r>
            <a:r>
              <a:rPr lang="en-AU" dirty="0"/>
              <a:t> support model</a:t>
            </a:r>
          </a:p>
        </p:txBody>
      </p:sp>
      <p:sp>
        <p:nvSpPr>
          <p:cNvPr id="4" name="Date Placeholder 3"/>
          <p:cNvSpPr>
            <a:spLocks noGrp="1"/>
          </p:cNvSpPr>
          <p:nvPr>
            <p:ph type="dt" sz="half" idx="10"/>
          </p:nvPr>
        </p:nvSpPr>
        <p:spPr/>
        <p:txBody>
          <a:bodyPr/>
          <a:lstStyle/>
          <a:p>
            <a:fld id="{07BC2B35-9DB9-462E-AE80-B160E92590CA}" type="datetime4">
              <a:rPr lang="en-AU" smtClean="0"/>
              <a:t>22 June 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r>
              <a:rPr lang="en-AU"/>
              <a:t>Page </a:t>
            </a:r>
            <a:fld id="{4A2A1DA9-8CAF-4BCA-B496-545B076AED2D}" type="slidenum">
              <a:rPr lang="en-AU" smtClean="0"/>
              <a:pPr/>
              <a:t>23</a:t>
            </a:fld>
            <a:endParaRPr lang="en-AU" dirty="0"/>
          </a:p>
        </p:txBody>
      </p:sp>
      <p:grpSp>
        <p:nvGrpSpPr>
          <p:cNvPr id="16" name="Group 15">
            <a:extLst>
              <a:ext uri="{FF2B5EF4-FFF2-40B4-BE49-F238E27FC236}">
                <a16:creationId xmlns:a16="http://schemas.microsoft.com/office/drawing/2014/main" id="{011AB652-4AEC-43B9-B4D9-652278849767}"/>
              </a:ext>
            </a:extLst>
          </p:cNvPr>
          <p:cNvGrpSpPr/>
          <p:nvPr/>
        </p:nvGrpSpPr>
        <p:grpSpPr>
          <a:xfrm>
            <a:off x="579727" y="1120686"/>
            <a:ext cx="8030092" cy="3145868"/>
            <a:chOff x="350631" y="1271570"/>
            <a:chExt cx="8387732" cy="3390199"/>
          </a:xfrm>
        </p:grpSpPr>
        <p:sp>
          <p:nvSpPr>
            <p:cNvPr id="7" name="Rounded Rectangle 6"/>
            <p:cNvSpPr/>
            <p:nvPr/>
          </p:nvSpPr>
          <p:spPr>
            <a:xfrm>
              <a:off x="2011530" y="1288294"/>
              <a:ext cx="2315217" cy="1081492"/>
            </a:xfrm>
            <a:prstGeom prst="roundRect">
              <a:avLst/>
            </a:prstGeom>
            <a:solidFill>
              <a:srgbClr val="00AFEF"/>
            </a:solidFill>
            <a:ln>
              <a:solidFill>
                <a:srgbClr val="00A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Adobe Connect unpacking the syllabus sessions</a:t>
              </a:r>
            </a:p>
          </p:txBody>
        </p:sp>
        <p:sp>
          <p:nvSpPr>
            <p:cNvPr id="8" name="Rounded Rectangle 7"/>
            <p:cNvSpPr/>
            <p:nvPr/>
          </p:nvSpPr>
          <p:spPr>
            <a:xfrm>
              <a:off x="2011529" y="2420589"/>
              <a:ext cx="2327252" cy="1113736"/>
            </a:xfrm>
            <a:prstGeom prst="roundRect">
              <a:avLst/>
            </a:prstGeom>
            <a:solidFill>
              <a:srgbClr val="00AFEF"/>
            </a:solidFill>
            <a:ln>
              <a:solidFill>
                <a:srgbClr val="00A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Face to Face Workshops</a:t>
              </a:r>
            </a:p>
          </p:txBody>
        </p:sp>
        <p:sp>
          <p:nvSpPr>
            <p:cNvPr id="9" name="Rounded Rectangle 8"/>
            <p:cNvSpPr/>
            <p:nvPr/>
          </p:nvSpPr>
          <p:spPr>
            <a:xfrm>
              <a:off x="2011530" y="3605591"/>
              <a:ext cx="2328540" cy="1049248"/>
            </a:xfrm>
            <a:prstGeom prst="roundRect">
              <a:avLst/>
            </a:prstGeom>
            <a:solidFill>
              <a:srgbClr val="00AFEF"/>
            </a:solidFill>
            <a:ln>
              <a:solidFill>
                <a:srgbClr val="00A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Learning and teaching materials</a:t>
              </a:r>
            </a:p>
          </p:txBody>
        </p:sp>
        <p:sp>
          <p:nvSpPr>
            <p:cNvPr id="10" name="Rounded Rectangle 9"/>
            <p:cNvSpPr/>
            <p:nvPr/>
          </p:nvSpPr>
          <p:spPr>
            <a:xfrm>
              <a:off x="4519248" y="1288294"/>
              <a:ext cx="2313504" cy="1081492"/>
            </a:xfrm>
            <a:prstGeom prst="roundRect">
              <a:avLst/>
            </a:prstGeom>
            <a:solidFill>
              <a:srgbClr val="00AFEF"/>
            </a:solidFill>
            <a:ln>
              <a:solidFill>
                <a:srgbClr val="00A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Online modules</a:t>
              </a:r>
            </a:p>
          </p:txBody>
        </p:sp>
        <p:sp>
          <p:nvSpPr>
            <p:cNvPr id="11" name="Rounded Rectangle 10"/>
            <p:cNvSpPr/>
            <p:nvPr/>
          </p:nvSpPr>
          <p:spPr>
            <a:xfrm>
              <a:off x="4490028" y="3580277"/>
              <a:ext cx="2323816" cy="1081492"/>
            </a:xfrm>
            <a:prstGeom prst="roundRect">
              <a:avLst/>
            </a:prstGeom>
            <a:solidFill>
              <a:srgbClr val="00AFEF"/>
            </a:solidFill>
            <a:ln>
              <a:solidFill>
                <a:srgbClr val="00A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Collaborative expertise networks and leaders</a:t>
              </a:r>
            </a:p>
          </p:txBody>
        </p:sp>
        <p:sp>
          <p:nvSpPr>
            <p:cNvPr id="12" name="Rounded Rectangle 11"/>
            <p:cNvSpPr/>
            <p:nvPr/>
          </p:nvSpPr>
          <p:spPr>
            <a:xfrm>
              <a:off x="4500340" y="2434545"/>
              <a:ext cx="2313504" cy="1081492"/>
            </a:xfrm>
            <a:prstGeom prst="roundRect">
              <a:avLst/>
            </a:prstGeom>
            <a:solidFill>
              <a:srgbClr val="00AFEF"/>
            </a:solidFill>
            <a:ln>
              <a:solidFill>
                <a:srgbClr val="00A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Tailored syllabus support for contexts and teacher groups</a:t>
              </a:r>
            </a:p>
          </p:txBody>
        </p:sp>
        <p:sp>
          <p:nvSpPr>
            <p:cNvPr id="17" name="Snip Diagonal Corner Rectangle 16"/>
            <p:cNvSpPr/>
            <p:nvPr/>
          </p:nvSpPr>
          <p:spPr>
            <a:xfrm>
              <a:off x="350633" y="1271570"/>
              <a:ext cx="1292535" cy="1009044"/>
            </a:xfrm>
            <a:prstGeom prst="snip2DiagRect">
              <a:avLst/>
            </a:prstGeom>
            <a:solidFill>
              <a:srgbClr val="91CF50"/>
            </a:solidFill>
            <a:ln>
              <a:solidFill>
                <a:srgbClr val="91C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2"/>
                  </a:solidFill>
                </a:rPr>
                <a:t>Tailored</a:t>
              </a:r>
            </a:p>
            <a:p>
              <a:pPr algn="ctr"/>
              <a:r>
                <a:rPr lang="en-AU" sz="1200" dirty="0">
                  <a:solidFill>
                    <a:schemeClr val="tx2"/>
                  </a:solidFill>
                </a:rPr>
                <a:t>support to</a:t>
              </a:r>
            </a:p>
            <a:p>
              <a:pPr algn="ctr"/>
              <a:r>
                <a:rPr lang="en-AU" sz="1200" dirty="0">
                  <a:solidFill>
                    <a:schemeClr val="tx2"/>
                  </a:solidFill>
                </a:rPr>
                <a:t>improve</a:t>
              </a:r>
            </a:p>
            <a:p>
              <a:pPr algn="ctr"/>
              <a:r>
                <a:rPr lang="en-AU" sz="1200" dirty="0">
                  <a:solidFill>
                    <a:schemeClr val="tx2"/>
                  </a:solidFill>
                </a:rPr>
                <a:t>every school </a:t>
              </a:r>
            </a:p>
          </p:txBody>
        </p:sp>
        <p:sp>
          <p:nvSpPr>
            <p:cNvPr id="18" name="Snip Diagonal Corner Rectangle 17"/>
            <p:cNvSpPr/>
            <p:nvPr/>
          </p:nvSpPr>
          <p:spPr>
            <a:xfrm>
              <a:off x="7213219" y="1288294"/>
              <a:ext cx="1442643" cy="1544626"/>
            </a:xfrm>
            <a:prstGeom prst="snip2DiagRect">
              <a:avLst/>
            </a:prstGeom>
            <a:solidFill>
              <a:srgbClr val="91CF50"/>
            </a:solidFill>
            <a:ln>
              <a:solidFill>
                <a:srgbClr val="91C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2"/>
                  </a:solidFill>
                </a:rPr>
                <a:t>Co-design and deliver PL and resources that are tailored to the different needs of schools</a:t>
              </a:r>
            </a:p>
          </p:txBody>
        </p:sp>
        <p:sp>
          <p:nvSpPr>
            <p:cNvPr id="19" name="Snip Diagonal Corner Rectangle 18"/>
            <p:cNvSpPr/>
            <p:nvPr/>
          </p:nvSpPr>
          <p:spPr>
            <a:xfrm>
              <a:off x="350631" y="2621213"/>
              <a:ext cx="1292535" cy="1881552"/>
            </a:xfrm>
            <a:prstGeom prst="snip2DiagRect">
              <a:avLst/>
            </a:prstGeom>
            <a:solidFill>
              <a:srgbClr val="91CF50"/>
            </a:solidFill>
            <a:ln>
              <a:solidFill>
                <a:srgbClr val="91C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2"/>
                  </a:solidFill>
                </a:rPr>
                <a:t>Make the professional learning offering consistent across the state in both quality and availability</a:t>
              </a:r>
            </a:p>
          </p:txBody>
        </p:sp>
        <p:sp>
          <p:nvSpPr>
            <p:cNvPr id="20" name="Snip Diagonal Corner Rectangle 19"/>
            <p:cNvSpPr/>
            <p:nvPr/>
          </p:nvSpPr>
          <p:spPr>
            <a:xfrm>
              <a:off x="7445828" y="2952431"/>
              <a:ext cx="1292535" cy="1708023"/>
            </a:xfrm>
            <a:prstGeom prst="snip2DiagRect">
              <a:avLst/>
            </a:prstGeom>
            <a:solidFill>
              <a:srgbClr val="91CF50"/>
            </a:solidFill>
            <a:ln>
              <a:solidFill>
                <a:srgbClr val="91C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2"/>
                  </a:solidFill>
                </a:rPr>
                <a:t>Adapt professional learning delivery to incorporate adult learning principles</a:t>
              </a:r>
            </a:p>
          </p:txBody>
        </p:sp>
      </p:grpSp>
    </p:spTree>
    <p:extLst>
      <p:ext uri="{BB962C8B-B14F-4D97-AF65-F5344CB8AC3E}">
        <p14:creationId xmlns:p14="http://schemas.microsoft.com/office/powerpoint/2010/main" val="1263583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4152711340"/>
              </p:ext>
            </p:extLst>
          </p:nvPr>
        </p:nvGraphicFramePr>
        <p:xfrm>
          <a:off x="188120" y="165337"/>
          <a:ext cx="8789588" cy="3375660"/>
        </p:xfrm>
        <a:graphic>
          <a:graphicData uri="http://schemas.openxmlformats.org/drawingml/2006/table">
            <a:tbl>
              <a:tblPr firstRow="1" bandRow="1">
                <a:tableStyleId>{5C22544A-7EE6-4342-B048-85BDC9FD1C3A}</a:tableStyleId>
              </a:tblPr>
              <a:tblGrid>
                <a:gridCol w="974061">
                  <a:extLst>
                    <a:ext uri="{9D8B030D-6E8A-4147-A177-3AD203B41FA5}">
                      <a16:colId xmlns:a16="http://schemas.microsoft.com/office/drawing/2014/main" val="20000"/>
                    </a:ext>
                  </a:extLst>
                </a:gridCol>
                <a:gridCol w="974061">
                  <a:extLst>
                    <a:ext uri="{9D8B030D-6E8A-4147-A177-3AD203B41FA5}">
                      <a16:colId xmlns:a16="http://schemas.microsoft.com/office/drawing/2014/main" val="20001"/>
                    </a:ext>
                  </a:extLst>
                </a:gridCol>
                <a:gridCol w="1329090">
                  <a:extLst>
                    <a:ext uri="{9D8B030D-6E8A-4147-A177-3AD203B41FA5}">
                      <a16:colId xmlns:a16="http://schemas.microsoft.com/office/drawing/2014/main" val="20002"/>
                    </a:ext>
                  </a:extLst>
                </a:gridCol>
                <a:gridCol w="1378094">
                  <a:extLst>
                    <a:ext uri="{9D8B030D-6E8A-4147-A177-3AD203B41FA5}">
                      <a16:colId xmlns:a16="http://schemas.microsoft.com/office/drawing/2014/main" val="20003"/>
                    </a:ext>
                  </a:extLst>
                </a:gridCol>
                <a:gridCol w="1378094">
                  <a:extLst>
                    <a:ext uri="{9D8B030D-6E8A-4147-A177-3AD203B41FA5}">
                      <a16:colId xmlns:a16="http://schemas.microsoft.com/office/drawing/2014/main" val="618646229"/>
                    </a:ext>
                  </a:extLst>
                </a:gridCol>
                <a:gridCol w="1378094">
                  <a:extLst>
                    <a:ext uri="{9D8B030D-6E8A-4147-A177-3AD203B41FA5}">
                      <a16:colId xmlns:a16="http://schemas.microsoft.com/office/drawing/2014/main" val="1853211606"/>
                    </a:ext>
                  </a:extLst>
                </a:gridCol>
                <a:gridCol w="1378094">
                  <a:extLst>
                    <a:ext uri="{9D8B030D-6E8A-4147-A177-3AD203B41FA5}">
                      <a16:colId xmlns:a16="http://schemas.microsoft.com/office/drawing/2014/main" val="212965467"/>
                    </a:ext>
                  </a:extLst>
                </a:gridCol>
              </a:tblGrid>
              <a:tr h="278130">
                <a:tc>
                  <a:txBody>
                    <a:bodyPr/>
                    <a:lstStyle/>
                    <a:p>
                      <a:pPr algn="ctr"/>
                      <a:r>
                        <a:rPr lang="en-AU" sz="1400" dirty="0"/>
                        <a:t>Syllabus</a:t>
                      </a:r>
                    </a:p>
                  </a:txBody>
                  <a:tcPr marL="68580" marR="68580" marT="34290" marB="34290" anchor="ctr"/>
                </a:tc>
                <a:tc>
                  <a:txBody>
                    <a:bodyPr/>
                    <a:lstStyle/>
                    <a:p>
                      <a:pPr algn="ctr"/>
                      <a:r>
                        <a:rPr lang="en-AU" sz="1400" baseline="0" dirty="0"/>
                        <a:t>Teachers</a:t>
                      </a:r>
                      <a:endParaRPr lang="en-AU" sz="1400" dirty="0"/>
                    </a:p>
                  </a:txBody>
                  <a:tcPr marL="68580" marR="68580" marT="34290" marB="34290" anchor="ctr"/>
                </a:tc>
                <a:tc>
                  <a:txBody>
                    <a:bodyPr/>
                    <a:lstStyle/>
                    <a:p>
                      <a:pPr algn="ctr"/>
                      <a:r>
                        <a:rPr lang="en-AU" sz="1400" dirty="0"/>
                        <a:t>Change classified as</a:t>
                      </a:r>
                    </a:p>
                  </a:txBody>
                  <a:tcPr marL="68580" marR="68580" marT="34290" marB="34290" anchor="ctr"/>
                </a:tc>
                <a:tc>
                  <a:txBody>
                    <a:bodyPr/>
                    <a:lstStyle/>
                    <a:p>
                      <a:pPr algn="ctr"/>
                      <a:r>
                        <a:rPr lang="en-AU" sz="1400" dirty="0"/>
                        <a:t>Programming</a:t>
                      </a:r>
                    </a:p>
                  </a:txBody>
                  <a:tcPr marL="68580" marR="68580" marT="34290" marB="34290" anchor="ctr"/>
                </a:tc>
                <a:tc>
                  <a:txBody>
                    <a:bodyPr/>
                    <a:lstStyle/>
                    <a:p>
                      <a:pPr algn="ctr"/>
                      <a:r>
                        <a:rPr lang="en-AU" sz="1400" dirty="0"/>
                        <a:t>Assessment</a:t>
                      </a:r>
                    </a:p>
                  </a:txBody>
                  <a:tcPr marL="68580" marR="68580" marT="34290" marB="34290" anchor="ctr"/>
                </a:tc>
                <a:tc>
                  <a:txBody>
                    <a:bodyPr/>
                    <a:lstStyle/>
                    <a:p>
                      <a:pPr algn="ctr"/>
                      <a:r>
                        <a:rPr lang="en-AU" sz="1400" dirty="0"/>
                        <a:t>Pedagogy</a:t>
                      </a:r>
                    </a:p>
                  </a:txBody>
                  <a:tcPr marL="68580" marR="68580" marT="34290" marB="34290" anchor="ctr"/>
                </a:tc>
                <a:tc>
                  <a:txBody>
                    <a:bodyPr/>
                    <a:lstStyle/>
                    <a:p>
                      <a:pPr algn="ctr"/>
                      <a:r>
                        <a:rPr lang="en-AU" sz="1400" dirty="0"/>
                        <a:t>Subject knowledge</a:t>
                      </a:r>
                    </a:p>
                  </a:txBody>
                  <a:tcPr marL="68580" marR="68580" marT="34290" marB="34290" anchor="ctr"/>
                </a:tc>
                <a:extLst>
                  <a:ext uri="{0D108BD9-81ED-4DB2-BD59-A6C34878D82A}">
                    <a16:rowId xmlns:a16="http://schemas.microsoft.com/office/drawing/2014/main" val="10000"/>
                  </a:ext>
                </a:extLst>
              </a:tr>
              <a:tr h="388620">
                <a:tc>
                  <a:txBody>
                    <a:bodyPr/>
                    <a:lstStyle/>
                    <a:p>
                      <a:r>
                        <a:rPr lang="en-AU" sz="900" b="1" dirty="0"/>
                        <a:t>Science and Technology</a:t>
                      </a:r>
                      <a:r>
                        <a:rPr lang="en-AU" sz="900" b="1" baseline="0" dirty="0"/>
                        <a:t> K-6</a:t>
                      </a:r>
                      <a:endParaRPr lang="en-AU" sz="900" b="1" dirty="0"/>
                    </a:p>
                  </a:txBody>
                  <a:tcPr marL="68580" marR="68580" marT="34290" marB="34290" anchor="ctr"/>
                </a:tc>
                <a:tc>
                  <a:txBody>
                    <a:bodyPr/>
                    <a:lstStyle/>
                    <a:p>
                      <a:pPr algn="ctr"/>
                      <a:r>
                        <a:rPr lang="en-AU" sz="900" dirty="0"/>
                        <a:t>All primary teachers</a:t>
                      </a:r>
                      <a:endParaRPr lang="en-AU" sz="900" dirty="0">
                        <a:solidFill>
                          <a:schemeClr val="tx1"/>
                        </a:solidFill>
                      </a:endParaRPr>
                    </a:p>
                  </a:txBody>
                  <a:tcPr marL="68580" marR="68580" marT="34290" marB="34290" anchor="ctr"/>
                </a:tc>
                <a:tc>
                  <a:txBody>
                    <a:bodyPr/>
                    <a:lstStyle/>
                    <a:p>
                      <a:pPr algn="ctr"/>
                      <a:r>
                        <a:rPr lang="en-AU" sz="1100" dirty="0"/>
                        <a:t>Redevelopment</a:t>
                      </a:r>
                      <a:endParaRPr lang="en-AU" sz="1100" dirty="0">
                        <a:solidFill>
                          <a:schemeClr val="bg1"/>
                        </a:solidFill>
                      </a:endParaRPr>
                    </a:p>
                  </a:txBody>
                  <a:tcPr marL="68580" marR="68580" marT="34290" marB="3429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1"/>
                          </a:solidFill>
                          <a:effectLst/>
                          <a:uLnTx/>
                          <a:uFillTx/>
                          <a:latin typeface="+mn-lt"/>
                          <a:ea typeface="+mn-ea"/>
                          <a:cs typeface="+mn-cs"/>
                          <a:sym typeface="Wingdings"/>
                        </a:rPr>
                        <a:t> </a:t>
                      </a:r>
                      <a:endParaRPr kumimoji="0" lang="en-AU" sz="1100" b="0" i="0" u="none" strike="noStrike" kern="1200" cap="none" spc="0" normalizeH="0" baseline="0" noProof="0" dirty="0">
                        <a:ln>
                          <a:noFill/>
                        </a:ln>
                        <a:solidFill>
                          <a:srgbClr val="7030A0"/>
                        </a:solidFill>
                        <a:effectLst/>
                        <a:uLnTx/>
                        <a:uFillTx/>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en-AU" sz="1100" kern="1200" noProof="0" dirty="0">
                        <a:solidFill>
                          <a:srgbClr val="66FF33"/>
                        </a:solidFill>
                        <a:latin typeface="+mn-lt"/>
                        <a:ea typeface="+mn-ea"/>
                        <a:cs typeface="+mn-cs"/>
                      </a:endParaRPr>
                    </a:p>
                  </a:txBody>
                  <a:tcPr marL="68580" marR="68580" marT="34290" marB="3429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AU" sz="1100" kern="1200" noProof="0" dirty="0">
                        <a:solidFill>
                          <a:srgbClr val="66FF33"/>
                        </a:solidFill>
                        <a:latin typeface="+mn-lt"/>
                        <a:ea typeface="+mn-ea"/>
                        <a:cs typeface="+mn-cs"/>
                      </a:endParaRPr>
                    </a:p>
                  </a:txBody>
                  <a:tcPr marL="68580" marR="68580" marT="34290" marB="3429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AU" sz="1100" kern="1200" noProof="0" dirty="0">
                        <a:solidFill>
                          <a:srgbClr val="66FF33"/>
                        </a:solidFill>
                        <a:latin typeface="+mn-lt"/>
                        <a:ea typeface="+mn-ea"/>
                        <a:cs typeface="+mn-cs"/>
                      </a:endParaRPr>
                    </a:p>
                  </a:txBody>
                  <a:tcPr marL="68580" marR="68580" marT="34290" marB="3429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AU" sz="1100" kern="1200" noProof="0" dirty="0">
                        <a:solidFill>
                          <a:srgbClr val="66FF33"/>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480060">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AU" sz="900" b="1" dirty="0"/>
                        <a:t>PDPHE K-10</a:t>
                      </a:r>
                    </a:p>
                    <a:p>
                      <a:endParaRPr lang="en-AU" sz="900" dirty="0"/>
                    </a:p>
                  </a:txBody>
                  <a:tcPr marL="68580" marR="68580" marT="34290" marB="34290" anchor="ctr"/>
                </a:tc>
                <a:tc>
                  <a:txBody>
                    <a:bodyPr/>
                    <a:lstStyle/>
                    <a:p>
                      <a:pPr algn="ctr"/>
                      <a:r>
                        <a:rPr lang="en-AU" sz="900" dirty="0"/>
                        <a:t>All primary teachers and secondary PDPHE teachers</a:t>
                      </a:r>
                      <a:endParaRPr lang="en-AU" sz="900" dirty="0">
                        <a:solidFill>
                          <a:schemeClr val="tx1"/>
                        </a:solidFill>
                      </a:endParaRPr>
                    </a:p>
                  </a:txBody>
                  <a:tcPr marL="68580" marR="68580" marT="34290" marB="34290" anchor="ctr"/>
                </a:tc>
                <a:tc>
                  <a:txBody>
                    <a:bodyPr/>
                    <a:lstStyle/>
                    <a:p>
                      <a:pPr algn="ctr"/>
                      <a:r>
                        <a:rPr lang="en-AU" sz="1100" dirty="0"/>
                        <a:t>Redevelopment</a:t>
                      </a:r>
                      <a:endParaRPr lang="en-AU" sz="1100" dirty="0">
                        <a:solidFill>
                          <a:schemeClr val="bg1"/>
                        </a:solidFill>
                      </a:endParaRPr>
                    </a:p>
                  </a:txBody>
                  <a:tcPr marL="68580" marR="68580" marT="34290" marB="3429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AU" sz="1100" kern="1200" noProof="0" dirty="0">
                        <a:solidFill>
                          <a:srgbClr val="66FF33"/>
                        </a:solidFill>
                        <a:latin typeface="+mn-lt"/>
                        <a:ea typeface="+mn-ea"/>
                        <a:cs typeface="+mn-cs"/>
                      </a:endParaRPr>
                    </a:p>
                  </a:txBody>
                  <a:tcPr marL="68580" marR="68580" marT="34290" marB="3429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AU" sz="1100" kern="1200" noProof="0" dirty="0">
                        <a:solidFill>
                          <a:srgbClr val="66FF33"/>
                        </a:solidFill>
                        <a:latin typeface="+mn-lt"/>
                        <a:ea typeface="+mn-ea"/>
                        <a:cs typeface="+mn-cs"/>
                      </a:endParaRPr>
                    </a:p>
                  </a:txBody>
                  <a:tcPr marL="68580" marR="68580" marT="34290" marB="3429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AU" sz="1100" kern="1200" noProof="0" dirty="0">
                        <a:solidFill>
                          <a:srgbClr val="66FF33"/>
                        </a:solidFill>
                        <a:latin typeface="+mn-lt"/>
                        <a:ea typeface="+mn-ea"/>
                        <a:cs typeface="+mn-cs"/>
                      </a:endParaRPr>
                    </a:p>
                  </a:txBody>
                  <a:tcPr marL="68580" marR="68580" marT="34290" marB="3429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AU" sz="1100" kern="1200" noProof="0" dirty="0">
                        <a:solidFill>
                          <a:srgbClr val="66FF33"/>
                        </a:solidFill>
                        <a:latin typeface="+mn-lt"/>
                        <a:ea typeface="+mn-ea"/>
                        <a:cs typeface="+mn-cs"/>
                      </a:endParaRPr>
                    </a:p>
                  </a:txBody>
                  <a:tcPr marL="68580" marR="68580" marT="34290" marB="34290" anchor="ctr"/>
                </a:tc>
                <a:extLst>
                  <a:ext uri="{0D108BD9-81ED-4DB2-BD59-A6C34878D82A}">
                    <a16:rowId xmlns:a16="http://schemas.microsoft.com/office/drawing/2014/main" val="10005"/>
                  </a:ext>
                </a:extLst>
              </a:tr>
              <a:tr h="754380">
                <a:tc>
                  <a:txBody>
                    <a:bodyPr/>
                    <a:lstStyle/>
                    <a:p>
                      <a:pPr marL="0" indent="0">
                        <a:buFont typeface="Arial" panose="020B0604020202020204" pitchFamily="34" charset="0"/>
                        <a:buNone/>
                      </a:pPr>
                      <a:r>
                        <a:rPr lang="en-AU" sz="900" b="1" dirty="0"/>
                        <a:t>Languages K-6</a:t>
                      </a:r>
                    </a:p>
                    <a:p>
                      <a:pPr marL="171450" indent="-171450">
                        <a:buFont typeface="Arial" panose="020B0604020202020204" pitchFamily="34" charset="0"/>
                        <a:buChar char="•"/>
                      </a:pPr>
                      <a:r>
                        <a:rPr lang="en-AU" sz="900" baseline="0" dirty="0"/>
                        <a:t>Chinese </a:t>
                      </a:r>
                    </a:p>
                    <a:p>
                      <a:pPr marL="171450" indent="-171450">
                        <a:buFont typeface="Arial" panose="020B0604020202020204" pitchFamily="34" charset="0"/>
                        <a:buChar char="•"/>
                      </a:pPr>
                      <a:r>
                        <a:rPr lang="en-AU" sz="900" baseline="0" dirty="0"/>
                        <a:t>French </a:t>
                      </a:r>
                    </a:p>
                    <a:p>
                      <a:pPr marL="171450" indent="-171450">
                        <a:buFont typeface="Arial" panose="020B0604020202020204" pitchFamily="34" charset="0"/>
                        <a:buChar char="•"/>
                      </a:pPr>
                      <a:r>
                        <a:rPr lang="en-AU" sz="900" baseline="0" dirty="0"/>
                        <a:t>German</a:t>
                      </a:r>
                    </a:p>
                    <a:p>
                      <a:pPr marL="171450" indent="-171450">
                        <a:buFont typeface="Arial" panose="020B0604020202020204" pitchFamily="34" charset="0"/>
                        <a:buChar char="•"/>
                      </a:pPr>
                      <a:r>
                        <a:rPr lang="en-AU" sz="900" baseline="0" dirty="0"/>
                        <a:t>Indonesian</a:t>
                      </a:r>
                    </a:p>
                    <a:p>
                      <a:pPr marL="171450" indent="-171450">
                        <a:buFont typeface="Arial" panose="020B0604020202020204" pitchFamily="34" charset="0"/>
                        <a:buChar char="•"/>
                      </a:pPr>
                      <a:r>
                        <a:rPr lang="en-AU" sz="900" baseline="0" dirty="0"/>
                        <a:t>Italian </a:t>
                      </a:r>
                    </a:p>
                    <a:p>
                      <a:pPr marL="171450" indent="-171450">
                        <a:buFont typeface="Arial" panose="020B0604020202020204" pitchFamily="34" charset="0"/>
                        <a:buChar char="•"/>
                      </a:pPr>
                      <a:r>
                        <a:rPr lang="en-AU" sz="900" baseline="0" dirty="0"/>
                        <a:t>Japanese</a:t>
                      </a:r>
                    </a:p>
                    <a:p>
                      <a:pPr marL="171450" indent="-171450">
                        <a:buFont typeface="Arial" panose="020B0604020202020204" pitchFamily="34" charset="0"/>
                        <a:buChar char="•"/>
                      </a:pPr>
                      <a:r>
                        <a:rPr lang="en-AU" sz="900" baseline="0" dirty="0"/>
                        <a:t>Korean </a:t>
                      </a:r>
                    </a:p>
                    <a:p>
                      <a:pPr marL="171450" indent="-171450">
                        <a:buFont typeface="Arial" panose="020B0604020202020204" pitchFamily="34" charset="0"/>
                        <a:buChar char="•"/>
                      </a:pPr>
                      <a:r>
                        <a:rPr lang="en-AU" sz="900" baseline="0" dirty="0"/>
                        <a:t>Spanish</a:t>
                      </a:r>
                      <a:endParaRPr lang="en-AU" sz="900" dirty="0"/>
                    </a:p>
                  </a:txBody>
                  <a:tcPr marL="68580" marR="68580" marT="34290" marB="34290" anchor="ctr"/>
                </a:tc>
                <a:tc>
                  <a:txBody>
                    <a:bodyPr/>
                    <a:lstStyle/>
                    <a:p>
                      <a:pPr algn="ctr"/>
                      <a:r>
                        <a:rPr lang="en-AU" sz="900" dirty="0"/>
                        <a:t>All primary</a:t>
                      </a:r>
                      <a:r>
                        <a:rPr lang="en-AU" sz="900" baseline="0" dirty="0"/>
                        <a:t> language teachers </a:t>
                      </a:r>
                    </a:p>
                    <a:p>
                      <a:pPr algn="ctr"/>
                      <a:r>
                        <a:rPr lang="en-AU" sz="900" baseline="0" dirty="0"/>
                        <a:t>(if implementing)</a:t>
                      </a:r>
                      <a:endParaRPr lang="en-AU" sz="900" dirty="0">
                        <a:solidFill>
                          <a:schemeClr val="tx1"/>
                        </a:solidFill>
                      </a:endParaRPr>
                    </a:p>
                  </a:txBody>
                  <a:tcPr marL="68580" marR="68580" marT="34290" marB="34290" anchor="ctr"/>
                </a:tc>
                <a:tc>
                  <a:txBody>
                    <a:bodyPr/>
                    <a:lstStyle/>
                    <a:p>
                      <a:pPr algn="ctr"/>
                      <a:r>
                        <a:rPr lang="en-AU" sz="1100" dirty="0"/>
                        <a:t>Redevelopment</a:t>
                      </a:r>
                      <a:endParaRPr lang="en-AU" sz="1100" dirty="0">
                        <a:solidFill>
                          <a:schemeClr val="bg1"/>
                        </a:solidFill>
                      </a:endParaRPr>
                    </a:p>
                  </a:txBody>
                  <a:tcPr marL="68580" marR="68580" marT="34290" marB="3429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AU" sz="1100" kern="1200" noProof="0" dirty="0">
                        <a:solidFill>
                          <a:srgbClr val="66FF33"/>
                        </a:solidFill>
                        <a:latin typeface="+mn-lt"/>
                        <a:ea typeface="+mn-ea"/>
                        <a:cs typeface="+mn-cs"/>
                      </a:endParaRPr>
                    </a:p>
                  </a:txBody>
                  <a:tcPr marL="68580" marR="68580" marT="34290" marB="3429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AU" sz="1100" kern="1200" noProof="0" dirty="0">
                        <a:solidFill>
                          <a:srgbClr val="66FF33"/>
                        </a:solidFill>
                        <a:latin typeface="+mn-lt"/>
                        <a:ea typeface="+mn-ea"/>
                        <a:cs typeface="+mn-cs"/>
                      </a:endParaRPr>
                    </a:p>
                  </a:txBody>
                  <a:tcPr marL="68580" marR="68580" marT="34290" marB="3429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AU" sz="1100" kern="1200" noProof="0" dirty="0">
                        <a:solidFill>
                          <a:srgbClr val="66FF33"/>
                        </a:solidFill>
                        <a:latin typeface="+mn-lt"/>
                        <a:ea typeface="+mn-ea"/>
                        <a:cs typeface="+mn-cs"/>
                      </a:endParaRPr>
                    </a:p>
                  </a:txBody>
                  <a:tcPr marL="68580" marR="68580" marT="34290" marB="3429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AU" sz="1100" kern="1200" noProof="0" dirty="0">
                        <a:solidFill>
                          <a:srgbClr val="66FF33"/>
                        </a:solidFill>
                        <a:latin typeface="+mn-lt"/>
                        <a:ea typeface="+mn-ea"/>
                        <a:cs typeface="+mn-cs"/>
                      </a:endParaRPr>
                    </a:p>
                  </a:txBody>
                  <a:tcPr marL="68580" marR="68580" marT="34290" marB="34290" anchor="ctr"/>
                </a:tc>
                <a:extLst>
                  <a:ext uri="{0D108BD9-81ED-4DB2-BD59-A6C34878D82A}">
                    <a16:rowId xmlns:a16="http://schemas.microsoft.com/office/drawing/2014/main" val="10007"/>
                  </a:ext>
                </a:extLst>
              </a:tr>
              <a:tr h="278130">
                <a:tc>
                  <a:txBody>
                    <a:bodyPr/>
                    <a:lstStyle/>
                    <a:p>
                      <a:r>
                        <a:rPr lang="en-AU" sz="900" b="1" dirty="0"/>
                        <a:t>Creative Arts K-6</a:t>
                      </a:r>
                    </a:p>
                  </a:txBody>
                  <a:tcPr marL="68580" marR="68580" marT="34290" marB="34290" anchor="ctr"/>
                </a:tc>
                <a:tc>
                  <a:txBody>
                    <a:bodyPr/>
                    <a:lstStyle/>
                    <a:p>
                      <a:pPr algn="ctr"/>
                      <a:r>
                        <a:rPr lang="en-AU" sz="900" dirty="0"/>
                        <a:t>All primary</a:t>
                      </a:r>
                      <a:r>
                        <a:rPr lang="en-AU" sz="900" baseline="0" dirty="0"/>
                        <a:t> teachers</a:t>
                      </a:r>
                      <a:endParaRPr lang="en-AU" sz="900" dirty="0">
                        <a:solidFill>
                          <a:schemeClr val="tx1"/>
                        </a:solidFill>
                      </a:endParaRPr>
                    </a:p>
                  </a:txBody>
                  <a:tcPr marL="68580" marR="68580" marT="34290" marB="34290" anchor="ctr"/>
                </a:tc>
                <a:tc>
                  <a:txBody>
                    <a:bodyPr/>
                    <a:lstStyle/>
                    <a:p>
                      <a:pPr algn="ctr"/>
                      <a:r>
                        <a:rPr lang="en-AU" sz="1100" dirty="0"/>
                        <a:t>Redevelopment</a:t>
                      </a:r>
                      <a:endParaRPr lang="en-AU" sz="1100" dirty="0">
                        <a:solidFill>
                          <a:schemeClr val="bg1"/>
                        </a:solidFill>
                      </a:endParaRPr>
                    </a:p>
                  </a:txBody>
                  <a:tcPr marL="68580" marR="68580" marT="34290" marB="3429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AU" sz="1100" dirty="0">
                          <a:solidFill>
                            <a:schemeClr val="tx1"/>
                          </a:solidFill>
                          <a:sym typeface="Wingdings"/>
                        </a:rPr>
                        <a:t>TBC</a:t>
                      </a:r>
                      <a:endParaRPr lang="en-AU" sz="1100" kern="1200" noProof="0" dirty="0">
                        <a:solidFill>
                          <a:schemeClr val="tx1"/>
                        </a:solidFill>
                        <a:latin typeface="+mn-lt"/>
                        <a:ea typeface="+mn-ea"/>
                        <a:cs typeface="+mn-cs"/>
                      </a:endParaRPr>
                    </a:p>
                  </a:txBody>
                  <a:tcPr marL="68580" marR="68580" marT="34290" marB="3429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Segoe UI Semilight"/>
                          <a:ea typeface="+mn-ea"/>
                          <a:cs typeface="+mn-cs"/>
                          <a:sym typeface="Wingdings"/>
                        </a:rPr>
                        <a:t>TBC</a:t>
                      </a:r>
                      <a:endParaRPr kumimoji="0" lang="en-AU" sz="1100" b="0" i="0" u="none" strike="noStrike" kern="1200" cap="none" spc="0" normalizeH="0" baseline="0" noProof="0" dirty="0">
                        <a:ln>
                          <a:noFill/>
                        </a:ln>
                        <a:solidFill>
                          <a:prstClr val="black"/>
                        </a:solidFill>
                        <a:effectLst/>
                        <a:uLnTx/>
                        <a:uFillTx/>
                        <a:latin typeface="Segoe UI Semilight"/>
                        <a:ea typeface="+mn-ea"/>
                        <a:cs typeface="+mn-cs"/>
                      </a:endParaRPr>
                    </a:p>
                  </a:txBody>
                  <a:tcPr marL="68580" marR="68580" marT="34290" marB="3429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Segoe UI Semilight"/>
                          <a:ea typeface="+mn-ea"/>
                          <a:cs typeface="+mn-cs"/>
                          <a:sym typeface="Wingdings"/>
                        </a:rPr>
                        <a:t>TBC</a:t>
                      </a:r>
                      <a:endParaRPr kumimoji="0" lang="en-AU" sz="1100" b="0" i="0" u="none" strike="noStrike" kern="1200" cap="none" spc="0" normalizeH="0" baseline="0" noProof="0" dirty="0">
                        <a:ln>
                          <a:noFill/>
                        </a:ln>
                        <a:solidFill>
                          <a:prstClr val="black"/>
                        </a:solidFill>
                        <a:effectLst/>
                        <a:uLnTx/>
                        <a:uFillTx/>
                        <a:latin typeface="Segoe UI Semilight"/>
                        <a:ea typeface="+mn-ea"/>
                        <a:cs typeface="+mn-cs"/>
                      </a:endParaRPr>
                    </a:p>
                  </a:txBody>
                  <a:tcPr marL="68580" marR="68580" marT="34290" marB="3429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Segoe UI Semilight"/>
                          <a:ea typeface="+mn-ea"/>
                          <a:cs typeface="+mn-cs"/>
                          <a:sym typeface="Wingdings"/>
                        </a:rPr>
                        <a:t>TBC</a:t>
                      </a:r>
                      <a:endParaRPr kumimoji="0" lang="en-AU" sz="1100" b="0" i="0" u="none" strike="noStrike" kern="1200" cap="none" spc="0" normalizeH="0" baseline="0" noProof="0" dirty="0">
                        <a:ln>
                          <a:noFill/>
                        </a:ln>
                        <a:solidFill>
                          <a:prstClr val="black"/>
                        </a:solidFill>
                        <a:effectLst/>
                        <a:uLnTx/>
                        <a:uFillTx/>
                        <a:latin typeface="Segoe UI Semilight"/>
                        <a:ea typeface="+mn-ea"/>
                        <a:cs typeface="+mn-cs"/>
                      </a:endParaRPr>
                    </a:p>
                  </a:txBody>
                  <a:tcPr marL="68580" marR="68580" marT="34290" marB="34290" anchor="ctr"/>
                </a:tc>
                <a:extLst>
                  <a:ext uri="{0D108BD9-81ED-4DB2-BD59-A6C34878D82A}">
                    <a16:rowId xmlns:a16="http://schemas.microsoft.com/office/drawing/2014/main" val="1000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586730872"/>
              </p:ext>
            </p:extLst>
          </p:nvPr>
        </p:nvGraphicFramePr>
        <p:xfrm>
          <a:off x="3230764" y="3609544"/>
          <a:ext cx="2450624" cy="1231323"/>
        </p:xfrm>
        <a:graphic>
          <a:graphicData uri="http://schemas.openxmlformats.org/drawingml/2006/table">
            <a:tbl>
              <a:tblPr bandRow="1">
                <a:tableStyleId>{5C22544A-7EE6-4342-B048-85BDC9FD1C3A}</a:tableStyleId>
              </a:tblPr>
              <a:tblGrid>
                <a:gridCol w="612656">
                  <a:extLst>
                    <a:ext uri="{9D8B030D-6E8A-4147-A177-3AD203B41FA5}">
                      <a16:colId xmlns:a16="http://schemas.microsoft.com/office/drawing/2014/main" val="20000"/>
                    </a:ext>
                  </a:extLst>
                </a:gridCol>
                <a:gridCol w="612656">
                  <a:extLst>
                    <a:ext uri="{9D8B030D-6E8A-4147-A177-3AD203B41FA5}">
                      <a16:colId xmlns:a16="http://schemas.microsoft.com/office/drawing/2014/main" val="20001"/>
                    </a:ext>
                  </a:extLst>
                </a:gridCol>
                <a:gridCol w="612656">
                  <a:extLst>
                    <a:ext uri="{9D8B030D-6E8A-4147-A177-3AD203B41FA5}">
                      <a16:colId xmlns:a16="http://schemas.microsoft.com/office/drawing/2014/main" val="20002"/>
                    </a:ext>
                  </a:extLst>
                </a:gridCol>
                <a:gridCol w="612656">
                  <a:extLst>
                    <a:ext uri="{9D8B030D-6E8A-4147-A177-3AD203B41FA5}">
                      <a16:colId xmlns:a16="http://schemas.microsoft.com/office/drawing/2014/main" val="20003"/>
                    </a:ext>
                  </a:extLst>
                </a:gridCol>
              </a:tblGrid>
              <a:tr h="303027">
                <a:tc gridSpan="4">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schemeClr val="tx1"/>
                          </a:solidFill>
                          <a:effectLst/>
                          <a:uLnTx/>
                          <a:uFillTx/>
                          <a:latin typeface="+mn-lt"/>
                          <a:ea typeface="+mn-ea"/>
                          <a:cs typeface="+mn-cs"/>
                        </a:rPr>
                        <a:t>Amount of support required</a:t>
                      </a:r>
                    </a:p>
                  </a:txBody>
                  <a:tcPr marL="68580" marR="68580" marT="34290" marB="34290" anchor="ctr"/>
                </a:tc>
                <a:tc hMerge="1">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srgbClr val="7030A0"/>
                        </a:solidFill>
                        <a:effectLst/>
                        <a:uLnTx/>
                        <a:uFillTx/>
                        <a:latin typeface="+mn-lt"/>
                        <a:ea typeface="+mn-ea"/>
                        <a:cs typeface="+mn-cs"/>
                      </a:endParaRPr>
                    </a:p>
                  </a:txBody>
                  <a:tcPr anchor="ctr"/>
                </a:tc>
                <a:tc hMerge="1">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srgbClr val="FF00FF"/>
                        </a:solidFill>
                        <a:effectLst/>
                        <a:uLnTx/>
                        <a:uFillTx/>
                        <a:latin typeface="+mn-lt"/>
                        <a:ea typeface="+mn-ea"/>
                        <a:cs typeface="+mn-cs"/>
                      </a:endParaRPr>
                    </a:p>
                  </a:txBody>
                  <a:tcPr anchor="ctr"/>
                </a:tc>
                <a:tc hMerge="1">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srgbClr val="66FF33"/>
                        </a:solidFill>
                        <a:effectLst/>
                        <a:uLnTx/>
                        <a:uFillTx/>
                        <a:latin typeface="+mn-lt"/>
                        <a:ea typeface="+mn-ea"/>
                        <a:cs typeface="+mn-cs"/>
                      </a:endParaRPr>
                    </a:p>
                  </a:txBody>
                  <a:tcPr anchor="ctr"/>
                </a:tc>
                <a:extLst>
                  <a:ext uri="{0D108BD9-81ED-4DB2-BD59-A6C34878D82A}">
                    <a16:rowId xmlns:a16="http://schemas.microsoft.com/office/drawing/2014/main" val="10000"/>
                  </a:ext>
                </a:extLst>
              </a:tr>
              <a:tr h="671889">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AU" sz="1500" kern="1200" dirty="0">
                        <a:solidFill>
                          <a:schemeClr val="accent1"/>
                        </a:solidFill>
                        <a:latin typeface="+mn-lt"/>
                        <a:ea typeface="+mn-ea"/>
                        <a:cs typeface="+mn-cs"/>
                      </a:endParaRPr>
                    </a:p>
                  </a:txBody>
                  <a:tcPr marL="68580" marR="68580" marT="34290" marB="3429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AU" sz="1500" kern="1200" dirty="0">
                        <a:solidFill>
                          <a:srgbClr val="7030A0"/>
                        </a:solidFill>
                        <a:latin typeface="+mn-lt"/>
                        <a:ea typeface="+mn-ea"/>
                        <a:cs typeface="+mn-cs"/>
                      </a:endParaRPr>
                    </a:p>
                  </a:txBody>
                  <a:tcPr marL="68580" marR="68580" marT="34290" marB="3429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AU" sz="1500" kern="1200" dirty="0">
                        <a:solidFill>
                          <a:srgbClr val="FF00FF"/>
                        </a:solidFill>
                        <a:latin typeface="+mn-lt"/>
                        <a:ea typeface="+mn-ea"/>
                        <a:cs typeface="+mn-cs"/>
                      </a:endParaRPr>
                    </a:p>
                  </a:txBody>
                  <a:tcPr marL="68580" marR="68580" marT="34290" marB="3429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AU" sz="1500" kern="1200" dirty="0">
                        <a:solidFill>
                          <a:srgbClr val="66FF33"/>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256407">
                <a:tc>
                  <a:txBody>
                    <a:bodyPr/>
                    <a:lstStyle/>
                    <a:p>
                      <a:pPr algn="ctr"/>
                      <a:r>
                        <a:rPr lang="en-AU" sz="600" dirty="0"/>
                        <a:t>Programming</a:t>
                      </a:r>
                    </a:p>
                  </a:txBody>
                  <a:tcPr marL="68580" marR="68580" marT="34290" marB="34290" anchor="ctr"/>
                </a:tc>
                <a:tc>
                  <a:txBody>
                    <a:bodyPr/>
                    <a:lstStyle/>
                    <a:p>
                      <a:pPr algn="ctr"/>
                      <a:r>
                        <a:rPr lang="en-AU" sz="600" dirty="0"/>
                        <a:t>Assessment</a:t>
                      </a:r>
                    </a:p>
                  </a:txBody>
                  <a:tcPr marL="68580" marR="68580" marT="34290" marB="34290" anchor="ctr"/>
                </a:tc>
                <a:tc>
                  <a:txBody>
                    <a:bodyPr/>
                    <a:lstStyle/>
                    <a:p>
                      <a:pPr algn="ctr"/>
                      <a:r>
                        <a:rPr lang="en-AU" sz="600" dirty="0"/>
                        <a:t>Pedagogy</a:t>
                      </a:r>
                    </a:p>
                  </a:txBody>
                  <a:tcPr marL="68580" marR="68580" marT="34290" marB="34290" anchor="ctr"/>
                </a:tc>
                <a:tc>
                  <a:txBody>
                    <a:bodyPr/>
                    <a:lstStyle/>
                    <a:p>
                      <a:pPr algn="ctr"/>
                      <a:r>
                        <a:rPr lang="en-AU" sz="600" dirty="0"/>
                        <a:t>Subject knowledge</a:t>
                      </a:r>
                    </a:p>
                  </a:txBody>
                  <a:tcPr marL="68580" marR="68580" marT="34290" marB="34290" anchor="ctr"/>
                </a:tc>
                <a:extLst>
                  <a:ext uri="{0D108BD9-81ED-4DB2-BD59-A6C34878D82A}">
                    <a16:rowId xmlns:a16="http://schemas.microsoft.com/office/drawing/2014/main" val="10004"/>
                  </a:ext>
                </a:extLst>
              </a:tr>
            </a:tbl>
          </a:graphicData>
        </a:graphic>
      </p:graphicFrame>
      <p:grpSp>
        <p:nvGrpSpPr>
          <p:cNvPr id="4" name="Group 3">
            <a:extLst>
              <a:ext uri="{FF2B5EF4-FFF2-40B4-BE49-F238E27FC236}">
                <a16:creationId xmlns:a16="http://schemas.microsoft.com/office/drawing/2014/main" id="{C47898D1-AC95-4334-B780-1679AE8C71AE}"/>
              </a:ext>
            </a:extLst>
          </p:cNvPr>
          <p:cNvGrpSpPr/>
          <p:nvPr/>
        </p:nvGrpSpPr>
        <p:grpSpPr>
          <a:xfrm>
            <a:off x="3300384" y="4048645"/>
            <a:ext cx="2293274" cy="481920"/>
            <a:chOff x="3300384" y="4048645"/>
            <a:chExt cx="2293274" cy="481920"/>
          </a:xfrm>
        </p:grpSpPr>
        <p:pic>
          <p:nvPicPr>
            <p:cNvPr id="6" name="Graphic 5" descr="Signal">
              <a:extLst>
                <a:ext uri="{FF2B5EF4-FFF2-40B4-BE49-F238E27FC236}">
                  <a16:creationId xmlns:a16="http://schemas.microsoft.com/office/drawing/2014/main" id="{2870D1EF-7AF0-4DA3-979D-BA6BDB41527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00384" y="4055097"/>
              <a:ext cx="472786" cy="472786"/>
            </a:xfrm>
            <a:prstGeom prst="rect">
              <a:avLst/>
            </a:prstGeom>
          </p:spPr>
        </p:pic>
        <p:pic>
          <p:nvPicPr>
            <p:cNvPr id="7" name="Graphic 6" descr="Signal">
              <a:extLst>
                <a:ext uri="{FF2B5EF4-FFF2-40B4-BE49-F238E27FC236}">
                  <a16:creationId xmlns:a16="http://schemas.microsoft.com/office/drawing/2014/main" id="{49D83E8F-3D93-499A-8CDE-D44292F3171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909984" y="4055097"/>
              <a:ext cx="472786" cy="472786"/>
            </a:xfrm>
            <a:prstGeom prst="rect">
              <a:avLst/>
            </a:prstGeom>
          </p:spPr>
        </p:pic>
        <p:pic>
          <p:nvPicPr>
            <p:cNvPr id="8" name="Graphic 7" descr="Signal">
              <a:extLst>
                <a:ext uri="{FF2B5EF4-FFF2-40B4-BE49-F238E27FC236}">
                  <a16:creationId xmlns:a16="http://schemas.microsoft.com/office/drawing/2014/main" id="{AD1751AA-CAE0-4193-BF67-22B00E1A0B8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493607" y="4048645"/>
              <a:ext cx="472786" cy="472786"/>
            </a:xfrm>
            <a:prstGeom prst="rect">
              <a:avLst/>
            </a:prstGeom>
          </p:spPr>
        </p:pic>
        <p:pic>
          <p:nvPicPr>
            <p:cNvPr id="9" name="Graphic 8" descr="Signal">
              <a:extLst>
                <a:ext uri="{FF2B5EF4-FFF2-40B4-BE49-F238E27FC236}">
                  <a16:creationId xmlns:a16="http://schemas.microsoft.com/office/drawing/2014/main" id="{CDD7436D-F57E-4FE2-B198-00691B32824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5120872" y="4057779"/>
              <a:ext cx="472786" cy="472786"/>
            </a:xfrm>
            <a:prstGeom prst="rect">
              <a:avLst/>
            </a:prstGeom>
          </p:spPr>
        </p:pic>
      </p:grpSp>
      <p:pic>
        <p:nvPicPr>
          <p:cNvPr id="10" name="Graphic 9" descr="Signal">
            <a:extLst>
              <a:ext uri="{FF2B5EF4-FFF2-40B4-BE49-F238E27FC236}">
                <a16:creationId xmlns:a16="http://schemas.microsoft.com/office/drawing/2014/main" id="{89E8AAB8-DA96-4575-B063-7E17465D292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014354" y="721564"/>
            <a:ext cx="356754" cy="356754"/>
          </a:xfrm>
          <a:prstGeom prst="rect">
            <a:avLst/>
          </a:prstGeom>
        </p:spPr>
      </p:pic>
      <p:pic>
        <p:nvPicPr>
          <p:cNvPr id="12" name="Graphic 11" descr="Signal">
            <a:extLst>
              <a:ext uri="{FF2B5EF4-FFF2-40B4-BE49-F238E27FC236}">
                <a16:creationId xmlns:a16="http://schemas.microsoft.com/office/drawing/2014/main" id="{48C121AF-9CA6-43EE-AD97-C211F9CD0A1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447435" y="721564"/>
            <a:ext cx="356754" cy="356754"/>
          </a:xfrm>
          <a:prstGeom prst="rect">
            <a:avLst/>
          </a:prstGeom>
        </p:spPr>
      </p:pic>
      <p:pic>
        <p:nvPicPr>
          <p:cNvPr id="13" name="Graphic 12" descr="Signal">
            <a:extLst>
              <a:ext uri="{FF2B5EF4-FFF2-40B4-BE49-F238E27FC236}">
                <a16:creationId xmlns:a16="http://schemas.microsoft.com/office/drawing/2014/main" id="{D3F783C7-A2D2-406A-BC25-B373FCDA2C63}"/>
              </a:ext>
            </a:extLst>
          </p:cNvPr>
          <p:cNvPicPr>
            <a:picLocks noChangeAspect="1"/>
          </p:cNvPicPr>
          <p:nvPr/>
        </p:nvPicPr>
        <p:blipFill rotWithShape="1">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1" r="29570"/>
          <a:stretch/>
        </p:blipFill>
        <p:spPr>
          <a:xfrm>
            <a:off x="6805526" y="721564"/>
            <a:ext cx="251257" cy="356754"/>
          </a:xfrm>
          <a:prstGeom prst="rect">
            <a:avLst/>
          </a:prstGeom>
        </p:spPr>
      </p:pic>
      <p:pic>
        <p:nvPicPr>
          <p:cNvPr id="14" name="Graphic 13" descr="Signal">
            <a:extLst>
              <a:ext uri="{FF2B5EF4-FFF2-40B4-BE49-F238E27FC236}">
                <a16:creationId xmlns:a16="http://schemas.microsoft.com/office/drawing/2014/main" id="{B2460F8E-51F6-455C-9C7A-C1A481F6F62B}"/>
              </a:ext>
            </a:extLst>
          </p:cNvPr>
          <p:cNvPicPr>
            <a:picLocks noChangeAspect="1"/>
          </p:cNvPicPr>
          <p:nvPr/>
        </p:nvPicPr>
        <p:blipFill rotWithShape="1">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1" r="31324"/>
          <a:stretch/>
        </p:blipFill>
        <p:spPr>
          <a:xfrm>
            <a:off x="8206568" y="721564"/>
            <a:ext cx="245006" cy="356754"/>
          </a:xfrm>
          <a:prstGeom prst="rect">
            <a:avLst/>
          </a:prstGeom>
        </p:spPr>
      </p:pic>
      <p:pic>
        <p:nvPicPr>
          <p:cNvPr id="15" name="Graphic 14" descr="Signal">
            <a:extLst>
              <a:ext uri="{FF2B5EF4-FFF2-40B4-BE49-F238E27FC236}">
                <a16:creationId xmlns:a16="http://schemas.microsoft.com/office/drawing/2014/main" id="{AC1CC330-F59B-47D0-BA8A-57970039BAD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014354" y="1247444"/>
            <a:ext cx="356754" cy="356754"/>
          </a:xfrm>
          <a:prstGeom prst="rect">
            <a:avLst/>
          </a:prstGeom>
        </p:spPr>
      </p:pic>
      <p:pic>
        <p:nvPicPr>
          <p:cNvPr id="16" name="Graphic 15" descr="Signal">
            <a:extLst>
              <a:ext uri="{FF2B5EF4-FFF2-40B4-BE49-F238E27FC236}">
                <a16:creationId xmlns:a16="http://schemas.microsoft.com/office/drawing/2014/main" id="{80A510D6-ED6C-4B75-ABE2-365EF576228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447435" y="1247444"/>
            <a:ext cx="356754" cy="356754"/>
          </a:xfrm>
          <a:prstGeom prst="rect">
            <a:avLst/>
          </a:prstGeom>
        </p:spPr>
      </p:pic>
      <p:pic>
        <p:nvPicPr>
          <p:cNvPr id="17" name="Graphic 16" descr="Signal">
            <a:extLst>
              <a:ext uri="{FF2B5EF4-FFF2-40B4-BE49-F238E27FC236}">
                <a16:creationId xmlns:a16="http://schemas.microsoft.com/office/drawing/2014/main" id="{88DCD6EC-0093-4F98-BB81-591D33E95A52}"/>
              </a:ext>
            </a:extLst>
          </p:cNvPr>
          <p:cNvPicPr>
            <a:picLocks noChangeAspect="1"/>
          </p:cNvPicPr>
          <p:nvPr/>
        </p:nvPicPr>
        <p:blipFill rotWithShape="1">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1" r="29570"/>
          <a:stretch/>
        </p:blipFill>
        <p:spPr>
          <a:xfrm>
            <a:off x="6800850" y="1247444"/>
            <a:ext cx="251257" cy="356754"/>
          </a:xfrm>
          <a:prstGeom prst="rect">
            <a:avLst/>
          </a:prstGeom>
        </p:spPr>
      </p:pic>
      <p:pic>
        <p:nvPicPr>
          <p:cNvPr id="18" name="Graphic 17" descr="Signal">
            <a:extLst>
              <a:ext uri="{FF2B5EF4-FFF2-40B4-BE49-F238E27FC236}">
                <a16:creationId xmlns:a16="http://schemas.microsoft.com/office/drawing/2014/main" id="{5F44A7D8-7ADC-4E99-A4C5-6A78A43213BA}"/>
              </a:ext>
            </a:extLst>
          </p:cNvPr>
          <p:cNvPicPr>
            <a:picLocks noChangeAspect="1"/>
          </p:cNvPicPr>
          <p:nvPr/>
        </p:nvPicPr>
        <p:blipFill rotWithShape="1">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1" r="31324"/>
          <a:stretch/>
        </p:blipFill>
        <p:spPr>
          <a:xfrm>
            <a:off x="8206568" y="1247444"/>
            <a:ext cx="245006" cy="356754"/>
          </a:xfrm>
          <a:prstGeom prst="rect">
            <a:avLst/>
          </a:prstGeom>
        </p:spPr>
      </p:pic>
      <p:pic>
        <p:nvPicPr>
          <p:cNvPr id="19" name="Graphic 18" descr="Signal">
            <a:extLst>
              <a:ext uri="{FF2B5EF4-FFF2-40B4-BE49-F238E27FC236}">
                <a16:creationId xmlns:a16="http://schemas.microsoft.com/office/drawing/2014/main" id="{F4240F37-829E-48DB-B103-48DC91D1523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014354" y="1987177"/>
            <a:ext cx="356754" cy="356754"/>
          </a:xfrm>
          <a:prstGeom prst="rect">
            <a:avLst/>
          </a:prstGeom>
        </p:spPr>
      </p:pic>
      <p:pic>
        <p:nvPicPr>
          <p:cNvPr id="20" name="Graphic 19" descr="Signal">
            <a:extLst>
              <a:ext uri="{FF2B5EF4-FFF2-40B4-BE49-F238E27FC236}">
                <a16:creationId xmlns:a16="http://schemas.microsoft.com/office/drawing/2014/main" id="{EF0EC84A-C7D3-4C93-B6C6-314056B32CC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447435" y="1987177"/>
            <a:ext cx="356754" cy="356754"/>
          </a:xfrm>
          <a:prstGeom prst="rect">
            <a:avLst/>
          </a:prstGeom>
        </p:spPr>
      </p:pic>
      <p:pic>
        <p:nvPicPr>
          <p:cNvPr id="21" name="Graphic 20" descr="Signal">
            <a:extLst>
              <a:ext uri="{FF2B5EF4-FFF2-40B4-BE49-F238E27FC236}">
                <a16:creationId xmlns:a16="http://schemas.microsoft.com/office/drawing/2014/main" id="{2C87AABF-162A-486E-B083-A9939FD8FC1A}"/>
              </a:ext>
            </a:extLst>
          </p:cNvPr>
          <p:cNvPicPr>
            <a:picLocks noChangeAspect="1"/>
          </p:cNvPicPr>
          <p:nvPr/>
        </p:nvPicPr>
        <p:blipFill rotWithShape="1">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1" r="29570"/>
          <a:stretch/>
        </p:blipFill>
        <p:spPr>
          <a:xfrm>
            <a:off x="6800850" y="1987177"/>
            <a:ext cx="251257" cy="356754"/>
          </a:xfrm>
          <a:prstGeom prst="rect">
            <a:avLst/>
          </a:prstGeom>
        </p:spPr>
      </p:pic>
      <p:pic>
        <p:nvPicPr>
          <p:cNvPr id="22" name="Graphic 21" descr="Signal">
            <a:extLst>
              <a:ext uri="{FF2B5EF4-FFF2-40B4-BE49-F238E27FC236}">
                <a16:creationId xmlns:a16="http://schemas.microsoft.com/office/drawing/2014/main" id="{56E9F629-87A4-46B0-84B0-E86192DD1E0D}"/>
              </a:ext>
            </a:extLst>
          </p:cNvPr>
          <p:cNvPicPr>
            <a:picLocks noChangeAspect="1"/>
          </p:cNvPicPr>
          <p:nvPr/>
        </p:nvPicPr>
        <p:blipFill rotWithShape="1">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1" r="31324"/>
          <a:stretch/>
        </p:blipFill>
        <p:spPr>
          <a:xfrm>
            <a:off x="8206568" y="1987177"/>
            <a:ext cx="245006" cy="356754"/>
          </a:xfrm>
          <a:prstGeom prst="rect">
            <a:avLst/>
          </a:prstGeom>
        </p:spPr>
      </p:pic>
    </p:spTree>
    <p:extLst>
      <p:ext uri="{BB962C8B-B14F-4D97-AF65-F5344CB8AC3E}">
        <p14:creationId xmlns:p14="http://schemas.microsoft.com/office/powerpoint/2010/main" val="1332108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6CBE4-FB27-45D3-9581-6BE4AF038951}"/>
              </a:ext>
            </a:extLst>
          </p:cNvPr>
          <p:cNvSpPr>
            <a:spLocks noGrp="1"/>
          </p:cNvSpPr>
          <p:nvPr>
            <p:ph type="title"/>
          </p:nvPr>
        </p:nvSpPr>
        <p:spPr/>
        <p:txBody>
          <a:bodyPr/>
          <a:lstStyle/>
          <a:p>
            <a:r>
              <a:rPr lang="en-AU" sz="2800" dirty="0"/>
              <a:t>Draft PHASES OF SYLLABUS IMPLEMENTATION</a:t>
            </a:r>
          </a:p>
        </p:txBody>
      </p:sp>
      <p:graphicFrame>
        <p:nvGraphicFramePr>
          <p:cNvPr id="8" name="Content Placeholder 7">
            <a:extLst>
              <a:ext uri="{FF2B5EF4-FFF2-40B4-BE49-F238E27FC236}">
                <a16:creationId xmlns:a16="http://schemas.microsoft.com/office/drawing/2014/main" id="{B95C2B74-564B-48CE-8175-3F40B82BB855}"/>
              </a:ext>
            </a:extLst>
          </p:cNvPr>
          <p:cNvGraphicFramePr>
            <a:graphicFrameLocks noGrp="1"/>
          </p:cNvGraphicFramePr>
          <p:nvPr>
            <p:ph idx="1"/>
            <p:extLst>
              <p:ext uri="{D42A27DB-BD31-4B8C-83A1-F6EECF244321}">
                <p14:modId xmlns:p14="http://schemas.microsoft.com/office/powerpoint/2010/main" val="3442120946"/>
              </p:ext>
            </p:extLst>
          </p:nvPr>
        </p:nvGraphicFramePr>
        <p:xfrm>
          <a:off x="2179434" y="1200150"/>
          <a:ext cx="6496253" cy="3100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ight Arrow 3"/>
          <p:cNvSpPr/>
          <p:nvPr/>
        </p:nvSpPr>
        <p:spPr>
          <a:xfrm>
            <a:off x="468313" y="1294008"/>
            <a:ext cx="1952554" cy="2912672"/>
          </a:xfrm>
          <a:prstGeom prst="rightArrow">
            <a:avLst>
              <a:gd name="adj1" fmla="val 81146"/>
              <a:gd name="adj2" fmla="val 29930"/>
            </a:avLst>
          </a:prstGeom>
          <a:solidFill>
            <a:srgbClr val="00A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Flexible and responsive modes of implementation based on the degree of syllabus change </a:t>
            </a:r>
          </a:p>
        </p:txBody>
      </p:sp>
    </p:spTree>
    <p:extLst>
      <p:ext uri="{BB962C8B-B14F-4D97-AF65-F5344CB8AC3E}">
        <p14:creationId xmlns:p14="http://schemas.microsoft.com/office/powerpoint/2010/main" val="155059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dirty="0"/>
              <a:t/>
            </a:r>
            <a:br>
              <a:rPr lang="en-AU" dirty="0"/>
            </a:br>
            <a:r>
              <a:rPr lang="en-AU" dirty="0"/>
              <a:t/>
            </a:r>
            <a:br>
              <a:rPr lang="en-AU" dirty="0"/>
            </a:br>
            <a:r>
              <a:rPr lang="en-AU" dirty="0"/>
              <a:t> Consistent wellbeing</a:t>
            </a:r>
          </a:p>
        </p:txBody>
      </p:sp>
      <p:sp>
        <p:nvSpPr>
          <p:cNvPr id="9" name="Subtitle 8"/>
          <p:cNvSpPr>
            <a:spLocks noGrp="1"/>
          </p:cNvSpPr>
          <p:nvPr>
            <p:ph idx="1"/>
          </p:nvPr>
        </p:nvSpPr>
        <p:spPr/>
        <p:txBody>
          <a:bodyPr>
            <a:noAutofit/>
          </a:bodyPr>
          <a:lstStyle/>
          <a:p>
            <a:r>
              <a:rPr lang="en-AU" sz="1600" b="1" dirty="0"/>
              <a:t>This is about: </a:t>
            </a:r>
            <a:r>
              <a:rPr lang="en-AU" sz="1600" dirty="0"/>
              <a:t>delivering wellbeing services that are quality assured, proactive, and easy to navigate.   </a:t>
            </a:r>
          </a:p>
          <a:p>
            <a:endParaRPr lang="en-AU" sz="1600" dirty="0"/>
          </a:p>
          <a:p>
            <a:r>
              <a:rPr lang="en-AU" sz="1600" b="1" dirty="0"/>
              <a:t>Because we want: </a:t>
            </a:r>
            <a:r>
              <a:rPr lang="en-AU" sz="1600" dirty="0"/>
              <a:t>our principals to feel supported with complex cases, and for as many students as possible to get help before issues become enmeshed or intractable. </a:t>
            </a:r>
          </a:p>
        </p:txBody>
      </p:sp>
      <p:sp>
        <p:nvSpPr>
          <p:cNvPr id="21" name="Date Placeholder 20"/>
          <p:cNvSpPr>
            <a:spLocks noGrp="1"/>
          </p:cNvSpPr>
          <p:nvPr>
            <p:ph type="dt" sz="half" idx="10"/>
          </p:nvPr>
        </p:nvSpPr>
        <p:spPr/>
        <p:txBody>
          <a:bodyPr/>
          <a:lstStyle/>
          <a:p>
            <a:fld id="{47041117-2414-43A5-B4B6-CE7373A05395}" type="datetime4">
              <a:rPr lang="en-AU" smtClean="0"/>
              <a:t>22 June 2018</a:t>
            </a:fld>
            <a:endParaRPr lang="en-AU" dirty="0"/>
          </a:p>
        </p:txBody>
      </p:sp>
      <p:sp>
        <p:nvSpPr>
          <p:cNvPr id="22" name="Footer Placeholder 21"/>
          <p:cNvSpPr>
            <a:spLocks noGrp="1"/>
          </p:cNvSpPr>
          <p:nvPr>
            <p:ph type="ftr" sz="quarter" idx="11"/>
          </p:nvPr>
        </p:nvSpPr>
        <p:spPr/>
        <p:txBody>
          <a:bodyPr/>
          <a:lstStyle/>
          <a:p>
            <a:r>
              <a:rPr lang="en-AU" dirty="0"/>
              <a:t>© NSW Department of Education | Striving for Excellence</a:t>
            </a:r>
          </a:p>
        </p:txBody>
      </p:sp>
      <p:sp>
        <p:nvSpPr>
          <p:cNvPr id="23" name="Slide Number Placeholder 22"/>
          <p:cNvSpPr>
            <a:spLocks noGrp="1"/>
          </p:cNvSpPr>
          <p:nvPr>
            <p:ph type="sldNum" sz="quarter" idx="12"/>
          </p:nvPr>
        </p:nvSpPr>
        <p:spPr/>
        <p:txBody>
          <a:bodyPr/>
          <a:lstStyle/>
          <a:p>
            <a:r>
              <a:rPr lang="en-AU"/>
              <a:t>Page </a:t>
            </a:r>
            <a:fld id="{4A2A1DA9-8CAF-4BCA-B496-545B076AED2D}" type="slidenum">
              <a:rPr lang="en-AU" smtClean="0"/>
              <a:pPr/>
              <a:t>26</a:t>
            </a:fld>
            <a:endParaRPr lang="en-AU" dirty="0"/>
          </a:p>
        </p:txBody>
      </p:sp>
    </p:spTree>
    <p:extLst>
      <p:ext uri="{BB962C8B-B14F-4D97-AF65-F5344CB8AC3E}">
        <p14:creationId xmlns:p14="http://schemas.microsoft.com/office/powerpoint/2010/main" val="2936103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04F0440-2178-429A-9D57-B2A5D6F91B12}"/>
              </a:ext>
            </a:extLst>
          </p:cNvPr>
          <p:cNvSpPr>
            <a:spLocks noGrp="1"/>
          </p:cNvSpPr>
          <p:nvPr>
            <p:ph idx="1"/>
          </p:nvPr>
        </p:nvSpPr>
        <p:spPr/>
        <p:txBody>
          <a:bodyPr>
            <a:normAutofit lnSpcReduction="10000"/>
          </a:bodyPr>
          <a:lstStyle/>
          <a:p>
            <a:r>
              <a:rPr lang="en-AU" sz="1400" b="1" dirty="0"/>
              <a:t>Projects</a:t>
            </a:r>
          </a:p>
          <a:p>
            <a:pPr marL="285750" indent="-285750">
              <a:buFont typeface="Wingdings" panose="05000000000000000000" pitchFamily="2" charset="2"/>
              <a:buChar char="§"/>
            </a:pPr>
            <a:r>
              <a:rPr lang="en-AU" sz="1400" dirty="0"/>
              <a:t>Quality assure wellbeing services	</a:t>
            </a:r>
            <a:r>
              <a:rPr lang="en-AU" sz="1400" dirty="0" smtClean="0"/>
              <a:t>Commenced </a:t>
            </a:r>
            <a:r>
              <a:rPr lang="en-AU" sz="1400" dirty="0"/>
              <a:t>Term 1 2018</a:t>
            </a:r>
          </a:p>
          <a:p>
            <a:pPr marL="285750" indent="-285750">
              <a:buFont typeface="Wingdings" panose="05000000000000000000" pitchFamily="2" charset="2"/>
              <a:buChar char="§"/>
            </a:pPr>
            <a:r>
              <a:rPr lang="en-AU" sz="1400" b="1" dirty="0"/>
              <a:t>Access requests			Commenced Term 2 2018</a:t>
            </a:r>
          </a:p>
          <a:p>
            <a:pPr marL="285750" indent="-285750">
              <a:buFont typeface="Wingdings" panose="05000000000000000000" pitchFamily="2" charset="2"/>
              <a:buChar char="§"/>
            </a:pPr>
            <a:r>
              <a:rPr lang="en-AU" sz="1400" dirty="0"/>
              <a:t>Complex case coordination		Commenced Term 2 2018</a:t>
            </a:r>
          </a:p>
          <a:p>
            <a:endParaRPr lang="en-AU" dirty="0"/>
          </a:p>
          <a:p>
            <a:r>
              <a:rPr lang="en-AU" sz="1400" b="1" dirty="0"/>
              <a:t>Project Outcomes – Access Requests</a:t>
            </a:r>
          </a:p>
          <a:p>
            <a:pPr marL="285750" indent="-285750">
              <a:buFont typeface="Arial" panose="020B0604020202020204" pitchFamily="34" charset="0"/>
              <a:buChar char="•"/>
            </a:pPr>
            <a:r>
              <a:rPr lang="en-AU" sz="1400" dirty="0"/>
              <a:t>Processes, gaps and inconsistencies throughout the state are mapped.</a:t>
            </a:r>
          </a:p>
          <a:p>
            <a:pPr marL="285750" indent="-285750">
              <a:buFont typeface="Arial" panose="020B0604020202020204" pitchFamily="34" charset="0"/>
              <a:buChar char="•"/>
            </a:pPr>
            <a:r>
              <a:rPr lang="en-AU" sz="1400" dirty="0"/>
              <a:t>Identify what works effectively and what doesn’t</a:t>
            </a:r>
          </a:p>
          <a:p>
            <a:pPr marL="285750" indent="-285750">
              <a:buFont typeface="Arial" panose="020B0604020202020204" pitchFamily="34" charset="0"/>
              <a:buChar char="•"/>
            </a:pPr>
            <a:r>
              <a:rPr lang="en-AU" sz="1400" dirty="0"/>
              <a:t>A streamlined system to improve the access request process.</a:t>
            </a:r>
            <a:endParaRPr lang="en-AU" dirty="0"/>
          </a:p>
        </p:txBody>
      </p:sp>
      <p:sp>
        <p:nvSpPr>
          <p:cNvPr id="4" name="Title 3">
            <a:extLst>
              <a:ext uri="{FF2B5EF4-FFF2-40B4-BE49-F238E27FC236}">
                <a16:creationId xmlns:a16="http://schemas.microsoft.com/office/drawing/2014/main" id="{D1FEFFBE-5A9C-4C12-A88A-834210611CE0}"/>
              </a:ext>
            </a:extLst>
          </p:cNvPr>
          <p:cNvSpPr>
            <a:spLocks noGrp="1"/>
          </p:cNvSpPr>
          <p:nvPr>
            <p:ph type="title"/>
          </p:nvPr>
        </p:nvSpPr>
        <p:spPr/>
        <p:txBody>
          <a:bodyPr/>
          <a:lstStyle/>
          <a:p>
            <a:r>
              <a:rPr lang="en-AU" dirty="0"/>
              <a:t>Consistent wellbeing services</a:t>
            </a:r>
          </a:p>
        </p:txBody>
      </p:sp>
    </p:spTree>
    <p:extLst>
      <p:ext uri="{BB962C8B-B14F-4D97-AF65-F5344CB8AC3E}">
        <p14:creationId xmlns:p14="http://schemas.microsoft.com/office/powerpoint/2010/main" val="17438648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0DD0C1-85D5-4888-B779-3E27AAA492BB}"/>
              </a:ext>
            </a:extLst>
          </p:cNvPr>
          <p:cNvSpPr>
            <a:spLocks noGrp="1"/>
          </p:cNvSpPr>
          <p:nvPr>
            <p:ph idx="1"/>
          </p:nvPr>
        </p:nvSpPr>
        <p:spPr>
          <a:xfrm>
            <a:off x="395536" y="1200151"/>
            <a:ext cx="8280920" cy="3099792"/>
          </a:xfrm>
        </p:spPr>
        <p:txBody>
          <a:bodyPr>
            <a:normAutofit/>
          </a:bodyPr>
          <a:lstStyle/>
          <a:p>
            <a:r>
              <a:rPr lang="en-AU" sz="1700" b="1" dirty="0"/>
              <a:t>What has been done in Term 2:</a:t>
            </a:r>
          </a:p>
          <a:p>
            <a:pPr marL="171450" indent="-171450">
              <a:buFont typeface="Wingdings" panose="05000000000000000000" pitchFamily="2" charset="2"/>
              <a:buChar char="§"/>
            </a:pPr>
            <a:r>
              <a:rPr lang="en-AU" sz="1700" dirty="0"/>
              <a:t>Process map for Access Requests (completed T2 W5)</a:t>
            </a:r>
          </a:p>
          <a:p>
            <a:pPr marL="171450" indent="-171450">
              <a:buFont typeface="Wingdings" panose="05000000000000000000" pitchFamily="2" charset="2"/>
              <a:buChar char="§"/>
            </a:pPr>
            <a:r>
              <a:rPr lang="en-AU" sz="1700" dirty="0"/>
              <a:t>Initial enhancements to Access Request System (completed with ITD T1 W10) with further enhancements in progress (to be completed by T2 W10)</a:t>
            </a:r>
          </a:p>
          <a:p>
            <a:pPr marL="171450" indent="-171450">
              <a:buFont typeface="Wingdings" panose="05000000000000000000" pitchFamily="2" charset="2"/>
              <a:buChar char="§"/>
            </a:pPr>
            <a:r>
              <a:rPr lang="en-AU" sz="1700" dirty="0"/>
              <a:t>Consultation process with Access Request users commenced:</a:t>
            </a:r>
          </a:p>
          <a:p>
            <a:pPr marL="171450" indent="-171450">
              <a:buFont typeface="Wingdings" panose="05000000000000000000" pitchFamily="2" charset="2"/>
              <a:buChar char="§"/>
            </a:pPr>
            <a:r>
              <a:rPr lang="en-AU" sz="1700" dirty="0"/>
              <a:t>Consultations and Disability Learning and Support (completed T2 W5)</a:t>
            </a:r>
          </a:p>
          <a:p>
            <a:pPr marL="171450" indent="-171450">
              <a:buFont typeface="Wingdings" panose="05000000000000000000" pitchFamily="2" charset="2"/>
              <a:buChar char="§"/>
            </a:pPr>
            <a:r>
              <a:rPr lang="en-AU" sz="1700" dirty="0"/>
              <a:t>Consultations with School Services commenced – Metropolitan South (completed T2 W6) and Metropolitan North (in progress)</a:t>
            </a:r>
          </a:p>
        </p:txBody>
      </p:sp>
      <p:sp>
        <p:nvSpPr>
          <p:cNvPr id="5" name="Title 4">
            <a:extLst>
              <a:ext uri="{FF2B5EF4-FFF2-40B4-BE49-F238E27FC236}">
                <a16:creationId xmlns:a16="http://schemas.microsoft.com/office/drawing/2014/main" id="{44B8523E-69D8-42FF-A279-6C4E661DD28A}"/>
              </a:ext>
            </a:extLst>
          </p:cNvPr>
          <p:cNvSpPr>
            <a:spLocks noGrp="1"/>
          </p:cNvSpPr>
          <p:nvPr>
            <p:ph type="title"/>
          </p:nvPr>
        </p:nvSpPr>
        <p:spPr>
          <a:xfrm>
            <a:off x="395536" y="267494"/>
            <a:ext cx="8280920" cy="709587"/>
          </a:xfrm>
        </p:spPr>
        <p:txBody>
          <a:bodyPr/>
          <a:lstStyle/>
          <a:p>
            <a:r>
              <a:rPr lang="en-AU" dirty="0"/>
              <a:t>Project – access requests</a:t>
            </a:r>
          </a:p>
        </p:txBody>
      </p:sp>
    </p:spTree>
    <p:extLst>
      <p:ext uri="{BB962C8B-B14F-4D97-AF65-F5344CB8AC3E}">
        <p14:creationId xmlns:p14="http://schemas.microsoft.com/office/powerpoint/2010/main" val="16795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0DD0C1-85D5-4888-B779-3E27AAA492BB}"/>
              </a:ext>
            </a:extLst>
          </p:cNvPr>
          <p:cNvSpPr>
            <a:spLocks noGrp="1"/>
          </p:cNvSpPr>
          <p:nvPr>
            <p:ph idx="1"/>
          </p:nvPr>
        </p:nvSpPr>
        <p:spPr/>
        <p:txBody>
          <a:bodyPr>
            <a:normAutofit/>
          </a:bodyPr>
          <a:lstStyle/>
          <a:p>
            <a:r>
              <a:rPr lang="en-AU" sz="1700" b="1" dirty="0"/>
              <a:t>What is next</a:t>
            </a:r>
          </a:p>
          <a:p>
            <a:pPr marL="285750" indent="-285750">
              <a:buFont typeface="Wingdings" panose="05000000000000000000" pitchFamily="2" charset="2"/>
              <a:buChar char="§"/>
            </a:pPr>
            <a:r>
              <a:rPr lang="en-AU" sz="1700" dirty="0"/>
              <a:t>Establish governance group including Principals, School Services, Disability Learning and Support and ITD to drive delivery of streamlined and improved access request process (T3 W1-2)</a:t>
            </a:r>
          </a:p>
          <a:p>
            <a:pPr marL="285750" indent="-285750">
              <a:buFont typeface="Wingdings" panose="05000000000000000000" pitchFamily="2" charset="2"/>
              <a:buChar char="§"/>
            </a:pPr>
            <a:r>
              <a:rPr lang="en-AU" sz="1700" dirty="0"/>
              <a:t>Consultation process with Access Request users to continue:</a:t>
            </a:r>
          </a:p>
          <a:p>
            <a:pPr marL="285750" indent="-285750">
              <a:buFont typeface="Wingdings" panose="05000000000000000000" pitchFamily="2" charset="2"/>
              <a:buChar char="§"/>
            </a:pPr>
            <a:r>
              <a:rPr lang="en-AU" sz="1700" dirty="0"/>
              <a:t>Principals and school executive (T3 W1-5)</a:t>
            </a:r>
          </a:p>
          <a:p>
            <a:pPr marL="285750" indent="-285750">
              <a:buFont typeface="Wingdings" panose="05000000000000000000" pitchFamily="2" charset="2"/>
              <a:buChar char="§"/>
            </a:pPr>
            <a:r>
              <a:rPr lang="en-AU" sz="1700" dirty="0"/>
              <a:t>School counselling service (T3 W1-5)</a:t>
            </a:r>
          </a:p>
          <a:p>
            <a:pPr marL="285750" indent="-285750">
              <a:buFont typeface="Wingdings" panose="05000000000000000000" pitchFamily="2" charset="2"/>
              <a:buChar char="§"/>
            </a:pPr>
            <a:r>
              <a:rPr lang="en-AU" sz="1700" dirty="0"/>
              <a:t>Identify improvements to streamline Access Requests process (T3 W6)</a:t>
            </a:r>
          </a:p>
        </p:txBody>
      </p:sp>
      <p:sp>
        <p:nvSpPr>
          <p:cNvPr id="5" name="Title 4">
            <a:extLst>
              <a:ext uri="{FF2B5EF4-FFF2-40B4-BE49-F238E27FC236}">
                <a16:creationId xmlns:a16="http://schemas.microsoft.com/office/drawing/2014/main" id="{44B8523E-69D8-42FF-A279-6C4E661DD28A}"/>
              </a:ext>
            </a:extLst>
          </p:cNvPr>
          <p:cNvSpPr>
            <a:spLocks noGrp="1"/>
          </p:cNvSpPr>
          <p:nvPr>
            <p:ph type="title"/>
          </p:nvPr>
        </p:nvSpPr>
        <p:spPr>
          <a:xfrm>
            <a:off x="395536" y="267494"/>
            <a:ext cx="8280920" cy="709587"/>
          </a:xfrm>
        </p:spPr>
        <p:txBody>
          <a:bodyPr/>
          <a:lstStyle/>
          <a:p>
            <a:r>
              <a:rPr lang="en-AU" dirty="0"/>
              <a:t>Project – access requests</a:t>
            </a:r>
          </a:p>
        </p:txBody>
      </p:sp>
    </p:spTree>
    <p:extLst>
      <p:ext uri="{BB962C8B-B14F-4D97-AF65-F5344CB8AC3E}">
        <p14:creationId xmlns:p14="http://schemas.microsoft.com/office/powerpoint/2010/main" val="332127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RECAP - HOW DO WE KNOW WHAT NEEDS TO IMPROVE?</a:t>
            </a:r>
            <a:endParaRPr lang="en-AU" dirty="0">
              <a:latin typeface="+mn-lt"/>
            </a:endParaRPr>
          </a:p>
        </p:txBody>
      </p:sp>
      <p:sp>
        <p:nvSpPr>
          <p:cNvPr id="8" name="Content Placeholder 7"/>
          <p:cNvSpPr>
            <a:spLocks noGrp="1"/>
          </p:cNvSpPr>
          <p:nvPr>
            <p:ph idx="1"/>
          </p:nvPr>
        </p:nvSpPr>
        <p:spPr/>
        <p:txBody>
          <a:bodyPr>
            <a:normAutofit/>
          </a:bodyPr>
          <a:lstStyle/>
          <a:p>
            <a:pPr lvl="2">
              <a:spcBef>
                <a:spcPts val="1200"/>
              </a:spcBef>
            </a:pPr>
            <a:r>
              <a:rPr lang="en-AU" sz="1700" dirty="0"/>
              <a:t>As part of our commitment to continuous improvement, we asked over 1200 principals and stakeholders: </a:t>
            </a:r>
          </a:p>
          <a:p>
            <a:pPr lvl="3">
              <a:spcBef>
                <a:spcPts val="1200"/>
              </a:spcBef>
              <a:buFont typeface="Arial" panose="020B0604020202020204" pitchFamily="34" charset="0"/>
              <a:buChar char="•"/>
            </a:pPr>
            <a:r>
              <a:rPr lang="en-AU" sz="1700" dirty="0"/>
              <a:t>What support matters to improve student outcomes?</a:t>
            </a:r>
          </a:p>
          <a:p>
            <a:pPr lvl="3">
              <a:spcBef>
                <a:spcPts val="1200"/>
              </a:spcBef>
              <a:buFont typeface="Arial" panose="020B0604020202020204" pitchFamily="34" charset="0"/>
              <a:buChar char="•"/>
            </a:pPr>
            <a:r>
              <a:rPr lang="en-AU" sz="1700" dirty="0"/>
              <a:t>Is our current focus on the support that matters?</a:t>
            </a:r>
          </a:p>
          <a:p>
            <a:pPr lvl="3">
              <a:spcBef>
                <a:spcPts val="1200"/>
              </a:spcBef>
              <a:buFont typeface="Arial" panose="020B0604020202020204" pitchFamily="34" charset="0"/>
              <a:buChar char="•"/>
            </a:pPr>
            <a:r>
              <a:rPr lang="en-AU" sz="1700" dirty="0"/>
              <a:t>Is the support we provide high in quality? If not, where are the gaps? </a:t>
            </a:r>
          </a:p>
          <a:p>
            <a:pPr lvl="3">
              <a:spcBef>
                <a:spcPts val="1200"/>
              </a:spcBef>
              <a:buFont typeface="Arial" panose="020B0604020202020204" pitchFamily="34" charset="0"/>
              <a:buChar char="•"/>
            </a:pPr>
            <a:r>
              <a:rPr lang="en-AU" sz="1700" dirty="0"/>
              <a:t>How good is the experience for school leaders in accessing support services?</a:t>
            </a:r>
          </a:p>
          <a:p>
            <a:pPr lvl="2"/>
            <a:endParaRPr lang="en-AU" sz="2400" dirty="0"/>
          </a:p>
        </p:txBody>
      </p:sp>
      <p:sp>
        <p:nvSpPr>
          <p:cNvPr id="4" name="Date Placeholder 3"/>
          <p:cNvSpPr>
            <a:spLocks noGrp="1"/>
          </p:cNvSpPr>
          <p:nvPr>
            <p:ph type="dt" sz="half" idx="10"/>
          </p:nvPr>
        </p:nvSpPr>
        <p:spPr/>
        <p:txBody>
          <a:bodyPr/>
          <a:lstStyle/>
          <a:p>
            <a:fld id="{8E31F173-21EB-4FF3-BE7D-A7B85EDDE570}" type="datetime4">
              <a:rPr lang="en-AU" smtClean="0"/>
              <a:t>22 June 2018</a:t>
            </a:fld>
            <a:endParaRPr lang="en-AU" dirty="0"/>
          </a:p>
        </p:txBody>
      </p:sp>
      <p:sp>
        <p:nvSpPr>
          <p:cNvPr id="5" name="Footer Placeholder 4"/>
          <p:cNvSpPr>
            <a:spLocks noGrp="1"/>
          </p:cNvSpPr>
          <p:nvPr>
            <p:ph type="ftr" sz="quarter" idx="11"/>
          </p:nvPr>
        </p:nvSpPr>
        <p:spPr/>
        <p:txBody>
          <a:bodyPr/>
          <a:lstStyle/>
          <a:p>
            <a:r>
              <a:rPr lang="en-AU" dirty="0"/>
              <a:t>© NSW Department of Education | Striving for Excellence</a:t>
            </a:r>
          </a:p>
        </p:txBody>
      </p:sp>
      <p:sp>
        <p:nvSpPr>
          <p:cNvPr id="6" name="Slide Number Placeholder 5"/>
          <p:cNvSpPr>
            <a:spLocks noGrp="1"/>
          </p:cNvSpPr>
          <p:nvPr>
            <p:ph type="sldNum" sz="quarter" idx="12"/>
          </p:nvPr>
        </p:nvSpPr>
        <p:spPr/>
        <p:txBody>
          <a:bodyPr/>
          <a:lstStyle/>
          <a:p>
            <a:r>
              <a:rPr lang="en-AU"/>
              <a:t>Page </a:t>
            </a:r>
            <a:fld id="{4A2A1DA9-8CAF-4BCA-B496-545B076AED2D}" type="slidenum">
              <a:rPr lang="en-AU" smtClean="0"/>
              <a:pPr/>
              <a:t>3</a:t>
            </a:fld>
            <a:endParaRPr lang="en-AU" dirty="0"/>
          </a:p>
        </p:txBody>
      </p:sp>
    </p:spTree>
    <p:extLst>
      <p:ext uri="{BB962C8B-B14F-4D97-AF65-F5344CB8AC3E}">
        <p14:creationId xmlns:p14="http://schemas.microsoft.com/office/powerpoint/2010/main" val="3978792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dirty="0"/>
              <a:t/>
            </a:r>
            <a:br>
              <a:rPr lang="en-AU" dirty="0"/>
            </a:br>
            <a:r>
              <a:rPr lang="en-AU" dirty="0"/>
              <a:t/>
            </a:r>
            <a:br>
              <a:rPr lang="en-AU" dirty="0"/>
            </a:br>
            <a:r>
              <a:rPr lang="en-AU" dirty="0"/>
              <a:t> Quality professional learning</a:t>
            </a:r>
          </a:p>
        </p:txBody>
      </p:sp>
      <p:sp>
        <p:nvSpPr>
          <p:cNvPr id="9" name="Subtitle 8"/>
          <p:cNvSpPr>
            <a:spLocks noGrp="1"/>
          </p:cNvSpPr>
          <p:nvPr>
            <p:ph idx="1"/>
          </p:nvPr>
        </p:nvSpPr>
        <p:spPr/>
        <p:txBody>
          <a:bodyPr>
            <a:noAutofit/>
          </a:bodyPr>
          <a:lstStyle/>
          <a:p>
            <a:r>
              <a:rPr lang="en-AU" sz="1600" b="1" dirty="0"/>
              <a:t>This is about: </a:t>
            </a:r>
            <a:r>
              <a:rPr lang="en-AU" sz="1600" dirty="0"/>
              <a:t>creating PL offerings that are quality assured, easy to access, and focused on teaching quality</a:t>
            </a:r>
          </a:p>
          <a:p>
            <a:endParaRPr lang="en-AU" sz="1600" dirty="0"/>
          </a:p>
          <a:p>
            <a:r>
              <a:rPr lang="en-AU" sz="1600" b="1" dirty="0"/>
              <a:t>Because we want: </a:t>
            </a:r>
            <a:r>
              <a:rPr lang="en-AU" sz="1600" dirty="0"/>
              <a:t>every teacher to know how get the learning they need; and for that learning to benefit their students</a:t>
            </a:r>
          </a:p>
        </p:txBody>
      </p:sp>
      <p:sp>
        <p:nvSpPr>
          <p:cNvPr id="21" name="Date Placeholder 20"/>
          <p:cNvSpPr>
            <a:spLocks noGrp="1"/>
          </p:cNvSpPr>
          <p:nvPr>
            <p:ph type="dt" sz="half" idx="10"/>
          </p:nvPr>
        </p:nvSpPr>
        <p:spPr/>
        <p:txBody>
          <a:bodyPr/>
          <a:lstStyle/>
          <a:p>
            <a:fld id="{47041117-2414-43A5-B4B6-CE7373A05395}" type="datetime4">
              <a:rPr lang="en-AU" smtClean="0"/>
              <a:t>22 June 2018</a:t>
            </a:fld>
            <a:endParaRPr lang="en-AU" dirty="0"/>
          </a:p>
        </p:txBody>
      </p:sp>
      <p:sp>
        <p:nvSpPr>
          <p:cNvPr id="22" name="Footer Placeholder 21"/>
          <p:cNvSpPr>
            <a:spLocks noGrp="1"/>
          </p:cNvSpPr>
          <p:nvPr>
            <p:ph type="ftr" sz="quarter" idx="11"/>
          </p:nvPr>
        </p:nvSpPr>
        <p:spPr/>
        <p:txBody>
          <a:bodyPr/>
          <a:lstStyle/>
          <a:p>
            <a:r>
              <a:rPr lang="en-AU" dirty="0"/>
              <a:t>© NSW Department of Education | Striving for Excellence</a:t>
            </a:r>
          </a:p>
        </p:txBody>
      </p:sp>
      <p:sp>
        <p:nvSpPr>
          <p:cNvPr id="23" name="Slide Number Placeholder 22"/>
          <p:cNvSpPr>
            <a:spLocks noGrp="1"/>
          </p:cNvSpPr>
          <p:nvPr>
            <p:ph type="sldNum" sz="quarter" idx="12"/>
          </p:nvPr>
        </p:nvSpPr>
        <p:spPr/>
        <p:txBody>
          <a:bodyPr/>
          <a:lstStyle/>
          <a:p>
            <a:r>
              <a:rPr lang="en-AU"/>
              <a:t>Page </a:t>
            </a:r>
            <a:fld id="{4A2A1DA9-8CAF-4BCA-B496-545B076AED2D}" type="slidenum">
              <a:rPr lang="en-AU" smtClean="0"/>
              <a:pPr/>
              <a:t>30</a:t>
            </a:fld>
            <a:endParaRPr lang="en-AU" dirty="0"/>
          </a:p>
        </p:txBody>
      </p:sp>
    </p:spTree>
    <p:extLst>
      <p:ext uri="{BB962C8B-B14F-4D97-AF65-F5344CB8AC3E}">
        <p14:creationId xmlns:p14="http://schemas.microsoft.com/office/powerpoint/2010/main" val="24524119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dirty="0"/>
              <a:t/>
            </a:r>
            <a:br>
              <a:rPr lang="en-AU" dirty="0"/>
            </a:br>
            <a:r>
              <a:rPr lang="en-AU" dirty="0"/>
              <a:t/>
            </a:r>
            <a:br>
              <a:rPr lang="en-AU" dirty="0"/>
            </a:br>
            <a:r>
              <a:rPr lang="en-AU" dirty="0"/>
              <a:t> POLICY REVIEW</a:t>
            </a:r>
          </a:p>
        </p:txBody>
      </p:sp>
      <p:sp>
        <p:nvSpPr>
          <p:cNvPr id="9" name="Subtitle 8"/>
          <p:cNvSpPr>
            <a:spLocks noGrp="1"/>
          </p:cNvSpPr>
          <p:nvPr>
            <p:ph idx="1"/>
          </p:nvPr>
        </p:nvSpPr>
        <p:spPr/>
        <p:txBody>
          <a:bodyPr>
            <a:noAutofit/>
          </a:bodyPr>
          <a:lstStyle/>
          <a:p>
            <a:r>
              <a:rPr lang="en-AU" sz="1600" b="1" dirty="0">
                <a:latin typeface="+mj-lt"/>
              </a:rPr>
              <a:t>This is about: </a:t>
            </a:r>
            <a:r>
              <a:rPr lang="en-AU" sz="1600" dirty="0">
                <a:latin typeface="+mj-lt"/>
              </a:rPr>
              <a:t>reducing and improving our policies and guidance to schools</a:t>
            </a:r>
          </a:p>
          <a:p>
            <a:r>
              <a:rPr lang="en-AU" sz="1600" dirty="0">
                <a:latin typeface="+mj-lt"/>
              </a:rPr>
              <a:t> </a:t>
            </a:r>
          </a:p>
          <a:p>
            <a:r>
              <a:rPr lang="en-AU" sz="1600" b="1" dirty="0">
                <a:latin typeface="+mj-lt"/>
              </a:rPr>
              <a:t>Because we want:</a:t>
            </a:r>
            <a:r>
              <a:rPr lang="en-AU" sz="1600" dirty="0">
                <a:latin typeface="+mj-lt"/>
              </a:rPr>
              <a:t> to minimise time taken away from teaching (and teaching mentoring) as much as we can </a:t>
            </a:r>
          </a:p>
        </p:txBody>
      </p:sp>
      <p:sp>
        <p:nvSpPr>
          <p:cNvPr id="21" name="Date Placeholder 20"/>
          <p:cNvSpPr>
            <a:spLocks noGrp="1"/>
          </p:cNvSpPr>
          <p:nvPr>
            <p:ph type="dt" sz="half" idx="10"/>
          </p:nvPr>
        </p:nvSpPr>
        <p:spPr/>
        <p:txBody>
          <a:bodyPr/>
          <a:lstStyle/>
          <a:p>
            <a:fld id="{47041117-2414-43A5-B4B6-CE7373A05395}" type="datetime4">
              <a:rPr lang="en-AU" smtClean="0"/>
              <a:t>22 June 2018</a:t>
            </a:fld>
            <a:endParaRPr lang="en-AU" dirty="0"/>
          </a:p>
        </p:txBody>
      </p:sp>
      <p:sp>
        <p:nvSpPr>
          <p:cNvPr id="22" name="Footer Placeholder 21"/>
          <p:cNvSpPr>
            <a:spLocks noGrp="1"/>
          </p:cNvSpPr>
          <p:nvPr>
            <p:ph type="ftr" sz="quarter" idx="11"/>
          </p:nvPr>
        </p:nvSpPr>
        <p:spPr/>
        <p:txBody>
          <a:bodyPr/>
          <a:lstStyle/>
          <a:p>
            <a:r>
              <a:rPr lang="en-AU" dirty="0"/>
              <a:t>© NSW Department of Education | Striving for Excellence</a:t>
            </a:r>
          </a:p>
        </p:txBody>
      </p:sp>
      <p:sp>
        <p:nvSpPr>
          <p:cNvPr id="23" name="Slide Number Placeholder 22"/>
          <p:cNvSpPr>
            <a:spLocks noGrp="1"/>
          </p:cNvSpPr>
          <p:nvPr>
            <p:ph type="sldNum" sz="quarter" idx="12"/>
          </p:nvPr>
        </p:nvSpPr>
        <p:spPr/>
        <p:txBody>
          <a:bodyPr/>
          <a:lstStyle/>
          <a:p>
            <a:r>
              <a:rPr lang="en-AU"/>
              <a:t>Page </a:t>
            </a:r>
            <a:fld id="{4A2A1DA9-8CAF-4BCA-B496-545B076AED2D}" type="slidenum">
              <a:rPr lang="en-AU" smtClean="0"/>
              <a:pPr/>
              <a:t>31</a:t>
            </a:fld>
            <a:endParaRPr lang="en-AU" dirty="0"/>
          </a:p>
        </p:txBody>
      </p:sp>
    </p:spTree>
    <p:extLst>
      <p:ext uri="{BB962C8B-B14F-4D97-AF65-F5344CB8AC3E}">
        <p14:creationId xmlns:p14="http://schemas.microsoft.com/office/powerpoint/2010/main" val="2656536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536" y="-154061"/>
            <a:ext cx="8568952" cy="709587"/>
          </a:xfrm>
        </p:spPr>
        <p:txBody>
          <a:bodyPr/>
          <a:lstStyle/>
          <a:p>
            <a:r>
              <a:rPr lang="en-AU" dirty="0"/>
              <a:t>JUST A REMINDER OF THE FULL Ten Projects…</a:t>
            </a:r>
            <a:endParaRPr lang="en-AU" dirty="0">
              <a:latin typeface="+mn-lt"/>
            </a:endParaRPr>
          </a:p>
        </p:txBody>
      </p:sp>
      <p:sp>
        <p:nvSpPr>
          <p:cNvPr id="4" name="Date Placeholder 3"/>
          <p:cNvSpPr>
            <a:spLocks noGrp="1"/>
          </p:cNvSpPr>
          <p:nvPr>
            <p:ph type="dt" sz="half" idx="10"/>
          </p:nvPr>
        </p:nvSpPr>
        <p:spPr/>
        <p:txBody>
          <a:bodyPr/>
          <a:lstStyle/>
          <a:p>
            <a:fld id="{8E31F173-21EB-4FF3-BE7D-A7B85EDDE570}" type="datetime4">
              <a:rPr lang="en-AU" smtClean="0"/>
              <a:t>22 June 2018</a:t>
            </a:fld>
            <a:endParaRPr lang="en-AU" dirty="0"/>
          </a:p>
        </p:txBody>
      </p:sp>
      <p:sp>
        <p:nvSpPr>
          <p:cNvPr id="5" name="Footer Placeholder 4"/>
          <p:cNvSpPr>
            <a:spLocks noGrp="1"/>
          </p:cNvSpPr>
          <p:nvPr>
            <p:ph type="ftr" sz="quarter" idx="11"/>
          </p:nvPr>
        </p:nvSpPr>
        <p:spPr/>
        <p:txBody>
          <a:bodyPr/>
          <a:lstStyle/>
          <a:p>
            <a:r>
              <a:rPr lang="en-AU" dirty="0"/>
              <a:t>© NSW Department of Education | Striving for Excellence</a:t>
            </a:r>
          </a:p>
        </p:txBody>
      </p:sp>
      <p:sp>
        <p:nvSpPr>
          <p:cNvPr id="6" name="Slide Number Placeholder 5"/>
          <p:cNvSpPr>
            <a:spLocks noGrp="1"/>
          </p:cNvSpPr>
          <p:nvPr>
            <p:ph type="sldNum" sz="quarter" idx="12"/>
          </p:nvPr>
        </p:nvSpPr>
        <p:spPr/>
        <p:txBody>
          <a:bodyPr/>
          <a:lstStyle/>
          <a:p>
            <a:r>
              <a:rPr lang="en-AU"/>
              <a:t>Page </a:t>
            </a:r>
            <a:fld id="{4A2A1DA9-8CAF-4BCA-B496-545B076AED2D}" type="slidenum">
              <a:rPr lang="en-AU" smtClean="0"/>
              <a:pPr/>
              <a:t>32</a:t>
            </a:fld>
            <a:endParaRPr lang="en-AU" dirty="0"/>
          </a:p>
        </p:txBody>
      </p:sp>
      <p:graphicFrame>
        <p:nvGraphicFramePr>
          <p:cNvPr id="9" name="Diagram 8"/>
          <p:cNvGraphicFramePr/>
          <p:nvPr>
            <p:extLst>
              <p:ext uri="{D42A27DB-BD31-4B8C-83A1-F6EECF244321}">
                <p14:modId xmlns:p14="http://schemas.microsoft.com/office/powerpoint/2010/main" val="3718598505"/>
              </p:ext>
            </p:extLst>
          </p:nvPr>
        </p:nvGraphicFramePr>
        <p:xfrm>
          <a:off x="395536" y="595982"/>
          <a:ext cx="8640960" cy="3559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CC151069-6B3A-488E-990E-34DE8814AEB6}"/>
              </a:ext>
            </a:extLst>
          </p:cNvPr>
          <p:cNvSpPr txBox="1">
            <a:spLocks/>
          </p:cNvSpPr>
          <p:nvPr/>
        </p:nvSpPr>
        <p:spPr>
          <a:xfrm>
            <a:off x="6228184" y="3651870"/>
            <a:ext cx="2952328" cy="340148"/>
          </a:xfrm>
          <a:prstGeom prst="rect">
            <a:avLst/>
          </a:prstGeom>
          <a:solidFill>
            <a:srgbClr val="D9D9D9"/>
          </a:solidFill>
          <a:ln>
            <a:noFill/>
          </a:ln>
        </p:spPr>
        <p:txBody>
          <a:bodyPr vert="horz" wrap="square" lIns="47875" tIns="47875" rIns="47875" bIns="47875" rtlCol="0" anchor="ctr" anchorCtr="0">
            <a:noAutofit/>
          </a:bodyPr>
          <a:lstStyle>
            <a:defPPr>
              <a:defRPr lang="en-US"/>
            </a:defPPr>
            <a:lvl1pPr marL="0" lvl="0" indent="0" defTabSz="913526" eaLnBrk="1" latinLnBrk="0" hangingPunct="1">
              <a:buClr>
                <a:srgbClr val="365E6C"/>
              </a:buClr>
              <a:buSzPct val="100000"/>
              <a:defRPr sz="1020" b="1" baseline="0">
                <a:solidFill>
                  <a:schemeClr val="accent4"/>
                </a:solidFill>
                <a:latin typeface="+mn-lt"/>
                <a:cs typeface="Calibri" panose="020F0502020204030204" pitchFamily="34" charset="0"/>
              </a:defRPr>
            </a:lvl1pPr>
            <a:lvl2pPr marL="197607" lvl="1" indent="-195987" defTabSz="913526" eaLnBrk="1" latinLnBrk="0" hangingPunct="1">
              <a:buClr>
                <a:schemeClr val="tx2"/>
              </a:buClr>
              <a:buSzPct val="125000"/>
              <a:buFont typeface="Arial" charset="0"/>
              <a:buChar char="▪"/>
              <a:defRPr sz="1600" baseline="0">
                <a:latin typeface="+mn-lt"/>
              </a:defRPr>
            </a:lvl2pPr>
            <a:lvl3pPr marL="466481" lvl="2" indent="-267255" defTabSz="913526" eaLnBrk="1" latinLnBrk="0" hangingPunct="1">
              <a:buClr>
                <a:schemeClr val="tx2"/>
              </a:buClr>
              <a:buSzPct val="120000"/>
              <a:buFont typeface="Arial" charset="0"/>
              <a:buChar char="–"/>
              <a:defRPr sz="1600" baseline="0">
                <a:latin typeface="+mn-lt"/>
              </a:defRPr>
            </a:lvl3pPr>
            <a:lvl4pPr marL="626835" lvl="3" indent="-158733" defTabSz="913526" eaLnBrk="1" latinLnBrk="0" hangingPunct="1">
              <a:buClr>
                <a:schemeClr val="tx2"/>
              </a:buClr>
              <a:buSzPct val="120000"/>
              <a:buFont typeface="Arial" charset="0"/>
              <a:buChar char="▫"/>
              <a:defRPr sz="1600" baseline="0">
                <a:latin typeface="+mn-lt"/>
              </a:defRPr>
            </a:lvl4pPr>
            <a:lvl5pPr marL="765029" lvl="4" indent="-132818"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rtl="0" eaLnBrk="1" fontAlgn="base" latinLnBrk="0" hangingPunct="1">
              <a:lnSpc>
                <a:spcPct val="100000"/>
              </a:lnSpc>
              <a:spcBef>
                <a:spcPct val="0"/>
              </a:spcBef>
              <a:spcAft>
                <a:spcPct val="0"/>
              </a:spcAft>
              <a:buClr>
                <a:srgbClr val="365E6C"/>
              </a:buClr>
              <a:buSzPct val="100000"/>
              <a:buFontTx/>
              <a:buNone/>
              <a:tabLst/>
              <a:defRPr/>
            </a:pPr>
            <a:r>
              <a:rPr kumimoji="0" lang="en-AU" sz="1100" b="0" i="0" u="none" strike="noStrike" kern="1200" cap="none" spc="0" normalizeH="0" baseline="0" noProof="0" dirty="0">
                <a:ln>
                  <a:noFill/>
                </a:ln>
                <a:solidFill>
                  <a:srgbClr val="365E6C"/>
                </a:solidFill>
                <a:effectLst/>
                <a:uLnTx/>
                <a:uFillTx/>
                <a:latin typeface="+mj-lt"/>
                <a:ea typeface="+mn-ea"/>
                <a:cs typeface="Calibri" panose="020F0502020204030204" pitchFamily="34" charset="0"/>
              </a:rPr>
              <a:t>Our other service improvements</a:t>
            </a:r>
          </a:p>
        </p:txBody>
      </p:sp>
    </p:spTree>
    <p:extLst>
      <p:ext uri="{BB962C8B-B14F-4D97-AF65-F5344CB8AC3E}">
        <p14:creationId xmlns:p14="http://schemas.microsoft.com/office/powerpoint/2010/main" val="1467132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41E4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DF74B14-1D0C-4142-AF0E-2AB5AD067A74}" type="slidenum">
              <a:rPr lang="en-AU" smtClean="0"/>
              <a:pPr/>
              <a:t>33</a:t>
            </a:fld>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6362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AU" dirty="0"/>
              <a:t>Striving for Excellence</a:t>
            </a:r>
          </a:p>
        </p:txBody>
      </p:sp>
      <p:sp>
        <p:nvSpPr>
          <p:cNvPr id="3" name="Content Placeholder 2"/>
          <p:cNvSpPr>
            <a:spLocks noGrp="1"/>
          </p:cNvSpPr>
          <p:nvPr>
            <p:ph idx="1"/>
          </p:nvPr>
        </p:nvSpPr>
        <p:spPr>
          <a:xfrm>
            <a:off x="395536" y="1200151"/>
            <a:ext cx="4176464" cy="3099792"/>
          </a:xfrm>
        </p:spPr>
        <p:txBody>
          <a:bodyPr>
            <a:normAutofit/>
          </a:bodyPr>
          <a:lstStyle/>
          <a:p>
            <a:pPr marL="257175" indent="-257175">
              <a:buFont typeface="Arial" panose="020B0604020202020204" pitchFamily="34" charset="0"/>
              <a:buChar char="•"/>
            </a:pPr>
            <a:r>
              <a:rPr lang="en-AU" sz="1800" dirty="0">
                <a:latin typeface="Arial" panose="020B0604020202020204" pitchFamily="34" charset="0"/>
                <a:cs typeface="Arial" panose="020B0604020202020204" pitchFamily="34" charset="0"/>
              </a:rPr>
              <a:t>An examination of Educational Services </a:t>
            </a:r>
            <a:r>
              <a:rPr lang="en-AU" sz="1800" i="1" dirty="0">
                <a:latin typeface="Arial" panose="020B0604020202020204" pitchFamily="34" charset="0"/>
                <a:cs typeface="Arial" panose="020B0604020202020204" pitchFamily="34" charset="0"/>
              </a:rPr>
              <a:t>from the school perspective. </a:t>
            </a:r>
          </a:p>
        </p:txBody>
      </p:sp>
      <p:sp>
        <p:nvSpPr>
          <p:cNvPr id="4" name="Slide Number Placeholder 3"/>
          <p:cNvSpPr>
            <a:spLocks noGrp="1"/>
          </p:cNvSpPr>
          <p:nvPr>
            <p:ph type="sldNum" sz="quarter" idx="12"/>
          </p:nvPr>
        </p:nvSpPr>
        <p:spPr/>
        <p:txBody>
          <a:bodyPr/>
          <a:lstStyle/>
          <a:p>
            <a:fld id="{2244E6EC-DA34-45B0-968B-A6D8538E7B81}" type="slidenum">
              <a:rPr lang="en-AU" smtClean="0"/>
              <a:t>4</a:t>
            </a:fld>
            <a:endParaRPr lang="en-AU" dirty="0"/>
          </a:p>
        </p:txBody>
      </p:sp>
      <p:pic>
        <p:nvPicPr>
          <p:cNvPr id="7" name="Content Placeholder 6">
            <a:extLst>
              <a:ext uri="{FF2B5EF4-FFF2-40B4-BE49-F238E27FC236}">
                <a16:creationId xmlns:a16="http://schemas.microsoft.com/office/drawing/2014/main" id="{A4C47564-1F3B-4B02-A53C-EC099AEA96AB}"/>
              </a:ext>
            </a:extLst>
          </p:cNvPr>
          <p:cNvPicPr>
            <a:picLocks noGrp="1" noChangeAspect="1"/>
          </p:cNvPicPr>
          <p:nvPr>
            <p:ph sz="half" idx="4294967295"/>
          </p:nvPr>
        </p:nvPicPr>
        <p:blipFill rotWithShape="1">
          <a:blip r:embed="rId3"/>
          <a:srcRect l="24611" t="15734" r="39555" b="5334"/>
          <a:stretch/>
        </p:blipFill>
        <p:spPr>
          <a:xfrm>
            <a:off x="5580112" y="866775"/>
            <a:ext cx="2478087" cy="3409950"/>
          </a:xfrm>
          <a:prstGeom prst="rect">
            <a:avLst/>
          </a:prstGeom>
        </p:spPr>
      </p:pic>
    </p:spTree>
    <p:extLst>
      <p:ext uri="{BB962C8B-B14F-4D97-AF65-F5344CB8AC3E}">
        <p14:creationId xmlns:p14="http://schemas.microsoft.com/office/powerpoint/2010/main" val="3812711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A53F54B-D6B4-4B55-8675-E879EA9E0778}"/>
              </a:ext>
            </a:extLst>
          </p:cNvPr>
          <p:cNvSpPr>
            <a:spLocks noGrp="1"/>
          </p:cNvSpPr>
          <p:nvPr>
            <p:ph type="title"/>
          </p:nvPr>
        </p:nvSpPr>
        <p:spPr/>
        <p:txBody>
          <a:bodyPr/>
          <a:lstStyle/>
          <a:p>
            <a:endParaRPr lang="en-AU"/>
          </a:p>
        </p:txBody>
      </p:sp>
      <p:sp>
        <p:nvSpPr>
          <p:cNvPr id="5" name="Slide Number Placeholder 4"/>
          <p:cNvSpPr>
            <a:spLocks noGrp="1"/>
          </p:cNvSpPr>
          <p:nvPr>
            <p:ph type="sldNum" sz="quarter" idx="12"/>
          </p:nvPr>
        </p:nvSpPr>
        <p:spPr/>
        <p:txBody>
          <a:bodyPr/>
          <a:lstStyle/>
          <a:p>
            <a:fld id="{2244E6EC-DA34-45B0-968B-A6D8538E7B81}" type="slidenum">
              <a:rPr lang="en-AU" smtClean="0"/>
              <a:t>5</a:t>
            </a:fld>
            <a:endParaRPr lang="en-AU" dirty="0"/>
          </a:p>
        </p:txBody>
      </p:sp>
      <p:pic>
        <p:nvPicPr>
          <p:cNvPr id="12" name="Content Placeholder 5">
            <a:extLst>
              <a:ext uri="{FF2B5EF4-FFF2-40B4-BE49-F238E27FC236}">
                <a16:creationId xmlns:a16="http://schemas.microsoft.com/office/drawing/2014/main" id="{F76A9FEE-F9F2-436A-8832-0FEDDB9BE66E}"/>
              </a:ext>
            </a:extLst>
          </p:cNvPr>
          <p:cNvPicPr>
            <a:picLocks noGrp="1" noChangeAspect="1"/>
          </p:cNvPicPr>
          <p:nvPr>
            <p:ph idx="1"/>
          </p:nvPr>
        </p:nvPicPr>
        <p:blipFill rotWithShape="1">
          <a:blip r:embed="rId3"/>
          <a:srcRect l="20611" t="29333" r="23056" b="12800"/>
          <a:stretch/>
        </p:blipFill>
        <p:spPr>
          <a:xfrm>
            <a:off x="1395091" y="267494"/>
            <a:ext cx="6281810" cy="4033044"/>
          </a:xfrm>
          <a:prstGeom prst="rect">
            <a:avLst/>
          </a:prstGeom>
        </p:spPr>
      </p:pic>
    </p:spTree>
    <p:extLst>
      <p:ext uri="{BB962C8B-B14F-4D97-AF65-F5344CB8AC3E}">
        <p14:creationId xmlns:p14="http://schemas.microsoft.com/office/powerpoint/2010/main" val="3443040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DF74B14-1D0C-4142-AF0E-2AB5AD067A74}" type="slidenum">
              <a:rPr lang="en-AU" smtClean="0"/>
              <a:pPr/>
              <a:t>6</a:t>
            </a:fld>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4162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dirty="0"/>
              <a:t/>
            </a:r>
            <a:br>
              <a:rPr lang="en-AU" dirty="0"/>
            </a:br>
            <a:r>
              <a:rPr lang="en-AU" dirty="0"/>
              <a:t/>
            </a:r>
            <a:br>
              <a:rPr lang="en-AU" dirty="0"/>
            </a:br>
            <a:r>
              <a:rPr lang="en-AU" dirty="0"/>
              <a:t>A Recap of our improvement priorities</a:t>
            </a:r>
          </a:p>
        </p:txBody>
      </p:sp>
      <p:sp>
        <p:nvSpPr>
          <p:cNvPr id="2" name="Content Placeholder 1">
            <a:extLst>
              <a:ext uri="{FF2B5EF4-FFF2-40B4-BE49-F238E27FC236}">
                <a16:creationId xmlns:a16="http://schemas.microsoft.com/office/drawing/2014/main" id="{10946E11-EE90-4F62-98BD-7152A2CDD2A3}"/>
              </a:ext>
            </a:extLst>
          </p:cNvPr>
          <p:cNvSpPr>
            <a:spLocks noGrp="1"/>
          </p:cNvSpPr>
          <p:nvPr>
            <p:ph idx="1"/>
          </p:nvPr>
        </p:nvSpPr>
        <p:spPr/>
        <p:txBody>
          <a:bodyPr/>
          <a:lstStyle/>
          <a:p>
            <a:endParaRPr lang="en-AU"/>
          </a:p>
        </p:txBody>
      </p:sp>
      <p:sp>
        <p:nvSpPr>
          <p:cNvPr id="21" name="Date Placeholder 20"/>
          <p:cNvSpPr>
            <a:spLocks noGrp="1"/>
          </p:cNvSpPr>
          <p:nvPr>
            <p:ph type="dt" sz="half" idx="10"/>
          </p:nvPr>
        </p:nvSpPr>
        <p:spPr/>
        <p:txBody>
          <a:bodyPr/>
          <a:lstStyle/>
          <a:p>
            <a:fld id="{47041117-2414-43A5-B4B6-CE7373A05395}" type="datetime4">
              <a:rPr lang="en-AU" smtClean="0"/>
              <a:t>22 June 2018</a:t>
            </a:fld>
            <a:endParaRPr lang="en-AU" dirty="0"/>
          </a:p>
        </p:txBody>
      </p:sp>
      <p:sp>
        <p:nvSpPr>
          <p:cNvPr id="22" name="Footer Placeholder 21"/>
          <p:cNvSpPr>
            <a:spLocks noGrp="1"/>
          </p:cNvSpPr>
          <p:nvPr>
            <p:ph type="ftr" sz="quarter" idx="11"/>
          </p:nvPr>
        </p:nvSpPr>
        <p:spPr/>
        <p:txBody>
          <a:bodyPr/>
          <a:lstStyle/>
          <a:p>
            <a:r>
              <a:rPr lang="en-AU" dirty="0"/>
              <a:t>© NSW Department of Education | Striving for Excellence</a:t>
            </a:r>
          </a:p>
        </p:txBody>
      </p:sp>
      <p:sp>
        <p:nvSpPr>
          <p:cNvPr id="23" name="Slide Number Placeholder 22"/>
          <p:cNvSpPr>
            <a:spLocks noGrp="1"/>
          </p:cNvSpPr>
          <p:nvPr>
            <p:ph type="sldNum" sz="quarter" idx="12"/>
          </p:nvPr>
        </p:nvSpPr>
        <p:spPr/>
        <p:txBody>
          <a:bodyPr/>
          <a:lstStyle/>
          <a:p>
            <a:r>
              <a:rPr lang="en-AU"/>
              <a:t>Page </a:t>
            </a:r>
            <a:fld id="{4A2A1DA9-8CAF-4BCA-B496-545B076AED2D}" type="slidenum">
              <a:rPr lang="en-AU" smtClean="0"/>
              <a:pPr/>
              <a:t>7</a:t>
            </a:fld>
            <a:endParaRPr lang="en-AU" dirty="0"/>
          </a:p>
        </p:txBody>
      </p:sp>
      <p:graphicFrame>
        <p:nvGraphicFramePr>
          <p:cNvPr id="3" name="Diagram 2"/>
          <p:cNvGraphicFramePr/>
          <p:nvPr>
            <p:extLst>
              <p:ext uri="{D42A27DB-BD31-4B8C-83A1-F6EECF244321}">
                <p14:modId xmlns:p14="http://schemas.microsoft.com/office/powerpoint/2010/main" val="2517436243"/>
              </p:ext>
            </p:extLst>
          </p:nvPr>
        </p:nvGraphicFramePr>
        <p:xfrm>
          <a:off x="395536" y="1491630"/>
          <a:ext cx="8640960" cy="172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4114658584"/>
              </p:ext>
            </p:extLst>
          </p:nvPr>
        </p:nvGraphicFramePr>
        <p:xfrm>
          <a:off x="395536" y="2787774"/>
          <a:ext cx="8640960" cy="17281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97813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536" y="-154061"/>
            <a:ext cx="8568952" cy="709587"/>
          </a:xfrm>
        </p:spPr>
        <p:txBody>
          <a:bodyPr/>
          <a:lstStyle/>
          <a:p>
            <a:r>
              <a:rPr lang="en-AU" dirty="0"/>
              <a:t>10 service projects to support those priorities</a:t>
            </a:r>
            <a:endParaRPr lang="en-AU" dirty="0">
              <a:latin typeface="+mn-lt"/>
            </a:endParaRPr>
          </a:p>
        </p:txBody>
      </p:sp>
      <p:sp>
        <p:nvSpPr>
          <p:cNvPr id="4" name="Date Placeholder 3"/>
          <p:cNvSpPr>
            <a:spLocks noGrp="1"/>
          </p:cNvSpPr>
          <p:nvPr>
            <p:ph type="dt" sz="half" idx="10"/>
          </p:nvPr>
        </p:nvSpPr>
        <p:spPr/>
        <p:txBody>
          <a:bodyPr/>
          <a:lstStyle/>
          <a:p>
            <a:fld id="{8E31F173-21EB-4FF3-BE7D-A7B85EDDE570}" type="datetime4">
              <a:rPr lang="en-AU" smtClean="0"/>
              <a:t>22 June 2018</a:t>
            </a:fld>
            <a:endParaRPr lang="en-AU" dirty="0"/>
          </a:p>
        </p:txBody>
      </p:sp>
      <p:sp>
        <p:nvSpPr>
          <p:cNvPr id="5" name="Footer Placeholder 4"/>
          <p:cNvSpPr>
            <a:spLocks noGrp="1"/>
          </p:cNvSpPr>
          <p:nvPr>
            <p:ph type="ftr" sz="quarter" idx="11"/>
          </p:nvPr>
        </p:nvSpPr>
        <p:spPr/>
        <p:txBody>
          <a:bodyPr/>
          <a:lstStyle/>
          <a:p>
            <a:r>
              <a:rPr lang="en-AU" dirty="0"/>
              <a:t>© NSW Department of Education | Striving for Excellence</a:t>
            </a:r>
          </a:p>
        </p:txBody>
      </p:sp>
      <p:sp>
        <p:nvSpPr>
          <p:cNvPr id="6" name="Slide Number Placeholder 5"/>
          <p:cNvSpPr>
            <a:spLocks noGrp="1"/>
          </p:cNvSpPr>
          <p:nvPr>
            <p:ph type="sldNum" sz="quarter" idx="12"/>
          </p:nvPr>
        </p:nvSpPr>
        <p:spPr/>
        <p:txBody>
          <a:bodyPr/>
          <a:lstStyle/>
          <a:p>
            <a:r>
              <a:rPr lang="en-AU"/>
              <a:t>Page </a:t>
            </a:r>
            <a:fld id="{4A2A1DA9-8CAF-4BCA-B496-545B076AED2D}" type="slidenum">
              <a:rPr lang="en-AU" smtClean="0"/>
              <a:pPr/>
              <a:t>8</a:t>
            </a:fld>
            <a:endParaRPr lang="en-AU" dirty="0"/>
          </a:p>
        </p:txBody>
      </p:sp>
      <p:graphicFrame>
        <p:nvGraphicFramePr>
          <p:cNvPr id="9" name="Diagram 8"/>
          <p:cNvGraphicFramePr/>
          <p:nvPr>
            <p:extLst>
              <p:ext uri="{D42A27DB-BD31-4B8C-83A1-F6EECF244321}">
                <p14:modId xmlns:p14="http://schemas.microsoft.com/office/powerpoint/2010/main" val="2560026763"/>
              </p:ext>
            </p:extLst>
          </p:nvPr>
        </p:nvGraphicFramePr>
        <p:xfrm>
          <a:off x="395536" y="595982"/>
          <a:ext cx="8640960" cy="3559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4774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7494"/>
            <a:ext cx="8496944" cy="1008112"/>
          </a:xfrm>
        </p:spPr>
        <p:txBody>
          <a:bodyPr>
            <a:normAutofit fontScale="90000"/>
          </a:bodyPr>
          <a:lstStyle/>
          <a:p>
            <a:pPr algn="ctr"/>
            <a:r>
              <a:rPr lang="en-AU" dirty="0" smtClean="0"/>
              <a:t>In Partnership </a:t>
            </a:r>
            <a:r>
              <a:rPr lang="en-AU" dirty="0"/>
              <a:t>with </a:t>
            </a:r>
            <a:r>
              <a:rPr lang="en-AU" dirty="0" smtClean="0"/>
              <a:t>the School </a:t>
            </a:r>
            <a:r>
              <a:rPr lang="en-AU" dirty="0"/>
              <a:t>Leadership </a:t>
            </a:r>
            <a:r>
              <a:rPr lang="en-AU" dirty="0" smtClean="0"/>
              <a:t>Strategy and informed by the principal workload study</a:t>
            </a:r>
            <a:endParaRPr lang="en-AU" dirty="0"/>
          </a:p>
        </p:txBody>
      </p:sp>
      <p:sp>
        <p:nvSpPr>
          <p:cNvPr id="3" name="Slide Number Placeholder 2"/>
          <p:cNvSpPr>
            <a:spLocks noGrp="1"/>
          </p:cNvSpPr>
          <p:nvPr>
            <p:ph type="sldNum" sz="quarter" idx="12"/>
          </p:nvPr>
        </p:nvSpPr>
        <p:spPr/>
        <p:txBody>
          <a:bodyPr/>
          <a:lstStyle/>
          <a:p>
            <a:fld id="{1DF74B14-1D0C-4142-AF0E-2AB5AD067A74}" type="slidenum">
              <a:rPr lang="en-AU" smtClean="0"/>
              <a:pPr/>
              <a:t>9</a:t>
            </a:fld>
            <a:endParaRPr lang="en-AU" dirty="0"/>
          </a:p>
        </p:txBody>
      </p:sp>
      <p:pic>
        <p:nvPicPr>
          <p:cNvPr id="8" name="Picture 4" descr="Related image">
            <a:extLst>
              <a:ext uri="{FF2B5EF4-FFF2-40B4-BE49-F238E27FC236}">
                <a16:creationId xmlns:a16="http://schemas.microsoft.com/office/drawing/2014/main" id="{A929091C-6859-4FB8-B4EB-02F8B2C76C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47627" y="1340334"/>
            <a:ext cx="4248745" cy="2462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2443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heme/theme1.xml><?xml version="1.0" encoding="utf-8"?>
<a:theme xmlns:a="http://schemas.openxmlformats.org/drawingml/2006/main" name="Office Theme">
  <a:themeElements>
    <a:clrScheme name="Dept of Education">
      <a:dk1>
        <a:sysClr val="windowText" lastClr="000000"/>
      </a:dk1>
      <a:lt1>
        <a:sysClr val="window" lastClr="FFFFFF"/>
      </a:lt1>
      <a:dk2>
        <a:srgbClr val="425968"/>
      </a:dk2>
      <a:lt2>
        <a:srgbClr val="EEECE1"/>
      </a:lt2>
      <a:accent1>
        <a:srgbClr val="00ABC3"/>
      </a:accent1>
      <a:accent2>
        <a:srgbClr val="00B178"/>
      </a:accent2>
      <a:accent3>
        <a:srgbClr val="9ACAEB"/>
      </a:accent3>
      <a:accent4>
        <a:srgbClr val="A87EB1"/>
      </a:accent4>
      <a:accent5>
        <a:srgbClr val="4BACC6"/>
      </a:accent5>
      <a:accent6>
        <a:srgbClr val="FFC623"/>
      </a:accent6>
      <a:hlink>
        <a:srgbClr val="0000FF"/>
      </a:hlink>
      <a:folHlink>
        <a:srgbClr val="800080"/>
      </a:folHlink>
    </a:clrScheme>
    <a:fontScheme name="Dept of Education">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NSW Edu template_CF_SWN044">
  <a:themeElements>
    <a:clrScheme name="Current">
      <a:dk1>
        <a:srgbClr val="000000"/>
      </a:dk1>
      <a:lt1>
        <a:srgbClr val="FFFFFF"/>
      </a:lt1>
      <a:dk2>
        <a:srgbClr val="365E6C"/>
      </a:dk2>
      <a:lt2>
        <a:srgbClr val="FFFFFF"/>
      </a:lt2>
      <a:accent1>
        <a:srgbClr val="B5E7EE"/>
      </a:accent1>
      <a:accent2>
        <a:srgbClr val="59C8D8"/>
      </a:accent2>
      <a:accent3>
        <a:srgbClr val="00A2B9"/>
      </a:accent3>
      <a:accent4>
        <a:srgbClr val="365E6C"/>
      </a:accent4>
      <a:accent5>
        <a:srgbClr val="008B9E"/>
      </a:accent5>
      <a:accent6>
        <a:srgbClr val="808080"/>
      </a:accent6>
      <a:hlink>
        <a:srgbClr val="00A2B9"/>
      </a:hlink>
      <a:folHlink>
        <a:srgbClr val="365E6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365E6C"/>
        </a:dk2>
        <a:lt2>
          <a:srgbClr val="FFFFFF"/>
        </a:lt2>
        <a:accent1>
          <a:srgbClr val="B5E7EE"/>
        </a:accent1>
        <a:accent2>
          <a:srgbClr val="59C8D8"/>
        </a:accent2>
        <a:accent3>
          <a:srgbClr val="00A2B9"/>
        </a:accent3>
        <a:accent4>
          <a:srgbClr val="365E6C"/>
        </a:accent4>
        <a:accent5>
          <a:srgbClr val="008B9E"/>
        </a:accent5>
        <a:accent6>
          <a:srgbClr val="808080"/>
        </a:accent6>
        <a:hlink>
          <a:srgbClr val="00A2B9"/>
        </a:hlink>
        <a:folHlink>
          <a:srgbClr val="365E6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SW Edu template_CF_SWN044.potx" id="{9C22FD67-9739-4A6A-92C7-15E67614D47C}" vid="{32AEA1A7-80EB-48DE-823E-D079C8F20B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2739</TotalTime>
  <Words>3577</Words>
  <Application>Microsoft Office PowerPoint</Application>
  <PresentationFormat>On-screen Show (16:9)</PresentationFormat>
  <Paragraphs>477</Paragraphs>
  <Slides>33</Slides>
  <Notes>30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6" baseType="lpstr">
      <vt:lpstr>Arial</vt:lpstr>
      <vt:lpstr>Arial Black</vt:lpstr>
      <vt:lpstr>Calibri</vt:lpstr>
      <vt:lpstr>Courier New</vt:lpstr>
      <vt:lpstr>Montserrat</vt:lpstr>
      <vt:lpstr>Montserrat Light</vt:lpstr>
      <vt:lpstr>Segoe UI Light</vt:lpstr>
      <vt:lpstr>Segoe UI Semilight</vt:lpstr>
      <vt:lpstr>Wingdings</vt:lpstr>
      <vt:lpstr>Wingdings 2</vt:lpstr>
      <vt:lpstr>Office Theme</vt:lpstr>
      <vt:lpstr>NSW Edu template_CF_SWN044</vt:lpstr>
      <vt:lpstr>think-cell Slide</vt:lpstr>
      <vt:lpstr>  STRIVING FOR EXCELLENCE</vt:lpstr>
      <vt:lpstr>UPDATE ON SCHOOL SUPPORT IMPROVEMENTS</vt:lpstr>
      <vt:lpstr>RECAP - HOW DO WE KNOW WHAT NEEDS TO IMPROVE?</vt:lpstr>
      <vt:lpstr>Striving for Excellence</vt:lpstr>
      <vt:lpstr>PowerPoint Presentation</vt:lpstr>
      <vt:lpstr>PowerPoint Presentation</vt:lpstr>
      <vt:lpstr>  A Recap of our improvement priorities</vt:lpstr>
      <vt:lpstr>10 service projects to support those priorities</vt:lpstr>
      <vt:lpstr>In Partnership with the School Leadership Strategy and informed by the principal workload study</vt:lpstr>
      <vt:lpstr>School Leadership Strategy</vt:lpstr>
      <vt:lpstr>PowerPoint Presentation</vt:lpstr>
      <vt:lpstr>Directors, Educational Leadership</vt:lpstr>
      <vt:lpstr>NEW school services operating model</vt:lpstr>
      <vt:lpstr>How we will tailor support to schools</vt:lpstr>
      <vt:lpstr>Our video, explaining the change…</vt:lpstr>
      <vt:lpstr>questions</vt:lpstr>
      <vt:lpstr>Our other service improvements</vt:lpstr>
      <vt:lpstr>One should not need to know the system in order to get the service...</vt:lpstr>
      <vt:lpstr>   Curriculum support –   New syllabus Implementation</vt:lpstr>
      <vt:lpstr>support for schools</vt:lpstr>
      <vt:lpstr>PowerPoint Presentation</vt:lpstr>
      <vt:lpstr>Where are we up to?</vt:lpstr>
      <vt:lpstr>Features of the draft support model</vt:lpstr>
      <vt:lpstr>PowerPoint Presentation</vt:lpstr>
      <vt:lpstr>Draft PHASES OF SYLLABUS IMPLEMENTATION</vt:lpstr>
      <vt:lpstr>   Consistent wellbeing</vt:lpstr>
      <vt:lpstr>Consistent wellbeing services</vt:lpstr>
      <vt:lpstr>Project – access requests</vt:lpstr>
      <vt:lpstr>Project – access requests</vt:lpstr>
      <vt:lpstr>   Quality professional learning</vt:lpstr>
      <vt:lpstr>   POLICY REVIEW</vt:lpstr>
      <vt:lpstr>JUST A REMINDER OF THE FULL Ten Projects…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johnAq</dc:creator>
  <cp:lastModifiedBy>Staging Connections</cp:lastModifiedBy>
  <cp:revision>247</cp:revision>
  <cp:lastPrinted>2015-09-07T03:06:18Z</cp:lastPrinted>
  <dcterms:created xsi:type="dcterms:W3CDTF">2015-09-06T11:20:53Z</dcterms:created>
  <dcterms:modified xsi:type="dcterms:W3CDTF">2018-06-22T05:14:40Z</dcterms:modified>
</cp:coreProperties>
</file>