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7"/>
    <p:restoredTop sz="94667"/>
  </p:normalViewPr>
  <p:slideViewPr>
    <p:cSldViewPr snapToGrid="0" snapToObjects="1">
      <p:cViewPr varScale="1">
        <p:scale>
          <a:sx n="113" d="100"/>
          <a:sy n="113" d="100"/>
        </p:scale>
        <p:origin x="208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DD50-117C-054A-B44F-F73F7A951D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D51A4-99FD-E546-986F-8B90AD310B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C105E-E5E8-E647-A5C1-0F7214AED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38081-C0FD-1847-A994-08CAA143C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8E427-A6B4-1348-ADCE-2AEF5075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5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FBF9B-D132-AC4B-B10E-E8630299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1CD60-06CC-BD4B-A546-DC734C86E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F8772-1BBF-EF47-A822-80AA9EB20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616EF-A3DB-1A45-AC81-32EE90685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AB460-94C7-6A48-BD40-C2993DBCC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4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F54ECA-1C44-9940-9C18-75B70A767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B865C-7641-9044-B9B3-B5A46DCBC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69AF2-01EC-6C44-87C3-5E38C3879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7D575-1979-DA41-A040-C8DBFD593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6FBBA-2D7A-1148-8623-6C856E28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83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12546-5B92-7247-878D-A4D046C54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51D09-41C1-1F40-A1BA-28752244C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93CA1-67B3-444D-8CB1-6848559F9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5A3DA-6FA6-2149-B959-1C52E93B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32D8E-4407-834B-810E-61703994B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9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E7E93-DA5E-B14F-B06C-E53DEA456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075C7-D267-4D4C-83C4-B878A8C25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6BF2C-A861-8340-8F11-D7FE1A4B7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FC31F-34C3-4248-AA40-8FDAB974C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481C5-FD6C-494F-856C-CA65BEF87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D29EE-FA33-134B-A2C4-D95CB8573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4F153-E87D-B745-B849-1DE112556F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6DD7B-B75E-2545-A66E-D2BDAA061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6AD18C-CC73-6148-824E-EB991E7ED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390DE-5EC8-8248-819E-5E9F2B27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C8AE67-CF74-A14B-B169-0913EBB49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94EDA-18A1-9649-8F1A-A5131B2C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9B809-5313-7649-BC9D-8A5A06387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18887-B024-D94B-A9A6-E872B4E85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11C915-920E-3446-92E3-0E45607E8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0A948F-EE92-8E4F-87D0-D76A443B95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7A43E7-F9B0-2940-A0FA-C743C56B1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B63A12-B073-A240-8D62-93CBD0AB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606C26-38BC-604A-B16D-70BC1A94E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8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C5C4C-B58F-0448-A92D-BCC247C42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32C8E1-7E93-0442-B821-D728AF98C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99C4C-9102-EC4D-BEEA-6482BFEB1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59D994-16D8-794C-B24A-E5619C984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23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BD9AB4-BF68-6545-95C1-9A56CE272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85A75E-EDE4-1844-8818-6AF05F06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7BE7B-7486-954F-A51E-585D6075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6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9DBD7-85EB-1A4F-A489-CB7DA0427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7CE1C-C51D-5246-8577-9E148B991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FDCF62-D854-394E-AA30-A0001D195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68C7C-D8F3-364E-B651-11C237D4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9DB8F-38D5-2545-A6AB-5F10D6312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09E9E-E5B9-E347-89C8-37D533381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0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66D04-6EEA-CA44-9735-36CE3218A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118AB9-6963-8A40-812C-E393CE46A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AAFCE8-3C2B-B347-ADC6-0A4767E8C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73F1C2-4916-864C-A745-FC2FEDD3E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22410-9702-A543-BDE1-4D8A7FFA3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D51D8-5770-244E-9061-7E147C7C8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1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5FE832-090B-6B4C-AAEC-9E9166851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62372-AA04-7C48-BB4C-FC50386ED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95D8F-7F05-C649-967E-68DB2167F3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15274-2551-5240-9308-01C2A6294661}" type="datetimeFigureOut">
              <a:rPr lang="en-US" smtClean="0"/>
              <a:t>6/21/18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1BBBA-9512-AB44-ABC4-65A6D881B6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29ED4-F11B-1648-ABCB-1350B5956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E8D32-F16B-814D-8581-B90209EEE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29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AF6A05E-F906-AE4B-962B-7EBE233ACB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President’s Report</a:t>
            </a:r>
          </a:p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Term 2 State Council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7625A1-6594-4140-BA0E-4FA9C40EE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8845" y="440266"/>
            <a:ext cx="2300111" cy="230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853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08EFC-2BF1-2F41-8758-1BCEE73A2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482246"/>
            <a:ext cx="10515600" cy="5692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Striving For Excellence: A Plan To Better Support NSW Public Schools</a:t>
            </a:r>
          </a:p>
          <a:p>
            <a:r>
              <a:rPr lang="en-AU" sz="2400" dirty="0"/>
              <a:t>Transformation Team coming in Friday to discuss the key components </a:t>
            </a:r>
          </a:p>
          <a:p>
            <a:r>
              <a:rPr lang="en-AU" sz="2400" dirty="0"/>
              <a:t>key projects to the kit </a:t>
            </a:r>
          </a:p>
          <a:p>
            <a:r>
              <a:rPr lang="en-AU" sz="2400" dirty="0"/>
              <a:t>11 commitments</a:t>
            </a:r>
            <a:endParaRPr lang="en-US" sz="2400" dirty="0"/>
          </a:p>
          <a:p>
            <a:r>
              <a:rPr lang="en-US" sz="2400" dirty="0"/>
              <a:t>3 schools in each network pilot??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NAPLAN &amp; NAPLAN online</a:t>
            </a:r>
          </a:p>
          <a:p>
            <a:r>
              <a:rPr lang="en-US" sz="2400" dirty="0"/>
              <a:t>We called for a Review</a:t>
            </a:r>
          </a:p>
          <a:p>
            <a:r>
              <a:rPr lang="en-US" sz="2400" dirty="0"/>
              <a:t>Minister’s push at Educational Council</a:t>
            </a:r>
          </a:p>
          <a:p>
            <a:r>
              <a:rPr lang="en-US" sz="2400" dirty="0"/>
              <a:t>Key concern over the use of data &amp; My School</a:t>
            </a:r>
          </a:p>
          <a:p>
            <a:r>
              <a:rPr lang="en-US" sz="2400" dirty="0"/>
              <a:t>NAPLAN Online – feedback positive CESE &amp; anecdotally students welcomed the new look. </a:t>
            </a:r>
          </a:p>
          <a:p>
            <a:r>
              <a:rPr lang="en-US" sz="2400" dirty="0"/>
              <a:t>Issue - comparison of results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8612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08EFC-2BF1-2F41-8758-1BCEE73A2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482246"/>
            <a:ext cx="10515600" cy="5692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Learning Progressions</a:t>
            </a:r>
          </a:p>
          <a:p>
            <a:r>
              <a:rPr lang="en-AU" sz="2400" dirty="0"/>
              <a:t>Paul Wood </a:t>
            </a:r>
          </a:p>
          <a:p>
            <a:r>
              <a:rPr lang="en-AU" sz="2400" dirty="0"/>
              <a:t>Support for the Progressions</a:t>
            </a:r>
          </a:p>
          <a:p>
            <a:r>
              <a:rPr lang="en-US" sz="2400" dirty="0"/>
              <a:t>Training </a:t>
            </a:r>
            <a:r>
              <a:rPr lang="en-US" sz="2400" dirty="0" err="1"/>
              <a:t>EaFS</a:t>
            </a:r>
            <a:r>
              <a:rPr lang="en-US" sz="2400" dirty="0"/>
              <a:t> schools &amp; others</a:t>
            </a:r>
          </a:p>
          <a:p>
            <a:r>
              <a:rPr lang="en-US" sz="2400" dirty="0"/>
              <a:t>PLAN2 and Federation’s actions</a:t>
            </a:r>
          </a:p>
          <a:p>
            <a:r>
              <a:rPr lang="en-US" sz="2400" dirty="0"/>
              <a:t>Feature prominently in Gonski 2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EfPT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and SFLM</a:t>
            </a:r>
          </a:p>
          <a:p>
            <a:r>
              <a:rPr lang="en-US" sz="2400" dirty="0"/>
              <a:t>Joyce Low to explain update</a:t>
            </a:r>
          </a:p>
          <a:p>
            <a:r>
              <a:rPr lang="en-US" sz="2400" dirty="0"/>
              <a:t>Training for </a:t>
            </a:r>
            <a:r>
              <a:rPr lang="en-US" sz="2400" dirty="0" err="1"/>
              <a:t>EfPT</a:t>
            </a:r>
            <a:r>
              <a:rPr lang="en-US" sz="2400" dirty="0"/>
              <a:t> issues for some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6171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08EFC-2BF1-2F41-8758-1BCEE73A2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482246"/>
            <a:ext cx="10515600" cy="5692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Principal Well-Being</a:t>
            </a:r>
          </a:p>
          <a:p>
            <a:r>
              <a:rPr lang="en-AU" sz="2400" dirty="0"/>
              <a:t>Professional Officers – Geoff Scott &amp; Wendy Buckley</a:t>
            </a:r>
          </a:p>
          <a:p>
            <a:r>
              <a:rPr lang="en-AU" sz="2400" b="1" dirty="0">
                <a:solidFill>
                  <a:srgbClr val="FF0000"/>
                </a:solidFill>
              </a:rPr>
              <a:t>Just a reminder here…. </a:t>
            </a:r>
            <a:r>
              <a:rPr lang="en-AU" sz="2400" dirty="0"/>
              <a:t>If you, or a colleague finds themselves in difficulties/ wants advice and close colleagues or local PPC Executive can’t support, then please contact Principal Support RG chairperson </a:t>
            </a:r>
          </a:p>
          <a:p>
            <a:r>
              <a:rPr lang="en-AU" sz="2400" b="1" dirty="0"/>
              <a:t>Anne van </a:t>
            </a:r>
            <a:r>
              <a:rPr lang="en-AU" sz="2400" b="1" dirty="0" err="1"/>
              <a:t>Dartel</a:t>
            </a:r>
            <a:r>
              <a:rPr lang="en-AU" sz="2400" b="1" dirty="0"/>
              <a:t> 0400330252 or 02 68849806</a:t>
            </a:r>
            <a:r>
              <a:rPr lang="en-AU" sz="2400" dirty="0"/>
              <a:t> in the first incidence and she can determine who can best offer support . </a:t>
            </a:r>
          </a:p>
          <a:p>
            <a:r>
              <a:rPr lang="en-AU" sz="2400" dirty="0"/>
              <a:t>She will contact </a:t>
            </a:r>
            <a:r>
              <a:rPr lang="en-AU" sz="2400" b="1" dirty="0"/>
              <a:t>Geoff Scott 0427451359</a:t>
            </a:r>
            <a:r>
              <a:rPr lang="en-AU" sz="2400" dirty="0"/>
              <a:t> or </a:t>
            </a:r>
          </a:p>
          <a:p>
            <a:r>
              <a:rPr lang="en-AU" sz="2400" b="1" dirty="0"/>
              <a:t>Greg McLaren</a:t>
            </a:r>
            <a:r>
              <a:rPr lang="en-AU" sz="2400" dirty="0"/>
              <a:t> chair of Legal Services SC </a:t>
            </a:r>
            <a:r>
              <a:rPr lang="en-AU" sz="2400" b="1" dirty="0"/>
              <a:t>0408815210</a:t>
            </a:r>
            <a:r>
              <a:rPr lang="en-AU" sz="2400" dirty="0"/>
              <a:t> or </a:t>
            </a:r>
          </a:p>
          <a:p>
            <a:r>
              <a:rPr lang="en-AU" sz="2400" b="1" dirty="0"/>
              <a:t>myself 0412673378</a:t>
            </a:r>
            <a:r>
              <a:rPr lang="en-AU" sz="2400" dirty="0"/>
              <a:t>.  </a:t>
            </a:r>
            <a:r>
              <a:rPr lang="en-AU" sz="2400" b="1" dirty="0">
                <a:solidFill>
                  <a:srgbClr val="FF0000"/>
                </a:solidFill>
              </a:rPr>
              <a:t>But please remember we can only help if we know about it.</a:t>
            </a:r>
            <a:r>
              <a:rPr lang="en-AU" sz="2400" b="1" dirty="0">
                <a:solidFill>
                  <a:srgbClr val="FF0000"/>
                </a:solidFill>
                <a:effectLst/>
              </a:rPr>
              <a:t> </a:t>
            </a:r>
          </a:p>
          <a:p>
            <a:r>
              <a:rPr lang="en-AU" sz="2400" b="1" dirty="0"/>
              <a:t>Flourish</a:t>
            </a:r>
            <a:r>
              <a:rPr lang="en-AU" sz="2400" dirty="0"/>
              <a:t> –</a:t>
            </a:r>
            <a:r>
              <a:rPr lang="en-AU" sz="2400" b="1" dirty="0">
                <a:solidFill>
                  <a:srgbClr val="FF0000"/>
                </a:solidFill>
              </a:rPr>
              <a:t> </a:t>
            </a:r>
            <a:r>
              <a:rPr lang="en-AU" sz="2400" dirty="0"/>
              <a:t>we are currently in negotiations with Adam’s team. Queanbeyan, St George, Fairfield PPCs. Any others ??</a:t>
            </a:r>
          </a:p>
          <a:p>
            <a:r>
              <a:rPr lang="en-AU" sz="2400" dirty="0"/>
              <a:t>Other providers – 2 groups presenting during this State Council</a:t>
            </a:r>
            <a:endParaRPr lang="en-US" sz="2400" dirty="0"/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4355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08EFC-2BF1-2F41-8758-1BCEE73A2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482246"/>
            <a:ext cx="10515600" cy="5692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Professional Learning</a:t>
            </a:r>
          </a:p>
          <a:p>
            <a:r>
              <a:rPr lang="en-AU" sz="2400" dirty="0"/>
              <a:t>Principal Credential – 3</a:t>
            </a:r>
            <a:r>
              <a:rPr lang="en-AU" sz="2400" baseline="30000" dirty="0"/>
              <a:t>rd</a:t>
            </a:r>
            <a:r>
              <a:rPr lang="en-AU" sz="2400" dirty="0"/>
              <a:t> tranche.</a:t>
            </a:r>
          </a:p>
          <a:p>
            <a:r>
              <a:rPr lang="en-AU" sz="2400" dirty="0"/>
              <a:t>88 participants, 19 facilitators</a:t>
            </a:r>
          </a:p>
          <a:p>
            <a:r>
              <a:rPr lang="en-AU" sz="2400" dirty="0"/>
              <a:t>EOI to the School Leadership Institute…aspirants – no result yet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Gonski2</a:t>
            </a:r>
          </a:p>
          <a:p>
            <a:r>
              <a:rPr lang="en-US" sz="2400" dirty="0"/>
              <a:t>Ken Boston – AGPPA State Presidents discussion</a:t>
            </a:r>
          </a:p>
          <a:p>
            <a:r>
              <a:rPr lang="en-US" sz="2400" dirty="0"/>
              <a:t>Workshop Friday – What does this Review mean for us in our schools?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Review of Executive structure</a:t>
            </a:r>
          </a:p>
          <a:p>
            <a:r>
              <a:rPr lang="en-US" sz="2400" dirty="0"/>
              <a:t>Dep President Robyn will discuss recommendations &amp; an off shoot</a:t>
            </a:r>
          </a:p>
          <a:p>
            <a:r>
              <a:rPr lang="en-US" sz="2400" dirty="0"/>
              <a:t>Motion re Deputy </a:t>
            </a:r>
            <a:r>
              <a:rPr lang="en-US" sz="2400"/>
              <a:t>President increase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6209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08EFC-2BF1-2F41-8758-1BCEE73A2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482246"/>
            <a:ext cx="10515600" cy="5692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NESA</a:t>
            </a:r>
          </a:p>
          <a:p>
            <a:r>
              <a:rPr lang="en-AU" sz="2400" dirty="0"/>
              <a:t>Submission re A-E</a:t>
            </a:r>
          </a:p>
          <a:p>
            <a:r>
              <a:rPr lang="en-AU" sz="2400" dirty="0"/>
              <a:t>Curriculum Review – Geoff Masters</a:t>
            </a:r>
          </a:p>
          <a:p>
            <a:r>
              <a:rPr lang="en-AU" sz="2400" dirty="0"/>
              <a:t>Some issues:</a:t>
            </a:r>
          </a:p>
          <a:p>
            <a:pPr lvl="1"/>
            <a:r>
              <a:rPr lang="en-US" sz="2000" dirty="0"/>
              <a:t>the crowded curriculum, </a:t>
            </a:r>
            <a:endParaRPr lang="en-AU" sz="2000" dirty="0"/>
          </a:p>
          <a:p>
            <a:pPr lvl="1"/>
            <a:r>
              <a:rPr lang="en-US" sz="2000" dirty="0"/>
              <a:t>the key place of the general capabilities, </a:t>
            </a:r>
            <a:endParaRPr lang="en-AU" sz="2000" dirty="0"/>
          </a:p>
          <a:p>
            <a:pPr lvl="1"/>
            <a:r>
              <a:rPr lang="en-US" sz="2000" dirty="0"/>
              <a:t>what is core curriculum</a:t>
            </a:r>
            <a:endParaRPr lang="en-AU" sz="2000" dirty="0"/>
          </a:p>
          <a:p>
            <a:pPr lvl="1"/>
            <a:r>
              <a:rPr lang="en-US" sz="2000" dirty="0"/>
              <a:t>role of non-syllabus “curriculum” that the community want schools to pick up</a:t>
            </a:r>
            <a:endParaRPr lang="en-AU" sz="2000" dirty="0"/>
          </a:p>
          <a:p>
            <a:pPr marL="0" indent="0">
              <a:buNone/>
            </a:pPr>
            <a:r>
              <a:rPr lang="en-AU" b="1" dirty="0">
                <a:solidFill>
                  <a:schemeClr val="accent5">
                    <a:lumMod val="75000"/>
                  </a:schemeClr>
                </a:solidFill>
              </a:rPr>
              <a:t>Other</a:t>
            </a:r>
          </a:p>
          <a:p>
            <a:r>
              <a:rPr lang="en-AU" sz="2400" dirty="0"/>
              <a:t>Assets Review – we need you involved !</a:t>
            </a:r>
          </a:p>
          <a:p>
            <a:r>
              <a:rPr lang="en-AU" sz="2400"/>
              <a:t>Executive elections</a:t>
            </a:r>
            <a:endParaRPr lang="en-AU" sz="24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1768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370</Words>
  <Application>Microsoft Macintosh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 Seymour</dc:creator>
  <cp:lastModifiedBy>Phil Seymour</cp:lastModifiedBy>
  <cp:revision>13</cp:revision>
  <cp:lastPrinted>2018-06-20T14:38:24Z</cp:lastPrinted>
  <dcterms:created xsi:type="dcterms:W3CDTF">2018-06-20T13:20:23Z</dcterms:created>
  <dcterms:modified xsi:type="dcterms:W3CDTF">2018-06-20T14:39:56Z</dcterms:modified>
</cp:coreProperties>
</file>