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35" r:id="rId2"/>
  </p:sldMasterIdLst>
  <p:notesMasterIdLst>
    <p:notesMasterId r:id="rId15"/>
  </p:notesMasterIdLst>
  <p:sldIdLst>
    <p:sldId id="310" r:id="rId3"/>
    <p:sldId id="292" r:id="rId4"/>
    <p:sldId id="300" r:id="rId5"/>
    <p:sldId id="299" r:id="rId6"/>
    <p:sldId id="311" r:id="rId7"/>
    <p:sldId id="303" r:id="rId8"/>
    <p:sldId id="312" r:id="rId9"/>
    <p:sldId id="308" r:id="rId10"/>
    <p:sldId id="309" r:id="rId11"/>
    <p:sldId id="306" r:id="rId12"/>
    <p:sldId id="307" r:id="rId13"/>
    <p:sldId id="304" r:id="rId14"/>
  </p:sldIdLst>
  <p:sldSz cx="9144000" cy="6858000" type="screen4x3"/>
  <p:notesSz cx="6865938" cy="9998075"/>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9B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401" autoAdjust="0"/>
  </p:normalViewPr>
  <p:slideViewPr>
    <p:cSldViewPr snapToGrid="0">
      <p:cViewPr varScale="1">
        <p:scale>
          <a:sx n="83" d="100"/>
          <a:sy n="83" d="100"/>
        </p:scale>
        <p:origin x="1478" y="82"/>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1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9375" y="0"/>
            <a:ext cx="2974975" cy="501650"/>
          </a:xfrm>
          <a:prstGeom prst="rect">
            <a:avLst/>
          </a:prstGeom>
        </p:spPr>
        <p:txBody>
          <a:bodyPr vert="horz" lIns="91440" tIns="45720" rIns="91440" bIns="45720" rtlCol="0"/>
          <a:lstStyle>
            <a:lvl1pPr algn="r">
              <a:defRPr sz="1200"/>
            </a:lvl1pPr>
          </a:lstStyle>
          <a:p>
            <a:fld id="{A8452F46-4CBB-4AEC-AE16-D107CFB734EA}" type="datetimeFigureOut">
              <a:rPr lang="en-US" smtClean="0"/>
              <a:t>6/21/2018</a:t>
            </a:fld>
            <a:endParaRPr lang="en-US"/>
          </a:p>
        </p:txBody>
      </p:sp>
      <p:sp>
        <p:nvSpPr>
          <p:cNvPr id="4" name="Slide Image Placeholder 3"/>
          <p:cNvSpPr>
            <a:spLocks noGrp="1" noRot="1" noChangeAspect="1"/>
          </p:cNvSpPr>
          <p:nvPr>
            <p:ph type="sldImg" idx="2"/>
          </p:nvPr>
        </p:nvSpPr>
        <p:spPr>
          <a:xfrm>
            <a:off x="1184275" y="1249363"/>
            <a:ext cx="4498975" cy="33750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7388" y="4811713"/>
            <a:ext cx="5492750" cy="39370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96425"/>
            <a:ext cx="2974975" cy="501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9375" y="9496425"/>
            <a:ext cx="2974975" cy="501650"/>
          </a:xfrm>
          <a:prstGeom prst="rect">
            <a:avLst/>
          </a:prstGeom>
        </p:spPr>
        <p:txBody>
          <a:bodyPr vert="horz" lIns="91440" tIns="45720" rIns="91440" bIns="45720" rtlCol="0" anchor="b"/>
          <a:lstStyle>
            <a:lvl1pPr algn="r">
              <a:defRPr sz="1200"/>
            </a:lvl1pPr>
          </a:lstStyle>
          <a:p>
            <a:fld id="{DA7120CB-42D3-4446-B94E-B74B3CCF131B}" type="slidenum">
              <a:rPr lang="en-US" smtClean="0"/>
              <a:t>‹#›</a:t>
            </a:fld>
            <a:endParaRPr lang="en-US"/>
          </a:p>
        </p:txBody>
      </p:sp>
    </p:spTree>
    <p:extLst>
      <p:ext uri="{BB962C8B-B14F-4D97-AF65-F5344CB8AC3E}">
        <p14:creationId xmlns:p14="http://schemas.microsoft.com/office/powerpoint/2010/main" val="60650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7C2A4A86-66F7-49BC-AE3C-804414BA1EDF}" type="slidenum">
              <a:rPr lang="en-GB" smtClean="0"/>
              <a:pPr>
                <a:defRPr/>
              </a:pPr>
              <a:t>3</a:t>
            </a:fld>
            <a:endParaRPr lang="en-GB"/>
          </a:p>
        </p:txBody>
      </p:sp>
    </p:spTree>
    <p:extLst>
      <p:ext uri="{BB962C8B-B14F-4D97-AF65-F5344CB8AC3E}">
        <p14:creationId xmlns:p14="http://schemas.microsoft.com/office/powerpoint/2010/main" val="300044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8D99CAC-F242-478B-AEFB-785E454C6A82}" type="slidenum">
              <a:rPr lang="en-GB" smtClean="0"/>
              <a:pPr/>
              <a:t>7</a:t>
            </a:fld>
            <a:endParaRPr lang="en-GB" dirty="0"/>
          </a:p>
        </p:txBody>
      </p:sp>
    </p:spTree>
    <p:extLst>
      <p:ext uri="{BB962C8B-B14F-4D97-AF65-F5344CB8AC3E}">
        <p14:creationId xmlns:p14="http://schemas.microsoft.com/office/powerpoint/2010/main" val="137972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8D99CAC-F242-478B-AEFB-785E454C6A82}" type="slidenum">
              <a:rPr lang="en-GB" smtClean="0"/>
              <a:pPr/>
              <a:t>8</a:t>
            </a:fld>
            <a:endParaRPr lang="en-GB" dirty="0"/>
          </a:p>
        </p:txBody>
      </p:sp>
    </p:spTree>
    <p:extLst>
      <p:ext uri="{BB962C8B-B14F-4D97-AF65-F5344CB8AC3E}">
        <p14:creationId xmlns:p14="http://schemas.microsoft.com/office/powerpoint/2010/main" val="40203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8D99CAC-F242-478B-AEFB-785E454C6A82}" type="slidenum">
              <a:rPr lang="en-GB" smtClean="0"/>
              <a:pPr/>
              <a:t>10</a:t>
            </a:fld>
            <a:endParaRPr lang="en-GB" dirty="0"/>
          </a:p>
        </p:txBody>
      </p:sp>
    </p:spTree>
    <p:extLst>
      <p:ext uri="{BB962C8B-B14F-4D97-AF65-F5344CB8AC3E}">
        <p14:creationId xmlns:p14="http://schemas.microsoft.com/office/powerpoint/2010/main" val="386483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8D99CAC-F242-478B-AEFB-785E454C6A82}" type="slidenum">
              <a:rPr lang="en-GB" smtClean="0"/>
              <a:pPr/>
              <a:t>11</a:t>
            </a:fld>
            <a:endParaRPr lang="en-GB" dirty="0"/>
          </a:p>
        </p:txBody>
      </p:sp>
    </p:spTree>
    <p:extLst>
      <p:ext uri="{BB962C8B-B14F-4D97-AF65-F5344CB8AC3E}">
        <p14:creationId xmlns:p14="http://schemas.microsoft.com/office/powerpoint/2010/main" val="238361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00" y="152400"/>
            <a:ext cx="8767844" cy="533396"/>
          </a:xfrm>
          <a:prstGeom prst="rect">
            <a:avLst/>
          </a:prstGeom>
        </p:spPr>
        <p:txBody>
          <a:bodyPr/>
          <a:lstStyle>
            <a:lvl1pPr algn="l">
              <a:defRPr lang="en-US" sz="2800" b="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Master Title Style</a:t>
            </a:r>
          </a:p>
        </p:txBody>
      </p:sp>
      <p:sp>
        <p:nvSpPr>
          <p:cNvPr id="3" name="Content Placeholder 2"/>
          <p:cNvSpPr>
            <a:spLocks noGrp="1"/>
          </p:cNvSpPr>
          <p:nvPr>
            <p:ph idx="1"/>
          </p:nvPr>
        </p:nvSpPr>
        <p:spPr>
          <a:xfrm>
            <a:off x="215901" y="908050"/>
            <a:ext cx="8589434" cy="2520950"/>
          </a:xfrm>
          <a:prstGeom prst="rect">
            <a:avLst/>
          </a:prstGeom>
        </p:spPr>
        <p:txBody>
          <a:bodyPr/>
          <a:lstStyle>
            <a:lvl1pPr marL="342900" indent="-342900">
              <a:lnSpc>
                <a:spcPct val="110000"/>
              </a:lnSpc>
              <a:spcBef>
                <a:spcPts val="600"/>
              </a:spcBef>
              <a:spcAft>
                <a:spcPts val="600"/>
              </a:spcAft>
              <a:buClr>
                <a:schemeClr val="accent2"/>
              </a:buClr>
              <a:buFont typeface="Arial" panose="020B0604020202020204" pitchFamily="34" charset="0"/>
              <a:buChar char="•"/>
              <a:defRPr sz="20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nSpc>
                <a:spcPct val="110000"/>
              </a:lnSpc>
              <a:spcBef>
                <a:spcPts val="300"/>
              </a:spcBef>
              <a:spcAft>
                <a:spcPts val="300"/>
              </a:spcAft>
              <a:buClr>
                <a:schemeClr val="accent2"/>
              </a:buClr>
              <a:buFont typeface="Arial" panose="020B0604020202020204" pitchFamily="34" charset="0"/>
              <a:buChar char="•"/>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nSpc>
                <a:spcPct val="110000"/>
              </a:lnSpc>
              <a:spcBef>
                <a:spcPts val="300"/>
              </a:spcBef>
              <a:spcAft>
                <a:spcPts val="300"/>
              </a:spcAft>
              <a:buClr>
                <a:schemeClr val="accent2"/>
              </a:buClr>
              <a:buFont typeface="Arial" panose="020B0604020202020204" pitchFamily="34" charset="0"/>
              <a:buChar char="•"/>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nSpc>
                <a:spcPct val="110000"/>
              </a:lnSpc>
              <a:spcBef>
                <a:spcPts val="300"/>
              </a:spcBef>
              <a:spcAft>
                <a:spcPts val="300"/>
              </a:spcAft>
              <a:buClr>
                <a:schemeClr val="accent2"/>
              </a:buClr>
              <a:buFont typeface="Arial" panose="020B0604020202020204" pitchFamily="34" charset="0"/>
              <a:buChar char="•"/>
              <a:defRPr sz="1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nSpc>
                <a:spcPct val="110000"/>
              </a:lnSpc>
              <a:spcBef>
                <a:spcPts val="300"/>
              </a:spcBef>
              <a:spcAft>
                <a:spcPts val="300"/>
              </a:spcAft>
              <a:buClr>
                <a:schemeClr val="accent2"/>
              </a:buClr>
              <a:buFont typeface="Arial" panose="020B0604020202020204" pitchFamily="34" charset="0"/>
              <a:buChar char="•"/>
              <a:defRPr sz="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4824508"/>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00" y="152400"/>
            <a:ext cx="8767844" cy="533396"/>
          </a:xfrm>
          <a:prstGeom prst="rect">
            <a:avLst/>
          </a:prstGeom>
        </p:spPr>
        <p:txBody>
          <a:bodyPr/>
          <a:lstStyle>
            <a:lvl1pPr algn="l">
              <a:defRPr lang="en-US" sz="2800" b="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Master Title Style</a:t>
            </a:r>
          </a:p>
        </p:txBody>
      </p:sp>
      <p:sp>
        <p:nvSpPr>
          <p:cNvPr id="3" name="Content Placeholder 2"/>
          <p:cNvSpPr>
            <a:spLocks noGrp="1"/>
          </p:cNvSpPr>
          <p:nvPr>
            <p:ph idx="1"/>
          </p:nvPr>
        </p:nvSpPr>
        <p:spPr>
          <a:xfrm>
            <a:off x="215901" y="908050"/>
            <a:ext cx="8589434" cy="2520950"/>
          </a:xfrm>
          <a:prstGeom prst="rect">
            <a:avLst/>
          </a:prstGeom>
        </p:spPr>
        <p:txBody>
          <a:bodyPr/>
          <a:lstStyle>
            <a:lvl1pPr marL="342900" indent="-342900">
              <a:lnSpc>
                <a:spcPct val="110000"/>
              </a:lnSpc>
              <a:spcBef>
                <a:spcPts val="600"/>
              </a:spcBef>
              <a:spcAft>
                <a:spcPts val="600"/>
              </a:spcAft>
              <a:buClr>
                <a:schemeClr val="accent2"/>
              </a:buClr>
              <a:buFont typeface="Arial" panose="020B0604020202020204" pitchFamily="34" charset="0"/>
              <a:buChar char="•"/>
              <a:defRPr sz="20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nSpc>
                <a:spcPct val="110000"/>
              </a:lnSpc>
              <a:spcBef>
                <a:spcPts val="300"/>
              </a:spcBef>
              <a:spcAft>
                <a:spcPts val="300"/>
              </a:spcAft>
              <a:buClr>
                <a:schemeClr val="accent2"/>
              </a:buClr>
              <a:buFont typeface="Arial" panose="020B0604020202020204" pitchFamily="34" charset="0"/>
              <a:buChar char="•"/>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nSpc>
                <a:spcPct val="110000"/>
              </a:lnSpc>
              <a:spcBef>
                <a:spcPts val="300"/>
              </a:spcBef>
              <a:spcAft>
                <a:spcPts val="300"/>
              </a:spcAft>
              <a:buClr>
                <a:schemeClr val="accent2"/>
              </a:buClr>
              <a:buFont typeface="Arial" panose="020B0604020202020204" pitchFamily="34" charset="0"/>
              <a:buChar char="•"/>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nSpc>
                <a:spcPct val="110000"/>
              </a:lnSpc>
              <a:spcBef>
                <a:spcPts val="300"/>
              </a:spcBef>
              <a:spcAft>
                <a:spcPts val="300"/>
              </a:spcAft>
              <a:buClr>
                <a:schemeClr val="accent2"/>
              </a:buClr>
              <a:buFont typeface="Arial" panose="020B0604020202020204" pitchFamily="34" charset="0"/>
              <a:buChar char="•"/>
              <a:defRPr sz="1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nSpc>
                <a:spcPct val="110000"/>
              </a:lnSpc>
              <a:spcBef>
                <a:spcPts val="300"/>
              </a:spcBef>
              <a:spcAft>
                <a:spcPts val="300"/>
              </a:spcAft>
              <a:buClr>
                <a:schemeClr val="accent2"/>
              </a:buClr>
              <a:buFont typeface="Arial" panose="020B0604020202020204" pitchFamily="34" charset="0"/>
              <a:buChar char="•"/>
              <a:defRPr sz="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3994237"/>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Dark Background No Text">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5750" y="381000"/>
            <a:ext cx="8572500" cy="781050"/>
          </a:xfrm>
          <a:prstGeom prst="rect">
            <a:avLst/>
          </a:prstGeom>
        </p:spPr>
        <p:txBody>
          <a:bodyPr lIns="0" tIns="0" rIns="0" bIns="0"/>
          <a:lstStyle>
            <a:lvl1pPr>
              <a:defRPr sz="2400" spc="-15" baseline="0">
                <a:solidFill>
                  <a:schemeClr val="bg1"/>
                </a:solidFill>
              </a:defRPr>
            </a:lvl1pPr>
          </a:lstStyle>
          <a:p>
            <a:r>
              <a:rPr lang="en-US" dirty="0"/>
              <a:t>Click to Edit Title Here</a:t>
            </a:r>
          </a:p>
        </p:txBody>
      </p:sp>
      <p:sp>
        <p:nvSpPr>
          <p:cNvPr id="7" name="TextBox 6"/>
          <p:cNvSpPr txBox="1"/>
          <p:nvPr/>
        </p:nvSpPr>
        <p:spPr>
          <a:xfrm>
            <a:off x="7198346" y="6300224"/>
            <a:ext cx="1659905" cy="191268"/>
          </a:xfrm>
          <a:prstGeom prst="rect">
            <a:avLst/>
          </a:prstGeom>
          <a:noFill/>
        </p:spPr>
        <p:txBody>
          <a:bodyPr wrap="square" lIns="0" tIns="0" rIns="0" bIns="0" rtlCol="0" anchor="b" anchorCtr="0">
            <a:noAutofit/>
          </a:bodyPr>
          <a:lstStyle/>
          <a:p>
            <a:pPr algn="r"/>
            <a:r>
              <a:rPr lang="en-GB" sz="600" dirty="0">
                <a:solidFill>
                  <a:schemeClr val="bg2"/>
                </a:solidFill>
              </a:rPr>
              <a:t>Copyright © 2018 BTS  |  </a:t>
            </a:r>
            <a:fld id="{09F1E45C-CBBF-CB4E-ADEE-5E111DD252FA}" type="slidenum">
              <a:rPr lang="en-GB" sz="600" b="1" smtClean="0">
                <a:solidFill>
                  <a:schemeClr val="bg2"/>
                </a:solidFill>
              </a:rPr>
              <a:t>‹#›</a:t>
            </a:fld>
            <a:endParaRPr lang="en-GB" sz="600" b="1" dirty="0">
              <a:solidFill>
                <a:schemeClr val="bg2"/>
              </a:solidFill>
            </a:endParaRPr>
          </a:p>
        </p:txBody>
      </p:sp>
    </p:spTree>
    <p:extLst>
      <p:ext uri="{BB962C8B-B14F-4D97-AF65-F5344CB8AC3E}">
        <p14:creationId xmlns:p14="http://schemas.microsoft.com/office/powerpoint/2010/main" val="3054923338"/>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8ED3AA7-B924-42C9-8C8B-4F6F96E197E9}"/>
              </a:ext>
            </a:extLst>
          </p:cNvPr>
          <p:cNvSpPr>
            <a:spLocks noGrp="1"/>
          </p:cNvSpPr>
          <p:nvPr>
            <p:ph type="title" hasCustomPrompt="1"/>
          </p:nvPr>
        </p:nvSpPr>
        <p:spPr>
          <a:xfrm>
            <a:off x="215900" y="152400"/>
            <a:ext cx="8767844" cy="533396"/>
          </a:xfrm>
          <a:prstGeom prst="rect">
            <a:avLst/>
          </a:prstGeom>
        </p:spPr>
        <p:txBody>
          <a:bodyPr/>
          <a:lstStyle>
            <a:lvl1pPr algn="l">
              <a:defRPr lang="en-US" sz="2800" b="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Master Title Style</a:t>
            </a:r>
          </a:p>
        </p:txBody>
      </p:sp>
    </p:spTree>
    <p:extLst>
      <p:ext uri="{BB962C8B-B14F-4D97-AF65-F5344CB8AC3E}">
        <p14:creationId xmlns:p14="http://schemas.microsoft.com/office/powerpoint/2010/main" val="221082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8" name="Rectangle 17"/>
          <p:cNvSpPr/>
          <p:nvPr userDrawn="1"/>
        </p:nvSpPr>
        <p:spPr>
          <a:xfrm>
            <a:off x="-17929" y="0"/>
            <a:ext cx="9161929" cy="6858000"/>
          </a:xfrm>
          <a:prstGeom prst="rect">
            <a:avLst/>
          </a:prstGeom>
          <a:noFill/>
          <a:ln w="6350">
            <a:solidFill>
              <a:srgbClr val="004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userDrawn="1"/>
        </p:nvSpPr>
        <p:spPr>
          <a:xfrm>
            <a:off x="8187267" y="0"/>
            <a:ext cx="889000" cy="1337733"/>
          </a:xfrm>
          <a:prstGeom prst="rect">
            <a:avLst/>
          </a:prstGeom>
          <a:solidFill>
            <a:srgbClr val="004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2"/>
          <p:cNvSpPr>
            <a:spLocks noGrp="1"/>
          </p:cNvSpPr>
          <p:nvPr>
            <p:ph type="title"/>
          </p:nvPr>
        </p:nvSpPr>
        <p:spPr>
          <a:xfrm>
            <a:off x="215900" y="152400"/>
            <a:ext cx="8767844" cy="533396"/>
          </a:xfrm>
          <a:prstGeom prst="rect">
            <a:avLst/>
          </a:prstGeom>
        </p:spPr>
        <p:txBody>
          <a:bodyPr/>
          <a:lstStyle>
            <a:lvl1pPr algn="l">
              <a:defRPr sz="2600" b="1">
                <a:solidFill>
                  <a:schemeClr val="bg1"/>
                </a:solidFill>
                <a:latin typeface="Calibri" panose="020F0502020204030204" pitchFamily="34" charset="0"/>
              </a:defRPr>
            </a:lvl1pPr>
          </a:lstStyle>
          <a:p>
            <a:r>
              <a:rPr lang="en-AU" dirty="0">
                <a:solidFill>
                  <a:srgbClr val="00A7DB"/>
                </a:solidFill>
              </a:rPr>
              <a:t>Coach </a:t>
            </a:r>
            <a:r>
              <a:rPr lang="en-AU" dirty="0"/>
              <a:t>Five Session Program</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 y="8382"/>
            <a:ext cx="9155203" cy="6849618"/>
          </a:xfrm>
          <a:prstGeom prst="rect">
            <a:avLst/>
          </a:prstGeom>
        </p:spPr>
      </p:pic>
      <p:sp>
        <p:nvSpPr>
          <p:cNvPr id="10" name="Content Placeholder 5"/>
          <p:cNvSpPr txBox="1">
            <a:spLocks/>
          </p:cNvSpPr>
          <p:nvPr userDrawn="1"/>
        </p:nvSpPr>
        <p:spPr>
          <a:xfrm>
            <a:off x="0" y="6261567"/>
            <a:ext cx="612775" cy="481013"/>
          </a:xfrm>
          <a:prstGeom prst="rect">
            <a:avLst/>
          </a:prstGeom>
        </p:spPr>
        <p:txBody>
          <a:bodyPr anchor="ctr"/>
          <a:lstStyle>
            <a:lvl1pPr marL="0" indent="0" algn="ctr" rtl="0" eaLnBrk="1" fontAlgn="base" hangingPunct="1">
              <a:spcBef>
                <a:spcPct val="20000"/>
              </a:spcBef>
              <a:spcAft>
                <a:spcPct val="0"/>
              </a:spcAft>
              <a:buNone/>
              <a:defRPr sz="1200">
                <a:solidFill>
                  <a:schemeClr val="tx2"/>
                </a:solidFill>
                <a:latin typeface="Museo Sans 500" panose="02000000000000000000" pitchFamily="50" charset="0"/>
                <a:ea typeface="ＭＳ Ｐゴシック"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fld id="{BC63BF55-D265-4976-A877-A397BC4A3A0A}" type="slidenum">
              <a:rPr lang="en-GB" sz="1400" kern="0" smtClean="0">
                <a:solidFill>
                  <a:schemeClr val="bg1"/>
                </a:solidFill>
                <a:latin typeface="Calibri" panose="020F0502020204030204" pitchFamily="34" charset="0"/>
              </a:rPr>
              <a:pPr/>
              <a:t>‹#›</a:t>
            </a:fld>
            <a:endParaRPr lang="en-GB" sz="1400" kern="0" dirty="0">
              <a:solidFill>
                <a:schemeClr val="bg1"/>
              </a:solidFill>
              <a:latin typeface="Calibri" panose="020F0502020204030204" pitchFamily="34" charset="0"/>
            </a:endParaRPr>
          </a:p>
        </p:txBody>
      </p:sp>
      <p:sp>
        <p:nvSpPr>
          <p:cNvPr id="11" name="TextBox 10"/>
          <p:cNvSpPr txBox="1"/>
          <p:nvPr userDrawn="1"/>
        </p:nvSpPr>
        <p:spPr>
          <a:xfrm>
            <a:off x="97666" y="6607044"/>
            <a:ext cx="2196547" cy="215444"/>
          </a:xfrm>
          <a:prstGeom prst="rect">
            <a:avLst/>
          </a:prstGeom>
          <a:noFill/>
        </p:spPr>
        <p:txBody>
          <a:bodyPr wrap="square" rtlCol="0">
            <a:spAutoFit/>
          </a:bodyPr>
          <a:lstStyle/>
          <a:p>
            <a:r>
              <a:rPr lang="en-GB" sz="800" dirty="0">
                <a:solidFill>
                  <a:schemeClr val="bg1"/>
                </a:solidFill>
                <a:latin typeface="Calibri" panose="020F0502020204030204" pitchFamily="34" charset="0"/>
              </a:rPr>
              <a:t>© Coach in a Box 2016</a:t>
            </a:r>
          </a:p>
        </p:txBody>
      </p:sp>
    </p:spTree>
    <p:extLst>
      <p:ext uri="{BB962C8B-B14F-4D97-AF65-F5344CB8AC3E}">
        <p14:creationId xmlns:p14="http://schemas.microsoft.com/office/powerpoint/2010/main" val="2012276345"/>
      </p:ext>
    </p:extLst>
  </p:cSld>
  <p:clrMapOvr>
    <a:masterClrMapping/>
  </p:clrMapOvr>
  <p:transition spd="slow">
    <p:wipe dir="r"/>
  </p:transition>
  <p:extLst mod="1">
    <p:ext uri="{DCECCB84-F9BA-43D5-87BE-67443E8EF086}">
      <p15:sldGuideLst xmlns:p15="http://schemas.microsoft.com/office/powerpoint/2012/main">
        <p15:guide id="1" orient="horz" pos="52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13" name="Picture Placeholder 17"/>
          <p:cNvSpPr>
            <a:spLocks noGrp="1"/>
          </p:cNvSpPr>
          <p:nvPr>
            <p:ph type="pic" sz="quarter" idx="15" hasCustomPrompt="1"/>
          </p:nvPr>
        </p:nvSpPr>
        <p:spPr>
          <a:xfrm>
            <a:off x="7682565" y="382614"/>
            <a:ext cx="1175685" cy="569886"/>
          </a:xfrm>
          <a:prstGeom prst="rect">
            <a:avLst/>
          </a:prstGeom>
        </p:spPr>
        <p:txBody>
          <a:bodyPr/>
          <a:lstStyle>
            <a:lvl1pPr algn="ctr">
              <a:defRPr i="1" baseline="0">
                <a:solidFill>
                  <a:schemeClr val="bg2">
                    <a:lumMod val="50000"/>
                  </a:schemeClr>
                </a:solidFill>
              </a:defRPr>
            </a:lvl1pPr>
          </a:lstStyle>
          <a:p>
            <a:r>
              <a:rPr lang="en-US" dirty="0"/>
              <a:t>Client Logo Goes Here</a:t>
            </a:r>
          </a:p>
        </p:txBody>
      </p:sp>
      <p:sp>
        <p:nvSpPr>
          <p:cNvPr id="15" name="TextBox 14"/>
          <p:cNvSpPr txBox="1"/>
          <p:nvPr userDrawn="1"/>
        </p:nvSpPr>
        <p:spPr>
          <a:xfrm>
            <a:off x="6681234" y="6275709"/>
            <a:ext cx="2177017" cy="207749"/>
          </a:xfrm>
          <a:prstGeom prst="rect">
            <a:avLst/>
          </a:prstGeom>
          <a:noFill/>
          <a:ln>
            <a:noFill/>
          </a:ln>
        </p:spPr>
        <p:txBody>
          <a:bodyPr wrap="square" lIns="0" rIns="0" rtlCol="0">
            <a:spAutoFit/>
          </a:bodyPr>
          <a:lstStyle/>
          <a:p>
            <a:pPr algn="r"/>
            <a:r>
              <a:rPr lang="en-US" sz="750" dirty="0">
                <a:solidFill>
                  <a:schemeClr val="bg2">
                    <a:lumMod val="20000"/>
                    <a:lumOff val="80000"/>
                  </a:schemeClr>
                </a:solidFill>
              </a:rPr>
              <a:t>Copyright © 2018 BTS</a:t>
            </a:r>
          </a:p>
        </p:txBody>
      </p:sp>
      <p:sp>
        <p:nvSpPr>
          <p:cNvPr id="10" name="Text Placeholder 10"/>
          <p:cNvSpPr>
            <a:spLocks noGrp="1"/>
          </p:cNvSpPr>
          <p:nvPr>
            <p:ph type="body" sz="quarter" idx="13" hasCustomPrompt="1"/>
          </p:nvPr>
        </p:nvSpPr>
        <p:spPr>
          <a:xfrm>
            <a:off x="4881716" y="4680156"/>
            <a:ext cx="3976534" cy="1552958"/>
          </a:xfrm>
          <a:prstGeom prst="rect">
            <a:avLst/>
          </a:prstGeom>
        </p:spPr>
        <p:txBody>
          <a:bodyPr lIns="0" rIns="0" anchor="b">
            <a:noAutofit/>
          </a:bodyPr>
          <a:lstStyle>
            <a:lvl1pPr marL="0" marR="0" indent="0" algn="r" defTabSz="685800" rtl="0" eaLnBrk="1" fontAlgn="auto" latinLnBrk="0" hangingPunct="1">
              <a:lnSpc>
                <a:spcPct val="100000"/>
              </a:lnSpc>
              <a:spcBef>
                <a:spcPts val="300"/>
              </a:spcBef>
              <a:spcAft>
                <a:spcPts val="0"/>
              </a:spcAft>
              <a:buClrTx/>
              <a:buSzTx/>
              <a:buFontTx/>
              <a:buNone/>
              <a:tabLst/>
              <a:defRPr sz="1350">
                <a:solidFill>
                  <a:schemeClr val="bg2">
                    <a:lumMod val="20000"/>
                    <a:lumOff val="80000"/>
                  </a:schemeClr>
                </a:solidFill>
              </a:defRPr>
            </a:lvl1pPr>
          </a:lstStyle>
          <a:p>
            <a:pPr marL="0" marR="0" lvl="0" indent="0" algn="r" defTabSz="685800" rtl="0" eaLnBrk="1" fontAlgn="auto" latinLnBrk="0" hangingPunct="1">
              <a:lnSpc>
                <a:spcPct val="100000"/>
              </a:lnSpc>
              <a:spcBef>
                <a:spcPts val="750"/>
              </a:spcBef>
              <a:spcAft>
                <a:spcPts val="0"/>
              </a:spcAft>
              <a:buClrTx/>
              <a:buSzTx/>
              <a:buFontTx/>
              <a:buNone/>
              <a:tabLst/>
              <a:defRPr/>
            </a:pPr>
            <a:r>
              <a:rPr lang="en-US" dirty="0"/>
              <a:t>Presenter/Date</a:t>
            </a:r>
          </a:p>
          <a:p>
            <a:pPr marL="0" marR="0" lvl="0" indent="0" algn="r" defTabSz="685800" rtl="0" eaLnBrk="1" fontAlgn="auto" latinLnBrk="0" hangingPunct="1">
              <a:lnSpc>
                <a:spcPct val="100000"/>
              </a:lnSpc>
              <a:spcBef>
                <a:spcPts val="750"/>
              </a:spcBef>
              <a:spcAft>
                <a:spcPts val="0"/>
              </a:spcAft>
              <a:buClrTx/>
              <a:buSzTx/>
              <a:buFontTx/>
              <a:buNone/>
              <a:tabLst/>
              <a:defRPr/>
            </a:pPr>
            <a:r>
              <a:rPr lang="en-US" dirty="0"/>
              <a:t>Presenter/Date</a:t>
            </a:r>
          </a:p>
          <a:p>
            <a:pPr marL="0" marR="0" lvl="0" indent="0" algn="r" defTabSz="685800" rtl="0" eaLnBrk="1" fontAlgn="auto" latinLnBrk="0" hangingPunct="1">
              <a:lnSpc>
                <a:spcPct val="100000"/>
              </a:lnSpc>
              <a:spcBef>
                <a:spcPts val="750"/>
              </a:spcBef>
              <a:spcAft>
                <a:spcPts val="0"/>
              </a:spcAft>
              <a:buClrTx/>
              <a:buSzTx/>
              <a:buFontTx/>
              <a:buNone/>
              <a:tabLst/>
              <a:defRPr/>
            </a:pPr>
            <a:r>
              <a:rPr lang="en-US" dirty="0"/>
              <a:t>Presenter/Date</a:t>
            </a:r>
          </a:p>
          <a:p>
            <a:pPr marL="0" marR="0" lvl="0" indent="0" algn="r" defTabSz="685800" rtl="0" eaLnBrk="1" fontAlgn="auto" latinLnBrk="0" hangingPunct="1">
              <a:lnSpc>
                <a:spcPct val="100000"/>
              </a:lnSpc>
              <a:spcBef>
                <a:spcPts val="750"/>
              </a:spcBef>
              <a:spcAft>
                <a:spcPts val="0"/>
              </a:spcAft>
              <a:buClrTx/>
              <a:buSzTx/>
              <a:buFontTx/>
              <a:buNone/>
              <a:tabLst/>
              <a:defRPr/>
            </a:pPr>
            <a:r>
              <a:rPr lang="en-US" dirty="0"/>
              <a:t>Presenter/Date</a:t>
            </a:r>
          </a:p>
        </p:txBody>
      </p:sp>
      <p:pic>
        <p:nvPicPr>
          <p:cNvPr id="9" name="Picture 8">
            <a:extLst>
              <a:ext uri="{FF2B5EF4-FFF2-40B4-BE49-F238E27FC236}">
                <a16:creationId xmlns:a16="http://schemas.microsoft.com/office/drawing/2014/main" id="{59EB116A-03EB-42F0-BA48-06369D1AF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226" y="5786571"/>
            <a:ext cx="1776541" cy="417550"/>
          </a:xfrm>
          <a:prstGeom prst="rect">
            <a:avLst/>
          </a:prstGeom>
        </p:spPr>
      </p:pic>
      <p:pic>
        <p:nvPicPr>
          <p:cNvPr id="17" name="Picture Placeholder 6">
            <a:extLst>
              <a:ext uri="{FF2B5EF4-FFF2-40B4-BE49-F238E27FC236}">
                <a16:creationId xmlns:a16="http://schemas.microsoft.com/office/drawing/2014/main" id="{91E82D77-E41C-4653-A100-C766EEBDBD9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7537" b="7537"/>
          <a:stretch>
            <a:fillRect/>
          </a:stretch>
        </p:blipFill>
        <p:spPr>
          <a:xfrm>
            <a:off x="0" y="1"/>
            <a:ext cx="9144000" cy="6858000"/>
          </a:xfrm>
          <a:prstGeom prst="rect">
            <a:avLst/>
          </a:prstGeom>
        </p:spPr>
      </p:pic>
      <p:sp>
        <p:nvSpPr>
          <p:cNvPr id="18" name="Rectangle 17">
            <a:extLst>
              <a:ext uri="{FF2B5EF4-FFF2-40B4-BE49-F238E27FC236}">
                <a16:creationId xmlns:a16="http://schemas.microsoft.com/office/drawing/2014/main" id="{8E5A833D-A1E9-4DEF-BDF2-681A0F161E27}"/>
              </a:ext>
            </a:extLst>
          </p:cNvPr>
          <p:cNvSpPr/>
          <p:nvPr userDrawn="1"/>
        </p:nvSpPr>
        <p:spPr>
          <a:xfrm>
            <a:off x="0" y="2"/>
            <a:ext cx="9144000" cy="6857999"/>
          </a:xfrm>
          <a:prstGeom prst="rect">
            <a:avLst/>
          </a:prstGeom>
          <a:solidFill>
            <a:schemeClr val="accent1">
              <a:alpha val="79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99848C5-75EA-48DF-869D-14CE75160A3D}"/>
              </a:ext>
            </a:extLst>
          </p:cNvPr>
          <p:cNvSpPr/>
          <p:nvPr userDrawn="1"/>
        </p:nvSpPr>
        <p:spPr>
          <a:xfrm>
            <a:off x="0" y="3518264"/>
            <a:ext cx="9144000" cy="3339737"/>
          </a:xfrm>
          <a:prstGeom prst="rect">
            <a:avLst/>
          </a:prstGeom>
          <a:gradFill>
            <a:gsLst>
              <a:gs pos="7000">
                <a:schemeClr val="tx1">
                  <a:alpha val="0"/>
                </a:schemeClr>
              </a:gs>
              <a:gs pos="100000">
                <a:schemeClr val="tx1">
                  <a:alpha val="5100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30FF379-0EEC-4474-80AE-9F6B95E85B72}"/>
              </a:ext>
            </a:extLst>
          </p:cNvPr>
          <p:cNvSpPr/>
          <p:nvPr userDrawn="1"/>
        </p:nvSpPr>
        <p:spPr>
          <a:xfrm>
            <a:off x="6067466" y="2426036"/>
            <a:ext cx="2880000" cy="2880000"/>
          </a:xfrm>
          <a:prstGeom prst="rect">
            <a:avLst/>
          </a:prstGeom>
          <a:blipFill dpi="0" rotWithShape="1">
            <a:blip r:embed="rId4">
              <a:alphaModFix amt="65000"/>
            </a:blip>
            <a:srcRect/>
            <a:stretch>
              <a:fillRect/>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6E6E811C-53E6-47A9-8209-E53AD9360E62}"/>
              </a:ext>
            </a:extLst>
          </p:cNvPr>
          <p:cNvSpPr/>
          <p:nvPr userDrawn="1"/>
        </p:nvSpPr>
        <p:spPr>
          <a:xfrm>
            <a:off x="4290645" y="-218897"/>
            <a:ext cx="2016000" cy="2016000"/>
          </a:xfrm>
          <a:prstGeom prst="rect">
            <a:avLst/>
          </a:prstGeom>
          <a:blipFill dpi="0" rotWithShape="1">
            <a:blip r:embed="rId4">
              <a:alphaModFix amt="65000"/>
            </a:blip>
            <a:srcRect/>
            <a:stretch>
              <a:fillRect/>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483C238-97DD-4A90-B1A3-1E9B87549BF2}"/>
              </a:ext>
            </a:extLst>
          </p:cNvPr>
          <p:cNvSpPr/>
          <p:nvPr userDrawn="1"/>
        </p:nvSpPr>
        <p:spPr>
          <a:xfrm>
            <a:off x="951265" y="3252619"/>
            <a:ext cx="1080000" cy="1080000"/>
          </a:xfrm>
          <a:prstGeom prst="rect">
            <a:avLst/>
          </a:prstGeom>
          <a:blipFill dpi="0" rotWithShape="1">
            <a:blip r:embed="rId4">
              <a:alphaModFix amt="65000"/>
            </a:blip>
            <a:srcRect/>
            <a:stretch>
              <a:fillRect/>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554547A-E5E7-46B7-9A33-158E7E70157F}"/>
              </a:ext>
            </a:extLst>
          </p:cNvPr>
          <p:cNvSpPr txBox="1"/>
          <p:nvPr userDrawn="1"/>
        </p:nvSpPr>
        <p:spPr>
          <a:xfrm>
            <a:off x="6681234" y="6275709"/>
            <a:ext cx="2177017" cy="338554"/>
          </a:xfrm>
          <a:prstGeom prst="rect">
            <a:avLst/>
          </a:prstGeom>
          <a:noFill/>
          <a:ln>
            <a:noFill/>
          </a:ln>
        </p:spPr>
        <p:txBody>
          <a:bodyPr wrap="square" lIns="0" rIns="0" rtlCol="0">
            <a:spAutoFit/>
          </a:bodyPr>
          <a:lstStyle/>
          <a:p>
            <a:pPr algn="r"/>
            <a:r>
              <a:rPr lang="en-US" sz="800" dirty="0">
                <a:solidFill>
                  <a:schemeClr val="bg2">
                    <a:lumMod val="20000"/>
                    <a:lumOff val="80000"/>
                  </a:schemeClr>
                </a:solidFill>
                <a:latin typeface="Verdana" panose="020B0604030504040204" pitchFamily="34" charset="0"/>
                <a:ea typeface="Verdana" panose="020B0604030504040204" pitchFamily="34" charset="0"/>
                <a:cs typeface="Verdana" panose="020B0604030504040204" pitchFamily="34" charset="0"/>
              </a:rPr>
              <a:t>Copyright © 2018 BTS  Spark</a:t>
            </a:r>
            <a:br>
              <a:rPr lang="en-US" sz="800" dirty="0">
                <a:solidFill>
                  <a:schemeClr val="bg2">
                    <a:lumMod val="20000"/>
                    <a:lumOff val="80000"/>
                  </a:schemeClr>
                </a:solidFill>
                <a:latin typeface="Verdana" panose="020B0604030504040204" pitchFamily="34" charset="0"/>
                <a:ea typeface="Verdana" panose="020B0604030504040204" pitchFamily="34" charset="0"/>
                <a:cs typeface="Verdana" panose="020B0604030504040204" pitchFamily="34" charset="0"/>
              </a:rPr>
            </a:br>
            <a:r>
              <a:rPr lang="en-US" sz="800" dirty="0">
                <a:solidFill>
                  <a:schemeClr val="bg2">
                    <a:lumMod val="20000"/>
                    <a:lumOff val="80000"/>
                  </a:schemeClr>
                </a:solidFill>
                <a:latin typeface="Verdana" panose="020B0604030504040204" pitchFamily="34" charset="0"/>
                <a:ea typeface="Verdana" panose="020B0604030504040204" pitchFamily="34" charset="0"/>
                <a:cs typeface="Verdana" panose="020B0604030504040204" pitchFamily="34" charset="0"/>
              </a:rPr>
              <a:t>formerly Coach in a Box</a:t>
            </a:r>
          </a:p>
        </p:txBody>
      </p:sp>
      <p:sp>
        <p:nvSpPr>
          <p:cNvPr id="27" name="Title 1">
            <a:extLst>
              <a:ext uri="{FF2B5EF4-FFF2-40B4-BE49-F238E27FC236}">
                <a16:creationId xmlns:a16="http://schemas.microsoft.com/office/drawing/2014/main" id="{3035DBE6-2007-41BE-AD90-7904770A90E8}"/>
              </a:ext>
            </a:extLst>
          </p:cNvPr>
          <p:cNvSpPr>
            <a:spLocks noGrp="1"/>
          </p:cNvSpPr>
          <p:nvPr>
            <p:ph type="ctrTitle" hasCustomPrompt="1"/>
          </p:nvPr>
        </p:nvSpPr>
        <p:spPr>
          <a:xfrm>
            <a:off x="291776" y="961974"/>
            <a:ext cx="7097969" cy="1390764"/>
          </a:xfrm>
          <a:prstGeom prst="rect">
            <a:avLst/>
          </a:prstGeom>
        </p:spPr>
        <p:txBody>
          <a:bodyPr lIns="0" tIns="0" rIns="0" bIns="0" anchor="ctr" anchorCtr="0"/>
          <a:lstStyle>
            <a:lvl1pPr algn="l">
              <a:lnSpc>
                <a:spcPct val="120000"/>
              </a:lnSpc>
              <a:defRPr sz="2400" b="0" spc="-15" baseline="0">
                <a:solidFill>
                  <a:schemeClr val="bg1"/>
                </a:solidFill>
              </a:defRPr>
            </a:lvl1pPr>
          </a:lstStyle>
          <a:p>
            <a:r>
              <a:rPr lang="en-US" dirty="0"/>
              <a:t>Click Here to Edit </a:t>
            </a:r>
            <a:br>
              <a:rPr lang="en-US" dirty="0"/>
            </a:br>
            <a:r>
              <a:rPr lang="en-US" dirty="0"/>
              <a:t>Main Title</a:t>
            </a:r>
          </a:p>
        </p:txBody>
      </p:sp>
      <p:sp>
        <p:nvSpPr>
          <p:cNvPr id="28" name="Picture Placeholder 17">
            <a:extLst>
              <a:ext uri="{FF2B5EF4-FFF2-40B4-BE49-F238E27FC236}">
                <a16:creationId xmlns:a16="http://schemas.microsoft.com/office/drawing/2014/main" id="{B98ADA6D-6A63-45A8-ADAD-52C162A7B20F}"/>
              </a:ext>
            </a:extLst>
          </p:cNvPr>
          <p:cNvSpPr>
            <a:spLocks noGrp="1"/>
          </p:cNvSpPr>
          <p:nvPr>
            <p:ph type="pic" sz="quarter" idx="16" hasCustomPrompt="1"/>
          </p:nvPr>
        </p:nvSpPr>
        <p:spPr>
          <a:xfrm>
            <a:off x="7676539" y="381000"/>
            <a:ext cx="1175685" cy="569886"/>
          </a:xfrm>
          <a:prstGeom prst="rect">
            <a:avLst/>
          </a:prstGeom>
        </p:spPr>
        <p:txBody>
          <a:bodyPr/>
          <a:lstStyle>
            <a:lvl1pPr algn="ctr">
              <a:defRPr i="1" baseline="0">
                <a:solidFill>
                  <a:schemeClr val="bg2">
                    <a:lumMod val="50000"/>
                  </a:schemeClr>
                </a:solidFill>
              </a:defRPr>
            </a:lvl1pPr>
          </a:lstStyle>
          <a:p>
            <a:r>
              <a:rPr lang="en-US" dirty="0"/>
              <a:t>Client Logo Goes Here</a:t>
            </a:r>
          </a:p>
        </p:txBody>
      </p:sp>
      <p:sp>
        <p:nvSpPr>
          <p:cNvPr id="30" name="Text Placeholder 10">
            <a:extLst>
              <a:ext uri="{FF2B5EF4-FFF2-40B4-BE49-F238E27FC236}">
                <a16:creationId xmlns:a16="http://schemas.microsoft.com/office/drawing/2014/main" id="{F012F348-E552-4749-A21F-49E9A2585A74}"/>
              </a:ext>
            </a:extLst>
          </p:cNvPr>
          <p:cNvSpPr>
            <a:spLocks noGrp="1"/>
          </p:cNvSpPr>
          <p:nvPr>
            <p:ph type="body" sz="quarter" idx="17"/>
          </p:nvPr>
        </p:nvSpPr>
        <p:spPr>
          <a:xfrm>
            <a:off x="4882760" y="4678542"/>
            <a:ext cx="3976534" cy="1552958"/>
          </a:xfrm>
          <a:prstGeom prst="rect">
            <a:avLst/>
          </a:prstGeom>
        </p:spPr>
        <p:txBody>
          <a:bodyPr lIns="0" rIns="0" anchor="b">
            <a:noAutofit/>
          </a:bodyPr>
          <a:lstStyle>
            <a:lvl1pPr marL="0" marR="0" indent="0" algn="r" defTabSz="685800" rtl="0" eaLnBrk="1" fontAlgn="auto" latinLnBrk="0" hangingPunct="1">
              <a:lnSpc>
                <a:spcPct val="100000"/>
              </a:lnSpc>
              <a:spcBef>
                <a:spcPts val="300"/>
              </a:spcBef>
              <a:spcAft>
                <a:spcPts val="0"/>
              </a:spcAft>
              <a:buClrTx/>
              <a:buSzTx/>
              <a:buFontTx/>
              <a:buNone/>
              <a:tabLst/>
              <a:defRPr sz="1350">
                <a:solidFill>
                  <a:schemeClr val="bg2">
                    <a:lumMod val="20000"/>
                    <a:lumOff val="80000"/>
                  </a:schemeClr>
                </a:solidFill>
              </a:defRPr>
            </a:lvl1pPr>
          </a:lstStyle>
          <a:p>
            <a:pPr marL="0" marR="0" lvl="0" indent="0" algn="r" defTabSz="685800" rtl="0" eaLnBrk="1" fontAlgn="auto" latinLnBrk="0" hangingPunct="1">
              <a:lnSpc>
                <a:spcPct val="100000"/>
              </a:lnSpc>
              <a:spcBef>
                <a:spcPts val="750"/>
              </a:spcBef>
              <a:spcAft>
                <a:spcPts val="0"/>
              </a:spcAft>
              <a:buClrTx/>
              <a:buSzTx/>
              <a:buFontTx/>
              <a:buNone/>
              <a:tabLst/>
              <a:defRPr/>
            </a:pPr>
            <a:endParaRPr lang="en-US" dirty="0"/>
          </a:p>
          <a:p>
            <a:pPr marL="0" marR="0" lvl="0" indent="0" algn="r" defTabSz="685800" rtl="0" eaLnBrk="1" fontAlgn="auto" latinLnBrk="0" hangingPunct="1">
              <a:lnSpc>
                <a:spcPct val="100000"/>
              </a:lnSpc>
              <a:spcBef>
                <a:spcPts val="750"/>
              </a:spcBef>
              <a:spcAft>
                <a:spcPts val="0"/>
              </a:spcAft>
              <a:buClrTx/>
              <a:buSzTx/>
              <a:buFontTx/>
              <a:buNone/>
              <a:tabLst/>
              <a:defRPr/>
            </a:pPr>
            <a:r>
              <a:rPr lang="en-US" dirty="0"/>
              <a:t>Presenter/Date</a:t>
            </a:r>
          </a:p>
        </p:txBody>
      </p:sp>
      <p:pic>
        <p:nvPicPr>
          <p:cNvPr id="3" name="Picture 2">
            <a:extLst>
              <a:ext uri="{FF2B5EF4-FFF2-40B4-BE49-F238E27FC236}">
                <a16:creationId xmlns:a16="http://schemas.microsoft.com/office/drawing/2014/main" id="{91E1B45E-D4ED-4696-8817-B016EC6E7C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1776" y="5255389"/>
            <a:ext cx="3755416" cy="936000"/>
          </a:xfrm>
          <a:prstGeom prst="rect">
            <a:avLst/>
          </a:prstGeom>
        </p:spPr>
      </p:pic>
    </p:spTree>
    <p:extLst>
      <p:ext uri="{BB962C8B-B14F-4D97-AF65-F5344CB8AC3E}">
        <p14:creationId xmlns:p14="http://schemas.microsoft.com/office/powerpoint/2010/main" val="442091064"/>
      </p:ext>
    </p:extLst>
  </p:cSld>
  <p:clrMapOvr>
    <a:masterClrMapping/>
  </p:clrMapOvr>
  <p:extLst mod="1">
    <p:ext uri="{DCECCB84-F9BA-43D5-87BE-67443E8EF086}">
      <p15:sldGuideLst xmlns:p15="http://schemas.microsoft.com/office/powerpoint/2012/main">
        <p15:guide id="1" orient="horz" pos="6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Large Tex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l="14574" r="8124"/>
          <a:stretch/>
        </p:blipFill>
        <p:spPr>
          <a:xfrm>
            <a:off x="0" y="12080"/>
            <a:ext cx="9144000" cy="6858000"/>
          </a:xfrm>
          <a:prstGeom prst="rect">
            <a:avLst/>
          </a:prstGeom>
        </p:spPr>
      </p:pic>
      <p:sp>
        <p:nvSpPr>
          <p:cNvPr id="8" name="Title 1"/>
          <p:cNvSpPr>
            <a:spLocks noGrp="1"/>
          </p:cNvSpPr>
          <p:nvPr>
            <p:ph type="ctrTitle" hasCustomPrompt="1"/>
          </p:nvPr>
        </p:nvSpPr>
        <p:spPr>
          <a:xfrm>
            <a:off x="751218" y="2095500"/>
            <a:ext cx="7558126" cy="1959770"/>
          </a:xfrm>
          <a:prstGeom prst="rect">
            <a:avLst/>
          </a:prstGeom>
        </p:spPr>
        <p:txBody>
          <a:bodyPr lIns="0" tIns="0" rIns="0" bIns="0" anchor="t" anchorCtr="0"/>
          <a:lstStyle>
            <a:lvl1pPr algn="l">
              <a:defRPr sz="3000" b="0" spc="-15" baseline="0">
                <a:solidFill>
                  <a:schemeClr val="accent2"/>
                </a:solidFill>
              </a:defRPr>
            </a:lvl1pPr>
          </a:lstStyle>
          <a:p>
            <a:r>
              <a:rPr lang="en-US" dirty="0"/>
              <a:t>Click to Edit Main Title Here</a:t>
            </a:r>
          </a:p>
        </p:txBody>
      </p:sp>
      <p:sp>
        <p:nvSpPr>
          <p:cNvPr id="11" name="Picture Placeholder 17"/>
          <p:cNvSpPr>
            <a:spLocks noGrp="1"/>
          </p:cNvSpPr>
          <p:nvPr>
            <p:ph type="pic" sz="quarter" idx="15" hasCustomPrompt="1"/>
          </p:nvPr>
        </p:nvSpPr>
        <p:spPr>
          <a:xfrm>
            <a:off x="7682565" y="382614"/>
            <a:ext cx="1175685" cy="569886"/>
          </a:xfrm>
          <a:prstGeom prst="rect">
            <a:avLst/>
          </a:prstGeom>
        </p:spPr>
        <p:txBody>
          <a:bodyPr/>
          <a:lstStyle>
            <a:lvl1pPr algn="ctr">
              <a:defRPr i="1" baseline="0">
                <a:solidFill>
                  <a:schemeClr val="bg2">
                    <a:lumMod val="50000"/>
                  </a:schemeClr>
                </a:solidFill>
              </a:defRPr>
            </a:lvl1pPr>
          </a:lstStyle>
          <a:p>
            <a:r>
              <a:rPr lang="en-US" dirty="0"/>
              <a:t>Client Logo Goes Here</a:t>
            </a:r>
          </a:p>
        </p:txBody>
      </p:sp>
      <p:sp>
        <p:nvSpPr>
          <p:cNvPr id="10" name="Text Placeholder 10"/>
          <p:cNvSpPr>
            <a:spLocks noGrp="1"/>
          </p:cNvSpPr>
          <p:nvPr>
            <p:ph type="body" sz="quarter" idx="13" hasCustomPrompt="1"/>
          </p:nvPr>
        </p:nvSpPr>
        <p:spPr>
          <a:xfrm>
            <a:off x="4881716" y="4680156"/>
            <a:ext cx="3976534" cy="1552958"/>
          </a:xfrm>
          <a:prstGeom prst="rect">
            <a:avLst/>
          </a:prstGeom>
        </p:spPr>
        <p:txBody>
          <a:bodyPr lIns="0" rIns="0" anchor="b">
            <a:noAutofit/>
          </a:bodyPr>
          <a:lstStyle>
            <a:lvl1pPr marL="0" marR="0" indent="0" algn="r" defTabSz="685800" rtl="0" eaLnBrk="1" fontAlgn="auto" latinLnBrk="0" hangingPunct="1">
              <a:lnSpc>
                <a:spcPct val="100000"/>
              </a:lnSpc>
              <a:spcBef>
                <a:spcPts val="300"/>
              </a:spcBef>
              <a:spcAft>
                <a:spcPts val="0"/>
              </a:spcAft>
              <a:buClrTx/>
              <a:buSzTx/>
              <a:buFontTx/>
              <a:buNone/>
              <a:tabLst/>
              <a:defRPr sz="1350">
                <a:solidFill>
                  <a:schemeClr val="tx2"/>
                </a:solidFill>
              </a:defRPr>
            </a:lvl1pPr>
          </a:lstStyle>
          <a:p>
            <a:pPr marL="0" marR="0" lvl="0" indent="0" algn="r" defTabSz="685800" rtl="0" eaLnBrk="1" fontAlgn="auto" latinLnBrk="0" hangingPunct="1">
              <a:lnSpc>
                <a:spcPct val="100000"/>
              </a:lnSpc>
              <a:spcBef>
                <a:spcPts val="750"/>
              </a:spcBef>
              <a:spcAft>
                <a:spcPts val="0"/>
              </a:spcAft>
              <a:buClrTx/>
              <a:buSzTx/>
              <a:buFontTx/>
              <a:buNone/>
              <a:tabLst/>
              <a:defRPr/>
            </a:pPr>
            <a:r>
              <a:rPr lang="en-US" dirty="0"/>
              <a:t>Presenter/Date</a:t>
            </a:r>
          </a:p>
        </p:txBody>
      </p:sp>
      <p:pic>
        <p:nvPicPr>
          <p:cNvPr id="13" name="Picture 12" descr="C:\Users\Angie.Pooke\AppData\Local\Microsoft\Windows\INetCache\Content.Word\BTS_Spark_Logo_wTagline.jpg">
            <a:extLst>
              <a:ext uri="{FF2B5EF4-FFF2-40B4-BE49-F238E27FC236}">
                <a16:creationId xmlns:a16="http://schemas.microsoft.com/office/drawing/2014/main" id="{4A9E768D-41FB-4D65-94BE-D779294079FE}"/>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387" y="6052637"/>
            <a:ext cx="2449996" cy="608400"/>
          </a:xfrm>
          <a:prstGeom prst="rect">
            <a:avLst/>
          </a:prstGeom>
          <a:noFill/>
          <a:ln>
            <a:noFill/>
          </a:ln>
        </p:spPr>
      </p:pic>
      <p:sp>
        <p:nvSpPr>
          <p:cNvPr id="15" name="TextBox 14">
            <a:extLst>
              <a:ext uri="{FF2B5EF4-FFF2-40B4-BE49-F238E27FC236}">
                <a16:creationId xmlns:a16="http://schemas.microsoft.com/office/drawing/2014/main" id="{2422067D-E934-4CFC-B189-E82D9A86E53C}"/>
              </a:ext>
            </a:extLst>
          </p:cNvPr>
          <p:cNvSpPr txBox="1"/>
          <p:nvPr userDrawn="1"/>
        </p:nvSpPr>
        <p:spPr>
          <a:xfrm>
            <a:off x="6941315" y="6347161"/>
            <a:ext cx="1916935" cy="291842"/>
          </a:xfrm>
          <a:prstGeom prst="rect">
            <a:avLst/>
          </a:prstGeom>
          <a:noFill/>
        </p:spPr>
        <p:txBody>
          <a:bodyPr wrap="square" lIns="0" tIns="0" rIns="0" bIns="0" rtlCol="0" anchor="b" anchorCtr="0">
            <a:noAutofit/>
          </a:bodyPr>
          <a:lstStyle/>
          <a:p>
            <a:pPr algn="r"/>
            <a:r>
              <a:rPr lang="en-GB" sz="800" dirty="0">
                <a:solidFill>
                  <a:schemeClr val="tx2"/>
                </a:solidFill>
                <a:latin typeface="Verdana" panose="020B0604030504040204" pitchFamily="34" charset="0"/>
                <a:ea typeface="Verdana" panose="020B0604030504040204" pitchFamily="34" charset="0"/>
                <a:cs typeface="Verdana" panose="020B0604030504040204" pitchFamily="34" charset="0"/>
              </a:rPr>
              <a:t>Copyright © 2018 BTS Spark </a:t>
            </a:r>
            <a:br>
              <a:rPr lang="en-GB" sz="800"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n-GB" sz="800" dirty="0">
                <a:solidFill>
                  <a:schemeClr val="tx2"/>
                </a:solidFill>
                <a:latin typeface="Verdana" panose="020B0604030504040204" pitchFamily="34" charset="0"/>
                <a:ea typeface="Verdana" panose="020B0604030504040204" pitchFamily="34" charset="0"/>
                <a:cs typeface="Verdana" panose="020B0604030504040204" pitchFamily="34" charset="0"/>
              </a:rPr>
              <a:t>formerly Coach in a Box</a:t>
            </a:r>
            <a:endParaRPr lang="en-GB" sz="8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27958540"/>
      </p:ext>
    </p:extLst>
  </p:cSld>
  <p:clrMapOvr>
    <a:masterClrMapping/>
  </p:clrMapOvr>
  <p:extLst mod="1">
    <p:ext uri="{DCECCB84-F9BA-43D5-87BE-67443E8EF086}">
      <p15:sldGuideLst xmlns:p15="http://schemas.microsoft.com/office/powerpoint/2012/main">
        <p15:guide id="1" orient="horz" pos="600">
          <p15:clr>
            <a:srgbClr val="FBAE40"/>
          </p15:clr>
        </p15:guide>
        <p15:guide id="2" orient="horz" pos="13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l="4062" r="15667"/>
          <a:stretch/>
        </p:blipFill>
        <p:spPr>
          <a:xfrm>
            <a:off x="0" y="0"/>
            <a:ext cx="9144000" cy="6858000"/>
          </a:xfrm>
          <a:prstGeom prst="rect">
            <a:avLst/>
          </a:prstGeom>
        </p:spPr>
      </p:pic>
      <p:sp>
        <p:nvSpPr>
          <p:cNvPr id="8" name="Subtitle 2"/>
          <p:cNvSpPr>
            <a:spLocks noGrp="1"/>
          </p:cNvSpPr>
          <p:nvPr>
            <p:ph type="subTitle" idx="1" hasCustomPrompt="1"/>
          </p:nvPr>
        </p:nvSpPr>
        <p:spPr>
          <a:xfrm>
            <a:off x="285751" y="380504"/>
            <a:ext cx="8562974" cy="5245940"/>
          </a:xfrm>
          <a:prstGeom prst="rect">
            <a:avLst/>
          </a:prstGeom>
        </p:spPr>
        <p:txBody>
          <a:bodyPr lIns="0" rIns="0" anchor="ctr">
            <a:noAutofit/>
          </a:bodyPr>
          <a:lstStyle>
            <a:lvl1pPr marL="0" indent="0" algn="ctr">
              <a:buNone/>
              <a:defRPr sz="24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SECTION HERE</a:t>
            </a:r>
          </a:p>
        </p:txBody>
      </p:sp>
      <p:pic>
        <p:nvPicPr>
          <p:cNvPr id="6" name="Picture 5">
            <a:extLst>
              <a:ext uri="{FF2B5EF4-FFF2-40B4-BE49-F238E27FC236}">
                <a16:creationId xmlns:a16="http://schemas.microsoft.com/office/drawing/2014/main" id="{993807BC-B7C2-40BC-91C0-2A1DCB6205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1" y="5960056"/>
            <a:ext cx="2441020" cy="608400"/>
          </a:xfrm>
          <a:prstGeom prst="rect">
            <a:avLst/>
          </a:prstGeom>
        </p:spPr>
      </p:pic>
    </p:spTree>
    <p:extLst>
      <p:ext uri="{BB962C8B-B14F-4D97-AF65-F5344CB8AC3E}">
        <p14:creationId xmlns:p14="http://schemas.microsoft.com/office/powerpoint/2010/main" val="2078027251"/>
      </p:ext>
    </p:extLst>
  </p:cSld>
  <p:clrMapOvr>
    <a:masterClrMapping/>
  </p:clrMapOvr>
  <p:extLst mod="1">
    <p:ext uri="{DCECCB84-F9BA-43D5-87BE-67443E8EF086}">
      <p15:sldGuideLst xmlns:p15="http://schemas.microsoft.com/office/powerpoint/2012/main">
        <p15:guide id="1" orient="horz" pos="1224">
          <p15:clr>
            <a:srgbClr val="FBAE40"/>
          </p15:clr>
        </p15:guide>
        <p15:guide id="2" pos="69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178" y="0"/>
            <a:ext cx="9150178" cy="6858000"/>
          </a:xfrm>
          <a:prstGeom prst="rect">
            <a:avLst/>
          </a:prstGeom>
        </p:spPr>
      </p:pic>
      <p:sp>
        <p:nvSpPr>
          <p:cNvPr id="8" name="Subtitle 2"/>
          <p:cNvSpPr>
            <a:spLocks noGrp="1"/>
          </p:cNvSpPr>
          <p:nvPr>
            <p:ph type="subTitle" idx="1" hasCustomPrompt="1"/>
          </p:nvPr>
        </p:nvSpPr>
        <p:spPr>
          <a:xfrm>
            <a:off x="1196060" y="1939962"/>
            <a:ext cx="7101503" cy="3686481"/>
          </a:xfrm>
          <a:prstGeom prst="rect">
            <a:avLst/>
          </a:prstGeom>
        </p:spPr>
        <p:txBody>
          <a:bodyPr lIns="0" rIns="0">
            <a:noAutofit/>
          </a:bodyPr>
          <a:lstStyle>
            <a:lvl1pPr marL="0" indent="0" algn="l">
              <a:buNone/>
              <a:defRPr sz="18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quote here</a:t>
            </a:r>
          </a:p>
        </p:txBody>
      </p:sp>
      <p:pic>
        <p:nvPicPr>
          <p:cNvPr id="4" name="Picture 3">
            <a:extLst>
              <a:ext uri="{FF2B5EF4-FFF2-40B4-BE49-F238E27FC236}">
                <a16:creationId xmlns:a16="http://schemas.microsoft.com/office/drawing/2014/main" id="{59EB116A-03EB-42F0-BA48-06369D1AFE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67" y="6059947"/>
            <a:ext cx="1776541" cy="417550"/>
          </a:xfrm>
          <a:prstGeom prst="rect">
            <a:avLst/>
          </a:prstGeom>
        </p:spPr>
      </p:pic>
      <p:pic>
        <p:nvPicPr>
          <p:cNvPr id="6" name="Picture 5">
            <a:extLst>
              <a:ext uri="{FF2B5EF4-FFF2-40B4-BE49-F238E27FC236}">
                <a16:creationId xmlns:a16="http://schemas.microsoft.com/office/drawing/2014/main" id="{B3F85908-F30A-4B83-9EF1-CA6E75133A1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D4B952D1-2FA5-4652-AC2C-143696D1C855}"/>
              </a:ext>
            </a:extLst>
          </p:cNvPr>
          <p:cNvSpPr/>
          <p:nvPr userDrawn="1"/>
        </p:nvSpPr>
        <p:spPr>
          <a:xfrm>
            <a:off x="0" y="0"/>
            <a:ext cx="9144000" cy="6858000"/>
          </a:xfrm>
          <a:prstGeom prst="rect">
            <a:avLst/>
          </a:prstGeom>
          <a:solidFill>
            <a:schemeClr val="tx2">
              <a:alpha val="83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00758A6-FA4F-4396-9573-D21A19D7FC06}"/>
              </a:ext>
            </a:extLst>
          </p:cNvPr>
          <p:cNvSpPr txBox="1"/>
          <p:nvPr userDrawn="1"/>
        </p:nvSpPr>
        <p:spPr>
          <a:xfrm>
            <a:off x="3683729" y="5447283"/>
            <a:ext cx="1776541" cy="259074"/>
          </a:xfrm>
          <a:prstGeom prst="rect">
            <a:avLst/>
          </a:prstGeom>
          <a:noFill/>
        </p:spPr>
        <p:txBody>
          <a:bodyPr wrap="square" lIns="0" tIns="0" rIns="0" bIns="0" rtlCol="0" anchor="b" anchorCtr="0">
            <a:noAutofit/>
          </a:bodyPr>
          <a:lstStyle/>
          <a:p>
            <a:pPr algn="ctr"/>
            <a:r>
              <a:rPr lang="en-GB" sz="1050" dirty="0">
                <a:solidFill>
                  <a:schemeClr val="bg2"/>
                </a:solidFill>
              </a:rPr>
              <a:t>www.bts.com/spark</a:t>
            </a:r>
          </a:p>
        </p:txBody>
      </p:sp>
      <p:grpSp>
        <p:nvGrpSpPr>
          <p:cNvPr id="10" name="Group 9">
            <a:extLst>
              <a:ext uri="{FF2B5EF4-FFF2-40B4-BE49-F238E27FC236}">
                <a16:creationId xmlns:a16="http://schemas.microsoft.com/office/drawing/2014/main" id="{4EEBD1EA-A62A-4094-A88E-461D1E06640A}"/>
              </a:ext>
            </a:extLst>
          </p:cNvPr>
          <p:cNvGrpSpPr/>
          <p:nvPr userDrawn="1"/>
        </p:nvGrpSpPr>
        <p:grpSpPr>
          <a:xfrm>
            <a:off x="4031198" y="5833579"/>
            <a:ext cx="1113679" cy="299681"/>
            <a:chOff x="8324192" y="6214229"/>
            <a:chExt cx="1207113" cy="262771"/>
          </a:xfrm>
        </p:grpSpPr>
        <p:pic>
          <p:nvPicPr>
            <p:cNvPr id="11" name="Picture 10">
              <a:extLst>
                <a:ext uri="{FF2B5EF4-FFF2-40B4-BE49-F238E27FC236}">
                  <a16:creationId xmlns:a16="http://schemas.microsoft.com/office/drawing/2014/main" id="{2A17597B-B035-4305-B9A6-3ADB4487408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24192" y="6214229"/>
              <a:ext cx="262771" cy="262771"/>
            </a:xfrm>
            <a:prstGeom prst="rect">
              <a:avLst/>
            </a:prstGeom>
          </p:spPr>
        </p:pic>
        <p:pic>
          <p:nvPicPr>
            <p:cNvPr id="12" name="Picture 11">
              <a:extLst>
                <a:ext uri="{FF2B5EF4-FFF2-40B4-BE49-F238E27FC236}">
                  <a16:creationId xmlns:a16="http://schemas.microsoft.com/office/drawing/2014/main" id="{19F9E18C-EB3B-4190-BCE6-4503140E86B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638973" y="6214229"/>
              <a:ext cx="262771" cy="262771"/>
            </a:xfrm>
            <a:prstGeom prst="rect">
              <a:avLst/>
            </a:prstGeom>
          </p:spPr>
        </p:pic>
        <p:pic>
          <p:nvPicPr>
            <p:cNvPr id="13" name="Picture 12">
              <a:extLst>
                <a:ext uri="{FF2B5EF4-FFF2-40B4-BE49-F238E27FC236}">
                  <a16:creationId xmlns:a16="http://schemas.microsoft.com/office/drawing/2014/main" id="{5B1C4B40-9F5F-445F-A8C3-3C511B3ACE5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953754" y="6214229"/>
              <a:ext cx="262771" cy="262771"/>
            </a:xfrm>
            <a:prstGeom prst="rect">
              <a:avLst/>
            </a:prstGeom>
          </p:spPr>
        </p:pic>
        <p:pic>
          <p:nvPicPr>
            <p:cNvPr id="14" name="Picture 13">
              <a:extLst>
                <a:ext uri="{FF2B5EF4-FFF2-40B4-BE49-F238E27FC236}">
                  <a16:creationId xmlns:a16="http://schemas.microsoft.com/office/drawing/2014/main" id="{D0B45161-6003-4643-91B3-4EB3B76B95C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268534" y="6214229"/>
              <a:ext cx="262771" cy="262771"/>
            </a:xfrm>
            <a:prstGeom prst="rect">
              <a:avLst/>
            </a:prstGeom>
          </p:spPr>
        </p:pic>
      </p:grpSp>
      <p:sp>
        <p:nvSpPr>
          <p:cNvPr id="2" name="TextBox 1">
            <a:extLst>
              <a:ext uri="{FF2B5EF4-FFF2-40B4-BE49-F238E27FC236}">
                <a16:creationId xmlns:a16="http://schemas.microsoft.com/office/drawing/2014/main" id="{64CB8E61-D0C8-49D7-81D9-592887D4F278}"/>
              </a:ext>
            </a:extLst>
          </p:cNvPr>
          <p:cNvSpPr txBox="1"/>
          <p:nvPr userDrawn="1"/>
        </p:nvSpPr>
        <p:spPr>
          <a:xfrm>
            <a:off x="-6179" y="1939962"/>
            <a:ext cx="9156356" cy="1107996"/>
          </a:xfrm>
          <a:prstGeom prst="rect">
            <a:avLst/>
          </a:prstGeom>
          <a:noFill/>
          <a:ln>
            <a:noFill/>
          </a:ln>
        </p:spPr>
        <p:txBody>
          <a:bodyPr wrap="square" rtlCol="0">
            <a:spAutoFit/>
          </a:bodyPr>
          <a:lstStyle/>
          <a:p>
            <a:pPr algn="ctr"/>
            <a:r>
              <a:rPr lang="en-GB" sz="3300" dirty="0">
                <a:solidFill>
                  <a:schemeClr val="bg1"/>
                </a:solidFill>
              </a:rPr>
              <a:t>THANK YOU</a:t>
            </a:r>
          </a:p>
          <a:p>
            <a:pPr algn="ctr"/>
            <a:r>
              <a:rPr lang="en-GB" sz="3300" dirty="0">
                <a:solidFill>
                  <a:schemeClr val="bg1"/>
                </a:solidFill>
              </a:rPr>
              <a:t>FOR YOUR TIME</a:t>
            </a:r>
          </a:p>
        </p:txBody>
      </p:sp>
      <p:pic>
        <p:nvPicPr>
          <p:cNvPr id="16" name="Picture 15">
            <a:extLst>
              <a:ext uri="{FF2B5EF4-FFF2-40B4-BE49-F238E27FC236}">
                <a16:creationId xmlns:a16="http://schemas.microsoft.com/office/drawing/2014/main" id="{41B0C9EE-87AB-4B36-A593-AD193C62F77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869103" y="4384061"/>
            <a:ext cx="3755416" cy="936000"/>
          </a:xfrm>
          <a:prstGeom prst="rect">
            <a:avLst/>
          </a:prstGeom>
        </p:spPr>
      </p:pic>
    </p:spTree>
    <p:extLst>
      <p:ext uri="{BB962C8B-B14F-4D97-AF65-F5344CB8AC3E}">
        <p14:creationId xmlns:p14="http://schemas.microsoft.com/office/powerpoint/2010/main" val="2015722857"/>
      </p:ext>
    </p:extLst>
  </p:cSld>
  <p:clrMapOvr>
    <a:masterClrMapping/>
  </p:clrMapOvr>
  <p:extLst mod="1">
    <p:ext uri="{DCECCB84-F9BA-43D5-87BE-67443E8EF086}">
      <p15:sldGuideLst xmlns:p15="http://schemas.microsoft.com/office/powerpoint/2012/main">
        <p15:guide id="1" orient="horz" pos="1224">
          <p15:clr>
            <a:srgbClr val="FBAE40"/>
          </p15:clr>
        </p15:guide>
        <p15:guide id="2" pos="6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 Slide 3">
    <p:bg>
      <p:bgPr>
        <a:solidFill>
          <a:srgbClr val="FFFFFF"/>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9051"/>
            <a:ext cx="9144000" cy="6887683"/>
          </a:xfrm>
          <a:prstGeom prst="rect">
            <a:avLst/>
          </a:prstGeom>
        </p:spPr>
      </p:pic>
      <p:sp>
        <p:nvSpPr>
          <p:cNvPr id="3" name="Rectangle 2"/>
          <p:cNvSpPr/>
          <p:nvPr userDrawn="1"/>
        </p:nvSpPr>
        <p:spPr>
          <a:xfrm>
            <a:off x="0" y="-19051"/>
            <a:ext cx="9144000" cy="6887683"/>
          </a:xfrm>
          <a:prstGeom prst="rect">
            <a:avLst/>
          </a:prstGeom>
          <a:gradFill>
            <a:gsLst>
              <a:gs pos="8000">
                <a:srgbClr val="F00A3C"/>
              </a:gs>
              <a:gs pos="100000">
                <a:srgbClr val="FD41A6"/>
              </a:gs>
            </a:gsLst>
            <a:lin ang="27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04F0824-5818-40E6-9C04-0E0A9F2A5E4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1350" y="2288968"/>
            <a:ext cx="7299151" cy="1533841"/>
          </a:xfrm>
          <a:prstGeom prst="rect">
            <a:avLst/>
          </a:prstGeom>
        </p:spPr>
      </p:pic>
      <p:pic>
        <p:nvPicPr>
          <p:cNvPr id="4" name="Picture 3">
            <a:extLst>
              <a:ext uri="{FF2B5EF4-FFF2-40B4-BE49-F238E27FC236}">
                <a16:creationId xmlns:a16="http://schemas.microsoft.com/office/drawing/2014/main" id="{740E02D5-5801-4CBA-9077-F67AB2F0A4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52036" y="4450726"/>
            <a:ext cx="4177778" cy="1041270"/>
          </a:xfrm>
          <a:prstGeom prst="rect">
            <a:avLst/>
          </a:prstGeom>
        </p:spPr>
      </p:pic>
    </p:spTree>
    <p:extLst>
      <p:ext uri="{BB962C8B-B14F-4D97-AF65-F5344CB8AC3E}">
        <p14:creationId xmlns:p14="http://schemas.microsoft.com/office/powerpoint/2010/main" val="2463435620"/>
      </p:ext>
    </p:extLst>
  </p:cSld>
  <p:clrMapOvr>
    <a:masterClrMapping/>
  </p:clrMapOvr>
  <p:extLst mod="1">
    <p:ext uri="{DCECCB84-F9BA-43D5-87BE-67443E8EF086}">
      <p15:sldGuideLst xmlns:p15="http://schemas.microsoft.com/office/powerpoint/2012/main">
        <p15:guide id="1" pos="12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Quote Slide Dar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178" y="0"/>
            <a:ext cx="9150178" cy="6858000"/>
          </a:xfrm>
          <a:prstGeom prst="rect">
            <a:avLst/>
          </a:prstGeom>
        </p:spPr>
      </p:pic>
      <p:sp>
        <p:nvSpPr>
          <p:cNvPr id="8" name="Subtitle 2"/>
          <p:cNvSpPr>
            <a:spLocks noGrp="1"/>
          </p:cNvSpPr>
          <p:nvPr>
            <p:ph type="subTitle" idx="1" hasCustomPrompt="1"/>
          </p:nvPr>
        </p:nvSpPr>
        <p:spPr>
          <a:xfrm>
            <a:off x="276226" y="1939962"/>
            <a:ext cx="8572499" cy="3686481"/>
          </a:xfrm>
          <a:prstGeom prst="rect">
            <a:avLst/>
          </a:prstGeom>
        </p:spPr>
        <p:txBody>
          <a:bodyPr lIns="0" rIns="0">
            <a:noAutofit/>
          </a:bodyPr>
          <a:lstStyle>
            <a:lvl1pPr marL="0" indent="0" algn="l">
              <a:buNone/>
              <a:defRPr sz="18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quote here</a:t>
            </a:r>
          </a:p>
        </p:txBody>
      </p:sp>
      <p:sp>
        <p:nvSpPr>
          <p:cNvPr id="6" name="Title 1">
            <a:extLst>
              <a:ext uri="{FF2B5EF4-FFF2-40B4-BE49-F238E27FC236}">
                <a16:creationId xmlns:a16="http://schemas.microsoft.com/office/drawing/2014/main" id="{58DC9D51-F8CD-4D12-ADDF-B5DBAAF2907D}"/>
              </a:ext>
            </a:extLst>
          </p:cNvPr>
          <p:cNvSpPr>
            <a:spLocks noGrp="1"/>
          </p:cNvSpPr>
          <p:nvPr>
            <p:ph type="title" hasCustomPrompt="1"/>
          </p:nvPr>
        </p:nvSpPr>
        <p:spPr>
          <a:xfrm>
            <a:off x="285750" y="381001"/>
            <a:ext cx="8572500" cy="491836"/>
          </a:xfrm>
          <a:prstGeom prst="rect">
            <a:avLst/>
          </a:prstGeom>
        </p:spPr>
        <p:txBody>
          <a:bodyPr lIns="0" tIns="0" rIns="0" bIns="0"/>
          <a:lstStyle>
            <a:lvl1pPr>
              <a:defRPr sz="2400" spc="-15" baseline="0">
                <a:solidFill>
                  <a:schemeClr val="bg1"/>
                </a:solidFill>
              </a:defRPr>
            </a:lvl1pPr>
          </a:lstStyle>
          <a:p>
            <a:r>
              <a:rPr lang="en-US" dirty="0"/>
              <a:t>Click to Edit Title Here</a:t>
            </a:r>
          </a:p>
        </p:txBody>
      </p:sp>
      <p:pic>
        <p:nvPicPr>
          <p:cNvPr id="7" name="Picture 6">
            <a:extLst>
              <a:ext uri="{FF2B5EF4-FFF2-40B4-BE49-F238E27FC236}">
                <a16:creationId xmlns:a16="http://schemas.microsoft.com/office/drawing/2014/main" id="{63E50531-A6A7-49BD-BC71-D42785307E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6225" y="5938021"/>
            <a:ext cx="1830765" cy="608400"/>
          </a:xfrm>
          <a:prstGeom prst="rect">
            <a:avLst/>
          </a:prstGeom>
        </p:spPr>
      </p:pic>
    </p:spTree>
    <p:extLst>
      <p:ext uri="{BB962C8B-B14F-4D97-AF65-F5344CB8AC3E}">
        <p14:creationId xmlns:p14="http://schemas.microsoft.com/office/powerpoint/2010/main" val="3170810946"/>
      </p:ext>
    </p:extLst>
  </p:cSld>
  <p:clrMapOvr>
    <a:masterClrMapping/>
  </p:clrMapOvr>
  <p:extLst mod="1">
    <p:ext uri="{DCECCB84-F9BA-43D5-87BE-67443E8EF086}">
      <p15:sldGuideLst xmlns:p15="http://schemas.microsoft.com/office/powerpoint/2012/main">
        <p15:guide id="1" orient="horz" pos="1224">
          <p15:clr>
            <a:srgbClr val="FBAE40"/>
          </p15:clr>
        </p15:guide>
        <p15:guide id="2" pos="698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Content Placeholder 5"/>
          <p:cNvSpPr txBox="1">
            <a:spLocks/>
          </p:cNvSpPr>
          <p:nvPr/>
        </p:nvSpPr>
        <p:spPr>
          <a:xfrm>
            <a:off x="0" y="6261567"/>
            <a:ext cx="612775" cy="481013"/>
          </a:xfrm>
          <a:prstGeom prst="rect">
            <a:avLst/>
          </a:prstGeom>
        </p:spPr>
        <p:txBody>
          <a:bodyPr anchor="ctr"/>
          <a:lstStyle>
            <a:lvl1pPr marL="0" indent="0" algn="ctr" rtl="0" eaLnBrk="1" fontAlgn="base" hangingPunct="1">
              <a:spcBef>
                <a:spcPct val="20000"/>
              </a:spcBef>
              <a:spcAft>
                <a:spcPct val="0"/>
              </a:spcAft>
              <a:buNone/>
              <a:defRPr sz="1200">
                <a:solidFill>
                  <a:schemeClr val="tx2"/>
                </a:solidFill>
                <a:latin typeface="Museo Sans 500" panose="02000000000000000000" pitchFamily="50" charset="0"/>
                <a:ea typeface="ＭＳ Ｐゴシック"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fld id="{BC63BF55-D265-4976-A877-A397BC4A3A0A}" type="slidenum">
              <a:rPr lang="en-GB" sz="1400" kern="0" smtClean="0">
                <a:solidFill>
                  <a:schemeClr val="bg1"/>
                </a:solidFill>
                <a:latin typeface="Calibri" panose="020F0502020204030204" pitchFamily="34" charset="0"/>
              </a:rPr>
              <a:pPr/>
              <a:t>‹#›</a:t>
            </a:fld>
            <a:endParaRPr lang="en-GB" sz="1400" kern="0" dirty="0">
              <a:solidFill>
                <a:schemeClr val="bg1"/>
              </a:solidFill>
              <a:latin typeface="Calibri" panose="020F0502020204030204" pitchFamily="34" charset="0"/>
            </a:endParaRPr>
          </a:p>
        </p:txBody>
      </p:sp>
      <p:sp>
        <p:nvSpPr>
          <p:cNvPr id="4" name="TextBox 3"/>
          <p:cNvSpPr txBox="1"/>
          <p:nvPr/>
        </p:nvSpPr>
        <p:spPr>
          <a:xfrm>
            <a:off x="97666" y="6607044"/>
            <a:ext cx="2196547" cy="215444"/>
          </a:xfrm>
          <a:prstGeom prst="rect">
            <a:avLst/>
          </a:prstGeom>
          <a:noFill/>
        </p:spPr>
        <p:txBody>
          <a:bodyPr wrap="square" rtlCol="0">
            <a:spAutoFit/>
          </a:bodyPr>
          <a:lstStyle/>
          <a:p>
            <a:r>
              <a:rPr lang="en-GB" sz="800" dirty="0">
                <a:solidFill>
                  <a:schemeClr val="bg1"/>
                </a:solidFill>
                <a:latin typeface="Calibri" panose="020F0502020204030204" pitchFamily="34" charset="0"/>
              </a:rPr>
              <a:t>© Coach in a Box 2016</a:t>
            </a:r>
          </a:p>
        </p:txBody>
      </p:sp>
      <p:pic>
        <p:nvPicPr>
          <p:cNvPr id="5" name="Picture 4">
            <a:extLst>
              <a:ext uri="{FF2B5EF4-FFF2-40B4-BE49-F238E27FC236}">
                <a16:creationId xmlns:a16="http://schemas.microsoft.com/office/drawing/2014/main" id="{0523B375-E063-45E2-9A91-857F25BAEB59}"/>
              </a:ext>
            </a:extLst>
          </p:cNvPr>
          <p:cNvPicPr/>
          <p:nvPr userDrawn="1"/>
        </p:nvPicPr>
        <p:blipFill>
          <a:blip r:embed="rId5" cstate="print">
            <a:extLst>
              <a:ext uri="{28A0092B-C50C-407E-A947-70E740481C1C}">
                <a14:useLocalDpi xmlns:a14="http://schemas.microsoft.com/office/drawing/2010/main" val="0"/>
              </a:ext>
            </a:extLst>
          </a:blip>
          <a:stretch>
            <a:fillRect/>
          </a:stretch>
        </p:blipFill>
        <p:spPr>
          <a:xfrm>
            <a:off x="8213" y="744820"/>
            <a:ext cx="4572000" cy="36195"/>
          </a:xfrm>
          <a:prstGeom prst="rect">
            <a:avLst/>
          </a:prstGeom>
        </p:spPr>
      </p:pic>
      <p:sp>
        <p:nvSpPr>
          <p:cNvPr id="10" name="Rectangle 9">
            <a:extLst>
              <a:ext uri="{FF2B5EF4-FFF2-40B4-BE49-F238E27FC236}">
                <a16:creationId xmlns:a16="http://schemas.microsoft.com/office/drawing/2014/main" id="{72C77AEE-AC96-4745-9E8F-CF621E1D5C92}"/>
              </a:ext>
            </a:extLst>
          </p:cNvPr>
          <p:cNvSpPr/>
          <p:nvPr userDrawn="1"/>
        </p:nvSpPr>
        <p:spPr>
          <a:xfrm>
            <a:off x="0" y="6113782"/>
            <a:ext cx="9144000" cy="750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811F4DBC-33CD-490B-B829-4EE08AEDE1D1}"/>
              </a:ext>
            </a:extLst>
          </p:cNvPr>
          <p:cNvPicPr/>
          <p:nvPr userDrawn="1"/>
        </p:nvPicPr>
        <p:blipFill>
          <a:blip r:embed="rId5" cstate="print">
            <a:extLst>
              <a:ext uri="{28A0092B-C50C-407E-A947-70E740481C1C}">
                <a14:useLocalDpi xmlns:a14="http://schemas.microsoft.com/office/drawing/2010/main" val="0"/>
              </a:ext>
            </a:extLst>
          </a:blip>
          <a:stretch>
            <a:fillRect/>
          </a:stretch>
        </p:blipFill>
        <p:spPr>
          <a:xfrm>
            <a:off x="4572000" y="6676398"/>
            <a:ext cx="4572000" cy="36195"/>
          </a:xfrm>
          <a:prstGeom prst="rect">
            <a:avLst/>
          </a:prstGeom>
        </p:spPr>
      </p:pic>
      <p:sp>
        <p:nvSpPr>
          <p:cNvPr id="8" name="TextBox 7">
            <a:extLst>
              <a:ext uri="{FF2B5EF4-FFF2-40B4-BE49-F238E27FC236}">
                <a16:creationId xmlns:a16="http://schemas.microsoft.com/office/drawing/2014/main" id="{06C39338-EBDB-4F6B-A40A-3ABD35BE64C6}"/>
              </a:ext>
            </a:extLst>
          </p:cNvPr>
          <p:cNvSpPr txBox="1"/>
          <p:nvPr userDrawn="1"/>
        </p:nvSpPr>
        <p:spPr>
          <a:xfrm>
            <a:off x="6555037" y="6226004"/>
            <a:ext cx="1916935" cy="291842"/>
          </a:xfrm>
          <a:prstGeom prst="rect">
            <a:avLst/>
          </a:prstGeom>
          <a:noFill/>
        </p:spPr>
        <p:txBody>
          <a:bodyPr wrap="square" lIns="0" tIns="0" rIns="0" bIns="0" rtlCol="0" anchor="b" anchorCtr="0">
            <a:noAutofit/>
          </a:bodyPr>
          <a:lstStyle/>
          <a:p>
            <a:pPr algn="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2018 BTS Spark </a:t>
            </a:r>
            <a:b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formerly Coach in a Box</a:t>
            </a:r>
            <a:endParaRPr lang="en-GB"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a:extLst>
              <a:ext uri="{FF2B5EF4-FFF2-40B4-BE49-F238E27FC236}">
                <a16:creationId xmlns:a16="http://schemas.microsoft.com/office/drawing/2014/main" id="{E7699F1C-66AE-4C5A-A152-ACB63116010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6387" y="6102766"/>
            <a:ext cx="2455465" cy="612000"/>
          </a:xfrm>
          <a:prstGeom prst="rect">
            <a:avLst/>
          </a:prstGeom>
        </p:spPr>
      </p:pic>
    </p:spTree>
    <p:extLst>
      <p:ext uri="{BB962C8B-B14F-4D97-AF65-F5344CB8AC3E}">
        <p14:creationId xmlns:p14="http://schemas.microsoft.com/office/powerpoint/2010/main" val="3995847996"/>
      </p:ext>
    </p:extLst>
  </p:cSld>
  <p:clrMap bg1="lt1" tx1="dk1" bg2="lt2" tx2="dk2" accent1="accent1" accent2="accent2" accent3="accent3" accent4="accent4" accent5="accent5" accent6="accent6" hlink="hlink" folHlink="folHlink"/>
  <p:sldLayoutIdLst>
    <p:sldLayoutId id="2147483794" r:id="rId1"/>
    <p:sldLayoutId id="2147483793" r:id="rId2"/>
    <p:sldLayoutId id="2147483879" r:id="rId3"/>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orient="horz" pos="96">
          <p15:clr>
            <a:srgbClr val="F26B43"/>
          </p15:clr>
        </p15:guide>
        <p15:guide id="3" orient="horz" pos="5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73174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40" r:id="rId3"/>
    <p:sldLayoutId id="2147483872" r:id="rId4"/>
    <p:sldLayoutId id="2147483873" r:id="rId5"/>
    <p:sldLayoutId id="2147483877" r:id="rId6"/>
    <p:sldLayoutId id="2147483878" r:id="rId7"/>
    <p:sldLayoutId id="2147483880" r:id="rId8"/>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750"/>
        </a:spcBef>
        <a:buFontTx/>
        <a:buNone/>
        <a:defRPr sz="1050" kern="1200">
          <a:solidFill>
            <a:schemeClr val="tx2"/>
          </a:solidFill>
          <a:latin typeface="+mn-lt"/>
          <a:ea typeface="+mn-ea"/>
          <a:cs typeface="+mn-cs"/>
        </a:defRPr>
      </a:lvl1pPr>
      <a:lvl2pPr marL="115491" indent="-115491" algn="l" defTabSz="685800" rtl="0" eaLnBrk="1" latinLnBrk="0" hangingPunct="1">
        <a:lnSpc>
          <a:spcPct val="100000"/>
        </a:lnSpc>
        <a:spcBef>
          <a:spcPts val="750"/>
        </a:spcBef>
        <a:buClr>
          <a:srgbClr val="28324B"/>
        </a:buClr>
        <a:buSzPct val="90000"/>
        <a:buFont typeface="Verdana" panose="020B0604030504040204" pitchFamily="34" charset="0"/>
        <a:buChar char="●"/>
        <a:defRPr sz="1050" kern="1200">
          <a:solidFill>
            <a:schemeClr val="tx2"/>
          </a:solidFill>
          <a:latin typeface="+mn-lt"/>
          <a:ea typeface="+mn-ea"/>
          <a:cs typeface="+mn-cs"/>
        </a:defRPr>
      </a:lvl2pPr>
      <a:lvl3pPr marL="245269" indent="-122635" algn="l" defTabSz="685800" rtl="0" eaLnBrk="1" latinLnBrk="0" hangingPunct="1">
        <a:lnSpc>
          <a:spcPct val="100000"/>
        </a:lnSpc>
        <a:spcBef>
          <a:spcPts val="750"/>
        </a:spcBef>
        <a:buClr>
          <a:srgbClr val="28324B"/>
        </a:buClr>
        <a:buSzPct val="90000"/>
        <a:buFont typeface="Verdana" panose="020B0604030504040204" pitchFamily="34" charset="0"/>
        <a:buChar char="●"/>
        <a:defRPr sz="1050" kern="1200">
          <a:solidFill>
            <a:schemeClr val="tx2"/>
          </a:solidFill>
          <a:latin typeface="+mn-lt"/>
          <a:ea typeface="+mn-ea"/>
          <a:cs typeface="+mn-cs"/>
        </a:defRPr>
      </a:lvl3pPr>
      <a:lvl4pPr marL="346472" indent="-115491" algn="l" defTabSz="685800" rtl="0" eaLnBrk="1" latinLnBrk="0" hangingPunct="1">
        <a:lnSpc>
          <a:spcPct val="100000"/>
        </a:lnSpc>
        <a:spcBef>
          <a:spcPts val="750"/>
        </a:spcBef>
        <a:buClr>
          <a:srgbClr val="28324B"/>
        </a:buClr>
        <a:buSzPct val="90000"/>
        <a:buFont typeface="Verdana" panose="020B0604030504040204" pitchFamily="34" charset="0"/>
        <a:buChar char="●"/>
        <a:defRPr sz="1050" kern="1200">
          <a:solidFill>
            <a:schemeClr val="tx2"/>
          </a:solidFill>
          <a:latin typeface="+mn-lt"/>
          <a:ea typeface="+mn-ea"/>
          <a:cs typeface="+mn-cs"/>
        </a:defRPr>
      </a:lvl4pPr>
      <a:lvl5pPr marL="469106" indent="-122635" algn="l" defTabSz="685800" rtl="0" eaLnBrk="1" latinLnBrk="0" hangingPunct="1">
        <a:lnSpc>
          <a:spcPct val="100000"/>
        </a:lnSpc>
        <a:spcBef>
          <a:spcPts val="750"/>
        </a:spcBef>
        <a:buClr>
          <a:srgbClr val="28324B"/>
        </a:buClr>
        <a:buSzPct val="90000"/>
        <a:buFont typeface="Verdana" panose="020B060403050404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0">
          <p15:clr>
            <a:srgbClr val="F26B43"/>
          </p15:clr>
        </p15:guide>
        <p15:guide id="2" pos="240">
          <p15:clr>
            <a:srgbClr val="F26B43"/>
          </p15:clr>
        </p15:guide>
        <p15:guide id="3" orient="horz" pos="4080">
          <p15:clr>
            <a:srgbClr val="F26B43"/>
          </p15:clr>
        </p15:guide>
        <p15:guide id="4" pos="7440">
          <p15:clr>
            <a:srgbClr val="F26B43"/>
          </p15:clr>
        </p15:guide>
        <p15:guide id="5" orient="horz" pos="3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17FC-A454-4FC2-9107-C83691160C41}"/>
              </a:ext>
            </a:extLst>
          </p:cNvPr>
          <p:cNvSpPr>
            <a:spLocks noGrp="1"/>
          </p:cNvSpPr>
          <p:nvPr>
            <p:ph type="ctrTitle"/>
          </p:nvPr>
        </p:nvSpPr>
        <p:spPr>
          <a:xfrm>
            <a:off x="277708" y="2523487"/>
            <a:ext cx="7097969" cy="1390764"/>
          </a:xfrm>
        </p:spPr>
        <p:txBody>
          <a:bodyPr/>
          <a:lstStyle/>
          <a:p>
            <a:r>
              <a:rPr lang="en-GB" sz="3200" dirty="0">
                <a:latin typeface="Verdana" panose="020B0604030504040204" pitchFamily="34" charset="0"/>
                <a:ea typeface="Verdana" panose="020B0604030504040204" pitchFamily="34" charset="0"/>
                <a:cs typeface="Verdana" panose="020B0604030504040204" pitchFamily="34" charset="0"/>
              </a:rPr>
              <a:t>Resilience &amp; Wellbeing Programs</a:t>
            </a:r>
            <a:br>
              <a:rPr lang="en-GB" sz="3200" dirty="0">
                <a:latin typeface="Verdana" panose="020B0604030504040204" pitchFamily="34" charset="0"/>
                <a:ea typeface="Verdana" panose="020B0604030504040204" pitchFamily="34" charset="0"/>
                <a:cs typeface="Verdana" panose="020B0604030504040204" pitchFamily="34" charset="0"/>
              </a:rPr>
            </a:br>
            <a:r>
              <a:rPr lang="en-GB" sz="3200" dirty="0">
                <a:latin typeface="Verdana" panose="020B0604030504040204" pitchFamily="34" charset="0"/>
                <a:ea typeface="Verdana" panose="020B0604030504040204" pitchFamily="34" charset="0"/>
                <a:cs typeface="Verdana" panose="020B0604030504040204" pitchFamily="34" charset="0"/>
              </a:rPr>
              <a:t/>
            </a:r>
            <a:br>
              <a:rPr lang="en-GB" sz="3200" dirty="0">
                <a:latin typeface="Verdana" panose="020B0604030504040204" pitchFamily="34" charset="0"/>
                <a:ea typeface="Verdana" panose="020B0604030504040204" pitchFamily="34" charset="0"/>
                <a:cs typeface="Verdana" panose="020B0604030504040204" pitchFamily="34" charset="0"/>
              </a:rPr>
            </a:br>
            <a:r>
              <a:rPr lang="en-GB" sz="3200" dirty="0">
                <a:latin typeface="Verdana" panose="020B0604030504040204" pitchFamily="34" charset="0"/>
                <a:ea typeface="Verdana" panose="020B0604030504040204" pitchFamily="34" charset="0"/>
                <a:cs typeface="Verdana" panose="020B0604030504040204" pitchFamily="34" charset="0"/>
              </a:rPr>
              <a:t/>
            </a:r>
            <a:br>
              <a:rPr lang="en-GB" sz="3200" dirty="0">
                <a:latin typeface="Verdana" panose="020B0604030504040204" pitchFamily="34" charset="0"/>
                <a:ea typeface="Verdana" panose="020B0604030504040204" pitchFamily="34" charset="0"/>
                <a:cs typeface="Verdana" panose="020B0604030504040204" pitchFamily="34" charset="0"/>
              </a:rPr>
            </a:br>
            <a:r>
              <a:rPr lang="en-GB" sz="3200" dirty="0">
                <a:latin typeface="Verdana" panose="020B0604030504040204" pitchFamily="34" charset="0"/>
                <a:ea typeface="Verdana" panose="020B0604030504040204" pitchFamily="34" charset="0"/>
                <a:cs typeface="Verdana" panose="020B0604030504040204" pitchFamily="34" charset="0"/>
              </a:rPr>
              <a:t/>
            </a:r>
            <a:br>
              <a:rPr lang="en-GB" sz="3200" dirty="0">
                <a:latin typeface="Verdana" panose="020B0604030504040204" pitchFamily="34" charset="0"/>
                <a:ea typeface="Verdana" panose="020B0604030504040204" pitchFamily="34" charset="0"/>
                <a:cs typeface="Verdana" panose="020B0604030504040204" pitchFamily="34" charset="0"/>
              </a:rPr>
            </a:br>
            <a:r>
              <a:rPr lang="en-GB" sz="2000" dirty="0">
                <a:latin typeface="Verdana" panose="020B0604030504040204" pitchFamily="34" charset="0"/>
                <a:ea typeface="Verdana" panose="020B0604030504040204" pitchFamily="34" charset="0"/>
                <a:cs typeface="Verdana" panose="020B0604030504040204" pitchFamily="34" charset="0"/>
              </a:rPr>
              <a:t>Rosie Connor</a:t>
            </a:r>
            <a:br>
              <a:rPr lang="en-GB" sz="2000" dirty="0">
                <a:latin typeface="Verdana" panose="020B0604030504040204" pitchFamily="34" charset="0"/>
                <a:ea typeface="Verdana" panose="020B0604030504040204" pitchFamily="34" charset="0"/>
                <a:cs typeface="Verdana" panose="020B0604030504040204" pitchFamily="34" charset="0"/>
              </a:rPr>
            </a:br>
            <a:r>
              <a:rPr lang="en-GB" sz="2000" dirty="0">
                <a:latin typeface="Verdana" panose="020B0604030504040204" pitchFamily="34" charset="0"/>
                <a:ea typeface="Verdana" panose="020B0604030504040204" pitchFamily="34" charset="0"/>
                <a:cs typeface="Verdana" panose="020B0604030504040204" pitchFamily="34" charset="0"/>
              </a:rPr>
              <a:t>Director of Education</a:t>
            </a:r>
            <a:endParaRPr lang="en-GB" sz="3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06426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referRelativeResize="0">
            <a:picLocks/>
          </p:cNvPicPr>
          <p:nvPr/>
        </p:nvPicPr>
        <p:blipFill rotWithShape="1">
          <a:blip r:embed="rId3" cstate="print">
            <a:extLst>
              <a:ext uri="{28A0092B-C50C-407E-A947-70E740481C1C}">
                <a14:useLocalDpi xmlns:a14="http://schemas.microsoft.com/office/drawing/2010/main" val="0"/>
              </a:ext>
            </a:extLst>
          </a:blip>
          <a:srcRect l="24603" t="201" r="19428" b="-386"/>
          <a:stretch/>
        </p:blipFill>
        <p:spPr>
          <a:xfrm>
            <a:off x="4196454" y="-28136"/>
            <a:ext cx="4950000" cy="6042454"/>
          </a:xfrm>
          <a:prstGeom prst="rect">
            <a:avLst/>
          </a:prstGeom>
        </p:spPr>
      </p:pic>
      <p:sp>
        <p:nvSpPr>
          <p:cNvPr id="4" name="Title 3"/>
          <p:cNvSpPr>
            <a:spLocks noGrp="1"/>
          </p:cNvSpPr>
          <p:nvPr>
            <p:ph type="title"/>
          </p:nvPr>
        </p:nvSpPr>
        <p:spPr>
          <a:prstGeom prst="rect">
            <a:avLst/>
          </a:prstGeom>
        </p:spPr>
        <p:txBody>
          <a:bodyPr/>
          <a:lstStyle/>
          <a:p>
            <a:r>
              <a:rPr lang="en-AU" dirty="0">
                <a:solidFill>
                  <a:schemeClr val="accent1"/>
                </a:solidFill>
              </a:rPr>
              <a:t>Spark</a:t>
            </a:r>
            <a:endParaRPr lang="en-AU" sz="2600" dirty="0">
              <a:solidFill>
                <a:schemeClr val="accent1"/>
              </a:solidFill>
            </a:endParaRPr>
          </a:p>
        </p:txBody>
      </p:sp>
      <p:graphicFrame>
        <p:nvGraphicFramePr>
          <p:cNvPr id="6" name="Table 5"/>
          <p:cNvGraphicFramePr>
            <a:graphicFrameLocks noGrp="1"/>
          </p:cNvGraphicFramePr>
          <p:nvPr>
            <p:extLst/>
          </p:nvPr>
        </p:nvGraphicFramePr>
        <p:xfrm>
          <a:off x="0" y="878250"/>
          <a:ext cx="3894375" cy="5059680"/>
        </p:xfrm>
        <a:graphic>
          <a:graphicData uri="http://schemas.openxmlformats.org/drawingml/2006/table">
            <a:tbl>
              <a:tblPr firstRow="1" bandRow="1">
                <a:tableStyleId>{F5AB1C69-6EDB-4FF4-983F-18BD219EF322}</a:tableStyleId>
              </a:tblPr>
              <a:tblGrid>
                <a:gridCol w="3894375">
                  <a:extLst>
                    <a:ext uri="{9D8B030D-6E8A-4147-A177-3AD203B41FA5}">
                      <a16:colId xmlns:a16="http://schemas.microsoft.com/office/drawing/2014/main" val="20000"/>
                    </a:ext>
                  </a:extLst>
                </a:gridCol>
              </a:tblGrid>
              <a:tr h="270857">
                <a:tc>
                  <a:txBody>
                    <a:bodyPr/>
                    <a:lstStyle/>
                    <a:p>
                      <a:pPr marL="0" indent="442913"/>
                      <a:r>
                        <a:rPr lang="en-AU" sz="1400" b="1" dirty="0">
                          <a:solidFill>
                            <a:schemeClr val="accent1"/>
                          </a:solidFill>
                          <a:latin typeface="Calibri" panose="020F0502020204030204" pitchFamily="34" charset="0"/>
                          <a:cs typeface="Calibri" panose="020F0502020204030204" pitchFamily="34" charset="0"/>
                        </a:rPr>
                        <a:t>Course Overview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72755">
                <a:tc>
                  <a:txBody>
                    <a:bodyPr/>
                    <a:lstStyle/>
                    <a:p>
                      <a:pPr marL="84138" marR="0" lvl="0" indent="0" algn="just" defTabSz="914400" rtl="0" eaLnBrk="1" fontAlgn="auto" latinLnBrk="0" hangingPunct="1">
                        <a:lnSpc>
                          <a:spcPct val="100000"/>
                        </a:lnSpc>
                        <a:spcBef>
                          <a:spcPts val="0"/>
                        </a:spcBef>
                        <a:spcAft>
                          <a:spcPts val="0"/>
                        </a:spcAft>
                        <a:buClrTx/>
                        <a:buSzTx/>
                        <a:buFontTx/>
                        <a:buNone/>
                        <a:tabLst/>
                        <a:defRPr/>
                      </a:pPr>
                      <a:r>
                        <a:rPr lang="en-AU" sz="1200" kern="0" dirty="0">
                          <a:solidFill>
                            <a:schemeClr val="tx1">
                              <a:lumMod val="75000"/>
                              <a:lumOff val="25000"/>
                            </a:schemeClr>
                          </a:solidFill>
                          <a:latin typeface="Calibri" panose="020F0502020204030204" pitchFamily="34" charset="0"/>
                        </a:rPr>
                        <a:t>Coaching for Principals and senior leaders to find their leadership purpose, personal resilience and develop followership in the organisation.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2954">
                <a:tc>
                  <a:txBody>
                    <a:bodyPr/>
                    <a:lstStyle/>
                    <a:p>
                      <a:pPr marL="0" indent="442913"/>
                      <a:r>
                        <a:rPr lang="en-AU" sz="1400" b="1" dirty="0">
                          <a:solidFill>
                            <a:schemeClr val="accent4"/>
                          </a:solidFill>
                          <a:latin typeface="Calibri" panose="020F0502020204030204" pitchFamily="34" charset="0"/>
                          <a:cs typeface="Calibri" panose="020F0502020204030204" pitchFamily="34" charset="0"/>
                        </a:rPr>
                        <a:t>What modules are covered?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67348">
                <a:tc>
                  <a:txBody>
                    <a:bodyPr/>
                    <a:lstStyle/>
                    <a:p>
                      <a:pPr marL="263525" indent="-179388" fontAlgn="auto">
                        <a:spcBef>
                          <a:spcPts val="0"/>
                        </a:spcBef>
                        <a:spcAft>
                          <a:spcPts val="0"/>
                        </a:spcAft>
                        <a:buSzPct val="90000"/>
                        <a:buFont typeface="Courier New" panose="02070309020205020404" pitchFamily="49" charset="0"/>
                        <a:buChar char="o"/>
                        <a:defRPr/>
                      </a:pPr>
                      <a:r>
                        <a:rPr lang="en-AU" sz="1200" kern="0" dirty="0">
                          <a:solidFill>
                            <a:schemeClr val="tx1">
                              <a:lumMod val="75000"/>
                              <a:lumOff val="25000"/>
                            </a:schemeClr>
                          </a:solidFill>
                          <a:latin typeface="Calibri" panose="020F0502020204030204" pitchFamily="34" charset="0"/>
                        </a:rPr>
                        <a:t>Diagnosing your leadership </a:t>
                      </a:r>
                    </a:p>
                    <a:p>
                      <a:pPr marL="263525" indent="-179388" fontAlgn="auto">
                        <a:spcBef>
                          <a:spcPts val="0"/>
                        </a:spcBef>
                        <a:spcAft>
                          <a:spcPts val="0"/>
                        </a:spcAft>
                        <a:buSzPct val="90000"/>
                        <a:buFont typeface="Courier New" panose="02070309020205020404" pitchFamily="49" charset="0"/>
                        <a:buChar char="o"/>
                        <a:defRPr/>
                      </a:pPr>
                      <a:r>
                        <a:rPr lang="en-AU" sz="1200" kern="0" dirty="0">
                          <a:solidFill>
                            <a:schemeClr val="tx1">
                              <a:lumMod val="75000"/>
                              <a:lumOff val="25000"/>
                            </a:schemeClr>
                          </a:solidFill>
                          <a:latin typeface="Calibri" panose="020F0502020204030204" pitchFamily="34" charset="0"/>
                        </a:rPr>
                        <a:t>Finding my spark (that represents you at your best)</a:t>
                      </a:r>
                    </a:p>
                    <a:p>
                      <a:pPr marL="263525" indent="-179388" fontAlgn="auto">
                        <a:spcBef>
                          <a:spcPts val="0"/>
                        </a:spcBef>
                        <a:spcAft>
                          <a:spcPts val="0"/>
                        </a:spcAft>
                        <a:buSzPct val="90000"/>
                        <a:buFont typeface="Courier New" panose="02070309020205020404" pitchFamily="49" charset="0"/>
                        <a:buChar char="o"/>
                        <a:defRPr/>
                      </a:pPr>
                      <a:r>
                        <a:rPr lang="en-AU" sz="1200" kern="0" dirty="0">
                          <a:solidFill>
                            <a:schemeClr val="tx1">
                              <a:lumMod val="75000"/>
                              <a:lumOff val="25000"/>
                            </a:schemeClr>
                          </a:solidFill>
                          <a:latin typeface="Calibri" panose="020F0502020204030204" pitchFamily="34" charset="0"/>
                        </a:rPr>
                        <a:t>Leaving a legacy</a:t>
                      </a:r>
                    </a:p>
                    <a:p>
                      <a:pPr marL="263525" indent="-179388" fontAlgn="auto">
                        <a:spcBef>
                          <a:spcPts val="0"/>
                        </a:spcBef>
                        <a:spcAft>
                          <a:spcPts val="0"/>
                        </a:spcAft>
                        <a:buSzPct val="90000"/>
                        <a:buFont typeface="Courier New" panose="02070309020205020404" pitchFamily="49" charset="0"/>
                        <a:buChar char="o"/>
                        <a:defRPr/>
                      </a:pPr>
                      <a:r>
                        <a:rPr lang="en-AU" sz="1200" kern="0" dirty="0">
                          <a:solidFill>
                            <a:schemeClr val="tx1">
                              <a:lumMod val="75000"/>
                              <a:lumOff val="25000"/>
                            </a:schemeClr>
                          </a:solidFill>
                          <a:latin typeface="Calibri" panose="020F0502020204030204" pitchFamily="34" charset="0"/>
                        </a:rPr>
                        <a:t>Resilience</a:t>
                      </a:r>
                      <a:r>
                        <a:rPr lang="en-AU" sz="1200" kern="0" baseline="0" dirty="0">
                          <a:solidFill>
                            <a:schemeClr val="tx1">
                              <a:lumMod val="75000"/>
                              <a:lumOff val="25000"/>
                            </a:schemeClr>
                          </a:solidFill>
                          <a:latin typeface="Calibri" panose="020F0502020204030204" pitchFamily="34" charset="0"/>
                        </a:rPr>
                        <a:t> and r</a:t>
                      </a:r>
                      <a:r>
                        <a:rPr lang="en-AU" sz="1200" kern="0" dirty="0">
                          <a:solidFill>
                            <a:schemeClr val="tx1">
                              <a:lumMod val="75000"/>
                              <a:lumOff val="25000"/>
                            </a:schemeClr>
                          </a:solidFill>
                          <a:latin typeface="Calibri" panose="020F0502020204030204" pitchFamily="34" charset="0"/>
                        </a:rPr>
                        <a:t>esourcefulness</a:t>
                      </a:r>
                    </a:p>
                    <a:p>
                      <a:pPr marL="263525" indent="-179388" fontAlgn="auto">
                        <a:spcBef>
                          <a:spcPts val="0"/>
                        </a:spcBef>
                        <a:spcAft>
                          <a:spcPts val="0"/>
                        </a:spcAft>
                        <a:buSzPct val="90000"/>
                        <a:buFont typeface="Courier New" panose="02070309020205020404" pitchFamily="49" charset="0"/>
                        <a:buChar char="o"/>
                        <a:defRPr/>
                      </a:pPr>
                      <a:r>
                        <a:rPr lang="en-AU" sz="1200" kern="0" dirty="0">
                          <a:solidFill>
                            <a:schemeClr val="tx1">
                              <a:lumMod val="75000"/>
                              <a:lumOff val="25000"/>
                            </a:schemeClr>
                          </a:solidFill>
                          <a:latin typeface="Calibri" panose="020F0502020204030204" pitchFamily="34" charset="0"/>
                        </a:rPr>
                        <a:t>Inspiring your team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6105">
                <a:tc>
                  <a:txBody>
                    <a:bodyPr/>
                    <a:lstStyle/>
                    <a:p>
                      <a:pPr marL="0" indent="442913"/>
                      <a:r>
                        <a:rPr lang="en-AU" sz="1400" b="1" dirty="0">
                          <a:solidFill>
                            <a:schemeClr val="accent5"/>
                          </a:solidFill>
                          <a:latin typeface="Calibri" panose="020F0502020204030204" pitchFamily="34" charset="0"/>
                          <a:cs typeface="Calibri" panose="020F0502020204030204" pitchFamily="34" charset="0"/>
                        </a:rPr>
                        <a:t>Outcomes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61318">
                <a:tc>
                  <a:txBody>
                    <a:bodyPr/>
                    <a:lstStyle/>
                    <a:p>
                      <a:pPr marL="263525" indent="-179388" fontAlgn="auto">
                        <a:spcBef>
                          <a:spcPts val="0"/>
                        </a:spcBef>
                        <a:spcAft>
                          <a:spcPts val="0"/>
                        </a:spcAft>
                        <a:buSzPct val="90000"/>
                        <a:buFont typeface="Courier New" panose="02070309020205020404" pitchFamily="49" charset="0"/>
                        <a:buChar char="o"/>
                      </a:pPr>
                      <a:r>
                        <a:rPr lang="en-AU" sz="1200" dirty="0">
                          <a:solidFill>
                            <a:schemeClr val="tx1">
                              <a:lumMod val="75000"/>
                              <a:lumOff val="25000"/>
                            </a:schemeClr>
                          </a:solidFill>
                          <a:latin typeface="Calibri" panose="020F0502020204030204" pitchFamily="34" charset="0"/>
                          <a:cs typeface="Arial"/>
                        </a:rPr>
                        <a:t>Find your spark and learn how to be impactful and inspirational much more of the time</a:t>
                      </a:r>
                    </a:p>
                    <a:p>
                      <a:pPr marL="263525" indent="-179388" fontAlgn="auto">
                        <a:spcBef>
                          <a:spcPts val="0"/>
                        </a:spcBef>
                        <a:spcAft>
                          <a:spcPts val="0"/>
                        </a:spcAft>
                        <a:buSzPct val="90000"/>
                        <a:buFont typeface="Courier New" panose="02070309020205020404" pitchFamily="49" charset="0"/>
                        <a:buChar char="o"/>
                      </a:pPr>
                      <a:r>
                        <a:rPr lang="en-AU" sz="1200" dirty="0">
                          <a:solidFill>
                            <a:schemeClr val="tx1">
                              <a:lumMod val="75000"/>
                              <a:lumOff val="25000"/>
                            </a:schemeClr>
                          </a:solidFill>
                          <a:latin typeface="Calibri" panose="020F0502020204030204" pitchFamily="34" charset="0"/>
                          <a:cs typeface="Arial"/>
                        </a:rPr>
                        <a:t>get clear on the changes you want to make and how to bring them about</a:t>
                      </a:r>
                    </a:p>
                    <a:p>
                      <a:pPr marL="263525" indent="-179388" fontAlgn="auto">
                        <a:spcBef>
                          <a:spcPts val="0"/>
                        </a:spcBef>
                        <a:spcAft>
                          <a:spcPts val="0"/>
                        </a:spcAft>
                        <a:buSzPct val="90000"/>
                        <a:buFont typeface="Courier New" panose="02070309020205020404" pitchFamily="49" charset="0"/>
                        <a:buChar char="o"/>
                      </a:pPr>
                      <a:r>
                        <a:rPr lang="en-AU" sz="1200" dirty="0">
                          <a:solidFill>
                            <a:schemeClr val="tx1">
                              <a:lumMod val="75000"/>
                              <a:lumOff val="25000"/>
                            </a:schemeClr>
                          </a:solidFill>
                          <a:latin typeface="Calibri" panose="020F0502020204030204" pitchFamily="34" charset="0"/>
                          <a:cs typeface="Arial"/>
                        </a:rPr>
                        <a:t>significantly increase your impact on others</a:t>
                      </a:r>
                    </a:p>
                    <a:p>
                      <a:pPr marL="263525" indent="-179388" fontAlgn="auto">
                        <a:spcBef>
                          <a:spcPts val="0"/>
                        </a:spcBef>
                        <a:spcAft>
                          <a:spcPts val="0"/>
                        </a:spcAft>
                        <a:buSzPct val="90000"/>
                        <a:buFont typeface="Courier New" panose="02070309020205020404" pitchFamily="49" charset="0"/>
                        <a:buChar char="o"/>
                      </a:pPr>
                      <a:r>
                        <a:rPr lang="en-AU" sz="1200" dirty="0">
                          <a:solidFill>
                            <a:schemeClr val="tx1">
                              <a:lumMod val="75000"/>
                              <a:lumOff val="25000"/>
                            </a:schemeClr>
                          </a:solidFill>
                          <a:latin typeface="Calibri" panose="020F0502020204030204" pitchFamily="34" charset="0"/>
                          <a:cs typeface="Arial"/>
                        </a:rPr>
                        <a:t>engage and inspire those who work with you</a:t>
                      </a:r>
                      <a:endParaRPr lang="en-US" sz="1200" dirty="0">
                        <a:solidFill>
                          <a:schemeClr val="tx1">
                            <a:lumMod val="75000"/>
                            <a:lumOff val="25000"/>
                          </a:schemeClr>
                        </a:solidFill>
                        <a:latin typeface="Calibri" panose="020F0502020204030204" pitchFamily="34" charset="0"/>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8130">
                <a:tc>
                  <a:txBody>
                    <a:bodyPr/>
                    <a:lstStyle/>
                    <a:p>
                      <a:pPr marL="0" indent="442913"/>
                      <a:r>
                        <a:rPr lang="en-AU" sz="1400" b="1" dirty="0">
                          <a:solidFill>
                            <a:schemeClr val="accent2"/>
                          </a:solidFill>
                          <a:latin typeface="Calibri" panose="020F0502020204030204" pitchFamily="34" charset="0"/>
                          <a:cs typeface="Calibri" panose="020F0502020204030204" pitchFamily="34" charset="0"/>
                        </a:rPr>
                        <a:t>Course format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96392">
                <a:tc>
                  <a:txBody>
                    <a:bodyPr/>
                    <a:lstStyle/>
                    <a:p>
                      <a:pPr marL="84138" indent="0"/>
                      <a:r>
                        <a:rPr lang="en-AU" sz="1200" b="0" baseline="0" dirty="0">
                          <a:solidFill>
                            <a:schemeClr val="tx1">
                              <a:lumMod val="75000"/>
                              <a:lumOff val="25000"/>
                            </a:schemeClr>
                          </a:solidFill>
                          <a:latin typeface="Calibri" panose="020F0502020204030204" pitchFamily="34" charset="0"/>
                          <a:cs typeface="Calibri" panose="020F0502020204030204" pitchFamily="34" charset="0"/>
                        </a:rPr>
                        <a:t>5 one-to-one phone coaching sessions with a personal coach.</a:t>
                      </a:r>
                    </a:p>
                    <a:p>
                      <a:pPr marL="84138" indent="0"/>
                      <a:r>
                        <a:rPr lang="en-AU" sz="1200" b="0" baseline="0" dirty="0">
                          <a:solidFill>
                            <a:schemeClr val="tx1">
                              <a:lumMod val="75000"/>
                              <a:lumOff val="25000"/>
                            </a:schemeClr>
                          </a:solidFill>
                          <a:latin typeface="Calibri" panose="020F0502020204030204" pitchFamily="34" charset="0"/>
                          <a:cs typeface="Calibri" panose="020F0502020204030204" pitchFamily="34" charset="0"/>
                        </a:rPr>
                        <a:t>Access to online leadership resource materials.</a:t>
                      </a:r>
                    </a:p>
                    <a:p>
                      <a:pPr marL="84138" indent="0"/>
                      <a:r>
                        <a:rPr lang="en-AU" sz="1200" b="0" baseline="0" dirty="0">
                          <a:solidFill>
                            <a:schemeClr val="tx1">
                              <a:lumMod val="75000"/>
                              <a:lumOff val="25000"/>
                            </a:schemeClr>
                          </a:solidFill>
                          <a:latin typeface="Calibri" panose="020F0502020204030204" pitchFamily="34" charset="0"/>
                          <a:cs typeface="Calibri" panose="020F0502020204030204" pitchFamily="34" charset="0"/>
                        </a:rPr>
                        <a:t>Enrol at any time for this 4-5 month program.</a:t>
                      </a:r>
                    </a:p>
                    <a:p>
                      <a:pPr marL="84138" indent="0"/>
                      <a:r>
                        <a:rPr lang="en-AU" sz="1200" b="0" baseline="0" dirty="0">
                          <a:solidFill>
                            <a:schemeClr val="tx1">
                              <a:lumMod val="75000"/>
                              <a:lumOff val="25000"/>
                            </a:schemeClr>
                          </a:solidFill>
                          <a:latin typeface="Calibri" panose="020F0502020204030204" pitchFamily="34" charset="0"/>
                          <a:cs typeface="Calibri" panose="020F0502020204030204" pitchFamily="34" charset="0"/>
                        </a:rPr>
                        <a:t>$995+GST (30 mins sessions); $1,595 +GST (60 mins)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7" name="Rectangle 6"/>
          <p:cNvSpPr/>
          <p:nvPr/>
        </p:nvSpPr>
        <p:spPr>
          <a:xfrm>
            <a:off x="5139791" y="4651403"/>
            <a:ext cx="3994785" cy="408853"/>
          </a:xfrm>
          <a:prstGeom prst="rect">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2400" b="1" dirty="0">
                <a:solidFill>
                  <a:schemeClr val="bg1"/>
                </a:solidFill>
                <a:latin typeface="Calibri" panose="020F0502020204030204" pitchFamily="34" charset="0"/>
                <a:cs typeface="Calibri" panose="020F0502020204030204" pitchFamily="34" charset="0"/>
              </a:rPr>
              <a:t>Who is this for?</a:t>
            </a:r>
            <a:endParaRPr lang="en-AU" b="1" dirty="0">
              <a:solidFill>
                <a:schemeClr val="bg1"/>
              </a:solidFill>
              <a:latin typeface="Calibri" panose="020F0502020204030204" pitchFamily="34" charset="0"/>
              <a:cs typeface="Calibri" panose="020F0502020204030204" pitchFamily="34" charset="0"/>
            </a:endParaRPr>
          </a:p>
          <a:p>
            <a:r>
              <a:rPr lang="en-AU" b="1" dirty="0">
                <a:solidFill>
                  <a:schemeClr val="bg1"/>
                </a:solidFill>
                <a:latin typeface="Calibri" panose="020F0502020204030204" pitchFamily="34" charset="0"/>
                <a:cs typeface="Calibri" panose="020F0502020204030204" pitchFamily="34" charset="0"/>
              </a:rPr>
              <a:t>Line managers</a:t>
            </a:r>
          </a:p>
        </p:txBody>
      </p:sp>
      <p:sp>
        <p:nvSpPr>
          <p:cNvPr id="8" name="Rectangle 7"/>
          <p:cNvSpPr/>
          <p:nvPr/>
        </p:nvSpPr>
        <p:spPr>
          <a:xfrm>
            <a:off x="5139791" y="5060255"/>
            <a:ext cx="3994785" cy="870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latin typeface="Calibri" panose="020F0502020204030204" pitchFamily="34" charset="0"/>
                <a:cs typeface="Calibri" panose="020F0502020204030204" pitchFamily="34" charset="0"/>
              </a:rPr>
              <a:t>Principals and senior leaders who want to become more inspiring and authentic.</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826" y="917022"/>
            <a:ext cx="263176" cy="220781"/>
          </a:xfrm>
          <a:prstGeom prst="rect">
            <a:avLst/>
          </a:prstGeom>
        </p:spPr>
      </p:pic>
      <p:pic>
        <p:nvPicPr>
          <p:cNvPr id="12" name="Picture 11"/>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80826" y="1856081"/>
            <a:ext cx="292736" cy="239156"/>
          </a:xfrm>
          <a:prstGeom prst="rect">
            <a:avLst/>
          </a:prstGeom>
        </p:spPr>
      </p:pic>
      <p:pic>
        <p:nvPicPr>
          <p:cNvPr id="13" name="Picture 12"/>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9959" y="3170825"/>
            <a:ext cx="263176" cy="263176"/>
          </a:xfrm>
          <a:prstGeom prst="rect">
            <a:avLst/>
          </a:prstGeom>
        </p:spPr>
      </p:pic>
      <p:pic>
        <p:nvPicPr>
          <p:cNvPr id="14" name="Picture 1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80826" y="4667369"/>
            <a:ext cx="276490" cy="222133"/>
          </a:xfrm>
          <a:prstGeom prst="rect">
            <a:avLst/>
          </a:prstGeom>
        </p:spPr>
      </p:pic>
    </p:spTree>
    <p:extLst>
      <p:ext uri="{BB962C8B-B14F-4D97-AF65-F5344CB8AC3E}">
        <p14:creationId xmlns:p14="http://schemas.microsoft.com/office/powerpoint/2010/main" val="279887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6410" t="-157" r="16174" b="468"/>
          <a:stretch/>
        </p:blipFill>
        <p:spPr>
          <a:xfrm>
            <a:off x="4298622" y="0"/>
            <a:ext cx="4835953" cy="6004874"/>
          </a:xfrm>
          <a:prstGeom prst="rect">
            <a:avLst/>
          </a:prstGeom>
        </p:spPr>
      </p:pic>
      <p:sp>
        <p:nvSpPr>
          <p:cNvPr id="4" name="Title 3"/>
          <p:cNvSpPr>
            <a:spLocks noGrp="1"/>
          </p:cNvSpPr>
          <p:nvPr>
            <p:ph type="title"/>
          </p:nvPr>
        </p:nvSpPr>
        <p:spPr>
          <a:prstGeom prst="rect">
            <a:avLst/>
          </a:prstGeom>
        </p:spPr>
        <p:txBody>
          <a:bodyPr/>
          <a:lstStyle/>
          <a:p>
            <a:r>
              <a:rPr lang="en-AU" dirty="0">
                <a:solidFill>
                  <a:schemeClr val="accent1"/>
                </a:solidFill>
              </a:rPr>
              <a:t>Re-energise</a:t>
            </a:r>
            <a:endParaRPr lang="en-AU" sz="2600" dirty="0">
              <a:solidFill>
                <a:schemeClr val="accent1"/>
              </a:solidFill>
            </a:endParaRPr>
          </a:p>
        </p:txBody>
      </p:sp>
      <p:graphicFrame>
        <p:nvGraphicFramePr>
          <p:cNvPr id="6" name="Table 5"/>
          <p:cNvGraphicFramePr>
            <a:graphicFrameLocks noGrp="1"/>
          </p:cNvGraphicFramePr>
          <p:nvPr>
            <p:extLst/>
          </p:nvPr>
        </p:nvGraphicFramePr>
        <p:xfrm>
          <a:off x="0" y="849490"/>
          <a:ext cx="4298623" cy="5059680"/>
        </p:xfrm>
        <a:graphic>
          <a:graphicData uri="http://schemas.openxmlformats.org/drawingml/2006/table">
            <a:tbl>
              <a:tblPr firstRow="1" bandRow="1">
                <a:tableStyleId>{F5AB1C69-6EDB-4FF4-983F-18BD219EF322}</a:tableStyleId>
              </a:tblPr>
              <a:tblGrid>
                <a:gridCol w="4298623">
                  <a:extLst>
                    <a:ext uri="{9D8B030D-6E8A-4147-A177-3AD203B41FA5}">
                      <a16:colId xmlns:a16="http://schemas.microsoft.com/office/drawing/2014/main" val="20000"/>
                    </a:ext>
                  </a:extLst>
                </a:gridCol>
              </a:tblGrid>
              <a:tr h="270857">
                <a:tc>
                  <a:txBody>
                    <a:bodyPr/>
                    <a:lstStyle/>
                    <a:p>
                      <a:pPr marL="0" indent="442913"/>
                      <a:r>
                        <a:rPr lang="en-AU" sz="1400" b="1" dirty="0">
                          <a:solidFill>
                            <a:schemeClr val="accent1"/>
                          </a:solidFill>
                          <a:latin typeface="Calibri" panose="020F0502020204030204" pitchFamily="34" charset="0"/>
                          <a:cs typeface="Calibri" panose="020F0502020204030204" pitchFamily="34" charset="0"/>
                        </a:rPr>
                        <a:t>Course Overview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72755">
                <a:tc>
                  <a:txBody>
                    <a:bodyPr/>
                    <a:lstStyle/>
                    <a:p>
                      <a:pPr marL="84138" marR="0" lvl="0" indent="0" algn="just" defTabSz="914400" rtl="0" eaLnBrk="1" fontAlgn="auto" latinLnBrk="0" hangingPunct="1">
                        <a:lnSpc>
                          <a:spcPct val="100000"/>
                        </a:lnSpc>
                        <a:spcBef>
                          <a:spcPts val="0"/>
                        </a:spcBef>
                        <a:spcAft>
                          <a:spcPts val="0"/>
                        </a:spcAft>
                        <a:buClrTx/>
                        <a:buSzTx/>
                        <a:buFontTx/>
                        <a:buNone/>
                        <a:tabLst/>
                        <a:defRPr/>
                      </a:pPr>
                      <a:r>
                        <a:rPr lang="en-AU" sz="1200" kern="0" dirty="0">
                          <a:solidFill>
                            <a:schemeClr val="tx1">
                              <a:lumMod val="75000"/>
                              <a:lumOff val="25000"/>
                            </a:schemeClr>
                          </a:solidFill>
                          <a:latin typeface="Calibri" panose="020F0502020204030204" pitchFamily="34" charset="0"/>
                        </a:rPr>
                        <a:t>The Re-energise program is designed for those who have just been</a:t>
                      </a:r>
                      <a:r>
                        <a:rPr lang="en-AU" sz="1200" kern="0" baseline="0" dirty="0">
                          <a:solidFill>
                            <a:schemeClr val="tx1">
                              <a:lumMod val="75000"/>
                              <a:lumOff val="25000"/>
                            </a:schemeClr>
                          </a:solidFill>
                          <a:latin typeface="Calibri" panose="020F0502020204030204" pitchFamily="34" charset="0"/>
                        </a:rPr>
                        <a:t> through a stressful leadership experience</a:t>
                      </a:r>
                      <a:r>
                        <a:rPr lang="en-AU" sz="1200" kern="0" dirty="0">
                          <a:solidFill>
                            <a:schemeClr val="tx1">
                              <a:lumMod val="75000"/>
                              <a:lumOff val="25000"/>
                            </a:schemeClr>
                          </a:solidFill>
                          <a:latin typeface="Calibri" panose="020F0502020204030204" pitchFamily="34" charset="0"/>
                        </a:rPr>
                        <a:t>.  It aims to help you reflect on your experience over the last months, optimise your learnings and support you with recovery and renewal.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2954">
                <a:tc>
                  <a:txBody>
                    <a:bodyPr/>
                    <a:lstStyle/>
                    <a:p>
                      <a:pPr marL="0" indent="442913"/>
                      <a:r>
                        <a:rPr lang="en-AU" sz="1400" b="1" dirty="0">
                          <a:solidFill>
                            <a:schemeClr val="accent4"/>
                          </a:solidFill>
                          <a:latin typeface="Calibri" panose="020F0502020204030204" pitchFamily="34" charset="0"/>
                          <a:cs typeface="Calibri" panose="020F0502020204030204" pitchFamily="34" charset="0"/>
                        </a:rPr>
                        <a:t>What modules are covered?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67348">
                <a:tc>
                  <a:txBody>
                    <a:bodyPr/>
                    <a:lstStyle/>
                    <a:p>
                      <a:pPr marL="263525" indent="-179388" fontAlgn="auto">
                        <a:spcBef>
                          <a:spcPts val="0"/>
                        </a:spcBef>
                        <a:spcAft>
                          <a:spcPts val="0"/>
                        </a:spcAft>
                        <a:buSzPct val="90000"/>
                        <a:buFont typeface="Courier New" panose="02070309020205020404" pitchFamily="49" charset="0"/>
                        <a:buChar char="o"/>
                        <a:defRPr/>
                      </a:pPr>
                      <a:r>
                        <a:rPr lang="en-AU" sz="1200" kern="0" dirty="0">
                          <a:solidFill>
                            <a:schemeClr val="tx1">
                              <a:lumMod val="75000"/>
                              <a:lumOff val="25000"/>
                            </a:schemeClr>
                          </a:solidFill>
                          <a:latin typeface="Calibri" panose="020F0502020204030204" pitchFamily="34" charset="0"/>
                        </a:rPr>
                        <a:t>Adapting to stress     </a:t>
                      </a:r>
                    </a:p>
                    <a:p>
                      <a:pPr marL="263525" indent="-179388" fontAlgn="auto">
                        <a:spcBef>
                          <a:spcPts val="0"/>
                        </a:spcBef>
                        <a:spcAft>
                          <a:spcPts val="0"/>
                        </a:spcAft>
                        <a:buSzPct val="90000"/>
                        <a:buFont typeface="Courier New" panose="02070309020205020404" pitchFamily="49" charset="0"/>
                        <a:buChar char="o"/>
                        <a:defRPr/>
                      </a:pPr>
                      <a:r>
                        <a:rPr lang="en-AU" sz="1200" kern="0" dirty="0">
                          <a:solidFill>
                            <a:schemeClr val="tx1">
                              <a:lumMod val="75000"/>
                              <a:lumOff val="25000"/>
                            </a:schemeClr>
                          </a:solidFill>
                          <a:latin typeface="Calibri" panose="020F0502020204030204" pitchFamily="34" charset="0"/>
                        </a:rPr>
                        <a:t>Rediscovering my purpose     </a:t>
                      </a:r>
                    </a:p>
                    <a:p>
                      <a:pPr marL="263525" indent="-179388" fontAlgn="auto">
                        <a:spcBef>
                          <a:spcPts val="0"/>
                        </a:spcBef>
                        <a:spcAft>
                          <a:spcPts val="0"/>
                        </a:spcAft>
                        <a:buSzPct val="90000"/>
                        <a:buFont typeface="Courier New" panose="02070309020205020404" pitchFamily="49" charset="0"/>
                        <a:buChar char="o"/>
                        <a:defRPr/>
                      </a:pPr>
                      <a:r>
                        <a:rPr lang="en-AU" sz="1200" kern="0" dirty="0">
                          <a:solidFill>
                            <a:schemeClr val="tx1">
                              <a:lumMod val="75000"/>
                              <a:lumOff val="25000"/>
                            </a:schemeClr>
                          </a:solidFill>
                          <a:latin typeface="Calibri" panose="020F0502020204030204" pitchFamily="34" charset="0"/>
                        </a:rPr>
                        <a:t>Recognising and learning from the positives     </a:t>
                      </a:r>
                    </a:p>
                    <a:p>
                      <a:pPr marL="263525" indent="-179388" fontAlgn="auto">
                        <a:spcBef>
                          <a:spcPts val="0"/>
                        </a:spcBef>
                        <a:spcAft>
                          <a:spcPts val="0"/>
                        </a:spcAft>
                        <a:buSzPct val="90000"/>
                        <a:buFont typeface="Courier New" panose="02070309020205020404" pitchFamily="49" charset="0"/>
                        <a:buChar char="o"/>
                        <a:defRPr/>
                      </a:pPr>
                      <a:r>
                        <a:rPr lang="en-AU" sz="1200" kern="0" dirty="0">
                          <a:solidFill>
                            <a:schemeClr val="tx1">
                              <a:lumMod val="75000"/>
                              <a:lumOff val="25000"/>
                            </a:schemeClr>
                          </a:solidFill>
                          <a:latin typeface="Calibri" panose="020F0502020204030204" pitchFamily="34" charset="0"/>
                        </a:rPr>
                        <a:t>Letting go of unfinished business  </a:t>
                      </a:r>
                    </a:p>
                    <a:p>
                      <a:pPr marL="263525" indent="-179388" fontAlgn="auto">
                        <a:spcBef>
                          <a:spcPts val="0"/>
                        </a:spcBef>
                        <a:spcAft>
                          <a:spcPts val="0"/>
                        </a:spcAft>
                        <a:buSzPct val="90000"/>
                        <a:buFont typeface="Courier New" panose="02070309020205020404" pitchFamily="49" charset="0"/>
                        <a:buChar char="o"/>
                        <a:defRPr/>
                      </a:pPr>
                      <a:r>
                        <a:rPr lang="en-AU" sz="1200" kern="0" dirty="0">
                          <a:solidFill>
                            <a:schemeClr val="tx1">
                              <a:lumMod val="75000"/>
                              <a:lumOff val="25000"/>
                            </a:schemeClr>
                          </a:solidFill>
                          <a:latin typeface="Calibri" panose="020F0502020204030204" pitchFamily="34" charset="0"/>
                        </a:rPr>
                        <a:t>Energy management   </a:t>
                      </a:r>
                    </a:p>
                    <a:p>
                      <a:pPr marL="263525" indent="-179388" fontAlgn="auto">
                        <a:spcBef>
                          <a:spcPts val="0"/>
                        </a:spcBef>
                        <a:spcAft>
                          <a:spcPts val="0"/>
                        </a:spcAft>
                        <a:buSzPct val="90000"/>
                        <a:buFont typeface="Courier New" panose="02070309020205020404" pitchFamily="49" charset="0"/>
                        <a:buChar char="o"/>
                        <a:defRPr/>
                      </a:pPr>
                      <a:r>
                        <a:rPr lang="en-AU" sz="1200" kern="0" dirty="0">
                          <a:solidFill>
                            <a:schemeClr val="tx1">
                              <a:lumMod val="75000"/>
                              <a:lumOff val="25000"/>
                            </a:schemeClr>
                          </a:solidFill>
                          <a:latin typeface="Calibri" panose="020F0502020204030204" pitchFamily="34" charset="0"/>
                        </a:rPr>
                        <a:t>Building new ways of working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6105">
                <a:tc>
                  <a:txBody>
                    <a:bodyPr/>
                    <a:lstStyle/>
                    <a:p>
                      <a:pPr marL="0" indent="442913"/>
                      <a:r>
                        <a:rPr lang="en-AU" sz="1400" b="1" dirty="0">
                          <a:solidFill>
                            <a:schemeClr val="accent5"/>
                          </a:solidFill>
                          <a:latin typeface="Calibri" panose="020F0502020204030204" pitchFamily="34" charset="0"/>
                          <a:cs typeface="Calibri" panose="020F0502020204030204" pitchFamily="34" charset="0"/>
                        </a:rPr>
                        <a:t>Outcomes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61318">
                <a:tc>
                  <a:txBody>
                    <a:bodyPr/>
                    <a:lstStyle/>
                    <a:p>
                      <a:pPr marL="263525" indent="-179388" fontAlgn="auto">
                        <a:spcBef>
                          <a:spcPts val="0"/>
                        </a:spcBef>
                        <a:spcAft>
                          <a:spcPts val="0"/>
                        </a:spcAft>
                        <a:buSzPct val="90000"/>
                        <a:buFont typeface="Courier New" panose="02070309020205020404" pitchFamily="49" charset="0"/>
                        <a:buChar char="o"/>
                      </a:pPr>
                      <a:r>
                        <a:rPr lang="en-AU" sz="1200" dirty="0">
                          <a:solidFill>
                            <a:schemeClr val="tx1">
                              <a:lumMod val="75000"/>
                              <a:lumOff val="25000"/>
                            </a:schemeClr>
                          </a:solidFill>
                          <a:latin typeface="Calibri" panose="020F0502020204030204" pitchFamily="34" charset="0"/>
                          <a:cs typeface="Arial"/>
                        </a:rPr>
                        <a:t>To be able to bounce back from a difficult period              </a:t>
                      </a:r>
                    </a:p>
                    <a:p>
                      <a:pPr marL="263525" indent="-179388" fontAlgn="auto">
                        <a:spcBef>
                          <a:spcPts val="0"/>
                        </a:spcBef>
                        <a:spcAft>
                          <a:spcPts val="0"/>
                        </a:spcAft>
                        <a:buSzPct val="90000"/>
                        <a:buFont typeface="Courier New" panose="02070309020205020404" pitchFamily="49" charset="0"/>
                        <a:buChar char="o"/>
                      </a:pPr>
                      <a:r>
                        <a:rPr lang="en-AU" sz="1200" dirty="0">
                          <a:solidFill>
                            <a:schemeClr val="tx1">
                              <a:lumMod val="75000"/>
                              <a:lumOff val="25000"/>
                            </a:schemeClr>
                          </a:solidFill>
                          <a:latin typeface="Calibri" panose="020F0502020204030204" pitchFamily="34" charset="0"/>
                          <a:cs typeface="Arial"/>
                        </a:rPr>
                        <a:t>To let go of any negative feelings and maximise the learning from what you've been through    </a:t>
                      </a:r>
                    </a:p>
                    <a:p>
                      <a:pPr marL="263525" indent="-179388" fontAlgn="auto">
                        <a:spcBef>
                          <a:spcPts val="0"/>
                        </a:spcBef>
                        <a:spcAft>
                          <a:spcPts val="0"/>
                        </a:spcAft>
                        <a:buSzPct val="90000"/>
                        <a:buFont typeface="Courier New" panose="02070309020205020404" pitchFamily="49" charset="0"/>
                        <a:buChar char="o"/>
                      </a:pPr>
                      <a:r>
                        <a:rPr lang="en-AU" sz="1200" dirty="0">
                          <a:solidFill>
                            <a:schemeClr val="tx1">
                              <a:lumMod val="75000"/>
                              <a:lumOff val="25000"/>
                            </a:schemeClr>
                          </a:solidFill>
                          <a:latin typeface="Calibri" panose="020F0502020204030204" pitchFamily="34" charset="0"/>
                          <a:cs typeface="Arial"/>
                        </a:rPr>
                        <a:t>To be better able to manage your energy   </a:t>
                      </a:r>
                    </a:p>
                    <a:p>
                      <a:pPr marL="263525" indent="-179388" fontAlgn="auto">
                        <a:spcBef>
                          <a:spcPts val="0"/>
                        </a:spcBef>
                        <a:spcAft>
                          <a:spcPts val="0"/>
                        </a:spcAft>
                        <a:buSzPct val="90000"/>
                        <a:buFont typeface="Courier New" panose="02070309020205020404" pitchFamily="49" charset="0"/>
                        <a:buChar char="o"/>
                      </a:pPr>
                      <a:r>
                        <a:rPr lang="en-AU" sz="1200" dirty="0">
                          <a:solidFill>
                            <a:schemeClr val="tx1">
                              <a:lumMod val="75000"/>
                              <a:lumOff val="25000"/>
                            </a:schemeClr>
                          </a:solidFill>
                          <a:latin typeface="Calibri" panose="020F0502020204030204" pitchFamily="34" charset="0"/>
                          <a:cs typeface="Arial"/>
                        </a:rPr>
                        <a:t>To integrate the learning and find a new sense of purpose.</a:t>
                      </a:r>
                      <a:endParaRPr lang="en-US" sz="1200" dirty="0">
                        <a:solidFill>
                          <a:schemeClr val="tx1">
                            <a:lumMod val="75000"/>
                            <a:lumOff val="25000"/>
                          </a:schemeClr>
                        </a:solidFill>
                        <a:latin typeface="Calibri" panose="020F0502020204030204" pitchFamily="34" charset="0"/>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8130">
                <a:tc>
                  <a:txBody>
                    <a:bodyPr/>
                    <a:lstStyle/>
                    <a:p>
                      <a:pPr marL="0" indent="442913"/>
                      <a:r>
                        <a:rPr lang="en-AU" sz="1400" b="1" dirty="0">
                          <a:solidFill>
                            <a:schemeClr val="accent2"/>
                          </a:solidFill>
                          <a:latin typeface="Calibri" panose="020F0502020204030204" pitchFamily="34" charset="0"/>
                          <a:cs typeface="Calibri" panose="020F0502020204030204" pitchFamily="34" charset="0"/>
                        </a:rPr>
                        <a:t>Course format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96392">
                <a:tc>
                  <a:txBody>
                    <a:bodyPr/>
                    <a:lstStyle/>
                    <a:p>
                      <a:pPr marL="84138" indent="0"/>
                      <a:r>
                        <a:rPr lang="en-AU" sz="1200" b="0" baseline="0" dirty="0">
                          <a:solidFill>
                            <a:schemeClr val="tx1">
                              <a:lumMod val="75000"/>
                              <a:lumOff val="25000"/>
                            </a:schemeClr>
                          </a:solidFill>
                          <a:latin typeface="Calibri" panose="020F0502020204030204" pitchFamily="34" charset="0"/>
                          <a:cs typeface="Calibri" panose="020F0502020204030204" pitchFamily="34" charset="0"/>
                        </a:rPr>
                        <a:t>5 one-to-one phone coaching sessions with a personal coach.</a:t>
                      </a:r>
                    </a:p>
                    <a:p>
                      <a:pPr marL="84138" indent="0"/>
                      <a:r>
                        <a:rPr lang="en-AU" sz="1200" b="0" baseline="0" dirty="0">
                          <a:solidFill>
                            <a:schemeClr val="tx1">
                              <a:lumMod val="75000"/>
                              <a:lumOff val="25000"/>
                            </a:schemeClr>
                          </a:solidFill>
                          <a:latin typeface="Calibri" panose="020F0502020204030204" pitchFamily="34" charset="0"/>
                          <a:cs typeface="Calibri" panose="020F0502020204030204" pitchFamily="34" charset="0"/>
                        </a:rPr>
                        <a:t>Access to online leadership resource materials.</a:t>
                      </a:r>
                    </a:p>
                    <a:p>
                      <a:pPr marL="84138" indent="0"/>
                      <a:r>
                        <a:rPr lang="en-AU" sz="1200" b="0" baseline="0" dirty="0">
                          <a:solidFill>
                            <a:schemeClr val="tx1">
                              <a:lumMod val="75000"/>
                              <a:lumOff val="25000"/>
                            </a:schemeClr>
                          </a:solidFill>
                          <a:latin typeface="Calibri" panose="020F0502020204030204" pitchFamily="34" charset="0"/>
                          <a:cs typeface="Calibri" panose="020F0502020204030204" pitchFamily="34" charset="0"/>
                        </a:rPr>
                        <a:t>Enrol at any time for this 4-5 month program.</a:t>
                      </a:r>
                    </a:p>
                    <a:p>
                      <a:pPr marL="84138" indent="0"/>
                      <a:r>
                        <a:rPr lang="en-AU" sz="1200" b="0" baseline="0" dirty="0">
                          <a:solidFill>
                            <a:schemeClr val="tx1">
                              <a:lumMod val="75000"/>
                              <a:lumOff val="25000"/>
                            </a:schemeClr>
                          </a:solidFill>
                          <a:latin typeface="Calibri" panose="020F0502020204030204" pitchFamily="34" charset="0"/>
                          <a:cs typeface="Calibri" panose="020F0502020204030204" pitchFamily="34" charset="0"/>
                        </a:rPr>
                        <a:t>$1,595 +GST (60 mins coaching sessions)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7" name="Rectangle 6"/>
          <p:cNvSpPr/>
          <p:nvPr/>
        </p:nvSpPr>
        <p:spPr>
          <a:xfrm>
            <a:off x="5139791" y="4651403"/>
            <a:ext cx="3994785" cy="408853"/>
          </a:xfrm>
          <a:prstGeom prst="rect">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2400" b="1" dirty="0">
                <a:solidFill>
                  <a:schemeClr val="bg1"/>
                </a:solidFill>
                <a:latin typeface="Calibri" panose="020F0502020204030204" pitchFamily="34" charset="0"/>
                <a:cs typeface="Calibri" panose="020F0502020204030204" pitchFamily="34" charset="0"/>
              </a:rPr>
              <a:t>Who is this for?</a:t>
            </a:r>
            <a:endParaRPr lang="en-AU" b="1" dirty="0">
              <a:solidFill>
                <a:schemeClr val="bg1"/>
              </a:solidFill>
              <a:latin typeface="Calibri" panose="020F0502020204030204" pitchFamily="34" charset="0"/>
              <a:cs typeface="Calibri" panose="020F0502020204030204" pitchFamily="34" charset="0"/>
            </a:endParaRPr>
          </a:p>
          <a:p>
            <a:r>
              <a:rPr lang="en-AU" b="1" dirty="0">
                <a:solidFill>
                  <a:schemeClr val="bg1"/>
                </a:solidFill>
                <a:latin typeface="Calibri" panose="020F0502020204030204" pitchFamily="34" charset="0"/>
                <a:cs typeface="Calibri" panose="020F0502020204030204" pitchFamily="34" charset="0"/>
              </a:rPr>
              <a:t>Line managers</a:t>
            </a:r>
          </a:p>
        </p:txBody>
      </p:sp>
      <p:sp>
        <p:nvSpPr>
          <p:cNvPr id="8" name="Rectangle 7"/>
          <p:cNvSpPr/>
          <p:nvPr/>
        </p:nvSpPr>
        <p:spPr>
          <a:xfrm>
            <a:off x="5139791" y="5060255"/>
            <a:ext cx="3994785" cy="870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latin typeface="Calibri" panose="020F0502020204030204" pitchFamily="34" charset="0"/>
                <a:cs typeface="Calibri" panose="020F0502020204030204" pitchFamily="34" charset="0"/>
              </a:rPr>
              <a:t>Those who have just been through a stressful or difficult leadership experience</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669" y="898059"/>
            <a:ext cx="263176" cy="220781"/>
          </a:xfrm>
          <a:prstGeom prst="rect">
            <a:avLst/>
          </a:prstGeom>
        </p:spPr>
      </p:pic>
      <p:pic>
        <p:nvPicPr>
          <p:cNvPr id="12" name="Picture 11"/>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8834" y="2024745"/>
            <a:ext cx="292736" cy="239156"/>
          </a:xfrm>
          <a:prstGeom prst="rect">
            <a:avLst/>
          </a:prstGeom>
        </p:spPr>
      </p:pic>
      <p:pic>
        <p:nvPicPr>
          <p:cNvPr id="13" name="Picture 12"/>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06413" y="3518476"/>
            <a:ext cx="263176" cy="263176"/>
          </a:xfrm>
          <a:prstGeom prst="rect">
            <a:avLst/>
          </a:prstGeom>
        </p:spPr>
      </p:pic>
      <p:pic>
        <p:nvPicPr>
          <p:cNvPr id="14" name="Picture 1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85012" y="4855829"/>
            <a:ext cx="276490" cy="222133"/>
          </a:xfrm>
          <a:prstGeom prst="rect">
            <a:avLst/>
          </a:prstGeom>
        </p:spPr>
      </p:pic>
    </p:spTree>
    <p:extLst>
      <p:ext uri="{BB962C8B-B14F-4D97-AF65-F5344CB8AC3E}">
        <p14:creationId xmlns:p14="http://schemas.microsoft.com/office/powerpoint/2010/main" val="261982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support </a:t>
            </a:r>
            <a:r>
              <a:rPr lang="en-GB" dirty="0" err="1">
                <a:solidFill>
                  <a:srgbClr val="00B0F0"/>
                </a:solidFill>
              </a:rPr>
              <a:t>mindset</a:t>
            </a:r>
            <a:r>
              <a:rPr lang="en-GB" dirty="0">
                <a:solidFill>
                  <a:srgbClr val="00B0F0"/>
                </a:solidFill>
              </a:rPr>
              <a:t> change?</a:t>
            </a:r>
          </a:p>
        </p:txBody>
      </p:sp>
      <p:sp>
        <p:nvSpPr>
          <p:cNvPr id="8" name="TextBox 7"/>
          <p:cNvSpPr txBox="1"/>
          <p:nvPr/>
        </p:nvSpPr>
        <p:spPr>
          <a:xfrm>
            <a:off x="292231" y="1506603"/>
            <a:ext cx="3747635" cy="2677656"/>
          </a:xfrm>
          <a:prstGeom prst="rect">
            <a:avLst/>
          </a:prstGeom>
          <a:noFill/>
        </p:spPr>
        <p:txBody>
          <a:bodyPr wrap="square" rtlCol="0">
            <a:spAutoFit/>
          </a:bodyPr>
          <a:lstStyle/>
          <a:p>
            <a:r>
              <a:rPr lang="en-AU" sz="2800" b="1" dirty="0">
                <a:solidFill>
                  <a:schemeClr val="accent1"/>
                </a:solidFill>
                <a:latin typeface="Calibri" panose="020F0502020204030204" pitchFamily="34" charset="0"/>
                <a:cs typeface="Calibri" panose="020F0502020204030204" pitchFamily="34" charset="0"/>
              </a:rPr>
              <a:t>34 Leadership Mindsets</a:t>
            </a:r>
          </a:p>
          <a:p>
            <a:endParaRPr lang="en-AU" sz="2000" dirty="0">
              <a:latin typeface="Calibri" panose="020F0502020204030204" pitchFamily="34" charset="0"/>
              <a:cs typeface="Calibri" panose="020F0502020204030204" pitchFamily="34" charset="0"/>
            </a:endParaRPr>
          </a:p>
          <a:p>
            <a:r>
              <a:rPr lang="en-AU" sz="2000" dirty="0">
                <a:latin typeface="Calibri" panose="020F0502020204030204" pitchFamily="34" charset="0"/>
                <a:cs typeface="Calibri" panose="020F0502020204030204" pitchFamily="34" charset="0"/>
              </a:rPr>
              <a:t>And for each mindset….</a:t>
            </a:r>
          </a:p>
          <a:p>
            <a:endParaRPr lang="en-AU" sz="2000" dirty="0">
              <a:latin typeface="Calibri" panose="020F0502020204030204" pitchFamily="34" charset="0"/>
              <a:cs typeface="Calibri" panose="020F0502020204030204" pitchFamily="34" charset="0"/>
            </a:endParaRPr>
          </a:p>
          <a:p>
            <a:pPr marL="179388" indent="-179388">
              <a:buClr>
                <a:srgbClr val="E03156"/>
              </a:buClr>
              <a:buFont typeface="Arial" panose="020B0604020202020204" pitchFamily="34" charset="0"/>
              <a:buChar char="•"/>
            </a:pPr>
            <a:r>
              <a:rPr lang="en-AU" sz="2000" i="1" dirty="0">
                <a:latin typeface="Calibri" panose="020F0502020204030204" pitchFamily="34" charset="0"/>
                <a:cs typeface="Calibri" panose="020F0502020204030204" pitchFamily="34" charset="0"/>
              </a:rPr>
              <a:t>Insights</a:t>
            </a:r>
          </a:p>
          <a:p>
            <a:pPr marL="179388" indent="-179388">
              <a:buClr>
                <a:srgbClr val="E03156"/>
              </a:buClr>
              <a:buFont typeface="Arial" panose="020B0604020202020204" pitchFamily="34" charset="0"/>
              <a:buChar char="•"/>
            </a:pPr>
            <a:r>
              <a:rPr lang="en-AU" sz="2000" i="1" dirty="0">
                <a:latin typeface="Calibri" panose="020F0502020204030204" pitchFamily="34" charset="0"/>
                <a:cs typeface="Calibri" panose="020F0502020204030204" pitchFamily="34" charset="0"/>
              </a:rPr>
              <a:t>Exercises</a:t>
            </a:r>
          </a:p>
          <a:p>
            <a:pPr marL="179388" indent="-179388">
              <a:buClr>
                <a:srgbClr val="E03156"/>
              </a:buClr>
              <a:buFont typeface="Arial" panose="020B0604020202020204" pitchFamily="34" charset="0"/>
              <a:buChar char="•"/>
            </a:pPr>
            <a:r>
              <a:rPr lang="en-AU" sz="2000" i="1" dirty="0">
                <a:latin typeface="Calibri" panose="020F0502020204030204" pitchFamily="34" charset="0"/>
                <a:cs typeface="Calibri" panose="020F0502020204030204" pitchFamily="34" charset="0"/>
              </a:rPr>
              <a:t>Tools</a:t>
            </a:r>
          </a:p>
          <a:p>
            <a:pPr marL="179388" indent="-179388">
              <a:buClr>
                <a:srgbClr val="E03156"/>
              </a:buClr>
              <a:buFont typeface="Arial" panose="020B0604020202020204" pitchFamily="34" charset="0"/>
              <a:buChar char="•"/>
            </a:pPr>
            <a:r>
              <a:rPr lang="en-AU" sz="2000" i="1" dirty="0">
                <a:latin typeface="Calibri" panose="020F0502020204030204" pitchFamily="34" charset="0"/>
                <a:cs typeface="Calibri" panose="020F0502020204030204" pitchFamily="34" charset="0"/>
              </a:rPr>
              <a:t>Transformational Processes</a:t>
            </a:r>
          </a:p>
        </p:txBody>
      </p:sp>
      <p:grpSp>
        <p:nvGrpSpPr>
          <p:cNvPr id="6" name="Group 5"/>
          <p:cNvGrpSpPr/>
          <p:nvPr/>
        </p:nvGrpSpPr>
        <p:grpSpPr>
          <a:xfrm>
            <a:off x="4012971" y="1506603"/>
            <a:ext cx="4744410" cy="2897098"/>
            <a:chOff x="4012971" y="1506603"/>
            <a:chExt cx="4744410" cy="2897098"/>
          </a:xfrm>
        </p:grpSpPr>
        <p:pic>
          <p:nvPicPr>
            <p:cNvPr id="12" name="Picture 4" descr="https://i.gyazo.com/32634d8183ee03b8fbd667f725ae693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2971" y="1506603"/>
              <a:ext cx="2351052" cy="28970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gyazo.com/19093d2c325528712a50115e46277f0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5" b="941"/>
            <a:stretch/>
          </p:blipFill>
          <p:spPr bwMode="auto">
            <a:xfrm>
              <a:off x="6369852" y="1526009"/>
              <a:ext cx="2387529" cy="28673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8162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Introducing BTS Spark</a:t>
            </a:r>
          </a:p>
        </p:txBody>
      </p:sp>
      <p:sp>
        <p:nvSpPr>
          <p:cNvPr id="4" name="Rectangle 3"/>
          <p:cNvSpPr/>
          <p:nvPr/>
        </p:nvSpPr>
        <p:spPr>
          <a:xfrm>
            <a:off x="1866959" y="2112843"/>
            <a:ext cx="5642056" cy="457465"/>
          </a:xfrm>
          <a:prstGeom prst="rect">
            <a:avLst/>
          </a:prstGeom>
        </p:spPr>
        <p:txBody>
          <a:bodyPr lIns="102870" rIns="0" anchor="ctr">
            <a:noAutofit/>
          </a:bodyPr>
          <a:lstStyle/>
          <a:p>
            <a:pPr defTabSz="262533">
              <a:lnSpc>
                <a:spcPct val="90000"/>
              </a:lnSpc>
              <a:spcAft>
                <a:spcPct val="35000"/>
              </a:spcAft>
            </a:pPr>
            <a:r>
              <a:rPr lang="en-US" sz="1125" dirty="0">
                <a:solidFill>
                  <a:schemeClr val="bg1"/>
                </a:solidFill>
                <a:latin typeface="+mj-lt"/>
                <a:cs typeface="Calibri" panose="020F0502020204030204" pitchFamily="34" charset="0"/>
              </a:rPr>
              <a:t> </a:t>
            </a:r>
            <a:endParaRPr lang="en-AU" sz="1125" b="1" dirty="0">
              <a:solidFill>
                <a:schemeClr val="bg1"/>
              </a:solidFill>
              <a:latin typeface="+mj-lt"/>
              <a:cs typeface="Calibri" panose="020F0502020204030204" pitchFamily="34" charset="0"/>
            </a:endParaRPr>
          </a:p>
        </p:txBody>
      </p:sp>
      <p:sp>
        <p:nvSpPr>
          <p:cNvPr id="7" name="Rectangle 6"/>
          <p:cNvSpPr/>
          <p:nvPr/>
        </p:nvSpPr>
        <p:spPr>
          <a:xfrm>
            <a:off x="1876554" y="2869375"/>
            <a:ext cx="5188423" cy="457465"/>
          </a:xfrm>
          <a:prstGeom prst="rect">
            <a:avLst/>
          </a:prstGeom>
        </p:spPr>
        <p:txBody>
          <a:bodyPr lIns="102870" rIns="0" anchor="ctr">
            <a:noAutofit/>
          </a:bodyPr>
          <a:lstStyle/>
          <a:p>
            <a:pPr defTabSz="262533">
              <a:lnSpc>
                <a:spcPct val="90000"/>
              </a:lnSpc>
              <a:spcAft>
                <a:spcPct val="35000"/>
              </a:spcAft>
            </a:pP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1859361" y="3577072"/>
            <a:ext cx="5678263" cy="431291"/>
          </a:xfrm>
          <a:prstGeom prst="rect">
            <a:avLst/>
          </a:prstGeom>
        </p:spPr>
        <p:txBody>
          <a:bodyPr lIns="102870" rIns="0" anchor="ctr">
            <a:noAutofit/>
          </a:bodyPr>
          <a:lstStyle/>
          <a:p>
            <a:pPr defTabSz="262533">
              <a:lnSpc>
                <a:spcPct val="90000"/>
              </a:lnSpc>
              <a:spcAft>
                <a:spcPct val="35000"/>
              </a:spcAft>
            </a:pPr>
            <a:endParaRPr lang="en-US" sz="1125"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2" name="Group 31"/>
          <p:cNvGrpSpPr/>
          <p:nvPr/>
        </p:nvGrpSpPr>
        <p:grpSpPr>
          <a:xfrm>
            <a:off x="968920" y="3332148"/>
            <a:ext cx="457465" cy="457465"/>
            <a:chOff x="473765" y="1089163"/>
            <a:chExt cx="813271" cy="813271"/>
          </a:xfrm>
        </p:grpSpPr>
        <p:sp>
          <p:nvSpPr>
            <p:cNvPr id="6" name="Oval 5"/>
            <p:cNvSpPr/>
            <p:nvPr/>
          </p:nvSpPr>
          <p:spPr>
            <a:xfrm>
              <a:off x="473765" y="1089163"/>
              <a:ext cx="813271" cy="813271"/>
            </a:xfrm>
            <a:prstGeom prst="ellipse">
              <a:avLst/>
            </a:prstGeom>
            <a:gradFill>
              <a:gsLst>
                <a:gs pos="24000">
                  <a:schemeClr val="accent2"/>
                </a:gs>
                <a:gs pos="100000">
                  <a:srgbClr val="FD41A6"/>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88" b="1" i="1" dirty="0">
                <a:solidFill>
                  <a:schemeClr val="bg1"/>
                </a:solidFill>
                <a:latin typeface="+mj-lt"/>
                <a:cs typeface="Calibri" panose="020F0502020204030204" pitchFamily="34" charset="0"/>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79" y="1236525"/>
              <a:ext cx="486442" cy="465897"/>
            </a:xfrm>
            <a:prstGeom prst="rect">
              <a:avLst/>
            </a:prstGeom>
          </p:spPr>
        </p:pic>
      </p:grpSp>
      <p:grpSp>
        <p:nvGrpSpPr>
          <p:cNvPr id="31" name="Group 30"/>
          <p:cNvGrpSpPr/>
          <p:nvPr/>
        </p:nvGrpSpPr>
        <p:grpSpPr>
          <a:xfrm>
            <a:off x="980339" y="5113418"/>
            <a:ext cx="457465" cy="457465"/>
            <a:chOff x="948024" y="1976909"/>
            <a:chExt cx="813271" cy="813271"/>
          </a:xfrm>
        </p:grpSpPr>
        <p:sp>
          <p:nvSpPr>
            <p:cNvPr id="8" name="Oval 7"/>
            <p:cNvSpPr/>
            <p:nvPr/>
          </p:nvSpPr>
          <p:spPr>
            <a:xfrm>
              <a:off x="948024" y="1976909"/>
              <a:ext cx="813271" cy="813271"/>
            </a:xfrm>
            <a:prstGeom prst="ellipse">
              <a:avLst/>
            </a:prstGeom>
            <a:gradFill>
              <a:gsLst>
                <a:gs pos="24000">
                  <a:schemeClr val="accent2"/>
                </a:gs>
                <a:gs pos="100000">
                  <a:srgbClr val="FD41A6"/>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88" b="1" i="1" dirty="0">
                <a:solidFill>
                  <a:schemeClr val="bg1"/>
                </a:solidFill>
                <a:latin typeface="+mj-lt"/>
                <a:cs typeface="Calibri" panose="020F0502020204030204" pitchFamily="34"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067" y="2095609"/>
              <a:ext cx="575184" cy="575870"/>
            </a:xfrm>
            <a:prstGeom prst="rect">
              <a:avLst/>
            </a:prstGeom>
          </p:spPr>
        </p:pic>
      </p:grpSp>
      <p:grpSp>
        <p:nvGrpSpPr>
          <p:cNvPr id="35" name="Group 34"/>
          <p:cNvGrpSpPr/>
          <p:nvPr/>
        </p:nvGrpSpPr>
        <p:grpSpPr>
          <a:xfrm>
            <a:off x="968923" y="4230881"/>
            <a:ext cx="457465" cy="457465"/>
            <a:chOff x="1422283" y="2864655"/>
            <a:chExt cx="813271" cy="813271"/>
          </a:xfrm>
        </p:grpSpPr>
        <p:sp>
          <p:nvSpPr>
            <p:cNvPr id="10" name="Oval 9"/>
            <p:cNvSpPr/>
            <p:nvPr/>
          </p:nvSpPr>
          <p:spPr>
            <a:xfrm>
              <a:off x="1422283" y="2864655"/>
              <a:ext cx="813271" cy="813271"/>
            </a:xfrm>
            <a:prstGeom prst="ellipse">
              <a:avLst/>
            </a:prstGeom>
            <a:gradFill>
              <a:gsLst>
                <a:gs pos="24000">
                  <a:schemeClr val="accent2"/>
                </a:gs>
                <a:gs pos="100000">
                  <a:srgbClr val="FD41A6"/>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88" b="1" i="1" dirty="0">
                <a:solidFill>
                  <a:schemeClr val="bg1"/>
                </a:solidFill>
                <a:latin typeface="+mj-lt"/>
                <a:cs typeface="Calibri" panose="020F0502020204030204" pitchFamily="34" charset="0"/>
              </a:endParaRP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713" y="2978085"/>
              <a:ext cx="586409" cy="586409"/>
            </a:xfrm>
            <a:prstGeom prst="rect">
              <a:avLst/>
            </a:prstGeom>
          </p:spPr>
        </p:pic>
      </p:grpSp>
      <p:grpSp>
        <p:nvGrpSpPr>
          <p:cNvPr id="44" name="Group 43"/>
          <p:cNvGrpSpPr/>
          <p:nvPr/>
        </p:nvGrpSpPr>
        <p:grpSpPr>
          <a:xfrm>
            <a:off x="968920" y="2372922"/>
            <a:ext cx="457465" cy="457465"/>
            <a:chOff x="2845060" y="5527894"/>
            <a:chExt cx="813271" cy="813271"/>
          </a:xfrm>
        </p:grpSpPr>
        <p:sp>
          <p:nvSpPr>
            <p:cNvPr id="19" name="Oval 18"/>
            <p:cNvSpPr/>
            <p:nvPr/>
          </p:nvSpPr>
          <p:spPr>
            <a:xfrm>
              <a:off x="2845060" y="5527894"/>
              <a:ext cx="813271" cy="813271"/>
            </a:xfrm>
            <a:prstGeom prst="ellipse">
              <a:avLst/>
            </a:prstGeom>
            <a:gradFill>
              <a:gsLst>
                <a:gs pos="24000">
                  <a:schemeClr val="accent2"/>
                </a:gs>
                <a:gs pos="100000">
                  <a:srgbClr val="FD41A6"/>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88" b="1" i="1" dirty="0">
                <a:solidFill>
                  <a:schemeClr val="bg1"/>
                </a:solidFill>
                <a:latin typeface="+mj-lt"/>
                <a:cs typeface="Calibri" panose="020F0502020204030204" pitchFamily="34" charset="0"/>
              </a:endParaRP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6462" y="5629296"/>
              <a:ext cx="610467" cy="610467"/>
            </a:xfrm>
            <a:prstGeom prst="rect">
              <a:avLst/>
            </a:prstGeom>
          </p:spPr>
        </p:pic>
      </p:grpSp>
      <p:sp>
        <p:nvSpPr>
          <p:cNvPr id="20" name="Rectangle 19">
            <a:extLst>
              <a:ext uri="{FF2B5EF4-FFF2-40B4-BE49-F238E27FC236}">
                <a16:creationId xmlns:a16="http://schemas.microsoft.com/office/drawing/2014/main" id="{B7968B97-5D2B-4E73-96FB-EE223F14FC5F}"/>
              </a:ext>
            </a:extLst>
          </p:cNvPr>
          <p:cNvSpPr/>
          <p:nvPr/>
        </p:nvSpPr>
        <p:spPr>
          <a:xfrm>
            <a:off x="1656180" y="4874422"/>
            <a:ext cx="6665104" cy="457465"/>
          </a:xfrm>
          <a:prstGeom prst="rect">
            <a:avLst/>
          </a:prstGeom>
        </p:spPr>
        <p:txBody>
          <a:bodyPr lIns="102870" rIns="0" anchor="ctr">
            <a:noAutofit/>
          </a:bodyPr>
          <a:lstStyle/>
          <a:p>
            <a:pPr defTabSz="262533">
              <a:lnSpc>
                <a:spcPct val="90000"/>
              </a:lnSpc>
              <a:spcAft>
                <a:spcPct val="35000"/>
              </a:spcAft>
            </a:pPr>
            <a:r>
              <a:rPr lang="en-AU" sz="1600" dirty="0">
                <a:latin typeface="Verdana" panose="020B0604030504040204" pitchFamily="34" charset="0"/>
                <a:ea typeface="Verdana" panose="020B0604030504040204" pitchFamily="34" charset="0"/>
                <a:cs typeface="Verdana" panose="020B0604030504040204" pitchFamily="34" charset="0"/>
              </a:rPr>
              <a:t>We help people to unlock their natural leadership spark.</a:t>
            </a:r>
          </a:p>
          <a:p>
            <a:pPr defTabSz="262533">
              <a:lnSpc>
                <a:spcPct val="90000"/>
              </a:lnSpc>
              <a:spcAft>
                <a:spcPct val="35000"/>
              </a:spcAft>
            </a:pPr>
            <a:endParaRPr lang="en-AU" sz="1600" dirty="0">
              <a:latin typeface="Verdana" panose="020B0604030504040204" pitchFamily="34" charset="0"/>
              <a:ea typeface="Verdana" panose="020B0604030504040204" pitchFamily="34" charset="0"/>
              <a:cs typeface="Verdana" panose="020B0604030504040204" pitchFamily="34" charset="0"/>
            </a:endParaRPr>
          </a:p>
          <a:p>
            <a:pPr defTabSz="262533">
              <a:lnSpc>
                <a:spcPct val="90000"/>
              </a:lnSpc>
              <a:spcAft>
                <a:spcPct val="35000"/>
              </a:spcAft>
            </a:pPr>
            <a:r>
              <a:rPr lang="en-US" sz="1600" dirty="0">
                <a:latin typeface="Verdana" panose="020B0604030504040204" pitchFamily="34" charset="0"/>
                <a:ea typeface="Verdana" panose="020B0604030504040204" pitchFamily="34" charset="0"/>
                <a:cs typeface="Verdana" panose="020B0604030504040204" pitchFamily="34" charset="0"/>
              </a:rPr>
              <a:t>We believe leaders should access targeted professional learning when and where they need it – so we offer 1:1 coaching, group coaching, webinars, online learning and workshops.</a:t>
            </a:r>
          </a:p>
          <a:p>
            <a:pPr defTabSz="262533">
              <a:lnSpc>
                <a:spcPct val="90000"/>
              </a:lnSpc>
              <a:spcAft>
                <a:spcPct val="35000"/>
              </a:spcAft>
            </a:pPr>
            <a:endParaRPr lang="en-AU" sz="1600" dirty="0">
              <a:latin typeface="Verdana" panose="020B0604030504040204" pitchFamily="34" charset="0"/>
              <a:ea typeface="Verdana" panose="020B0604030504040204" pitchFamily="34" charset="0"/>
              <a:cs typeface="Verdana" panose="020B0604030504040204" pitchFamily="34" charset="0"/>
            </a:endParaRPr>
          </a:p>
          <a:p>
            <a:pPr defTabSz="262533">
              <a:lnSpc>
                <a:spcPct val="90000"/>
              </a:lnSpc>
              <a:spcAft>
                <a:spcPct val="35000"/>
              </a:spcAft>
            </a:pPr>
            <a:r>
              <a:rPr lang="en-AU" sz="1600" dirty="0">
                <a:latin typeface="Verdana" panose="020B0604030504040204" pitchFamily="34" charset="0"/>
                <a:ea typeface="Verdana" panose="020B0604030504040204" pitchFamily="34" charset="0"/>
                <a:cs typeface="Verdana" panose="020B0604030504040204" pitchFamily="34" charset="0"/>
              </a:rPr>
              <a:t>Our programs help education leaders to develop their leadership – drawing on our bitesize leadership curriculum of 34 mindset shifts. </a:t>
            </a:r>
          </a:p>
          <a:p>
            <a:pPr defTabSz="262533">
              <a:lnSpc>
                <a:spcPct val="90000"/>
              </a:lnSpc>
              <a:spcAft>
                <a:spcPct val="35000"/>
              </a:spcAft>
            </a:pPr>
            <a:endParaRPr lang="en-AU" sz="1600" dirty="0">
              <a:latin typeface="Verdana" panose="020B0604030504040204" pitchFamily="34" charset="0"/>
              <a:ea typeface="Verdana" panose="020B0604030504040204" pitchFamily="34" charset="0"/>
              <a:cs typeface="Verdana" panose="020B0604030504040204" pitchFamily="34" charset="0"/>
            </a:endParaRPr>
          </a:p>
          <a:p>
            <a:pPr defTabSz="262533">
              <a:lnSpc>
                <a:spcPct val="90000"/>
              </a:lnSpc>
              <a:spcAft>
                <a:spcPct val="35000"/>
              </a:spcAft>
            </a:pPr>
            <a:r>
              <a:rPr lang="en-US" sz="1600" dirty="0">
                <a:latin typeface="Verdana" panose="020B0604030504040204" pitchFamily="34" charset="0"/>
                <a:ea typeface="Verdana" panose="020B0604030504040204" pitchFamily="34" charset="0"/>
                <a:cs typeface="Verdana" panose="020B0604030504040204" pitchFamily="34" charset="0"/>
              </a:rPr>
              <a:t>Our parent company BTS won 13 global learning awards last year and works with nearly half of the world’s top companies.</a:t>
            </a:r>
          </a:p>
          <a:p>
            <a:pPr defTabSz="262533">
              <a:lnSpc>
                <a:spcPct val="90000"/>
              </a:lnSpc>
              <a:spcAft>
                <a:spcPct val="35000"/>
              </a:spcAft>
            </a:pPr>
            <a:endParaRPr lang="en-AU" sz="1600" dirty="0">
              <a:latin typeface="Verdana" panose="020B0604030504040204" pitchFamily="34" charset="0"/>
              <a:ea typeface="Verdana" panose="020B0604030504040204" pitchFamily="34" charset="0"/>
              <a:cs typeface="Verdana" panose="020B0604030504040204" pitchFamily="34" charset="0"/>
            </a:endParaRPr>
          </a:p>
          <a:p>
            <a:pPr defTabSz="262533">
              <a:lnSpc>
                <a:spcPct val="90000"/>
              </a:lnSpc>
              <a:spcAft>
                <a:spcPct val="35000"/>
              </a:spcAft>
            </a:pPr>
            <a:r>
              <a:rPr lang="en-US" sz="1600" dirty="0">
                <a:latin typeface="Verdana" panose="020B0604030504040204" pitchFamily="34" charset="0"/>
                <a:ea typeface="Verdana" panose="020B0604030504040204" pitchFamily="34" charset="0"/>
                <a:cs typeface="Verdana" panose="020B0604030504040204" pitchFamily="34" charset="0"/>
              </a:rPr>
              <a:t>We are a non-profit making practice reaching thousands of education leaders worldwide each year. </a:t>
            </a:r>
          </a:p>
          <a:p>
            <a:pPr defTabSz="262533">
              <a:lnSpc>
                <a:spcPct val="90000"/>
              </a:lnSpc>
              <a:spcAft>
                <a:spcPct val="35000"/>
              </a:spcAft>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defTabSz="262533">
              <a:lnSpc>
                <a:spcPct val="90000"/>
              </a:lnSpc>
              <a:spcAft>
                <a:spcPct val="35000"/>
              </a:spcAft>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defTabSz="262533">
              <a:lnSpc>
                <a:spcPct val="90000"/>
              </a:lnSpc>
              <a:spcAft>
                <a:spcPct val="35000"/>
              </a:spcAft>
            </a:pPr>
            <a:endParaRPr lang="en-AU" sz="1600" b="1" dirty="0">
              <a:latin typeface="Verdana" panose="020B0604030504040204" pitchFamily="34" charset="0"/>
              <a:ea typeface="Verdana" panose="020B0604030504040204" pitchFamily="34" charset="0"/>
              <a:cs typeface="Verdana" panose="020B0604030504040204" pitchFamily="34" charset="0"/>
            </a:endParaRPr>
          </a:p>
          <a:p>
            <a:pPr defTabSz="262533">
              <a:lnSpc>
                <a:spcPct val="90000"/>
              </a:lnSpc>
              <a:spcAft>
                <a:spcPct val="35000"/>
              </a:spcAft>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defTabSz="262533">
              <a:lnSpc>
                <a:spcPct val="90000"/>
              </a:lnSpc>
              <a:spcAft>
                <a:spcPct val="35000"/>
              </a:spcAft>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defTabSz="262533">
              <a:lnSpc>
                <a:spcPct val="90000"/>
              </a:lnSpc>
              <a:spcAft>
                <a:spcPct val="35000"/>
              </a:spcAft>
            </a:pPr>
            <a:endParaRPr lang="en-US" sz="1600" b="1" dirty="0">
              <a:solidFill>
                <a:schemeClr val="bg1"/>
              </a:solidFill>
              <a:latin typeface="+mj-lt"/>
              <a:cs typeface="Calibri" panose="020F0502020204030204" pitchFamily="34" charset="0"/>
            </a:endParaRPr>
          </a:p>
          <a:p>
            <a:pPr defTabSz="262533">
              <a:lnSpc>
                <a:spcPct val="90000"/>
              </a:lnSpc>
              <a:spcAft>
                <a:spcPct val="35000"/>
              </a:spcAft>
            </a:pPr>
            <a:endPar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defTabSz="262533">
              <a:lnSpc>
                <a:spcPct val="90000"/>
              </a:lnSpc>
              <a:spcAft>
                <a:spcPct val="35000"/>
              </a:spcAft>
            </a:pPr>
            <a:endPar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defTabSz="262533">
              <a:lnSpc>
                <a:spcPct val="90000"/>
              </a:lnSpc>
              <a:spcAft>
                <a:spcPct val="35000"/>
              </a:spcAft>
            </a:pPr>
            <a:endPar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defTabSz="262533">
              <a:lnSpc>
                <a:spcPct val="90000"/>
              </a:lnSpc>
              <a:spcAft>
                <a:spcPct val="35000"/>
              </a:spcAft>
            </a:pPr>
            <a:endPar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defTabSz="262533">
              <a:lnSpc>
                <a:spcPct val="90000"/>
              </a:lnSpc>
              <a:spcAft>
                <a:spcPct val="35000"/>
              </a:spcAft>
            </a:pPr>
            <a:r>
              <a:rPr lang="en-US" sz="1400" b="1" dirty="0">
                <a:solidFill>
                  <a:schemeClr val="bg1"/>
                </a:solidFill>
                <a:latin typeface="+mj-lt"/>
                <a:cs typeface="Calibri" panose="020F0502020204030204" pitchFamily="34" charset="0"/>
              </a:rPr>
              <a:t> </a:t>
            </a:r>
            <a:endParaRPr lang="en-AU" sz="1400" b="1" dirty="0">
              <a:solidFill>
                <a:schemeClr val="bg1"/>
              </a:solidFill>
              <a:latin typeface="+mj-lt"/>
              <a:cs typeface="Calibri" panose="020F0502020204030204" pitchFamily="34" charset="0"/>
            </a:endParaRPr>
          </a:p>
        </p:txBody>
      </p:sp>
      <p:pic>
        <p:nvPicPr>
          <p:cNvPr id="21" name="Picture 20">
            <a:extLst>
              <a:ext uri="{FF2B5EF4-FFF2-40B4-BE49-F238E27FC236}">
                <a16:creationId xmlns:a16="http://schemas.microsoft.com/office/drawing/2014/main" id="{0819B8BD-6194-425A-95D1-024F40E1CBFE}"/>
              </a:ext>
            </a:extLst>
          </p:cNvPr>
          <p:cNvPicPr>
            <a:picLocks noChangeAspect="1"/>
          </p:cNvPicPr>
          <p:nvPr/>
        </p:nvPicPr>
        <p:blipFill rotWithShape="1">
          <a:blip r:embed="rId6">
            <a:extLst>
              <a:ext uri="{28A0092B-C50C-407E-A947-70E740481C1C}">
                <a14:useLocalDpi xmlns:a14="http://schemas.microsoft.com/office/drawing/2010/main" val="0"/>
              </a:ext>
            </a:extLst>
          </a:blip>
          <a:srcRect l="76897" t="-1" b="5905"/>
          <a:stretch/>
        </p:blipFill>
        <p:spPr>
          <a:xfrm>
            <a:off x="886665" y="1345130"/>
            <a:ext cx="769515" cy="781142"/>
          </a:xfrm>
          <a:prstGeom prst="rect">
            <a:avLst/>
          </a:prstGeom>
        </p:spPr>
      </p:pic>
    </p:spTree>
    <p:extLst>
      <p:ext uri="{BB962C8B-B14F-4D97-AF65-F5344CB8AC3E}">
        <p14:creationId xmlns:p14="http://schemas.microsoft.com/office/powerpoint/2010/main" val="2796962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0847"/>
            <a:ext cx="1174376" cy="274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6109270" y="660800"/>
            <a:ext cx="3021621" cy="54949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Freeform 32"/>
          <p:cNvSpPr/>
          <p:nvPr/>
        </p:nvSpPr>
        <p:spPr>
          <a:xfrm flipH="1">
            <a:off x="23384" y="659950"/>
            <a:ext cx="6278941" cy="5495753"/>
          </a:xfrm>
          <a:custGeom>
            <a:avLst/>
            <a:gdLst>
              <a:gd name="connsiteX0" fmla="*/ 0 w 7917045"/>
              <a:gd name="connsiteY0" fmla="*/ 0 h 6857999"/>
              <a:gd name="connsiteX1" fmla="*/ 7917045 w 7917045"/>
              <a:gd name="connsiteY1" fmla="*/ 0 h 6857999"/>
              <a:gd name="connsiteX2" fmla="*/ 7917045 w 7917045"/>
              <a:gd name="connsiteY2" fmla="*/ 4740 h 6857999"/>
              <a:gd name="connsiteX3" fmla="*/ 7816576 w 7917045"/>
              <a:gd name="connsiteY3" fmla="*/ 9739 h 6857999"/>
              <a:gd name="connsiteX4" fmla="*/ 7705198 w 7917045"/>
              <a:gd name="connsiteY4" fmla="*/ 23373 h 6857999"/>
              <a:gd name="connsiteX5" fmla="*/ 7595845 w 7917045"/>
              <a:gd name="connsiteY5" fmla="*/ 37007 h 6857999"/>
              <a:gd name="connsiteX6" fmla="*/ 7443964 w 7917045"/>
              <a:gd name="connsiteY6" fmla="*/ 68171 h 6857999"/>
              <a:gd name="connsiteX7" fmla="*/ 7296135 w 7917045"/>
              <a:gd name="connsiteY7" fmla="*/ 105178 h 6857999"/>
              <a:gd name="connsiteX8" fmla="*/ 7156405 w 7917045"/>
              <a:gd name="connsiteY8" fmla="*/ 149976 h 6857999"/>
              <a:gd name="connsiteX9" fmla="*/ 7028826 w 7917045"/>
              <a:gd name="connsiteY9" fmla="*/ 200618 h 6857999"/>
              <a:gd name="connsiteX10" fmla="*/ 6909346 w 7917045"/>
              <a:gd name="connsiteY10" fmla="*/ 253207 h 6857999"/>
              <a:gd name="connsiteX11" fmla="*/ 6797968 w 7917045"/>
              <a:gd name="connsiteY11" fmla="*/ 311639 h 6857999"/>
              <a:gd name="connsiteX12" fmla="*/ 6694689 w 7917045"/>
              <a:gd name="connsiteY12" fmla="*/ 373967 h 6857999"/>
              <a:gd name="connsiteX13" fmla="*/ 6597486 w 7917045"/>
              <a:gd name="connsiteY13" fmla="*/ 440190 h 6857999"/>
              <a:gd name="connsiteX14" fmla="*/ 6510408 w 7917045"/>
              <a:gd name="connsiteY14" fmla="*/ 510308 h 6857999"/>
              <a:gd name="connsiteX15" fmla="*/ 6427380 w 7917045"/>
              <a:gd name="connsiteY15" fmla="*/ 582376 h 6857999"/>
              <a:gd name="connsiteX16" fmla="*/ 6356504 w 7917045"/>
              <a:gd name="connsiteY16" fmla="*/ 656389 h 6857999"/>
              <a:gd name="connsiteX17" fmla="*/ 6289676 w 7917045"/>
              <a:gd name="connsiteY17" fmla="*/ 734299 h 6857999"/>
              <a:gd name="connsiteX18" fmla="*/ 6230949 w 7917045"/>
              <a:gd name="connsiteY18" fmla="*/ 810261 h 6857999"/>
              <a:gd name="connsiteX19" fmla="*/ 6178297 w 7917045"/>
              <a:gd name="connsiteY19" fmla="*/ 890119 h 6857999"/>
              <a:gd name="connsiteX20" fmla="*/ 6133746 w 7917045"/>
              <a:gd name="connsiteY20" fmla="*/ 969976 h 6857999"/>
              <a:gd name="connsiteX21" fmla="*/ 6095270 w 7917045"/>
              <a:gd name="connsiteY21" fmla="*/ 1049833 h 6857999"/>
              <a:gd name="connsiteX22" fmla="*/ 6064894 w 7917045"/>
              <a:gd name="connsiteY22" fmla="*/ 1129691 h 6857999"/>
              <a:gd name="connsiteX23" fmla="*/ 6042618 w 7917045"/>
              <a:gd name="connsiteY23" fmla="*/ 1162803 h 6857999"/>
              <a:gd name="connsiteX24" fmla="*/ 6020343 w 7917045"/>
              <a:gd name="connsiteY24" fmla="*/ 1205653 h 6857999"/>
              <a:gd name="connsiteX25" fmla="*/ 5996042 w 7917045"/>
              <a:gd name="connsiteY25" fmla="*/ 1256294 h 6857999"/>
              <a:gd name="connsiteX26" fmla="*/ 5967690 w 7917045"/>
              <a:gd name="connsiteY26" fmla="*/ 1316675 h 6857999"/>
              <a:gd name="connsiteX27" fmla="*/ 5939340 w 7917045"/>
              <a:gd name="connsiteY27" fmla="*/ 1380949 h 6857999"/>
              <a:gd name="connsiteX28" fmla="*/ 5906938 w 7917045"/>
              <a:gd name="connsiteY28" fmla="*/ 1451069 h 6857999"/>
              <a:gd name="connsiteX29" fmla="*/ 5876563 w 7917045"/>
              <a:gd name="connsiteY29" fmla="*/ 1525083 h 6857999"/>
              <a:gd name="connsiteX30" fmla="*/ 5844161 w 7917045"/>
              <a:gd name="connsiteY30" fmla="*/ 1604940 h 6857999"/>
              <a:gd name="connsiteX31" fmla="*/ 5813785 w 7917045"/>
              <a:gd name="connsiteY31" fmla="*/ 1686745 h 6857999"/>
              <a:gd name="connsiteX32" fmla="*/ 5781384 w 7917045"/>
              <a:gd name="connsiteY32" fmla="*/ 1766603 h 6857999"/>
              <a:gd name="connsiteX33" fmla="*/ 5751008 w 7917045"/>
              <a:gd name="connsiteY33" fmla="*/ 1848408 h 6857999"/>
              <a:gd name="connsiteX34" fmla="*/ 5722658 w 7917045"/>
              <a:gd name="connsiteY34" fmla="*/ 1928266 h 6857999"/>
              <a:gd name="connsiteX35" fmla="*/ 5696332 w 7917045"/>
              <a:gd name="connsiteY35" fmla="*/ 2008123 h 6857999"/>
              <a:gd name="connsiteX36" fmla="*/ 5672031 w 7917045"/>
              <a:gd name="connsiteY36" fmla="*/ 2082138 h 6857999"/>
              <a:gd name="connsiteX37" fmla="*/ 5651779 w 7917045"/>
              <a:gd name="connsiteY37" fmla="*/ 2154204 h 6857999"/>
              <a:gd name="connsiteX38" fmla="*/ 5633554 w 7917045"/>
              <a:gd name="connsiteY38" fmla="*/ 2220427 h 6857999"/>
              <a:gd name="connsiteX39" fmla="*/ 5621403 w 7917045"/>
              <a:gd name="connsiteY39" fmla="*/ 2278859 h 6857999"/>
              <a:gd name="connsiteX40" fmla="*/ 5609254 w 7917045"/>
              <a:gd name="connsiteY40" fmla="*/ 2329500 h 6857999"/>
              <a:gd name="connsiteX41" fmla="*/ 5605204 w 7917045"/>
              <a:gd name="connsiteY41" fmla="*/ 2374298 h 6857999"/>
              <a:gd name="connsiteX42" fmla="*/ 5607228 w 7917045"/>
              <a:gd name="connsiteY42" fmla="*/ 2407410 h 6857999"/>
              <a:gd name="connsiteX43" fmla="*/ 5611279 w 7917045"/>
              <a:gd name="connsiteY43" fmla="*/ 2446365 h 6857999"/>
              <a:gd name="connsiteX44" fmla="*/ 5619379 w 7917045"/>
              <a:gd name="connsiteY44" fmla="*/ 2489215 h 6857999"/>
              <a:gd name="connsiteX45" fmla="*/ 5623429 w 7917045"/>
              <a:gd name="connsiteY45" fmla="*/ 2532065 h 6857999"/>
              <a:gd name="connsiteX46" fmla="*/ 5627480 w 7917045"/>
              <a:gd name="connsiteY46" fmla="*/ 2572968 h 6857999"/>
              <a:gd name="connsiteX47" fmla="*/ 5625454 w 7917045"/>
              <a:gd name="connsiteY47" fmla="*/ 2615819 h 6857999"/>
              <a:gd name="connsiteX48" fmla="*/ 5619379 w 7917045"/>
              <a:gd name="connsiteY48" fmla="*/ 2656721 h 6857999"/>
              <a:gd name="connsiteX49" fmla="*/ 5607228 w 7917045"/>
              <a:gd name="connsiteY49" fmla="*/ 2695676 h 6857999"/>
              <a:gd name="connsiteX50" fmla="*/ 5586978 w 7917045"/>
              <a:gd name="connsiteY50" fmla="*/ 2736578 h 6857999"/>
              <a:gd name="connsiteX51" fmla="*/ 5556602 w 7917045"/>
              <a:gd name="connsiteY51" fmla="*/ 2773586 h 6857999"/>
              <a:gd name="connsiteX52" fmla="*/ 5512050 w 7917045"/>
              <a:gd name="connsiteY52" fmla="*/ 2808645 h 6857999"/>
              <a:gd name="connsiteX53" fmla="*/ 5435098 w 7917045"/>
              <a:gd name="connsiteY53" fmla="*/ 2870972 h 6857999"/>
              <a:gd name="connsiteX54" fmla="*/ 5360171 w 7917045"/>
              <a:gd name="connsiteY54" fmla="*/ 2941091 h 6857999"/>
              <a:gd name="connsiteX55" fmla="*/ 5291319 w 7917045"/>
              <a:gd name="connsiteY55" fmla="*/ 3015106 h 6857999"/>
              <a:gd name="connsiteX56" fmla="*/ 5224491 w 7917045"/>
              <a:gd name="connsiteY56" fmla="*/ 3089120 h 6857999"/>
              <a:gd name="connsiteX57" fmla="*/ 5159688 w 7917045"/>
              <a:gd name="connsiteY57" fmla="*/ 3167029 h 6857999"/>
              <a:gd name="connsiteX58" fmla="*/ 5094887 w 7917045"/>
              <a:gd name="connsiteY58" fmla="*/ 3239096 h 6857999"/>
              <a:gd name="connsiteX59" fmla="*/ 5060460 w 7917045"/>
              <a:gd name="connsiteY59" fmla="*/ 3276103 h 6857999"/>
              <a:gd name="connsiteX60" fmla="*/ 5026034 w 7917045"/>
              <a:gd name="connsiteY60" fmla="*/ 3315058 h 6857999"/>
              <a:gd name="connsiteX61" fmla="*/ 4993633 w 7917045"/>
              <a:gd name="connsiteY61" fmla="*/ 3354013 h 6857999"/>
              <a:gd name="connsiteX62" fmla="*/ 4963257 w 7917045"/>
              <a:gd name="connsiteY62" fmla="*/ 3392967 h 6857999"/>
              <a:gd name="connsiteX63" fmla="*/ 4936932 w 7917045"/>
              <a:gd name="connsiteY63" fmla="*/ 3429975 h 6857999"/>
              <a:gd name="connsiteX64" fmla="*/ 4916680 w 7917045"/>
              <a:gd name="connsiteY64" fmla="*/ 3468929 h 6857999"/>
              <a:gd name="connsiteX65" fmla="*/ 4906556 w 7917045"/>
              <a:gd name="connsiteY65" fmla="*/ 3509832 h 6857999"/>
              <a:gd name="connsiteX66" fmla="*/ 4902506 w 7917045"/>
              <a:gd name="connsiteY66" fmla="*/ 3548775 h 6857999"/>
              <a:gd name="connsiteX67" fmla="*/ 4902506 w 7917045"/>
              <a:gd name="connsiteY67" fmla="*/ 3548793 h 6857999"/>
              <a:gd name="connsiteX68" fmla="*/ 4910605 w 7917045"/>
              <a:gd name="connsiteY68" fmla="*/ 3589690 h 6857999"/>
              <a:gd name="connsiteX69" fmla="*/ 4930855 w 7917045"/>
              <a:gd name="connsiteY69" fmla="*/ 3632540 h 6857999"/>
              <a:gd name="connsiteX70" fmla="*/ 4965282 w 7917045"/>
              <a:gd name="connsiteY70" fmla="*/ 3675390 h 6857999"/>
              <a:gd name="connsiteX71" fmla="*/ 5003758 w 7917045"/>
              <a:gd name="connsiteY71" fmla="*/ 3710450 h 6857999"/>
              <a:gd name="connsiteX72" fmla="*/ 5042234 w 7917045"/>
              <a:gd name="connsiteY72" fmla="*/ 3739666 h 6857999"/>
              <a:gd name="connsiteX73" fmla="*/ 5082736 w 7917045"/>
              <a:gd name="connsiteY73" fmla="*/ 3761091 h 6857999"/>
              <a:gd name="connsiteX74" fmla="*/ 5121212 w 7917045"/>
              <a:gd name="connsiteY74" fmla="*/ 3778621 h 6857999"/>
              <a:gd name="connsiteX75" fmla="*/ 5155639 w 7917045"/>
              <a:gd name="connsiteY75" fmla="*/ 3794203 h 6857999"/>
              <a:gd name="connsiteX76" fmla="*/ 5190064 w 7917045"/>
              <a:gd name="connsiteY76" fmla="*/ 3805889 h 6857999"/>
              <a:gd name="connsiteX77" fmla="*/ 5218416 w 7917045"/>
              <a:gd name="connsiteY77" fmla="*/ 3819523 h 6857999"/>
              <a:gd name="connsiteX78" fmla="*/ 5244741 w 7917045"/>
              <a:gd name="connsiteY78" fmla="*/ 3833157 h 6857999"/>
              <a:gd name="connsiteX79" fmla="*/ 5262967 w 7917045"/>
              <a:gd name="connsiteY79" fmla="*/ 3848740 h 6857999"/>
              <a:gd name="connsiteX80" fmla="*/ 5277142 w 7917045"/>
              <a:gd name="connsiteY80" fmla="*/ 3868216 h 6857999"/>
              <a:gd name="connsiteX81" fmla="*/ 5283217 w 7917045"/>
              <a:gd name="connsiteY81" fmla="*/ 3891590 h 6857999"/>
              <a:gd name="connsiteX82" fmla="*/ 5281193 w 7917045"/>
              <a:gd name="connsiteY82" fmla="*/ 3922753 h 6857999"/>
              <a:gd name="connsiteX83" fmla="*/ 5273093 w 7917045"/>
              <a:gd name="connsiteY83" fmla="*/ 3955865 h 6857999"/>
              <a:gd name="connsiteX84" fmla="*/ 5260942 w 7917045"/>
              <a:gd name="connsiteY84" fmla="*/ 3983134 h 6857999"/>
              <a:gd name="connsiteX85" fmla="*/ 5246766 w 7917045"/>
              <a:gd name="connsiteY85" fmla="*/ 4008454 h 6857999"/>
              <a:gd name="connsiteX86" fmla="*/ 5228541 w 7917045"/>
              <a:gd name="connsiteY86" fmla="*/ 4027932 h 6857999"/>
              <a:gd name="connsiteX87" fmla="*/ 5214365 w 7917045"/>
              <a:gd name="connsiteY87" fmla="*/ 4049357 h 6857999"/>
              <a:gd name="connsiteX88" fmla="*/ 5196140 w 7917045"/>
              <a:gd name="connsiteY88" fmla="*/ 4068834 h 6857999"/>
              <a:gd name="connsiteX89" fmla="*/ 5183989 w 7917045"/>
              <a:gd name="connsiteY89" fmla="*/ 4088312 h 6857999"/>
              <a:gd name="connsiteX90" fmla="*/ 5169814 w 7917045"/>
              <a:gd name="connsiteY90" fmla="*/ 4109737 h 6857999"/>
              <a:gd name="connsiteX91" fmla="*/ 5163739 w 7917045"/>
              <a:gd name="connsiteY91" fmla="*/ 4135057 h 6857999"/>
              <a:gd name="connsiteX92" fmla="*/ 5161714 w 7917045"/>
              <a:gd name="connsiteY92" fmla="*/ 4162326 h 6857999"/>
              <a:gd name="connsiteX93" fmla="*/ 5163739 w 7917045"/>
              <a:gd name="connsiteY93" fmla="*/ 4193489 h 6857999"/>
              <a:gd name="connsiteX94" fmla="*/ 5175889 w 7917045"/>
              <a:gd name="connsiteY94" fmla="*/ 4230497 h 6857999"/>
              <a:gd name="connsiteX95" fmla="*/ 5196140 w 7917045"/>
              <a:gd name="connsiteY95" fmla="*/ 4279191 h 6857999"/>
              <a:gd name="connsiteX96" fmla="*/ 5220440 w 7917045"/>
              <a:gd name="connsiteY96" fmla="*/ 4316197 h 6857999"/>
              <a:gd name="connsiteX97" fmla="*/ 5244741 w 7917045"/>
              <a:gd name="connsiteY97" fmla="*/ 4345414 h 6857999"/>
              <a:gd name="connsiteX98" fmla="*/ 5269042 w 7917045"/>
              <a:gd name="connsiteY98" fmla="*/ 4364891 h 6857999"/>
              <a:gd name="connsiteX99" fmla="*/ 5291319 w 7917045"/>
              <a:gd name="connsiteY99" fmla="*/ 4380473 h 6857999"/>
              <a:gd name="connsiteX100" fmla="*/ 5311569 w 7917045"/>
              <a:gd name="connsiteY100" fmla="*/ 4390212 h 6857999"/>
              <a:gd name="connsiteX101" fmla="*/ 5325744 w 7917045"/>
              <a:gd name="connsiteY101" fmla="*/ 4394107 h 6857999"/>
              <a:gd name="connsiteX102" fmla="*/ 5335870 w 7917045"/>
              <a:gd name="connsiteY102" fmla="*/ 4396055 h 6857999"/>
              <a:gd name="connsiteX103" fmla="*/ 5339919 w 7917045"/>
              <a:gd name="connsiteY103" fmla="*/ 4396055 h 6857999"/>
              <a:gd name="connsiteX104" fmla="*/ 5335870 w 7917045"/>
              <a:gd name="connsiteY104" fmla="*/ 4399951 h 6857999"/>
              <a:gd name="connsiteX105" fmla="*/ 5327769 w 7917045"/>
              <a:gd name="connsiteY105" fmla="*/ 4411637 h 6857999"/>
              <a:gd name="connsiteX106" fmla="*/ 5315618 w 7917045"/>
              <a:gd name="connsiteY106" fmla="*/ 4427219 h 6857999"/>
              <a:gd name="connsiteX107" fmla="*/ 5303468 w 7917045"/>
              <a:gd name="connsiteY107" fmla="*/ 4450592 h 6857999"/>
              <a:gd name="connsiteX108" fmla="*/ 5287268 w 7917045"/>
              <a:gd name="connsiteY108" fmla="*/ 4475912 h 6857999"/>
              <a:gd name="connsiteX109" fmla="*/ 5275118 w 7917045"/>
              <a:gd name="connsiteY109" fmla="*/ 4503181 h 6857999"/>
              <a:gd name="connsiteX110" fmla="*/ 5262967 w 7917045"/>
              <a:gd name="connsiteY110" fmla="*/ 4532397 h 6857999"/>
              <a:gd name="connsiteX111" fmla="*/ 5256892 w 7917045"/>
              <a:gd name="connsiteY111" fmla="*/ 4561613 h 6857999"/>
              <a:gd name="connsiteX112" fmla="*/ 5256892 w 7917045"/>
              <a:gd name="connsiteY112" fmla="*/ 4590829 h 6857999"/>
              <a:gd name="connsiteX113" fmla="*/ 5260942 w 7917045"/>
              <a:gd name="connsiteY113" fmla="*/ 4616150 h 6857999"/>
              <a:gd name="connsiteX114" fmla="*/ 5277142 w 7917045"/>
              <a:gd name="connsiteY114" fmla="*/ 4639523 h 6857999"/>
              <a:gd name="connsiteX115" fmla="*/ 5301443 w 7917045"/>
              <a:gd name="connsiteY115" fmla="*/ 4664844 h 6857999"/>
              <a:gd name="connsiteX116" fmla="*/ 5323719 w 7917045"/>
              <a:gd name="connsiteY116" fmla="*/ 4686269 h 6857999"/>
              <a:gd name="connsiteX117" fmla="*/ 5348020 w 7917045"/>
              <a:gd name="connsiteY117" fmla="*/ 4703798 h 6857999"/>
              <a:gd name="connsiteX118" fmla="*/ 5368271 w 7917045"/>
              <a:gd name="connsiteY118" fmla="*/ 4723276 h 6857999"/>
              <a:gd name="connsiteX119" fmla="*/ 5384470 w 7917045"/>
              <a:gd name="connsiteY119" fmla="*/ 4742753 h 6857999"/>
              <a:gd name="connsiteX120" fmla="*/ 5396621 w 7917045"/>
              <a:gd name="connsiteY120" fmla="*/ 4762231 h 6857999"/>
              <a:gd name="connsiteX121" fmla="*/ 5402696 w 7917045"/>
              <a:gd name="connsiteY121" fmla="*/ 4785604 h 6857999"/>
              <a:gd name="connsiteX122" fmla="*/ 5402696 w 7917045"/>
              <a:gd name="connsiteY122" fmla="*/ 4810924 h 6857999"/>
              <a:gd name="connsiteX123" fmla="*/ 5394596 w 7917045"/>
              <a:gd name="connsiteY123" fmla="*/ 4842088 h 6857999"/>
              <a:gd name="connsiteX124" fmla="*/ 5382446 w 7917045"/>
              <a:gd name="connsiteY124" fmla="*/ 4871304 h 6857999"/>
              <a:gd name="connsiteX125" fmla="*/ 5366245 w 7917045"/>
              <a:gd name="connsiteY125" fmla="*/ 4904416 h 6857999"/>
              <a:gd name="connsiteX126" fmla="*/ 5345994 w 7917045"/>
              <a:gd name="connsiteY126" fmla="*/ 4943371 h 6857999"/>
              <a:gd name="connsiteX127" fmla="*/ 5323719 w 7917045"/>
              <a:gd name="connsiteY127" fmla="*/ 4990117 h 6857999"/>
              <a:gd name="connsiteX128" fmla="*/ 5305494 w 7917045"/>
              <a:gd name="connsiteY128" fmla="*/ 5036862 h 6857999"/>
              <a:gd name="connsiteX129" fmla="*/ 5285242 w 7917045"/>
              <a:gd name="connsiteY129" fmla="*/ 5091399 h 6857999"/>
              <a:gd name="connsiteX130" fmla="*/ 5271067 w 7917045"/>
              <a:gd name="connsiteY130" fmla="*/ 5147884 h 6857999"/>
              <a:gd name="connsiteX131" fmla="*/ 5260942 w 7917045"/>
              <a:gd name="connsiteY131" fmla="*/ 5208264 h 6857999"/>
              <a:gd name="connsiteX132" fmla="*/ 5258916 w 7917045"/>
              <a:gd name="connsiteY132" fmla="*/ 5268644 h 6857999"/>
              <a:gd name="connsiteX133" fmla="*/ 5264992 w 7917045"/>
              <a:gd name="connsiteY133" fmla="*/ 5330972 h 6857999"/>
              <a:gd name="connsiteX134" fmla="*/ 5281193 w 7917045"/>
              <a:gd name="connsiteY134" fmla="*/ 5391351 h 6857999"/>
              <a:gd name="connsiteX135" fmla="*/ 5311569 w 7917045"/>
              <a:gd name="connsiteY135" fmla="*/ 5453679 h 6857999"/>
              <a:gd name="connsiteX136" fmla="*/ 5352070 w 7917045"/>
              <a:gd name="connsiteY136" fmla="*/ 5512112 h 6857999"/>
              <a:gd name="connsiteX137" fmla="*/ 5396621 w 7917045"/>
              <a:gd name="connsiteY137" fmla="*/ 5556910 h 6857999"/>
              <a:gd name="connsiteX138" fmla="*/ 5445223 w 7917045"/>
              <a:gd name="connsiteY138" fmla="*/ 5593916 h 6857999"/>
              <a:gd name="connsiteX139" fmla="*/ 5501925 w 7917045"/>
              <a:gd name="connsiteY139" fmla="*/ 5623133 h 6857999"/>
              <a:gd name="connsiteX140" fmla="*/ 5564702 w 7917045"/>
              <a:gd name="connsiteY140" fmla="*/ 5650401 h 6857999"/>
              <a:gd name="connsiteX141" fmla="*/ 5631529 w 7917045"/>
              <a:gd name="connsiteY141" fmla="*/ 5671826 h 6857999"/>
              <a:gd name="connsiteX142" fmla="*/ 5700381 w 7917045"/>
              <a:gd name="connsiteY142" fmla="*/ 5687409 h 6857999"/>
              <a:gd name="connsiteX143" fmla="*/ 5775309 w 7917045"/>
              <a:gd name="connsiteY143" fmla="*/ 5697148 h 6857999"/>
              <a:gd name="connsiteX144" fmla="*/ 5848212 w 7917045"/>
              <a:gd name="connsiteY144" fmla="*/ 5706885 h 6857999"/>
              <a:gd name="connsiteX145" fmla="*/ 5921114 w 7917045"/>
              <a:gd name="connsiteY145" fmla="*/ 5712729 h 6857999"/>
              <a:gd name="connsiteX146" fmla="*/ 5994016 w 7917045"/>
              <a:gd name="connsiteY146" fmla="*/ 5714677 h 6857999"/>
              <a:gd name="connsiteX147" fmla="*/ 6064894 w 7917045"/>
              <a:gd name="connsiteY147" fmla="*/ 5714677 h 6857999"/>
              <a:gd name="connsiteX148" fmla="*/ 6131720 w 7917045"/>
              <a:gd name="connsiteY148" fmla="*/ 5712729 h 6857999"/>
              <a:gd name="connsiteX149" fmla="*/ 6192472 w 7917045"/>
              <a:gd name="connsiteY149" fmla="*/ 5708834 h 6857999"/>
              <a:gd name="connsiteX150" fmla="*/ 6249174 w 7917045"/>
              <a:gd name="connsiteY150" fmla="*/ 5702990 h 6857999"/>
              <a:gd name="connsiteX151" fmla="*/ 6297776 w 7917045"/>
              <a:gd name="connsiteY151" fmla="*/ 5695199 h 6857999"/>
              <a:gd name="connsiteX152" fmla="*/ 6342327 w 7917045"/>
              <a:gd name="connsiteY152" fmla="*/ 5689356 h 6857999"/>
              <a:gd name="connsiteX153" fmla="*/ 6374728 w 7917045"/>
              <a:gd name="connsiteY153" fmla="*/ 5683513 h 6857999"/>
              <a:gd name="connsiteX154" fmla="*/ 6413205 w 7917045"/>
              <a:gd name="connsiteY154" fmla="*/ 5673774 h 6857999"/>
              <a:gd name="connsiteX155" fmla="*/ 6447631 w 7917045"/>
              <a:gd name="connsiteY155" fmla="*/ 5662087 h 6857999"/>
              <a:gd name="connsiteX156" fmla="*/ 6480032 w 7917045"/>
              <a:gd name="connsiteY156" fmla="*/ 5654297 h 6857999"/>
              <a:gd name="connsiteX157" fmla="*/ 6510408 w 7917045"/>
              <a:gd name="connsiteY157" fmla="*/ 5648453 h 6857999"/>
              <a:gd name="connsiteX158" fmla="*/ 6538759 w 7917045"/>
              <a:gd name="connsiteY158" fmla="*/ 5646506 h 6857999"/>
              <a:gd name="connsiteX159" fmla="*/ 6565085 w 7917045"/>
              <a:gd name="connsiteY159" fmla="*/ 5648453 h 6857999"/>
              <a:gd name="connsiteX160" fmla="*/ 6585335 w 7917045"/>
              <a:gd name="connsiteY160" fmla="*/ 5656245 h 6857999"/>
              <a:gd name="connsiteX161" fmla="*/ 6605587 w 7917045"/>
              <a:gd name="connsiteY161" fmla="*/ 5673774 h 6857999"/>
              <a:gd name="connsiteX162" fmla="*/ 6621787 w 7917045"/>
              <a:gd name="connsiteY162" fmla="*/ 5697148 h 6857999"/>
              <a:gd name="connsiteX163" fmla="*/ 6637988 w 7917045"/>
              <a:gd name="connsiteY163" fmla="*/ 5734155 h 6857999"/>
              <a:gd name="connsiteX164" fmla="*/ 6648112 w 7917045"/>
              <a:gd name="connsiteY164" fmla="*/ 5778953 h 6857999"/>
              <a:gd name="connsiteX165" fmla="*/ 6658238 w 7917045"/>
              <a:gd name="connsiteY165" fmla="*/ 5837385 h 6857999"/>
              <a:gd name="connsiteX166" fmla="*/ 6672413 w 7917045"/>
              <a:gd name="connsiteY166" fmla="*/ 5911398 h 6857999"/>
              <a:gd name="connsiteX167" fmla="*/ 6692665 w 7917045"/>
              <a:gd name="connsiteY167" fmla="*/ 5983466 h 6857999"/>
              <a:gd name="connsiteX168" fmla="*/ 6718990 w 7917045"/>
              <a:gd name="connsiteY168" fmla="*/ 6047741 h 6857999"/>
              <a:gd name="connsiteX169" fmla="*/ 6747341 w 7917045"/>
              <a:gd name="connsiteY169" fmla="*/ 6108121 h 6857999"/>
              <a:gd name="connsiteX170" fmla="*/ 6777717 w 7917045"/>
              <a:gd name="connsiteY170" fmla="*/ 6160710 h 6857999"/>
              <a:gd name="connsiteX171" fmla="*/ 6808093 w 7917045"/>
              <a:gd name="connsiteY171" fmla="*/ 6213299 h 6857999"/>
              <a:gd name="connsiteX172" fmla="*/ 6836444 w 7917045"/>
              <a:gd name="connsiteY172" fmla="*/ 6261992 h 6857999"/>
              <a:gd name="connsiteX173" fmla="*/ 6860745 w 7917045"/>
              <a:gd name="connsiteY173" fmla="*/ 6306790 h 6857999"/>
              <a:gd name="connsiteX174" fmla="*/ 6878971 w 7917045"/>
              <a:gd name="connsiteY174" fmla="*/ 6349641 h 6857999"/>
              <a:gd name="connsiteX175" fmla="*/ 6889096 w 7917045"/>
              <a:gd name="connsiteY175" fmla="*/ 6390544 h 6857999"/>
              <a:gd name="connsiteX176" fmla="*/ 6893146 w 7917045"/>
              <a:gd name="connsiteY176" fmla="*/ 6433394 h 6857999"/>
              <a:gd name="connsiteX177" fmla="*/ 6895171 w 7917045"/>
              <a:gd name="connsiteY177" fmla="*/ 6480140 h 6857999"/>
              <a:gd name="connsiteX178" fmla="*/ 6895171 w 7917045"/>
              <a:gd name="connsiteY178" fmla="*/ 6522990 h 6857999"/>
              <a:gd name="connsiteX179" fmla="*/ 6897197 w 7917045"/>
              <a:gd name="connsiteY179" fmla="*/ 6571684 h 6857999"/>
              <a:gd name="connsiteX180" fmla="*/ 6901246 w 7917045"/>
              <a:gd name="connsiteY180" fmla="*/ 6620377 h 6857999"/>
              <a:gd name="connsiteX181" fmla="*/ 6905297 w 7917045"/>
              <a:gd name="connsiteY181" fmla="*/ 6672966 h 6857999"/>
              <a:gd name="connsiteX182" fmla="*/ 6917447 w 7917045"/>
              <a:gd name="connsiteY182" fmla="*/ 6729451 h 6857999"/>
              <a:gd name="connsiteX183" fmla="*/ 6929597 w 7917045"/>
              <a:gd name="connsiteY183" fmla="*/ 6791778 h 6857999"/>
              <a:gd name="connsiteX184" fmla="*/ 6951873 w 7917045"/>
              <a:gd name="connsiteY184" fmla="*/ 6857999 h 6857999"/>
              <a:gd name="connsiteX185" fmla="*/ 0 w 7917045"/>
              <a:gd name="connsiteY185"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7917045" h="6857999">
                <a:moveTo>
                  <a:pt x="0" y="0"/>
                </a:moveTo>
                <a:lnTo>
                  <a:pt x="7917045" y="0"/>
                </a:lnTo>
                <a:lnTo>
                  <a:pt x="7917045" y="4740"/>
                </a:lnTo>
                <a:lnTo>
                  <a:pt x="7816576" y="9739"/>
                </a:lnTo>
                <a:lnTo>
                  <a:pt x="7705198" y="23373"/>
                </a:lnTo>
                <a:lnTo>
                  <a:pt x="7595845" y="37007"/>
                </a:lnTo>
                <a:lnTo>
                  <a:pt x="7443964" y="68171"/>
                </a:lnTo>
                <a:lnTo>
                  <a:pt x="7296135" y="105178"/>
                </a:lnTo>
                <a:lnTo>
                  <a:pt x="7156405" y="149976"/>
                </a:lnTo>
                <a:lnTo>
                  <a:pt x="7028826" y="200618"/>
                </a:lnTo>
                <a:lnTo>
                  <a:pt x="6909346" y="253207"/>
                </a:lnTo>
                <a:lnTo>
                  <a:pt x="6797968" y="311639"/>
                </a:lnTo>
                <a:lnTo>
                  <a:pt x="6694689" y="373967"/>
                </a:lnTo>
                <a:lnTo>
                  <a:pt x="6597486" y="440190"/>
                </a:lnTo>
                <a:lnTo>
                  <a:pt x="6510408" y="510308"/>
                </a:lnTo>
                <a:lnTo>
                  <a:pt x="6427380" y="582376"/>
                </a:lnTo>
                <a:lnTo>
                  <a:pt x="6356504" y="656389"/>
                </a:lnTo>
                <a:lnTo>
                  <a:pt x="6289676" y="734299"/>
                </a:lnTo>
                <a:lnTo>
                  <a:pt x="6230949" y="810261"/>
                </a:lnTo>
                <a:lnTo>
                  <a:pt x="6178297" y="890119"/>
                </a:lnTo>
                <a:lnTo>
                  <a:pt x="6133746" y="969976"/>
                </a:lnTo>
                <a:lnTo>
                  <a:pt x="6095270" y="1049833"/>
                </a:lnTo>
                <a:lnTo>
                  <a:pt x="6064894" y="1129691"/>
                </a:lnTo>
                <a:lnTo>
                  <a:pt x="6042618" y="1162803"/>
                </a:lnTo>
                <a:lnTo>
                  <a:pt x="6020343" y="1205653"/>
                </a:lnTo>
                <a:lnTo>
                  <a:pt x="5996042" y="1256294"/>
                </a:lnTo>
                <a:lnTo>
                  <a:pt x="5967690" y="1316675"/>
                </a:lnTo>
                <a:lnTo>
                  <a:pt x="5939340" y="1380949"/>
                </a:lnTo>
                <a:lnTo>
                  <a:pt x="5906938" y="1451069"/>
                </a:lnTo>
                <a:lnTo>
                  <a:pt x="5876563" y="1525083"/>
                </a:lnTo>
                <a:lnTo>
                  <a:pt x="5844161" y="1604940"/>
                </a:lnTo>
                <a:lnTo>
                  <a:pt x="5813785" y="1686745"/>
                </a:lnTo>
                <a:lnTo>
                  <a:pt x="5781384" y="1766603"/>
                </a:lnTo>
                <a:lnTo>
                  <a:pt x="5751008" y="1848408"/>
                </a:lnTo>
                <a:lnTo>
                  <a:pt x="5722658" y="1928266"/>
                </a:lnTo>
                <a:lnTo>
                  <a:pt x="5696332" y="2008123"/>
                </a:lnTo>
                <a:lnTo>
                  <a:pt x="5672031" y="2082138"/>
                </a:lnTo>
                <a:lnTo>
                  <a:pt x="5651779" y="2154204"/>
                </a:lnTo>
                <a:lnTo>
                  <a:pt x="5633554" y="2220427"/>
                </a:lnTo>
                <a:lnTo>
                  <a:pt x="5621403" y="2278859"/>
                </a:lnTo>
                <a:lnTo>
                  <a:pt x="5609254" y="2329500"/>
                </a:lnTo>
                <a:lnTo>
                  <a:pt x="5605204" y="2374298"/>
                </a:lnTo>
                <a:lnTo>
                  <a:pt x="5607228" y="2407410"/>
                </a:lnTo>
                <a:lnTo>
                  <a:pt x="5611279" y="2446365"/>
                </a:lnTo>
                <a:lnTo>
                  <a:pt x="5619379" y="2489215"/>
                </a:lnTo>
                <a:lnTo>
                  <a:pt x="5623429" y="2532065"/>
                </a:lnTo>
                <a:lnTo>
                  <a:pt x="5627480" y="2572968"/>
                </a:lnTo>
                <a:lnTo>
                  <a:pt x="5625454" y="2615819"/>
                </a:lnTo>
                <a:lnTo>
                  <a:pt x="5619379" y="2656721"/>
                </a:lnTo>
                <a:lnTo>
                  <a:pt x="5607228" y="2695676"/>
                </a:lnTo>
                <a:lnTo>
                  <a:pt x="5586978" y="2736578"/>
                </a:lnTo>
                <a:lnTo>
                  <a:pt x="5556602" y="2773586"/>
                </a:lnTo>
                <a:lnTo>
                  <a:pt x="5512050" y="2808645"/>
                </a:lnTo>
                <a:lnTo>
                  <a:pt x="5435098" y="2870972"/>
                </a:lnTo>
                <a:lnTo>
                  <a:pt x="5360171" y="2941091"/>
                </a:lnTo>
                <a:lnTo>
                  <a:pt x="5291319" y="3015106"/>
                </a:lnTo>
                <a:lnTo>
                  <a:pt x="5224491" y="3089120"/>
                </a:lnTo>
                <a:lnTo>
                  <a:pt x="5159688" y="3167029"/>
                </a:lnTo>
                <a:lnTo>
                  <a:pt x="5094887" y="3239096"/>
                </a:lnTo>
                <a:lnTo>
                  <a:pt x="5060460" y="3276103"/>
                </a:lnTo>
                <a:lnTo>
                  <a:pt x="5026034" y="3315058"/>
                </a:lnTo>
                <a:lnTo>
                  <a:pt x="4993633" y="3354013"/>
                </a:lnTo>
                <a:lnTo>
                  <a:pt x="4963257" y="3392967"/>
                </a:lnTo>
                <a:lnTo>
                  <a:pt x="4936932" y="3429975"/>
                </a:lnTo>
                <a:lnTo>
                  <a:pt x="4916680" y="3468929"/>
                </a:lnTo>
                <a:lnTo>
                  <a:pt x="4906556" y="3509832"/>
                </a:lnTo>
                <a:lnTo>
                  <a:pt x="4902506" y="3548775"/>
                </a:lnTo>
                <a:lnTo>
                  <a:pt x="4902506" y="3548793"/>
                </a:lnTo>
                <a:lnTo>
                  <a:pt x="4910605" y="3589690"/>
                </a:lnTo>
                <a:lnTo>
                  <a:pt x="4930855" y="3632540"/>
                </a:lnTo>
                <a:lnTo>
                  <a:pt x="4965282" y="3675390"/>
                </a:lnTo>
                <a:lnTo>
                  <a:pt x="5003758" y="3710450"/>
                </a:lnTo>
                <a:lnTo>
                  <a:pt x="5042234" y="3739666"/>
                </a:lnTo>
                <a:lnTo>
                  <a:pt x="5082736" y="3761091"/>
                </a:lnTo>
                <a:lnTo>
                  <a:pt x="5121212" y="3778621"/>
                </a:lnTo>
                <a:lnTo>
                  <a:pt x="5155639" y="3794203"/>
                </a:lnTo>
                <a:lnTo>
                  <a:pt x="5190064" y="3805889"/>
                </a:lnTo>
                <a:lnTo>
                  <a:pt x="5218416" y="3819523"/>
                </a:lnTo>
                <a:lnTo>
                  <a:pt x="5244741" y="3833157"/>
                </a:lnTo>
                <a:lnTo>
                  <a:pt x="5262967" y="3848740"/>
                </a:lnTo>
                <a:lnTo>
                  <a:pt x="5277142" y="3868216"/>
                </a:lnTo>
                <a:lnTo>
                  <a:pt x="5283217" y="3891590"/>
                </a:lnTo>
                <a:lnTo>
                  <a:pt x="5281193" y="3922753"/>
                </a:lnTo>
                <a:lnTo>
                  <a:pt x="5273093" y="3955865"/>
                </a:lnTo>
                <a:lnTo>
                  <a:pt x="5260942" y="3983134"/>
                </a:lnTo>
                <a:lnTo>
                  <a:pt x="5246766" y="4008454"/>
                </a:lnTo>
                <a:lnTo>
                  <a:pt x="5228541" y="4027932"/>
                </a:lnTo>
                <a:lnTo>
                  <a:pt x="5214365" y="4049357"/>
                </a:lnTo>
                <a:lnTo>
                  <a:pt x="5196140" y="4068834"/>
                </a:lnTo>
                <a:lnTo>
                  <a:pt x="5183989" y="4088312"/>
                </a:lnTo>
                <a:lnTo>
                  <a:pt x="5169814" y="4109737"/>
                </a:lnTo>
                <a:lnTo>
                  <a:pt x="5163739" y="4135057"/>
                </a:lnTo>
                <a:lnTo>
                  <a:pt x="5161714" y="4162326"/>
                </a:lnTo>
                <a:lnTo>
                  <a:pt x="5163739" y="4193489"/>
                </a:lnTo>
                <a:lnTo>
                  <a:pt x="5175889" y="4230497"/>
                </a:lnTo>
                <a:lnTo>
                  <a:pt x="5196140" y="4279191"/>
                </a:lnTo>
                <a:lnTo>
                  <a:pt x="5220440" y="4316197"/>
                </a:lnTo>
                <a:lnTo>
                  <a:pt x="5244741" y="4345414"/>
                </a:lnTo>
                <a:lnTo>
                  <a:pt x="5269042" y="4364891"/>
                </a:lnTo>
                <a:lnTo>
                  <a:pt x="5291319" y="4380473"/>
                </a:lnTo>
                <a:lnTo>
                  <a:pt x="5311569" y="4390212"/>
                </a:lnTo>
                <a:lnTo>
                  <a:pt x="5325744" y="4394107"/>
                </a:lnTo>
                <a:lnTo>
                  <a:pt x="5335870" y="4396055"/>
                </a:lnTo>
                <a:lnTo>
                  <a:pt x="5339919" y="4396055"/>
                </a:lnTo>
                <a:lnTo>
                  <a:pt x="5335870" y="4399951"/>
                </a:lnTo>
                <a:lnTo>
                  <a:pt x="5327769" y="4411637"/>
                </a:lnTo>
                <a:lnTo>
                  <a:pt x="5315618" y="4427219"/>
                </a:lnTo>
                <a:lnTo>
                  <a:pt x="5303468" y="4450592"/>
                </a:lnTo>
                <a:lnTo>
                  <a:pt x="5287268" y="4475912"/>
                </a:lnTo>
                <a:lnTo>
                  <a:pt x="5275118" y="4503181"/>
                </a:lnTo>
                <a:lnTo>
                  <a:pt x="5262967" y="4532397"/>
                </a:lnTo>
                <a:lnTo>
                  <a:pt x="5256892" y="4561613"/>
                </a:lnTo>
                <a:lnTo>
                  <a:pt x="5256892" y="4590829"/>
                </a:lnTo>
                <a:lnTo>
                  <a:pt x="5260942" y="4616150"/>
                </a:lnTo>
                <a:lnTo>
                  <a:pt x="5277142" y="4639523"/>
                </a:lnTo>
                <a:lnTo>
                  <a:pt x="5301443" y="4664844"/>
                </a:lnTo>
                <a:lnTo>
                  <a:pt x="5323719" y="4686269"/>
                </a:lnTo>
                <a:lnTo>
                  <a:pt x="5348020" y="4703798"/>
                </a:lnTo>
                <a:lnTo>
                  <a:pt x="5368271" y="4723276"/>
                </a:lnTo>
                <a:lnTo>
                  <a:pt x="5384470" y="4742753"/>
                </a:lnTo>
                <a:lnTo>
                  <a:pt x="5396621" y="4762231"/>
                </a:lnTo>
                <a:lnTo>
                  <a:pt x="5402696" y="4785604"/>
                </a:lnTo>
                <a:lnTo>
                  <a:pt x="5402696" y="4810924"/>
                </a:lnTo>
                <a:lnTo>
                  <a:pt x="5394596" y="4842088"/>
                </a:lnTo>
                <a:lnTo>
                  <a:pt x="5382446" y="4871304"/>
                </a:lnTo>
                <a:lnTo>
                  <a:pt x="5366245" y="4904416"/>
                </a:lnTo>
                <a:lnTo>
                  <a:pt x="5345994" y="4943371"/>
                </a:lnTo>
                <a:lnTo>
                  <a:pt x="5323719" y="4990117"/>
                </a:lnTo>
                <a:lnTo>
                  <a:pt x="5305494" y="5036862"/>
                </a:lnTo>
                <a:lnTo>
                  <a:pt x="5285242" y="5091399"/>
                </a:lnTo>
                <a:lnTo>
                  <a:pt x="5271067" y="5147884"/>
                </a:lnTo>
                <a:lnTo>
                  <a:pt x="5260942" y="5208264"/>
                </a:lnTo>
                <a:lnTo>
                  <a:pt x="5258916" y="5268644"/>
                </a:lnTo>
                <a:lnTo>
                  <a:pt x="5264992" y="5330972"/>
                </a:lnTo>
                <a:lnTo>
                  <a:pt x="5281193" y="5391351"/>
                </a:lnTo>
                <a:lnTo>
                  <a:pt x="5311569" y="5453679"/>
                </a:lnTo>
                <a:lnTo>
                  <a:pt x="5352070" y="5512112"/>
                </a:lnTo>
                <a:lnTo>
                  <a:pt x="5396621" y="5556910"/>
                </a:lnTo>
                <a:lnTo>
                  <a:pt x="5445223" y="5593916"/>
                </a:lnTo>
                <a:lnTo>
                  <a:pt x="5501925" y="5623133"/>
                </a:lnTo>
                <a:lnTo>
                  <a:pt x="5564702" y="5650401"/>
                </a:lnTo>
                <a:lnTo>
                  <a:pt x="5631529" y="5671826"/>
                </a:lnTo>
                <a:lnTo>
                  <a:pt x="5700381" y="5687409"/>
                </a:lnTo>
                <a:lnTo>
                  <a:pt x="5775309" y="5697148"/>
                </a:lnTo>
                <a:lnTo>
                  <a:pt x="5848212" y="5706885"/>
                </a:lnTo>
                <a:lnTo>
                  <a:pt x="5921114" y="5712729"/>
                </a:lnTo>
                <a:lnTo>
                  <a:pt x="5994016" y="5714677"/>
                </a:lnTo>
                <a:lnTo>
                  <a:pt x="6064894" y="5714677"/>
                </a:lnTo>
                <a:lnTo>
                  <a:pt x="6131720" y="5712729"/>
                </a:lnTo>
                <a:lnTo>
                  <a:pt x="6192472" y="5708834"/>
                </a:lnTo>
                <a:lnTo>
                  <a:pt x="6249174" y="5702990"/>
                </a:lnTo>
                <a:lnTo>
                  <a:pt x="6297776" y="5695199"/>
                </a:lnTo>
                <a:lnTo>
                  <a:pt x="6342327" y="5689356"/>
                </a:lnTo>
                <a:lnTo>
                  <a:pt x="6374728" y="5683513"/>
                </a:lnTo>
                <a:lnTo>
                  <a:pt x="6413205" y="5673774"/>
                </a:lnTo>
                <a:lnTo>
                  <a:pt x="6447631" y="5662087"/>
                </a:lnTo>
                <a:lnTo>
                  <a:pt x="6480032" y="5654297"/>
                </a:lnTo>
                <a:lnTo>
                  <a:pt x="6510408" y="5648453"/>
                </a:lnTo>
                <a:lnTo>
                  <a:pt x="6538759" y="5646506"/>
                </a:lnTo>
                <a:lnTo>
                  <a:pt x="6565085" y="5648453"/>
                </a:lnTo>
                <a:lnTo>
                  <a:pt x="6585335" y="5656245"/>
                </a:lnTo>
                <a:lnTo>
                  <a:pt x="6605587" y="5673774"/>
                </a:lnTo>
                <a:lnTo>
                  <a:pt x="6621787" y="5697148"/>
                </a:lnTo>
                <a:lnTo>
                  <a:pt x="6637988" y="5734155"/>
                </a:lnTo>
                <a:lnTo>
                  <a:pt x="6648112" y="5778953"/>
                </a:lnTo>
                <a:lnTo>
                  <a:pt x="6658238" y="5837385"/>
                </a:lnTo>
                <a:lnTo>
                  <a:pt x="6672413" y="5911398"/>
                </a:lnTo>
                <a:lnTo>
                  <a:pt x="6692665" y="5983466"/>
                </a:lnTo>
                <a:lnTo>
                  <a:pt x="6718990" y="6047741"/>
                </a:lnTo>
                <a:lnTo>
                  <a:pt x="6747341" y="6108121"/>
                </a:lnTo>
                <a:lnTo>
                  <a:pt x="6777717" y="6160710"/>
                </a:lnTo>
                <a:lnTo>
                  <a:pt x="6808093" y="6213299"/>
                </a:lnTo>
                <a:lnTo>
                  <a:pt x="6836444" y="6261992"/>
                </a:lnTo>
                <a:lnTo>
                  <a:pt x="6860745" y="6306790"/>
                </a:lnTo>
                <a:lnTo>
                  <a:pt x="6878971" y="6349641"/>
                </a:lnTo>
                <a:lnTo>
                  <a:pt x="6889096" y="6390544"/>
                </a:lnTo>
                <a:lnTo>
                  <a:pt x="6893146" y="6433394"/>
                </a:lnTo>
                <a:lnTo>
                  <a:pt x="6895171" y="6480140"/>
                </a:lnTo>
                <a:lnTo>
                  <a:pt x="6895171" y="6522990"/>
                </a:lnTo>
                <a:lnTo>
                  <a:pt x="6897197" y="6571684"/>
                </a:lnTo>
                <a:lnTo>
                  <a:pt x="6901246" y="6620377"/>
                </a:lnTo>
                <a:lnTo>
                  <a:pt x="6905297" y="6672966"/>
                </a:lnTo>
                <a:lnTo>
                  <a:pt x="6917447" y="6729451"/>
                </a:lnTo>
                <a:lnTo>
                  <a:pt x="6929597" y="6791778"/>
                </a:lnTo>
                <a:lnTo>
                  <a:pt x="6951873" y="6857999"/>
                </a:lnTo>
                <a:lnTo>
                  <a:pt x="0" y="6857999"/>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9" name="Rectangle 2"/>
          <p:cNvSpPr>
            <a:spLocks noGrp="1" noChangeArrowheads="1"/>
          </p:cNvSpPr>
          <p:nvPr>
            <p:ph type="title"/>
          </p:nvPr>
        </p:nvSpPr>
        <p:spPr>
          <a:xfrm>
            <a:off x="136510" y="127873"/>
            <a:ext cx="8517996" cy="497733"/>
          </a:xfrm>
        </p:spPr>
        <p:txBody>
          <a:bodyPr/>
          <a:lstStyle/>
          <a:p>
            <a:r>
              <a:rPr lang="en-GB" dirty="0"/>
              <a:t>The </a:t>
            </a:r>
            <a:r>
              <a:rPr lang="en-GB" dirty="0">
                <a:solidFill>
                  <a:schemeClr val="accent1"/>
                </a:solidFill>
              </a:rPr>
              <a:t>Statistics Are </a:t>
            </a:r>
            <a:r>
              <a:rPr lang="en-GB" dirty="0"/>
              <a:t>Clear…</a:t>
            </a:r>
          </a:p>
        </p:txBody>
      </p:sp>
      <p:grpSp>
        <p:nvGrpSpPr>
          <p:cNvPr id="17" name="Group 16"/>
          <p:cNvGrpSpPr/>
          <p:nvPr/>
        </p:nvGrpSpPr>
        <p:grpSpPr>
          <a:xfrm>
            <a:off x="2559376" y="797055"/>
            <a:ext cx="939231" cy="1001720"/>
            <a:chOff x="4627083" y="903382"/>
            <a:chExt cx="1280160" cy="1280160"/>
          </a:xfrm>
          <a:solidFill>
            <a:srgbClr val="E23056"/>
          </a:solidFill>
        </p:grpSpPr>
        <p:sp>
          <p:nvSpPr>
            <p:cNvPr id="18" name="Oval 17"/>
            <p:cNvSpPr/>
            <p:nvPr/>
          </p:nvSpPr>
          <p:spPr>
            <a:xfrm>
              <a:off x="4627083" y="903382"/>
              <a:ext cx="1280160" cy="1280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Calibri" panose="020F0502020204030204" pitchFamily="34" charset="0"/>
                <a:cs typeface="Calibri" panose="020F0502020204030204" pitchFamily="34" charset="0"/>
              </a:endParaRPr>
            </a:p>
          </p:txBody>
        </p:sp>
        <p:sp>
          <p:nvSpPr>
            <p:cNvPr id="19" name="Oval 18"/>
            <p:cNvSpPr/>
            <p:nvPr/>
          </p:nvSpPr>
          <p:spPr>
            <a:xfrm>
              <a:off x="4809963" y="1086262"/>
              <a:ext cx="914400" cy="914400"/>
            </a:xfrm>
            <a:prstGeom prst="ellipse">
              <a:avLst/>
            </a:prstGeom>
            <a:solidFill>
              <a:srgbClr val="F4AEBD"/>
            </a:solidFill>
            <a:ln>
              <a:noFill/>
            </a:ln>
            <a:effectLst>
              <a:outerShdw blurRad="1905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01</a:t>
              </a:r>
            </a:p>
          </p:txBody>
        </p:sp>
      </p:grpSp>
      <p:grpSp>
        <p:nvGrpSpPr>
          <p:cNvPr id="20" name="Group 19"/>
          <p:cNvGrpSpPr/>
          <p:nvPr/>
        </p:nvGrpSpPr>
        <p:grpSpPr>
          <a:xfrm>
            <a:off x="2559374" y="1930166"/>
            <a:ext cx="939231" cy="1001720"/>
            <a:chOff x="4627083" y="903382"/>
            <a:chExt cx="1280160" cy="1280160"/>
          </a:xfrm>
        </p:grpSpPr>
        <p:sp>
          <p:nvSpPr>
            <p:cNvPr id="21" name="Oval 20"/>
            <p:cNvSpPr/>
            <p:nvPr/>
          </p:nvSpPr>
          <p:spPr>
            <a:xfrm>
              <a:off x="4627083" y="903382"/>
              <a:ext cx="1280160" cy="128016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Calibri" panose="020F0502020204030204" pitchFamily="34" charset="0"/>
                <a:cs typeface="Calibri" panose="020F0502020204030204" pitchFamily="34" charset="0"/>
              </a:endParaRPr>
            </a:p>
          </p:txBody>
        </p:sp>
        <p:sp>
          <p:nvSpPr>
            <p:cNvPr id="22" name="Oval 21"/>
            <p:cNvSpPr/>
            <p:nvPr/>
          </p:nvSpPr>
          <p:spPr>
            <a:xfrm>
              <a:off x="4809963" y="1086262"/>
              <a:ext cx="914400" cy="914400"/>
            </a:xfrm>
            <a:prstGeom prst="ellipse">
              <a:avLst/>
            </a:prstGeom>
            <a:solidFill>
              <a:schemeClr val="accent2"/>
            </a:solidFill>
            <a:ln>
              <a:noFill/>
            </a:ln>
            <a:effectLst>
              <a:outerShdw blurRad="1905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02</a:t>
              </a:r>
            </a:p>
          </p:txBody>
        </p:sp>
      </p:grpSp>
      <p:sp>
        <p:nvSpPr>
          <p:cNvPr id="29" name="Rectangle 28"/>
          <p:cNvSpPr/>
          <p:nvPr/>
        </p:nvSpPr>
        <p:spPr>
          <a:xfrm>
            <a:off x="3498607" y="750420"/>
            <a:ext cx="5155899" cy="1046440"/>
          </a:xfrm>
          <a:prstGeom prst="rect">
            <a:avLst/>
          </a:prstGeom>
        </p:spPr>
        <p:txBody>
          <a:bodyPr wrap="square" anchor="ctr">
            <a:spAutoFit/>
          </a:bodyPr>
          <a:lstStyle/>
          <a:p>
            <a:pPr lvl="0"/>
            <a:r>
              <a:rPr lang="en-AU" sz="1400" dirty="0">
                <a:latin typeface="Calibri" panose="020F0502020204030204" pitchFamily="34" charset="0"/>
                <a:cs typeface="Calibri" panose="020F0502020204030204" pitchFamily="34" charset="0"/>
              </a:rPr>
              <a:t>A survey of nearly 20,000 people at work found that only 10% of people have all four of their core needs met at work - namely, emotional, physical, mental and spiritual wellbeing.</a:t>
            </a:r>
          </a:p>
          <a:p>
            <a:r>
              <a:rPr lang="en-AU" sz="1000" i="1" dirty="0">
                <a:solidFill>
                  <a:schemeClr val="bg1"/>
                </a:solidFill>
                <a:latin typeface="Calibri" panose="020F0502020204030204" pitchFamily="34" charset="0"/>
                <a:cs typeface="Calibri" panose="020F0502020204030204" pitchFamily="34" charset="0"/>
              </a:rPr>
              <a:t>Decoding Leadership Research, Queens School of Business, 2014</a:t>
            </a:r>
          </a:p>
          <a:p>
            <a:endParaRPr lang="en-AU" sz="1000" dirty="0">
              <a:solidFill>
                <a:schemeClr val="bg1"/>
              </a:solidFill>
              <a:latin typeface="Calibri" panose="020F0502020204030204" pitchFamily="34" charset="0"/>
              <a:cs typeface="Calibri" panose="020F0502020204030204" pitchFamily="34" charset="0"/>
            </a:endParaRPr>
          </a:p>
        </p:txBody>
      </p:sp>
      <p:sp>
        <p:nvSpPr>
          <p:cNvPr id="30" name="Rectangle 29"/>
          <p:cNvSpPr/>
          <p:nvPr/>
        </p:nvSpPr>
        <p:spPr>
          <a:xfrm>
            <a:off x="3498603" y="1902554"/>
            <a:ext cx="5562651" cy="1046440"/>
          </a:xfrm>
          <a:prstGeom prst="rect">
            <a:avLst/>
          </a:prstGeom>
        </p:spPr>
        <p:txBody>
          <a:bodyPr wrap="square" anchor="ctr">
            <a:spAutoFit/>
          </a:bodyPr>
          <a:lstStyle/>
          <a:p>
            <a:pPr lvl="0"/>
            <a:r>
              <a:rPr lang="en-AU" sz="1400" dirty="0">
                <a:latin typeface="Calibri" panose="020F0502020204030204" pitchFamily="34" charset="0"/>
                <a:cs typeface="Calibri" panose="020F0502020204030204" pitchFamily="34" charset="0"/>
              </a:rPr>
              <a:t>Phillips and Sen reported that, “work related stress was higher in education than across all other industries… with work-related mental ill-health almost double the rate for all industry”.</a:t>
            </a:r>
          </a:p>
          <a:p>
            <a:pPr lvl="0"/>
            <a:r>
              <a:rPr lang="en-AU" sz="1000" i="1" dirty="0">
                <a:solidFill>
                  <a:schemeClr val="bg1"/>
                </a:solidFill>
                <a:latin typeface="Calibri" panose="020F0502020204030204" pitchFamily="34" charset="0"/>
                <a:cs typeface="Calibri" panose="020F0502020204030204" pitchFamily="34" charset="0"/>
              </a:rPr>
              <a:t>Phillips, S., &amp; Sen, D.  (2011).  Stress in Head Teachers.  In J.  </a:t>
            </a:r>
            <a:r>
              <a:rPr lang="en-AU" sz="1000" i="1" dirty="0" err="1">
                <a:solidFill>
                  <a:schemeClr val="bg1"/>
                </a:solidFill>
                <a:latin typeface="Calibri" panose="020F0502020204030204" pitchFamily="34" charset="0"/>
                <a:cs typeface="Calibri" panose="020F0502020204030204" pitchFamily="34" charset="0"/>
              </a:rPr>
              <a:t>Langan</a:t>
            </a:r>
            <a:r>
              <a:rPr lang="en-AU" sz="1000" i="1" dirty="0">
                <a:solidFill>
                  <a:schemeClr val="bg1"/>
                </a:solidFill>
                <a:latin typeface="Calibri" panose="020F0502020204030204" pitchFamily="34" charset="0"/>
                <a:cs typeface="Calibri" panose="020F0502020204030204" pitchFamily="34" charset="0"/>
              </a:rPr>
              <a:t>-Fox &amp; C.  L.  Cooper (Eds.), Handbook of Stress in the Occupations (pp.  177-201).  Cheltenham, UK: Edward Elgar Publishing.  </a:t>
            </a:r>
          </a:p>
        </p:txBody>
      </p:sp>
      <p:sp>
        <p:nvSpPr>
          <p:cNvPr id="31" name="Rectangle 30"/>
          <p:cNvSpPr/>
          <p:nvPr/>
        </p:nvSpPr>
        <p:spPr>
          <a:xfrm>
            <a:off x="3242036" y="5386530"/>
            <a:ext cx="5656551" cy="523220"/>
          </a:xfrm>
          <a:prstGeom prst="rect">
            <a:avLst/>
          </a:prstGeom>
        </p:spPr>
        <p:txBody>
          <a:bodyPr wrap="square" anchor="ctr">
            <a:spAutoFit/>
          </a:bodyPr>
          <a:lstStyle/>
          <a:p>
            <a:pPr algn="ctr"/>
            <a:r>
              <a:rPr lang="en-GB" sz="2800" b="1" dirty="0">
                <a:solidFill>
                  <a:schemeClr val="bg1"/>
                </a:solidFill>
                <a:latin typeface="Calibri" panose="020F0502020204030204" pitchFamily="34" charset="0"/>
                <a:cs typeface="Calibri" panose="020F0502020204030204" pitchFamily="34" charset="0"/>
              </a:rPr>
              <a:t>So, what can we do to help?</a:t>
            </a:r>
          </a:p>
        </p:txBody>
      </p:sp>
      <p:grpSp>
        <p:nvGrpSpPr>
          <p:cNvPr id="23" name="Group 22"/>
          <p:cNvGrpSpPr/>
          <p:nvPr/>
        </p:nvGrpSpPr>
        <p:grpSpPr>
          <a:xfrm>
            <a:off x="2559374" y="3099471"/>
            <a:ext cx="939231" cy="1001720"/>
            <a:chOff x="4627083" y="903382"/>
            <a:chExt cx="1280160" cy="1280160"/>
          </a:xfrm>
          <a:solidFill>
            <a:schemeClr val="accent4"/>
          </a:solidFill>
        </p:grpSpPr>
        <p:sp>
          <p:nvSpPr>
            <p:cNvPr id="24" name="Oval 23"/>
            <p:cNvSpPr/>
            <p:nvPr/>
          </p:nvSpPr>
          <p:spPr>
            <a:xfrm>
              <a:off x="4627083" y="903382"/>
              <a:ext cx="1280160" cy="1280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Calibri" panose="020F0502020204030204" pitchFamily="34" charset="0"/>
                <a:cs typeface="Calibri" panose="020F0502020204030204" pitchFamily="34" charset="0"/>
              </a:endParaRPr>
            </a:p>
          </p:txBody>
        </p:sp>
        <p:sp>
          <p:nvSpPr>
            <p:cNvPr id="25" name="Oval 24"/>
            <p:cNvSpPr/>
            <p:nvPr/>
          </p:nvSpPr>
          <p:spPr>
            <a:xfrm>
              <a:off x="4809963" y="1086262"/>
              <a:ext cx="914400" cy="914400"/>
            </a:xfrm>
            <a:prstGeom prst="ellipse">
              <a:avLst/>
            </a:prstGeom>
            <a:solidFill>
              <a:schemeClr val="accent4">
                <a:lumMod val="40000"/>
                <a:lumOff val="60000"/>
              </a:schemeClr>
            </a:solidFill>
            <a:ln>
              <a:noFill/>
            </a:ln>
            <a:effectLst>
              <a:outerShdw blurRad="1905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03</a:t>
              </a:r>
            </a:p>
          </p:txBody>
        </p:sp>
      </p:grpSp>
      <p:sp>
        <p:nvSpPr>
          <p:cNvPr id="26" name="Rectangle 25"/>
          <p:cNvSpPr/>
          <p:nvPr/>
        </p:nvSpPr>
        <p:spPr>
          <a:xfrm>
            <a:off x="3497712" y="3077111"/>
            <a:ext cx="5504324" cy="1046440"/>
          </a:xfrm>
          <a:prstGeom prst="rect">
            <a:avLst/>
          </a:prstGeom>
        </p:spPr>
        <p:txBody>
          <a:bodyPr wrap="square" anchor="ctr">
            <a:spAutoFit/>
          </a:bodyPr>
          <a:lstStyle/>
          <a:p>
            <a:pPr lvl="0"/>
            <a:r>
              <a:rPr lang="en-AU" sz="1400" dirty="0">
                <a:latin typeface="Calibri" panose="020F0502020204030204" pitchFamily="34" charset="0"/>
                <a:cs typeface="Calibri" panose="020F0502020204030204" pitchFamily="34" charset="0"/>
              </a:rPr>
              <a:t>Wellbeing of leaders can increase staff retention and reduce absence: one study found that staff are twice as likely to stay in their jobs if they have leaders who role model sustainable working.</a:t>
            </a:r>
            <a:endParaRPr lang="en-AU" sz="1400" baseline="30000" dirty="0">
              <a:latin typeface="Calibri" panose="020F0502020204030204" pitchFamily="34" charset="0"/>
              <a:cs typeface="Calibri" panose="020F0502020204030204" pitchFamily="34" charset="0"/>
            </a:endParaRPr>
          </a:p>
          <a:p>
            <a:pPr lvl="0"/>
            <a:r>
              <a:rPr lang="en-AU" sz="1000" i="1" dirty="0">
                <a:solidFill>
                  <a:schemeClr val="bg1"/>
                </a:solidFill>
                <a:latin typeface="Calibri" panose="020F0502020204030204" pitchFamily="34" charset="0"/>
                <a:cs typeface="Calibri" panose="020F0502020204030204" pitchFamily="34" charset="0"/>
              </a:rPr>
              <a:t>Unilever Wellbeing Framework, 2015 (Unilever are considering one of the foremost companies with regard to their own staff wellbeing)</a:t>
            </a:r>
          </a:p>
        </p:txBody>
      </p:sp>
      <p:grpSp>
        <p:nvGrpSpPr>
          <p:cNvPr id="27" name="Group 26"/>
          <p:cNvGrpSpPr/>
          <p:nvPr/>
        </p:nvGrpSpPr>
        <p:grpSpPr>
          <a:xfrm>
            <a:off x="2558480" y="4238750"/>
            <a:ext cx="939231" cy="1001720"/>
            <a:chOff x="4627083" y="903382"/>
            <a:chExt cx="1280160" cy="1280160"/>
          </a:xfrm>
          <a:solidFill>
            <a:schemeClr val="bg2"/>
          </a:solidFill>
        </p:grpSpPr>
        <p:sp>
          <p:nvSpPr>
            <p:cNvPr id="28" name="Oval 27"/>
            <p:cNvSpPr/>
            <p:nvPr/>
          </p:nvSpPr>
          <p:spPr>
            <a:xfrm>
              <a:off x="4627083" y="903382"/>
              <a:ext cx="1280160" cy="1280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Calibri" panose="020F0502020204030204" pitchFamily="34" charset="0"/>
                <a:cs typeface="Calibri" panose="020F0502020204030204" pitchFamily="34" charset="0"/>
              </a:endParaRPr>
            </a:p>
          </p:txBody>
        </p:sp>
        <p:sp>
          <p:nvSpPr>
            <p:cNvPr id="32" name="Oval 31"/>
            <p:cNvSpPr/>
            <p:nvPr/>
          </p:nvSpPr>
          <p:spPr>
            <a:xfrm>
              <a:off x="4809963" y="1086262"/>
              <a:ext cx="914400" cy="914400"/>
            </a:xfrm>
            <a:prstGeom prst="ellipse">
              <a:avLst/>
            </a:prstGeom>
            <a:solidFill>
              <a:schemeClr val="bg2">
                <a:lumMod val="40000"/>
                <a:lumOff val="60000"/>
              </a:schemeClr>
            </a:solidFill>
            <a:ln>
              <a:noFill/>
            </a:ln>
            <a:effectLst>
              <a:outerShdw blurRad="1905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04</a:t>
              </a:r>
            </a:p>
          </p:txBody>
        </p:sp>
      </p:grpSp>
      <p:sp>
        <p:nvSpPr>
          <p:cNvPr id="35" name="Rectangle 34"/>
          <p:cNvSpPr/>
          <p:nvPr/>
        </p:nvSpPr>
        <p:spPr>
          <a:xfrm>
            <a:off x="3536670" y="4165532"/>
            <a:ext cx="5361918" cy="1107996"/>
          </a:xfrm>
          <a:prstGeom prst="rect">
            <a:avLst/>
          </a:prstGeom>
        </p:spPr>
        <p:txBody>
          <a:bodyPr wrap="square" anchor="ctr">
            <a:spAutoFit/>
          </a:bodyPr>
          <a:lstStyle/>
          <a:p>
            <a:pPr lvl="0"/>
            <a:r>
              <a:rPr lang="en-GB" sz="1400" dirty="0">
                <a:latin typeface="Calibri" panose="020F0502020204030204" pitchFamily="34" charset="0"/>
                <a:cs typeface="Calibri" panose="020F0502020204030204" pitchFamily="34" charset="0"/>
              </a:rPr>
              <a:t>Phil Riley’s longitudinal study of 3,500 Australian Principals and Deputy/ Assistant Principals found that half of respondents work upwards of 56 hours per week during term. One in eight work over 66 hours per week. </a:t>
            </a:r>
            <a:endParaRPr lang="en-AU" sz="1400" dirty="0">
              <a:latin typeface="Calibri" panose="020F0502020204030204" pitchFamily="34" charset="0"/>
              <a:cs typeface="Calibri" panose="020F0502020204030204" pitchFamily="34" charset="0"/>
            </a:endParaRPr>
          </a:p>
          <a:p>
            <a:pPr lvl="0"/>
            <a:r>
              <a:rPr lang="en-AU" sz="1000" b="1" i="1" dirty="0">
                <a:solidFill>
                  <a:schemeClr val="bg1"/>
                </a:solidFill>
                <a:latin typeface="Calibri" panose="020F0502020204030204" pitchFamily="34" charset="0"/>
                <a:cs typeface="Calibri" panose="020F0502020204030204" pitchFamily="34" charset="0"/>
              </a:rPr>
              <a:t>Occupational Health, Safety &amp; Wellbeing Survey 2011 – 2014 Data, </a:t>
            </a:r>
            <a:r>
              <a:rPr lang="en-AU" sz="1000" i="1" dirty="0">
                <a:solidFill>
                  <a:schemeClr val="bg1"/>
                </a:solidFill>
                <a:latin typeface="Calibri" panose="020F0502020204030204" pitchFamily="34" charset="0"/>
                <a:cs typeface="Calibri" panose="020F0502020204030204" pitchFamily="34" charset="0"/>
              </a:rPr>
              <a:t>Dr P.  Riley, 2014</a:t>
            </a:r>
          </a:p>
        </p:txBody>
      </p:sp>
    </p:spTree>
    <p:extLst>
      <p:ext uri="{BB962C8B-B14F-4D97-AF65-F5344CB8AC3E}">
        <p14:creationId xmlns:p14="http://schemas.microsoft.com/office/powerpoint/2010/main" val="2219342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55C6E8"/>
                </a:solidFill>
              </a:rPr>
              <a:t>The many dimensions </a:t>
            </a:r>
            <a:r>
              <a:rPr lang="en-AU" dirty="0"/>
              <a:t>of wellbeing</a:t>
            </a:r>
          </a:p>
        </p:txBody>
      </p:sp>
      <p:pic>
        <p:nvPicPr>
          <p:cNvPr id="4" name="Picture 3"/>
          <p:cNvPicPr/>
          <p:nvPr/>
        </p:nvPicPr>
        <p:blipFill>
          <a:blip r:embed="rId2"/>
          <a:stretch>
            <a:fillRect/>
          </a:stretch>
        </p:blipFill>
        <p:spPr>
          <a:xfrm>
            <a:off x="1487036" y="846402"/>
            <a:ext cx="5905437" cy="5108244"/>
          </a:xfrm>
          <a:prstGeom prst="rect">
            <a:avLst/>
          </a:prstGeom>
        </p:spPr>
      </p:pic>
    </p:spTree>
    <p:extLst>
      <p:ext uri="{BB962C8B-B14F-4D97-AF65-F5344CB8AC3E}">
        <p14:creationId xmlns:p14="http://schemas.microsoft.com/office/powerpoint/2010/main" val="2560495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53C305-B3F7-4153-973A-BEBFF38431AE}"/>
              </a:ext>
            </a:extLst>
          </p:cNvPr>
          <p:cNvSpPr>
            <a:spLocks noGrp="1"/>
          </p:cNvSpPr>
          <p:nvPr>
            <p:ph type="title"/>
          </p:nvPr>
        </p:nvSpPr>
        <p:spPr/>
        <p:txBody>
          <a:bodyPr/>
          <a:lstStyle/>
          <a:p>
            <a:r>
              <a:rPr lang="en-US" dirty="0">
                <a:latin typeface="+mn-lt"/>
              </a:rPr>
              <a:t>Mindset Map</a:t>
            </a:r>
          </a:p>
        </p:txBody>
      </p:sp>
      <p:sp>
        <p:nvSpPr>
          <p:cNvPr id="5" name="TextBox 4">
            <a:extLst>
              <a:ext uri="{FF2B5EF4-FFF2-40B4-BE49-F238E27FC236}">
                <a16:creationId xmlns:a16="http://schemas.microsoft.com/office/drawing/2014/main" id="{A5575E40-2275-42B7-97A0-3F502B3D9DAA}"/>
              </a:ext>
            </a:extLst>
          </p:cNvPr>
          <p:cNvSpPr txBox="1"/>
          <p:nvPr/>
        </p:nvSpPr>
        <p:spPr>
          <a:xfrm>
            <a:off x="583387" y="1488748"/>
            <a:ext cx="719067" cy="454432"/>
          </a:xfrm>
          <a:prstGeom prst="ellipse">
            <a:avLst/>
          </a:prstGeom>
          <a:noFill/>
          <a:ln>
            <a:noFill/>
          </a:ln>
        </p:spPr>
        <p:txBody>
          <a:bodyPr wrap="none" lIns="0" rIns="0" rtlCol="0">
            <a:spAutoFit/>
          </a:bodyPr>
          <a:lstStyle/>
          <a:p>
            <a:r>
              <a:rPr lang="en-AU" sz="1500" b="1" dirty="0">
                <a:solidFill>
                  <a:srgbClr val="FD41A6"/>
                </a:solidFill>
              </a:rPr>
              <a:t>Think</a:t>
            </a:r>
          </a:p>
        </p:txBody>
      </p:sp>
      <p:sp>
        <p:nvSpPr>
          <p:cNvPr id="6" name="TextBox 5">
            <a:extLst>
              <a:ext uri="{FF2B5EF4-FFF2-40B4-BE49-F238E27FC236}">
                <a16:creationId xmlns:a16="http://schemas.microsoft.com/office/drawing/2014/main" id="{91D24375-00EB-4570-A3AE-7B0712C5CBD6}"/>
              </a:ext>
            </a:extLst>
          </p:cNvPr>
          <p:cNvSpPr txBox="1"/>
          <p:nvPr/>
        </p:nvSpPr>
        <p:spPr>
          <a:xfrm>
            <a:off x="165350" y="4806209"/>
            <a:ext cx="813740" cy="454432"/>
          </a:xfrm>
          <a:prstGeom prst="ellipse">
            <a:avLst/>
          </a:prstGeom>
          <a:noFill/>
          <a:ln>
            <a:noFill/>
          </a:ln>
        </p:spPr>
        <p:txBody>
          <a:bodyPr wrap="none" lIns="0" rIns="0" rtlCol="0">
            <a:spAutoFit/>
          </a:bodyPr>
          <a:lstStyle/>
          <a:p>
            <a:r>
              <a:rPr lang="en-AU" sz="1500" b="1" dirty="0">
                <a:solidFill>
                  <a:schemeClr val="accent4"/>
                </a:solidFill>
              </a:rPr>
              <a:t>Relate</a:t>
            </a:r>
          </a:p>
        </p:txBody>
      </p:sp>
      <p:sp>
        <p:nvSpPr>
          <p:cNvPr id="7" name="TextBox 6">
            <a:extLst>
              <a:ext uri="{FF2B5EF4-FFF2-40B4-BE49-F238E27FC236}">
                <a16:creationId xmlns:a16="http://schemas.microsoft.com/office/drawing/2014/main" id="{F4C942F2-5C4E-4D19-8372-F5AEDEF208CA}"/>
              </a:ext>
            </a:extLst>
          </p:cNvPr>
          <p:cNvSpPr txBox="1"/>
          <p:nvPr/>
        </p:nvSpPr>
        <p:spPr>
          <a:xfrm>
            <a:off x="7837511" y="4862717"/>
            <a:ext cx="885872" cy="454432"/>
          </a:xfrm>
          <a:prstGeom prst="ellipse">
            <a:avLst/>
          </a:prstGeom>
          <a:noFill/>
          <a:ln>
            <a:noFill/>
          </a:ln>
        </p:spPr>
        <p:txBody>
          <a:bodyPr wrap="none" lIns="0" rIns="0" rtlCol="0">
            <a:spAutoFit/>
          </a:bodyPr>
          <a:lstStyle/>
          <a:p>
            <a:r>
              <a:rPr lang="en-AU" sz="1500" b="1" dirty="0">
                <a:solidFill>
                  <a:srgbClr val="96C31E"/>
                </a:solidFill>
              </a:rPr>
              <a:t>Inspire</a:t>
            </a:r>
          </a:p>
        </p:txBody>
      </p:sp>
      <p:sp>
        <p:nvSpPr>
          <p:cNvPr id="8" name="Hexagon 76">
            <a:extLst>
              <a:ext uri="{FF2B5EF4-FFF2-40B4-BE49-F238E27FC236}">
                <a16:creationId xmlns:a16="http://schemas.microsoft.com/office/drawing/2014/main" id="{871D62A4-7C30-4D00-B332-6124B2D9BB91}"/>
              </a:ext>
            </a:extLst>
          </p:cNvPr>
          <p:cNvSpPr/>
          <p:nvPr/>
        </p:nvSpPr>
        <p:spPr>
          <a:xfrm rot="16200000">
            <a:off x="2197162" y="1865658"/>
            <a:ext cx="865968" cy="884652"/>
          </a:xfrm>
          <a:prstGeom prst="hexagon">
            <a:avLst/>
          </a:prstGeom>
          <a:gradFill>
            <a:gsLst>
              <a:gs pos="27000">
                <a:srgbClr val="FD41A6"/>
              </a:gs>
              <a:gs pos="100000">
                <a:srgbClr val="FEA0D3"/>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tx2"/>
                </a:solidFill>
              </a:rPr>
              <a:t>Insight creator</a:t>
            </a:r>
          </a:p>
          <a:p>
            <a:pPr algn="ctr" defTabSz="166684">
              <a:lnSpc>
                <a:spcPct val="90000"/>
              </a:lnSpc>
              <a:spcAft>
                <a:spcPct val="35000"/>
              </a:spcAft>
            </a:pPr>
            <a:r>
              <a:rPr lang="en-AU" sz="675" dirty="0">
                <a:solidFill>
                  <a:schemeClr val="tx2"/>
                </a:solidFill>
              </a:rPr>
              <a:t>“</a:t>
            </a:r>
            <a:r>
              <a:rPr lang="en-AU" sz="675" i="1" dirty="0">
                <a:solidFill>
                  <a:schemeClr val="tx2"/>
                </a:solidFill>
              </a:rPr>
              <a:t>I can find the pattern</a:t>
            </a:r>
            <a:r>
              <a:rPr lang="en-AU" sz="675" dirty="0">
                <a:solidFill>
                  <a:schemeClr val="tx2"/>
                </a:solidFill>
              </a:rPr>
              <a:t>”</a:t>
            </a:r>
          </a:p>
        </p:txBody>
      </p:sp>
      <p:sp>
        <p:nvSpPr>
          <p:cNvPr id="9" name="Hexagon 94">
            <a:extLst>
              <a:ext uri="{FF2B5EF4-FFF2-40B4-BE49-F238E27FC236}">
                <a16:creationId xmlns:a16="http://schemas.microsoft.com/office/drawing/2014/main" id="{6CBE2DDA-A1F3-4C09-A62B-5326546891B5}"/>
              </a:ext>
            </a:extLst>
          </p:cNvPr>
          <p:cNvSpPr/>
          <p:nvPr/>
        </p:nvSpPr>
        <p:spPr>
          <a:xfrm rot="16200000">
            <a:off x="3174201" y="1865658"/>
            <a:ext cx="865968" cy="884652"/>
          </a:xfrm>
          <a:prstGeom prst="hexagon">
            <a:avLst/>
          </a:prstGeom>
          <a:gradFill>
            <a:gsLst>
              <a:gs pos="18000">
                <a:schemeClr val="accent2"/>
              </a:gs>
              <a:gs pos="100000">
                <a:srgbClr val="FD41A6"/>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bg1"/>
                </a:solidFill>
              </a:rPr>
              <a:t>Sense Making</a:t>
            </a:r>
          </a:p>
          <a:p>
            <a:pPr algn="ctr" defTabSz="166684">
              <a:lnSpc>
                <a:spcPct val="90000"/>
              </a:lnSpc>
              <a:spcAft>
                <a:spcPct val="35000"/>
              </a:spcAft>
            </a:pPr>
            <a:r>
              <a:rPr lang="en-AU" sz="675" i="1" dirty="0">
                <a:solidFill>
                  <a:schemeClr val="bg1"/>
                </a:solidFill>
              </a:rPr>
              <a:t>“Analysis unlocks meaning”</a:t>
            </a:r>
          </a:p>
        </p:txBody>
      </p:sp>
      <p:sp>
        <p:nvSpPr>
          <p:cNvPr id="10" name="Hexagon 96">
            <a:extLst>
              <a:ext uri="{FF2B5EF4-FFF2-40B4-BE49-F238E27FC236}">
                <a16:creationId xmlns:a16="http://schemas.microsoft.com/office/drawing/2014/main" id="{AD597F42-F975-4E75-AFE3-BE60CC1099F7}"/>
              </a:ext>
            </a:extLst>
          </p:cNvPr>
          <p:cNvSpPr/>
          <p:nvPr/>
        </p:nvSpPr>
        <p:spPr>
          <a:xfrm rot="16200000">
            <a:off x="4151241" y="1865658"/>
            <a:ext cx="865968" cy="884652"/>
          </a:xfrm>
          <a:prstGeom prst="hexagon">
            <a:avLst/>
          </a:prstGeom>
          <a:gradFill>
            <a:gsLst>
              <a:gs pos="18000">
                <a:schemeClr val="accent2"/>
              </a:gs>
              <a:gs pos="100000">
                <a:srgbClr val="FD41A6"/>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endParaRPr lang="en-AU" sz="675" dirty="0">
              <a:solidFill>
                <a:schemeClr val="bg1"/>
              </a:solidFill>
            </a:endParaRPr>
          </a:p>
        </p:txBody>
      </p:sp>
      <p:sp>
        <p:nvSpPr>
          <p:cNvPr id="11" name="Hexagon 121">
            <a:extLst>
              <a:ext uri="{FF2B5EF4-FFF2-40B4-BE49-F238E27FC236}">
                <a16:creationId xmlns:a16="http://schemas.microsoft.com/office/drawing/2014/main" id="{8D7B8B15-ECB5-4150-B993-C937A49D642D}"/>
              </a:ext>
            </a:extLst>
          </p:cNvPr>
          <p:cNvSpPr/>
          <p:nvPr/>
        </p:nvSpPr>
        <p:spPr>
          <a:xfrm rot="16200000">
            <a:off x="6105320" y="1865660"/>
            <a:ext cx="865968" cy="884652"/>
          </a:xfrm>
          <a:prstGeom prst="hexagon">
            <a:avLst/>
          </a:prstGeom>
          <a:gradFill>
            <a:gsLst>
              <a:gs pos="23000">
                <a:srgbClr val="F07300"/>
              </a:gs>
              <a:gs pos="100000">
                <a:schemeClr val="accent6"/>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bg1"/>
                </a:solidFill>
              </a:rPr>
              <a:t>Finding my power</a:t>
            </a:r>
          </a:p>
          <a:p>
            <a:pPr algn="ctr" defTabSz="166684">
              <a:lnSpc>
                <a:spcPct val="90000"/>
              </a:lnSpc>
              <a:spcAft>
                <a:spcPct val="35000"/>
              </a:spcAft>
            </a:pPr>
            <a:r>
              <a:rPr lang="en-AU" sz="675" dirty="0">
                <a:solidFill>
                  <a:schemeClr val="bg1"/>
                </a:solidFill>
              </a:rPr>
              <a:t>“</a:t>
            </a:r>
            <a:r>
              <a:rPr lang="en-AU" sz="675" i="1" dirty="0">
                <a:solidFill>
                  <a:schemeClr val="bg1"/>
                </a:solidFill>
              </a:rPr>
              <a:t>I can claim my authority”</a:t>
            </a:r>
          </a:p>
        </p:txBody>
      </p:sp>
      <p:sp>
        <p:nvSpPr>
          <p:cNvPr id="12" name="Hexagon 122">
            <a:extLst>
              <a:ext uri="{FF2B5EF4-FFF2-40B4-BE49-F238E27FC236}">
                <a16:creationId xmlns:a16="http://schemas.microsoft.com/office/drawing/2014/main" id="{9EDC0DFD-661A-4A1D-8F55-D836B4D70902}"/>
              </a:ext>
            </a:extLst>
          </p:cNvPr>
          <p:cNvSpPr/>
          <p:nvPr/>
        </p:nvSpPr>
        <p:spPr>
          <a:xfrm rot="16200000">
            <a:off x="5128280" y="1865658"/>
            <a:ext cx="865968" cy="884652"/>
          </a:xfrm>
          <a:prstGeom prst="hexagon">
            <a:avLst/>
          </a:prstGeom>
          <a:gradFill>
            <a:gsLst>
              <a:gs pos="23000">
                <a:srgbClr val="F07300"/>
              </a:gs>
              <a:gs pos="100000">
                <a:schemeClr val="accent6"/>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endParaRPr lang="en-AU" sz="675" i="1" dirty="0">
              <a:solidFill>
                <a:schemeClr val="bg1"/>
              </a:solidFill>
            </a:endParaRPr>
          </a:p>
        </p:txBody>
      </p:sp>
      <p:sp>
        <p:nvSpPr>
          <p:cNvPr id="13" name="Hexagon 123">
            <a:extLst>
              <a:ext uri="{FF2B5EF4-FFF2-40B4-BE49-F238E27FC236}">
                <a16:creationId xmlns:a16="http://schemas.microsoft.com/office/drawing/2014/main" id="{4D4C1CB6-F003-463E-BDD8-496B102BD2AD}"/>
              </a:ext>
            </a:extLst>
          </p:cNvPr>
          <p:cNvSpPr/>
          <p:nvPr/>
        </p:nvSpPr>
        <p:spPr>
          <a:xfrm rot="16200000">
            <a:off x="8059397" y="1865658"/>
            <a:ext cx="865968" cy="884652"/>
          </a:xfrm>
          <a:prstGeom prst="hexagon">
            <a:avLst/>
          </a:prstGeom>
          <a:gradFill>
            <a:gsLst>
              <a:gs pos="23000">
                <a:schemeClr val="accent6"/>
              </a:gs>
              <a:gs pos="100000">
                <a:schemeClr val="accent6">
                  <a:lumMod val="60000"/>
                  <a:lumOff val="40000"/>
                </a:schemeClr>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tx2"/>
                </a:solidFill>
              </a:rPr>
              <a:t>Owning </a:t>
            </a:r>
            <a:br>
              <a:rPr lang="en-AU" sz="675" b="1" dirty="0">
                <a:solidFill>
                  <a:schemeClr val="tx2"/>
                </a:solidFill>
              </a:rPr>
            </a:br>
            <a:r>
              <a:rPr lang="en-AU" sz="675" b="1" dirty="0">
                <a:solidFill>
                  <a:schemeClr val="tx2"/>
                </a:solidFill>
              </a:rPr>
              <a:t>my impact</a:t>
            </a:r>
          </a:p>
          <a:p>
            <a:pPr algn="ctr" defTabSz="166684">
              <a:lnSpc>
                <a:spcPct val="90000"/>
              </a:lnSpc>
              <a:spcAft>
                <a:spcPct val="35000"/>
              </a:spcAft>
            </a:pPr>
            <a:r>
              <a:rPr lang="en-AU" sz="675" i="1" dirty="0">
                <a:solidFill>
                  <a:schemeClr val="tx2"/>
                </a:solidFill>
              </a:rPr>
              <a:t>“I can be myself…and shape who </a:t>
            </a:r>
            <a:br>
              <a:rPr lang="en-AU" sz="675" i="1" dirty="0">
                <a:solidFill>
                  <a:schemeClr val="tx2"/>
                </a:solidFill>
              </a:rPr>
            </a:br>
            <a:r>
              <a:rPr lang="en-AU" sz="675" i="1" dirty="0">
                <a:solidFill>
                  <a:schemeClr val="tx2"/>
                </a:solidFill>
              </a:rPr>
              <a:t>I am”</a:t>
            </a:r>
          </a:p>
        </p:txBody>
      </p:sp>
      <p:sp>
        <p:nvSpPr>
          <p:cNvPr id="14" name="Hexagon 132">
            <a:extLst>
              <a:ext uri="{FF2B5EF4-FFF2-40B4-BE49-F238E27FC236}">
                <a16:creationId xmlns:a16="http://schemas.microsoft.com/office/drawing/2014/main" id="{ADA06258-D441-41CB-8EC8-B42B73CC17B8}"/>
              </a:ext>
            </a:extLst>
          </p:cNvPr>
          <p:cNvSpPr/>
          <p:nvPr/>
        </p:nvSpPr>
        <p:spPr>
          <a:xfrm rot="16200000">
            <a:off x="7082359" y="1865659"/>
            <a:ext cx="865968" cy="884652"/>
          </a:xfrm>
          <a:prstGeom prst="hexagon">
            <a:avLst/>
          </a:prstGeom>
          <a:gradFill>
            <a:gsLst>
              <a:gs pos="23000">
                <a:schemeClr val="accent6"/>
              </a:gs>
              <a:gs pos="100000">
                <a:schemeClr val="accent6">
                  <a:lumMod val="60000"/>
                  <a:lumOff val="40000"/>
                </a:schemeClr>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tx2"/>
                </a:solidFill>
              </a:rPr>
              <a:t>Breaking unhelpful patterns</a:t>
            </a:r>
          </a:p>
          <a:p>
            <a:pPr algn="ctr" defTabSz="166684">
              <a:lnSpc>
                <a:spcPct val="90000"/>
              </a:lnSpc>
              <a:spcAft>
                <a:spcPct val="35000"/>
              </a:spcAft>
            </a:pPr>
            <a:r>
              <a:rPr lang="en-AU" sz="675" i="1" dirty="0">
                <a:solidFill>
                  <a:schemeClr val="tx2"/>
                </a:solidFill>
              </a:rPr>
              <a:t>“I can change”</a:t>
            </a:r>
          </a:p>
        </p:txBody>
      </p:sp>
      <p:sp>
        <p:nvSpPr>
          <p:cNvPr id="15" name="Hexagon 134">
            <a:extLst>
              <a:ext uri="{FF2B5EF4-FFF2-40B4-BE49-F238E27FC236}">
                <a16:creationId xmlns:a16="http://schemas.microsoft.com/office/drawing/2014/main" id="{4063A120-51B9-43F5-B530-F0CC363D6F53}"/>
              </a:ext>
            </a:extLst>
          </p:cNvPr>
          <p:cNvSpPr/>
          <p:nvPr/>
        </p:nvSpPr>
        <p:spPr>
          <a:xfrm rot="16200000">
            <a:off x="1220123" y="1865658"/>
            <a:ext cx="865968" cy="884652"/>
          </a:xfrm>
          <a:prstGeom prst="hexagon">
            <a:avLst/>
          </a:prstGeom>
          <a:gradFill>
            <a:gsLst>
              <a:gs pos="27000">
                <a:srgbClr val="FD41A6"/>
              </a:gs>
              <a:gs pos="100000">
                <a:srgbClr val="FEA0D3"/>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tx2"/>
                </a:solidFill>
              </a:rPr>
              <a:t>Innovator</a:t>
            </a:r>
          </a:p>
          <a:p>
            <a:pPr algn="ctr" defTabSz="166684">
              <a:lnSpc>
                <a:spcPct val="90000"/>
              </a:lnSpc>
              <a:spcAft>
                <a:spcPct val="35000"/>
              </a:spcAft>
            </a:pPr>
            <a:r>
              <a:rPr lang="en-AU" sz="675" i="1" dirty="0">
                <a:solidFill>
                  <a:schemeClr val="tx2"/>
                </a:solidFill>
              </a:rPr>
              <a:t>“Failure is the key to success”</a:t>
            </a:r>
          </a:p>
        </p:txBody>
      </p:sp>
      <p:sp>
        <p:nvSpPr>
          <p:cNvPr id="16" name="Hexagon 97">
            <a:extLst>
              <a:ext uri="{FF2B5EF4-FFF2-40B4-BE49-F238E27FC236}">
                <a16:creationId xmlns:a16="http://schemas.microsoft.com/office/drawing/2014/main" id="{466FB587-D2C5-467D-BF23-B3960484A6E9}"/>
              </a:ext>
            </a:extLst>
          </p:cNvPr>
          <p:cNvSpPr/>
          <p:nvPr/>
        </p:nvSpPr>
        <p:spPr>
          <a:xfrm rot="16200000">
            <a:off x="7583644" y="3987408"/>
            <a:ext cx="865968" cy="884652"/>
          </a:xfrm>
          <a:prstGeom prst="hexagon">
            <a:avLst/>
          </a:prstGeom>
          <a:gradFill>
            <a:gsLst>
              <a:gs pos="23000">
                <a:srgbClr val="96C31E"/>
              </a:gs>
              <a:gs pos="100000">
                <a:srgbClr val="C0E559"/>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tx2"/>
                </a:solidFill>
              </a:rPr>
              <a:t>Creating Meaning</a:t>
            </a:r>
          </a:p>
          <a:p>
            <a:pPr algn="ctr" defTabSz="166684">
              <a:lnSpc>
                <a:spcPct val="90000"/>
              </a:lnSpc>
              <a:spcAft>
                <a:spcPct val="35000"/>
              </a:spcAft>
            </a:pPr>
            <a:r>
              <a:rPr lang="en-AU" sz="675" dirty="0">
                <a:solidFill>
                  <a:schemeClr val="tx2"/>
                </a:solidFill>
              </a:rPr>
              <a:t>“</a:t>
            </a:r>
            <a:r>
              <a:rPr lang="en-AU" sz="675" i="1" dirty="0">
                <a:solidFill>
                  <a:schemeClr val="tx2"/>
                </a:solidFill>
              </a:rPr>
              <a:t>I lead through purpose</a:t>
            </a:r>
            <a:r>
              <a:rPr lang="en-AU" sz="675" dirty="0">
                <a:solidFill>
                  <a:schemeClr val="tx2"/>
                </a:solidFill>
              </a:rPr>
              <a:t>”</a:t>
            </a:r>
          </a:p>
        </p:txBody>
      </p:sp>
      <p:sp>
        <p:nvSpPr>
          <p:cNvPr id="17" name="Hexagon 115">
            <a:extLst>
              <a:ext uri="{FF2B5EF4-FFF2-40B4-BE49-F238E27FC236}">
                <a16:creationId xmlns:a16="http://schemas.microsoft.com/office/drawing/2014/main" id="{FB459D1E-46D2-4DC3-87BE-9528688AF554}"/>
              </a:ext>
            </a:extLst>
          </p:cNvPr>
          <p:cNvSpPr/>
          <p:nvPr/>
        </p:nvSpPr>
        <p:spPr>
          <a:xfrm rot="16200000">
            <a:off x="6606478" y="3987407"/>
            <a:ext cx="865968" cy="884652"/>
          </a:xfrm>
          <a:prstGeom prst="hexagon">
            <a:avLst/>
          </a:prstGeom>
          <a:gradFill>
            <a:gsLst>
              <a:gs pos="23000">
                <a:srgbClr val="00873C"/>
              </a:gs>
              <a:gs pos="100000">
                <a:srgbClr val="96C31E"/>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bg1"/>
                </a:solidFill>
              </a:rPr>
              <a:t>Leading in Uncertainty</a:t>
            </a:r>
          </a:p>
          <a:p>
            <a:pPr algn="ctr" defTabSz="166684">
              <a:lnSpc>
                <a:spcPct val="90000"/>
              </a:lnSpc>
              <a:spcAft>
                <a:spcPct val="35000"/>
              </a:spcAft>
            </a:pPr>
            <a:r>
              <a:rPr lang="en-AU" sz="675" i="1" dirty="0">
                <a:solidFill>
                  <a:schemeClr val="bg1"/>
                </a:solidFill>
              </a:rPr>
              <a:t>“If it’s not me then who?”</a:t>
            </a:r>
          </a:p>
        </p:txBody>
      </p:sp>
      <p:sp>
        <p:nvSpPr>
          <p:cNvPr id="18" name="Hexagon 124">
            <a:extLst>
              <a:ext uri="{FF2B5EF4-FFF2-40B4-BE49-F238E27FC236}">
                <a16:creationId xmlns:a16="http://schemas.microsoft.com/office/drawing/2014/main" id="{7164039E-BD58-4373-9112-F5D85B41EAEB}"/>
              </a:ext>
            </a:extLst>
          </p:cNvPr>
          <p:cNvSpPr/>
          <p:nvPr/>
        </p:nvSpPr>
        <p:spPr>
          <a:xfrm rot="16200000">
            <a:off x="742041" y="3987410"/>
            <a:ext cx="865968" cy="884652"/>
          </a:xfrm>
          <a:prstGeom prst="hexagon">
            <a:avLst/>
          </a:prstGeom>
          <a:gradFill>
            <a:gsLst>
              <a:gs pos="23000">
                <a:schemeClr val="accent4"/>
              </a:gs>
              <a:gs pos="100000">
                <a:schemeClr val="accent4">
                  <a:lumMod val="40000"/>
                  <a:lumOff val="60000"/>
                </a:schemeClr>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tx2"/>
                </a:solidFill>
              </a:rPr>
              <a:t>Empathy and connection</a:t>
            </a:r>
          </a:p>
          <a:p>
            <a:pPr algn="ctr" defTabSz="166684">
              <a:lnSpc>
                <a:spcPct val="90000"/>
              </a:lnSpc>
              <a:spcAft>
                <a:spcPct val="35000"/>
              </a:spcAft>
            </a:pPr>
            <a:r>
              <a:rPr lang="en-AU" sz="675" i="1" dirty="0">
                <a:solidFill>
                  <a:schemeClr val="tx2"/>
                </a:solidFill>
              </a:rPr>
              <a:t>“I want to be close to you”</a:t>
            </a:r>
          </a:p>
        </p:txBody>
      </p:sp>
      <p:sp>
        <p:nvSpPr>
          <p:cNvPr id="19" name="Hexagon 125">
            <a:extLst>
              <a:ext uri="{FF2B5EF4-FFF2-40B4-BE49-F238E27FC236}">
                <a16:creationId xmlns:a16="http://schemas.microsoft.com/office/drawing/2014/main" id="{1A69E004-29B3-4F46-AF9E-8A0670E205C9}"/>
              </a:ext>
            </a:extLst>
          </p:cNvPr>
          <p:cNvSpPr/>
          <p:nvPr/>
        </p:nvSpPr>
        <p:spPr>
          <a:xfrm rot="16200000">
            <a:off x="1719210" y="3987410"/>
            <a:ext cx="865968" cy="884652"/>
          </a:xfrm>
          <a:prstGeom prst="hexagon">
            <a:avLst/>
          </a:prstGeom>
          <a:gradFill>
            <a:gsLst>
              <a:gs pos="23000">
                <a:schemeClr val="accent4"/>
              </a:gs>
              <a:gs pos="100000">
                <a:schemeClr val="accent4">
                  <a:lumMod val="40000"/>
                  <a:lumOff val="60000"/>
                </a:schemeClr>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400040">
              <a:lnSpc>
                <a:spcPct val="90000"/>
              </a:lnSpc>
              <a:spcAft>
                <a:spcPct val="35000"/>
              </a:spcAft>
            </a:pPr>
            <a:r>
              <a:rPr lang="en-AU" sz="675" b="1" dirty="0">
                <a:solidFill>
                  <a:schemeClr val="tx2"/>
                </a:solidFill>
              </a:rPr>
              <a:t>Comfort with conflict</a:t>
            </a:r>
          </a:p>
          <a:p>
            <a:pPr algn="ctr" defTabSz="400040">
              <a:lnSpc>
                <a:spcPct val="90000"/>
              </a:lnSpc>
              <a:spcAft>
                <a:spcPct val="35000"/>
              </a:spcAft>
            </a:pPr>
            <a:r>
              <a:rPr lang="en-AU" sz="675" i="1" dirty="0">
                <a:solidFill>
                  <a:schemeClr val="tx2"/>
                </a:solidFill>
              </a:rPr>
              <a:t>“Challenge leads to deeper trust”</a:t>
            </a:r>
          </a:p>
        </p:txBody>
      </p:sp>
      <p:sp>
        <p:nvSpPr>
          <p:cNvPr id="20" name="Hexagon 126">
            <a:extLst>
              <a:ext uri="{FF2B5EF4-FFF2-40B4-BE49-F238E27FC236}">
                <a16:creationId xmlns:a16="http://schemas.microsoft.com/office/drawing/2014/main" id="{70B6B6E4-E70A-4509-8EFB-303171D13DCE}"/>
              </a:ext>
            </a:extLst>
          </p:cNvPr>
          <p:cNvSpPr/>
          <p:nvPr/>
        </p:nvSpPr>
        <p:spPr>
          <a:xfrm rot="16200000">
            <a:off x="2696378" y="3987409"/>
            <a:ext cx="865968" cy="884652"/>
          </a:xfrm>
          <a:prstGeom prst="hexagon">
            <a:avLst/>
          </a:prstGeom>
          <a:gradFill>
            <a:gsLst>
              <a:gs pos="23000">
                <a:schemeClr val="accent5"/>
              </a:gs>
              <a:gs pos="100000">
                <a:schemeClr val="accent4"/>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300031">
              <a:lnSpc>
                <a:spcPct val="90000"/>
              </a:lnSpc>
              <a:spcAft>
                <a:spcPct val="35000"/>
              </a:spcAft>
            </a:pPr>
            <a:endParaRPr lang="en-AU" sz="675" i="1" dirty="0">
              <a:solidFill>
                <a:schemeClr val="bg1"/>
              </a:solidFill>
            </a:endParaRPr>
          </a:p>
        </p:txBody>
      </p:sp>
      <p:sp>
        <p:nvSpPr>
          <p:cNvPr id="21" name="Hexagon 128">
            <a:extLst>
              <a:ext uri="{FF2B5EF4-FFF2-40B4-BE49-F238E27FC236}">
                <a16:creationId xmlns:a16="http://schemas.microsoft.com/office/drawing/2014/main" id="{AB4F5667-7F12-4B2D-91E8-6C2C2A6BB96D}"/>
              </a:ext>
            </a:extLst>
          </p:cNvPr>
          <p:cNvSpPr/>
          <p:nvPr/>
        </p:nvSpPr>
        <p:spPr>
          <a:xfrm rot="16200000">
            <a:off x="3674260" y="3986696"/>
            <a:ext cx="865968" cy="886076"/>
          </a:xfrm>
          <a:prstGeom prst="hexagon">
            <a:avLst/>
          </a:prstGeom>
          <a:gradFill>
            <a:gsLst>
              <a:gs pos="23000">
                <a:schemeClr val="accent5"/>
              </a:gs>
              <a:gs pos="100000">
                <a:schemeClr val="accent4"/>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233357">
              <a:lnSpc>
                <a:spcPct val="90000"/>
              </a:lnSpc>
              <a:spcAft>
                <a:spcPct val="35000"/>
              </a:spcAft>
            </a:pPr>
            <a:r>
              <a:rPr lang="en-AU" sz="675" b="1" dirty="0">
                <a:solidFill>
                  <a:schemeClr val="bg1"/>
                </a:solidFill>
              </a:rPr>
              <a:t>Committed listening</a:t>
            </a:r>
          </a:p>
          <a:p>
            <a:pPr algn="ctr" defTabSz="233357">
              <a:lnSpc>
                <a:spcPct val="90000"/>
              </a:lnSpc>
              <a:spcAft>
                <a:spcPct val="35000"/>
              </a:spcAft>
            </a:pPr>
            <a:r>
              <a:rPr lang="en-AU" sz="675" i="1" dirty="0">
                <a:solidFill>
                  <a:schemeClr val="bg1"/>
                </a:solidFill>
              </a:rPr>
              <a:t>“I’m here with you”</a:t>
            </a:r>
          </a:p>
        </p:txBody>
      </p:sp>
      <p:sp>
        <p:nvSpPr>
          <p:cNvPr id="22" name="Hexagon 129">
            <a:extLst>
              <a:ext uri="{FF2B5EF4-FFF2-40B4-BE49-F238E27FC236}">
                <a16:creationId xmlns:a16="http://schemas.microsoft.com/office/drawing/2014/main" id="{0C9B5AEE-710A-477D-82F7-2DB908B3B85D}"/>
              </a:ext>
            </a:extLst>
          </p:cNvPr>
          <p:cNvSpPr/>
          <p:nvPr/>
        </p:nvSpPr>
        <p:spPr>
          <a:xfrm rot="16200000">
            <a:off x="4652141" y="3987407"/>
            <a:ext cx="865968" cy="884652"/>
          </a:xfrm>
          <a:prstGeom prst="hexagon">
            <a:avLst/>
          </a:prstGeom>
          <a:gradFill>
            <a:gsLst>
              <a:gs pos="23000">
                <a:schemeClr val="accent5"/>
              </a:gs>
              <a:gs pos="100000">
                <a:schemeClr val="accent4"/>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bg1"/>
                </a:solidFill>
              </a:rPr>
              <a:t>Making people feel seen</a:t>
            </a:r>
          </a:p>
          <a:p>
            <a:pPr algn="ctr" defTabSz="166684">
              <a:lnSpc>
                <a:spcPct val="90000"/>
              </a:lnSpc>
              <a:spcAft>
                <a:spcPct val="35000"/>
              </a:spcAft>
            </a:pPr>
            <a:r>
              <a:rPr lang="en-AU" sz="675" i="1" dirty="0">
                <a:solidFill>
                  <a:schemeClr val="bg1"/>
                </a:solidFill>
              </a:rPr>
              <a:t>“You matter, we matter, it matters</a:t>
            </a:r>
            <a:r>
              <a:rPr lang="en-AU" sz="675" dirty="0">
                <a:solidFill>
                  <a:schemeClr val="bg1"/>
                </a:solidFill>
              </a:rPr>
              <a:t>”</a:t>
            </a:r>
          </a:p>
        </p:txBody>
      </p:sp>
      <p:sp>
        <p:nvSpPr>
          <p:cNvPr id="23" name="Hexagon 136">
            <a:extLst>
              <a:ext uri="{FF2B5EF4-FFF2-40B4-BE49-F238E27FC236}">
                <a16:creationId xmlns:a16="http://schemas.microsoft.com/office/drawing/2014/main" id="{BA4F98A4-F37C-47F2-9776-7456B1344016}"/>
              </a:ext>
            </a:extLst>
          </p:cNvPr>
          <p:cNvSpPr/>
          <p:nvPr/>
        </p:nvSpPr>
        <p:spPr>
          <a:xfrm rot="16200000">
            <a:off x="5629309" y="3987407"/>
            <a:ext cx="865968" cy="884652"/>
          </a:xfrm>
          <a:prstGeom prst="hexagon">
            <a:avLst/>
          </a:prstGeom>
          <a:gradFill>
            <a:gsLst>
              <a:gs pos="23000">
                <a:srgbClr val="00873C"/>
              </a:gs>
              <a:gs pos="100000">
                <a:srgbClr val="96C31E"/>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bg1"/>
                </a:solidFill>
              </a:rPr>
              <a:t>Knowing what I stand for</a:t>
            </a:r>
          </a:p>
          <a:p>
            <a:pPr algn="ctr" defTabSz="166684">
              <a:lnSpc>
                <a:spcPct val="90000"/>
              </a:lnSpc>
              <a:spcAft>
                <a:spcPct val="35000"/>
              </a:spcAft>
            </a:pPr>
            <a:r>
              <a:rPr lang="en-AU" sz="675" i="1" dirty="0">
                <a:solidFill>
                  <a:schemeClr val="bg1"/>
                </a:solidFill>
              </a:rPr>
              <a:t>“I know what is important to me”</a:t>
            </a:r>
          </a:p>
        </p:txBody>
      </p:sp>
      <p:sp>
        <p:nvSpPr>
          <p:cNvPr id="24" name="Hexagon 111">
            <a:extLst>
              <a:ext uri="{FF2B5EF4-FFF2-40B4-BE49-F238E27FC236}">
                <a16:creationId xmlns:a16="http://schemas.microsoft.com/office/drawing/2014/main" id="{8CA8DB59-888A-4BC2-8D2E-45630323B20C}"/>
              </a:ext>
            </a:extLst>
          </p:cNvPr>
          <p:cNvSpPr/>
          <p:nvPr/>
        </p:nvSpPr>
        <p:spPr>
          <a:xfrm rot="16200000">
            <a:off x="8060779" y="3280158"/>
            <a:ext cx="865968" cy="884652"/>
          </a:xfrm>
          <a:prstGeom prst="hexagon">
            <a:avLst/>
          </a:prstGeom>
          <a:gradFill>
            <a:gsLst>
              <a:gs pos="23000">
                <a:srgbClr val="96C31E"/>
              </a:gs>
              <a:gs pos="100000">
                <a:srgbClr val="C0E559"/>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endParaRPr lang="en-AU" sz="675" i="1" dirty="0">
              <a:solidFill>
                <a:schemeClr val="tx2"/>
              </a:solidFill>
            </a:endParaRPr>
          </a:p>
        </p:txBody>
      </p:sp>
      <p:sp>
        <p:nvSpPr>
          <p:cNvPr id="25" name="Hexagon 116">
            <a:extLst>
              <a:ext uri="{FF2B5EF4-FFF2-40B4-BE49-F238E27FC236}">
                <a16:creationId xmlns:a16="http://schemas.microsoft.com/office/drawing/2014/main" id="{1C8AE57A-2E2C-446A-8E7D-90C82CE76BDB}"/>
              </a:ext>
            </a:extLst>
          </p:cNvPr>
          <p:cNvSpPr/>
          <p:nvPr/>
        </p:nvSpPr>
        <p:spPr>
          <a:xfrm rot="16200000">
            <a:off x="2179906" y="3280157"/>
            <a:ext cx="865968" cy="884652"/>
          </a:xfrm>
          <a:prstGeom prst="hexagon">
            <a:avLst/>
          </a:prstGeom>
          <a:gradFill>
            <a:gsLst>
              <a:gs pos="23000">
                <a:schemeClr val="accent4"/>
              </a:gs>
              <a:gs pos="100000">
                <a:schemeClr val="accent4">
                  <a:lumMod val="40000"/>
                  <a:lumOff val="60000"/>
                </a:schemeClr>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endParaRPr lang="en-AU" sz="675" dirty="0">
              <a:solidFill>
                <a:schemeClr val="tx2"/>
              </a:solidFill>
            </a:endParaRPr>
          </a:p>
        </p:txBody>
      </p:sp>
      <p:sp>
        <p:nvSpPr>
          <p:cNvPr id="26" name="Hexagon 117">
            <a:extLst>
              <a:ext uri="{FF2B5EF4-FFF2-40B4-BE49-F238E27FC236}">
                <a16:creationId xmlns:a16="http://schemas.microsoft.com/office/drawing/2014/main" id="{EC0AABFF-42BB-4AC3-9AB2-003862CF0931}"/>
              </a:ext>
            </a:extLst>
          </p:cNvPr>
          <p:cNvSpPr/>
          <p:nvPr/>
        </p:nvSpPr>
        <p:spPr>
          <a:xfrm rot="16200000">
            <a:off x="3160051" y="3280157"/>
            <a:ext cx="865968" cy="884652"/>
          </a:xfrm>
          <a:prstGeom prst="hexagon">
            <a:avLst/>
          </a:prstGeom>
          <a:gradFill>
            <a:gsLst>
              <a:gs pos="23000">
                <a:schemeClr val="accent5"/>
              </a:gs>
              <a:gs pos="100000">
                <a:schemeClr val="accent4"/>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endParaRPr lang="en-AU" sz="675" dirty="0">
              <a:solidFill>
                <a:schemeClr val="bg1"/>
              </a:solidFill>
            </a:endParaRPr>
          </a:p>
        </p:txBody>
      </p:sp>
      <p:sp>
        <p:nvSpPr>
          <p:cNvPr id="27" name="Hexagon 118">
            <a:extLst>
              <a:ext uri="{FF2B5EF4-FFF2-40B4-BE49-F238E27FC236}">
                <a16:creationId xmlns:a16="http://schemas.microsoft.com/office/drawing/2014/main" id="{C2503A1D-4EC5-4FDA-ADB3-0361E60B8EA0}"/>
              </a:ext>
            </a:extLst>
          </p:cNvPr>
          <p:cNvSpPr/>
          <p:nvPr/>
        </p:nvSpPr>
        <p:spPr>
          <a:xfrm rot="16200000">
            <a:off x="4140196" y="3280157"/>
            <a:ext cx="865968" cy="884652"/>
          </a:xfrm>
          <a:prstGeom prst="hexagon">
            <a:avLst/>
          </a:prstGeom>
          <a:gradFill>
            <a:gsLst>
              <a:gs pos="23000">
                <a:schemeClr val="accent5"/>
              </a:gs>
              <a:gs pos="100000">
                <a:schemeClr val="accent4"/>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bg1"/>
                </a:solidFill>
              </a:rPr>
              <a:t>Mastering the difficult message</a:t>
            </a:r>
          </a:p>
          <a:p>
            <a:pPr algn="ctr" defTabSz="166684">
              <a:lnSpc>
                <a:spcPct val="90000"/>
              </a:lnSpc>
              <a:spcAft>
                <a:spcPct val="35000"/>
              </a:spcAft>
            </a:pPr>
            <a:r>
              <a:rPr lang="en-AU" sz="675" i="1" dirty="0">
                <a:solidFill>
                  <a:schemeClr val="bg1"/>
                </a:solidFill>
              </a:rPr>
              <a:t>“I’m OK, you’re OK”</a:t>
            </a:r>
          </a:p>
        </p:txBody>
      </p:sp>
      <p:sp>
        <p:nvSpPr>
          <p:cNvPr id="28" name="Hexagon 119">
            <a:extLst>
              <a:ext uri="{FF2B5EF4-FFF2-40B4-BE49-F238E27FC236}">
                <a16:creationId xmlns:a16="http://schemas.microsoft.com/office/drawing/2014/main" id="{EBFB6878-532A-4179-9AEE-912273DF0E57}"/>
              </a:ext>
            </a:extLst>
          </p:cNvPr>
          <p:cNvSpPr/>
          <p:nvPr/>
        </p:nvSpPr>
        <p:spPr>
          <a:xfrm rot="16200000">
            <a:off x="1199760" y="3280157"/>
            <a:ext cx="865968" cy="884652"/>
          </a:xfrm>
          <a:prstGeom prst="hexagon">
            <a:avLst/>
          </a:prstGeom>
          <a:gradFill>
            <a:gsLst>
              <a:gs pos="23000">
                <a:schemeClr val="accent4"/>
              </a:gs>
              <a:gs pos="100000">
                <a:schemeClr val="accent4">
                  <a:lumMod val="40000"/>
                  <a:lumOff val="60000"/>
                </a:schemeClr>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tx2"/>
                </a:solidFill>
              </a:rPr>
              <a:t>Telling moving stories</a:t>
            </a:r>
          </a:p>
          <a:p>
            <a:pPr algn="ctr" defTabSz="166684">
              <a:lnSpc>
                <a:spcPct val="90000"/>
              </a:lnSpc>
              <a:spcAft>
                <a:spcPct val="35000"/>
              </a:spcAft>
            </a:pPr>
            <a:r>
              <a:rPr lang="en-AU" sz="675" i="1" dirty="0">
                <a:solidFill>
                  <a:schemeClr val="tx2"/>
                </a:solidFill>
              </a:rPr>
              <a:t>“Vulnerability inspires”</a:t>
            </a:r>
          </a:p>
        </p:txBody>
      </p:sp>
      <p:sp>
        <p:nvSpPr>
          <p:cNvPr id="29" name="Hexagon 120">
            <a:extLst>
              <a:ext uri="{FF2B5EF4-FFF2-40B4-BE49-F238E27FC236}">
                <a16:creationId xmlns:a16="http://schemas.microsoft.com/office/drawing/2014/main" id="{2160A34D-CBEF-4073-A49B-B579D0BED075}"/>
              </a:ext>
            </a:extLst>
          </p:cNvPr>
          <p:cNvSpPr/>
          <p:nvPr/>
        </p:nvSpPr>
        <p:spPr>
          <a:xfrm rot="16200000">
            <a:off x="5120342" y="3280157"/>
            <a:ext cx="865968" cy="884652"/>
          </a:xfrm>
          <a:prstGeom prst="hexagon">
            <a:avLst/>
          </a:prstGeom>
          <a:gradFill>
            <a:gsLst>
              <a:gs pos="23000">
                <a:schemeClr val="accent5"/>
              </a:gs>
              <a:gs pos="100000">
                <a:schemeClr val="accent4"/>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bg1"/>
                </a:solidFill>
              </a:rPr>
              <a:t>A flexible approach</a:t>
            </a:r>
          </a:p>
          <a:p>
            <a:pPr algn="ctr" defTabSz="166684">
              <a:lnSpc>
                <a:spcPct val="90000"/>
              </a:lnSpc>
              <a:spcAft>
                <a:spcPct val="35000"/>
              </a:spcAft>
            </a:pPr>
            <a:r>
              <a:rPr lang="en-AU" sz="675" i="1" dirty="0">
                <a:solidFill>
                  <a:schemeClr val="bg1"/>
                </a:solidFill>
              </a:rPr>
              <a:t>“Different people need different approaches”</a:t>
            </a:r>
            <a:endParaRPr lang="en-AU" sz="675" dirty="0">
              <a:solidFill>
                <a:schemeClr val="bg1"/>
              </a:solidFill>
            </a:endParaRPr>
          </a:p>
        </p:txBody>
      </p:sp>
      <p:sp>
        <p:nvSpPr>
          <p:cNvPr id="30" name="Hexagon 127">
            <a:extLst>
              <a:ext uri="{FF2B5EF4-FFF2-40B4-BE49-F238E27FC236}">
                <a16:creationId xmlns:a16="http://schemas.microsoft.com/office/drawing/2014/main" id="{AF81D353-B7EE-49E4-9A25-E580A135AF91}"/>
              </a:ext>
            </a:extLst>
          </p:cNvPr>
          <p:cNvSpPr/>
          <p:nvPr/>
        </p:nvSpPr>
        <p:spPr>
          <a:xfrm rot="16200000">
            <a:off x="219615" y="3280158"/>
            <a:ext cx="865968" cy="884652"/>
          </a:xfrm>
          <a:prstGeom prst="hexagon">
            <a:avLst/>
          </a:prstGeom>
          <a:gradFill>
            <a:gsLst>
              <a:gs pos="23000">
                <a:schemeClr val="accent4"/>
              </a:gs>
              <a:gs pos="100000">
                <a:schemeClr val="accent4">
                  <a:lumMod val="40000"/>
                  <a:lumOff val="60000"/>
                </a:schemeClr>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endParaRPr lang="en-AU" sz="675" i="1" dirty="0">
              <a:solidFill>
                <a:schemeClr val="tx2"/>
              </a:solidFill>
            </a:endParaRPr>
          </a:p>
        </p:txBody>
      </p:sp>
      <p:sp>
        <p:nvSpPr>
          <p:cNvPr id="31" name="Hexagon 135">
            <a:extLst>
              <a:ext uri="{FF2B5EF4-FFF2-40B4-BE49-F238E27FC236}">
                <a16:creationId xmlns:a16="http://schemas.microsoft.com/office/drawing/2014/main" id="{886EAFAB-A483-47B7-97B3-7883C0DB9C53}"/>
              </a:ext>
            </a:extLst>
          </p:cNvPr>
          <p:cNvSpPr/>
          <p:nvPr/>
        </p:nvSpPr>
        <p:spPr>
          <a:xfrm rot="16200000">
            <a:off x="7080632" y="3280158"/>
            <a:ext cx="865968" cy="884652"/>
          </a:xfrm>
          <a:prstGeom prst="hexagon">
            <a:avLst/>
          </a:prstGeom>
          <a:gradFill>
            <a:gsLst>
              <a:gs pos="23000">
                <a:srgbClr val="96C31E"/>
              </a:gs>
              <a:gs pos="100000">
                <a:srgbClr val="C0E559"/>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tx2"/>
                </a:solidFill>
              </a:rPr>
              <a:t>Personal Purpose</a:t>
            </a:r>
          </a:p>
          <a:p>
            <a:pPr algn="ctr" defTabSz="166684">
              <a:lnSpc>
                <a:spcPct val="90000"/>
              </a:lnSpc>
              <a:spcAft>
                <a:spcPct val="35000"/>
              </a:spcAft>
            </a:pPr>
            <a:r>
              <a:rPr lang="en-AU" sz="675" i="1" dirty="0">
                <a:solidFill>
                  <a:schemeClr val="tx2"/>
                </a:solidFill>
              </a:rPr>
              <a:t>“I know why I’m here”</a:t>
            </a:r>
          </a:p>
        </p:txBody>
      </p:sp>
      <p:sp>
        <p:nvSpPr>
          <p:cNvPr id="32" name="Hexagon 137">
            <a:extLst>
              <a:ext uri="{FF2B5EF4-FFF2-40B4-BE49-F238E27FC236}">
                <a16:creationId xmlns:a16="http://schemas.microsoft.com/office/drawing/2014/main" id="{6D429E69-F19D-45D0-BC47-A15C2D115B94}"/>
              </a:ext>
            </a:extLst>
          </p:cNvPr>
          <p:cNvSpPr/>
          <p:nvPr/>
        </p:nvSpPr>
        <p:spPr>
          <a:xfrm rot="16200000">
            <a:off x="6100487" y="3280158"/>
            <a:ext cx="865968" cy="884652"/>
          </a:xfrm>
          <a:prstGeom prst="hexagon">
            <a:avLst/>
          </a:prstGeom>
          <a:gradFill>
            <a:gsLst>
              <a:gs pos="23000">
                <a:srgbClr val="00873C"/>
              </a:gs>
              <a:gs pos="100000">
                <a:srgbClr val="96C31E"/>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bg1"/>
                </a:solidFill>
              </a:rPr>
              <a:t>Visioning</a:t>
            </a:r>
          </a:p>
          <a:p>
            <a:pPr algn="ctr" defTabSz="166684">
              <a:lnSpc>
                <a:spcPct val="90000"/>
              </a:lnSpc>
              <a:spcAft>
                <a:spcPct val="35000"/>
              </a:spcAft>
            </a:pPr>
            <a:r>
              <a:rPr lang="en-AU" sz="675" i="1" dirty="0">
                <a:solidFill>
                  <a:schemeClr val="bg1"/>
                </a:solidFill>
              </a:rPr>
              <a:t>“I know where I am going”</a:t>
            </a:r>
          </a:p>
        </p:txBody>
      </p:sp>
      <p:sp>
        <p:nvSpPr>
          <p:cNvPr id="33" name="Hexagon 77">
            <a:extLst>
              <a:ext uri="{FF2B5EF4-FFF2-40B4-BE49-F238E27FC236}">
                <a16:creationId xmlns:a16="http://schemas.microsoft.com/office/drawing/2014/main" id="{EB78C41E-C042-4B20-B774-4C813A22228C}"/>
              </a:ext>
            </a:extLst>
          </p:cNvPr>
          <p:cNvSpPr/>
          <p:nvPr/>
        </p:nvSpPr>
        <p:spPr>
          <a:xfrm rot="16200000">
            <a:off x="728516" y="2572909"/>
            <a:ext cx="865968" cy="884652"/>
          </a:xfrm>
          <a:prstGeom prst="hexagon">
            <a:avLst/>
          </a:prstGeom>
          <a:gradFill>
            <a:gsLst>
              <a:gs pos="27000">
                <a:srgbClr val="FD41A6"/>
              </a:gs>
              <a:gs pos="100000">
                <a:srgbClr val="FEA0D3"/>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endParaRPr lang="en-AU" sz="675" i="1" dirty="0">
              <a:solidFill>
                <a:schemeClr val="tx2"/>
              </a:solidFill>
            </a:endParaRPr>
          </a:p>
        </p:txBody>
      </p:sp>
      <p:sp>
        <p:nvSpPr>
          <p:cNvPr id="34" name="Hexagon 84">
            <a:extLst>
              <a:ext uri="{FF2B5EF4-FFF2-40B4-BE49-F238E27FC236}">
                <a16:creationId xmlns:a16="http://schemas.microsoft.com/office/drawing/2014/main" id="{39E10E69-A80B-41D7-B289-D13ED2DDCAE4}"/>
              </a:ext>
            </a:extLst>
          </p:cNvPr>
          <p:cNvSpPr/>
          <p:nvPr/>
        </p:nvSpPr>
        <p:spPr>
          <a:xfrm rot="16200000">
            <a:off x="2685081" y="2572909"/>
            <a:ext cx="865968" cy="884652"/>
          </a:xfrm>
          <a:prstGeom prst="hexagon">
            <a:avLst/>
          </a:prstGeom>
          <a:gradFill>
            <a:gsLst>
              <a:gs pos="18000">
                <a:schemeClr val="accent2"/>
              </a:gs>
              <a:gs pos="100000">
                <a:srgbClr val="FD41A6"/>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endParaRPr lang="en-AU" sz="675" i="1" dirty="0">
              <a:solidFill>
                <a:schemeClr val="bg1"/>
              </a:solidFill>
            </a:endParaRPr>
          </a:p>
        </p:txBody>
      </p:sp>
      <p:sp>
        <p:nvSpPr>
          <p:cNvPr id="35" name="Hexagon 85">
            <a:extLst>
              <a:ext uri="{FF2B5EF4-FFF2-40B4-BE49-F238E27FC236}">
                <a16:creationId xmlns:a16="http://schemas.microsoft.com/office/drawing/2014/main" id="{8A86BBC9-2AD1-49BB-87F3-CC07964465D3}"/>
              </a:ext>
            </a:extLst>
          </p:cNvPr>
          <p:cNvSpPr/>
          <p:nvPr/>
        </p:nvSpPr>
        <p:spPr>
          <a:xfrm rot="16200000">
            <a:off x="3663364" y="2572908"/>
            <a:ext cx="865968" cy="884652"/>
          </a:xfrm>
          <a:prstGeom prst="hexagon">
            <a:avLst/>
          </a:prstGeom>
          <a:gradFill>
            <a:gsLst>
              <a:gs pos="18000">
                <a:schemeClr val="accent2"/>
              </a:gs>
              <a:gs pos="100000">
                <a:srgbClr val="FD41A6"/>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bg1"/>
                </a:solidFill>
              </a:rPr>
              <a:t>Action orientation</a:t>
            </a:r>
          </a:p>
          <a:p>
            <a:pPr algn="ctr" defTabSz="166684">
              <a:lnSpc>
                <a:spcPct val="90000"/>
              </a:lnSpc>
              <a:spcAft>
                <a:spcPct val="35000"/>
              </a:spcAft>
            </a:pPr>
            <a:r>
              <a:rPr lang="en-AU" sz="675" i="1" dirty="0">
                <a:solidFill>
                  <a:schemeClr val="bg1"/>
                </a:solidFill>
              </a:rPr>
              <a:t>“I get on and make things happen”</a:t>
            </a:r>
          </a:p>
        </p:txBody>
      </p:sp>
      <p:sp>
        <p:nvSpPr>
          <p:cNvPr id="36" name="Hexagon 95">
            <a:extLst>
              <a:ext uri="{FF2B5EF4-FFF2-40B4-BE49-F238E27FC236}">
                <a16:creationId xmlns:a16="http://schemas.microsoft.com/office/drawing/2014/main" id="{5025CC10-F50B-4159-9134-8C787519DA37}"/>
              </a:ext>
            </a:extLst>
          </p:cNvPr>
          <p:cNvSpPr/>
          <p:nvPr/>
        </p:nvSpPr>
        <p:spPr>
          <a:xfrm rot="16200000">
            <a:off x="4641647" y="2572908"/>
            <a:ext cx="865968" cy="884652"/>
          </a:xfrm>
          <a:prstGeom prst="hexagon">
            <a:avLst/>
          </a:prstGeom>
          <a:gradFill>
            <a:gsLst>
              <a:gs pos="18000">
                <a:schemeClr val="accent2"/>
              </a:gs>
              <a:gs pos="100000">
                <a:srgbClr val="FD41A6"/>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endParaRPr lang="en-AU" sz="675" i="1" dirty="0">
              <a:solidFill>
                <a:schemeClr val="bg1"/>
              </a:solidFill>
            </a:endParaRPr>
          </a:p>
        </p:txBody>
      </p:sp>
      <p:sp>
        <p:nvSpPr>
          <p:cNvPr id="37" name="Hexagon 130">
            <a:extLst>
              <a:ext uri="{FF2B5EF4-FFF2-40B4-BE49-F238E27FC236}">
                <a16:creationId xmlns:a16="http://schemas.microsoft.com/office/drawing/2014/main" id="{1D2FCDFA-19D3-4282-8DE2-F8A9C910E04E}"/>
              </a:ext>
            </a:extLst>
          </p:cNvPr>
          <p:cNvSpPr/>
          <p:nvPr/>
        </p:nvSpPr>
        <p:spPr>
          <a:xfrm rot="16200000">
            <a:off x="6598212" y="2572907"/>
            <a:ext cx="865968" cy="884652"/>
          </a:xfrm>
          <a:prstGeom prst="hexagon">
            <a:avLst/>
          </a:prstGeom>
          <a:gradFill>
            <a:gsLst>
              <a:gs pos="23000">
                <a:srgbClr val="F07300"/>
              </a:gs>
              <a:gs pos="100000">
                <a:schemeClr val="accent6"/>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bg1"/>
                </a:solidFill>
              </a:rPr>
              <a:t>Choose your attitude</a:t>
            </a:r>
          </a:p>
          <a:p>
            <a:pPr algn="ctr" defTabSz="166684">
              <a:lnSpc>
                <a:spcPct val="90000"/>
              </a:lnSpc>
              <a:spcAft>
                <a:spcPct val="35000"/>
              </a:spcAft>
            </a:pPr>
            <a:r>
              <a:rPr lang="en-AU" sz="675" i="1" dirty="0">
                <a:solidFill>
                  <a:schemeClr val="bg1"/>
                </a:solidFill>
              </a:rPr>
              <a:t>“I can choose my response”</a:t>
            </a:r>
          </a:p>
        </p:txBody>
      </p:sp>
      <p:sp>
        <p:nvSpPr>
          <p:cNvPr id="38" name="Hexagon 131">
            <a:extLst>
              <a:ext uri="{FF2B5EF4-FFF2-40B4-BE49-F238E27FC236}">
                <a16:creationId xmlns:a16="http://schemas.microsoft.com/office/drawing/2014/main" id="{5C61E2DF-BD6D-4089-889F-4E52E4043D85}"/>
              </a:ext>
            </a:extLst>
          </p:cNvPr>
          <p:cNvSpPr/>
          <p:nvPr/>
        </p:nvSpPr>
        <p:spPr>
          <a:xfrm rot="16200000">
            <a:off x="7576496" y="2572907"/>
            <a:ext cx="865968" cy="884652"/>
          </a:xfrm>
          <a:prstGeom prst="hexagon">
            <a:avLst/>
          </a:prstGeom>
          <a:gradFill>
            <a:gsLst>
              <a:gs pos="23000">
                <a:schemeClr val="accent6"/>
              </a:gs>
              <a:gs pos="100000">
                <a:schemeClr val="accent6">
                  <a:lumMod val="60000"/>
                  <a:lumOff val="40000"/>
                </a:schemeClr>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tx2"/>
                </a:solidFill>
              </a:rPr>
              <a:t>Presence and Impact:</a:t>
            </a:r>
          </a:p>
          <a:p>
            <a:pPr algn="ctr" defTabSz="166684">
              <a:lnSpc>
                <a:spcPct val="90000"/>
              </a:lnSpc>
              <a:spcAft>
                <a:spcPct val="35000"/>
              </a:spcAft>
            </a:pPr>
            <a:r>
              <a:rPr lang="en-AU" sz="675" dirty="0">
                <a:solidFill>
                  <a:schemeClr val="tx2"/>
                </a:solidFill>
              </a:rPr>
              <a:t>“</a:t>
            </a:r>
            <a:r>
              <a:rPr lang="en-AU" sz="675" i="1" dirty="0">
                <a:solidFill>
                  <a:schemeClr val="tx2"/>
                </a:solidFill>
              </a:rPr>
              <a:t>I’m proud of and project a powerful personality”</a:t>
            </a:r>
          </a:p>
        </p:txBody>
      </p:sp>
      <p:sp>
        <p:nvSpPr>
          <p:cNvPr id="39" name="Hexagon 133">
            <a:extLst>
              <a:ext uri="{FF2B5EF4-FFF2-40B4-BE49-F238E27FC236}">
                <a16:creationId xmlns:a16="http://schemas.microsoft.com/office/drawing/2014/main" id="{C9AB9EE0-2CF2-44D3-91B6-CA6407F7712D}"/>
              </a:ext>
            </a:extLst>
          </p:cNvPr>
          <p:cNvSpPr/>
          <p:nvPr/>
        </p:nvSpPr>
        <p:spPr>
          <a:xfrm rot="16200000">
            <a:off x="1706798" y="2572909"/>
            <a:ext cx="865968" cy="884652"/>
          </a:xfrm>
          <a:prstGeom prst="hexagon">
            <a:avLst/>
          </a:prstGeom>
          <a:gradFill>
            <a:gsLst>
              <a:gs pos="27000">
                <a:srgbClr val="FD41A6"/>
              </a:gs>
              <a:gs pos="100000">
                <a:srgbClr val="FEA0D3"/>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endParaRPr lang="en-AU" sz="675" i="1" dirty="0">
              <a:solidFill>
                <a:schemeClr val="tx2"/>
              </a:solidFill>
            </a:endParaRPr>
          </a:p>
        </p:txBody>
      </p:sp>
      <p:sp>
        <p:nvSpPr>
          <p:cNvPr id="40" name="Hexagon 138">
            <a:extLst>
              <a:ext uri="{FF2B5EF4-FFF2-40B4-BE49-F238E27FC236}">
                <a16:creationId xmlns:a16="http://schemas.microsoft.com/office/drawing/2014/main" id="{EBC85EF4-9A49-4579-AB99-4C80DFF02456}"/>
              </a:ext>
            </a:extLst>
          </p:cNvPr>
          <p:cNvSpPr/>
          <p:nvPr/>
        </p:nvSpPr>
        <p:spPr>
          <a:xfrm rot="16200000">
            <a:off x="5619929" y="2572908"/>
            <a:ext cx="865968" cy="884652"/>
          </a:xfrm>
          <a:prstGeom prst="hexagon">
            <a:avLst/>
          </a:prstGeom>
          <a:gradFill>
            <a:gsLst>
              <a:gs pos="23000">
                <a:srgbClr val="F07300"/>
              </a:gs>
              <a:gs pos="100000">
                <a:schemeClr val="accent6"/>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r>
              <a:rPr lang="en-AU" sz="675" b="1" dirty="0">
                <a:solidFill>
                  <a:schemeClr val="bg1"/>
                </a:solidFill>
              </a:rPr>
              <a:t>Emotionally in touch</a:t>
            </a:r>
          </a:p>
          <a:p>
            <a:pPr algn="ctr" defTabSz="166684">
              <a:lnSpc>
                <a:spcPct val="90000"/>
              </a:lnSpc>
              <a:spcAft>
                <a:spcPct val="35000"/>
              </a:spcAft>
            </a:pPr>
            <a:r>
              <a:rPr lang="en-AU" sz="675" i="1" dirty="0">
                <a:solidFill>
                  <a:schemeClr val="bg1"/>
                </a:solidFill>
              </a:rPr>
              <a:t>“My feelings and emotions are helpful”</a:t>
            </a:r>
          </a:p>
        </p:txBody>
      </p:sp>
      <p:sp>
        <p:nvSpPr>
          <p:cNvPr id="41" name="Hexagon 127">
            <a:extLst>
              <a:ext uri="{FF2B5EF4-FFF2-40B4-BE49-F238E27FC236}">
                <a16:creationId xmlns:a16="http://schemas.microsoft.com/office/drawing/2014/main" id="{CA5EA57C-0266-491A-8F23-B8A177310FDC}"/>
              </a:ext>
            </a:extLst>
          </p:cNvPr>
          <p:cNvSpPr/>
          <p:nvPr/>
        </p:nvSpPr>
        <p:spPr>
          <a:xfrm rot="16200000">
            <a:off x="1230624" y="4694657"/>
            <a:ext cx="865968" cy="884652"/>
          </a:xfrm>
          <a:prstGeom prst="hexagon">
            <a:avLst/>
          </a:prstGeom>
          <a:gradFill>
            <a:gsLst>
              <a:gs pos="23000">
                <a:schemeClr val="accent4"/>
              </a:gs>
              <a:gs pos="100000">
                <a:schemeClr val="accent4">
                  <a:lumMod val="40000"/>
                  <a:lumOff val="60000"/>
                </a:schemeClr>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defTabSz="166684">
              <a:lnSpc>
                <a:spcPct val="90000"/>
              </a:lnSpc>
              <a:spcAft>
                <a:spcPct val="35000"/>
              </a:spcAft>
            </a:pPr>
            <a:endParaRPr lang="en-AU" sz="675" i="1" dirty="0">
              <a:solidFill>
                <a:schemeClr val="tx2"/>
              </a:solidFill>
            </a:endParaRPr>
          </a:p>
        </p:txBody>
      </p:sp>
      <p:sp>
        <p:nvSpPr>
          <p:cNvPr id="2" name="Rectangle 1">
            <a:extLst>
              <a:ext uri="{FF2B5EF4-FFF2-40B4-BE49-F238E27FC236}">
                <a16:creationId xmlns:a16="http://schemas.microsoft.com/office/drawing/2014/main" id="{DA5B1173-298A-4FCE-A709-4E5CD848AFAC}"/>
              </a:ext>
            </a:extLst>
          </p:cNvPr>
          <p:cNvSpPr/>
          <p:nvPr/>
        </p:nvSpPr>
        <p:spPr>
          <a:xfrm>
            <a:off x="1221281" y="4964925"/>
            <a:ext cx="884653" cy="502638"/>
          </a:xfrm>
          <a:prstGeom prst="rect">
            <a:avLst/>
          </a:prstGeom>
        </p:spPr>
        <p:txBody>
          <a:bodyPr wrap="square">
            <a:spAutoFit/>
          </a:bodyPr>
          <a:lstStyle/>
          <a:p>
            <a:pPr algn="ctr" defTabSz="166684">
              <a:lnSpc>
                <a:spcPct val="90000"/>
              </a:lnSpc>
              <a:spcAft>
                <a:spcPct val="35000"/>
              </a:spcAft>
            </a:pPr>
            <a:r>
              <a:rPr lang="en-AU" sz="675" b="1" dirty="0">
                <a:solidFill>
                  <a:schemeClr val="tx2"/>
                </a:solidFill>
                <a:latin typeface="+mn-lt"/>
              </a:rPr>
              <a:t>Empowerment</a:t>
            </a:r>
          </a:p>
          <a:p>
            <a:pPr algn="ctr" defTabSz="166684">
              <a:lnSpc>
                <a:spcPct val="90000"/>
              </a:lnSpc>
              <a:spcAft>
                <a:spcPct val="35000"/>
              </a:spcAft>
            </a:pPr>
            <a:r>
              <a:rPr lang="en-AU" sz="675" i="1" dirty="0">
                <a:solidFill>
                  <a:schemeClr val="tx2"/>
                </a:solidFill>
                <a:latin typeface="+mn-lt"/>
              </a:rPr>
              <a:t>“I am willing to let go and trust”</a:t>
            </a:r>
          </a:p>
        </p:txBody>
      </p:sp>
      <p:sp>
        <p:nvSpPr>
          <p:cNvPr id="3" name="Rectangle 2">
            <a:extLst>
              <a:ext uri="{FF2B5EF4-FFF2-40B4-BE49-F238E27FC236}">
                <a16:creationId xmlns:a16="http://schemas.microsoft.com/office/drawing/2014/main" id="{02CE7F6A-D898-46A6-A938-1B2431B92367}"/>
              </a:ext>
            </a:extLst>
          </p:cNvPr>
          <p:cNvSpPr/>
          <p:nvPr/>
        </p:nvSpPr>
        <p:spPr>
          <a:xfrm>
            <a:off x="2700112" y="4082179"/>
            <a:ext cx="871492" cy="689612"/>
          </a:xfrm>
          <a:prstGeom prst="rect">
            <a:avLst/>
          </a:prstGeom>
        </p:spPr>
        <p:txBody>
          <a:bodyPr wrap="square">
            <a:spAutoFit/>
          </a:bodyPr>
          <a:lstStyle/>
          <a:p>
            <a:pPr algn="ctr" defTabSz="300031">
              <a:lnSpc>
                <a:spcPct val="90000"/>
              </a:lnSpc>
              <a:spcAft>
                <a:spcPct val="35000"/>
              </a:spcAft>
            </a:pPr>
            <a:r>
              <a:rPr lang="en-AU" sz="675" b="1" dirty="0">
                <a:solidFill>
                  <a:schemeClr val="bg1"/>
                </a:solidFill>
                <a:latin typeface="+mn-lt"/>
              </a:rPr>
              <a:t>Stepping </a:t>
            </a:r>
            <a:br>
              <a:rPr lang="en-AU" sz="675" b="1" dirty="0">
                <a:solidFill>
                  <a:schemeClr val="bg1"/>
                </a:solidFill>
                <a:latin typeface="+mn-lt"/>
              </a:rPr>
            </a:br>
            <a:r>
              <a:rPr lang="en-AU" sz="675" b="1" dirty="0">
                <a:solidFill>
                  <a:schemeClr val="bg1"/>
                </a:solidFill>
                <a:latin typeface="+mn-lt"/>
              </a:rPr>
              <a:t>into another’s shoes</a:t>
            </a:r>
          </a:p>
          <a:p>
            <a:pPr algn="ctr" defTabSz="300031">
              <a:lnSpc>
                <a:spcPct val="90000"/>
              </a:lnSpc>
              <a:spcAft>
                <a:spcPct val="35000"/>
              </a:spcAft>
            </a:pPr>
            <a:r>
              <a:rPr lang="en-AU" sz="675" i="1" dirty="0">
                <a:solidFill>
                  <a:schemeClr val="bg1"/>
                </a:solidFill>
                <a:latin typeface="+mn-lt"/>
              </a:rPr>
              <a:t>“I can experience other’s worlds”</a:t>
            </a:r>
          </a:p>
        </p:txBody>
      </p:sp>
      <p:sp>
        <p:nvSpPr>
          <p:cNvPr id="42" name="Rectangle 41">
            <a:extLst>
              <a:ext uri="{FF2B5EF4-FFF2-40B4-BE49-F238E27FC236}">
                <a16:creationId xmlns:a16="http://schemas.microsoft.com/office/drawing/2014/main" id="{2EE4F37C-8B67-4F3B-AF49-90FE2D6A28C7}"/>
              </a:ext>
            </a:extLst>
          </p:cNvPr>
          <p:cNvSpPr/>
          <p:nvPr/>
        </p:nvSpPr>
        <p:spPr>
          <a:xfrm>
            <a:off x="3173830" y="3482707"/>
            <a:ext cx="866710" cy="502638"/>
          </a:xfrm>
          <a:prstGeom prst="rect">
            <a:avLst/>
          </a:prstGeom>
        </p:spPr>
        <p:txBody>
          <a:bodyPr wrap="square">
            <a:spAutoFit/>
          </a:bodyPr>
          <a:lstStyle/>
          <a:p>
            <a:pPr algn="ctr" defTabSz="166684">
              <a:lnSpc>
                <a:spcPct val="90000"/>
              </a:lnSpc>
              <a:spcAft>
                <a:spcPct val="35000"/>
              </a:spcAft>
            </a:pPr>
            <a:r>
              <a:rPr lang="en-AU" sz="675" b="1" dirty="0">
                <a:solidFill>
                  <a:schemeClr val="bg1"/>
                </a:solidFill>
                <a:latin typeface="+mj-lt"/>
              </a:rPr>
              <a:t>Championing Feedback</a:t>
            </a:r>
          </a:p>
          <a:p>
            <a:pPr algn="ctr" defTabSz="166684">
              <a:lnSpc>
                <a:spcPct val="90000"/>
              </a:lnSpc>
              <a:spcAft>
                <a:spcPct val="35000"/>
              </a:spcAft>
            </a:pPr>
            <a:r>
              <a:rPr lang="en-AU" sz="675" i="1" dirty="0">
                <a:solidFill>
                  <a:schemeClr val="bg1"/>
                </a:solidFill>
                <a:latin typeface="+mj-lt"/>
              </a:rPr>
              <a:t>“It’s something we both want ”</a:t>
            </a:r>
            <a:endParaRPr lang="en-GB" sz="675" dirty="0">
              <a:latin typeface="+mj-lt"/>
            </a:endParaRPr>
          </a:p>
        </p:txBody>
      </p:sp>
      <p:sp>
        <p:nvSpPr>
          <p:cNvPr id="43" name="Rectangle 42">
            <a:extLst>
              <a:ext uri="{FF2B5EF4-FFF2-40B4-BE49-F238E27FC236}">
                <a16:creationId xmlns:a16="http://schemas.microsoft.com/office/drawing/2014/main" id="{2F51F8B6-3614-4A24-849B-05889FA5C915}"/>
              </a:ext>
            </a:extLst>
          </p:cNvPr>
          <p:cNvSpPr/>
          <p:nvPr/>
        </p:nvSpPr>
        <p:spPr>
          <a:xfrm>
            <a:off x="4141897" y="2070273"/>
            <a:ext cx="884654" cy="502638"/>
          </a:xfrm>
          <a:prstGeom prst="rect">
            <a:avLst/>
          </a:prstGeom>
        </p:spPr>
        <p:txBody>
          <a:bodyPr wrap="square">
            <a:spAutoFit/>
          </a:bodyPr>
          <a:lstStyle/>
          <a:p>
            <a:pPr algn="ctr" defTabSz="166684">
              <a:lnSpc>
                <a:spcPct val="90000"/>
              </a:lnSpc>
              <a:spcAft>
                <a:spcPct val="35000"/>
              </a:spcAft>
            </a:pPr>
            <a:r>
              <a:rPr lang="en-AU" sz="675" b="1" dirty="0">
                <a:solidFill>
                  <a:schemeClr val="bg1"/>
                </a:solidFill>
                <a:latin typeface="+mn-lt"/>
              </a:rPr>
              <a:t>Decisiveness</a:t>
            </a:r>
          </a:p>
          <a:p>
            <a:pPr algn="ctr" defTabSz="166684">
              <a:lnSpc>
                <a:spcPct val="90000"/>
              </a:lnSpc>
              <a:spcAft>
                <a:spcPct val="35000"/>
              </a:spcAft>
            </a:pPr>
            <a:r>
              <a:rPr lang="en-AU" sz="675" i="1" dirty="0">
                <a:solidFill>
                  <a:schemeClr val="bg1"/>
                </a:solidFill>
                <a:latin typeface="+mn-lt"/>
              </a:rPr>
              <a:t>“After balanced consideration,  </a:t>
            </a:r>
            <a:br>
              <a:rPr lang="en-AU" sz="675" i="1" dirty="0">
                <a:solidFill>
                  <a:schemeClr val="bg1"/>
                </a:solidFill>
                <a:latin typeface="+mn-lt"/>
              </a:rPr>
            </a:br>
            <a:r>
              <a:rPr lang="en-AU" sz="675" i="1" dirty="0">
                <a:solidFill>
                  <a:schemeClr val="bg1"/>
                </a:solidFill>
                <a:latin typeface="+mn-lt"/>
              </a:rPr>
              <a:t>I decide”</a:t>
            </a:r>
          </a:p>
        </p:txBody>
      </p:sp>
      <p:sp>
        <p:nvSpPr>
          <p:cNvPr id="44" name="Rectangle 43">
            <a:extLst>
              <a:ext uri="{FF2B5EF4-FFF2-40B4-BE49-F238E27FC236}">
                <a16:creationId xmlns:a16="http://schemas.microsoft.com/office/drawing/2014/main" id="{76C09D91-9024-4DA8-97B4-120E9743312D}"/>
              </a:ext>
            </a:extLst>
          </p:cNvPr>
          <p:cNvSpPr/>
          <p:nvPr/>
        </p:nvSpPr>
        <p:spPr>
          <a:xfrm>
            <a:off x="2675426" y="2685446"/>
            <a:ext cx="882790" cy="689612"/>
          </a:xfrm>
          <a:prstGeom prst="rect">
            <a:avLst/>
          </a:prstGeom>
        </p:spPr>
        <p:txBody>
          <a:bodyPr wrap="square">
            <a:spAutoFit/>
          </a:bodyPr>
          <a:lstStyle/>
          <a:p>
            <a:pPr algn="ctr" defTabSz="166684">
              <a:lnSpc>
                <a:spcPct val="90000"/>
              </a:lnSpc>
              <a:spcAft>
                <a:spcPct val="35000"/>
              </a:spcAft>
            </a:pPr>
            <a:r>
              <a:rPr lang="en-AU" sz="675" b="1" dirty="0">
                <a:solidFill>
                  <a:schemeClr val="bg1"/>
                </a:solidFill>
                <a:latin typeface="+mj-lt"/>
              </a:rPr>
              <a:t>Challenging the way things are done</a:t>
            </a:r>
          </a:p>
          <a:p>
            <a:pPr algn="ctr" defTabSz="166684">
              <a:lnSpc>
                <a:spcPct val="90000"/>
              </a:lnSpc>
              <a:spcAft>
                <a:spcPct val="35000"/>
              </a:spcAft>
            </a:pPr>
            <a:r>
              <a:rPr lang="en-AU" sz="675" i="1" dirty="0">
                <a:solidFill>
                  <a:schemeClr val="bg1"/>
                </a:solidFill>
                <a:latin typeface="+mj-lt"/>
              </a:rPr>
              <a:t>“There must be a better way”</a:t>
            </a:r>
          </a:p>
        </p:txBody>
      </p:sp>
      <p:sp>
        <p:nvSpPr>
          <p:cNvPr id="45" name="Rectangle 44">
            <a:extLst>
              <a:ext uri="{FF2B5EF4-FFF2-40B4-BE49-F238E27FC236}">
                <a16:creationId xmlns:a16="http://schemas.microsoft.com/office/drawing/2014/main" id="{D725829C-BEE8-4041-9463-F5879D05D395}"/>
              </a:ext>
            </a:extLst>
          </p:cNvPr>
          <p:cNvSpPr/>
          <p:nvPr/>
        </p:nvSpPr>
        <p:spPr>
          <a:xfrm>
            <a:off x="2164608" y="3455360"/>
            <a:ext cx="888678" cy="689612"/>
          </a:xfrm>
          <a:prstGeom prst="rect">
            <a:avLst/>
          </a:prstGeom>
        </p:spPr>
        <p:txBody>
          <a:bodyPr wrap="square">
            <a:spAutoFit/>
          </a:bodyPr>
          <a:lstStyle/>
          <a:p>
            <a:pPr algn="ctr" defTabSz="166684">
              <a:lnSpc>
                <a:spcPct val="90000"/>
              </a:lnSpc>
              <a:spcAft>
                <a:spcPct val="35000"/>
              </a:spcAft>
            </a:pPr>
            <a:r>
              <a:rPr lang="en-AU" sz="675" b="1" dirty="0">
                <a:solidFill>
                  <a:schemeClr val="tx2"/>
                </a:solidFill>
                <a:latin typeface="+mj-lt"/>
              </a:rPr>
              <a:t>Creating a shift in others</a:t>
            </a:r>
          </a:p>
          <a:p>
            <a:pPr algn="ctr" defTabSz="166684">
              <a:lnSpc>
                <a:spcPct val="90000"/>
              </a:lnSpc>
              <a:spcAft>
                <a:spcPct val="35000"/>
              </a:spcAft>
            </a:pPr>
            <a:r>
              <a:rPr lang="en-AU" sz="675" i="1" dirty="0">
                <a:solidFill>
                  <a:schemeClr val="tx2"/>
                </a:solidFill>
                <a:latin typeface="+mj-lt"/>
              </a:rPr>
              <a:t>“I hold the tension for others to</a:t>
            </a:r>
            <a:br>
              <a:rPr lang="en-AU" sz="675" i="1" dirty="0">
                <a:solidFill>
                  <a:schemeClr val="tx2"/>
                </a:solidFill>
                <a:latin typeface="+mj-lt"/>
              </a:rPr>
            </a:br>
            <a:r>
              <a:rPr lang="en-AU" sz="675" i="1" dirty="0">
                <a:solidFill>
                  <a:schemeClr val="tx2"/>
                </a:solidFill>
                <a:latin typeface="+mj-lt"/>
              </a:rPr>
              <a:t>grow”</a:t>
            </a:r>
          </a:p>
        </p:txBody>
      </p:sp>
      <p:sp>
        <p:nvSpPr>
          <p:cNvPr id="46" name="Rectangle 45">
            <a:extLst>
              <a:ext uri="{FF2B5EF4-FFF2-40B4-BE49-F238E27FC236}">
                <a16:creationId xmlns:a16="http://schemas.microsoft.com/office/drawing/2014/main" id="{561CBCBA-FB54-403F-8B0B-CD170CCCD747}"/>
              </a:ext>
            </a:extLst>
          </p:cNvPr>
          <p:cNvSpPr/>
          <p:nvPr/>
        </p:nvSpPr>
        <p:spPr>
          <a:xfrm>
            <a:off x="5118936" y="2012014"/>
            <a:ext cx="876716" cy="689612"/>
          </a:xfrm>
          <a:prstGeom prst="rect">
            <a:avLst/>
          </a:prstGeom>
        </p:spPr>
        <p:txBody>
          <a:bodyPr wrap="square">
            <a:spAutoFit/>
          </a:bodyPr>
          <a:lstStyle/>
          <a:p>
            <a:pPr algn="ctr" defTabSz="166684">
              <a:lnSpc>
                <a:spcPct val="90000"/>
              </a:lnSpc>
              <a:spcAft>
                <a:spcPct val="35000"/>
              </a:spcAft>
            </a:pPr>
            <a:r>
              <a:rPr lang="en-AU" sz="675" b="1" dirty="0">
                <a:solidFill>
                  <a:schemeClr val="bg1"/>
                </a:solidFill>
                <a:latin typeface="+mj-lt"/>
              </a:rPr>
              <a:t>Overcoming limiting beliefs</a:t>
            </a:r>
          </a:p>
          <a:p>
            <a:pPr algn="ctr" defTabSz="166684">
              <a:lnSpc>
                <a:spcPct val="90000"/>
              </a:lnSpc>
              <a:spcAft>
                <a:spcPct val="35000"/>
              </a:spcAft>
            </a:pPr>
            <a:r>
              <a:rPr lang="en-AU" sz="675" i="1" dirty="0">
                <a:solidFill>
                  <a:schemeClr val="bg1"/>
                </a:solidFill>
                <a:latin typeface="+mj-lt"/>
              </a:rPr>
              <a:t>“Old patterns become new strength”</a:t>
            </a:r>
          </a:p>
        </p:txBody>
      </p:sp>
      <p:sp>
        <p:nvSpPr>
          <p:cNvPr id="47" name="Rectangle 46">
            <a:extLst>
              <a:ext uri="{FF2B5EF4-FFF2-40B4-BE49-F238E27FC236}">
                <a16:creationId xmlns:a16="http://schemas.microsoft.com/office/drawing/2014/main" id="{B642AE18-FE0E-4050-98C7-C85D30EF26D5}"/>
              </a:ext>
            </a:extLst>
          </p:cNvPr>
          <p:cNvSpPr/>
          <p:nvPr/>
        </p:nvSpPr>
        <p:spPr>
          <a:xfrm>
            <a:off x="8009480" y="3422881"/>
            <a:ext cx="969617" cy="596125"/>
          </a:xfrm>
          <a:prstGeom prst="rect">
            <a:avLst/>
          </a:prstGeom>
        </p:spPr>
        <p:txBody>
          <a:bodyPr wrap="square">
            <a:spAutoFit/>
          </a:bodyPr>
          <a:lstStyle/>
          <a:p>
            <a:pPr algn="ctr" defTabSz="166684">
              <a:lnSpc>
                <a:spcPct val="90000"/>
              </a:lnSpc>
              <a:spcAft>
                <a:spcPct val="35000"/>
              </a:spcAft>
            </a:pPr>
            <a:r>
              <a:rPr lang="en-AU" sz="675" b="1" dirty="0">
                <a:solidFill>
                  <a:schemeClr val="tx2"/>
                </a:solidFill>
                <a:latin typeface="+mj-lt"/>
              </a:rPr>
              <a:t>Leading Transformation</a:t>
            </a:r>
          </a:p>
          <a:p>
            <a:pPr algn="ctr" defTabSz="166684">
              <a:lnSpc>
                <a:spcPct val="90000"/>
              </a:lnSpc>
              <a:spcAft>
                <a:spcPct val="35000"/>
              </a:spcAft>
            </a:pPr>
            <a:r>
              <a:rPr lang="en-AU" sz="675" dirty="0">
                <a:solidFill>
                  <a:schemeClr val="tx2"/>
                </a:solidFill>
                <a:latin typeface="+mj-lt"/>
              </a:rPr>
              <a:t>“</a:t>
            </a:r>
            <a:r>
              <a:rPr lang="en-AU" sz="675" i="1" dirty="0">
                <a:solidFill>
                  <a:schemeClr val="tx2"/>
                </a:solidFill>
                <a:latin typeface="+mj-lt"/>
              </a:rPr>
              <a:t>Holding the dream and flexing the response”</a:t>
            </a:r>
          </a:p>
        </p:txBody>
      </p:sp>
      <p:sp>
        <p:nvSpPr>
          <p:cNvPr id="48" name="Rectangle 47">
            <a:extLst>
              <a:ext uri="{FF2B5EF4-FFF2-40B4-BE49-F238E27FC236}">
                <a16:creationId xmlns:a16="http://schemas.microsoft.com/office/drawing/2014/main" id="{22CE2C86-B835-49F0-A879-CBFC29329CBF}"/>
              </a:ext>
            </a:extLst>
          </p:cNvPr>
          <p:cNvSpPr/>
          <p:nvPr/>
        </p:nvSpPr>
        <p:spPr>
          <a:xfrm>
            <a:off x="4628988" y="2821001"/>
            <a:ext cx="886105" cy="409151"/>
          </a:xfrm>
          <a:prstGeom prst="rect">
            <a:avLst/>
          </a:prstGeom>
        </p:spPr>
        <p:txBody>
          <a:bodyPr wrap="square">
            <a:spAutoFit/>
          </a:bodyPr>
          <a:lstStyle/>
          <a:p>
            <a:pPr algn="ctr" defTabSz="166684">
              <a:lnSpc>
                <a:spcPct val="90000"/>
              </a:lnSpc>
              <a:spcAft>
                <a:spcPct val="35000"/>
              </a:spcAft>
            </a:pPr>
            <a:r>
              <a:rPr lang="en-AU" sz="675" b="1" dirty="0">
                <a:solidFill>
                  <a:schemeClr val="bg1"/>
                </a:solidFill>
                <a:latin typeface="+mj-lt"/>
              </a:rPr>
              <a:t>Investigating</a:t>
            </a:r>
          </a:p>
          <a:p>
            <a:pPr algn="ctr" defTabSz="166684">
              <a:lnSpc>
                <a:spcPct val="90000"/>
              </a:lnSpc>
              <a:spcAft>
                <a:spcPct val="35000"/>
              </a:spcAft>
            </a:pPr>
            <a:r>
              <a:rPr lang="en-AU" sz="675" i="1" dirty="0">
                <a:solidFill>
                  <a:schemeClr val="bg1"/>
                </a:solidFill>
                <a:latin typeface="+mj-lt"/>
              </a:rPr>
              <a:t>“I seek alternatives”</a:t>
            </a:r>
          </a:p>
        </p:txBody>
      </p:sp>
      <p:sp>
        <p:nvSpPr>
          <p:cNvPr id="49" name="Rectangle 48">
            <a:extLst>
              <a:ext uri="{FF2B5EF4-FFF2-40B4-BE49-F238E27FC236}">
                <a16:creationId xmlns:a16="http://schemas.microsoft.com/office/drawing/2014/main" id="{DCC94407-1313-4AA7-9346-DF667F849EB6}"/>
              </a:ext>
            </a:extLst>
          </p:cNvPr>
          <p:cNvSpPr/>
          <p:nvPr/>
        </p:nvSpPr>
        <p:spPr>
          <a:xfrm>
            <a:off x="1697457" y="2762596"/>
            <a:ext cx="882787" cy="725968"/>
          </a:xfrm>
          <a:prstGeom prst="rect">
            <a:avLst/>
          </a:prstGeom>
        </p:spPr>
        <p:txBody>
          <a:bodyPr wrap="square">
            <a:spAutoFit/>
          </a:bodyPr>
          <a:lstStyle/>
          <a:p>
            <a:pPr algn="ctr" defTabSz="166684">
              <a:lnSpc>
                <a:spcPct val="90000"/>
              </a:lnSpc>
              <a:spcAft>
                <a:spcPct val="35000"/>
              </a:spcAft>
            </a:pPr>
            <a:r>
              <a:rPr lang="en-AU" sz="675" b="1" dirty="0">
                <a:solidFill>
                  <a:schemeClr val="tx2"/>
                </a:solidFill>
                <a:latin typeface="+mj-lt"/>
              </a:rPr>
              <a:t>Thinking more broadly</a:t>
            </a:r>
          </a:p>
          <a:p>
            <a:pPr algn="ctr" defTabSz="166684">
              <a:lnSpc>
                <a:spcPct val="90000"/>
              </a:lnSpc>
              <a:spcAft>
                <a:spcPct val="35000"/>
              </a:spcAft>
            </a:pPr>
            <a:r>
              <a:rPr lang="en-AU" sz="675" dirty="0">
                <a:solidFill>
                  <a:schemeClr val="tx2"/>
                </a:solidFill>
                <a:latin typeface="+mj-lt"/>
              </a:rPr>
              <a:t>“</a:t>
            </a:r>
            <a:r>
              <a:rPr lang="en-AU" sz="675" i="1" dirty="0">
                <a:solidFill>
                  <a:schemeClr val="tx2"/>
                </a:solidFill>
                <a:latin typeface="+mj-lt"/>
              </a:rPr>
              <a:t>I don’t need to be an expert to lead”</a:t>
            </a:r>
          </a:p>
          <a:p>
            <a:pPr algn="ctr" defTabSz="166684">
              <a:lnSpc>
                <a:spcPct val="90000"/>
              </a:lnSpc>
              <a:spcAft>
                <a:spcPct val="35000"/>
              </a:spcAft>
            </a:pPr>
            <a:endParaRPr lang="en-AU" sz="675" i="1" dirty="0">
              <a:solidFill>
                <a:schemeClr val="tx2"/>
              </a:solidFill>
              <a:latin typeface="+mj-lt"/>
            </a:endParaRPr>
          </a:p>
        </p:txBody>
      </p:sp>
      <p:sp>
        <p:nvSpPr>
          <p:cNvPr id="50" name="TextBox 49">
            <a:extLst>
              <a:ext uri="{FF2B5EF4-FFF2-40B4-BE49-F238E27FC236}">
                <a16:creationId xmlns:a16="http://schemas.microsoft.com/office/drawing/2014/main" id="{BD80D7E9-9499-4EC6-9654-68BEABF7E807}"/>
              </a:ext>
            </a:extLst>
          </p:cNvPr>
          <p:cNvSpPr txBox="1"/>
          <p:nvPr/>
        </p:nvSpPr>
        <p:spPr>
          <a:xfrm>
            <a:off x="8451806" y="1488748"/>
            <a:ext cx="347135" cy="454432"/>
          </a:xfrm>
          <a:prstGeom prst="ellipse">
            <a:avLst/>
          </a:prstGeom>
          <a:noFill/>
          <a:ln>
            <a:noFill/>
          </a:ln>
        </p:spPr>
        <p:txBody>
          <a:bodyPr wrap="none" lIns="0" rIns="0" rtlCol="0">
            <a:spAutoFit/>
          </a:bodyPr>
          <a:lstStyle/>
          <a:p>
            <a:r>
              <a:rPr lang="en-AU" sz="1500" b="1" dirty="0">
                <a:solidFill>
                  <a:srgbClr val="FFC300"/>
                </a:solidFill>
              </a:rPr>
              <a:t>Be</a:t>
            </a:r>
          </a:p>
        </p:txBody>
      </p:sp>
      <p:sp>
        <p:nvSpPr>
          <p:cNvPr id="51" name="Rectangle 50">
            <a:extLst>
              <a:ext uri="{FF2B5EF4-FFF2-40B4-BE49-F238E27FC236}">
                <a16:creationId xmlns:a16="http://schemas.microsoft.com/office/drawing/2014/main" id="{B1CB8563-B0E6-4147-8372-EAB0FE3DA594}"/>
              </a:ext>
            </a:extLst>
          </p:cNvPr>
          <p:cNvSpPr/>
          <p:nvPr/>
        </p:nvSpPr>
        <p:spPr>
          <a:xfrm>
            <a:off x="675655" y="2843173"/>
            <a:ext cx="941696" cy="409151"/>
          </a:xfrm>
          <a:prstGeom prst="rect">
            <a:avLst/>
          </a:prstGeom>
        </p:spPr>
        <p:txBody>
          <a:bodyPr wrap="square">
            <a:spAutoFit/>
          </a:bodyPr>
          <a:lstStyle/>
          <a:p>
            <a:pPr algn="ctr" defTabSz="166684">
              <a:lnSpc>
                <a:spcPct val="90000"/>
              </a:lnSpc>
              <a:spcAft>
                <a:spcPct val="35000"/>
              </a:spcAft>
            </a:pPr>
            <a:r>
              <a:rPr lang="en-AU" sz="675" b="1" dirty="0">
                <a:solidFill>
                  <a:schemeClr val="tx2"/>
                </a:solidFill>
                <a:latin typeface="+mj-lt"/>
              </a:rPr>
              <a:t>Inquisitiveness</a:t>
            </a:r>
          </a:p>
          <a:p>
            <a:pPr algn="ctr" defTabSz="166684">
              <a:lnSpc>
                <a:spcPct val="90000"/>
              </a:lnSpc>
              <a:spcAft>
                <a:spcPct val="35000"/>
              </a:spcAft>
            </a:pPr>
            <a:r>
              <a:rPr lang="en-AU" sz="675" i="1" dirty="0">
                <a:solidFill>
                  <a:schemeClr val="tx2"/>
                </a:solidFill>
                <a:latin typeface="+mj-lt"/>
              </a:rPr>
              <a:t>“What’s beyond the obvious?”</a:t>
            </a:r>
          </a:p>
        </p:txBody>
      </p:sp>
      <p:sp>
        <p:nvSpPr>
          <p:cNvPr id="52" name="Rectangle 51">
            <a:extLst>
              <a:ext uri="{FF2B5EF4-FFF2-40B4-BE49-F238E27FC236}">
                <a16:creationId xmlns:a16="http://schemas.microsoft.com/office/drawing/2014/main" id="{D5F664C7-5C36-4A72-A748-372E1A9DE41D}"/>
              </a:ext>
            </a:extLst>
          </p:cNvPr>
          <p:cNvSpPr/>
          <p:nvPr/>
        </p:nvSpPr>
        <p:spPr>
          <a:xfrm>
            <a:off x="203891" y="3435962"/>
            <a:ext cx="889607" cy="596125"/>
          </a:xfrm>
          <a:prstGeom prst="rect">
            <a:avLst/>
          </a:prstGeom>
        </p:spPr>
        <p:txBody>
          <a:bodyPr wrap="square">
            <a:spAutoFit/>
          </a:bodyPr>
          <a:lstStyle/>
          <a:p>
            <a:pPr algn="ctr" defTabSz="166684">
              <a:lnSpc>
                <a:spcPct val="90000"/>
              </a:lnSpc>
              <a:spcAft>
                <a:spcPct val="35000"/>
              </a:spcAft>
            </a:pPr>
            <a:r>
              <a:rPr lang="en-AU" sz="675" b="1" dirty="0">
                <a:solidFill>
                  <a:schemeClr val="tx2"/>
                </a:solidFill>
                <a:latin typeface="+mj-lt"/>
              </a:rPr>
              <a:t>Co-creation and collaboration</a:t>
            </a:r>
          </a:p>
          <a:p>
            <a:pPr algn="ctr" defTabSz="166684">
              <a:lnSpc>
                <a:spcPct val="90000"/>
              </a:lnSpc>
              <a:spcAft>
                <a:spcPct val="35000"/>
              </a:spcAft>
            </a:pPr>
            <a:r>
              <a:rPr lang="en-AU" sz="675" i="1" dirty="0">
                <a:solidFill>
                  <a:schemeClr val="tx2"/>
                </a:solidFill>
                <a:latin typeface="+mj-lt"/>
              </a:rPr>
              <a:t>“We are better together”</a:t>
            </a:r>
          </a:p>
        </p:txBody>
      </p:sp>
    </p:spTree>
    <p:extLst>
      <p:ext uri="{BB962C8B-B14F-4D97-AF65-F5344CB8AC3E}">
        <p14:creationId xmlns:p14="http://schemas.microsoft.com/office/powerpoint/2010/main" val="1806219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Resilience mindsets</a:t>
            </a:r>
          </a:p>
        </p:txBody>
      </p:sp>
      <p:sp>
        <p:nvSpPr>
          <p:cNvPr id="5" name="Hexagon 4"/>
          <p:cNvSpPr/>
          <p:nvPr/>
        </p:nvSpPr>
        <p:spPr>
          <a:xfrm rot="16200000">
            <a:off x="4327772" y="1287145"/>
            <a:ext cx="1906021" cy="1900987"/>
          </a:xfrm>
          <a:prstGeom prst="hexagon">
            <a:avLst/>
          </a:prstGeom>
          <a:solidFill>
            <a:srgbClr val="ED6F18"/>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lvl="0" algn="ctr" defTabSz="222250">
              <a:lnSpc>
                <a:spcPct val="90000"/>
              </a:lnSpc>
              <a:spcAft>
                <a:spcPct val="35000"/>
              </a:spcAft>
            </a:pPr>
            <a:r>
              <a:rPr lang="en-AU" sz="1600" dirty="0">
                <a:solidFill>
                  <a:schemeClr val="bg1"/>
                </a:solidFill>
                <a:latin typeface="Calibri" panose="020F0502020204030204" pitchFamily="34" charset="0"/>
              </a:rPr>
              <a:t>Finding my power</a:t>
            </a:r>
          </a:p>
          <a:p>
            <a:pPr lvl="0" algn="ctr" defTabSz="222250">
              <a:lnSpc>
                <a:spcPct val="90000"/>
              </a:lnSpc>
              <a:spcAft>
                <a:spcPct val="35000"/>
              </a:spcAft>
            </a:pPr>
            <a:r>
              <a:rPr lang="en-AU" sz="1600" dirty="0">
                <a:solidFill>
                  <a:schemeClr val="bg1"/>
                </a:solidFill>
                <a:latin typeface="Calibri" panose="020F0502020204030204" pitchFamily="34" charset="0"/>
              </a:rPr>
              <a:t>“</a:t>
            </a:r>
            <a:r>
              <a:rPr lang="en-AU" sz="1600" i="1" dirty="0">
                <a:solidFill>
                  <a:schemeClr val="bg1"/>
                </a:solidFill>
                <a:latin typeface="Calibri" panose="020F0502020204030204" pitchFamily="34" charset="0"/>
              </a:rPr>
              <a:t>I can claim my authority”</a:t>
            </a:r>
          </a:p>
        </p:txBody>
      </p:sp>
      <p:sp>
        <p:nvSpPr>
          <p:cNvPr id="6" name="Hexagon 5"/>
          <p:cNvSpPr/>
          <p:nvPr/>
        </p:nvSpPr>
        <p:spPr>
          <a:xfrm rot="16200000">
            <a:off x="2332910" y="1275263"/>
            <a:ext cx="1906021" cy="1900986"/>
          </a:xfrm>
          <a:prstGeom prst="hexagon">
            <a:avLst/>
          </a:prstGeom>
          <a:solidFill>
            <a:srgbClr val="ED6F18"/>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lvl="0" algn="ctr" defTabSz="222250">
              <a:lnSpc>
                <a:spcPct val="90000"/>
              </a:lnSpc>
              <a:spcAft>
                <a:spcPct val="35000"/>
              </a:spcAft>
            </a:pPr>
            <a:r>
              <a:rPr lang="en-AU" sz="1600" dirty="0">
                <a:solidFill>
                  <a:schemeClr val="bg1"/>
                </a:solidFill>
                <a:latin typeface="Calibri" panose="020F0502020204030204" pitchFamily="34" charset="0"/>
              </a:rPr>
              <a:t>Overcoming limiting beliefs</a:t>
            </a:r>
          </a:p>
          <a:p>
            <a:pPr lvl="0" algn="ctr" defTabSz="222250">
              <a:lnSpc>
                <a:spcPct val="90000"/>
              </a:lnSpc>
              <a:spcAft>
                <a:spcPct val="35000"/>
              </a:spcAft>
            </a:pPr>
            <a:r>
              <a:rPr lang="en-AU" sz="1600" i="1" dirty="0">
                <a:solidFill>
                  <a:schemeClr val="bg1"/>
                </a:solidFill>
                <a:latin typeface="Calibri" panose="020F0502020204030204" pitchFamily="34" charset="0"/>
              </a:rPr>
              <a:t>“Old patterns become new strength”</a:t>
            </a:r>
          </a:p>
        </p:txBody>
      </p:sp>
      <p:sp>
        <p:nvSpPr>
          <p:cNvPr id="7" name="Hexagon 6"/>
          <p:cNvSpPr/>
          <p:nvPr/>
        </p:nvSpPr>
        <p:spPr>
          <a:xfrm rot="16200000">
            <a:off x="4327772" y="3360000"/>
            <a:ext cx="1906021" cy="1900987"/>
          </a:xfrm>
          <a:prstGeom prst="hexagon">
            <a:avLst/>
          </a:prstGeom>
          <a:solidFill>
            <a:srgbClr val="ED6F18"/>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lvl="0" algn="ctr" defTabSz="222250">
              <a:lnSpc>
                <a:spcPct val="90000"/>
              </a:lnSpc>
              <a:spcAft>
                <a:spcPct val="35000"/>
              </a:spcAft>
            </a:pPr>
            <a:r>
              <a:rPr lang="en-AU" sz="1600" dirty="0">
                <a:solidFill>
                  <a:schemeClr val="bg1"/>
                </a:solidFill>
                <a:latin typeface="Calibri" panose="020F0502020204030204" pitchFamily="34" charset="0"/>
              </a:rPr>
              <a:t>Choose your attitude</a:t>
            </a:r>
          </a:p>
          <a:p>
            <a:pPr lvl="0" algn="ctr" defTabSz="222250">
              <a:lnSpc>
                <a:spcPct val="90000"/>
              </a:lnSpc>
              <a:spcAft>
                <a:spcPct val="35000"/>
              </a:spcAft>
            </a:pPr>
            <a:r>
              <a:rPr lang="en-AU" sz="1600" i="1" dirty="0">
                <a:solidFill>
                  <a:schemeClr val="bg1"/>
                </a:solidFill>
                <a:latin typeface="Calibri" panose="020F0502020204030204" pitchFamily="34" charset="0"/>
              </a:rPr>
              <a:t>“I can choose my response”</a:t>
            </a:r>
          </a:p>
        </p:txBody>
      </p:sp>
      <p:sp>
        <p:nvSpPr>
          <p:cNvPr id="8" name="Hexagon 7"/>
          <p:cNvSpPr/>
          <p:nvPr/>
        </p:nvSpPr>
        <p:spPr>
          <a:xfrm rot="16200000">
            <a:off x="2333670" y="3360000"/>
            <a:ext cx="1906021" cy="1900987"/>
          </a:xfrm>
          <a:prstGeom prst="hexagon">
            <a:avLst/>
          </a:prstGeom>
          <a:solidFill>
            <a:srgbClr val="ED6F18"/>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lvl="0" algn="ctr" defTabSz="222250">
              <a:lnSpc>
                <a:spcPct val="90000"/>
              </a:lnSpc>
              <a:spcAft>
                <a:spcPct val="35000"/>
              </a:spcAft>
            </a:pPr>
            <a:r>
              <a:rPr lang="en-AU" sz="1600" dirty="0">
                <a:solidFill>
                  <a:schemeClr val="bg1"/>
                </a:solidFill>
                <a:latin typeface="Calibri" panose="020F0502020204030204" pitchFamily="34" charset="0"/>
              </a:rPr>
              <a:t>Emotionally in touch</a:t>
            </a:r>
          </a:p>
          <a:p>
            <a:pPr lvl="0" algn="ctr" defTabSz="222250">
              <a:lnSpc>
                <a:spcPct val="90000"/>
              </a:lnSpc>
              <a:spcAft>
                <a:spcPct val="35000"/>
              </a:spcAft>
            </a:pPr>
            <a:r>
              <a:rPr lang="en-AU" sz="1600" i="1" dirty="0">
                <a:solidFill>
                  <a:schemeClr val="bg1"/>
                </a:solidFill>
                <a:latin typeface="Calibri" panose="020F0502020204030204" pitchFamily="34" charset="0"/>
              </a:rPr>
              <a:t>“My feelings and emotions are helpful”</a:t>
            </a:r>
          </a:p>
        </p:txBody>
      </p:sp>
    </p:spTree>
    <p:extLst>
      <p:ext uri="{BB962C8B-B14F-4D97-AF65-F5344CB8AC3E}">
        <p14:creationId xmlns:p14="http://schemas.microsoft.com/office/powerpoint/2010/main" val="2563806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29577FA-4D19-4A49-8B41-92BAEFAAF013}"/>
              </a:ext>
            </a:extLst>
          </p:cNvPr>
          <p:cNvPicPr preferRelativeResize="0">
            <a:picLocks/>
          </p:cNvPicPr>
          <p:nvPr/>
        </p:nvPicPr>
        <p:blipFill rotWithShape="1">
          <a:blip r:embed="rId3" cstate="print">
            <a:extLst>
              <a:ext uri="{28A0092B-C50C-407E-A947-70E740481C1C}">
                <a14:useLocalDpi xmlns:a14="http://schemas.microsoft.com/office/drawing/2010/main" val="0"/>
              </a:ext>
            </a:extLst>
          </a:blip>
          <a:srcRect l="24603" t="201" r="19428" b="-386"/>
          <a:stretch/>
        </p:blipFill>
        <p:spPr>
          <a:xfrm>
            <a:off x="4196454" y="-28136"/>
            <a:ext cx="4950000" cy="6042454"/>
          </a:xfrm>
          <a:prstGeom prst="rect">
            <a:avLst/>
          </a:prstGeom>
        </p:spPr>
      </p:pic>
      <p:sp>
        <p:nvSpPr>
          <p:cNvPr id="4" name="Title 3"/>
          <p:cNvSpPr>
            <a:spLocks noGrp="1"/>
          </p:cNvSpPr>
          <p:nvPr>
            <p:ph type="title"/>
          </p:nvPr>
        </p:nvSpPr>
        <p:spPr>
          <a:prstGeom prst="rect">
            <a:avLst/>
          </a:prstGeom>
        </p:spPr>
        <p:txBody>
          <a:bodyPr/>
          <a:lstStyle/>
          <a:p>
            <a:r>
              <a:rPr lang="en-AU" dirty="0">
                <a:solidFill>
                  <a:schemeClr val="accent1"/>
                </a:solidFill>
              </a:rPr>
              <a:t>‘From Surviving to Thriving’</a:t>
            </a:r>
            <a:endParaRPr lang="en-AU" sz="2600" dirty="0">
              <a:solidFill>
                <a:schemeClr val="accent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91414062"/>
              </p:ext>
            </p:extLst>
          </p:nvPr>
        </p:nvGraphicFramePr>
        <p:xfrm>
          <a:off x="1" y="849490"/>
          <a:ext cx="4196454" cy="5136195"/>
        </p:xfrm>
        <a:graphic>
          <a:graphicData uri="http://schemas.openxmlformats.org/drawingml/2006/table">
            <a:tbl>
              <a:tblPr firstRow="1" bandRow="1">
                <a:tableStyleId>{F5AB1C69-6EDB-4FF4-983F-18BD219EF322}</a:tableStyleId>
              </a:tblPr>
              <a:tblGrid>
                <a:gridCol w="4196454">
                  <a:extLst>
                    <a:ext uri="{9D8B030D-6E8A-4147-A177-3AD203B41FA5}">
                      <a16:colId xmlns:a16="http://schemas.microsoft.com/office/drawing/2014/main" val="20000"/>
                    </a:ext>
                  </a:extLst>
                </a:gridCol>
              </a:tblGrid>
              <a:tr h="270857">
                <a:tc>
                  <a:txBody>
                    <a:bodyPr/>
                    <a:lstStyle/>
                    <a:p>
                      <a:pPr marL="0" indent="442913"/>
                      <a:r>
                        <a:rPr lang="en-AU" sz="1400" b="1" dirty="0">
                          <a:solidFill>
                            <a:schemeClr val="accent1"/>
                          </a:solidFill>
                          <a:latin typeface="Calibri" panose="020F0502020204030204" pitchFamily="34" charset="0"/>
                          <a:cs typeface="Calibri" panose="020F0502020204030204" pitchFamily="34" charset="0"/>
                        </a:rPr>
                        <a:t>Overview of Learning Day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72755">
                <a:tc>
                  <a:txBody>
                    <a:bodyPr/>
                    <a:lstStyle/>
                    <a:p>
                      <a:pPr marL="84138" marR="0" lvl="0" indent="0" algn="just" defTabSz="914400" rtl="0" eaLnBrk="1" fontAlgn="auto" latinLnBrk="0" hangingPunct="1">
                        <a:lnSpc>
                          <a:spcPct val="100000"/>
                        </a:lnSpc>
                        <a:spcBef>
                          <a:spcPts val="0"/>
                        </a:spcBef>
                        <a:spcAft>
                          <a:spcPts val="0"/>
                        </a:spcAft>
                        <a:buClrTx/>
                        <a:buSzTx/>
                        <a:buFontTx/>
                        <a:buNone/>
                        <a:tabLst/>
                        <a:defRPr/>
                      </a:pPr>
                      <a:r>
                        <a:rPr lang="en-AU" sz="1200" kern="0" dirty="0">
                          <a:solidFill>
                            <a:schemeClr val="tx1">
                              <a:lumMod val="75000"/>
                              <a:lumOff val="25000"/>
                            </a:schemeClr>
                          </a:solidFill>
                          <a:latin typeface="Calibri" panose="020F0502020204030204" pitchFamily="34" charset="0"/>
                        </a:rPr>
                        <a:t>This Learning Day focuses on three areas within your control that can make all the difference: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67348">
                <a:tc>
                  <a:txBody>
                    <a:bodyPr/>
                    <a:lstStyle/>
                    <a:p>
                      <a:pPr marL="263525" indent="-179388" fontAlgn="auto">
                        <a:spcBef>
                          <a:spcPts val="0"/>
                        </a:spcBef>
                        <a:spcAft>
                          <a:spcPts val="0"/>
                        </a:spcAft>
                        <a:buSzPct val="90000"/>
                        <a:buFont typeface="Courier New" panose="02070309020205020404" pitchFamily="49" charset="0"/>
                        <a:buChar char="o"/>
                        <a:defRPr/>
                      </a:pPr>
                      <a:r>
                        <a:rPr lang="en-AU" sz="1200" b="1" kern="0" dirty="0">
                          <a:solidFill>
                            <a:schemeClr val="tx1">
                              <a:lumMod val="75000"/>
                              <a:lumOff val="25000"/>
                            </a:schemeClr>
                          </a:solidFill>
                          <a:latin typeface="Calibri" panose="020F0502020204030204" pitchFamily="34" charset="0"/>
                        </a:rPr>
                        <a:t>Managing your state</a:t>
                      </a:r>
                      <a:r>
                        <a:rPr lang="en-AU" sz="1200" kern="0" dirty="0">
                          <a:solidFill>
                            <a:schemeClr val="tx1">
                              <a:lumMod val="75000"/>
                              <a:lumOff val="25000"/>
                            </a:schemeClr>
                          </a:solidFill>
                          <a:latin typeface="Calibri" panose="020F0502020204030204" pitchFamily="34" charset="0"/>
                        </a:rPr>
                        <a:t>: developing your self-awareness, understanding what Mindtraps can derail you</a:t>
                      </a:r>
                    </a:p>
                    <a:p>
                      <a:pPr marL="263525" indent="-179388" fontAlgn="auto">
                        <a:spcBef>
                          <a:spcPts val="0"/>
                        </a:spcBef>
                        <a:spcAft>
                          <a:spcPts val="0"/>
                        </a:spcAft>
                        <a:buSzPct val="90000"/>
                        <a:buFont typeface="Courier New" panose="02070309020205020404" pitchFamily="49" charset="0"/>
                        <a:buChar char="o"/>
                        <a:defRPr/>
                      </a:pPr>
                      <a:r>
                        <a:rPr lang="en-AU" sz="1200" b="1" kern="0" dirty="0">
                          <a:solidFill>
                            <a:schemeClr val="tx1">
                              <a:lumMod val="75000"/>
                              <a:lumOff val="25000"/>
                            </a:schemeClr>
                          </a:solidFill>
                          <a:latin typeface="Calibri" panose="020F0502020204030204" pitchFamily="34" charset="0"/>
                        </a:rPr>
                        <a:t>Managing relationships</a:t>
                      </a:r>
                      <a:r>
                        <a:rPr lang="en-AU" sz="1200" kern="0" dirty="0">
                          <a:solidFill>
                            <a:schemeClr val="tx1">
                              <a:lumMod val="75000"/>
                              <a:lumOff val="25000"/>
                            </a:schemeClr>
                          </a:solidFill>
                          <a:latin typeface="Calibri" panose="020F0502020204030204" pitchFamily="34" charset="0"/>
                        </a:rPr>
                        <a:t>: having the courage and skills to have difficult conversations with others, whilst developing a personal network to sustain you through the more challenging times</a:t>
                      </a:r>
                    </a:p>
                    <a:p>
                      <a:pPr marL="263525" indent="-179388" fontAlgn="auto">
                        <a:spcBef>
                          <a:spcPts val="0"/>
                        </a:spcBef>
                        <a:spcAft>
                          <a:spcPts val="0"/>
                        </a:spcAft>
                        <a:buSzPct val="90000"/>
                        <a:buFont typeface="Courier New" panose="02070309020205020404" pitchFamily="49" charset="0"/>
                        <a:buChar char="o"/>
                        <a:defRPr/>
                      </a:pPr>
                      <a:r>
                        <a:rPr lang="en-AU" sz="1200" b="1" kern="0" dirty="0">
                          <a:solidFill>
                            <a:schemeClr val="tx1">
                              <a:lumMod val="75000"/>
                              <a:lumOff val="25000"/>
                            </a:schemeClr>
                          </a:solidFill>
                          <a:latin typeface="Calibri" panose="020F0502020204030204" pitchFamily="34" charset="0"/>
                        </a:rPr>
                        <a:t>Finding your spark</a:t>
                      </a:r>
                      <a:r>
                        <a:rPr lang="en-AU" sz="1200" kern="0" dirty="0">
                          <a:solidFill>
                            <a:schemeClr val="tx1">
                              <a:lumMod val="75000"/>
                              <a:lumOff val="25000"/>
                            </a:schemeClr>
                          </a:solidFill>
                          <a:latin typeface="Calibri" panose="020F0502020204030204" pitchFamily="34" charset="0"/>
                        </a:rPr>
                        <a:t>: understanding deep down what drives you and knowing how to bring your unique spark into your everyday work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6105">
                <a:tc>
                  <a:txBody>
                    <a:bodyPr/>
                    <a:lstStyle/>
                    <a:p>
                      <a:pPr marL="0" indent="442913"/>
                      <a:r>
                        <a:rPr lang="en-AU" sz="1400" b="1" dirty="0">
                          <a:solidFill>
                            <a:schemeClr val="accent5"/>
                          </a:solidFill>
                          <a:latin typeface="Calibri" panose="020F0502020204030204" pitchFamily="34" charset="0"/>
                          <a:cs typeface="Calibri" panose="020F0502020204030204" pitchFamily="34" charset="0"/>
                        </a:rPr>
                        <a:t>Outcomes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61318">
                <a:tc>
                  <a:txBody>
                    <a:bodyPr/>
                    <a:lstStyle/>
                    <a:p>
                      <a:pPr marL="263525" indent="-179388" fontAlgn="auto">
                        <a:spcBef>
                          <a:spcPts val="0"/>
                        </a:spcBef>
                        <a:spcAft>
                          <a:spcPts val="0"/>
                        </a:spcAft>
                        <a:buSzPct val="90000"/>
                        <a:buFont typeface="Courier New" panose="02070309020205020404" pitchFamily="49" charset="0"/>
                        <a:buChar char="o"/>
                      </a:pPr>
                      <a:r>
                        <a:rPr lang="en-AU" sz="1200" dirty="0">
                          <a:solidFill>
                            <a:schemeClr val="tx1">
                              <a:lumMod val="75000"/>
                              <a:lumOff val="25000"/>
                            </a:schemeClr>
                          </a:solidFill>
                          <a:latin typeface="Calibri" panose="020F0502020204030204" pitchFamily="34" charset="0"/>
                          <a:cs typeface="Arial"/>
                        </a:rPr>
                        <a:t>To build your personal resilience and resourcefulness</a:t>
                      </a:r>
                    </a:p>
                    <a:p>
                      <a:pPr marL="263525" indent="-179388" fontAlgn="auto">
                        <a:spcBef>
                          <a:spcPts val="0"/>
                        </a:spcBef>
                        <a:spcAft>
                          <a:spcPts val="0"/>
                        </a:spcAft>
                        <a:buSzPct val="90000"/>
                        <a:buFont typeface="Courier New" panose="02070309020205020404" pitchFamily="49" charset="0"/>
                        <a:buChar char="o"/>
                      </a:pPr>
                      <a:r>
                        <a:rPr lang="en-AU" sz="1200" dirty="0">
                          <a:solidFill>
                            <a:schemeClr val="tx1">
                              <a:lumMod val="75000"/>
                              <a:lumOff val="25000"/>
                            </a:schemeClr>
                          </a:solidFill>
                          <a:latin typeface="Calibri" panose="020F0502020204030204" pitchFamily="34" charset="0"/>
                          <a:cs typeface="Arial"/>
                        </a:rPr>
                        <a:t>To learn how to manage your state</a:t>
                      </a:r>
                    </a:p>
                    <a:p>
                      <a:pPr marL="263525" indent="-179388" fontAlgn="auto">
                        <a:spcBef>
                          <a:spcPts val="0"/>
                        </a:spcBef>
                        <a:spcAft>
                          <a:spcPts val="0"/>
                        </a:spcAft>
                        <a:buSzPct val="90000"/>
                        <a:buFont typeface="Courier New" panose="02070309020205020404" pitchFamily="49" charset="0"/>
                        <a:buChar char="o"/>
                      </a:pPr>
                      <a:r>
                        <a:rPr lang="en-AU" sz="1200" dirty="0">
                          <a:solidFill>
                            <a:schemeClr val="tx1">
                              <a:lumMod val="75000"/>
                              <a:lumOff val="25000"/>
                            </a:schemeClr>
                          </a:solidFill>
                          <a:latin typeface="Calibri" panose="020F0502020204030204" pitchFamily="34" charset="0"/>
                          <a:cs typeface="Arial"/>
                        </a:rPr>
                        <a:t>To try out some practical tools to build more positive relationships with key people</a:t>
                      </a:r>
                    </a:p>
                    <a:p>
                      <a:pPr marL="263525" indent="-179388" fontAlgn="auto">
                        <a:spcBef>
                          <a:spcPts val="0"/>
                        </a:spcBef>
                        <a:spcAft>
                          <a:spcPts val="0"/>
                        </a:spcAft>
                        <a:buSzPct val="90000"/>
                        <a:buFont typeface="Courier New" panose="02070309020205020404" pitchFamily="49" charset="0"/>
                        <a:buChar char="o"/>
                      </a:pPr>
                      <a:r>
                        <a:rPr lang="en-AU" sz="1200" dirty="0">
                          <a:solidFill>
                            <a:schemeClr val="tx1">
                              <a:lumMod val="75000"/>
                              <a:lumOff val="25000"/>
                            </a:schemeClr>
                          </a:solidFill>
                          <a:latin typeface="Calibri" panose="020F0502020204030204" pitchFamily="34" charset="0"/>
                          <a:cs typeface="Arial"/>
                        </a:rPr>
                        <a:t>To identify your spark and how to bring this more into your life</a:t>
                      </a:r>
                    </a:p>
                    <a:p>
                      <a:pPr marL="263525" indent="-179388" fontAlgn="auto">
                        <a:spcBef>
                          <a:spcPts val="0"/>
                        </a:spcBef>
                        <a:spcAft>
                          <a:spcPts val="0"/>
                        </a:spcAft>
                        <a:buSzPct val="90000"/>
                        <a:buFont typeface="Courier New" panose="02070309020205020404" pitchFamily="49" charset="0"/>
                        <a:buChar char="o"/>
                      </a:pPr>
                      <a:r>
                        <a:rPr lang="en-AU" sz="1200" dirty="0">
                          <a:solidFill>
                            <a:schemeClr val="tx1">
                              <a:lumMod val="75000"/>
                              <a:lumOff val="25000"/>
                            </a:schemeClr>
                          </a:solidFill>
                          <a:latin typeface="Calibri" panose="020F0502020204030204" pitchFamily="34" charset="0"/>
                          <a:cs typeface="Arial"/>
                        </a:rPr>
                        <a:t>To reflect on your overall wellbeing and start to build your own ‘balance wheel’</a:t>
                      </a:r>
                      <a:endParaRPr lang="en-US" sz="1200" dirty="0">
                        <a:solidFill>
                          <a:schemeClr val="tx1">
                            <a:lumMod val="75000"/>
                            <a:lumOff val="25000"/>
                          </a:schemeClr>
                        </a:solidFill>
                        <a:latin typeface="Calibri" panose="020F0502020204030204" pitchFamily="34" charset="0"/>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8130">
                <a:tc>
                  <a:txBody>
                    <a:bodyPr/>
                    <a:lstStyle/>
                    <a:p>
                      <a:pPr marL="0" indent="442913"/>
                      <a:r>
                        <a:rPr lang="en-AU" sz="1400" b="1" dirty="0">
                          <a:solidFill>
                            <a:schemeClr val="accent2"/>
                          </a:solidFill>
                          <a:latin typeface="Calibri" panose="020F0502020204030204" pitchFamily="34" charset="0"/>
                          <a:cs typeface="Calibri" panose="020F0502020204030204" pitchFamily="34" charset="0"/>
                        </a:rPr>
                        <a:t>Course format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96392">
                <a:tc>
                  <a:txBody>
                    <a:bodyPr/>
                    <a:lstStyle/>
                    <a:p>
                      <a:pPr marL="84138" indent="0"/>
                      <a:r>
                        <a:rPr lang="en-AU" sz="1200" b="0" baseline="0" dirty="0">
                          <a:solidFill>
                            <a:schemeClr val="tx1">
                              <a:lumMod val="75000"/>
                              <a:lumOff val="25000"/>
                            </a:schemeClr>
                          </a:solidFill>
                          <a:latin typeface="Calibri" panose="020F0502020204030204" pitchFamily="34" charset="0"/>
                          <a:cs typeface="Calibri" panose="020F0502020204030204" pitchFamily="34" charset="0"/>
                        </a:rPr>
                        <a:t>We deliver our learning days across the full range of school settings. Our facilitators are professional leadership coaches.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7" name="Rectangle 6"/>
          <p:cNvSpPr/>
          <p:nvPr/>
        </p:nvSpPr>
        <p:spPr>
          <a:xfrm>
            <a:off x="5139790" y="4520419"/>
            <a:ext cx="3994785" cy="408853"/>
          </a:xfrm>
          <a:prstGeom prst="rect">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2400" b="1" dirty="0">
                <a:solidFill>
                  <a:schemeClr val="bg1"/>
                </a:solidFill>
                <a:latin typeface="Calibri" panose="020F0502020204030204" pitchFamily="34" charset="0"/>
                <a:cs typeface="Calibri" panose="020F0502020204030204" pitchFamily="34" charset="0"/>
              </a:rPr>
              <a:t>Who is this for?</a:t>
            </a:r>
            <a:endParaRPr lang="en-AU" b="1" dirty="0">
              <a:solidFill>
                <a:schemeClr val="bg1"/>
              </a:solidFill>
              <a:latin typeface="Calibri" panose="020F0502020204030204" pitchFamily="34" charset="0"/>
              <a:cs typeface="Calibri" panose="020F0502020204030204" pitchFamily="34" charset="0"/>
            </a:endParaRPr>
          </a:p>
          <a:p>
            <a:r>
              <a:rPr lang="en-AU" b="1" dirty="0">
                <a:solidFill>
                  <a:schemeClr val="bg1"/>
                </a:solidFill>
                <a:latin typeface="Calibri" panose="020F0502020204030204" pitchFamily="34" charset="0"/>
                <a:cs typeface="Calibri" panose="020F0502020204030204" pitchFamily="34" charset="0"/>
              </a:rPr>
              <a:t>Line managers</a:t>
            </a:r>
          </a:p>
        </p:txBody>
      </p:sp>
      <p:sp>
        <p:nvSpPr>
          <p:cNvPr id="8" name="Rectangle 7"/>
          <p:cNvSpPr/>
          <p:nvPr/>
        </p:nvSpPr>
        <p:spPr>
          <a:xfrm>
            <a:off x="5139790" y="4929271"/>
            <a:ext cx="3994785" cy="1228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latin typeface="Calibri" panose="020F0502020204030204" pitchFamily="34" charset="0"/>
                <a:cs typeface="Calibri" panose="020F0502020204030204" pitchFamily="34" charset="0"/>
              </a:rPr>
              <a:t>This Learning Day can be delivered to PPA clusters, school leadership teams or whole school staff – from 10 to 100+ people</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12" y="891713"/>
            <a:ext cx="263176" cy="220781"/>
          </a:xfrm>
          <a:prstGeom prst="rect">
            <a:avLst/>
          </a:prstGeom>
        </p:spPr>
      </p:pic>
      <p:pic>
        <p:nvPicPr>
          <p:cNvPr id="13" name="Picture 12"/>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85012" y="3417587"/>
            <a:ext cx="263176" cy="263176"/>
          </a:xfrm>
          <a:prstGeom prst="rect">
            <a:avLst/>
          </a:prstGeom>
        </p:spPr>
      </p:pic>
      <p:pic>
        <p:nvPicPr>
          <p:cNvPr id="14" name="Picture 1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71698" y="5276090"/>
            <a:ext cx="276490" cy="222133"/>
          </a:xfrm>
          <a:prstGeom prst="rect">
            <a:avLst/>
          </a:prstGeom>
        </p:spPr>
      </p:pic>
    </p:spTree>
    <p:extLst>
      <p:ext uri="{BB962C8B-B14F-4D97-AF65-F5344CB8AC3E}">
        <p14:creationId xmlns:p14="http://schemas.microsoft.com/office/powerpoint/2010/main" val="39771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46892" b="853"/>
          <a:stretch/>
        </p:blipFill>
        <p:spPr>
          <a:xfrm flipH="1">
            <a:off x="4194003" y="0"/>
            <a:ext cx="4950000" cy="6016211"/>
          </a:xfrm>
          <a:prstGeom prst="rect">
            <a:avLst/>
          </a:prstGeom>
        </p:spPr>
      </p:pic>
      <p:sp>
        <p:nvSpPr>
          <p:cNvPr id="4" name="Title 3"/>
          <p:cNvSpPr>
            <a:spLocks noGrp="1"/>
          </p:cNvSpPr>
          <p:nvPr>
            <p:ph type="title"/>
          </p:nvPr>
        </p:nvSpPr>
        <p:spPr>
          <a:prstGeom prst="rect">
            <a:avLst/>
          </a:prstGeom>
        </p:spPr>
        <p:txBody>
          <a:bodyPr/>
          <a:lstStyle/>
          <a:p>
            <a:r>
              <a:rPr lang="en-AU" dirty="0">
                <a:solidFill>
                  <a:schemeClr val="accent1"/>
                </a:solidFill>
              </a:rPr>
              <a:t>Coaching for Wellbeing</a:t>
            </a:r>
            <a:endParaRPr lang="en-AU" sz="2600" dirty="0">
              <a:solidFill>
                <a:schemeClr val="accent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79760220"/>
              </p:ext>
            </p:extLst>
          </p:nvPr>
        </p:nvGraphicFramePr>
        <p:xfrm>
          <a:off x="0" y="890368"/>
          <a:ext cx="4184576" cy="5142572"/>
        </p:xfrm>
        <a:graphic>
          <a:graphicData uri="http://schemas.openxmlformats.org/drawingml/2006/table">
            <a:tbl>
              <a:tblPr firstRow="1" bandRow="1">
                <a:tableStyleId>{F5AB1C69-6EDB-4FF4-983F-18BD219EF322}</a:tableStyleId>
              </a:tblPr>
              <a:tblGrid>
                <a:gridCol w="4184576">
                  <a:extLst>
                    <a:ext uri="{9D8B030D-6E8A-4147-A177-3AD203B41FA5}">
                      <a16:colId xmlns:a16="http://schemas.microsoft.com/office/drawing/2014/main" val="20000"/>
                    </a:ext>
                  </a:extLst>
                </a:gridCol>
              </a:tblGrid>
              <a:tr h="303127">
                <a:tc>
                  <a:txBody>
                    <a:bodyPr/>
                    <a:lstStyle/>
                    <a:p>
                      <a:pPr marL="0" indent="442913"/>
                      <a:r>
                        <a:rPr lang="en-AU" sz="1400" b="1" dirty="0">
                          <a:solidFill>
                            <a:schemeClr val="accent1"/>
                          </a:solidFill>
                          <a:latin typeface="Calibri" panose="020F0502020204030204" pitchFamily="34" charset="0"/>
                          <a:cs typeface="Calibri" panose="020F0502020204030204" pitchFamily="34" charset="0"/>
                        </a:rPr>
                        <a:t>Course Overview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36567">
                <a:tc>
                  <a:txBody>
                    <a:bodyPr/>
                    <a:lstStyle/>
                    <a:p>
                      <a:pPr marL="84138" marR="0" lvl="0" indent="0" algn="just" defTabSz="914400" rtl="0" eaLnBrk="1" fontAlgn="auto" latinLnBrk="0" hangingPunct="1">
                        <a:lnSpc>
                          <a:spcPct val="100000"/>
                        </a:lnSpc>
                        <a:spcBef>
                          <a:spcPts val="0"/>
                        </a:spcBef>
                        <a:spcAft>
                          <a:spcPts val="0"/>
                        </a:spcAft>
                        <a:buClrTx/>
                        <a:buSzTx/>
                        <a:buFontTx/>
                        <a:buNone/>
                        <a:tabLst/>
                        <a:defRPr/>
                      </a:pPr>
                      <a:r>
                        <a:rPr lang="en-AU" sz="1200" kern="0" dirty="0">
                          <a:solidFill>
                            <a:schemeClr val="tx1">
                              <a:lumMod val="75000"/>
                              <a:lumOff val="25000"/>
                            </a:schemeClr>
                          </a:solidFill>
                          <a:latin typeface="Calibri" panose="020F0502020204030204" pitchFamily="34" charset="0"/>
                        </a:rPr>
                        <a:t>Maintain your resilience and lead for a balanced life through this coaching program designed around getting the most out of your energy and resourcefulness.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03127">
                <a:tc>
                  <a:txBody>
                    <a:bodyPr/>
                    <a:lstStyle/>
                    <a:p>
                      <a:pPr marL="0" indent="442913"/>
                      <a:r>
                        <a:rPr lang="en-AU" sz="1400" b="1" dirty="0">
                          <a:solidFill>
                            <a:schemeClr val="accent4"/>
                          </a:solidFill>
                          <a:latin typeface="Calibri" panose="020F0502020204030204" pitchFamily="34" charset="0"/>
                          <a:cs typeface="Calibri" panose="020F0502020204030204" pitchFamily="34" charset="0"/>
                        </a:rPr>
                        <a:t>What modules are covered?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11418">
                <a:tc>
                  <a:txBody>
                    <a:bodyPr/>
                    <a:lstStyle/>
                    <a:p>
                      <a:pPr marL="263525" indent="-179388" fontAlgn="auto">
                        <a:spcBef>
                          <a:spcPts val="0"/>
                        </a:spcBef>
                        <a:spcAft>
                          <a:spcPts val="0"/>
                        </a:spcAft>
                        <a:buSzPct val="90000"/>
                        <a:buFont typeface="Courier New" panose="02070309020205020404" pitchFamily="49" charset="0"/>
                        <a:buChar char="o"/>
                        <a:defRPr/>
                      </a:pPr>
                      <a:r>
                        <a:rPr lang="en-AU" sz="1200" kern="0" dirty="0">
                          <a:solidFill>
                            <a:schemeClr val="tx1">
                              <a:lumMod val="75000"/>
                              <a:lumOff val="25000"/>
                            </a:schemeClr>
                          </a:solidFill>
                          <a:latin typeface="Calibri" panose="020F0502020204030204" pitchFamily="34" charset="0"/>
                        </a:rPr>
                        <a:t>How do I sustain a balanced life?</a:t>
                      </a:r>
                    </a:p>
                    <a:p>
                      <a:pPr marL="263525" indent="-179388" fontAlgn="auto">
                        <a:spcBef>
                          <a:spcPts val="0"/>
                        </a:spcBef>
                        <a:spcAft>
                          <a:spcPts val="0"/>
                        </a:spcAft>
                        <a:buSzPct val="90000"/>
                        <a:buFont typeface="Courier New" panose="02070309020205020404" pitchFamily="49" charset="0"/>
                        <a:buChar char="o"/>
                        <a:defRPr/>
                      </a:pPr>
                      <a:r>
                        <a:rPr lang="en-AU" sz="1200" kern="0" dirty="0">
                          <a:solidFill>
                            <a:schemeClr val="tx1">
                              <a:lumMod val="75000"/>
                              <a:lumOff val="25000"/>
                            </a:schemeClr>
                          </a:solidFill>
                          <a:latin typeface="Calibri" panose="020F0502020204030204" pitchFamily="34" charset="0"/>
                        </a:rPr>
                        <a:t>What stops me achieving my objectives?   </a:t>
                      </a:r>
                    </a:p>
                    <a:p>
                      <a:pPr marL="263525" indent="-179388" fontAlgn="auto">
                        <a:spcBef>
                          <a:spcPts val="0"/>
                        </a:spcBef>
                        <a:spcAft>
                          <a:spcPts val="0"/>
                        </a:spcAft>
                        <a:buSzPct val="90000"/>
                        <a:buFont typeface="Courier New" panose="02070309020205020404" pitchFamily="49" charset="0"/>
                        <a:buChar char="o"/>
                        <a:defRPr/>
                      </a:pPr>
                      <a:r>
                        <a:rPr lang="en-AU" sz="1200" kern="0" dirty="0">
                          <a:solidFill>
                            <a:schemeClr val="tx1">
                              <a:lumMod val="75000"/>
                              <a:lumOff val="25000"/>
                            </a:schemeClr>
                          </a:solidFill>
                          <a:latin typeface="Calibri" panose="020F0502020204030204" pitchFamily="34" charset="0"/>
                        </a:rPr>
                        <a:t>Maximising my energy and happiness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03127">
                <a:tc>
                  <a:txBody>
                    <a:bodyPr/>
                    <a:lstStyle/>
                    <a:p>
                      <a:pPr marL="0" indent="442913"/>
                      <a:r>
                        <a:rPr lang="en-AU" sz="1400" b="1" dirty="0">
                          <a:solidFill>
                            <a:schemeClr val="accent5"/>
                          </a:solidFill>
                          <a:latin typeface="Calibri" panose="020F0502020204030204" pitchFamily="34" charset="0"/>
                          <a:cs typeface="Calibri" panose="020F0502020204030204" pitchFamily="34" charset="0"/>
                        </a:rPr>
                        <a:t>Outcomes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182196">
                <a:tc>
                  <a:txBody>
                    <a:bodyPr/>
                    <a:lstStyle/>
                    <a:p>
                      <a:pPr marL="263525" indent="-179388" fontAlgn="auto">
                        <a:spcBef>
                          <a:spcPts val="0"/>
                        </a:spcBef>
                        <a:spcAft>
                          <a:spcPts val="0"/>
                        </a:spcAft>
                        <a:buSzPct val="90000"/>
                        <a:buFont typeface="Courier New" panose="02070309020205020404" pitchFamily="49" charset="0"/>
                        <a:buChar char="o"/>
                      </a:pPr>
                      <a:r>
                        <a:rPr lang="en-AU" sz="1200" dirty="0">
                          <a:solidFill>
                            <a:schemeClr val="tx1">
                              <a:lumMod val="75000"/>
                              <a:lumOff val="25000"/>
                            </a:schemeClr>
                          </a:solidFill>
                          <a:latin typeface="Calibri" panose="020F0502020204030204" pitchFamily="34" charset="0"/>
                          <a:cs typeface="Arial"/>
                        </a:rPr>
                        <a:t>To become clear on how you want to lead your life       </a:t>
                      </a:r>
                    </a:p>
                    <a:p>
                      <a:pPr marL="263525" indent="-179388" fontAlgn="auto">
                        <a:spcBef>
                          <a:spcPts val="0"/>
                        </a:spcBef>
                        <a:spcAft>
                          <a:spcPts val="0"/>
                        </a:spcAft>
                        <a:buSzPct val="90000"/>
                        <a:buFont typeface="Courier New" panose="02070309020205020404" pitchFamily="49" charset="0"/>
                        <a:buChar char="o"/>
                      </a:pPr>
                      <a:r>
                        <a:rPr lang="en-AU" sz="1200" dirty="0">
                          <a:solidFill>
                            <a:schemeClr val="tx1">
                              <a:lumMod val="75000"/>
                              <a:lumOff val="25000"/>
                            </a:schemeClr>
                          </a:solidFill>
                          <a:latin typeface="Calibri" panose="020F0502020204030204" pitchFamily="34" charset="0"/>
                          <a:cs typeface="Arial"/>
                        </a:rPr>
                        <a:t>To understand what stops you making the choices you want to and how to break out of this      </a:t>
                      </a:r>
                    </a:p>
                    <a:p>
                      <a:pPr marL="263525" indent="-179388" fontAlgn="auto">
                        <a:spcBef>
                          <a:spcPts val="0"/>
                        </a:spcBef>
                        <a:spcAft>
                          <a:spcPts val="0"/>
                        </a:spcAft>
                        <a:buSzPct val="90000"/>
                        <a:buFont typeface="Courier New" panose="02070309020205020404" pitchFamily="49" charset="0"/>
                        <a:buChar char="o"/>
                      </a:pPr>
                      <a:r>
                        <a:rPr lang="en-AU" sz="1200" dirty="0">
                          <a:solidFill>
                            <a:schemeClr val="tx1">
                              <a:lumMod val="75000"/>
                              <a:lumOff val="25000"/>
                            </a:schemeClr>
                          </a:solidFill>
                          <a:latin typeface="Calibri" panose="020F0502020204030204" pitchFamily="34" charset="0"/>
                          <a:cs typeface="Arial"/>
                        </a:rPr>
                        <a:t>To get clear on what fulfils you and how to use this to bring greater energy into your day to day         </a:t>
                      </a:r>
                    </a:p>
                    <a:p>
                      <a:pPr marL="263525" indent="-179388" fontAlgn="auto">
                        <a:spcBef>
                          <a:spcPts val="0"/>
                        </a:spcBef>
                        <a:spcAft>
                          <a:spcPts val="0"/>
                        </a:spcAft>
                        <a:buSzPct val="90000"/>
                        <a:buFont typeface="Courier New" panose="02070309020205020404" pitchFamily="49" charset="0"/>
                        <a:buChar char="o"/>
                      </a:pPr>
                      <a:r>
                        <a:rPr lang="en-AU" sz="1200" dirty="0">
                          <a:solidFill>
                            <a:schemeClr val="tx1">
                              <a:lumMod val="75000"/>
                              <a:lumOff val="25000"/>
                            </a:schemeClr>
                          </a:solidFill>
                          <a:latin typeface="Calibri" panose="020F0502020204030204" pitchFamily="34" charset="0"/>
                          <a:cs typeface="Arial"/>
                        </a:rPr>
                        <a:t>To develop sustainable habits </a:t>
                      </a:r>
                      <a:endParaRPr lang="en-US" sz="1200" dirty="0">
                        <a:solidFill>
                          <a:schemeClr val="tx1">
                            <a:lumMod val="75000"/>
                            <a:lumOff val="25000"/>
                          </a:schemeClr>
                        </a:solidFill>
                        <a:latin typeface="Calibri" panose="020F0502020204030204" pitchFamily="34" charset="0"/>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03127">
                <a:tc>
                  <a:txBody>
                    <a:bodyPr/>
                    <a:lstStyle/>
                    <a:p>
                      <a:pPr marL="0" indent="442913"/>
                      <a:r>
                        <a:rPr lang="en-AU" sz="1400" b="1" dirty="0">
                          <a:solidFill>
                            <a:schemeClr val="accent2"/>
                          </a:solidFill>
                          <a:latin typeface="Calibri" panose="020F0502020204030204" pitchFamily="34" charset="0"/>
                          <a:cs typeface="Calibri" panose="020F0502020204030204" pitchFamily="34" charset="0"/>
                        </a:rPr>
                        <a:t>Course format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283154">
                <a:tc>
                  <a:txBody>
                    <a:bodyPr/>
                    <a:lstStyle/>
                    <a:p>
                      <a:pPr marL="84138" indent="0"/>
                      <a:r>
                        <a:rPr lang="en-AU" sz="1200" b="0" baseline="0" dirty="0">
                          <a:solidFill>
                            <a:schemeClr val="tx1">
                              <a:lumMod val="75000"/>
                              <a:lumOff val="25000"/>
                            </a:schemeClr>
                          </a:solidFill>
                          <a:latin typeface="Calibri" panose="020F0502020204030204" pitchFamily="34" charset="0"/>
                          <a:cs typeface="Calibri" panose="020F0502020204030204" pitchFamily="34" charset="0"/>
                        </a:rPr>
                        <a:t>This course is designed to provide individual support to apply the learning  after our ‘From Surviving to Thriving’ Resilience Learning Day.</a:t>
                      </a:r>
                    </a:p>
                    <a:p>
                      <a:pPr marL="84138" indent="0"/>
                      <a:r>
                        <a:rPr lang="en-AU" sz="1200" b="0" baseline="0" dirty="0">
                          <a:solidFill>
                            <a:schemeClr val="tx1">
                              <a:lumMod val="75000"/>
                              <a:lumOff val="25000"/>
                            </a:schemeClr>
                          </a:solidFill>
                          <a:latin typeface="Calibri" panose="020F0502020204030204" pitchFamily="34" charset="0"/>
                          <a:cs typeface="Calibri" panose="020F0502020204030204" pitchFamily="34" charset="0"/>
                        </a:rPr>
                        <a:t>3 month program including 3 hourlong one-to-one phone coaching sessions with a personal coach.</a:t>
                      </a:r>
                    </a:p>
                    <a:p>
                      <a:pPr marL="84138" indent="0"/>
                      <a:r>
                        <a:rPr lang="en-AU" sz="1200" b="0" baseline="0" dirty="0">
                          <a:solidFill>
                            <a:schemeClr val="tx1">
                              <a:lumMod val="75000"/>
                              <a:lumOff val="25000"/>
                            </a:schemeClr>
                          </a:solidFill>
                          <a:latin typeface="Calibri" panose="020F0502020204030204" pitchFamily="34" charset="0"/>
                          <a:cs typeface="Calibri" panose="020F0502020204030204" pitchFamily="34" charset="0"/>
                        </a:rPr>
                        <a:t>Access to online leadership resource materials.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7" name="Rectangle 6"/>
          <p:cNvSpPr/>
          <p:nvPr/>
        </p:nvSpPr>
        <p:spPr>
          <a:xfrm>
            <a:off x="5139791" y="4651403"/>
            <a:ext cx="3994785" cy="408853"/>
          </a:xfrm>
          <a:prstGeom prst="rect">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2400" b="1" dirty="0">
                <a:solidFill>
                  <a:schemeClr val="bg1"/>
                </a:solidFill>
                <a:latin typeface="Calibri" panose="020F0502020204030204" pitchFamily="34" charset="0"/>
                <a:cs typeface="Calibri" panose="020F0502020204030204" pitchFamily="34" charset="0"/>
              </a:rPr>
              <a:t>Who is this for?</a:t>
            </a:r>
            <a:endParaRPr lang="en-AU" b="1" dirty="0">
              <a:solidFill>
                <a:schemeClr val="bg1"/>
              </a:solidFill>
              <a:latin typeface="Calibri" panose="020F0502020204030204" pitchFamily="34" charset="0"/>
              <a:cs typeface="Calibri" panose="020F0502020204030204" pitchFamily="34" charset="0"/>
            </a:endParaRPr>
          </a:p>
          <a:p>
            <a:r>
              <a:rPr lang="en-AU" b="1" dirty="0">
                <a:solidFill>
                  <a:schemeClr val="bg1"/>
                </a:solidFill>
                <a:latin typeface="Calibri" panose="020F0502020204030204" pitchFamily="34" charset="0"/>
                <a:cs typeface="Calibri" panose="020F0502020204030204" pitchFamily="34" charset="0"/>
              </a:rPr>
              <a:t>Line managers</a:t>
            </a:r>
          </a:p>
        </p:txBody>
      </p:sp>
      <p:sp>
        <p:nvSpPr>
          <p:cNvPr id="8" name="Rectangle 7"/>
          <p:cNvSpPr/>
          <p:nvPr/>
        </p:nvSpPr>
        <p:spPr>
          <a:xfrm>
            <a:off x="5139791" y="5060255"/>
            <a:ext cx="3994785" cy="870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latin typeface="Calibri" panose="020F0502020204030204" pitchFamily="34" charset="0"/>
                <a:cs typeface="Calibri" panose="020F0502020204030204" pitchFamily="34" charset="0"/>
              </a:rPr>
              <a:t>NSW PPA members seeking a more balanced life – this coaching is offered as follow on support from our Resilience Learning Day</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540" y="915958"/>
            <a:ext cx="263176" cy="220781"/>
          </a:xfrm>
          <a:prstGeom prst="rect">
            <a:avLst/>
          </a:prstGeom>
        </p:spPr>
      </p:pic>
      <p:pic>
        <p:nvPicPr>
          <p:cNvPr id="12" name="Picture 11"/>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5980" y="1856862"/>
            <a:ext cx="292736" cy="239156"/>
          </a:xfrm>
          <a:prstGeom prst="rect">
            <a:avLst/>
          </a:prstGeom>
        </p:spPr>
      </p:pic>
      <p:pic>
        <p:nvPicPr>
          <p:cNvPr id="13" name="Picture 12"/>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5980" y="3021474"/>
            <a:ext cx="263176" cy="263176"/>
          </a:xfrm>
          <a:prstGeom prst="rect">
            <a:avLst/>
          </a:prstGeom>
        </p:spPr>
      </p:pic>
      <p:pic>
        <p:nvPicPr>
          <p:cNvPr id="14" name="Picture 1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75980" y="4540336"/>
            <a:ext cx="276490" cy="222133"/>
          </a:xfrm>
          <a:prstGeom prst="rect">
            <a:avLst/>
          </a:prstGeom>
        </p:spPr>
      </p:pic>
    </p:spTree>
    <p:extLst>
      <p:ext uri="{BB962C8B-B14F-4D97-AF65-F5344CB8AC3E}">
        <p14:creationId xmlns:p14="http://schemas.microsoft.com/office/powerpoint/2010/main" val="320023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solidFill>
                  <a:srgbClr val="00A7DB"/>
                </a:solidFill>
              </a:rPr>
              <a:t>Coaching for </a:t>
            </a:r>
            <a:r>
              <a:rPr lang="en-AU" sz="2400" dirty="0"/>
              <a:t>Wellbeing</a:t>
            </a:r>
            <a:endParaRPr lang="en-AU" sz="2400" dirty="0">
              <a:solidFill>
                <a:srgbClr val="00A7DB"/>
              </a:solidFill>
            </a:endParaRPr>
          </a:p>
        </p:txBody>
      </p:sp>
      <p:sp>
        <p:nvSpPr>
          <p:cNvPr id="6" name="Rectangle 5"/>
          <p:cNvSpPr/>
          <p:nvPr/>
        </p:nvSpPr>
        <p:spPr>
          <a:xfrm flipH="1">
            <a:off x="3441088" y="759598"/>
            <a:ext cx="2794250" cy="176400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a:spcAft>
                <a:spcPts val="0"/>
              </a:spcAft>
            </a:pPr>
            <a:endParaRPr lang="en-GB" sz="1000" b="1" dirty="0">
              <a:solidFill>
                <a:srgbClr val="202B6D"/>
              </a:solidFill>
              <a:latin typeface="Calibri" panose="020F0502020204030204" pitchFamily="34" charset="0"/>
              <a:cs typeface="Arial" panose="020B0604020202020204" pitchFamily="34" charset="0"/>
            </a:endParaRPr>
          </a:p>
          <a:p>
            <a:pPr algn="ctr">
              <a:spcAft>
                <a:spcPts val="0"/>
              </a:spcAft>
            </a:pPr>
            <a:endParaRPr lang="en-GB" sz="1000" b="1" dirty="0">
              <a:solidFill>
                <a:srgbClr val="202B6D"/>
              </a:solidFill>
              <a:latin typeface="Calibri" panose="020F0502020204030204" pitchFamily="34" charset="0"/>
              <a:cs typeface="Arial" panose="020B0604020202020204" pitchFamily="34" charset="0"/>
            </a:endParaRPr>
          </a:p>
          <a:p>
            <a:pPr algn="ctr">
              <a:spcAft>
                <a:spcPts val="0"/>
              </a:spcAft>
            </a:pPr>
            <a:endParaRPr lang="en-GB" sz="1400" b="1" dirty="0">
              <a:solidFill>
                <a:srgbClr val="202B6D"/>
              </a:solidFill>
              <a:latin typeface="Calibri" panose="020F0502020204030204" pitchFamily="34" charset="0"/>
              <a:cs typeface="Arial" panose="020B0604020202020204" pitchFamily="34" charset="0"/>
            </a:endParaRPr>
          </a:p>
          <a:p>
            <a:pPr algn="ctr">
              <a:spcAft>
                <a:spcPts val="0"/>
              </a:spcAft>
            </a:pPr>
            <a:endParaRPr lang="en-GB" sz="1400" b="1" dirty="0">
              <a:solidFill>
                <a:schemeClr val="bg1"/>
              </a:solidFill>
              <a:latin typeface="Calibri" panose="020F0502020204030204" pitchFamily="34" charset="0"/>
              <a:cs typeface="Arial" panose="020B0604020202020204" pitchFamily="34" charset="0"/>
            </a:endParaRPr>
          </a:p>
          <a:p>
            <a:pPr algn="ctr">
              <a:spcAft>
                <a:spcPts val="0"/>
              </a:spcAft>
            </a:pPr>
            <a:r>
              <a:rPr lang="en-GB" sz="1400" b="1" dirty="0">
                <a:solidFill>
                  <a:schemeClr val="bg1"/>
                </a:solidFill>
                <a:latin typeface="Calibri" panose="020F0502020204030204" pitchFamily="34" charset="0"/>
                <a:cs typeface="Arial" panose="020B0604020202020204" pitchFamily="34" charset="0"/>
              </a:rPr>
              <a:t>Coaching Session</a:t>
            </a:r>
          </a:p>
          <a:p>
            <a:pPr algn="ctr">
              <a:spcAft>
                <a:spcPts val="0"/>
              </a:spcAft>
            </a:pPr>
            <a:r>
              <a:rPr lang="en-GB" sz="1400" b="1" dirty="0">
                <a:solidFill>
                  <a:schemeClr val="bg1"/>
                </a:solidFill>
                <a:latin typeface="Calibri" panose="020F0502020204030204" pitchFamily="34" charset="0"/>
                <a:cs typeface="Arial" panose="020B0604020202020204" pitchFamily="34" charset="0"/>
              </a:rPr>
              <a:t>Two</a:t>
            </a:r>
          </a:p>
          <a:p>
            <a:pPr algn="ctr">
              <a:spcAft>
                <a:spcPts val="0"/>
              </a:spcAft>
            </a:pPr>
            <a:endParaRPr lang="en-GB" sz="1200" b="1" dirty="0">
              <a:solidFill>
                <a:srgbClr val="000000">
                  <a:lumMod val="75000"/>
                  <a:lumOff val="25000"/>
                </a:srgbClr>
              </a:solidFill>
              <a:latin typeface="Calibri" panose="020F0502020204030204" pitchFamily="34" charset="0"/>
              <a:cs typeface="Arial" panose="020B0604020202020204" pitchFamily="34" charset="0"/>
            </a:endParaRPr>
          </a:p>
          <a:p>
            <a:pPr algn="ctr">
              <a:spcAft>
                <a:spcPts val="0"/>
              </a:spcAft>
            </a:pPr>
            <a:r>
              <a:rPr lang="en-GB" sz="1200" b="1" dirty="0">
                <a:solidFill>
                  <a:srgbClr val="000000">
                    <a:lumMod val="75000"/>
                    <a:lumOff val="25000"/>
                  </a:srgbClr>
                </a:solidFill>
                <a:latin typeface="Calibri" panose="020F0502020204030204" pitchFamily="34" charset="0"/>
                <a:cs typeface="Arial" panose="020B0604020202020204" pitchFamily="34" charset="0"/>
              </a:rPr>
              <a:t>What Stops Me from Achieving Balance?</a:t>
            </a:r>
          </a:p>
          <a:p>
            <a:pPr algn="ctr">
              <a:spcAft>
                <a:spcPts val="0"/>
              </a:spcAft>
            </a:pPr>
            <a:endParaRPr lang="en-GB" sz="1000" b="1" dirty="0">
              <a:solidFill>
                <a:srgbClr val="202B6D"/>
              </a:solidFill>
              <a:latin typeface="Calibri" panose="020F0502020204030204" pitchFamily="34" charset="0"/>
              <a:cs typeface="Arial" panose="020B0604020202020204" pitchFamily="34" charset="0"/>
            </a:endParaRPr>
          </a:p>
          <a:p>
            <a:pPr algn="ctr">
              <a:spcAft>
                <a:spcPts val="0"/>
              </a:spcAft>
            </a:pPr>
            <a:endParaRPr lang="en-GB" sz="1000" dirty="0">
              <a:solidFill>
                <a:srgbClr val="202B6D"/>
              </a:solidFill>
              <a:latin typeface="Calibri" panose="020F0502020204030204" pitchFamily="34" charset="0"/>
              <a:cs typeface="Arial" panose="020B0604020202020204" pitchFamily="34" charset="0"/>
            </a:endParaRPr>
          </a:p>
        </p:txBody>
      </p:sp>
      <p:sp>
        <p:nvSpPr>
          <p:cNvPr id="7" name="Rectangle 6"/>
          <p:cNvSpPr/>
          <p:nvPr/>
        </p:nvSpPr>
        <p:spPr>
          <a:xfrm flipH="1">
            <a:off x="3446199" y="2623473"/>
            <a:ext cx="2789139" cy="3389459"/>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spcAft>
                <a:spcPts val="300"/>
              </a:spcAft>
            </a:pPr>
            <a:r>
              <a:rPr lang="en-GB" sz="1200" b="1" dirty="0">
                <a:solidFill>
                  <a:srgbClr val="000000">
                    <a:lumMod val="75000"/>
                    <a:lumOff val="25000"/>
                  </a:srgbClr>
                </a:solidFill>
                <a:latin typeface="Calibri" panose="020F0502020204030204" pitchFamily="34" charset="0"/>
                <a:cs typeface="Arial" panose="020B0604020202020204" pitchFamily="34" charset="0"/>
              </a:rPr>
              <a:t>What is holding me back?</a:t>
            </a:r>
          </a:p>
          <a:p>
            <a:pPr>
              <a:spcBef>
                <a:spcPts val="600"/>
              </a:spcBef>
              <a:spcAft>
                <a:spcPts val="300"/>
              </a:spcAft>
            </a:pPr>
            <a:r>
              <a:rPr lang="en-GB" sz="1200" dirty="0">
                <a:solidFill>
                  <a:srgbClr val="000000">
                    <a:lumMod val="75000"/>
                    <a:lumOff val="25000"/>
                  </a:srgbClr>
                </a:solidFill>
                <a:latin typeface="Calibri" panose="020F0502020204030204" pitchFamily="34" charset="0"/>
                <a:cs typeface="Arial" panose="020B0604020202020204" pitchFamily="34" charset="0"/>
              </a:rPr>
              <a:t>What prevents my personal and lifestyle goals from becoming achievements?  Why do I not see things through for myself?</a:t>
            </a:r>
          </a:p>
          <a:p>
            <a:pPr>
              <a:spcAft>
                <a:spcPts val="300"/>
              </a:spcAft>
            </a:pPr>
            <a:r>
              <a:rPr lang="en-GB" sz="1200" dirty="0">
                <a:solidFill>
                  <a:srgbClr val="000000">
                    <a:lumMod val="75000"/>
                    <a:lumOff val="25000"/>
                  </a:srgbClr>
                </a:solidFill>
                <a:latin typeface="Calibri" panose="020F0502020204030204" pitchFamily="34" charset="0"/>
                <a:cs typeface="Arial" panose="020B0604020202020204" pitchFamily="34" charset="0"/>
              </a:rPr>
              <a:t>We will look at what undermines our best intentions and prevents us from achieving our goals.  Your Coach will help you to identify the specific Mindtraps or beliefs that prevent you from breaking out of this unhelpful pattern, and we will offer a practical tool to help you loosen the impact of the Mindtraps to help you move towards achieving your goals and therefore moving towards a more balanced situation.</a:t>
            </a:r>
          </a:p>
        </p:txBody>
      </p:sp>
      <p:sp>
        <p:nvSpPr>
          <p:cNvPr id="8" name="Rectangle 7"/>
          <p:cNvSpPr/>
          <p:nvPr/>
        </p:nvSpPr>
        <p:spPr>
          <a:xfrm flipH="1">
            <a:off x="6358720" y="759598"/>
            <a:ext cx="2480503" cy="1764625"/>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a:spcAft>
                <a:spcPts val="0"/>
              </a:spcAft>
            </a:pPr>
            <a:endParaRPr lang="en-GB" sz="1000" b="1" dirty="0">
              <a:solidFill>
                <a:srgbClr val="202B6D"/>
              </a:solidFill>
              <a:latin typeface="Calibri" panose="020F0502020204030204" pitchFamily="34" charset="0"/>
              <a:cs typeface="Arial" panose="020B0604020202020204" pitchFamily="34" charset="0"/>
            </a:endParaRPr>
          </a:p>
          <a:p>
            <a:pPr algn="ctr">
              <a:spcAft>
                <a:spcPts val="0"/>
              </a:spcAft>
            </a:pPr>
            <a:endParaRPr lang="en-GB" sz="1000" b="1" dirty="0">
              <a:solidFill>
                <a:srgbClr val="202B6D"/>
              </a:solidFill>
              <a:latin typeface="Calibri" panose="020F0502020204030204" pitchFamily="34" charset="0"/>
              <a:cs typeface="Arial" panose="020B0604020202020204" pitchFamily="34" charset="0"/>
            </a:endParaRPr>
          </a:p>
          <a:p>
            <a:pPr algn="ctr">
              <a:spcAft>
                <a:spcPts val="0"/>
              </a:spcAft>
            </a:pPr>
            <a:endParaRPr lang="en-GB" sz="1400" b="1" dirty="0">
              <a:solidFill>
                <a:srgbClr val="202B6D"/>
              </a:solidFill>
              <a:latin typeface="Calibri" panose="020F0502020204030204" pitchFamily="34" charset="0"/>
              <a:cs typeface="Arial" panose="020B0604020202020204" pitchFamily="34" charset="0"/>
            </a:endParaRPr>
          </a:p>
          <a:p>
            <a:pPr algn="ctr">
              <a:spcAft>
                <a:spcPts val="0"/>
              </a:spcAft>
            </a:pPr>
            <a:endParaRPr lang="en-GB" sz="1400" b="1" dirty="0">
              <a:solidFill>
                <a:schemeClr val="bg1"/>
              </a:solidFill>
              <a:latin typeface="Calibri" panose="020F0502020204030204" pitchFamily="34" charset="0"/>
              <a:cs typeface="Arial" panose="020B0604020202020204" pitchFamily="34" charset="0"/>
            </a:endParaRPr>
          </a:p>
          <a:p>
            <a:pPr algn="ctr">
              <a:spcAft>
                <a:spcPts val="0"/>
              </a:spcAft>
            </a:pPr>
            <a:r>
              <a:rPr lang="en-GB" sz="1400" b="1" dirty="0">
                <a:solidFill>
                  <a:schemeClr val="bg1"/>
                </a:solidFill>
                <a:latin typeface="Calibri" panose="020F0502020204030204" pitchFamily="34" charset="0"/>
                <a:cs typeface="Arial" panose="020B0604020202020204" pitchFamily="34" charset="0"/>
              </a:rPr>
              <a:t>Coaching Session</a:t>
            </a:r>
          </a:p>
          <a:p>
            <a:pPr algn="ctr">
              <a:spcAft>
                <a:spcPts val="0"/>
              </a:spcAft>
            </a:pPr>
            <a:r>
              <a:rPr lang="en-GB" sz="1400" b="1" dirty="0">
                <a:solidFill>
                  <a:schemeClr val="bg1"/>
                </a:solidFill>
                <a:latin typeface="Calibri" panose="020F0502020204030204" pitchFamily="34" charset="0"/>
                <a:cs typeface="Arial" panose="020B0604020202020204" pitchFamily="34" charset="0"/>
              </a:rPr>
              <a:t>Three</a:t>
            </a:r>
          </a:p>
          <a:p>
            <a:pPr algn="ctr">
              <a:spcAft>
                <a:spcPts val="0"/>
              </a:spcAft>
            </a:pPr>
            <a:endParaRPr lang="en-GB" sz="1200" b="1" dirty="0">
              <a:solidFill>
                <a:srgbClr val="000000">
                  <a:lumMod val="75000"/>
                  <a:lumOff val="25000"/>
                </a:srgbClr>
              </a:solidFill>
              <a:latin typeface="Calibri" panose="020F0502020204030204" pitchFamily="34" charset="0"/>
              <a:cs typeface="Arial" panose="020B0604020202020204" pitchFamily="34" charset="0"/>
            </a:endParaRPr>
          </a:p>
          <a:p>
            <a:pPr algn="ctr">
              <a:spcAft>
                <a:spcPts val="0"/>
              </a:spcAft>
            </a:pPr>
            <a:r>
              <a:rPr lang="en-GB" sz="1200" b="1" dirty="0">
                <a:solidFill>
                  <a:srgbClr val="000000">
                    <a:lumMod val="75000"/>
                    <a:lumOff val="25000"/>
                  </a:srgbClr>
                </a:solidFill>
                <a:latin typeface="Calibri" panose="020F0502020204030204" pitchFamily="34" charset="0"/>
                <a:cs typeface="Arial" panose="020B0604020202020204" pitchFamily="34" charset="0"/>
              </a:rPr>
              <a:t>Maximising My Happiness</a:t>
            </a:r>
          </a:p>
        </p:txBody>
      </p:sp>
      <p:sp>
        <p:nvSpPr>
          <p:cNvPr id="9" name="Rectangle 8"/>
          <p:cNvSpPr/>
          <p:nvPr/>
        </p:nvSpPr>
        <p:spPr>
          <a:xfrm flipH="1">
            <a:off x="6358597" y="2623473"/>
            <a:ext cx="2480854" cy="3389459"/>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spcAft>
                <a:spcPts val="300"/>
              </a:spcAft>
            </a:pPr>
            <a:r>
              <a:rPr lang="en-GB" sz="1200" b="1" dirty="0">
                <a:solidFill>
                  <a:srgbClr val="000000">
                    <a:lumMod val="75000"/>
                    <a:lumOff val="25000"/>
                  </a:srgbClr>
                </a:solidFill>
                <a:latin typeface="Calibri" panose="020F0502020204030204" pitchFamily="34" charset="0"/>
                <a:cs typeface="Arial" panose="020B0604020202020204" pitchFamily="34" charset="0"/>
              </a:rPr>
              <a:t>Knowing what I want</a:t>
            </a:r>
          </a:p>
          <a:p>
            <a:pPr>
              <a:spcBef>
                <a:spcPts val="600"/>
              </a:spcBef>
              <a:spcAft>
                <a:spcPts val="300"/>
              </a:spcAft>
            </a:pPr>
            <a:r>
              <a:rPr lang="en-GB" sz="1200" dirty="0">
                <a:solidFill>
                  <a:srgbClr val="000000">
                    <a:lumMod val="75000"/>
                    <a:lumOff val="25000"/>
                  </a:srgbClr>
                </a:solidFill>
                <a:latin typeface="Calibri" panose="020F0502020204030204" pitchFamily="34" charset="0"/>
                <a:cs typeface="Arial" panose="020B0604020202020204" pitchFamily="34" charset="0"/>
              </a:rPr>
              <a:t>Your Coach will help you rediscover what fulfils you and will look at ways to bring that into everyday life.  What do I need to do ‘less of’ and ‘more of’ in the future?</a:t>
            </a:r>
          </a:p>
          <a:p>
            <a:pPr>
              <a:spcAft>
                <a:spcPts val="300"/>
              </a:spcAft>
            </a:pPr>
            <a:r>
              <a:rPr lang="en-GB" sz="1200" dirty="0">
                <a:solidFill>
                  <a:srgbClr val="000000">
                    <a:lumMod val="75000"/>
                    <a:lumOff val="25000"/>
                  </a:srgbClr>
                </a:solidFill>
                <a:latin typeface="Calibri" panose="020F0502020204030204" pitchFamily="34" charset="0"/>
                <a:cs typeface="Arial" panose="020B0604020202020204" pitchFamily="34" charset="0"/>
              </a:rPr>
              <a:t>With support from your Coach, you will create a sense of possibility and belief that you can make changes for the better... and rediscover what fulfils you.</a:t>
            </a:r>
          </a:p>
          <a:p>
            <a:pPr>
              <a:spcAft>
                <a:spcPts val="300"/>
              </a:spcAft>
            </a:pPr>
            <a:r>
              <a:rPr lang="en-GB" sz="1200" dirty="0">
                <a:solidFill>
                  <a:srgbClr val="000000">
                    <a:lumMod val="75000"/>
                    <a:lumOff val="25000"/>
                  </a:srgbClr>
                </a:solidFill>
                <a:latin typeface="Calibri" panose="020F0502020204030204" pitchFamily="34" charset="0"/>
                <a:cs typeface="Arial" panose="020B0604020202020204" pitchFamily="34" charset="0"/>
              </a:rPr>
              <a:t>You will also look at what values are important to you as this is key to ensuring we live our lives for our own success and happiness instead of someone else’s version.</a:t>
            </a:r>
          </a:p>
        </p:txBody>
      </p:sp>
      <p:sp>
        <p:nvSpPr>
          <p:cNvPr id="10" name="Rectangle 9"/>
          <p:cNvSpPr/>
          <p:nvPr/>
        </p:nvSpPr>
        <p:spPr>
          <a:xfrm flipH="1">
            <a:off x="626368" y="759598"/>
            <a:ext cx="2691337" cy="176400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a:spcAft>
                <a:spcPts val="0"/>
              </a:spcAft>
            </a:pPr>
            <a:endParaRPr lang="en-GB" sz="1000" b="1" dirty="0">
              <a:solidFill>
                <a:srgbClr val="202B6D"/>
              </a:solidFill>
              <a:latin typeface="Calibri" panose="020F0502020204030204" pitchFamily="34" charset="0"/>
              <a:cs typeface="Arial" panose="020B0604020202020204" pitchFamily="34" charset="0"/>
            </a:endParaRPr>
          </a:p>
          <a:p>
            <a:pPr algn="ctr">
              <a:spcAft>
                <a:spcPts val="0"/>
              </a:spcAft>
            </a:pPr>
            <a:endParaRPr lang="en-GB" sz="1000" b="1" dirty="0">
              <a:solidFill>
                <a:srgbClr val="202B6D"/>
              </a:solidFill>
              <a:latin typeface="Calibri" panose="020F0502020204030204" pitchFamily="34" charset="0"/>
              <a:cs typeface="Arial" panose="020B0604020202020204" pitchFamily="34" charset="0"/>
            </a:endParaRPr>
          </a:p>
          <a:p>
            <a:pPr algn="ctr">
              <a:spcAft>
                <a:spcPts val="0"/>
              </a:spcAft>
            </a:pPr>
            <a:endParaRPr lang="en-GB" sz="1400" b="1" dirty="0">
              <a:solidFill>
                <a:srgbClr val="202B6D"/>
              </a:solidFill>
              <a:latin typeface="Calibri" panose="020F0502020204030204" pitchFamily="34" charset="0"/>
              <a:cs typeface="Arial" panose="020B0604020202020204" pitchFamily="34" charset="0"/>
            </a:endParaRPr>
          </a:p>
          <a:p>
            <a:pPr algn="ctr">
              <a:spcAft>
                <a:spcPts val="0"/>
              </a:spcAft>
            </a:pPr>
            <a:endParaRPr lang="en-GB" sz="1400" b="1" dirty="0">
              <a:solidFill>
                <a:schemeClr val="bg1"/>
              </a:solidFill>
              <a:latin typeface="Calibri" panose="020F0502020204030204" pitchFamily="34" charset="0"/>
              <a:cs typeface="Arial" panose="020B0604020202020204" pitchFamily="34" charset="0"/>
            </a:endParaRPr>
          </a:p>
          <a:p>
            <a:pPr algn="ctr">
              <a:spcAft>
                <a:spcPts val="0"/>
              </a:spcAft>
            </a:pPr>
            <a:r>
              <a:rPr lang="en-GB" sz="1400" b="1" dirty="0">
                <a:solidFill>
                  <a:schemeClr val="bg1"/>
                </a:solidFill>
                <a:latin typeface="Calibri" panose="020F0502020204030204" pitchFamily="34" charset="0"/>
                <a:cs typeface="Arial" panose="020B0604020202020204" pitchFamily="34" charset="0"/>
              </a:rPr>
              <a:t>Coaching Session</a:t>
            </a:r>
          </a:p>
          <a:p>
            <a:pPr algn="ctr">
              <a:spcAft>
                <a:spcPts val="0"/>
              </a:spcAft>
            </a:pPr>
            <a:r>
              <a:rPr lang="en-GB" sz="1400" b="1" dirty="0">
                <a:solidFill>
                  <a:schemeClr val="bg1"/>
                </a:solidFill>
                <a:latin typeface="Calibri" panose="020F0502020204030204" pitchFamily="34" charset="0"/>
                <a:cs typeface="Arial" panose="020B0604020202020204" pitchFamily="34" charset="0"/>
              </a:rPr>
              <a:t>One</a:t>
            </a:r>
          </a:p>
          <a:p>
            <a:pPr algn="ctr">
              <a:spcAft>
                <a:spcPts val="0"/>
              </a:spcAft>
            </a:pPr>
            <a:endParaRPr lang="en-GB" sz="1000" b="1" dirty="0">
              <a:solidFill>
                <a:srgbClr val="202B6D"/>
              </a:solidFill>
              <a:latin typeface="Calibri" panose="020F0502020204030204" pitchFamily="34" charset="0"/>
              <a:cs typeface="Arial" panose="020B0604020202020204" pitchFamily="34" charset="0"/>
            </a:endParaRPr>
          </a:p>
          <a:p>
            <a:pPr algn="ctr">
              <a:spcAft>
                <a:spcPts val="0"/>
              </a:spcAft>
            </a:pPr>
            <a:r>
              <a:rPr lang="en-GB" sz="1200" b="1" dirty="0">
                <a:solidFill>
                  <a:srgbClr val="000000">
                    <a:lumMod val="75000"/>
                    <a:lumOff val="25000"/>
                  </a:srgbClr>
                </a:solidFill>
                <a:latin typeface="Calibri" panose="020F0502020204030204" pitchFamily="34" charset="0"/>
                <a:cs typeface="Arial" panose="020B0604020202020204" pitchFamily="34" charset="0"/>
              </a:rPr>
              <a:t>How do I Sustain a Balanced Life?</a:t>
            </a:r>
          </a:p>
          <a:p>
            <a:pPr algn="ctr">
              <a:spcAft>
                <a:spcPts val="0"/>
              </a:spcAft>
            </a:pPr>
            <a:endParaRPr lang="en-GB" sz="1000" dirty="0">
              <a:solidFill>
                <a:srgbClr val="202B6D"/>
              </a:solidFill>
              <a:latin typeface="Calibri" panose="020F0502020204030204" pitchFamily="34" charset="0"/>
              <a:cs typeface="Arial" panose="020B0604020202020204" pitchFamily="34" charset="0"/>
            </a:endParaRPr>
          </a:p>
        </p:txBody>
      </p:sp>
      <p:sp>
        <p:nvSpPr>
          <p:cNvPr id="11" name="Rectangle 10"/>
          <p:cNvSpPr/>
          <p:nvPr/>
        </p:nvSpPr>
        <p:spPr>
          <a:xfrm flipH="1">
            <a:off x="618978" y="2623473"/>
            <a:ext cx="2698728" cy="3389459"/>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spcAft>
                <a:spcPts val="300"/>
              </a:spcAft>
            </a:pPr>
            <a:r>
              <a:rPr lang="en-GB" sz="1200" b="1" dirty="0">
                <a:solidFill>
                  <a:srgbClr val="000000">
                    <a:lumMod val="75000"/>
                    <a:lumOff val="25000"/>
                  </a:srgbClr>
                </a:solidFill>
                <a:latin typeface="Calibri" panose="020F0502020204030204" pitchFamily="34" charset="0"/>
                <a:cs typeface="Arial" panose="020B0604020202020204" pitchFamily="34" charset="0"/>
              </a:rPr>
              <a:t>A new winning formula</a:t>
            </a:r>
          </a:p>
          <a:p>
            <a:pPr>
              <a:spcBef>
                <a:spcPts val="600"/>
              </a:spcBef>
              <a:spcAft>
                <a:spcPts val="300"/>
              </a:spcAft>
            </a:pPr>
            <a:r>
              <a:rPr lang="en-GB" sz="1200" dirty="0">
                <a:solidFill>
                  <a:srgbClr val="000000">
                    <a:lumMod val="75000"/>
                    <a:lumOff val="25000"/>
                  </a:srgbClr>
                </a:solidFill>
                <a:latin typeface="Calibri" panose="020F0502020204030204" pitchFamily="34" charset="0"/>
                <a:cs typeface="Arial" panose="020B0604020202020204" pitchFamily="34" charset="0"/>
              </a:rPr>
              <a:t>The purpose of this coaching session is to work with your personal Coach to integrate and apply the insights you have gained from the Resilience Workshop into a new ‘winning formula’ for life, which is at the heart of your solution for a better work-life balance.  </a:t>
            </a:r>
          </a:p>
          <a:p>
            <a:pPr>
              <a:spcAft>
                <a:spcPts val="300"/>
              </a:spcAft>
            </a:pPr>
            <a:endParaRPr lang="en-GB" sz="1200" dirty="0">
              <a:solidFill>
                <a:srgbClr val="000000">
                  <a:lumMod val="75000"/>
                  <a:lumOff val="25000"/>
                </a:srgbClr>
              </a:solidFill>
              <a:latin typeface="Calibri" panose="020F0502020204030204" pitchFamily="34" charset="0"/>
              <a:cs typeface="Arial" panose="020B0604020202020204" pitchFamily="34" charset="0"/>
            </a:endParaRPr>
          </a:p>
          <a:p>
            <a:pPr>
              <a:spcAft>
                <a:spcPts val="300"/>
              </a:spcAft>
            </a:pPr>
            <a:r>
              <a:rPr lang="en-GB" sz="1200" b="1" dirty="0">
                <a:solidFill>
                  <a:srgbClr val="000000">
                    <a:lumMod val="75000"/>
                    <a:lumOff val="25000"/>
                  </a:srgbClr>
                </a:solidFill>
                <a:latin typeface="Calibri" panose="020F0502020204030204" pitchFamily="34" charset="0"/>
                <a:cs typeface="Arial" panose="020B0604020202020204" pitchFamily="34" charset="0"/>
              </a:rPr>
              <a:t>Five core skills</a:t>
            </a:r>
          </a:p>
          <a:p>
            <a:pPr>
              <a:spcBef>
                <a:spcPts val="600"/>
              </a:spcBef>
              <a:spcAft>
                <a:spcPts val="300"/>
              </a:spcAft>
            </a:pPr>
            <a:r>
              <a:rPr lang="en-GB" sz="1200" dirty="0">
                <a:solidFill>
                  <a:srgbClr val="000000">
                    <a:lumMod val="75000"/>
                    <a:lumOff val="25000"/>
                  </a:srgbClr>
                </a:solidFill>
                <a:latin typeface="Calibri" panose="020F0502020204030204" pitchFamily="34" charset="0"/>
                <a:cs typeface="Arial" panose="020B0604020202020204" pitchFamily="34" charset="0"/>
              </a:rPr>
              <a:t>We will also be highlighting the five core life skills that are the building blocks to refining and sustaining these decisions, which will act as the cornerstones to help you maintain a balanced life. </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695" y="946286"/>
            <a:ext cx="496552" cy="404691"/>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244" y="946286"/>
            <a:ext cx="496552" cy="404691"/>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6815" y="946286"/>
            <a:ext cx="496552" cy="404691"/>
          </a:xfrm>
          <a:prstGeom prst="rect">
            <a:avLst/>
          </a:prstGeom>
        </p:spPr>
      </p:pic>
    </p:spTree>
    <p:extLst>
      <p:ext uri="{BB962C8B-B14F-4D97-AF65-F5344CB8AC3E}">
        <p14:creationId xmlns:p14="http://schemas.microsoft.com/office/powerpoint/2010/main" val="2028122972"/>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CiaB">
  <a:themeElements>
    <a:clrScheme name="BTS">
      <a:dk1>
        <a:srgbClr val="000000"/>
      </a:dk1>
      <a:lt1>
        <a:srgbClr val="FFFFFF"/>
      </a:lt1>
      <a:dk2>
        <a:srgbClr val="28324B"/>
      </a:dk2>
      <a:lt2>
        <a:srgbClr val="CFCFCF"/>
      </a:lt2>
      <a:accent1>
        <a:srgbClr val="28324B"/>
      </a:accent1>
      <a:accent2>
        <a:srgbClr val="FB054B"/>
      </a:accent2>
      <a:accent3>
        <a:srgbClr val="CDCDCD"/>
      </a:accent3>
      <a:accent4>
        <a:srgbClr val="0AB9F3"/>
      </a:accent4>
      <a:accent5>
        <a:srgbClr val="006EB9"/>
      </a:accent5>
      <a:accent6>
        <a:srgbClr val="FFC300"/>
      </a:accent6>
      <a:hlink>
        <a:srgbClr val="00B9FF"/>
      </a:hlink>
      <a:folHlink>
        <a:srgbClr val="006EB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Calibri" panose="020F0502020204030204" pitchFamily="34" charset="0"/>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TS Spark PPT Template (002).potx [Read-Only]" id="{EB5056C1-8A24-4504-949A-0C9661BBBDCF}" vid="{0209E8C3-5D27-40BB-AB5B-9FBC6F141324}"/>
    </a:ext>
  </a:extLst>
</a:theme>
</file>

<file path=ppt/theme/theme2.xml><?xml version="1.0" encoding="utf-8"?>
<a:theme xmlns:a="http://schemas.openxmlformats.org/drawingml/2006/main" name="Office Theme">
  <a:themeElements>
    <a:clrScheme name="BTS">
      <a:dk1>
        <a:srgbClr val="000000"/>
      </a:dk1>
      <a:lt1>
        <a:srgbClr val="FFFFFF"/>
      </a:lt1>
      <a:dk2>
        <a:srgbClr val="28324B"/>
      </a:dk2>
      <a:lt2>
        <a:srgbClr val="CFCFCF"/>
      </a:lt2>
      <a:accent1>
        <a:srgbClr val="28324B"/>
      </a:accent1>
      <a:accent2>
        <a:srgbClr val="FB054B"/>
      </a:accent2>
      <a:accent3>
        <a:srgbClr val="CECECE"/>
      </a:accent3>
      <a:accent4>
        <a:srgbClr val="0AB9F0"/>
      </a:accent4>
      <a:accent5>
        <a:srgbClr val="006EB9"/>
      </a:accent5>
      <a:accent6>
        <a:srgbClr val="F07300"/>
      </a:accent6>
      <a:hlink>
        <a:srgbClr val="0AB9F3"/>
      </a:hlink>
      <a:folHlink>
        <a:srgbClr val="078AB6"/>
      </a:folHlink>
    </a:clrScheme>
    <a:fontScheme name="BTS">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
          <a:solidFill>
            <a:srgbClr val="28324B"/>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28324B"/>
          </a:solidFill>
        </a:ln>
      </a:spPr>
      <a:bodyPr/>
      <a:lstStyle/>
      <a:style>
        <a:lnRef idx="1">
          <a:schemeClr val="accent1"/>
        </a:lnRef>
        <a:fillRef idx="0">
          <a:schemeClr val="accent1"/>
        </a:fillRef>
        <a:effectRef idx="0">
          <a:schemeClr val="accent1"/>
        </a:effectRef>
        <a:fontRef idx="minor">
          <a:schemeClr val="tx1"/>
        </a:fontRef>
      </a:style>
    </a:lnDef>
    <a:txDef>
      <a:spPr>
        <a:noFill/>
        <a:ln>
          <a:solidFill>
            <a:srgbClr val="28324B"/>
          </a:solidFill>
        </a:ln>
      </a:spPr>
      <a:bodyPr wrap="square" rtlCol="0">
        <a:spAutoFit/>
      </a:bodyPr>
      <a:lstStyle>
        <a:defPPr>
          <a:defRPr sz="1200" dirty="0"/>
        </a:defPPr>
      </a:lstStyle>
    </a:txDef>
  </a:objectDefaults>
  <a:extraClrSchemeLst/>
  <a:extLst>
    <a:ext uri="{05A4C25C-085E-4340-85A3-A5531E510DB2}">
      <thm15:themeFamily xmlns:thm15="http://schemas.microsoft.com/office/thememl/2012/main" name="BTS Spark PPT Template (002).potx [Read-Only]" id="{EB5056C1-8A24-4504-949A-0C9661BBBDCF}" vid="{22537B30-54E9-416F-B738-AF242D6A0C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BTS Spark PPT Presentation Template (002)</Template>
  <TotalTime>1173</TotalTime>
  <Words>1830</Words>
  <Application>Microsoft Office PowerPoint</Application>
  <PresentationFormat>On-screen Show (4:3)</PresentationFormat>
  <Paragraphs>252</Paragraphs>
  <Slides>12</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ＭＳ Ｐゴシック</vt:lpstr>
      <vt:lpstr>Arial</vt:lpstr>
      <vt:lpstr>Calibri</vt:lpstr>
      <vt:lpstr>Courier New</vt:lpstr>
      <vt:lpstr>Verdana</vt:lpstr>
      <vt:lpstr>CiaB</vt:lpstr>
      <vt:lpstr>Office Theme</vt:lpstr>
      <vt:lpstr>Resilience &amp; Wellbeing Programs    Rosie Connor Director of Education</vt:lpstr>
      <vt:lpstr>Introducing BTS Spark</vt:lpstr>
      <vt:lpstr>The Statistics Are Clear…</vt:lpstr>
      <vt:lpstr>The many dimensions of wellbeing</vt:lpstr>
      <vt:lpstr>Mindset Map</vt:lpstr>
      <vt:lpstr>Resilience mindsets</vt:lpstr>
      <vt:lpstr>‘From Surviving to Thriving’</vt:lpstr>
      <vt:lpstr>Coaching for Wellbeing</vt:lpstr>
      <vt:lpstr>Coaching for Wellbeing</vt:lpstr>
      <vt:lpstr>Spark</vt:lpstr>
      <vt:lpstr>Re-energise</vt:lpstr>
      <vt:lpstr>How do we support mindset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Connor</dc:creator>
  <cp:lastModifiedBy>Staging Connections</cp:lastModifiedBy>
  <cp:revision>31</cp:revision>
  <dcterms:created xsi:type="dcterms:W3CDTF">2018-03-21T00:18:48Z</dcterms:created>
  <dcterms:modified xsi:type="dcterms:W3CDTF">2018-06-21T06:55:25Z</dcterms:modified>
</cp:coreProperties>
</file>