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42"/>
    <p:restoredTop sz="94674"/>
  </p:normalViewPr>
  <p:slideViewPr>
    <p:cSldViewPr snapToGrid="0" snapToObjects="1">
      <p:cViewPr varScale="1">
        <p:scale>
          <a:sx n="117" d="100"/>
          <a:sy n="117" d="100"/>
        </p:scale>
        <p:origin x="1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A7B65-D8E0-E740-A479-0CAE4EC89F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 with </a:t>
            </a:r>
            <a:br>
              <a:rPr lang="en-US" dirty="0"/>
            </a:br>
            <a:r>
              <a:rPr lang="en-US" dirty="0"/>
              <a:t>Ken Boston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F5A8E-D5E8-634F-9BF5-7AFD95D854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b="1" dirty="0"/>
              <a:t>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CB47B2-A311-CF4D-A63B-F208E18AD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5746" y="1009136"/>
            <a:ext cx="980302" cy="98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0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Gonski 2</a:t>
            </a:r>
            <a:br>
              <a:rPr lang="en-US" dirty="0"/>
            </a:br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Just some commentary from Ken Boston.</a:t>
            </a:r>
          </a:p>
          <a:p>
            <a:pPr lvl="0"/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Report – at a high level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….so systems could see how it fitted into their reforms. better to talk at a strategic level</a:t>
            </a:r>
          </a:p>
          <a:p>
            <a:pPr lvl="0"/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Set out to establish a </a:t>
            </a:r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broad consensus on reforms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 with details to be determined </a:t>
            </a:r>
          </a:p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Review of funding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….2 volumes of a single reform. Gonski 1- to provide equity of funding. 2nd report $23b Federal fund should be spent on needs based sector blind.</a:t>
            </a:r>
          </a:p>
          <a:p>
            <a:pPr lvl="0"/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Reforms – an adaptive system ….</a:t>
            </a:r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continuous improvement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…if NERA &amp; Resourcing Board working well– then there is a chance that funding could occur without constant political action</a:t>
            </a:r>
          </a:p>
          <a:p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Wanted to write to an </a:t>
            </a:r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audience of parents/ journalists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….that what is happening in some of our schools is consistent with high performing countries but needs scaling up. Wanted teachers to be re-affirmed</a:t>
            </a:r>
          </a:p>
          <a:p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55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Gonski 2</a:t>
            </a:r>
            <a:br>
              <a:rPr lang="en-US" dirty="0"/>
            </a:br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 some commentary from Ken Boston.</a:t>
            </a:r>
            <a:endParaRPr lang="en-AU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2 sets of hurdles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– Federal Govt has legislated 4 needs based funding. Full sector blind has not been achieved in the states. Implementation needs close scrutiny.</a:t>
            </a:r>
          </a:p>
          <a:p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AU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 Gonski Report – </a:t>
            </a:r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funding of primary vs High school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student….got it wrong……</a:t>
            </a:r>
          </a:p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Report is recommending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. Following OECD research &amp; meeting with prominent educators/ 300 submissions/ associations. </a:t>
            </a:r>
          </a:p>
          <a:p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Each recommendation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is based on higher achieving systems &amp; is evident in Australia. We are affirming directions of Australian educators</a:t>
            </a:r>
          </a:p>
          <a:p>
            <a:pPr lvl="0"/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NERA discussions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 should tie funding to the achievement of these reforms. If u are going to accept the dollars….funding must be tied .</a:t>
            </a:r>
          </a:p>
          <a:p>
            <a:endParaRPr lang="en-US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37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Gonski 2</a:t>
            </a:r>
            <a:br>
              <a:rPr lang="en-US" dirty="0"/>
            </a:br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 some commentary from Ken Boston.</a:t>
            </a:r>
            <a:endParaRPr lang="en-AU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For next 5 years – </a:t>
            </a:r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PL is important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….by far the biggest challenge. We have more F2F time than any other country. Spend much less time on PL/ peer observation/ networking than the higher performing systems </a:t>
            </a:r>
          </a:p>
          <a:p>
            <a:pPr lvl="0"/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PL implications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– immense. As Learning Progressions develop….will need PL in their use. Teacher judgement must be valid across the country. …in all systems/ in all schools. Over next 5years….. every teacher will need to become proficient. If we want to boost ……Online tool development &amp; training in its use. If we r going to increase quality teaching….we must increase the time for teachers to be developed</a:t>
            </a:r>
          </a:p>
          <a:p>
            <a:pPr lvl="0"/>
            <a:r>
              <a:rPr lang="en-AU" b="1" dirty="0">
                <a:latin typeface="Calibri" panose="020F0502020204030204" pitchFamily="34" charset="0"/>
                <a:cs typeface="Calibri" panose="020F0502020204030204" pitchFamily="34" charset="0"/>
              </a:rPr>
              <a:t>Recommendation 12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– PL…. “create the conditions necessary….” Need to reduce teacher contact time….</a:t>
            </a:r>
          </a:p>
          <a:p>
            <a:pPr lvl="0"/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We need to be political… [not party political]</a:t>
            </a:r>
          </a:p>
          <a:p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Reviewing the Australian curriculum….didn’t have the option…</a:t>
            </a:r>
          </a:p>
          <a:p>
            <a:r>
              <a:rPr lang="en-AU" b="1" dirty="0"/>
              <a:t>General Capabilities </a:t>
            </a:r>
            <a:r>
              <a:rPr lang="en-AU" dirty="0"/>
              <a:t>– haven’t got the solution…. The way </a:t>
            </a:r>
            <a:r>
              <a:rPr lang="en-AU"/>
              <a:t>forward …</a:t>
            </a:r>
            <a:endParaRPr lang="en-AU" dirty="0"/>
          </a:p>
          <a:p>
            <a:endParaRPr lang="en-US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21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Gonski 2</a:t>
            </a:r>
            <a:br>
              <a:rPr lang="en-US" dirty="0"/>
            </a:br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Just some </a:t>
            </a:r>
            <a:r>
              <a:rPr lang="en-AU" b="1">
                <a:solidFill>
                  <a:schemeClr val="accent1">
                    <a:lumMod val="75000"/>
                  </a:schemeClr>
                </a:solidFill>
              </a:rPr>
              <a:t>commentary from </a:t>
            </a: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Ken Boston.</a:t>
            </a:r>
            <a:endParaRPr lang="en-AU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5543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679</TotalTime>
  <Words>462</Words>
  <Application>Microsoft Macintosh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Corbel</vt:lpstr>
      <vt:lpstr>Wingdings 2</vt:lpstr>
      <vt:lpstr>Frame</vt:lpstr>
      <vt:lpstr>Discussion with  Ken Boston </vt:lpstr>
      <vt:lpstr>Gonski 2 discussion</vt:lpstr>
      <vt:lpstr>Gonski 2 discussion</vt:lpstr>
      <vt:lpstr>Gonski 2 discussion</vt:lpstr>
      <vt:lpstr>Gonski 2 discussion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President’s Report Term 1 State Council  </dc:title>
  <dc:creator>Phil Seymour</dc:creator>
  <cp:lastModifiedBy>Phil Seymour</cp:lastModifiedBy>
  <cp:revision>35</cp:revision>
  <dcterms:created xsi:type="dcterms:W3CDTF">2018-03-13T04:32:36Z</dcterms:created>
  <dcterms:modified xsi:type="dcterms:W3CDTF">2018-06-21T21:14:35Z</dcterms:modified>
</cp:coreProperties>
</file>