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slideLayouts/slideLayout5.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 id="2147483659" r:id="rId2"/>
    <p:sldMasterId id="2147483664" r:id="rId3"/>
  </p:sldMasterIdLst>
  <p:notesMasterIdLst>
    <p:notesMasterId r:id="rId28"/>
  </p:notesMasterIdLst>
  <p:handoutMasterIdLst>
    <p:handoutMasterId r:id="rId29"/>
  </p:handout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676">
          <p15:clr>
            <a:srgbClr val="A4A3A4"/>
          </p15:clr>
        </p15:guide>
        <p15:guide id="2" pos="566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CCCC"/>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8"/>
    <p:restoredTop sz="94677"/>
  </p:normalViewPr>
  <p:slideViewPr>
    <p:cSldViewPr snapToGrid="0" snapToObjects="1">
      <p:cViewPr varScale="1">
        <p:scale>
          <a:sx n="123" d="100"/>
          <a:sy n="123" d="100"/>
        </p:scale>
        <p:origin x="784" y="192"/>
      </p:cViewPr>
      <p:guideLst>
        <p:guide orient="horz" pos="676"/>
        <p:guide pos="566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notesMaster" Target="notesMasters/notesMaster1.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presProps" Target="presProps.xml"/><Relationship Id="rId8"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1350545-E260-4F41-A803-5BF85CFE96EA}" type="datetimeFigureOut">
              <a:rPr lang="en-US" smtClean="0"/>
              <a:t>8/24/18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9BD68D1-0A4A-364F-B3D1-97755523CCB2}" type="slidenum">
              <a:rPr lang="en-US" smtClean="0"/>
              <a:t>‹#›</a:t>
            </a:fld>
            <a:endParaRPr lang="en-US"/>
          </a:p>
        </p:txBody>
      </p:sp>
    </p:spTree>
    <p:extLst>
      <p:ext uri="{BB962C8B-B14F-4D97-AF65-F5344CB8AC3E}">
        <p14:creationId xmlns:p14="http://schemas.microsoft.com/office/powerpoint/2010/main" val="44204691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8FCAFC9-2F5E-7849-9A3C-3E3602566C83}" type="datetimeFigureOut">
              <a:rPr lang="en-US" smtClean="0"/>
              <a:t>8/24/18</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5359D8E-2A04-7648-BB99-EC53D2571000}" type="slidenum">
              <a:rPr lang="en-US" smtClean="0"/>
              <a:t>‹#›</a:t>
            </a:fld>
            <a:endParaRPr lang="en-US"/>
          </a:p>
        </p:txBody>
      </p:sp>
    </p:spTree>
    <p:extLst>
      <p:ext uri="{BB962C8B-B14F-4D97-AF65-F5344CB8AC3E}">
        <p14:creationId xmlns:p14="http://schemas.microsoft.com/office/powerpoint/2010/main" val="2551732730"/>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Slide">
    <p:bg>
      <p:bgPr>
        <a:solidFill>
          <a:srgbClr val="00BF6F"/>
        </a:solidFill>
        <a:effectLst/>
      </p:bgPr>
    </p:bg>
    <p:spTree>
      <p:nvGrpSpPr>
        <p:cNvPr id="1" name=""/>
        <p:cNvGrpSpPr/>
        <p:nvPr/>
      </p:nvGrpSpPr>
      <p:grpSpPr>
        <a:xfrm>
          <a:off x="0" y="0"/>
          <a:ext cx="0" cy="0"/>
          <a:chOff x="0" y="0"/>
          <a:chExt cx="0" cy="0"/>
        </a:xfrm>
      </p:grpSpPr>
      <p:sp>
        <p:nvSpPr>
          <p:cNvPr id="8" name="Text Placeholder 7"/>
          <p:cNvSpPr>
            <a:spLocks noGrp="1"/>
          </p:cNvSpPr>
          <p:nvPr>
            <p:ph type="body" sz="quarter" idx="11" hasCustomPrompt="1"/>
          </p:nvPr>
        </p:nvSpPr>
        <p:spPr>
          <a:xfrm>
            <a:off x="256494" y="2494609"/>
            <a:ext cx="5661618" cy="1234730"/>
          </a:xfrm>
        </p:spPr>
        <p:txBody>
          <a:bodyPr anchor="b">
            <a:normAutofit/>
          </a:bodyPr>
          <a:lstStyle>
            <a:lvl1pPr marL="0" indent="0">
              <a:buNone/>
              <a:defRPr sz="3600" b="1" baseline="0">
                <a:solidFill>
                  <a:srgbClr val="FFFFFF"/>
                </a:solidFill>
              </a:defRPr>
            </a:lvl1pPr>
          </a:lstStyle>
          <a:p>
            <a:pPr lvl="0"/>
            <a:r>
              <a:rPr lang="en-US" dirty="0"/>
              <a:t>Add the title of your presentation here</a:t>
            </a:r>
          </a:p>
        </p:txBody>
      </p:sp>
      <p:sp>
        <p:nvSpPr>
          <p:cNvPr id="11" name="Subtitle 1"/>
          <p:cNvSpPr txBox="1">
            <a:spLocks/>
          </p:cNvSpPr>
          <p:nvPr userDrawn="1"/>
        </p:nvSpPr>
        <p:spPr>
          <a:xfrm>
            <a:off x="3389891" y="4862023"/>
            <a:ext cx="1050635" cy="160202"/>
          </a:xfrm>
          <a:prstGeom prst="rect">
            <a:avLst/>
          </a:prstGeom>
        </p:spPr>
        <p:txBody>
          <a:bodyPr vert="horz" lIns="91440" tIns="45720" rIns="91440" bIns="45720" rtlCol="0">
            <a:no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r>
              <a:rPr lang="en-US" sz="800" dirty="0">
                <a:solidFill>
                  <a:srgbClr val="FFFFFF"/>
                </a:solidFill>
                <a:latin typeface="Helvetica Neue"/>
                <a:cs typeface="Helvetica Neue"/>
              </a:rPr>
              <a:t>Powered by</a:t>
            </a:r>
          </a:p>
        </p:txBody>
      </p:sp>
      <p:sp>
        <p:nvSpPr>
          <p:cNvPr id="3" name="Text Placeholder 2"/>
          <p:cNvSpPr>
            <a:spLocks noGrp="1"/>
          </p:cNvSpPr>
          <p:nvPr>
            <p:ph type="body" sz="quarter" idx="12"/>
          </p:nvPr>
        </p:nvSpPr>
        <p:spPr>
          <a:xfrm>
            <a:off x="258728" y="3729038"/>
            <a:ext cx="2938463" cy="385762"/>
          </a:xfrm>
        </p:spPr>
        <p:txBody>
          <a:bodyPr>
            <a:normAutofit/>
          </a:bodyPr>
          <a:lstStyle>
            <a:lvl1pPr>
              <a:defRPr sz="1200">
                <a:solidFill>
                  <a:schemeClr val="bg1"/>
                </a:solidFill>
              </a:defRPr>
            </a:lvl1pPr>
          </a:lstStyle>
          <a:p>
            <a:pPr lvl="0"/>
            <a:r>
              <a:rPr lang="en-US" dirty="0"/>
              <a:t>Click to edit Master text styles</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156014" y="4791407"/>
            <a:ext cx="1381743" cy="336541"/>
          </a:xfrm>
          <a:prstGeom prst="rect">
            <a:avLst/>
          </a:prstGeom>
        </p:spPr>
      </p:pic>
    </p:spTree>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har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p:txBody>
      </p:sp>
      <p:sp>
        <p:nvSpPr>
          <p:cNvPr id="6" name="Slide Number Placeholder 5"/>
          <p:cNvSpPr>
            <a:spLocks noGrp="1"/>
          </p:cNvSpPr>
          <p:nvPr>
            <p:ph type="sldNum" sz="quarter" idx="12"/>
          </p:nvPr>
        </p:nvSpPr>
        <p:spPr/>
        <p:txBody>
          <a:bodyPr/>
          <a:lstStyle/>
          <a:p>
            <a:fld id="{A88B48FB-E956-2048-9E74-C69E7CAA26CC}" type="slidenum">
              <a:rPr lang="en-US" smtClean="0"/>
              <a:t>‹#›</a:t>
            </a:fld>
            <a:endParaRPr lang="en-US"/>
          </a:p>
        </p:txBody>
      </p:sp>
    </p:spTree>
    <p:extLst>
      <p:ext uri="{BB962C8B-B14F-4D97-AF65-F5344CB8AC3E}">
        <p14:creationId xmlns:p14="http://schemas.microsoft.com/office/powerpoint/2010/main" val="596443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able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Slide Number Placeholder 2"/>
          <p:cNvSpPr>
            <a:spLocks noGrp="1"/>
          </p:cNvSpPr>
          <p:nvPr>
            <p:ph type="sldNum" sz="quarter" idx="10"/>
          </p:nvPr>
        </p:nvSpPr>
        <p:spPr/>
        <p:txBody>
          <a:bodyPr/>
          <a:lstStyle/>
          <a:p>
            <a:fld id="{A88B48FB-E956-2048-9E74-C69E7CAA26CC}" type="slidenum">
              <a:rPr lang="en-US" smtClean="0"/>
              <a:pPr/>
              <a:t>‹#›</a:t>
            </a:fld>
            <a:endParaRPr lang="en-US"/>
          </a:p>
        </p:txBody>
      </p:sp>
      <p:sp>
        <p:nvSpPr>
          <p:cNvPr id="7" name="Text Placeholder 6"/>
          <p:cNvSpPr>
            <a:spLocks noGrp="1"/>
          </p:cNvSpPr>
          <p:nvPr>
            <p:ph type="body" sz="quarter" idx="13"/>
          </p:nvPr>
        </p:nvSpPr>
        <p:spPr>
          <a:xfrm>
            <a:off x="115888" y="723900"/>
            <a:ext cx="3887787" cy="261938"/>
          </a:xfrm>
        </p:spPr>
        <p:txBody>
          <a:bodyPr/>
          <a:lstStyle/>
          <a:p>
            <a:pPr lvl="0"/>
            <a:r>
              <a:rPr lang="en-US" dirty="0"/>
              <a:t>Click to edit Master text styles</a:t>
            </a:r>
          </a:p>
        </p:txBody>
      </p:sp>
    </p:spTree>
    <p:extLst>
      <p:ext uri="{BB962C8B-B14F-4D97-AF65-F5344CB8AC3E}">
        <p14:creationId xmlns:p14="http://schemas.microsoft.com/office/powerpoint/2010/main" val="34517428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able sty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Slide Number Placeholder 2"/>
          <p:cNvSpPr>
            <a:spLocks noGrp="1"/>
          </p:cNvSpPr>
          <p:nvPr>
            <p:ph type="sldNum" sz="quarter" idx="10"/>
          </p:nvPr>
        </p:nvSpPr>
        <p:spPr/>
        <p:txBody>
          <a:bodyPr/>
          <a:lstStyle/>
          <a:p>
            <a:fld id="{A88B48FB-E956-2048-9E74-C69E7CAA26CC}" type="slidenum">
              <a:rPr lang="en-US" smtClean="0"/>
              <a:pPr/>
              <a:t>‹#›</a:t>
            </a:fld>
            <a:endParaRPr lang="en-US"/>
          </a:p>
        </p:txBody>
      </p:sp>
      <p:graphicFrame>
        <p:nvGraphicFramePr>
          <p:cNvPr id="5" name="Table 4"/>
          <p:cNvGraphicFramePr>
            <a:graphicFrameLocks noGrp="1"/>
          </p:cNvGraphicFramePr>
          <p:nvPr userDrawn="1">
            <p:extLst>
              <p:ext uri="{D42A27DB-BD31-4B8C-83A1-F6EECF244321}">
                <p14:modId xmlns:p14="http://schemas.microsoft.com/office/powerpoint/2010/main" val="731729107"/>
              </p:ext>
            </p:extLst>
          </p:nvPr>
        </p:nvGraphicFramePr>
        <p:xfrm>
          <a:off x="204787" y="1052400"/>
          <a:ext cx="5953649" cy="2184875"/>
        </p:xfrm>
        <a:graphic>
          <a:graphicData uri="http://schemas.openxmlformats.org/drawingml/2006/table">
            <a:tbl>
              <a:tblPr firstRow="1" lastRow="1" bandRow="1">
                <a:tableStyleId>{1FECB4D8-DB02-4DC6-A0A2-4F2EBAE1DC90}</a:tableStyleId>
              </a:tblPr>
              <a:tblGrid>
                <a:gridCol w="4802370">
                  <a:extLst>
                    <a:ext uri="{9D8B030D-6E8A-4147-A177-3AD203B41FA5}">
                      <a16:colId xmlns:a16="http://schemas.microsoft.com/office/drawing/2014/main" val="20000"/>
                    </a:ext>
                  </a:extLst>
                </a:gridCol>
                <a:gridCol w="716414">
                  <a:extLst>
                    <a:ext uri="{9D8B030D-6E8A-4147-A177-3AD203B41FA5}">
                      <a16:colId xmlns:a16="http://schemas.microsoft.com/office/drawing/2014/main" val="20001"/>
                    </a:ext>
                  </a:extLst>
                </a:gridCol>
                <a:gridCol w="434865">
                  <a:extLst>
                    <a:ext uri="{9D8B030D-6E8A-4147-A177-3AD203B41FA5}">
                      <a16:colId xmlns:a16="http://schemas.microsoft.com/office/drawing/2014/main" val="20002"/>
                    </a:ext>
                  </a:extLst>
                </a:gridCol>
              </a:tblGrid>
              <a:tr h="312125">
                <a:tc>
                  <a:txBody>
                    <a:bodyPr/>
                    <a:lstStyle/>
                    <a:p>
                      <a:r>
                        <a:rPr lang="en-US" sz="1100" dirty="0">
                          <a:solidFill>
                            <a:schemeClr val="bg1"/>
                          </a:solidFill>
                          <a:latin typeface="Arial"/>
                          <a:cs typeface="Arial"/>
                        </a:rPr>
                        <a:t>Answer Choices</a:t>
                      </a:r>
                    </a:p>
                  </a:txBody>
                  <a:tcPr anchor="ctr">
                    <a:lnL w="12700"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tx2"/>
                    </a:solidFill>
                  </a:tcPr>
                </a:tc>
                <a:tc gridSpan="2">
                  <a:txBody>
                    <a:bodyPr/>
                    <a:lstStyle/>
                    <a:p>
                      <a:r>
                        <a:rPr lang="en-US" sz="1100" dirty="0">
                          <a:solidFill>
                            <a:schemeClr val="bg1"/>
                          </a:solidFill>
                          <a:latin typeface="Arial"/>
                          <a:cs typeface="Arial"/>
                        </a:rPr>
                        <a:t>Responses</a:t>
                      </a:r>
                    </a:p>
                  </a:txBody>
                  <a:tcPr anchor="ct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tx2"/>
                    </a:solidFill>
                  </a:tcPr>
                </a:tc>
                <a:tc hMerge="1">
                  <a:txBody>
                    <a:bodyPr/>
                    <a:lstStyle/>
                    <a:p>
                      <a:endParaRPr lang="en-US" sz="1200" dirty="0">
                        <a:solidFill>
                          <a:schemeClr val="bg1"/>
                        </a:solidFill>
                        <a:latin typeface="Arial"/>
                        <a:cs typeface="Arial"/>
                      </a:endParaRPr>
                    </a:p>
                  </a:txBody>
                  <a:tcPr anchor="ctr">
                    <a:lnL>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tx2"/>
                    </a:solidFill>
                  </a:tcPr>
                </a:tc>
                <a:extLst>
                  <a:ext uri="{0D108BD9-81ED-4DB2-BD59-A6C34878D82A}">
                    <a16:rowId xmlns:a16="http://schemas.microsoft.com/office/drawing/2014/main" val="10000"/>
                  </a:ext>
                </a:extLst>
              </a:tr>
              <a:tr h="312125">
                <a:tc>
                  <a:txBody>
                    <a:bodyPr/>
                    <a:lstStyle/>
                    <a:p>
                      <a:r>
                        <a:rPr lang="en-US" sz="1050" dirty="0">
                          <a:solidFill>
                            <a:schemeClr val="tx1"/>
                          </a:solidFill>
                          <a:latin typeface="Arial"/>
                          <a:cs typeface="Arial"/>
                        </a:rPr>
                        <a:t>Less than one year</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6350" cap="flat" cmpd="sng" algn="ctr">
                      <a:solidFill>
                        <a:srgbClr val="60574C"/>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1050" dirty="0">
                          <a:solidFill>
                            <a:schemeClr val="tx1"/>
                          </a:solidFill>
                          <a:latin typeface="Arial"/>
                          <a:cs typeface="Arial"/>
                        </a:rPr>
                        <a:t>10.00%</a:t>
                      </a:r>
                    </a:p>
                  </a:txBody>
                  <a:tcPr anchor="ctr">
                    <a:lnL w="12700"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w="6350" cap="flat" cmpd="sng" algn="ctr">
                      <a:solidFill>
                        <a:srgbClr val="60574C"/>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lang="en-US" sz="1050" dirty="0">
                          <a:solidFill>
                            <a:schemeClr val="tx1"/>
                          </a:solidFill>
                          <a:latin typeface="Arial"/>
                          <a:cs typeface="Arial"/>
                        </a:rPr>
                        <a:t>10</a:t>
                      </a:r>
                    </a:p>
                  </a:txBody>
                  <a:tcPr anchor="ctr">
                    <a:lnL>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6350" cap="flat" cmpd="sng" algn="ctr">
                      <a:solidFill>
                        <a:srgbClr val="60574C"/>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1"/>
                  </a:ext>
                </a:extLst>
              </a:tr>
              <a:tr h="312125">
                <a:tc>
                  <a:txBody>
                    <a:bodyPr/>
                    <a:lstStyle/>
                    <a:p>
                      <a:r>
                        <a:rPr lang="en-US" sz="1050" dirty="0">
                          <a:solidFill>
                            <a:schemeClr val="tx1"/>
                          </a:solidFill>
                          <a:latin typeface="Arial"/>
                          <a:cs typeface="Arial"/>
                        </a:rPr>
                        <a:t>1 to 3 years</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60574C"/>
                      </a:solidFill>
                      <a:prstDash val="solid"/>
                      <a:round/>
                      <a:headEnd type="none" w="med" len="med"/>
                      <a:tailEnd type="none" w="med" len="med"/>
                    </a:lnT>
                    <a:lnB w="6350" cap="flat" cmpd="sng" algn="ctr">
                      <a:solidFill>
                        <a:srgbClr val="60574C"/>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1050" dirty="0">
                          <a:solidFill>
                            <a:schemeClr val="tx1"/>
                          </a:solidFill>
                          <a:latin typeface="Arial"/>
                          <a:cs typeface="Arial"/>
                        </a:rPr>
                        <a:t>10.00%</a:t>
                      </a:r>
                    </a:p>
                  </a:txBody>
                  <a:tcPr anchor="ctr">
                    <a:lnL w="12700" cap="flat" cmpd="sng" algn="ctr">
                      <a:noFill/>
                      <a:prstDash val="solid"/>
                      <a:round/>
                      <a:headEnd type="none" w="med" len="med"/>
                      <a:tailEnd type="none" w="med" len="med"/>
                    </a:lnL>
                    <a:lnR>
                      <a:noFill/>
                    </a:lnR>
                    <a:lnT w="6350" cap="flat" cmpd="sng" algn="ctr">
                      <a:solidFill>
                        <a:srgbClr val="60574C"/>
                      </a:solidFill>
                      <a:prstDash val="solid"/>
                      <a:round/>
                      <a:headEnd type="none" w="med" len="med"/>
                      <a:tailEnd type="none" w="med" len="med"/>
                    </a:lnT>
                    <a:lnB w="6350" cap="flat" cmpd="sng" algn="ctr">
                      <a:solidFill>
                        <a:srgbClr val="60574C"/>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lang="en-US" sz="1050" dirty="0">
                          <a:solidFill>
                            <a:schemeClr val="tx1"/>
                          </a:solidFill>
                          <a:latin typeface="Arial"/>
                          <a:cs typeface="Arial"/>
                        </a:rPr>
                        <a:t>10</a:t>
                      </a:r>
                    </a:p>
                  </a:txBody>
                  <a:tcPr anchor="ctr">
                    <a:lnL>
                      <a:noFill/>
                    </a:lnL>
                    <a:lnR w="12700" cap="flat" cmpd="sng" algn="ctr">
                      <a:noFill/>
                      <a:prstDash val="solid"/>
                      <a:round/>
                      <a:headEnd type="none" w="med" len="med"/>
                      <a:tailEnd type="none" w="med" len="med"/>
                    </a:lnR>
                    <a:lnT w="6350" cap="flat" cmpd="sng" algn="ctr">
                      <a:solidFill>
                        <a:srgbClr val="60574C"/>
                      </a:solidFill>
                      <a:prstDash val="solid"/>
                      <a:round/>
                      <a:headEnd type="none" w="med" len="med"/>
                      <a:tailEnd type="none" w="med" len="med"/>
                    </a:lnT>
                    <a:lnB w="6350" cap="flat" cmpd="sng" algn="ctr">
                      <a:solidFill>
                        <a:srgbClr val="60574C"/>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2"/>
                  </a:ext>
                </a:extLst>
              </a:tr>
              <a:tr h="312125">
                <a:tc>
                  <a:txBody>
                    <a:bodyPr/>
                    <a:lstStyle/>
                    <a:p>
                      <a:r>
                        <a:rPr lang="en-US" sz="1050" dirty="0">
                          <a:solidFill>
                            <a:schemeClr val="tx1"/>
                          </a:solidFill>
                          <a:latin typeface="Arial"/>
                          <a:cs typeface="Arial"/>
                        </a:rPr>
                        <a:t>3 to 5 years</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60574C"/>
                      </a:solidFill>
                      <a:prstDash val="solid"/>
                      <a:round/>
                      <a:headEnd type="none" w="med" len="med"/>
                      <a:tailEnd type="none" w="med" len="med"/>
                    </a:lnT>
                    <a:lnB w="6350" cap="flat" cmpd="sng" algn="ctr">
                      <a:solidFill>
                        <a:srgbClr val="60574C"/>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1050" dirty="0">
                          <a:solidFill>
                            <a:schemeClr val="tx1"/>
                          </a:solidFill>
                          <a:latin typeface="Arial"/>
                          <a:cs typeface="Arial"/>
                        </a:rPr>
                        <a:t>25.00%</a:t>
                      </a:r>
                    </a:p>
                  </a:txBody>
                  <a:tcPr anchor="ctr">
                    <a:lnL w="12700" cap="flat" cmpd="sng" algn="ctr">
                      <a:noFill/>
                      <a:prstDash val="solid"/>
                      <a:round/>
                      <a:headEnd type="none" w="med" len="med"/>
                      <a:tailEnd type="none" w="med" len="med"/>
                    </a:lnL>
                    <a:lnR>
                      <a:noFill/>
                    </a:lnR>
                    <a:lnT w="6350" cap="flat" cmpd="sng" algn="ctr">
                      <a:solidFill>
                        <a:srgbClr val="60574C"/>
                      </a:solidFill>
                      <a:prstDash val="solid"/>
                      <a:round/>
                      <a:headEnd type="none" w="med" len="med"/>
                      <a:tailEnd type="none" w="med" len="med"/>
                    </a:lnT>
                    <a:lnB w="6350" cap="flat" cmpd="sng" algn="ctr">
                      <a:solidFill>
                        <a:srgbClr val="60574C"/>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lang="en-US" sz="1050" dirty="0">
                          <a:solidFill>
                            <a:schemeClr val="tx1"/>
                          </a:solidFill>
                          <a:latin typeface="Arial"/>
                          <a:cs typeface="Arial"/>
                        </a:rPr>
                        <a:t>25</a:t>
                      </a:r>
                    </a:p>
                  </a:txBody>
                  <a:tcPr anchor="ctr">
                    <a:lnL>
                      <a:noFill/>
                    </a:lnL>
                    <a:lnR w="12700" cap="flat" cmpd="sng" algn="ctr">
                      <a:noFill/>
                      <a:prstDash val="solid"/>
                      <a:round/>
                      <a:headEnd type="none" w="med" len="med"/>
                      <a:tailEnd type="none" w="med" len="med"/>
                    </a:lnR>
                    <a:lnT w="6350" cap="flat" cmpd="sng" algn="ctr">
                      <a:solidFill>
                        <a:srgbClr val="60574C"/>
                      </a:solidFill>
                      <a:prstDash val="solid"/>
                      <a:round/>
                      <a:headEnd type="none" w="med" len="med"/>
                      <a:tailEnd type="none" w="med" len="med"/>
                    </a:lnT>
                    <a:lnB w="6350" cap="flat" cmpd="sng" algn="ctr">
                      <a:solidFill>
                        <a:srgbClr val="60574C"/>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3"/>
                  </a:ext>
                </a:extLst>
              </a:tr>
              <a:tr h="312125">
                <a:tc>
                  <a:txBody>
                    <a:bodyPr/>
                    <a:lstStyle/>
                    <a:p>
                      <a:r>
                        <a:rPr lang="en-US" sz="1050" dirty="0">
                          <a:solidFill>
                            <a:schemeClr val="tx1"/>
                          </a:solidFill>
                          <a:latin typeface="Arial"/>
                          <a:cs typeface="Arial"/>
                        </a:rPr>
                        <a:t>5 to 7 years</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60574C"/>
                      </a:solidFill>
                      <a:prstDash val="solid"/>
                      <a:round/>
                      <a:headEnd type="none" w="med" len="med"/>
                      <a:tailEnd type="none" w="med" len="med"/>
                    </a:lnT>
                    <a:lnB w="6350" cap="flat" cmpd="sng" algn="ctr">
                      <a:solidFill>
                        <a:srgbClr val="60574C"/>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1050" dirty="0">
                          <a:solidFill>
                            <a:schemeClr val="tx1"/>
                          </a:solidFill>
                          <a:latin typeface="Arial"/>
                          <a:cs typeface="Arial"/>
                        </a:rPr>
                        <a:t>15.00%</a:t>
                      </a:r>
                    </a:p>
                  </a:txBody>
                  <a:tcPr anchor="ctr">
                    <a:lnL w="12700" cap="flat" cmpd="sng" algn="ctr">
                      <a:noFill/>
                      <a:prstDash val="solid"/>
                      <a:round/>
                      <a:headEnd type="none" w="med" len="med"/>
                      <a:tailEnd type="none" w="med" len="med"/>
                    </a:lnL>
                    <a:lnR>
                      <a:noFill/>
                    </a:lnR>
                    <a:lnT w="6350" cap="flat" cmpd="sng" algn="ctr">
                      <a:solidFill>
                        <a:srgbClr val="60574C"/>
                      </a:solidFill>
                      <a:prstDash val="solid"/>
                      <a:round/>
                      <a:headEnd type="none" w="med" len="med"/>
                      <a:tailEnd type="none" w="med" len="med"/>
                    </a:lnT>
                    <a:lnB w="6350" cap="flat" cmpd="sng" algn="ctr">
                      <a:solidFill>
                        <a:srgbClr val="60574C"/>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lang="en-US" sz="1050" dirty="0">
                          <a:solidFill>
                            <a:schemeClr val="tx1"/>
                          </a:solidFill>
                          <a:latin typeface="Arial"/>
                          <a:cs typeface="Arial"/>
                        </a:rPr>
                        <a:t>15</a:t>
                      </a:r>
                    </a:p>
                  </a:txBody>
                  <a:tcPr anchor="ctr">
                    <a:lnL>
                      <a:noFill/>
                    </a:lnL>
                    <a:lnR w="12700" cap="flat" cmpd="sng" algn="ctr">
                      <a:noFill/>
                      <a:prstDash val="solid"/>
                      <a:round/>
                      <a:headEnd type="none" w="med" len="med"/>
                      <a:tailEnd type="none" w="med" len="med"/>
                    </a:lnR>
                    <a:lnT w="6350" cap="flat" cmpd="sng" algn="ctr">
                      <a:solidFill>
                        <a:srgbClr val="60574C"/>
                      </a:solidFill>
                      <a:prstDash val="solid"/>
                      <a:round/>
                      <a:headEnd type="none" w="med" len="med"/>
                      <a:tailEnd type="none" w="med" len="med"/>
                    </a:lnT>
                    <a:lnB w="6350" cap="flat" cmpd="sng" algn="ctr">
                      <a:solidFill>
                        <a:srgbClr val="60574C"/>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4"/>
                  </a:ext>
                </a:extLst>
              </a:tr>
              <a:tr h="312125">
                <a:tc>
                  <a:txBody>
                    <a:bodyPr/>
                    <a:lstStyle/>
                    <a:p>
                      <a:r>
                        <a:rPr lang="en-US" sz="1050" dirty="0">
                          <a:solidFill>
                            <a:schemeClr val="tx1"/>
                          </a:solidFill>
                          <a:latin typeface="Arial"/>
                          <a:cs typeface="Arial"/>
                        </a:rPr>
                        <a:t>More than seven</a:t>
                      </a:r>
                      <a:r>
                        <a:rPr lang="en-US" sz="1050" baseline="0" dirty="0">
                          <a:solidFill>
                            <a:schemeClr val="tx1"/>
                          </a:solidFill>
                          <a:latin typeface="Arial"/>
                          <a:cs typeface="Arial"/>
                        </a:rPr>
                        <a:t> years</a:t>
                      </a:r>
                      <a:endParaRPr lang="en-US" sz="1050" dirty="0">
                        <a:solidFill>
                          <a:schemeClr val="tx1"/>
                        </a:solidFill>
                        <a:latin typeface="Arial"/>
                        <a:cs typeface="Aria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60574C"/>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1050" dirty="0">
                          <a:solidFill>
                            <a:schemeClr val="tx1"/>
                          </a:solidFill>
                          <a:latin typeface="Arial"/>
                          <a:cs typeface="Arial"/>
                        </a:rPr>
                        <a:t>40.00%</a:t>
                      </a:r>
                    </a:p>
                  </a:txBody>
                  <a:tcPr anchor="ctr">
                    <a:lnL w="12700" cap="flat" cmpd="sng" algn="ctr">
                      <a:noFill/>
                      <a:prstDash val="solid"/>
                      <a:round/>
                      <a:headEnd type="none" w="med" len="med"/>
                      <a:tailEnd type="none" w="med" len="med"/>
                    </a:lnL>
                    <a:lnR>
                      <a:noFill/>
                    </a:lnR>
                    <a:lnT w="6350" cap="flat" cmpd="sng" algn="ctr">
                      <a:solidFill>
                        <a:srgbClr val="60574C"/>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lang="en-US" sz="1050" dirty="0">
                          <a:solidFill>
                            <a:schemeClr val="tx1"/>
                          </a:solidFill>
                          <a:latin typeface="Arial"/>
                          <a:cs typeface="Arial"/>
                        </a:rPr>
                        <a:t>40</a:t>
                      </a:r>
                    </a:p>
                  </a:txBody>
                  <a:tcPr anchor="ctr">
                    <a:lnL>
                      <a:noFill/>
                    </a:lnL>
                    <a:lnR w="12700" cap="flat" cmpd="sng" algn="ctr">
                      <a:noFill/>
                      <a:prstDash val="solid"/>
                      <a:round/>
                      <a:headEnd type="none" w="med" len="med"/>
                      <a:tailEnd type="none" w="med" len="med"/>
                    </a:lnR>
                    <a:lnT w="6350" cap="flat" cmpd="sng" algn="ctr">
                      <a:solidFill>
                        <a:srgbClr val="60574C"/>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5"/>
                  </a:ext>
                </a:extLst>
              </a:tr>
              <a:tr h="312125">
                <a:tc>
                  <a:txBody>
                    <a:bodyPr/>
                    <a:lstStyle/>
                    <a:p>
                      <a:r>
                        <a:rPr lang="en-US" sz="1050" dirty="0">
                          <a:solidFill>
                            <a:srgbClr val="FFFFFF"/>
                          </a:solidFill>
                          <a:latin typeface="Arial"/>
                          <a:cs typeface="Arial"/>
                        </a:rPr>
                        <a:t>Total</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666666"/>
                    </a:solidFill>
                  </a:tcPr>
                </a:tc>
                <a:tc>
                  <a:txBody>
                    <a:bodyPr/>
                    <a:lstStyle/>
                    <a:p>
                      <a:endParaRPr lang="en-US" sz="1050" dirty="0">
                        <a:solidFill>
                          <a:srgbClr val="FFFFFF"/>
                        </a:solidFill>
                        <a:latin typeface="Arial"/>
                        <a:cs typeface="Arial"/>
                      </a:endParaRPr>
                    </a:p>
                  </a:txBody>
                  <a:tcPr anchor="ctr">
                    <a:lnL w="12700"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666666"/>
                    </a:solidFill>
                  </a:tcPr>
                </a:tc>
                <a:tc>
                  <a:txBody>
                    <a:bodyPr/>
                    <a:lstStyle/>
                    <a:p>
                      <a:pPr algn="r"/>
                      <a:r>
                        <a:rPr lang="en-US" sz="1050" dirty="0">
                          <a:solidFill>
                            <a:srgbClr val="FFFFFF"/>
                          </a:solidFill>
                          <a:latin typeface="Arial"/>
                          <a:cs typeface="Arial"/>
                        </a:rPr>
                        <a:t>100</a:t>
                      </a:r>
                    </a:p>
                  </a:txBody>
                  <a:tcPr anchor="ctr">
                    <a:lnL>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666666"/>
                    </a:solidFill>
                  </a:tcPr>
                </a:tc>
                <a:extLst>
                  <a:ext uri="{0D108BD9-81ED-4DB2-BD59-A6C34878D82A}">
                    <a16:rowId xmlns:a16="http://schemas.microsoft.com/office/drawing/2014/main" val="10006"/>
                  </a:ext>
                </a:extLst>
              </a:tr>
            </a:tbl>
          </a:graphicData>
        </a:graphic>
      </p:graphicFrame>
      <p:sp>
        <p:nvSpPr>
          <p:cNvPr id="7" name="Text Placeholder 6"/>
          <p:cNvSpPr>
            <a:spLocks noGrp="1"/>
          </p:cNvSpPr>
          <p:nvPr>
            <p:ph type="body" sz="quarter" idx="11"/>
          </p:nvPr>
        </p:nvSpPr>
        <p:spPr>
          <a:xfrm>
            <a:off x="115888" y="723900"/>
            <a:ext cx="4478337" cy="261938"/>
          </a:xfrm>
        </p:spPr>
        <p:txBody>
          <a:bodyPr/>
          <a:lstStyle/>
          <a:p>
            <a:pPr lvl="0"/>
            <a:r>
              <a:rPr lang="en-US" dirty="0"/>
              <a:t>Click to edit Master text styles</a:t>
            </a:r>
          </a:p>
        </p:txBody>
      </p:sp>
    </p:spTree>
    <p:extLst>
      <p:ext uri="{BB962C8B-B14F-4D97-AF65-F5344CB8AC3E}">
        <p14:creationId xmlns:p14="http://schemas.microsoft.com/office/powerpoint/2010/main" val="40464444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Response Summary Slide">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37B593F9-7B30-274B-BFFF-492683631E49}" type="slidenum">
              <a:rPr lang="en-US" smtClean="0"/>
              <a:t>‹#›</a:t>
            </a:fld>
            <a:endParaRPr lang="en-US"/>
          </a:p>
        </p:txBody>
      </p:sp>
      <p:sp>
        <p:nvSpPr>
          <p:cNvPr id="13" name="Text Placeholder 12"/>
          <p:cNvSpPr>
            <a:spLocks noGrp="1"/>
          </p:cNvSpPr>
          <p:nvPr>
            <p:ph type="body" sz="quarter" idx="13"/>
          </p:nvPr>
        </p:nvSpPr>
        <p:spPr>
          <a:xfrm>
            <a:off x="211403" y="3639393"/>
            <a:ext cx="4576388" cy="350837"/>
          </a:xfrm>
        </p:spPr>
        <p:txBody>
          <a:bodyPr/>
          <a:lstStyle>
            <a:lvl1pPr>
              <a:defRPr b="0"/>
            </a:lvl1pPr>
          </a:lstStyle>
          <a:p>
            <a:pPr lvl="0"/>
            <a:r>
              <a:rPr lang="en-US" dirty="0"/>
              <a:t>Click to edit</a:t>
            </a:r>
          </a:p>
        </p:txBody>
      </p:sp>
      <p:sp>
        <p:nvSpPr>
          <p:cNvPr id="17" name="Title 16"/>
          <p:cNvSpPr>
            <a:spLocks noGrp="1"/>
          </p:cNvSpPr>
          <p:nvPr>
            <p:ph type="title"/>
          </p:nvPr>
        </p:nvSpPr>
        <p:spPr>
          <a:xfrm>
            <a:off x="204788" y="2334751"/>
            <a:ext cx="8229600" cy="857250"/>
          </a:xfrm>
        </p:spPr>
        <p:txBody>
          <a:bodyPr/>
          <a:lstStyle/>
          <a:p>
            <a:r>
              <a:rPr lang="en-US" dirty="0"/>
              <a:t>Click to edit Master title style</a:t>
            </a:r>
          </a:p>
        </p:txBody>
      </p:sp>
      <p:sp>
        <p:nvSpPr>
          <p:cNvPr id="16" name="Text Placeholder 5"/>
          <p:cNvSpPr>
            <a:spLocks noGrp="1"/>
          </p:cNvSpPr>
          <p:nvPr>
            <p:ph type="body" sz="quarter" idx="17" hasCustomPrompt="1"/>
          </p:nvPr>
        </p:nvSpPr>
        <p:spPr>
          <a:xfrm>
            <a:off x="204788" y="3032255"/>
            <a:ext cx="3859212" cy="280987"/>
          </a:xfrm>
        </p:spPr>
        <p:txBody>
          <a:bodyPr/>
          <a:lstStyle>
            <a:lvl2pPr marL="4763" indent="0">
              <a:buNone/>
              <a:defRPr sz="1600">
                <a:solidFill>
                  <a:schemeClr val="bg1">
                    <a:lumMod val="50000"/>
                  </a:schemeClr>
                </a:solidFill>
                <a:latin typeface="Arial"/>
                <a:cs typeface="Arial"/>
              </a:defRPr>
            </a:lvl2pPr>
          </a:lstStyle>
          <a:p>
            <a:pPr lvl="1"/>
            <a:r>
              <a:rPr lang="en-US" dirty="0"/>
              <a:t>Total Responses</a:t>
            </a:r>
          </a:p>
        </p:txBody>
      </p:sp>
      <p:sp>
        <p:nvSpPr>
          <p:cNvPr id="7" name="Text Placeholder 12"/>
          <p:cNvSpPr>
            <a:spLocks noGrp="1"/>
          </p:cNvSpPr>
          <p:nvPr>
            <p:ph type="body" sz="quarter" idx="18"/>
          </p:nvPr>
        </p:nvSpPr>
        <p:spPr>
          <a:xfrm>
            <a:off x="211403" y="4047840"/>
            <a:ext cx="4576388" cy="350837"/>
          </a:xfrm>
        </p:spPr>
        <p:txBody>
          <a:bodyPr/>
          <a:lstStyle>
            <a:lvl1pPr>
              <a:defRPr b="0"/>
            </a:lvl1pPr>
          </a:lstStyle>
          <a:p>
            <a:pPr lvl="0"/>
            <a:r>
              <a:rPr lang="en-US" dirty="0"/>
              <a:t>Click to edit</a:t>
            </a:r>
          </a:p>
        </p:txBody>
      </p:sp>
    </p:spTree>
    <p:extLst>
      <p:ext uri="{BB962C8B-B14F-4D97-AF65-F5344CB8AC3E}">
        <p14:creationId xmlns:p14="http://schemas.microsoft.com/office/powerpoint/2010/main" val="296483022"/>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slideLayout" Target="../slideLayouts/slideLayout3.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3.xml"/><Relationship Id="rId1" Type="http://schemas.openxmlformats.org/officeDocument/2006/relationships/slideLayout" Target="../slideLayouts/slideLayout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204788" y="1200151"/>
            <a:ext cx="8482012"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04788" y="4691162"/>
            <a:ext cx="2133600" cy="273844"/>
          </a:xfrm>
          <a:prstGeom prst="rect">
            <a:avLst/>
          </a:prstGeom>
        </p:spPr>
        <p:txBody>
          <a:bodyPr vert="horz" lIns="91440" tIns="45720" rIns="91440" bIns="45720" rtlCol="0" anchor="ctr"/>
          <a:lstStyle>
            <a:lvl1pPr algn="l">
              <a:defRPr sz="1200">
                <a:solidFill>
                  <a:srgbClr val="FFFFFF"/>
                </a:solidFill>
                <a:latin typeface="Arial"/>
                <a:cs typeface="Arial"/>
              </a:defRPr>
            </a:lvl1pPr>
          </a:lstStyle>
          <a:p>
            <a:fld id="{537D1D7B-70B5-9D4F-A9E5-525C1090DAAC}" type="datetime4">
              <a:rPr lang="en-US" smtClean="0"/>
              <a:t>August 24, 2018</a:t>
            </a:fld>
            <a:endParaRPr lang="en-US"/>
          </a:p>
        </p:txBody>
      </p:sp>
      <p:sp>
        <p:nvSpPr>
          <p:cNvPr id="6" name="Slide Number Placeholder 5"/>
          <p:cNvSpPr>
            <a:spLocks noGrp="1"/>
          </p:cNvSpPr>
          <p:nvPr>
            <p:ph type="sldNum" sz="quarter" idx="4"/>
          </p:nvPr>
        </p:nvSpPr>
        <p:spPr>
          <a:xfrm>
            <a:off x="8686800" y="4828084"/>
            <a:ext cx="384104" cy="273844"/>
          </a:xfrm>
          <a:prstGeom prst="rect">
            <a:avLst/>
          </a:prstGeom>
        </p:spPr>
        <p:txBody>
          <a:bodyPr vert="horz" lIns="91440" tIns="45720" rIns="91440" bIns="45720" rtlCol="0" anchor="ctr"/>
          <a:lstStyle>
            <a:lvl1pPr algn="r">
              <a:defRPr sz="1200">
                <a:solidFill>
                  <a:srgbClr val="CCCCCC"/>
                </a:solidFill>
                <a:latin typeface="Arial"/>
                <a:cs typeface="Arial"/>
              </a:defRPr>
            </a:lvl1pPr>
          </a:lstStyle>
          <a:p>
            <a:fld id="{7FE0505B-37A8-D24C-BEF3-C2D216B51C70}" type="slidenum">
              <a:rPr lang="en-US" smtClean="0"/>
              <a:pPr/>
              <a:t>‹#›</a:t>
            </a:fld>
            <a:endParaRPr lang="en-US"/>
          </a:p>
        </p:txBody>
      </p:sp>
    </p:spTree>
    <p:extLst>
      <p:ext uri="{BB962C8B-B14F-4D97-AF65-F5344CB8AC3E}">
        <p14:creationId xmlns:p14="http://schemas.microsoft.com/office/powerpoint/2010/main" val="628116044"/>
      </p:ext>
    </p:extLst>
  </p:cSld>
  <p:clrMap bg1="lt1" tx1="dk1" bg2="lt2" tx2="dk2" accent1="accent1" accent2="accent2" accent3="accent3" accent4="accent4" accent5="accent5" accent6="accent6" hlink="hlink" folHlink="folHlink"/>
  <p:sldLayoutIdLst>
    <p:sldLayoutId id="2147483674" r:id="rId1"/>
  </p:sldLayoutIdLst>
  <p:hf hdr="0" ftr="0"/>
  <p:txStyles>
    <p:titleStyle>
      <a:lvl1pPr algn="l" defTabSz="457200" rtl="0" eaLnBrk="1" latinLnBrk="0" hangingPunct="1">
        <a:spcBef>
          <a:spcPct val="0"/>
        </a:spcBef>
        <a:buNone/>
        <a:defRPr sz="1800" b="1" kern="1200" baseline="0">
          <a:solidFill>
            <a:schemeClr val="tx1"/>
          </a:solidFill>
          <a:latin typeface="Arial"/>
          <a:ea typeface="+mj-ea"/>
          <a:cs typeface="Arial"/>
        </a:defRPr>
      </a:lvl1pPr>
    </p:titleStyle>
    <p:bodyStyle>
      <a:lvl1pPr marL="0" indent="0" algn="l" defTabSz="457200" rtl="0" eaLnBrk="1" latinLnBrk="0" hangingPunct="1">
        <a:spcBef>
          <a:spcPct val="20000"/>
        </a:spcBef>
        <a:buFont typeface="Arial"/>
        <a:buNone/>
        <a:defRPr sz="1000" b="0" kern="1200">
          <a:solidFill>
            <a:schemeClr val="tx1"/>
          </a:solidFill>
          <a:latin typeface="Arial"/>
          <a:ea typeface="+mn-ea"/>
          <a:cs typeface="Arial"/>
        </a:defRPr>
      </a:lvl1pPr>
      <a:lvl2pPr marL="742950" indent="-285750" algn="l" defTabSz="457200" rtl="0" eaLnBrk="1" latinLnBrk="0" hangingPunct="1">
        <a:spcBef>
          <a:spcPct val="20000"/>
        </a:spcBef>
        <a:buFont typeface="Arial"/>
        <a:buChar char="–"/>
        <a:defRPr sz="2800" kern="1200">
          <a:solidFill>
            <a:schemeClr val="tx1"/>
          </a:solidFill>
          <a:latin typeface="Arial"/>
          <a:ea typeface="+mn-ea"/>
          <a:cs typeface="Arial"/>
        </a:defRPr>
      </a:lvl2pPr>
      <a:lvl3pPr marL="1143000" indent="-228600" algn="l" defTabSz="457200" rtl="0" eaLnBrk="1" latinLnBrk="0" hangingPunct="1">
        <a:spcBef>
          <a:spcPct val="20000"/>
        </a:spcBef>
        <a:buFont typeface="Arial"/>
        <a:buChar char="•"/>
        <a:defRPr sz="2400" kern="1200">
          <a:solidFill>
            <a:schemeClr val="tx1"/>
          </a:solidFill>
          <a:latin typeface="Arial"/>
          <a:ea typeface="+mn-ea"/>
          <a:cs typeface="Arial"/>
        </a:defRPr>
      </a:lvl3pPr>
      <a:lvl4pPr marL="1600200" indent="-228600" algn="l" defTabSz="457200" rtl="0" eaLnBrk="1" latinLnBrk="0" hangingPunct="1">
        <a:spcBef>
          <a:spcPct val="20000"/>
        </a:spcBef>
        <a:buFont typeface="Arial"/>
        <a:buChar char="–"/>
        <a:defRPr sz="2000" kern="1200">
          <a:solidFill>
            <a:schemeClr val="tx1"/>
          </a:solidFill>
          <a:latin typeface="Arial"/>
          <a:ea typeface="+mn-ea"/>
          <a:cs typeface="Arial"/>
        </a:defRPr>
      </a:lvl4pPr>
      <a:lvl5pPr marL="2057400" indent="-228600" algn="l" defTabSz="457200" rtl="0" eaLnBrk="1" latinLnBrk="0" hangingPunct="1">
        <a:spcBef>
          <a:spcPct val="20000"/>
        </a:spcBef>
        <a:buFont typeface="Arial"/>
        <a:buChar char="»"/>
        <a:defRPr sz="20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15136" y="333381"/>
            <a:ext cx="8229600" cy="391272"/>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p:cNvSpPr>
            <a:spLocks noGrp="1"/>
          </p:cNvSpPr>
          <p:nvPr>
            <p:ph type="body" idx="1"/>
          </p:nvPr>
        </p:nvSpPr>
        <p:spPr>
          <a:xfrm>
            <a:off x="115136" y="736649"/>
            <a:ext cx="5332506" cy="249144"/>
          </a:xfrm>
          <a:prstGeom prst="rect">
            <a:avLst/>
          </a:prstGeom>
        </p:spPr>
        <p:txBody>
          <a:bodyPr vert="horz" lIns="91440" tIns="45720" rIns="91440" bIns="45720" rtlCol="0">
            <a:normAutofit/>
          </a:bodyPr>
          <a:lstStyle/>
          <a:p>
            <a:pPr lvl="0"/>
            <a:r>
              <a:rPr lang="en-US" dirty="0"/>
              <a:t>Click to edit Master text styles</a:t>
            </a:r>
          </a:p>
        </p:txBody>
      </p:sp>
      <p:sp>
        <p:nvSpPr>
          <p:cNvPr id="6" name="Slide Number Placeholder 5"/>
          <p:cNvSpPr>
            <a:spLocks noGrp="1"/>
          </p:cNvSpPr>
          <p:nvPr>
            <p:ph type="sldNum" sz="quarter" idx="4"/>
          </p:nvPr>
        </p:nvSpPr>
        <p:spPr>
          <a:xfrm>
            <a:off x="8367076" y="4815076"/>
            <a:ext cx="626035" cy="274637"/>
          </a:xfrm>
          <a:prstGeom prst="rect">
            <a:avLst/>
          </a:prstGeom>
        </p:spPr>
        <p:txBody>
          <a:bodyPr vert="horz" lIns="91440" tIns="45720" rIns="91440" bIns="45720" rtlCol="0" anchor="ctr"/>
          <a:lstStyle>
            <a:lvl1pPr algn="r">
              <a:defRPr sz="1000">
                <a:solidFill>
                  <a:schemeClr val="accent2"/>
                </a:solidFill>
                <a:latin typeface="Arial"/>
                <a:cs typeface="Arial"/>
              </a:defRPr>
            </a:lvl1pPr>
          </a:lstStyle>
          <a:p>
            <a:fld id="{A88B48FB-E956-2048-9E74-C69E7CAA26CC}" type="slidenum">
              <a:rPr lang="en-US" smtClean="0"/>
              <a:pPr/>
              <a:t>‹#›</a:t>
            </a:fld>
            <a:endParaRPr lang="en-US"/>
          </a:p>
        </p:txBody>
      </p:sp>
      <p:cxnSp>
        <p:nvCxnSpPr>
          <p:cNvPr id="7" name="Straight Connector 6"/>
          <p:cNvCxnSpPr/>
          <p:nvPr/>
        </p:nvCxnSpPr>
        <p:spPr>
          <a:xfrm>
            <a:off x="0" y="4815076"/>
            <a:ext cx="9144000" cy="0"/>
          </a:xfrm>
          <a:prstGeom prst="line">
            <a:avLst/>
          </a:prstGeom>
          <a:ln w="12700" cmpd="sng">
            <a:solidFill>
              <a:srgbClr val="CCCCCC"/>
            </a:solidFill>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a:off x="204788" y="729178"/>
            <a:ext cx="8780462" cy="0"/>
          </a:xfrm>
          <a:prstGeom prst="line">
            <a:avLst/>
          </a:prstGeom>
          <a:ln w="6350" cmpd="sng">
            <a:solidFill>
              <a:srgbClr val="CCCCCC"/>
            </a:solidFill>
          </a:ln>
          <a:effectLst/>
        </p:spPr>
        <p:style>
          <a:lnRef idx="2">
            <a:schemeClr val="accent1"/>
          </a:lnRef>
          <a:fillRef idx="0">
            <a:schemeClr val="accent1"/>
          </a:fillRef>
          <a:effectRef idx="1">
            <a:schemeClr val="accent1"/>
          </a:effectRef>
          <a:fontRef idx="minor">
            <a:schemeClr val="tx1"/>
          </a:fontRef>
        </p:style>
      </p:cxnSp>
      <p:sp>
        <p:nvSpPr>
          <p:cNvPr id="12" name="Subtitle 1"/>
          <p:cNvSpPr txBox="1">
            <a:spLocks/>
          </p:cNvSpPr>
          <p:nvPr userDrawn="1"/>
        </p:nvSpPr>
        <p:spPr>
          <a:xfrm>
            <a:off x="-56474" y="4880795"/>
            <a:ext cx="1050635" cy="160202"/>
          </a:xfrm>
          <a:prstGeom prst="rect">
            <a:avLst/>
          </a:prstGeom>
        </p:spPr>
        <p:txBody>
          <a:bodyPr vert="horz" lIns="91440" tIns="45720" rIns="91440" bIns="45720" rtlCol="0">
            <a:no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r>
              <a:rPr lang="en-US" sz="800" dirty="0">
                <a:solidFill>
                  <a:srgbClr val="7C878E"/>
                </a:solidFill>
                <a:latin typeface="Helvetica Neue"/>
                <a:cs typeface="Helvetica Neue"/>
              </a:rPr>
              <a:t>Powered by</a:t>
            </a:r>
          </a:p>
        </p:txBody>
      </p:sp>
      <p:pic>
        <p:nvPicPr>
          <p:cNvPr id="13" name="Picture 12"/>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708026" y="4835992"/>
            <a:ext cx="1213734" cy="295620"/>
          </a:xfrm>
          <a:prstGeom prst="rect">
            <a:avLst/>
          </a:prstGeom>
        </p:spPr>
      </p:pic>
    </p:spTree>
    <p:extLst>
      <p:ext uri="{BB962C8B-B14F-4D97-AF65-F5344CB8AC3E}">
        <p14:creationId xmlns:p14="http://schemas.microsoft.com/office/powerpoint/2010/main" val="5948755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Lst>
  <p:txStyles>
    <p:titleStyle>
      <a:lvl1pPr algn="l" defTabSz="457200" rtl="0" eaLnBrk="1" latinLnBrk="0" hangingPunct="1">
        <a:spcBef>
          <a:spcPct val="0"/>
        </a:spcBef>
        <a:buNone/>
        <a:defRPr sz="2000" b="1" kern="1200">
          <a:solidFill>
            <a:schemeClr val="tx1"/>
          </a:solidFill>
          <a:latin typeface="Arial"/>
          <a:ea typeface="+mj-ea"/>
          <a:cs typeface="Arial"/>
        </a:defRPr>
      </a:lvl1pPr>
    </p:titleStyle>
    <p:bodyStyle>
      <a:lvl1pPr marL="0" indent="0" algn="l" defTabSz="457200" rtl="0" eaLnBrk="1" latinLnBrk="0" hangingPunct="1">
        <a:spcBef>
          <a:spcPct val="20000"/>
        </a:spcBef>
        <a:buFont typeface="Arial"/>
        <a:buNone/>
        <a:defRPr sz="1000" kern="1200">
          <a:solidFill>
            <a:schemeClr val="tx1"/>
          </a:solidFill>
          <a:latin typeface="Arial"/>
          <a:ea typeface="+mn-ea"/>
          <a:cs typeface="Arial"/>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25498" y="2009589"/>
            <a:ext cx="8229600" cy="533140"/>
          </a:xfrm>
          <a:prstGeom prst="rect">
            <a:avLst/>
          </a:prstGeom>
        </p:spPr>
        <p:txBody>
          <a:bodyPr vert="horz" lIns="0" tIns="45720" rIns="91440" bIns="45720" rtlCol="0">
            <a:noAutofit/>
          </a:bodyPr>
          <a:lstStyle/>
          <a:p>
            <a:pPr lvl="0"/>
            <a:r>
              <a:rPr lang="en-US" dirty="0"/>
              <a:t>Click to edit Master text styles</a:t>
            </a:r>
          </a:p>
        </p:txBody>
      </p:sp>
      <p:sp>
        <p:nvSpPr>
          <p:cNvPr id="6" name="Slide Number Placeholder 5"/>
          <p:cNvSpPr>
            <a:spLocks noGrp="1"/>
          </p:cNvSpPr>
          <p:nvPr>
            <p:ph type="sldNum" sz="quarter" idx="4"/>
          </p:nvPr>
        </p:nvSpPr>
        <p:spPr>
          <a:xfrm>
            <a:off x="8329705" y="4819820"/>
            <a:ext cx="663015" cy="274637"/>
          </a:xfrm>
          <a:prstGeom prst="rect">
            <a:avLst/>
          </a:prstGeom>
        </p:spPr>
        <p:txBody>
          <a:bodyPr vert="horz" lIns="91440" tIns="45720" rIns="91440" bIns="45720" rtlCol="0" anchor="ctr"/>
          <a:lstStyle>
            <a:lvl1pPr algn="r">
              <a:defRPr sz="1000">
                <a:solidFill>
                  <a:schemeClr val="accent2"/>
                </a:solidFill>
                <a:latin typeface="Arial"/>
                <a:cs typeface="Arial"/>
              </a:defRPr>
            </a:lvl1pPr>
          </a:lstStyle>
          <a:p>
            <a:fld id="{37B593F9-7B30-274B-BFFF-492683631E49}" type="slidenum">
              <a:rPr lang="en-US" smtClean="0"/>
              <a:pPr/>
              <a:t>‹#›</a:t>
            </a:fld>
            <a:endParaRPr lang="en-US"/>
          </a:p>
        </p:txBody>
      </p:sp>
      <p:cxnSp>
        <p:nvCxnSpPr>
          <p:cNvPr id="7" name="Straight Connector 6"/>
          <p:cNvCxnSpPr/>
          <p:nvPr/>
        </p:nvCxnSpPr>
        <p:spPr>
          <a:xfrm>
            <a:off x="0" y="4815076"/>
            <a:ext cx="9144000" cy="0"/>
          </a:xfrm>
          <a:prstGeom prst="line">
            <a:avLst/>
          </a:prstGeom>
          <a:ln w="12700" cmpd="sng">
            <a:solidFill>
              <a:srgbClr val="CCCCCC"/>
            </a:solidFill>
          </a:ln>
          <a:effectLst/>
        </p:spPr>
        <p:style>
          <a:lnRef idx="2">
            <a:schemeClr val="accent1"/>
          </a:lnRef>
          <a:fillRef idx="0">
            <a:schemeClr val="accent1"/>
          </a:fillRef>
          <a:effectRef idx="1">
            <a:schemeClr val="accent1"/>
          </a:effectRef>
          <a:fontRef idx="minor">
            <a:schemeClr val="tx1"/>
          </a:fontRef>
        </p:style>
      </p:cxnSp>
      <p:sp>
        <p:nvSpPr>
          <p:cNvPr id="12" name="Title Placeholder 11"/>
          <p:cNvSpPr>
            <a:spLocks noGrp="1"/>
          </p:cNvSpPr>
          <p:nvPr>
            <p:ph type="title"/>
          </p:nvPr>
        </p:nvSpPr>
        <p:spPr>
          <a:xfrm>
            <a:off x="204788" y="807371"/>
            <a:ext cx="8229600" cy="857250"/>
          </a:xfrm>
          <a:prstGeom prst="rect">
            <a:avLst/>
          </a:prstGeom>
        </p:spPr>
        <p:txBody>
          <a:bodyPr vert="horz" lIns="0" tIns="45720" rIns="91440" bIns="45720" rtlCol="0" anchor="ctr">
            <a:normAutofit/>
          </a:bodyPr>
          <a:lstStyle/>
          <a:p>
            <a:r>
              <a:rPr lang="en-US" dirty="0"/>
              <a:t>Click to edit Master title style</a:t>
            </a:r>
          </a:p>
        </p:txBody>
      </p:sp>
      <p:sp>
        <p:nvSpPr>
          <p:cNvPr id="9" name="Subtitle 1"/>
          <p:cNvSpPr txBox="1">
            <a:spLocks/>
          </p:cNvSpPr>
          <p:nvPr userDrawn="1"/>
        </p:nvSpPr>
        <p:spPr>
          <a:xfrm>
            <a:off x="-56474" y="4886487"/>
            <a:ext cx="1050635" cy="160202"/>
          </a:xfrm>
          <a:prstGeom prst="rect">
            <a:avLst/>
          </a:prstGeom>
        </p:spPr>
        <p:txBody>
          <a:bodyPr vert="horz" lIns="91440" tIns="45720" rIns="91440" bIns="45720" rtlCol="0">
            <a:no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r>
              <a:rPr lang="en-US" sz="800" dirty="0">
                <a:solidFill>
                  <a:srgbClr val="7C878E"/>
                </a:solidFill>
                <a:latin typeface="Helvetica Neue"/>
                <a:cs typeface="Helvetica Neue"/>
              </a:rPr>
              <a:t>Powered by</a:t>
            </a:r>
          </a:p>
        </p:txBody>
      </p:sp>
      <p:pic>
        <p:nvPicPr>
          <p:cNvPr id="11" name="Picture 10"/>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08026" y="4841684"/>
            <a:ext cx="1213734" cy="295620"/>
          </a:xfrm>
          <a:prstGeom prst="rect">
            <a:avLst/>
          </a:prstGeom>
        </p:spPr>
      </p:pic>
    </p:spTree>
    <p:extLst>
      <p:ext uri="{BB962C8B-B14F-4D97-AF65-F5344CB8AC3E}">
        <p14:creationId xmlns:p14="http://schemas.microsoft.com/office/powerpoint/2010/main" val="3591960883"/>
      </p:ext>
    </p:extLst>
  </p:cSld>
  <p:clrMap bg1="lt1" tx1="dk1" bg2="lt2" tx2="dk2" accent1="accent1" accent2="accent2" accent3="accent3" accent4="accent4" accent5="accent5" accent6="accent6" hlink="hlink" folHlink="folHlink"/>
  <p:sldLayoutIdLst>
    <p:sldLayoutId id="2147483671" r:id="rId1"/>
  </p:sldLayoutIdLst>
  <p:txStyles>
    <p:titleStyle>
      <a:lvl1pPr algn="l" defTabSz="457200" rtl="0" eaLnBrk="1" latinLnBrk="0" hangingPunct="1">
        <a:spcBef>
          <a:spcPct val="0"/>
        </a:spcBef>
        <a:buNone/>
        <a:defRPr sz="3600" b="1" kern="1200">
          <a:solidFill>
            <a:schemeClr val="tx1"/>
          </a:solidFill>
          <a:latin typeface="Arial"/>
          <a:ea typeface="+mj-ea"/>
          <a:cs typeface="Arial"/>
        </a:defRPr>
      </a:lvl1pPr>
    </p:titleStyle>
    <p:bodyStyle>
      <a:lvl1pPr marL="0" indent="0" algn="l" defTabSz="457200" rtl="0" eaLnBrk="1" latinLnBrk="0" hangingPunct="1">
        <a:spcBef>
          <a:spcPct val="20000"/>
        </a:spcBef>
        <a:buFont typeface="Arial"/>
        <a:buNone/>
        <a:defRPr sz="1600" b="1" kern="1200">
          <a:solidFill>
            <a:schemeClr val="bg1">
              <a:lumMod val="50000"/>
            </a:schemeClr>
          </a:solidFill>
          <a:latin typeface="Arial"/>
          <a:ea typeface="+mn-ea"/>
          <a:cs typeface="Arial"/>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1"/>
          </p:nvPr>
        </p:nvSpPr>
        <p:spPr/>
        <p:txBody>
          <a:bodyPr/>
          <a:lstStyle/>
          <a:p>
            <a:r>
              <a:t>Casual Teacher Availability</a:t>
            </a:r>
          </a:p>
        </p:txBody>
      </p:sp>
      <p:sp>
        <p:nvSpPr>
          <p:cNvPr id="3" name="Text Placeholder 2"/>
          <p:cNvSpPr>
            <a:spLocks noGrp="1"/>
          </p:cNvSpPr>
          <p:nvPr>
            <p:ph type="body" sz="quarter" idx="12"/>
          </p:nvPr>
        </p:nvSpPr>
        <p:spPr/>
        <p:txBody>
          <a:bodyPr/>
          <a:lstStyle/>
          <a:p>
            <a:r>
              <a:t>Friday, August 24, 2018</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Q4: Generally how hard is it for you to find quality replacement teachers for long term leave such as maternity or LSL?</a:t>
            </a:r>
          </a:p>
        </p:txBody>
      </p:sp>
      <p:sp>
        <p:nvSpPr>
          <p:cNvPr id="3" name="Content Placeholder 2"/>
          <p:cNvSpPr>
            <a:spLocks noGrp="1"/>
          </p:cNvSpPr>
          <p:nvPr>
            <p:ph idx="1"/>
          </p:nvPr>
        </p:nvSpPr>
        <p:spPr/>
        <p:txBody>
          <a:bodyPr/>
          <a:lstStyle/>
          <a:p>
            <a:r>
              <a:t>Answered: 657    Skipped: -1</a:t>
            </a:r>
          </a:p>
        </p:txBody>
      </p:sp>
      <p:pic>
        <p:nvPicPr>
          <p:cNvPr id="4" name="Picture 3" descr="table996810530.png"/>
          <p:cNvPicPr>
            <a:picLocks noChangeAspect="1"/>
          </p:cNvPicPr>
          <p:nvPr/>
        </p:nvPicPr>
        <p:blipFill>
          <a:blip r:embed="rId2"/>
          <a:stretch>
            <a:fillRect/>
          </a:stretch>
        </p:blipFill>
        <p:spPr>
          <a:xfrm>
            <a:off x="1049658" y="1498491"/>
            <a:ext cx="5388428" cy="1859642"/>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Q5: Generally how hard is it for you to find any replacement teachers for long term leave such as maternity or LSL?</a:t>
            </a:r>
          </a:p>
        </p:txBody>
      </p:sp>
      <p:sp>
        <p:nvSpPr>
          <p:cNvPr id="3" name="Content Placeholder 2"/>
          <p:cNvSpPr>
            <a:spLocks noGrp="1"/>
          </p:cNvSpPr>
          <p:nvPr>
            <p:ph idx="1"/>
          </p:nvPr>
        </p:nvSpPr>
        <p:spPr/>
        <p:txBody>
          <a:bodyPr/>
          <a:lstStyle/>
          <a:p>
            <a:r>
              <a:t>Answered: 657    Skipped: -1</a:t>
            </a:r>
          </a:p>
        </p:txBody>
      </p:sp>
      <p:pic>
        <p:nvPicPr>
          <p:cNvPr id="4" name="Picture 3" descr="chart1104534640.png"/>
          <p:cNvPicPr>
            <a:picLocks noChangeAspect="1"/>
          </p:cNvPicPr>
          <p:nvPr/>
        </p:nvPicPr>
        <p:blipFill>
          <a:blip r:embed="rId2"/>
          <a:stretch>
            <a:fillRect/>
          </a:stretch>
        </p:blipFill>
        <p:spPr>
          <a:xfrm>
            <a:off x="1049658" y="1498491"/>
            <a:ext cx="5388428" cy="3175000"/>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Q5: Generally how hard is it for you to find any replacement teachers for long term leave such as maternity or LSL?</a:t>
            </a:r>
          </a:p>
        </p:txBody>
      </p:sp>
      <p:sp>
        <p:nvSpPr>
          <p:cNvPr id="3" name="Content Placeholder 2"/>
          <p:cNvSpPr>
            <a:spLocks noGrp="1"/>
          </p:cNvSpPr>
          <p:nvPr>
            <p:ph idx="1"/>
          </p:nvPr>
        </p:nvSpPr>
        <p:spPr/>
        <p:txBody>
          <a:bodyPr/>
          <a:lstStyle/>
          <a:p>
            <a:r>
              <a:t>Answered: 657    Skipped: -1</a:t>
            </a:r>
          </a:p>
        </p:txBody>
      </p:sp>
      <p:pic>
        <p:nvPicPr>
          <p:cNvPr id="4" name="Picture 3" descr="table1104534640.png"/>
          <p:cNvPicPr>
            <a:picLocks noChangeAspect="1"/>
          </p:cNvPicPr>
          <p:nvPr/>
        </p:nvPicPr>
        <p:blipFill>
          <a:blip r:embed="rId2"/>
          <a:stretch>
            <a:fillRect/>
          </a:stretch>
        </p:blipFill>
        <p:spPr>
          <a:xfrm>
            <a:off x="1049658" y="1498491"/>
            <a:ext cx="5388428" cy="1859642"/>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Q6: Have you had to split classes on any day this year?</a:t>
            </a:r>
          </a:p>
        </p:txBody>
      </p:sp>
      <p:sp>
        <p:nvSpPr>
          <p:cNvPr id="3" name="Content Placeholder 2"/>
          <p:cNvSpPr>
            <a:spLocks noGrp="1"/>
          </p:cNvSpPr>
          <p:nvPr>
            <p:ph idx="1"/>
          </p:nvPr>
        </p:nvSpPr>
        <p:spPr/>
        <p:txBody>
          <a:bodyPr/>
          <a:lstStyle/>
          <a:p>
            <a:r>
              <a:t>Answered: 657    Skipped: -1</a:t>
            </a:r>
          </a:p>
        </p:txBody>
      </p:sp>
      <p:pic>
        <p:nvPicPr>
          <p:cNvPr id="4" name="Picture 3" descr="chart996810540.png"/>
          <p:cNvPicPr>
            <a:picLocks noChangeAspect="1"/>
          </p:cNvPicPr>
          <p:nvPr/>
        </p:nvPicPr>
        <p:blipFill>
          <a:blip r:embed="rId2"/>
          <a:stretch>
            <a:fillRect/>
          </a:stretch>
        </p:blipFill>
        <p:spPr>
          <a:xfrm>
            <a:off x="1049658" y="1498491"/>
            <a:ext cx="5388428" cy="2267857"/>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Q6: Have you had to split classes on any day this year?</a:t>
            </a:r>
          </a:p>
        </p:txBody>
      </p:sp>
      <p:sp>
        <p:nvSpPr>
          <p:cNvPr id="3" name="Content Placeholder 2"/>
          <p:cNvSpPr>
            <a:spLocks noGrp="1"/>
          </p:cNvSpPr>
          <p:nvPr>
            <p:ph idx="1"/>
          </p:nvPr>
        </p:nvSpPr>
        <p:spPr/>
        <p:txBody>
          <a:bodyPr/>
          <a:lstStyle/>
          <a:p>
            <a:r>
              <a:t>Answered: 657    Skipped: -1</a:t>
            </a:r>
          </a:p>
        </p:txBody>
      </p:sp>
      <p:pic>
        <p:nvPicPr>
          <p:cNvPr id="4" name="Picture 3" descr="table996810540.png"/>
          <p:cNvPicPr>
            <a:picLocks noChangeAspect="1"/>
          </p:cNvPicPr>
          <p:nvPr/>
        </p:nvPicPr>
        <p:blipFill>
          <a:blip r:embed="rId2"/>
          <a:stretch>
            <a:fillRect/>
          </a:stretch>
        </p:blipFill>
        <p:spPr>
          <a:xfrm>
            <a:off x="1049658" y="1498491"/>
            <a:ext cx="5388428" cy="1016000"/>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Q7: If so how many times this year have you split a class</a:t>
            </a:r>
          </a:p>
        </p:txBody>
      </p:sp>
      <p:sp>
        <p:nvSpPr>
          <p:cNvPr id="3" name="Content Placeholder 2"/>
          <p:cNvSpPr>
            <a:spLocks noGrp="1"/>
          </p:cNvSpPr>
          <p:nvPr>
            <p:ph idx="1"/>
          </p:nvPr>
        </p:nvSpPr>
        <p:spPr/>
        <p:txBody>
          <a:bodyPr/>
          <a:lstStyle/>
          <a:p>
            <a:r>
              <a:t>Answered: 657    Skipped: -1</a:t>
            </a:r>
          </a:p>
        </p:txBody>
      </p:sp>
      <p:pic>
        <p:nvPicPr>
          <p:cNvPr id="4" name="Picture 3" descr="chart996810550.png"/>
          <p:cNvPicPr>
            <a:picLocks noChangeAspect="1"/>
          </p:cNvPicPr>
          <p:nvPr/>
        </p:nvPicPr>
        <p:blipFill>
          <a:blip r:embed="rId2"/>
          <a:stretch>
            <a:fillRect/>
          </a:stretch>
        </p:blipFill>
        <p:spPr>
          <a:xfrm>
            <a:off x="1049658" y="1498491"/>
            <a:ext cx="5388428" cy="3175000"/>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Q7: If so how many times this year have you split a class</a:t>
            </a:r>
          </a:p>
        </p:txBody>
      </p:sp>
      <p:sp>
        <p:nvSpPr>
          <p:cNvPr id="3" name="Content Placeholder 2"/>
          <p:cNvSpPr>
            <a:spLocks noGrp="1"/>
          </p:cNvSpPr>
          <p:nvPr>
            <p:ph idx="1"/>
          </p:nvPr>
        </p:nvSpPr>
        <p:spPr/>
        <p:txBody>
          <a:bodyPr/>
          <a:lstStyle/>
          <a:p>
            <a:r>
              <a:t>Answered: 657    Skipped: -1</a:t>
            </a:r>
          </a:p>
        </p:txBody>
      </p:sp>
      <p:pic>
        <p:nvPicPr>
          <p:cNvPr id="4" name="Picture 3" descr="table996810550.png"/>
          <p:cNvPicPr>
            <a:picLocks noChangeAspect="1"/>
          </p:cNvPicPr>
          <p:nvPr/>
        </p:nvPicPr>
        <p:blipFill>
          <a:blip r:embed="rId2"/>
          <a:stretch>
            <a:fillRect/>
          </a:stretch>
        </p:blipFill>
        <p:spPr>
          <a:xfrm>
            <a:off x="1049658" y="1498491"/>
            <a:ext cx="5388428" cy="1859642"/>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Q8: Have you had to collapse a program or professional learning because you couldn't find casual teachers?</a:t>
            </a:r>
          </a:p>
        </p:txBody>
      </p:sp>
      <p:sp>
        <p:nvSpPr>
          <p:cNvPr id="3" name="Content Placeholder 2"/>
          <p:cNvSpPr>
            <a:spLocks noGrp="1"/>
          </p:cNvSpPr>
          <p:nvPr>
            <p:ph idx="1"/>
          </p:nvPr>
        </p:nvSpPr>
        <p:spPr/>
        <p:txBody>
          <a:bodyPr/>
          <a:lstStyle/>
          <a:p>
            <a:r>
              <a:t>Answered: 645    Skipped: 11</a:t>
            </a:r>
          </a:p>
        </p:txBody>
      </p:sp>
      <p:pic>
        <p:nvPicPr>
          <p:cNvPr id="4" name="Picture 3" descr="chart996810610.png"/>
          <p:cNvPicPr>
            <a:picLocks noChangeAspect="1"/>
          </p:cNvPicPr>
          <p:nvPr/>
        </p:nvPicPr>
        <p:blipFill>
          <a:blip r:embed="rId2"/>
          <a:stretch>
            <a:fillRect/>
          </a:stretch>
        </p:blipFill>
        <p:spPr>
          <a:xfrm>
            <a:off x="1049658" y="1498491"/>
            <a:ext cx="5388428" cy="2267857"/>
          </a:xfrm>
          <a:prstGeom prst="rect">
            <a:avLst/>
          </a:prstGeo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Q8: Have you had to collapse a program or professional learning because you couldn't find casual teachers?</a:t>
            </a:r>
          </a:p>
        </p:txBody>
      </p:sp>
      <p:sp>
        <p:nvSpPr>
          <p:cNvPr id="3" name="Content Placeholder 2"/>
          <p:cNvSpPr>
            <a:spLocks noGrp="1"/>
          </p:cNvSpPr>
          <p:nvPr>
            <p:ph idx="1"/>
          </p:nvPr>
        </p:nvSpPr>
        <p:spPr/>
        <p:txBody>
          <a:bodyPr/>
          <a:lstStyle/>
          <a:p>
            <a:r>
              <a:t>Answered: 645    Skipped: 11</a:t>
            </a:r>
          </a:p>
        </p:txBody>
      </p:sp>
      <p:pic>
        <p:nvPicPr>
          <p:cNvPr id="4" name="Picture 3" descr="table996810610.png"/>
          <p:cNvPicPr>
            <a:picLocks noChangeAspect="1"/>
          </p:cNvPicPr>
          <p:nvPr/>
        </p:nvPicPr>
        <p:blipFill>
          <a:blip r:embed="rId2"/>
          <a:stretch>
            <a:fillRect/>
          </a:stretch>
        </p:blipFill>
        <p:spPr>
          <a:xfrm>
            <a:off x="1049658" y="1498491"/>
            <a:ext cx="5388428" cy="1016000"/>
          </a:xfrm>
          <a:prstGeom prst="rect">
            <a:avLst/>
          </a:prstGeom>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Q9: Have you had to collapse an RFF program because you couldn't find a casual teacher?</a:t>
            </a:r>
          </a:p>
        </p:txBody>
      </p:sp>
      <p:sp>
        <p:nvSpPr>
          <p:cNvPr id="3" name="Content Placeholder 2"/>
          <p:cNvSpPr>
            <a:spLocks noGrp="1"/>
          </p:cNvSpPr>
          <p:nvPr>
            <p:ph idx="1"/>
          </p:nvPr>
        </p:nvSpPr>
        <p:spPr/>
        <p:txBody>
          <a:bodyPr/>
          <a:lstStyle/>
          <a:p>
            <a:r>
              <a:t>Answered: 647    Skipped: 9</a:t>
            </a:r>
          </a:p>
        </p:txBody>
      </p:sp>
      <p:pic>
        <p:nvPicPr>
          <p:cNvPr id="4" name="Picture 3" descr="chart1104512070.png"/>
          <p:cNvPicPr>
            <a:picLocks noChangeAspect="1"/>
          </p:cNvPicPr>
          <p:nvPr/>
        </p:nvPicPr>
        <p:blipFill>
          <a:blip r:embed="rId2"/>
          <a:stretch>
            <a:fillRect/>
          </a:stretch>
        </p:blipFill>
        <p:spPr>
          <a:xfrm>
            <a:off x="1049658" y="1498491"/>
            <a:ext cx="5388428" cy="2267857"/>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r>
              <a:t>Date Created: Monday, July 02, 2018</a:t>
            </a:r>
          </a:p>
        </p:txBody>
      </p:sp>
      <p:sp>
        <p:nvSpPr>
          <p:cNvPr id="3" name="Title 2"/>
          <p:cNvSpPr>
            <a:spLocks noGrp="1"/>
          </p:cNvSpPr>
          <p:nvPr>
            <p:ph type="title"/>
          </p:nvPr>
        </p:nvSpPr>
        <p:spPr/>
        <p:txBody>
          <a:bodyPr/>
          <a:lstStyle/>
          <a:p>
            <a:r>
              <a:t>656</a:t>
            </a:r>
          </a:p>
        </p:txBody>
      </p:sp>
      <p:sp>
        <p:nvSpPr>
          <p:cNvPr id="4" name="Text Placeholder 3"/>
          <p:cNvSpPr>
            <a:spLocks noGrp="1"/>
          </p:cNvSpPr>
          <p:nvPr>
            <p:ph type="body" sz="quarter" idx="17"/>
          </p:nvPr>
        </p:nvSpPr>
        <p:spPr/>
        <p:txBody>
          <a:bodyPr/>
          <a:lstStyle/>
          <a:p>
            <a:r>
              <a:t>Total Responses</a:t>
            </a:r>
          </a:p>
        </p:txBody>
      </p:sp>
      <p:sp>
        <p:nvSpPr>
          <p:cNvPr id="5" name="Text Placeholder 4"/>
          <p:cNvSpPr>
            <a:spLocks noGrp="1"/>
          </p:cNvSpPr>
          <p:nvPr>
            <p:ph type="body" sz="quarter" idx="18"/>
          </p:nvPr>
        </p:nvSpPr>
        <p:spPr/>
        <p:txBody>
          <a:bodyPr/>
          <a:lstStyle/>
          <a:p>
            <a:r>
              <a:t>Complete Responses: 656</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Q9: Have you had to collapse an RFF program because you couldn't find a casual teacher?</a:t>
            </a:r>
          </a:p>
        </p:txBody>
      </p:sp>
      <p:sp>
        <p:nvSpPr>
          <p:cNvPr id="3" name="Content Placeholder 2"/>
          <p:cNvSpPr>
            <a:spLocks noGrp="1"/>
          </p:cNvSpPr>
          <p:nvPr>
            <p:ph idx="1"/>
          </p:nvPr>
        </p:nvSpPr>
        <p:spPr/>
        <p:txBody>
          <a:bodyPr/>
          <a:lstStyle/>
          <a:p>
            <a:r>
              <a:t>Answered: 647    Skipped: 9</a:t>
            </a:r>
          </a:p>
        </p:txBody>
      </p:sp>
      <p:pic>
        <p:nvPicPr>
          <p:cNvPr id="4" name="Picture 3" descr="table1104512070.png"/>
          <p:cNvPicPr>
            <a:picLocks noChangeAspect="1"/>
          </p:cNvPicPr>
          <p:nvPr/>
        </p:nvPicPr>
        <p:blipFill>
          <a:blip r:embed="rId2"/>
          <a:stretch>
            <a:fillRect/>
          </a:stretch>
        </p:blipFill>
        <p:spPr>
          <a:xfrm>
            <a:off x="1049658" y="1498491"/>
            <a:ext cx="5388428" cy="1016000"/>
          </a:xfrm>
          <a:prstGeom prst="rect">
            <a:avLst/>
          </a:prstGeo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Q10: On a scale of 1-10 (1 being poor and 10 being excellent) how serious do you think the current situation is in getting casuals/temps in your school?</a:t>
            </a:r>
          </a:p>
        </p:txBody>
      </p:sp>
      <p:sp>
        <p:nvSpPr>
          <p:cNvPr id="3" name="Content Placeholder 2"/>
          <p:cNvSpPr>
            <a:spLocks noGrp="1"/>
          </p:cNvSpPr>
          <p:nvPr>
            <p:ph idx="1"/>
          </p:nvPr>
        </p:nvSpPr>
        <p:spPr/>
        <p:txBody>
          <a:bodyPr/>
          <a:lstStyle/>
          <a:p>
            <a:r>
              <a:t>Answered: 644    Skipped: 12</a:t>
            </a:r>
          </a:p>
        </p:txBody>
      </p:sp>
      <p:pic>
        <p:nvPicPr>
          <p:cNvPr id="4" name="Picture 3" descr="chart1104520970.png"/>
          <p:cNvPicPr>
            <a:picLocks noChangeAspect="1"/>
          </p:cNvPicPr>
          <p:nvPr/>
        </p:nvPicPr>
        <p:blipFill>
          <a:blip r:embed="rId2"/>
          <a:stretch>
            <a:fillRect/>
          </a:stretch>
        </p:blipFill>
        <p:spPr>
          <a:xfrm>
            <a:off x="1049658" y="1498491"/>
            <a:ext cx="5388428" cy="2267857"/>
          </a:xfrm>
          <a:prstGeom prst="rect">
            <a:avLst/>
          </a:prstGeom>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Q10: On a scale of 1-10 (1 being poor and 10 being excellent) how serious do you think the current situation is in getting casuals/temps in your school?</a:t>
            </a:r>
          </a:p>
        </p:txBody>
      </p:sp>
      <p:sp>
        <p:nvSpPr>
          <p:cNvPr id="3" name="Content Placeholder 2"/>
          <p:cNvSpPr>
            <a:spLocks noGrp="1"/>
          </p:cNvSpPr>
          <p:nvPr>
            <p:ph idx="1"/>
          </p:nvPr>
        </p:nvSpPr>
        <p:spPr/>
        <p:txBody>
          <a:bodyPr/>
          <a:lstStyle/>
          <a:p>
            <a:r>
              <a:t>Answered: 644    Skipped: 12</a:t>
            </a:r>
          </a:p>
        </p:txBody>
      </p:sp>
      <p:pic>
        <p:nvPicPr>
          <p:cNvPr id="4" name="Picture 3" descr="table1104520970.png"/>
          <p:cNvPicPr>
            <a:picLocks noChangeAspect="1"/>
          </p:cNvPicPr>
          <p:nvPr/>
        </p:nvPicPr>
        <p:blipFill>
          <a:blip r:embed="rId2"/>
          <a:stretch>
            <a:fillRect/>
          </a:stretch>
        </p:blipFill>
        <p:spPr>
          <a:xfrm>
            <a:off x="1049658" y="1498491"/>
            <a:ext cx="5388428" cy="698500"/>
          </a:xfrm>
          <a:prstGeom prst="rect">
            <a:avLst/>
          </a:prstGeom>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Q12: We also realise there are special circumstances when splitting class is impossible due to the nature of the school or the disability of the students. Has this happened at your school this year and what were some of the possible solutions you came up with to make the class viable?</a:t>
            </a:r>
          </a:p>
        </p:txBody>
      </p:sp>
      <p:sp>
        <p:nvSpPr>
          <p:cNvPr id="3" name="Content Placeholder 2"/>
          <p:cNvSpPr>
            <a:spLocks noGrp="1"/>
          </p:cNvSpPr>
          <p:nvPr>
            <p:ph idx="1"/>
          </p:nvPr>
        </p:nvSpPr>
        <p:spPr/>
        <p:txBody>
          <a:bodyPr/>
          <a:lstStyle/>
          <a:p>
            <a:r>
              <a:t>Answered: 649    Skipped: 7</a:t>
            </a:r>
          </a:p>
        </p:txBody>
      </p:sp>
      <p:pic>
        <p:nvPicPr>
          <p:cNvPr id="4" name="Picture 3" descr="chart1104530760.png"/>
          <p:cNvPicPr>
            <a:picLocks noChangeAspect="1"/>
          </p:cNvPicPr>
          <p:nvPr/>
        </p:nvPicPr>
        <p:blipFill>
          <a:blip r:embed="rId2"/>
          <a:stretch>
            <a:fillRect/>
          </a:stretch>
        </p:blipFill>
        <p:spPr>
          <a:xfrm>
            <a:off x="1049658" y="1498491"/>
            <a:ext cx="5388428" cy="2630714"/>
          </a:xfrm>
          <a:prstGeom prst="rect">
            <a:avLst/>
          </a:prstGeom>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Q12: We also realise there are special circumstances when splitting class is impossible due to the nature of the school or the disability of the students. Has this happened at your school this year and what were some of the possible solutions you came up with to make the class viable?</a:t>
            </a:r>
          </a:p>
        </p:txBody>
      </p:sp>
      <p:sp>
        <p:nvSpPr>
          <p:cNvPr id="3" name="Content Placeholder 2"/>
          <p:cNvSpPr>
            <a:spLocks noGrp="1"/>
          </p:cNvSpPr>
          <p:nvPr>
            <p:ph idx="1"/>
          </p:nvPr>
        </p:nvSpPr>
        <p:spPr/>
        <p:txBody>
          <a:bodyPr/>
          <a:lstStyle/>
          <a:p>
            <a:r>
              <a:t>Answered: 649    Skipped: 7</a:t>
            </a:r>
          </a:p>
        </p:txBody>
      </p:sp>
      <p:pic>
        <p:nvPicPr>
          <p:cNvPr id="4" name="Picture 3" descr="table1104530760.png"/>
          <p:cNvPicPr>
            <a:picLocks noChangeAspect="1"/>
          </p:cNvPicPr>
          <p:nvPr/>
        </p:nvPicPr>
        <p:blipFill>
          <a:blip r:embed="rId2"/>
          <a:stretch>
            <a:fillRect/>
          </a:stretch>
        </p:blipFill>
        <p:spPr>
          <a:xfrm>
            <a:off x="1049658" y="1498491"/>
            <a:ext cx="5388428" cy="1297214"/>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Q1: Which NSWPPA Area Council do you belong to?</a:t>
            </a:r>
          </a:p>
        </p:txBody>
      </p:sp>
      <p:sp>
        <p:nvSpPr>
          <p:cNvPr id="3" name="Content Placeholder 2"/>
          <p:cNvSpPr>
            <a:spLocks noGrp="1"/>
          </p:cNvSpPr>
          <p:nvPr>
            <p:ph idx="1"/>
          </p:nvPr>
        </p:nvSpPr>
        <p:spPr/>
        <p:txBody>
          <a:bodyPr/>
          <a:lstStyle/>
          <a:p>
            <a:r>
              <a:t>Answered: 657    Skipped: -1</a:t>
            </a:r>
          </a:p>
        </p:txBody>
      </p:sp>
      <p:pic>
        <p:nvPicPr>
          <p:cNvPr id="4" name="Picture 3" descr="chart996810490.png"/>
          <p:cNvPicPr>
            <a:picLocks noChangeAspect="1"/>
          </p:cNvPicPr>
          <p:nvPr/>
        </p:nvPicPr>
        <p:blipFill>
          <a:blip r:embed="rId2"/>
          <a:stretch>
            <a:fillRect/>
          </a:stretch>
        </p:blipFill>
        <p:spPr>
          <a:xfrm>
            <a:off x="1049658" y="1498491"/>
            <a:ext cx="5388428" cy="19957142"/>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Q1: Which NSWPPA Area Council do you belong to?</a:t>
            </a:r>
          </a:p>
        </p:txBody>
      </p:sp>
      <p:sp>
        <p:nvSpPr>
          <p:cNvPr id="3" name="Content Placeholder 2"/>
          <p:cNvSpPr>
            <a:spLocks noGrp="1"/>
          </p:cNvSpPr>
          <p:nvPr>
            <p:ph idx="1"/>
          </p:nvPr>
        </p:nvSpPr>
        <p:spPr/>
        <p:txBody>
          <a:bodyPr/>
          <a:lstStyle/>
          <a:p>
            <a:r>
              <a:t>Answered: 657    Skipped: -1</a:t>
            </a:r>
          </a:p>
        </p:txBody>
      </p:sp>
      <p:pic>
        <p:nvPicPr>
          <p:cNvPr id="4" name="Picture 3" descr="table996810490.png"/>
          <p:cNvPicPr>
            <a:picLocks noChangeAspect="1"/>
          </p:cNvPicPr>
          <p:nvPr/>
        </p:nvPicPr>
        <p:blipFill>
          <a:blip r:embed="rId2"/>
          <a:stretch>
            <a:fillRect/>
          </a:stretch>
        </p:blipFill>
        <p:spPr>
          <a:xfrm>
            <a:off x="1049658" y="1498491"/>
            <a:ext cx="5388428" cy="12545785"/>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Q2: Which DoE Operational Directorate do you belong to?</a:t>
            </a:r>
          </a:p>
        </p:txBody>
      </p:sp>
      <p:sp>
        <p:nvSpPr>
          <p:cNvPr id="3" name="Content Placeholder 2"/>
          <p:cNvSpPr>
            <a:spLocks noGrp="1"/>
          </p:cNvSpPr>
          <p:nvPr>
            <p:ph idx="1"/>
          </p:nvPr>
        </p:nvSpPr>
        <p:spPr/>
        <p:txBody>
          <a:bodyPr/>
          <a:lstStyle/>
          <a:p>
            <a:r>
              <a:t>Answered: 657    Skipped: -1</a:t>
            </a:r>
          </a:p>
        </p:txBody>
      </p:sp>
      <p:pic>
        <p:nvPicPr>
          <p:cNvPr id="4" name="Picture 3" descr="chart996810500.png"/>
          <p:cNvPicPr>
            <a:picLocks noChangeAspect="1"/>
          </p:cNvPicPr>
          <p:nvPr/>
        </p:nvPicPr>
        <p:blipFill>
          <a:blip r:embed="rId2"/>
          <a:stretch>
            <a:fillRect/>
          </a:stretch>
        </p:blipFill>
        <p:spPr>
          <a:xfrm>
            <a:off x="1049658" y="1498491"/>
            <a:ext cx="5388428" cy="3719285"/>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Q2: Which DoE Operational Directorate do you belong to?</a:t>
            </a:r>
          </a:p>
        </p:txBody>
      </p:sp>
      <p:sp>
        <p:nvSpPr>
          <p:cNvPr id="3" name="Content Placeholder 2"/>
          <p:cNvSpPr>
            <a:spLocks noGrp="1"/>
          </p:cNvSpPr>
          <p:nvPr>
            <p:ph idx="1"/>
          </p:nvPr>
        </p:nvSpPr>
        <p:spPr/>
        <p:txBody>
          <a:bodyPr/>
          <a:lstStyle/>
          <a:p>
            <a:r>
              <a:t>Answered: 657    Skipped: -1</a:t>
            </a:r>
          </a:p>
        </p:txBody>
      </p:sp>
      <p:pic>
        <p:nvPicPr>
          <p:cNvPr id="4" name="Picture 3" descr="table996810500.png"/>
          <p:cNvPicPr>
            <a:picLocks noChangeAspect="1"/>
          </p:cNvPicPr>
          <p:nvPr/>
        </p:nvPicPr>
        <p:blipFill>
          <a:blip r:embed="rId2"/>
          <a:stretch>
            <a:fillRect/>
          </a:stretch>
        </p:blipFill>
        <p:spPr>
          <a:xfrm>
            <a:off x="1049658" y="1498491"/>
            <a:ext cx="5388428" cy="2140857"/>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Q3: Principal Classification</a:t>
            </a:r>
          </a:p>
        </p:txBody>
      </p:sp>
      <p:sp>
        <p:nvSpPr>
          <p:cNvPr id="3" name="Content Placeholder 2"/>
          <p:cNvSpPr>
            <a:spLocks noGrp="1"/>
          </p:cNvSpPr>
          <p:nvPr>
            <p:ph idx="1"/>
          </p:nvPr>
        </p:nvSpPr>
        <p:spPr/>
        <p:txBody>
          <a:bodyPr/>
          <a:lstStyle/>
          <a:p>
            <a:r>
              <a:t>Answered: 652    Skipped: 4</a:t>
            </a:r>
          </a:p>
        </p:txBody>
      </p:sp>
      <p:pic>
        <p:nvPicPr>
          <p:cNvPr id="4" name="Picture 3" descr="chart996860870.png"/>
          <p:cNvPicPr>
            <a:picLocks noChangeAspect="1"/>
          </p:cNvPicPr>
          <p:nvPr/>
        </p:nvPicPr>
        <p:blipFill>
          <a:blip r:embed="rId2"/>
          <a:stretch>
            <a:fillRect/>
          </a:stretch>
        </p:blipFill>
        <p:spPr>
          <a:xfrm>
            <a:off x="1049658" y="1498491"/>
            <a:ext cx="5388428" cy="3719285"/>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Q3: Principal Classification</a:t>
            </a:r>
          </a:p>
        </p:txBody>
      </p:sp>
      <p:sp>
        <p:nvSpPr>
          <p:cNvPr id="3" name="Content Placeholder 2"/>
          <p:cNvSpPr>
            <a:spLocks noGrp="1"/>
          </p:cNvSpPr>
          <p:nvPr>
            <p:ph idx="1"/>
          </p:nvPr>
        </p:nvSpPr>
        <p:spPr/>
        <p:txBody>
          <a:bodyPr/>
          <a:lstStyle/>
          <a:p>
            <a:r>
              <a:t>Answered: 652    Skipped: 4</a:t>
            </a:r>
          </a:p>
        </p:txBody>
      </p:sp>
      <p:pic>
        <p:nvPicPr>
          <p:cNvPr id="4" name="Picture 3" descr="table996860870.png"/>
          <p:cNvPicPr>
            <a:picLocks noChangeAspect="1"/>
          </p:cNvPicPr>
          <p:nvPr/>
        </p:nvPicPr>
        <p:blipFill>
          <a:blip r:embed="rId2"/>
          <a:stretch>
            <a:fillRect/>
          </a:stretch>
        </p:blipFill>
        <p:spPr>
          <a:xfrm>
            <a:off x="1049658" y="1498491"/>
            <a:ext cx="5388428" cy="2140857"/>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Q4: Generally how hard is it for you to find quality replacement teachers for long term leave such as maternity or LSL?</a:t>
            </a:r>
          </a:p>
        </p:txBody>
      </p:sp>
      <p:sp>
        <p:nvSpPr>
          <p:cNvPr id="3" name="Content Placeholder 2"/>
          <p:cNvSpPr>
            <a:spLocks noGrp="1"/>
          </p:cNvSpPr>
          <p:nvPr>
            <p:ph idx="1"/>
          </p:nvPr>
        </p:nvSpPr>
        <p:spPr/>
        <p:txBody>
          <a:bodyPr/>
          <a:lstStyle/>
          <a:p>
            <a:r>
              <a:t>Answered: 657    Skipped: -1</a:t>
            </a:r>
          </a:p>
        </p:txBody>
      </p:sp>
      <p:pic>
        <p:nvPicPr>
          <p:cNvPr id="4" name="Picture 3" descr="chart996810530.png"/>
          <p:cNvPicPr>
            <a:picLocks noChangeAspect="1"/>
          </p:cNvPicPr>
          <p:nvPr/>
        </p:nvPicPr>
        <p:blipFill>
          <a:blip r:embed="rId2"/>
          <a:stretch>
            <a:fillRect/>
          </a:stretch>
        </p:blipFill>
        <p:spPr>
          <a:xfrm>
            <a:off x="1049658" y="1498491"/>
            <a:ext cx="5388428" cy="3175000"/>
          </a:xfrm>
          <a:prstGeom prst="rect">
            <a:avLst/>
          </a:prstGeom>
        </p:spPr>
      </p:pic>
    </p:spTree>
  </p:cSld>
  <p:clrMapOvr>
    <a:masterClrMapping/>
  </p:clrMapOvr>
</p:sld>
</file>

<file path=ppt/theme/theme1.xml><?xml version="1.0" encoding="utf-8"?>
<a:theme xmlns:a="http://schemas.openxmlformats.org/drawingml/2006/main" name="SM-template-20140529">
  <a:themeElements>
    <a:clrScheme name="Custom 1">
      <a:dk1>
        <a:srgbClr val="333333"/>
      </a:dk1>
      <a:lt1>
        <a:sysClr val="window" lastClr="FFFFFF"/>
      </a:lt1>
      <a:dk2>
        <a:srgbClr val="666666"/>
      </a:dk2>
      <a:lt2>
        <a:srgbClr val="EEECE1"/>
      </a:lt2>
      <a:accent1>
        <a:srgbClr val="8BAB42"/>
      </a:accent1>
      <a:accent2>
        <a:srgbClr val="CCCCCC"/>
      </a:accent2>
      <a:accent3>
        <a:srgbClr val="60574C"/>
      </a:accent3>
      <a:accent4>
        <a:srgbClr val="31859C"/>
      </a:accent4>
      <a:accent5>
        <a:srgbClr val="A8BC33"/>
      </a:accent5>
      <a:accent6>
        <a:srgbClr val="FFFFFF"/>
      </a:accent6>
      <a:hlink>
        <a:srgbClr val="31859C"/>
      </a:hlink>
      <a:folHlink>
        <a:srgbClr val="31859C"/>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Data slides">
  <a:themeElements>
    <a:clrScheme name="Custom 1">
      <a:dk1>
        <a:srgbClr val="333333"/>
      </a:dk1>
      <a:lt1>
        <a:sysClr val="window" lastClr="FFFFFF"/>
      </a:lt1>
      <a:dk2>
        <a:srgbClr val="666666"/>
      </a:dk2>
      <a:lt2>
        <a:srgbClr val="EEECE1"/>
      </a:lt2>
      <a:accent1>
        <a:srgbClr val="8BAB42"/>
      </a:accent1>
      <a:accent2>
        <a:srgbClr val="CCCCCC"/>
      </a:accent2>
      <a:accent3>
        <a:srgbClr val="60574C"/>
      </a:accent3>
      <a:accent4>
        <a:srgbClr val="31859C"/>
      </a:accent4>
      <a:accent5>
        <a:srgbClr val="A8BC33"/>
      </a:accent5>
      <a:accent6>
        <a:srgbClr val="FFFFFF"/>
      </a:accent6>
      <a:hlink>
        <a:srgbClr val="31859C"/>
      </a:hlink>
      <a:folHlink>
        <a:srgbClr val="31859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Response Summary">
  <a:themeElements>
    <a:clrScheme name="Custom 1">
      <a:dk1>
        <a:srgbClr val="333333"/>
      </a:dk1>
      <a:lt1>
        <a:sysClr val="window" lastClr="FFFFFF"/>
      </a:lt1>
      <a:dk2>
        <a:srgbClr val="666666"/>
      </a:dk2>
      <a:lt2>
        <a:srgbClr val="EEECE1"/>
      </a:lt2>
      <a:accent1>
        <a:srgbClr val="8BAB42"/>
      </a:accent1>
      <a:accent2>
        <a:srgbClr val="CCCCCC"/>
      </a:accent2>
      <a:accent3>
        <a:srgbClr val="60574C"/>
      </a:accent3>
      <a:accent4>
        <a:srgbClr val="31859C"/>
      </a:accent4>
      <a:accent5>
        <a:srgbClr val="A8BC33"/>
      </a:accent5>
      <a:accent6>
        <a:srgbClr val="FFFFFF"/>
      </a:accent6>
      <a:hlink>
        <a:srgbClr val="31859C"/>
      </a:hlink>
      <a:folHlink>
        <a:srgbClr val="31859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SM-template-20140529.potx</Template>
  <TotalTime>289</TotalTime>
  <Words>623</Words>
  <Application>Microsoft Macintosh PowerPoint</Application>
  <PresentationFormat>On-screen Show (16:9)</PresentationFormat>
  <Paragraphs>50</Paragraphs>
  <Slides>24</Slides>
  <Notes>0</Notes>
  <HiddenSlides>0</HiddenSlides>
  <MMClips>0</MMClips>
  <ScaleCrop>false</ScaleCrop>
  <HeadingPairs>
    <vt:vector size="6" baseType="variant">
      <vt:variant>
        <vt:lpstr>Fonts Used</vt:lpstr>
      </vt:variant>
      <vt:variant>
        <vt:i4>3</vt:i4>
      </vt:variant>
      <vt:variant>
        <vt:lpstr>Theme</vt:lpstr>
      </vt:variant>
      <vt:variant>
        <vt:i4>3</vt:i4>
      </vt:variant>
      <vt:variant>
        <vt:lpstr>Slide Titles</vt:lpstr>
      </vt:variant>
      <vt:variant>
        <vt:i4>24</vt:i4>
      </vt:variant>
    </vt:vector>
  </HeadingPairs>
  <TitlesOfParts>
    <vt:vector size="30" baseType="lpstr">
      <vt:lpstr>Arial</vt:lpstr>
      <vt:lpstr>Calibri</vt:lpstr>
      <vt:lpstr>Helvetica Neue</vt:lpstr>
      <vt:lpstr>SM-template-20140529</vt:lpstr>
      <vt:lpstr>Data slides</vt:lpstr>
      <vt:lpstr>Response Summary</vt:lpstr>
      <vt:lpstr>PowerPoint Presentation</vt:lpstr>
      <vt:lpstr>656</vt:lpstr>
      <vt:lpstr>Q1: Which NSWPPA Area Council do you belong to?</vt:lpstr>
      <vt:lpstr>Q1: Which NSWPPA Area Council do you belong to?</vt:lpstr>
      <vt:lpstr>Q2: Which DoE Operational Directorate do you belong to?</vt:lpstr>
      <vt:lpstr>Q2: Which DoE Operational Directorate do you belong to?</vt:lpstr>
      <vt:lpstr>Q3: Principal Classification</vt:lpstr>
      <vt:lpstr>Q3: Principal Classification</vt:lpstr>
      <vt:lpstr>Q4: Generally how hard is it for you to find quality replacement teachers for long term leave such as maternity or LSL?</vt:lpstr>
      <vt:lpstr>Q4: Generally how hard is it for you to find quality replacement teachers for long term leave such as maternity or LSL?</vt:lpstr>
      <vt:lpstr>Q5: Generally how hard is it for you to find any replacement teachers for long term leave such as maternity or LSL?</vt:lpstr>
      <vt:lpstr>Q5: Generally how hard is it for you to find any replacement teachers for long term leave such as maternity or LSL?</vt:lpstr>
      <vt:lpstr>Q6: Have you had to split classes on any day this year?</vt:lpstr>
      <vt:lpstr>Q6: Have you had to split classes on any day this year?</vt:lpstr>
      <vt:lpstr>Q7: If so how many times this year have you split a class</vt:lpstr>
      <vt:lpstr>Q7: If so how many times this year have you split a class</vt:lpstr>
      <vt:lpstr>Q8: Have you had to collapse a program or professional learning because you couldn't find casual teachers?</vt:lpstr>
      <vt:lpstr>Q8: Have you had to collapse a program or professional learning because you couldn't find casual teachers?</vt:lpstr>
      <vt:lpstr>Q9: Have you had to collapse an RFF program because you couldn't find a casual teacher?</vt:lpstr>
      <vt:lpstr>Q9: Have you had to collapse an RFF program because you couldn't find a casual teacher?</vt:lpstr>
      <vt:lpstr>Q10: On a scale of 1-10 (1 being poor and 10 being excellent) how serious do you think the current situation is in getting casuals/temps in your school?</vt:lpstr>
      <vt:lpstr>Q10: On a scale of 1-10 (1 being poor and 10 being excellent) how serious do you think the current situation is in getting casuals/temps in your school?</vt:lpstr>
      <vt:lpstr>Q12: We also realise there are special circumstances when splitting class is impossible due to the nature of the school or the disability of the students. Has this happened at your school this year and what were some of the possible solutions you came up with to make the class viable?</vt:lpstr>
      <vt:lpstr>Q12: We also realise there are special circumstances when splitting class is impossible due to the nature of the school or the disability of the students. Has this happened at your school this year and what were some of the possible solutions you came up with to make the class viable?</vt:lpstr>
    </vt:vector>
  </TitlesOfParts>
  <Company>SurveyMonkey</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Melissa Clarke</dc:creator>
  <cp:lastModifiedBy>Phil Seymour</cp:lastModifiedBy>
  <cp:revision>44</cp:revision>
  <dcterms:created xsi:type="dcterms:W3CDTF">2014-01-30T23:18:11Z</dcterms:created>
  <dcterms:modified xsi:type="dcterms:W3CDTF">2018-08-23T21:29:57Z</dcterms:modified>
</cp:coreProperties>
</file>