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</p:sldMasterIdLst>
  <p:notesMasterIdLst>
    <p:notesMasterId r:id="rId18"/>
  </p:notesMasterIdLst>
  <p:handoutMasterIdLst>
    <p:handoutMasterId r:id="rId19"/>
  </p:handoutMasterIdLst>
  <p:sldIdLst>
    <p:sldId id="395" r:id="rId3"/>
    <p:sldId id="396" r:id="rId4"/>
    <p:sldId id="380" r:id="rId5"/>
    <p:sldId id="377" r:id="rId6"/>
    <p:sldId id="378" r:id="rId7"/>
    <p:sldId id="389" r:id="rId8"/>
    <p:sldId id="391" r:id="rId9"/>
    <p:sldId id="392" r:id="rId10"/>
    <p:sldId id="393" r:id="rId11"/>
    <p:sldId id="394" r:id="rId12"/>
    <p:sldId id="397" r:id="rId13"/>
    <p:sldId id="398" r:id="rId14"/>
    <p:sldId id="399" r:id="rId15"/>
    <p:sldId id="400" r:id="rId16"/>
    <p:sldId id="401" r:id="rId17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778"/>
    <a:srgbClr val="DEE1E4"/>
    <a:srgbClr val="425968"/>
    <a:srgbClr val="CE007A"/>
    <a:srgbClr val="580D78"/>
    <a:srgbClr val="00637E"/>
    <a:srgbClr val="518333"/>
    <a:srgbClr val="BB2C01"/>
    <a:srgbClr val="CF4914"/>
    <a:srgbClr val="0B7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27D60-18B9-493A-B144-AFA0FA344EB1}" v="305" dt="2018-02-20T22:54:41.398"/>
    <p1510:client id="{C620F44C-6DD9-4477-844D-DBDBE329B34D}" v="34" dt="2018-02-20T22:41:04.334"/>
    <p1510:client id="{5E878414-E9A5-4202-AEC7-5F711AB99E1E}" v="233" dt="2018-02-20T23:29:14.750"/>
    <p1510:client id="{ECB31E1E-259E-4A04-9D5E-5601F1E48A6D}" v="39" dt="2018-02-20T23:32:02.087"/>
    <p1510:client id="{8F6018EF-C049-481B-BFAF-6C9D3D0DAA4F}" v="151" dt="2018-02-20T23:56:39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7" autoAdjust="0"/>
    <p:restoredTop sz="82321" autoAdjust="0"/>
  </p:normalViewPr>
  <p:slideViewPr>
    <p:cSldViewPr snapToGrid="0">
      <p:cViewPr varScale="1">
        <p:scale>
          <a:sx n="83" d="100"/>
          <a:sy n="83" d="100"/>
        </p:scale>
        <p:origin x="13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A6E53-97E7-4D63-91AD-6CF0721A66BD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DB4FA3E-309F-437E-A0EE-36ABF6E9A916}">
      <dgm:prSet phldrT="[Text]" custT="1"/>
      <dgm:spPr>
        <a:solidFill>
          <a:srgbClr val="D9D9D9"/>
        </a:solidFill>
        <a:ln>
          <a:solidFill>
            <a:srgbClr val="D9D9D9"/>
          </a:solidFill>
        </a:ln>
        <a:effectLst/>
      </dgm:spPr>
      <dgm:t>
        <a:bodyPr/>
        <a:lstStyle/>
        <a:p>
          <a:pPr algn="l"/>
          <a:r>
            <a:rPr lang="en-AU" sz="1400" dirty="0">
              <a:solidFill>
                <a:srgbClr val="365E6C"/>
              </a:solidFill>
            </a:rPr>
            <a:t>Quality teaching to improve every student</a:t>
          </a:r>
        </a:p>
      </dgm:t>
    </dgm:pt>
    <dgm:pt modelId="{017B3F5C-40AC-451A-B402-B3AB79B6CC07}" type="parTrans" cxnId="{4D3D6DB1-1B8A-43DA-8B31-23E0E6150C69}">
      <dgm:prSet/>
      <dgm:spPr/>
      <dgm:t>
        <a:bodyPr/>
        <a:lstStyle/>
        <a:p>
          <a:endParaRPr lang="en-AU"/>
        </a:p>
      </dgm:t>
    </dgm:pt>
    <dgm:pt modelId="{F0B6CC78-428B-4C5D-855D-C12E016F76B9}" type="sibTrans" cxnId="{4D3D6DB1-1B8A-43DA-8B31-23E0E6150C69}">
      <dgm:prSet/>
      <dgm:spPr/>
      <dgm:t>
        <a:bodyPr/>
        <a:lstStyle/>
        <a:p>
          <a:endParaRPr lang="en-AU"/>
        </a:p>
      </dgm:t>
    </dgm:pt>
    <dgm:pt modelId="{660426D4-6E10-4A71-960C-A9D583658DD9}">
      <dgm:prSet phldrT="[Text]" custT="1"/>
      <dgm:spPr>
        <a:noFill/>
        <a:ln>
          <a:solidFill>
            <a:srgbClr val="D9D9D9">
              <a:alpha val="90000"/>
            </a:srgbClr>
          </a:solidFill>
        </a:ln>
      </dgm:spPr>
      <dgm:t>
        <a:bodyPr/>
        <a:lstStyle/>
        <a:p>
          <a:r>
            <a:rPr lang="en-AU" sz="1400" dirty="0"/>
            <a:t>Curriculum support – Literacy and Numeracy</a:t>
          </a:r>
          <a:br>
            <a:rPr lang="en-AU" sz="1400" dirty="0"/>
          </a:br>
          <a:endParaRPr lang="en-AU" sz="1400" dirty="0"/>
        </a:p>
      </dgm:t>
    </dgm:pt>
    <dgm:pt modelId="{96A2FBC3-B71E-4E53-AE1F-79453D593E26}" type="parTrans" cxnId="{9FD59AFE-2AE6-4FD5-9316-29C923F74419}">
      <dgm:prSet/>
      <dgm:spPr/>
      <dgm:t>
        <a:bodyPr/>
        <a:lstStyle/>
        <a:p>
          <a:endParaRPr lang="en-AU"/>
        </a:p>
      </dgm:t>
    </dgm:pt>
    <dgm:pt modelId="{F65F329A-4862-454E-BF69-C0D562480147}" type="sibTrans" cxnId="{9FD59AFE-2AE6-4FD5-9316-29C923F74419}">
      <dgm:prSet/>
      <dgm:spPr/>
      <dgm:t>
        <a:bodyPr/>
        <a:lstStyle/>
        <a:p>
          <a:endParaRPr lang="en-AU"/>
        </a:p>
      </dgm:t>
    </dgm:pt>
    <dgm:pt modelId="{FA2DB946-A622-464C-853F-3CDE3451C66C}">
      <dgm:prSet phldrT="[Text]" custT="1"/>
      <dgm:spPr>
        <a:noFill/>
        <a:ln>
          <a:solidFill>
            <a:srgbClr val="D9D9D9">
              <a:alpha val="90000"/>
            </a:srgbClr>
          </a:solidFill>
        </a:ln>
      </dgm:spPr>
      <dgm:t>
        <a:bodyPr/>
        <a:lstStyle/>
        <a:p>
          <a:r>
            <a:rPr lang="en-AU" sz="1400" dirty="0"/>
            <a:t>Early career teacher journeys</a:t>
          </a:r>
        </a:p>
      </dgm:t>
    </dgm:pt>
    <dgm:pt modelId="{3CAED82B-7C9C-4092-A3DD-743B31D69730}" type="parTrans" cxnId="{C136011F-377A-42B8-B485-C055D09EE51F}">
      <dgm:prSet/>
      <dgm:spPr/>
      <dgm:t>
        <a:bodyPr/>
        <a:lstStyle/>
        <a:p>
          <a:endParaRPr lang="en-AU"/>
        </a:p>
      </dgm:t>
    </dgm:pt>
    <dgm:pt modelId="{B62441C0-A395-4757-9515-7FBF440A18B7}" type="sibTrans" cxnId="{C136011F-377A-42B8-B485-C055D09EE51F}">
      <dgm:prSet/>
      <dgm:spPr/>
      <dgm:t>
        <a:bodyPr/>
        <a:lstStyle/>
        <a:p>
          <a:endParaRPr lang="en-AU"/>
        </a:p>
      </dgm:t>
    </dgm:pt>
    <dgm:pt modelId="{CED37DA8-4636-43C3-8383-1B2A5CFEECF8}">
      <dgm:prSet phldrT="[Text]" custT="1"/>
      <dgm:spPr>
        <a:solidFill>
          <a:srgbClr val="FFC000"/>
        </a:solidFill>
        <a:ln>
          <a:solidFill>
            <a:srgbClr val="FFC000"/>
          </a:solidFill>
        </a:ln>
        <a:effectLst/>
      </dgm:spPr>
      <dgm:t>
        <a:bodyPr/>
        <a:lstStyle/>
        <a:p>
          <a:pPr algn="l"/>
          <a:r>
            <a:rPr lang="en-AU" sz="1400" dirty="0">
              <a:solidFill>
                <a:srgbClr val="365E6C"/>
              </a:solidFill>
            </a:rPr>
            <a:t>Tailored support to improve every school</a:t>
          </a:r>
        </a:p>
      </dgm:t>
    </dgm:pt>
    <dgm:pt modelId="{D1719797-3FF8-4398-8550-71265993934E}" type="parTrans" cxnId="{58EA6012-57AC-4C53-B296-E3212F273726}">
      <dgm:prSet/>
      <dgm:spPr/>
      <dgm:t>
        <a:bodyPr/>
        <a:lstStyle/>
        <a:p>
          <a:endParaRPr lang="en-AU"/>
        </a:p>
      </dgm:t>
    </dgm:pt>
    <dgm:pt modelId="{84B8574B-6CD4-4042-80D5-2ADB2472C01D}" type="sibTrans" cxnId="{58EA6012-57AC-4C53-B296-E3212F273726}">
      <dgm:prSet/>
      <dgm:spPr/>
      <dgm:t>
        <a:bodyPr/>
        <a:lstStyle/>
        <a:p>
          <a:endParaRPr lang="en-AU"/>
        </a:p>
      </dgm:t>
    </dgm:pt>
    <dgm:pt modelId="{697B9F70-6385-403F-BE6D-780095E226CF}">
      <dgm:prSet phldrT="[Text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en-AU" sz="1400" dirty="0"/>
            <a:t>Strategic planning process and tailored support to schools</a:t>
          </a:r>
        </a:p>
      </dgm:t>
    </dgm:pt>
    <dgm:pt modelId="{F3ABAC5A-957F-4BE8-A161-C565FB2380AE}" type="parTrans" cxnId="{0BAAEDE0-4ACB-4564-AE83-D0D4D53FEEE6}">
      <dgm:prSet/>
      <dgm:spPr/>
      <dgm:t>
        <a:bodyPr/>
        <a:lstStyle/>
        <a:p>
          <a:endParaRPr lang="en-AU"/>
        </a:p>
      </dgm:t>
    </dgm:pt>
    <dgm:pt modelId="{9ACED907-B9EB-493E-B158-1191A4F5E102}" type="sibTrans" cxnId="{0BAAEDE0-4ACB-4564-AE83-D0D4D53FEEE6}">
      <dgm:prSet/>
      <dgm:spPr/>
      <dgm:t>
        <a:bodyPr/>
        <a:lstStyle/>
        <a:p>
          <a:endParaRPr lang="en-AU"/>
        </a:p>
      </dgm:t>
    </dgm:pt>
    <dgm:pt modelId="{9073D0C8-FC92-402C-971B-DDB997FF4EB9}">
      <dgm:prSet phldrT="[Text]" custT="1"/>
      <dgm:spPr>
        <a:solidFill>
          <a:srgbClr val="00B0F0"/>
        </a:solidFill>
        <a:ln>
          <a:solidFill>
            <a:srgbClr val="00B0F0"/>
          </a:solidFill>
        </a:ln>
        <a:effectLst/>
      </dgm:spPr>
      <dgm:t>
        <a:bodyPr/>
        <a:lstStyle/>
        <a:p>
          <a:pPr algn="l"/>
          <a:r>
            <a:rPr lang="en-AU" sz="1400" dirty="0">
              <a:solidFill>
                <a:schemeClr val="bg1"/>
              </a:solidFill>
            </a:rPr>
            <a:t>Prioritising teaching time</a:t>
          </a:r>
        </a:p>
      </dgm:t>
    </dgm:pt>
    <dgm:pt modelId="{907730E0-05BC-471A-A700-82BE05A16B6F}" type="parTrans" cxnId="{EE0A7AC2-2F24-41B5-B35B-DEC1D0C0C129}">
      <dgm:prSet/>
      <dgm:spPr/>
      <dgm:t>
        <a:bodyPr/>
        <a:lstStyle/>
        <a:p>
          <a:endParaRPr lang="en-AU"/>
        </a:p>
      </dgm:t>
    </dgm:pt>
    <dgm:pt modelId="{A15F352E-DEF2-47A5-A041-DF8C14BB0096}" type="sibTrans" cxnId="{EE0A7AC2-2F24-41B5-B35B-DEC1D0C0C129}">
      <dgm:prSet/>
      <dgm:spPr/>
      <dgm:t>
        <a:bodyPr/>
        <a:lstStyle/>
        <a:p>
          <a:endParaRPr lang="en-AU"/>
        </a:p>
      </dgm:t>
    </dgm:pt>
    <dgm:pt modelId="{2A34A843-6051-4DF1-B9F7-9375F6780EAD}">
      <dgm:prSet phldrT="[Text]" custT="1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n-AU" sz="1400" dirty="0"/>
            <a:t>Policy review</a:t>
          </a:r>
        </a:p>
      </dgm:t>
    </dgm:pt>
    <dgm:pt modelId="{3B0B06A6-6E63-4A80-A980-3A3A3DC1449E}" type="parTrans" cxnId="{AA5B145B-155B-4421-BC47-0EFE4EE2AE1C}">
      <dgm:prSet/>
      <dgm:spPr/>
      <dgm:t>
        <a:bodyPr/>
        <a:lstStyle/>
        <a:p>
          <a:endParaRPr lang="en-AU"/>
        </a:p>
      </dgm:t>
    </dgm:pt>
    <dgm:pt modelId="{F73191AB-B2F3-469B-AACA-BB666F1FFA18}" type="sibTrans" cxnId="{AA5B145B-155B-4421-BC47-0EFE4EE2AE1C}">
      <dgm:prSet/>
      <dgm:spPr/>
      <dgm:t>
        <a:bodyPr/>
        <a:lstStyle/>
        <a:p>
          <a:endParaRPr lang="en-AU"/>
        </a:p>
      </dgm:t>
    </dgm:pt>
    <dgm:pt modelId="{F874A32D-F75A-4825-9EFD-471ED2A03CB4}">
      <dgm:prSet custT="1"/>
      <dgm:spPr>
        <a:solidFill>
          <a:srgbClr val="92D050"/>
        </a:solidFill>
        <a:ln>
          <a:solidFill>
            <a:srgbClr val="92D050"/>
          </a:solidFill>
        </a:ln>
        <a:effectLst/>
      </dgm:spPr>
      <dgm:t>
        <a:bodyPr/>
        <a:lstStyle/>
        <a:p>
          <a:pPr algn="l"/>
          <a:r>
            <a:rPr lang="en-AU" sz="1400" dirty="0">
              <a:solidFill>
                <a:schemeClr val="bg1"/>
              </a:solidFill>
            </a:rPr>
            <a:t>Leading the improvement journey</a:t>
          </a:r>
        </a:p>
      </dgm:t>
    </dgm:pt>
    <dgm:pt modelId="{4F1F33B9-A3C9-4316-BE7A-BFB74FC1D97A}" type="parTrans" cxnId="{C6496E67-CEE0-4FBF-BC14-1E43F12E59D2}">
      <dgm:prSet/>
      <dgm:spPr/>
      <dgm:t>
        <a:bodyPr/>
        <a:lstStyle/>
        <a:p>
          <a:endParaRPr lang="en-AU"/>
        </a:p>
      </dgm:t>
    </dgm:pt>
    <dgm:pt modelId="{9CD528C8-F465-4054-A51D-0547A26499D2}" type="sibTrans" cxnId="{C6496E67-CEE0-4FBF-BC14-1E43F12E59D2}">
      <dgm:prSet/>
      <dgm:spPr/>
      <dgm:t>
        <a:bodyPr/>
        <a:lstStyle/>
        <a:p>
          <a:endParaRPr lang="en-AU"/>
        </a:p>
      </dgm:t>
    </dgm:pt>
    <dgm:pt modelId="{10BF3EE9-EF74-46A2-AD88-1C736B77E582}">
      <dgm:prSet custT="1"/>
      <dgm:spPr>
        <a:noFill/>
        <a:ln>
          <a:solidFill>
            <a:srgbClr val="D9D9D9">
              <a:alpha val="90000"/>
            </a:srgbClr>
          </a:solidFill>
        </a:ln>
      </dgm:spPr>
      <dgm:t>
        <a:bodyPr/>
        <a:lstStyle/>
        <a:p>
          <a:r>
            <a:rPr lang="en-US" sz="1400" dirty="0"/>
            <a:t>Curriculum support </a:t>
          </a:r>
          <a:r>
            <a:rPr lang="mr-IN" sz="1400" dirty="0"/>
            <a:t>–</a:t>
          </a:r>
          <a:r>
            <a:rPr lang="en-US" sz="1400" dirty="0"/>
            <a:t> New syllabus implementation</a:t>
          </a:r>
          <a:endParaRPr lang="en-AU" sz="1400" dirty="0"/>
        </a:p>
      </dgm:t>
    </dgm:pt>
    <dgm:pt modelId="{0C2FF7D5-2A1F-4C1B-9B4E-97BA403745F7}" type="parTrans" cxnId="{13F368CD-2A68-46AD-AAF3-6F0C66DF83A1}">
      <dgm:prSet/>
      <dgm:spPr/>
      <dgm:t>
        <a:bodyPr/>
        <a:lstStyle/>
        <a:p>
          <a:endParaRPr lang="en-AU"/>
        </a:p>
      </dgm:t>
    </dgm:pt>
    <dgm:pt modelId="{A5D02D26-DABD-45B8-AB0C-01AA7C515E6D}" type="sibTrans" cxnId="{13F368CD-2A68-46AD-AAF3-6F0C66DF83A1}">
      <dgm:prSet/>
      <dgm:spPr/>
      <dgm:t>
        <a:bodyPr/>
        <a:lstStyle/>
        <a:p>
          <a:endParaRPr lang="en-AU"/>
        </a:p>
      </dgm:t>
    </dgm:pt>
    <dgm:pt modelId="{48576C05-5DD6-480F-8BC4-BE481593F6BC}">
      <dgm:prSet custT="1"/>
      <dgm:spPr>
        <a:noFill/>
        <a:ln>
          <a:solidFill>
            <a:srgbClr val="D9D9D9">
              <a:alpha val="90000"/>
            </a:srgbClr>
          </a:solidFill>
        </a:ln>
      </dgm:spPr>
      <dgm:t>
        <a:bodyPr/>
        <a:lstStyle/>
        <a:p>
          <a:r>
            <a:rPr lang="en-AU" sz="1400" dirty="0"/>
            <a:t>Quality professional learning</a:t>
          </a:r>
        </a:p>
      </dgm:t>
    </dgm:pt>
    <dgm:pt modelId="{A259E851-104B-4FC4-B6E7-0FB314A36385}" type="parTrans" cxnId="{617A3222-9167-44A2-9887-50548CB3BE5C}">
      <dgm:prSet/>
      <dgm:spPr/>
      <dgm:t>
        <a:bodyPr/>
        <a:lstStyle/>
        <a:p>
          <a:endParaRPr lang="en-AU"/>
        </a:p>
      </dgm:t>
    </dgm:pt>
    <dgm:pt modelId="{F2A54D7E-3B59-4D0A-9FAA-ACAD54F3199D}" type="sibTrans" cxnId="{617A3222-9167-44A2-9887-50548CB3BE5C}">
      <dgm:prSet/>
      <dgm:spPr/>
      <dgm:t>
        <a:bodyPr/>
        <a:lstStyle/>
        <a:p>
          <a:endParaRPr lang="en-AU"/>
        </a:p>
      </dgm:t>
    </dgm:pt>
    <dgm:pt modelId="{E35C70DA-0950-4CD0-9633-391CFE8D8420}">
      <dgm:prSet/>
      <dgm:spPr>
        <a:noFill/>
        <a:ln>
          <a:solidFill>
            <a:srgbClr val="D9D9D9">
              <a:alpha val="90000"/>
            </a:srgbClr>
          </a:solidFill>
        </a:ln>
      </dgm:spPr>
      <dgm:t>
        <a:bodyPr/>
        <a:lstStyle/>
        <a:p>
          <a:endParaRPr lang="en-AU" sz="1500" dirty="0"/>
        </a:p>
      </dgm:t>
    </dgm:pt>
    <dgm:pt modelId="{AFE57110-07F1-48A0-97F4-149D5B6C2E41}" type="parTrans" cxnId="{EC62ECB0-6F95-40B3-8F67-DD0A0413C7BD}">
      <dgm:prSet/>
      <dgm:spPr/>
      <dgm:t>
        <a:bodyPr/>
        <a:lstStyle/>
        <a:p>
          <a:endParaRPr lang="en-AU"/>
        </a:p>
      </dgm:t>
    </dgm:pt>
    <dgm:pt modelId="{3E6A91AE-866D-434E-A3E1-4956D23DF93E}" type="sibTrans" cxnId="{EC62ECB0-6F95-40B3-8F67-DD0A0413C7BD}">
      <dgm:prSet/>
      <dgm:spPr/>
      <dgm:t>
        <a:bodyPr/>
        <a:lstStyle/>
        <a:p>
          <a:endParaRPr lang="en-AU"/>
        </a:p>
      </dgm:t>
    </dgm:pt>
    <dgm:pt modelId="{B16FBA89-C570-4657-910C-A3CF48481663}">
      <dgm:prSet custT="1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n-AU" sz="1400" dirty="0"/>
            <a:t>Service Navigator</a:t>
          </a:r>
        </a:p>
      </dgm:t>
    </dgm:pt>
    <dgm:pt modelId="{89C4439C-D749-4A46-BAF6-EFC30950E37A}" type="parTrans" cxnId="{AB451ADE-F480-4212-95F2-92DDEFAE3A06}">
      <dgm:prSet/>
      <dgm:spPr/>
      <dgm:t>
        <a:bodyPr/>
        <a:lstStyle/>
        <a:p>
          <a:endParaRPr lang="en-AU"/>
        </a:p>
      </dgm:t>
    </dgm:pt>
    <dgm:pt modelId="{B78A9947-33B8-410B-A8D2-F5DCA6A96166}" type="sibTrans" cxnId="{AB451ADE-F480-4212-95F2-92DDEFAE3A06}">
      <dgm:prSet/>
      <dgm:spPr/>
      <dgm:t>
        <a:bodyPr/>
        <a:lstStyle/>
        <a:p>
          <a:endParaRPr lang="en-AU"/>
        </a:p>
      </dgm:t>
    </dgm:pt>
    <dgm:pt modelId="{C4A61985-7E04-46FD-B1FB-298B530DE71E}">
      <dgm:prSet custT="1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en-AU" sz="1400" dirty="0"/>
            <a:t>Consistent wellbeing</a:t>
          </a:r>
        </a:p>
      </dgm:t>
    </dgm:pt>
    <dgm:pt modelId="{FF832445-4F52-48C2-909A-CE5729D42C24}" type="parTrans" cxnId="{AEA9F450-D7EC-47C5-B5F1-F8884F8CF424}">
      <dgm:prSet/>
      <dgm:spPr/>
      <dgm:t>
        <a:bodyPr/>
        <a:lstStyle/>
        <a:p>
          <a:endParaRPr lang="en-AU"/>
        </a:p>
      </dgm:t>
    </dgm:pt>
    <dgm:pt modelId="{C8448596-B34F-43E0-A24A-ACB29933F1FE}" type="sibTrans" cxnId="{AEA9F450-D7EC-47C5-B5F1-F8884F8CF424}">
      <dgm:prSet/>
      <dgm:spPr/>
      <dgm:t>
        <a:bodyPr/>
        <a:lstStyle/>
        <a:p>
          <a:endParaRPr lang="en-AU"/>
        </a:p>
      </dgm:t>
    </dgm:pt>
    <dgm:pt modelId="{93712843-6ADB-454D-AEE9-99E4ABA4C4AA}">
      <dgm:prSet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en-AU" sz="1600" dirty="0"/>
        </a:p>
      </dgm:t>
    </dgm:pt>
    <dgm:pt modelId="{AF20D233-F04B-492C-B40F-0CF0D8119D88}" type="parTrans" cxnId="{EFFBF31F-57DA-4605-98F1-30445DD4368E}">
      <dgm:prSet/>
      <dgm:spPr/>
      <dgm:t>
        <a:bodyPr/>
        <a:lstStyle/>
        <a:p>
          <a:endParaRPr lang="en-AU"/>
        </a:p>
      </dgm:t>
    </dgm:pt>
    <dgm:pt modelId="{DC2B1821-1602-4BCB-8474-467B2CC362C1}" type="sibTrans" cxnId="{EFFBF31F-57DA-4605-98F1-30445DD4368E}">
      <dgm:prSet/>
      <dgm:spPr/>
      <dgm:t>
        <a:bodyPr/>
        <a:lstStyle/>
        <a:p>
          <a:endParaRPr lang="en-AU"/>
        </a:p>
      </dgm:t>
    </dgm:pt>
    <dgm:pt modelId="{321DBF26-BBEB-4997-B353-427C18363D5A}">
      <dgm:prSet custT="1"/>
      <dgm:spPr>
        <a:noFill/>
        <a:ln>
          <a:solidFill>
            <a:srgbClr val="92D050">
              <a:alpha val="90000"/>
            </a:srgbClr>
          </a:solidFill>
        </a:ln>
        <a:effectLst/>
      </dgm:spPr>
      <dgm:t>
        <a:bodyPr/>
        <a:lstStyle/>
        <a:p>
          <a:r>
            <a:rPr lang="en-AU" sz="1400" dirty="0"/>
            <a:t>Workforce strategy</a:t>
          </a:r>
        </a:p>
      </dgm:t>
    </dgm:pt>
    <dgm:pt modelId="{E283C99E-6F5A-47CB-A147-24104E5C6D2C}" type="parTrans" cxnId="{4A4D4888-ADD7-460C-84C8-F38B65CC1E1D}">
      <dgm:prSet/>
      <dgm:spPr/>
      <dgm:t>
        <a:bodyPr/>
        <a:lstStyle/>
        <a:p>
          <a:endParaRPr lang="en-AU"/>
        </a:p>
      </dgm:t>
    </dgm:pt>
    <dgm:pt modelId="{7CC20813-8770-458D-A593-B5D41CBAE096}" type="sibTrans" cxnId="{4A4D4888-ADD7-460C-84C8-F38B65CC1E1D}">
      <dgm:prSet/>
      <dgm:spPr/>
      <dgm:t>
        <a:bodyPr/>
        <a:lstStyle/>
        <a:p>
          <a:endParaRPr lang="en-AU"/>
        </a:p>
      </dgm:t>
    </dgm:pt>
    <dgm:pt modelId="{77F7C9B6-6582-4FF0-91FC-DA31BEE57970}">
      <dgm:prSet custT="1"/>
      <dgm:spPr>
        <a:noFill/>
        <a:ln>
          <a:solidFill>
            <a:srgbClr val="92D050">
              <a:alpha val="90000"/>
            </a:srgbClr>
          </a:solidFill>
        </a:ln>
        <a:effectLst/>
      </dgm:spPr>
      <dgm:t>
        <a:bodyPr/>
        <a:lstStyle/>
        <a:p>
          <a:r>
            <a:rPr lang="en-US" sz="1400" dirty="0"/>
            <a:t>Communication and engagement</a:t>
          </a:r>
          <a:endParaRPr lang="en-AU" sz="1400" dirty="0"/>
        </a:p>
      </dgm:t>
    </dgm:pt>
    <dgm:pt modelId="{8F1AD9CF-4E12-47F9-A3D1-79DDB8C574C0}" type="parTrans" cxnId="{8E0CBBC5-6D9B-4EB8-8CE4-43F2A9D04809}">
      <dgm:prSet/>
      <dgm:spPr/>
      <dgm:t>
        <a:bodyPr/>
        <a:lstStyle/>
        <a:p>
          <a:endParaRPr lang="en-AU"/>
        </a:p>
      </dgm:t>
    </dgm:pt>
    <dgm:pt modelId="{93BE442D-D045-47F3-9EA5-5DD69F17B557}" type="sibTrans" cxnId="{8E0CBBC5-6D9B-4EB8-8CE4-43F2A9D04809}">
      <dgm:prSet/>
      <dgm:spPr/>
      <dgm:t>
        <a:bodyPr/>
        <a:lstStyle/>
        <a:p>
          <a:endParaRPr lang="en-AU"/>
        </a:p>
      </dgm:t>
    </dgm:pt>
    <dgm:pt modelId="{F2515A43-1021-414A-A181-7A49E65934A8}">
      <dgm:prSet custT="1"/>
      <dgm:spPr>
        <a:noFill/>
        <a:ln>
          <a:solidFill>
            <a:srgbClr val="D9D9D9">
              <a:alpha val="90000"/>
            </a:srgbClr>
          </a:solidFill>
        </a:ln>
      </dgm:spPr>
      <dgm:t>
        <a:bodyPr/>
        <a:lstStyle/>
        <a:p>
          <a:endParaRPr lang="en-AU" sz="1400" dirty="0"/>
        </a:p>
      </dgm:t>
    </dgm:pt>
    <dgm:pt modelId="{82F4CDFB-7836-4D0E-9029-FC8B7D4889BF}" type="parTrans" cxnId="{607E112E-0E8B-4C81-BA33-BDF21D10BCE7}">
      <dgm:prSet/>
      <dgm:spPr/>
      <dgm:t>
        <a:bodyPr/>
        <a:lstStyle/>
        <a:p>
          <a:endParaRPr lang="en-AU"/>
        </a:p>
      </dgm:t>
    </dgm:pt>
    <dgm:pt modelId="{53094C40-B1F2-4F71-ABA0-E328693CA366}" type="sibTrans" cxnId="{607E112E-0E8B-4C81-BA33-BDF21D10BCE7}">
      <dgm:prSet/>
      <dgm:spPr/>
      <dgm:t>
        <a:bodyPr/>
        <a:lstStyle/>
        <a:p>
          <a:endParaRPr lang="en-AU"/>
        </a:p>
      </dgm:t>
    </dgm:pt>
    <dgm:pt modelId="{89130D41-A22E-4987-8CF6-105BAC3CBC92}">
      <dgm:prSet phldrT="[Text]" custT="1"/>
      <dgm:spPr>
        <a:noFill/>
        <a:ln>
          <a:solidFill>
            <a:srgbClr val="D9D9D9">
              <a:alpha val="90000"/>
            </a:srgbClr>
          </a:solidFill>
        </a:ln>
      </dgm:spPr>
      <dgm:t>
        <a:bodyPr/>
        <a:lstStyle/>
        <a:p>
          <a:endParaRPr lang="en-AU" sz="1400" dirty="0"/>
        </a:p>
      </dgm:t>
    </dgm:pt>
    <dgm:pt modelId="{BBAF103D-0689-4A0D-B8AA-631F35BAE462}" type="parTrans" cxnId="{DB0AB776-E341-4955-A85A-87DDAAEE796F}">
      <dgm:prSet/>
      <dgm:spPr/>
      <dgm:t>
        <a:bodyPr/>
        <a:lstStyle/>
        <a:p>
          <a:endParaRPr lang="en-AU"/>
        </a:p>
      </dgm:t>
    </dgm:pt>
    <dgm:pt modelId="{C39F155F-A01A-4082-8E41-1B19A7EAF558}" type="sibTrans" cxnId="{DB0AB776-E341-4955-A85A-87DDAAEE796F}">
      <dgm:prSet/>
      <dgm:spPr/>
      <dgm:t>
        <a:bodyPr/>
        <a:lstStyle/>
        <a:p>
          <a:endParaRPr lang="en-AU"/>
        </a:p>
      </dgm:t>
    </dgm:pt>
    <dgm:pt modelId="{E22D5204-A3BA-483E-B426-7D97D4726EDF}">
      <dgm:prSet phldrT="[Text]" custT="1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en-AU" sz="1400" dirty="0"/>
        </a:p>
      </dgm:t>
    </dgm:pt>
    <dgm:pt modelId="{A5FB75FC-85E2-4199-8237-22907186036D}" type="parTrans" cxnId="{A2951E35-A7F6-4601-B791-BCDDA21091DD}">
      <dgm:prSet/>
      <dgm:spPr/>
      <dgm:t>
        <a:bodyPr/>
        <a:lstStyle/>
        <a:p>
          <a:endParaRPr lang="en-AU"/>
        </a:p>
      </dgm:t>
    </dgm:pt>
    <dgm:pt modelId="{1328CE0C-BDE2-4410-898F-E627F7EA996F}" type="sibTrans" cxnId="{A2951E35-A7F6-4601-B791-BCDDA21091DD}">
      <dgm:prSet/>
      <dgm:spPr/>
      <dgm:t>
        <a:bodyPr/>
        <a:lstStyle/>
        <a:p>
          <a:endParaRPr lang="en-AU"/>
        </a:p>
      </dgm:t>
    </dgm:pt>
    <dgm:pt modelId="{8DE88070-166A-47AB-8192-1BA91267A07F}">
      <dgm:prSet custT="1"/>
      <dgm:spPr>
        <a:noFill/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en-AU" sz="1400" dirty="0"/>
        </a:p>
      </dgm:t>
    </dgm:pt>
    <dgm:pt modelId="{5A343645-4B53-4719-9F28-F0A551B2BC43}" type="parTrans" cxnId="{5BC2FA07-3F3A-4AA0-93F2-89BE93761789}">
      <dgm:prSet/>
      <dgm:spPr/>
      <dgm:t>
        <a:bodyPr/>
        <a:lstStyle/>
        <a:p>
          <a:endParaRPr lang="en-AU"/>
        </a:p>
      </dgm:t>
    </dgm:pt>
    <dgm:pt modelId="{080656E3-EA7F-4CB7-9499-004E62B3F0FF}" type="sibTrans" cxnId="{5BC2FA07-3F3A-4AA0-93F2-89BE93761789}">
      <dgm:prSet/>
      <dgm:spPr/>
      <dgm:t>
        <a:bodyPr/>
        <a:lstStyle/>
        <a:p>
          <a:endParaRPr lang="en-AU"/>
        </a:p>
      </dgm:t>
    </dgm:pt>
    <dgm:pt modelId="{760380F2-1160-49C4-87AE-506969C82A20}">
      <dgm:prSet custT="1"/>
      <dgm:spPr>
        <a:noFill/>
        <a:ln>
          <a:solidFill>
            <a:srgbClr val="92D050">
              <a:alpha val="90000"/>
            </a:srgbClr>
          </a:solidFill>
        </a:ln>
        <a:effectLst/>
      </dgm:spPr>
      <dgm:t>
        <a:bodyPr/>
        <a:lstStyle/>
        <a:p>
          <a:endParaRPr lang="en-AU" sz="1400" dirty="0"/>
        </a:p>
      </dgm:t>
    </dgm:pt>
    <dgm:pt modelId="{5D59FAD9-FBE6-4C29-9042-B8BDDC24ED82}" type="parTrans" cxnId="{874AF144-E760-4EF8-A143-93519C0CEF0A}">
      <dgm:prSet/>
      <dgm:spPr/>
      <dgm:t>
        <a:bodyPr/>
        <a:lstStyle/>
        <a:p>
          <a:endParaRPr lang="en-AU"/>
        </a:p>
      </dgm:t>
    </dgm:pt>
    <dgm:pt modelId="{9E08BC54-5F38-43CD-B3A7-DFF0257A7A2E}" type="sibTrans" cxnId="{874AF144-E760-4EF8-A143-93519C0CEF0A}">
      <dgm:prSet/>
      <dgm:spPr/>
      <dgm:t>
        <a:bodyPr/>
        <a:lstStyle/>
        <a:p>
          <a:endParaRPr lang="en-AU"/>
        </a:p>
      </dgm:t>
    </dgm:pt>
    <dgm:pt modelId="{CB9DACBF-FBCF-4C37-BA36-0B2AB41C7E59}">
      <dgm:prSet custT="1"/>
      <dgm:spPr/>
      <dgm:t>
        <a:bodyPr/>
        <a:lstStyle/>
        <a:p>
          <a:endParaRPr lang="en-US" sz="1400" dirty="0"/>
        </a:p>
      </dgm:t>
    </dgm:pt>
    <dgm:pt modelId="{211C78FC-B646-4550-86DF-E5D5EC7E6FAC}" type="parTrans" cxnId="{6092BD9A-F677-48ED-B49B-12F99926C05A}">
      <dgm:prSet/>
      <dgm:spPr/>
      <dgm:t>
        <a:bodyPr/>
        <a:lstStyle/>
        <a:p>
          <a:endParaRPr lang="en-US"/>
        </a:p>
      </dgm:t>
    </dgm:pt>
    <dgm:pt modelId="{98EAD1A2-52F2-41D2-BF5C-2292D3C23B4F}" type="sibTrans" cxnId="{6092BD9A-F677-48ED-B49B-12F99926C05A}">
      <dgm:prSet/>
      <dgm:spPr/>
      <dgm:t>
        <a:bodyPr/>
        <a:lstStyle/>
        <a:p>
          <a:endParaRPr lang="en-US"/>
        </a:p>
      </dgm:t>
    </dgm:pt>
    <dgm:pt modelId="{F3699A26-59BB-4674-B7AB-B0A55F52C84F}">
      <dgm:prSet custT="1"/>
      <dgm:spPr/>
      <dgm:t>
        <a:bodyPr/>
        <a:lstStyle/>
        <a:p>
          <a:r>
            <a:rPr lang="en-US" sz="1400" dirty="0"/>
            <a:t>Support packages</a:t>
          </a:r>
        </a:p>
      </dgm:t>
    </dgm:pt>
    <dgm:pt modelId="{136DC654-C706-4F16-9821-77B635F49ECC}" type="parTrans" cxnId="{072504AE-A3F0-4E56-B334-9C9414885012}">
      <dgm:prSet/>
      <dgm:spPr/>
      <dgm:t>
        <a:bodyPr/>
        <a:lstStyle/>
        <a:p>
          <a:endParaRPr lang="en-US"/>
        </a:p>
      </dgm:t>
    </dgm:pt>
    <dgm:pt modelId="{AFBFA573-75DA-4FDD-8649-5F782102B14C}" type="sibTrans" cxnId="{072504AE-A3F0-4E56-B334-9C9414885012}">
      <dgm:prSet/>
      <dgm:spPr/>
      <dgm:t>
        <a:bodyPr/>
        <a:lstStyle/>
        <a:p>
          <a:endParaRPr lang="en-US"/>
        </a:p>
      </dgm:t>
    </dgm:pt>
    <dgm:pt modelId="{5D38911D-469D-4592-9758-1839B1013554}">
      <dgm:prSet custT="1"/>
      <dgm:spPr/>
      <dgm:t>
        <a:bodyPr/>
        <a:lstStyle/>
        <a:p>
          <a:endParaRPr lang="en-US" sz="1400" dirty="0"/>
        </a:p>
      </dgm:t>
    </dgm:pt>
    <dgm:pt modelId="{57DF3A2B-B347-4178-A2DE-4D958130768C}" type="parTrans" cxnId="{03EB66FB-8F22-4E35-A2D7-1E1BA71FB39C}">
      <dgm:prSet/>
      <dgm:spPr/>
      <dgm:t>
        <a:bodyPr/>
        <a:lstStyle/>
        <a:p>
          <a:endParaRPr lang="en-US"/>
        </a:p>
      </dgm:t>
    </dgm:pt>
    <dgm:pt modelId="{40B8129D-E7BC-4FE1-B34C-319D3E2FBF18}" type="sibTrans" cxnId="{03EB66FB-8F22-4E35-A2D7-1E1BA71FB39C}">
      <dgm:prSet/>
      <dgm:spPr/>
      <dgm:t>
        <a:bodyPr/>
        <a:lstStyle/>
        <a:p>
          <a:endParaRPr lang="en-US"/>
        </a:p>
      </dgm:t>
    </dgm:pt>
    <dgm:pt modelId="{D6D77276-1CCB-4113-BC28-3BF9BF3B282A}">
      <dgm:prSet custT="1"/>
      <dgm:spPr/>
      <dgm:t>
        <a:bodyPr/>
        <a:lstStyle/>
        <a:p>
          <a:r>
            <a:rPr lang="en-US" sz="1400" dirty="0"/>
            <a:t>Streamline customer service</a:t>
          </a:r>
        </a:p>
      </dgm:t>
    </dgm:pt>
    <dgm:pt modelId="{1BAE6C5A-EE96-4F2F-9F0C-6A65720836DB}" type="parTrans" cxnId="{BF319832-28DB-4194-8B93-7A5B0A056561}">
      <dgm:prSet/>
      <dgm:spPr/>
      <dgm:t>
        <a:bodyPr/>
        <a:lstStyle/>
        <a:p>
          <a:endParaRPr lang="en-US"/>
        </a:p>
      </dgm:t>
    </dgm:pt>
    <dgm:pt modelId="{8DF2E80F-424D-4C46-BCE6-9563388FE9CF}" type="sibTrans" cxnId="{BF319832-28DB-4194-8B93-7A5B0A056561}">
      <dgm:prSet/>
      <dgm:spPr/>
      <dgm:t>
        <a:bodyPr/>
        <a:lstStyle/>
        <a:p>
          <a:endParaRPr lang="en-US"/>
        </a:p>
      </dgm:t>
    </dgm:pt>
    <dgm:pt modelId="{A48A2512-FFF2-4FA0-B39F-5DED25DAA20A}" type="pres">
      <dgm:prSet presAssocID="{8ACA6E53-97E7-4D63-91AD-6CF0721A66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B0E6A7B-8EA2-4FC4-AF0E-0BDF706BF120}" type="pres">
      <dgm:prSet presAssocID="{5DB4FA3E-309F-437E-A0EE-36ABF6E9A916}" presName="composite" presStyleCnt="0"/>
      <dgm:spPr/>
    </dgm:pt>
    <dgm:pt modelId="{FCFC6E8F-96E4-4C8A-9F07-F6C8DB174CB4}" type="pres">
      <dgm:prSet presAssocID="{5DB4FA3E-309F-437E-A0EE-36ABF6E9A916}" presName="parTx" presStyleLbl="alignNode1" presStyleIdx="0" presStyleCnt="4" custLinFactNeighborY="2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D26F8E-4ABD-494E-B7A4-25A5934F6CE3}" type="pres">
      <dgm:prSet presAssocID="{5DB4FA3E-309F-437E-A0EE-36ABF6E9A91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B0A523-4882-4466-B61D-5E1C7EEB20FE}" type="pres">
      <dgm:prSet presAssocID="{F0B6CC78-428B-4C5D-855D-C12E016F76B9}" presName="space" presStyleCnt="0"/>
      <dgm:spPr/>
    </dgm:pt>
    <dgm:pt modelId="{9CA651B6-3E3C-4627-816F-866A5CD6F936}" type="pres">
      <dgm:prSet presAssocID="{CED37DA8-4636-43C3-8383-1B2A5CFEECF8}" presName="composite" presStyleCnt="0"/>
      <dgm:spPr/>
    </dgm:pt>
    <dgm:pt modelId="{54595D8D-9D42-4CA8-8F41-9D5F242BE62E}" type="pres">
      <dgm:prSet presAssocID="{CED37DA8-4636-43C3-8383-1B2A5CFEECF8}" presName="parTx" presStyleLbl="alignNode1" presStyleIdx="1" presStyleCnt="4" custLinFactNeighborX="103" custLinFactNeighborY="-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A34D8A-360B-4CC2-BD17-53EEB2AD51F3}" type="pres">
      <dgm:prSet presAssocID="{CED37DA8-4636-43C3-8383-1B2A5CFEECF8}" presName="desTx" presStyleLbl="alignAccFollowNode1" presStyleIdx="1" presStyleCnt="4" custLinFactNeighborX="103" custLinFactNeighborY="2686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AC5F52-1AD5-45E4-8000-55FF39620C2C}" type="pres">
      <dgm:prSet presAssocID="{84B8574B-6CD4-4042-80D5-2ADB2472C01D}" presName="space" presStyleCnt="0"/>
      <dgm:spPr/>
    </dgm:pt>
    <dgm:pt modelId="{15A27784-353B-4E31-924F-029D944941C1}" type="pres">
      <dgm:prSet presAssocID="{9073D0C8-FC92-402C-971B-DDB997FF4EB9}" presName="composite" presStyleCnt="0"/>
      <dgm:spPr/>
    </dgm:pt>
    <dgm:pt modelId="{48D376E0-05A5-4A7F-9CED-2CEB61E82814}" type="pres">
      <dgm:prSet presAssocID="{9073D0C8-FC92-402C-971B-DDB997FF4EB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3392C1-6CF8-4162-9CA0-307C99454F90}" type="pres">
      <dgm:prSet presAssocID="{9073D0C8-FC92-402C-971B-DDB997FF4EB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8684D9-A194-4F4A-8DB5-F4D70AF2DE96}" type="pres">
      <dgm:prSet presAssocID="{A15F352E-DEF2-47A5-A041-DF8C14BB0096}" presName="space" presStyleCnt="0"/>
      <dgm:spPr/>
    </dgm:pt>
    <dgm:pt modelId="{B52117A8-C7D9-4654-A26B-59B9728DFF64}" type="pres">
      <dgm:prSet presAssocID="{F874A32D-F75A-4825-9EFD-471ED2A03CB4}" presName="composite" presStyleCnt="0"/>
      <dgm:spPr/>
    </dgm:pt>
    <dgm:pt modelId="{08634009-DC25-44CE-8600-B0426A0A52DB}" type="pres">
      <dgm:prSet presAssocID="{F874A32D-F75A-4825-9EFD-471ED2A03CB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048CEAC-73D4-4C4E-907F-BCF834D6CA55}" type="pres">
      <dgm:prSet presAssocID="{F874A32D-F75A-4825-9EFD-471ED2A03CB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6496E67-CEE0-4FBF-BC14-1E43F12E59D2}" srcId="{8ACA6E53-97E7-4D63-91AD-6CF0721A66BD}" destId="{F874A32D-F75A-4825-9EFD-471ED2A03CB4}" srcOrd="3" destOrd="0" parTransId="{4F1F33B9-A3C9-4316-BE7A-BFB74FC1D97A}" sibTransId="{9CD528C8-F465-4054-A51D-0547A26499D2}"/>
    <dgm:cxn modelId="{072504AE-A3F0-4E56-B334-9C9414885012}" srcId="{CED37DA8-4636-43C3-8383-1B2A5CFEECF8}" destId="{F3699A26-59BB-4674-B7AB-B0A55F52C84F}" srcOrd="2" destOrd="0" parTransId="{136DC654-C706-4F16-9821-77B635F49ECC}" sibTransId="{AFBFA573-75DA-4FDD-8649-5F782102B14C}"/>
    <dgm:cxn modelId="{6092BD9A-F677-48ED-B49B-12F99926C05A}" srcId="{CED37DA8-4636-43C3-8383-1B2A5CFEECF8}" destId="{CB9DACBF-FBCF-4C37-BA36-0B2AB41C7E59}" srcOrd="1" destOrd="0" parTransId="{211C78FC-B646-4550-86DF-E5D5EC7E6FAC}" sibTransId="{98EAD1A2-52F2-41D2-BF5C-2292D3C23B4F}"/>
    <dgm:cxn modelId="{7EFC1B17-8881-4E44-8D49-7FA1154AF927}" type="presOf" srcId="{D6D77276-1CCB-4113-BC28-3BF9BF3B282A}" destId="{C0A34D8A-360B-4CC2-BD17-53EEB2AD51F3}" srcOrd="0" destOrd="4" presId="urn:microsoft.com/office/officeart/2005/8/layout/hList1"/>
    <dgm:cxn modelId="{8EE2DF26-7E97-4E5F-B130-40CDDB452AAC}" type="presOf" srcId="{E22D5204-A3BA-483E-B426-7D97D4726EDF}" destId="{A13392C1-6CF8-4162-9CA0-307C99454F90}" srcOrd="0" destOrd="1" presId="urn:microsoft.com/office/officeart/2005/8/layout/hList1"/>
    <dgm:cxn modelId="{617A3222-9167-44A2-9887-50548CB3BE5C}" srcId="{5DB4FA3E-309F-437E-A0EE-36ABF6E9A916}" destId="{48576C05-5DD6-480F-8BC4-BE481593F6BC}" srcOrd="5" destOrd="0" parTransId="{A259E851-104B-4FC4-B6E7-0FB314A36385}" sibTransId="{F2A54D7E-3B59-4D0A-9FAA-ACAD54F3199D}"/>
    <dgm:cxn modelId="{147D7014-0BCD-404B-891F-1ED2166ED7E7}" type="presOf" srcId="{5D38911D-469D-4592-9758-1839B1013554}" destId="{C0A34D8A-360B-4CC2-BD17-53EEB2AD51F3}" srcOrd="0" destOrd="3" presId="urn:microsoft.com/office/officeart/2005/8/layout/hList1"/>
    <dgm:cxn modelId="{AB451ADE-F480-4212-95F2-92DDEFAE3A06}" srcId="{9073D0C8-FC92-402C-971B-DDB997FF4EB9}" destId="{B16FBA89-C570-4657-910C-A3CF48481663}" srcOrd="2" destOrd="0" parTransId="{89C4439C-D749-4A46-BAF6-EFC30950E37A}" sibTransId="{B78A9947-33B8-410B-A8D2-F5DCA6A96166}"/>
    <dgm:cxn modelId="{AEA9F450-D7EC-47C5-B5F1-F8884F8CF424}" srcId="{9073D0C8-FC92-402C-971B-DDB997FF4EB9}" destId="{C4A61985-7E04-46FD-B1FB-298B530DE71E}" srcOrd="4" destOrd="0" parTransId="{FF832445-4F52-48C2-909A-CE5729D42C24}" sibTransId="{C8448596-B34F-43E0-A24A-ACB29933F1FE}"/>
    <dgm:cxn modelId="{0BAAEDE0-4ACB-4564-AE83-D0D4D53FEEE6}" srcId="{CED37DA8-4636-43C3-8383-1B2A5CFEECF8}" destId="{697B9F70-6385-403F-BE6D-780095E226CF}" srcOrd="0" destOrd="0" parTransId="{F3ABAC5A-957F-4BE8-A161-C565FB2380AE}" sibTransId="{9ACED907-B9EB-493E-B158-1191A4F5E102}"/>
    <dgm:cxn modelId="{B062F148-ABE7-41AA-A245-3F577C18ECD6}" type="presOf" srcId="{CB9DACBF-FBCF-4C37-BA36-0B2AB41C7E59}" destId="{C0A34D8A-360B-4CC2-BD17-53EEB2AD51F3}" srcOrd="0" destOrd="1" presId="urn:microsoft.com/office/officeart/2005/8/layout/hList1"/>
    <dgm:cxn modelId="{C136011F-377A-42B8-B485-C055D09EE51F}" srcId="{5DB4FA3E-309F-437E-A0EE-36ABF6E9A916}" destId="{FA2DB946-A622-464C-853F-3CDE3451C66C}" srcOrd="3" destOrd="0" parTransId="{3CAED82B-7C9C-4092-A3DD-743B31D69730}" sibTransId="{B62441C0-A395-4757-9515-7FBF440A18B7}"/>
    <dgm:cxn modelId="{A2951E35-A7F6-4601-B791-BCDDA21091DD}" srcId="{9073D0C8-FC92-402C-971B-DDB997FF4EB9}" destId="{E22D5204-A3BA-483E-B426-7D97D4726EDF}" srcOrd="1" destOrd="0" parTransId="{A5FB75FC-85E2-4199-8237-22907186036D}" sibTransId="{1328CE0C-BDE2-4410-898F-E627F7EA996F}"/>
    <dgm:cxn modelId="{4A4D4888-ADD7-460C-84C8-F38B65CC1E1D}" srcId="{F874A32D-F75A-4825-9EFD-471ED2A03CB4}" destId="{321DBF26-BBEB-4997-B353-427C18363D5A}" srcOrd="0" destOrd="0" parTransId="{E283C99E-6F5A-47CB-A147-24104E5C6D2C}" sibTransId="{7CC20813-8770-458D-A593-B5D41CBAE096}"/>
    <dgm:cxn modelId="{7BF3FAA9-3A24-4567-8A60-35ED85C4138F}" type="presOf" srcId="{8DE88070-166A-47AB-8192-1BA91267A07F}" destId="{A13392C1-6CF8-4162-9CA0-307C99454F90}" srcOrd="0" destOrd="3" presId="urn:microsoft.com/office/officeart/2005/8/layout/hList1"/>
    <dgm:cxn modelId="{EE0A7AC2-2F24-41B5-B35B-DEC1D0C0C129}" srcId="{8ACA6E53-97E7-4D63-91AD-6CF0721A66BD}" destId="{9073D0C8-FC92-402C-971B-DDB997FF4EB9}" srcOrd="2" destOrd="0" parTransId="{907730E0-05BC-471A-A700-82BE05A16B6F}" sibTransId="{A15F352E-DEF2-47A5-A041-DF8C14BB0096}"/>
    <dgm:cxn modelId="{EE05A816-A4B1-483B-B17C-109C1FBF6DC9}" type="presOf" srcId="{B16FBA89-C570-4657-910C-A3CF48481663}" destId="{A13392C1-6CF8-4162-9CA0-307C99454F90}" srcOrd="0" destOrd="2" presId="urn:microsoft.com/office/officeart/2005/8/layout/hList1"/>
    <dgm:cxn modelId="{AB2AE7DC-C663-420E-AB3E-25596B1D5198}" type="presOf" srcId="{77F7C9B6-6582-4FF0-91FC-DA31BEE57970}" destId="{0048CEAC-73D4-4C4E-907F-BCF834D6CA55}" srcOrd="0" destOrd="2" presId="urn:microsoft.com/office/officeart/2005/8/layout/hList1"/>
    <dgm:cxn modelId="{8E0CBBC5-6D9B-4EB8-8CE4-43F2A9D04809}" srcId="{F874A32D-F75A-4825-9EFD-471ED2A03CB4}" destId="{77F7C9B6-6582-4FF0-91FC-DA31BEE57970}" srcOrd="2" destOrd="0" parTransId="{8F1AD9CF-4E12-47F9-A3D1-79DDB8C574C0}" sibTransId="{93BE442D-D045-47F3-9EA5-5DD69F17B557}"/>
    <dgm:cxn modelId="{BF319832-28DB-4194-8B93-7A5B0A056561}" srcId="{CED37DA8-4636-43C3-8383-1B2A5CFEECF8}" destId="{D6D77276-1CCB-4113-BC28-3BF9BF3B282A}" srcOrd="4" destOrd="0" parTransId="{1BAE6C5A-EE96-4F2F-9F0C-6A65720836DB}" sibTransId="{8DF2E80F-424D-4C46-BCE6-9563388FE9CF}"/>
    <dgm:cxn modelId="{0E182618-1AE2-42EF-98E3-6961698A1384}" type="presOf" srcId="{697B9F70-6385-403F-BE6D-780095E226CF}" destId="{C0A34D8A-360B-4CC2-BD17-53EEB2AD51F3}" srcOrd="0" destOrd="0" presId="urn:microsoft.com/office/officeart/2005/8/layout/hList1"/>
    <dgm:cxn modelId="{B0013CEB-CA11-4E56-BE91-319B1566CAC5}" type="presOf" srcId="{9073D0C8-FC92-402C-971B-DDB997FF4EB9}" destId="{48D376E0-05A5-4A7F-9CED-2CEB61E82814}" srcOrd="0" destOrd="0" presId="urn:microsoft.com/office/officeart/2005/8/layout/hList1"/>
    <dgm:cxn modelId="{13F368CD-2A68-46AD-AAF3-6F0C66DF83A1}" srcId="{5DB4FA3E-309F-437E-A0EE-36ABF6E9A916}" destId="{10BF3EE9-EF74-46A2-AD88-1C736B77E582}" srcOrd="1" destOrd="0" parTransId="{0C2FF7D5-2A1F-4C1B-9B4E-97BA403745F7}" sibTransId="{A5D02D26-DABD-45B8-AB0C-01AA7C515E6D}"/>
    <dgm:cxn modelId="{4C3614F8-E047-42F9-8D6F-CBAFD7AF7868}" type="presOf" srcId="{321DBF26-BBEB-4997-B353-427C18363D5A}" destId="{0048CEAC-73D4-4C4E-907F-BCF834D6CA55}" srcOrd="0" destOrd="0" presId="urn:microsoft.com/office/officeart/2005/8/layout/hList1"/>
    <dgm:cxn modelId="{CE8C4B9F-4906-481F-A1F0-676E99F2A3B1}" type="presOf" srcId="{FA2DB946-A622-464C-853F-3CDE3451C66C}" destId="{C8D26F8E-4ABD-494E-B7A4-25A5934F6CE3}" srcOrd="0" destOrd="3" presId="urn:microsoft.com/office/officeart/2005/8/layout/hList1"/>
    <dgm:cxn modelId="{874AF144-E760-4EF8-A143-93519C0CEF0A}" srcId="{F874A32D-F75A-4825-9EFD-471ED2A03CB4}" destId="{760380F2-1160-49C4-87AE-506969C82A20}" srcOrd="1" destOrd="0" parTransId="{5D59FAD9-FBE6-4C29-9042-B8BDDC24ED82}" sibTransId="{9E08BC54-5F38-43CD-B3A7-DFF0257A7A2E}"/>
    <dgm:cxn modelId="{13D278BA-567F-4250-A448-228A88C445AB}" type="presOf" srcId="{C4A61985-7E04-46FD-B1FB-298B530DE71E}" destId="{A13392C1-6CF8-4162-9CA0-307C99454F90}" srcOrd="0" destOrd="4" presId="urn:microsoft.com/office/officeart/2005/8/layout/hList1"/>
    <dgm:cxn modelId="{9FD59AFE-2AE6-4FD5-9316-29C923F74419}" srcId="{5DB4FA3E-309F-437E-A0EE-36ABF6E9A916}" destId="{660426D4-6E10-4A71-960C-A9D583658DD9}" srcOrd="0" destOrd="0" parTransId="{96A2FBC3-B71E-4E53-AE1F-79453D593E26}" sibTransId="{F65F329A-4862-454E-BF69-C0D562480147}"/>
    <dgm:cxn modelId="{E26F8544-1C3B-4353-8915-EAC28BE1E55A}" type="presOf" srcId="{F3699A26-59BB-4674-B7AB-B0A55F52C84F}" destId="{C0A34D8A-360B-4CC2-BD17-53EEB2AD51F3}" srcOrd="0" destOrd="2" presId="urn:microsoft.com/office/officeart/2005/8/layout/hList1"/>
    <dgm:cxn modelId="{4D3D6DB1-1B8A-43DA-8B31-23E0E6150C69}" srcId="{8ACA6E53-97E7-4D63-91AD-6CF0721A66BD}" destId="{5DB4FA3E-309F-437E-A0EE-36ABF6E9A916}" srcOrd="0" destOrd="0" parTransId="{017B3F5C-40AC-451A-B402-B3AB79B6CC07}" sibTransId="{F0B6CC78-428B-4C5D-855D-C12E016F76B9}"/>
    <dgm:cxn modelId="{58EA6012-57AC-4C53-B296-E3212F273726}" srcId="{8ACA6E53-97E7-4D63-91AD-6CF0721A66BD}" destId="{CED37DA8-4636-43C3-8383-1B2A5CFEECF8}" srcOrd="1" destOrd="0" parTransId="{D1719797-3FF8-4398-8550-71265993934E}" sibTransId="{84B8574B-6CD4-4042-80D5-2ADB2472C01D}"/>
    <dgm:cxn modelId="{D64F0F9E-2DE2-4707-AFFA-EDC1AAE6F7F3}" type="presOf" srcId="{93712843-6ADB-454D-AEE9-99E4ABA4C4AA}" destId="{A13392C1-6CF8-4162-9CA0-307C99454F90}" srcOrd="0" destOrd="5" presId="urn:microsoft.com/office/officeart/2005/8/layout/hList1"/>
    <dgm:cxn modelId="{AB0166D1-C6AC-4147-ABCC-213B1B20B4A8}" type="presOf" srcId="{48576C05-5DD6-480F-8BC4-BE481593F6BC}" destId="{C8D26F8E-4ABD-494E-B7A4-25A5934F6CE3}" srcOrd="0" destOrd="5" presId="urn:microsoft.com/office/officeart/2005/8/layout/hList1"/>
    <dgm:cxn modelId="{19601683-3214-43C4-828D-0078F303E89B}" type="presOf" srcId="{8ACA6E53-97E7-4D63-91AD-6CF0721A66BD}" destId="{A48A2512-FFF2-4FA0-B39F-5DED25DAA20A}" srcOrd="0" destOrd="0" presId="urn:microsoft.com/office/officeart/2005/8/layout/hList1"/>
    <dgm:cxn modelId="{2312A2DD-058D-40BA-A021-0D70C395FCA8}" type="presOf" srcId="{89130D41-A22E-4987-8CF6-105BAC3CBC92}" destId="{C8D26F8E-4ABD-494E-B7A4-25A5934F6CE3}" srcOrd="0" destOrd="4" presId="urn:microsoft.com/office/officeart/2005/8/layout/hList1"/>
    <dgm:cxn modelId="{607E112E-0E8B-4C81-BA33-BDF21D10BCE7}" srcId="{5DB4FA3E-309F-437E-A0EE-36ABF6E9A916}" destId="{F2515A43-1021-414A-A181-7A49E65934A8}" srcOrd="2" destOrd="0" parTransId="{82F4CDFB-7836-4D0E-9029-FC8B7D4889BF}" sibTransId="{53094C40-B1F2-4F71-ABA0-E328693CA366}"/>
    <dgm:cxn modelId="{03EB66FB-8F22-4E35-A2D7-1E1BA71FB39C}" srcId="{CED37DA8-4636-43C3-8383-1B2A5CFEECF8}" destId="{5D38911D-469D-4592-9758-1839B1013554}" srcOrd="3" destOrd="0" parTransId="{57DF3A2B-B347-4178-A2DE-4D958130768C}" sibTransId="{40B8129D-E7BC-4FE1-B34C-319D3E2FBF18}"/>
    <dgm:cxn modelId="{AA5B145B-155B-4421-BC47-0EFE4EE2AE1C}" srcId="{9073D0C8-FC92-402C-971B-DDB997FF4EB9}" destId="{2A34A843-6051-4DF1-B9F7-9375F6780EAD}" srcOrd="0" destOrd="0" parTransId="{3B0B06A6-6E63-4A80-A980-3A3A3DC1449E}" sibTransId="{F73191AB-B2F3-469B-AACA-BB666F1FFA18}"/>
    <dgm:cxn modelId="{A6454C16-6F7B-4BB6-9D16-A40735C8333A}" type="presOf" srcId="{760380F2-1160-49C4-87AE-506969C82A20}" destId="{0048CEAC-73D4-4C4E-907F-BCF834D6CA55}" srcOrd="0" destOrd="1" presId="urn:microsoft.com/office/officeart/2005/8/layout/hList1"/>
    <dgm:cxn modelId="{9DB86A1B-7D68-4377-99CE-94B5867C24FE}" type="presOf" srcId="{2A34A843-6051-4DF1-B9F7-9375F6780EAD}" destId="{A13392C1-6CF8-4162-9CA0-307C99454F90}" srcOrd="0" destOrd="0" presId="urn:microsoft.com/office/officeart/2005/8/layout/hList1"/>
    <dgm:cxn modelId="{DB0AB776-E341-4955-A85A-87DDAAEE796F}" srcId="{5DB4FA3E-309F-437E-A0EE-36ABF6E9A916}" destId="{89130D41-A22E-4987-8CF6-105BAC3CBC92}" srcOrd="4" destOrd="0" parTransId="{BBAF103D-0689-4A0D-B8AA-631F35BAE462}" sibTransId="{C39F155F-A01A-4082-8E41-1B19A7EAF558}"/>
    <dgm:cxn modelId="{42B1B0AF-DF47-4B80-B68E-F07B8A050F97}" type="presOf" srcId="{F2515A43-1021-414A-A181-7A49E65934A8}" destId="{C8D26F8E-4ABD-494E-B7A4-25A5934F6CE3}" srcOrd="0" destOrd="2" presId="urn:microsoft.com/office/officeart/2005/8/layout/hList1"/>
    <dgm:cxn modelId="{1200B101-AA08-46FF-8F6F-BC4F0D05FF16}" type="presOf" srcId="{660426D4-6E10-4A71-960C-A9D583658DD9}" destId="{C8D26F8E-4ABD-494E-B7A4-25A5934F6CE3}" srcOrd="0" destOrd="0" presId="urn:microsoft.com/office/officeart/2005/8/layout/hList1"/>
    <dgm:cxn modelId="{5BC2FA07-3F3A-4AA0-93F2-89BE93761789}" srcId="{9073D0C8-FC92-402C-971B-DDB997FF4EB9}" destId="{8DE88070-166A-47AB-8192-1BA91267A07F}" srcOrd="3" destOrd="0" parTransId="{5A343645-4B53-4719-9F28-F0A551B2BC43}" sibTransId="{080656E3-EA7F-4CB7-9499-004E62B3F0FF}"/>
    <dgm:cxn modelId="{1AB2530D-824F-4273-94C1-EB4423F0E48D}" type="presOf" srcId="{E35C70DA-0950-4CD0-9633-391CFE8D8420}" destId="{C8D26F8E-4ABD-494E-B7A4-25A5934F6CE3}" srcOrd="0" destOrd="6" presId="urn:microsoft.com/office/officeart/2005/8/layout/hList1"/>
    <dgm:cxn modelId="{73CA7035-E8DF-4E1E-B389-C3719CC95615}" type="presOf" srcId="{10BF3EE9-EF74-46A2-AD88-1C736B77E582}" destId="{C8D26F8E-4ABD-494E-B7A4-25A5934F6CE3}" srcOrd="0" destOrd="1" presId="urn:microsoft.com/office/officeart/2005/8/layout/hList1"/>
    <dgm:cxn modelId="{EFFBF31F-57DA-4605-98F1-30445DD4368E}" srcId="{9073D0C8-FC92-402C-971B-DDB997FF4EB9}" destId="{93712843-6ADB-454D-AEE9-99E4ABA4C4AA}" srcOrd="5" destOrd="0" parTransId="{AF20D233-F04B-492C-B40F-0CF0D8119D88}" sibTransId="{DC2B1821-1602-4BCB-8474-467B2CC362C1}"/>
    <dgm:cxn modelId="{A351C07E-7399-4874-9661-46C4692BE2FE}" type="presOf" srcId="{5DB4FA3E-309F-437E-A0EE-36ABF6E9A916}" destId="{FCFC6E8F-96E4-4C8A-9F07-F6C8DB174CB4}" srcOrd="0" destOrd="0" presId="urn:microsoft.com/office/officeart/2005/8/layout/hList1"/>
    <dgm:cxn modelId="{EC62ECB0-6F95-40B3-8F67-DD0A0413C7BD}" srcId="{5DB4FA3E-309F-437E-A0EE-36ABF6E9A916}" destId="{E35C70DA-0950-4CD0-9633-391CFE8D8420}" srcOrd="6" destOrd="0" parTransId="{AFE57110-07F1-48A0-97F4-149D5B6C2E41}" sibTransId="{3E6A91AE-866D-434E-A3E1-4956D23DF93E}"/>
    <dgm:cxn modelId="{7E8B993A-B7F0-44FF-8D0B-0CCBB808063D}" type="presOf" srcId="{F874A32D-F75A-4825-9EFD-471ED2A03CB4}" destId="{08634009-DC25-44CE-8600-B0426A0A52DB}" srcOrd="0" destOrd="0" presId="urn:microsoft.com/office/officeart/2005/8/layout/hList1"/>
    <dgm:cxn modelId="{09C42B7A-B4B9-4A9E-A5E0-2332CC4CC39B}" type="presOf" srcId="{CED37DA8-4636-43C3-8383-1B2A5CFEECF8}" destId="{54595D8D-9D42-4CA8-8F41-9D5F242BE62E}" srcOrd="0" destOrd="0" presId="urn:microsoft.com/office/officeart/2005/8/layout/hList1"/>
    <dgm:cxn modelId="{3386A498-9033-4BA8-90B8-04738C0373A6}" type="presParOf" srcId="{A48A2512-FFF2-4FA0-B39F-5DED25DAA20A}" destId="{7B0E6A7B-8EA2-4FC4-AF0E-0BDF706BF120}" srcOrd="0" destOrd="0" presId="urn:microsoft.com/office/officeart/2005/8/layout/hList1"/>
    <dgm:cxn modelId="{06CF629E-2EBA-405D-82F8-AEE3DDA6172D}" type="presParOf" srcId="{7B0E6A7B-8EA2-4FC4-AF0E-0BDF706BF120}" destId="{FCFC6E8F-96E4-4C8A-9F07-F6C8DB174CB4}" srcOrd="0" destOrd="0" presId="urn:microsoft.com/office/officeart/2005/8/layout/hList1"/>
    <dgm:cxn modelId="{46B7A925-3980-4F85-B0FA-51495D57595B}" type="presParOf" srcId="{7B0E6A7B-8EA2-4FC4-AF0E-0BDF706BF120}" destId="{C8D26F8E-4ABD-494E-B7A4-25A5934F6CE3}" srcOrd="1" destOrd="0" presId="urn:microsoft.com/office/officeart/2005/8/layout/hList1"/>
    <dgm:cxn modelId="{A2FF610C-28DA-4DC3-84AE-E44F4E1F8688}" type="presParOf" srcId="{A48A2512-FFF2-4FA0-B39F-5DED25DAA20A}" destId="{E3B0A523-4882-4466-B61D-5E1C7EEB20FE}" srcOrd="1" destOrd="0" presId="urn:microsoft.com/office/officeart/2005/8/layout/hList1"/>
    <dgm:cxn modelId="{46A7BEB6-DC42-4E83-BD14-D2B25306C082}" type="presParOf" srcId="{A48A2512-FFF2-4FA0-B39F-5DED25DAA20A}" destId="{9CA651B6-3E3C-4627-816F-866A5CD6F936}" srcOrd="2" destOrd="0" presId="urn:microsoft.com/office/officeart/2005/8/layout/hList1"/>
    <dgm:cxn modelId="{0C254F50-117D-46DC-B4DC-1A0C7E542405}" type="presParOf" srcId="{9CA651B6-3E3C-4627-816F-866A5CD6F936}" destId="{54595D8D-9D42-4CA8-8F41-9D5F242BE62E}" srcOrd="0" destOrd="0" presId="urn:microsoft.com/office/officeart/2005/8/layout/hList1"/>
    <dgm:cxn modelId="{FD348592-A4E8-4755-A646-EC91A398CA9D}" type="presParOf" srcId="{9CA651B6-3E3C-4627-816F-866A5CD6F936}" destId="{C0A34D8A-360B-4CC2-BD17-53EEB2AD51F3}" srcOrd="1" destOrd="0" presId="urn:microsoft.com/office/officeart/2005/8/layout/hList1"/>
    <dgm:cxn modelId="{EF0B58B9-D8AD-4DA9-81E0-BC954550B529}" type="presParOf" srcId="{A48A2512-FFF2-4FA0-B39F-5DED25DAA20A}" destId="{09AC5F52-1AD5-45E4-8000-55FF39620C2C}" srcOrd="3" destOrd="0" presId="urn:microsoft.com/office/officeart/2005/8/layout/hList1"/>
    <dgm:cxn modelId="{01B2B875-5C75-46CE-AC0F-978A4AC13A67}" type="presParOf" srcId="{A48A2512-FFF2-4FA0-B39F-5DED25DAA20A}" destId="{15A27784-353B-4E31-924F-029D944941C1}" srcOrd="4" destOrd="0" presId="urn:microsoft.com/office/officeart/2005/8/layout/hList1"/>
    <dgm:cxn modelId="{8C479D7C-A1EC-4EB7-A1D5-20956A1A2F83}" type="presParOf" srcId="{15A27784-353B-4E31-924F-029D944941C1}" destId="{48D376E0-05A5-4A7F-9CED-2CEB61E82814}" srcOrd="0" destOrd="0" presId="urn:microsoft.com/office/officeart/2005/8/layout/hList1"/>
    <dgm:cxn modelId="{2A796D1A-A784-40F3-B236-B71752906B6C}" type="presParOf" srcId="{15A27784-353B-4E31-924F-029D944941C1}" destId="{A13392C1-6CF8-4162-9CA0-307C99454F90}" srcOrd="1" destOrd="0" presId="urn:microsoft.com/office/officeart/2005/8/layout/hList1"/>
    <dgm:cxn modelId="{642D5DCD-1AB8-4C5A-83CD-F153C27D6F19}" type="presParOf" srcId="{A48A2512-FFF2-4FA0-B39F-5DED25DAA20A}" destId="{7D8684D9-A194-4F4A-8DB5-F4D70AF2DE96}" srcOrd="5" destOrd="0" presId="urn:microsoft.com/office/officeart/2005/8/layout/hList1"/>
    <dgm:cxn modelId="{63D96B44-40AE-4A78-980D-00A57DBA7FB6}" type="presParOf" srcId="{A48A2512-FFF2-4FA0-B39F-5DED25DAA20A}" destId="{B52117A8-C7D9-4654-A26B-59B9728DFF64}" srcOrd="6" destOrd="0" presId="urn:microsoft.com/office/officeart/2005/8/layout/hList1"/>
    <dgm:cxn modelId="{EE45EE37-64E2-48E9-82A7-F328D1A44D61}" type="presParOf" srcId="{B52117A8-C7D9-4654-A26B-59B9728DFF64}" destId="{08634009-DC25-44CE-8600-B0426A0A52DB}" srcOrd="0" destOrd="0" presId="urn:microsoft.com/office/officeart/2005/8/layout/hList1"/>
    <dgm:cxn modelId="{8CF4888C-6740-460E-9916-F53D792BBD9F}" type="presParOf" srcId="{B52117A8-C7D9-4654-A26B-59B9728DFF64}" destId="{0048CEAC-73D4-4C4E-907F-BCF834D6CA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C6E8F-96E4-4C8A-9F07-F6C8DB174CB4}">
      <dsp:nvSpPr>
        <dsp:cNvPr id="0" name=""/>
        <dsp:cNvSpPr/>
      </dsp:nvSpPr>
      <dsp:spPr>
        <a:xfrm>
          <a:off x="3248" y="19938"/>
          <a:ext cx="1953498" cy="604800"/>
        </a:xfrm>
        <a:prstGeom prst="rect">
          <a:avLst/>
        </a:prstGeom>
        <a:solidFill>
          <a:srgbClr val="D9D9D9"/>
        </a:solidFill>
        <a:ln w="6350" cap="flat" cmpd="sng" algn="ctr">
          <a:solidFill>
            <a:srgbClr val="D9D9D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rgbClr val="365E6C"/>
              </a:solidFill>
            </a:rPr>
            <a:t>Quality teaching to improve every student</a:t>
          </a:r>
        </a:p>
      </dsp:txBody>
      <dsp:txXfrm>
        <a:off x="3248" y="19938"/>
        <a:ext cx="1953498" cy="604800"/>
      </dsp:txXfrm>
    </dsp:sp>
    <dsp:sp modelId="{C8D26F8E-4ABD-494E-B7A4-25A5934F6CE3}">
      <dsp:nvSpPr>
        <dsp:cNvPr id="0" name=""/>
        <dsp:cNvSpPr/>
      </dsp:nvSpPr>
      <dsp:spPr>
        <a:xfrm>
          <a:off x="3248" y="612424"/>
          <a:ext cx="1953498" cy="2939894"/>
        </a:xfrm>
        <a:prstGeom prst="rect">
          <a:avLst/>
        </a:prstGeom>
        <a:noFill/>
        <a:ln w="6350" cap="flat" cmpd="sng" algn="ctr">
          <a:solidFill>
            <a:srgbClr val="D9D9D9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Curriculum support – Literacy and Numeracy</a:t>
          </a:r>
          <a:br>
            <a:rPr lang="en-AU" sz="1400" kern="1200" dirty="0"/>
          </a:b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Curriculum support </a:t>
          </a:r>
          <a:r>
            <a:rPr lang="mr-IN" sz="1400" kern="1200" dirty="0"/>
            <a:t>–</a:t>
          </a:r>
          <a:r>
            <a:rPr lang="en-US" sz="1400" kern="1200" dirty="0"/>
            <a:t> New syllabus implementation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Early career teacher journeys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Quality professional learning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500" kern="1200" dirty="0"/>
        </a:p>
      </dsp:txBody>
      <dsp:txXfrm>
        <a:off x="3248" y="612424"/>
        <a:ext cx="1953498" cy="2939894"/>
      </dsp:txXfrm>
    </dsp:sp>
    <dsp:sp modelId="{54595D8D-9D42-4CA8-8F41-9D5F242BE62E}">
      <dsp:nvSpPr>
        <dsp:cNvPr id="0" name=""/>
        <dsp:cNvSpPr/>
      </dsp:nvSpPr>
      <dsp:spPr>
        <a:xfrm>
          <a:off x="2232248" y="4594"/>
          <a:ext cx="1953498" cy="604800"/>
        </a:xfrm>
        <a:prstGeom prst="rect">
          <a:avLst/>
        </a:prstGeom>
        <a:solidFill>
          <a:srgbClr val="FFC000"/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rgbClr val="365E6C"/>
              </a:solidFill>
            </a:rPr>
            <a:t>Tailored support to improve every school</a:t>
          </a:r>
        </a:p>
      </dsp:txBody>
      <dsp:txXfrm>
        <a:off x="2232248" y="4594"/>
        <a:ext cx="1953498" cy="604800"/>
      </dsp:txXfrm>
    </dsp:sp>
    <dsp:sp modelId="{C0A34D8A-360B-4CC2-BD17-53EEB2AD51F3}">
      <dsp:nvSpPr>
        <dsp:cNvPr id="0" name=""/>
        <dsp:cNvSpPr/>
      </dsp:nvSpPr>
      <dsp:spPr>
        <a:xfrm>
          <a:off x="2232248" y="620048"/>
          <a:ext cx="1953498" cy="2939894"/>
        </a:xfrm>
        <a:prstGeom prst="rect">
          <a:avLst/>
        </a:pr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Strategic planning process and tailored support to schools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Support packages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Streamline customer service</a:t>
          </a:r>
        </a:p>
      </dsp:txBody>
      <dsp:txXfrm>
        <a:off x="2232248" y="620048"/>
        <a:ext cx="1953498" cy="2939894"/>
      </dsp:txXfrm>
    </dsp:sp>
    <dsp:sp modelId="{48D376E0-05A5-4A7F-9CED-2CEB61E82814}">
      <dsp:nvSpPr>
        <dsp:cNvPr id="0" name=""/>
        <dsp:cNvSpPr/>
      </dsp:nvSpPr>
      <dsp:spPr>
        <a:xfrm>
          <a:off x="4457224" y="7624"/>
          <a:ext cx="1953498" cy="604800"/>
        </a:xfrm>
        <a:prstGeom prst="rect">
          <a:avLst/>
        </a:prstGeom>
        <a:solidFill>
          <a:srgbClr val="00B0F0"/>
        </a:solidFill>
        <a:ln w="63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</a:rPr>
            <a:t>Prioritising teaching time</a:t>
          </a:r>
        </a:p>
      </dsp:txBody>
      <dsp:txXfrm>
        <a:off x="4457224" y="7624"/>
        <a:ext cx="1953498" cy="604800"/>
      </dsp:txXfrm>
    </dsp:sp>
    <dsp:sp modelId="{A13392C1-6CF8-4162-9CA0-307C99454F90}">
      <dsp:nvSpPr>
        <dsp:cNvPr id="0" name=""/>
        <dsp:cNvSpPr/>
      </dsp:nvSpPr>
      <dsp:spPr>
        <a:xfrm>
          <a:off x="4457224" y="612424"/>
          <a:ext cx="1953498" cy="2939894"/>
        </a:xfrm>
        <a:prstGeom prst="rect">
          <a:avLst/>
        </a:prstGeom>
        <a:noFill/>
        <a:ln w="6350" cap="flat" cmpd="sng" algn="ctr">
          <a:solidFill>
            <a:srgbClr val="00B0F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Policy review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Service Navigator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Consistent wellbeing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600" kern="1200" dirty="0"/>
        </a:p>
      </dsp:txBody>
      <dsp:txXfrm>
        <a:off x="4457224" y="612424"/>
        <a:ext cx="1953498" cy="2939894"/>
      </dsp:txXfrm>
    </dsp:sp>
    <dsp:sp modelId="{08634009-DC25-44CE-8600-B0426A0A52DB}">
      <dsp:nvSpPr>
        <dsp:cNvPr id="0" name=""/>
        <dsp:cNvSpPr/>
      </dsp:nvSpPr>
      <dsp:spPr>
        <a:xfrm>
          <a:off x="6684212" y="7624"/>
          <a:ext cx="1953498" cy="604800"/>
        </a:xfrm>
        <a:prstGeom prst="rect">
          <a:avLst/>
        </a:prstGeom>
        <a:solidFill>
          <a:srgbClr val="92D050"/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solidFill>
                <a:schemeClr val="bg1"/>
              </a:solidFill>
            </a:rPr>
            <a:t>Leading the improvement journey</a:t>
          </a:r>
        </a:p>
      </dsp:txBody>
      <dsp:txXfrm>
        <a:off x="6684212" y="7624"/>
        <a:ext cx="1953498" cy="604800"/>
      </dsp:txXfrm>
    </dsp:sp>
    <dsp:sp modelId="{0048CEAC-73D4-4C4E-907F-BCF834D6CA55}">
      <dsp:nvSpPr>
        <dsp:cNvPr id="0" name=""/>
        <dsp:cNvSpPr/>
      </dsp:nvSpPr>
      <dsp:spPr>
        <a:xfrm>
          <a:off x="6684212" y="612424"/>
          <a:ext cx="1953498" cy="2939894"/>
        </a:xfrm>
        <a:prstGeom prst="rect">
          <a:avLst/>
        </a:prstGeom>
        <a:noFill/>
        <a:ln w="6350" cap="flat" cmpd="sng" algn="ctr">
          <a:solidFill>
            <a:srgbClr val="92D05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/>
            <a:t>Workforce strategy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Communication and engagement</a:t>
          </a:r>
          <a:endParaRPr lang="en-AU" sz="1400" kern="1200" dirty="0"/>
        </a:p>
      </dsp:txBody>
      <dsp:txXfrm>
        <a:off x="6684212" y="612424"/>
        <a:ext cx="1953498" cy="293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90B214-712B-419C-B49E-CC77F2409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r>
              <a:rPr lang="en-AU"/>
              <a:t>2018 Deputy Principals' Induction Conference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8253F-82B8-46AC-8522-D1A5452E0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119C7BD-698E-4D55-A58D-5DB233F75241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A144D-5A75-4F5D-BC6C-21123A2ED0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AU"/>
              <a:t>Learning and Teaching Directorate - Early Learning and Primary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05D51-19D9-4FBA-9F83-32B6365676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99AE3E7-0E75-49CC-B561-0806D6A843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438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86198" tIns="43099" rIns="86198" bIns="43099" rtlCol="0"/>
          <a:lstStyle>
            <a:lvl1pPr algn="l">
              <a:defRPr sz="1100"/>
            </a:lvl1pPr>
          </a:lstStyle>
          <a:p>
            <a:r>
              <a:rPr lang="en-AU"/>
              <a:t>2018 Deputy Principals' Induction Conference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6967"/>
          </a:xfrm>
          <a:prstGeom prst="rect">
            <a:avLst/>
          </a:prstGeom>
        </p:spPr>
        <p:txBody>
          <a:bodyPr vert="horz" lIns="86198" tIns="43099" rIns="86198" bIns="43099" rtlCol="0"/>
          <a:lstStyle>
            <a:lvl1pPr algn="r">
              <a:defRPr sz="1100"/>
            </a:lvl1pPr>
          </a:lstStyle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98" tIns="43099" rIns="86198" bIns="4309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86198" tIns="43099" rIns="86198" bIns="430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86198" tIns="43099" rIns="86198" bIns="43099" rtlCol="0" anchor="b"/>
          <a:lstStyle>
            <a:lvl1pPr algn="l">
              <a:defRPr sz="1100"/>
            </a:lvl1pPr>
          </a:lstStyle>
          <a:p>
            <a:r>
              <a:rPr lang="en-AU"/>
              <a:t>Learning and Teaching Directorate - Early Learning and Primary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6967"/>
          </a:xfrm>
          <a:prstGeom prst="rect">
            <a:avLst/>
          </a:prstGeom>
        </p:spPr>
        <p:txBody>
          <a:bodyPr vert="horz" lIns="86198" tIns="43099" rIns="86198" bIns="43099" rtlCol="0" anchor="b"/>
          <a:lstStyle>
            <a:lvl1pPr algn="r">
              <a:defRPr sz="1100"/>
            </a:lvl1pPr>
          </a:lstStyle>
          <a:p>
            <a:fld id="{6A09040B-DA09-4C58-8D66-C8AD5AEB9F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281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9040B-DA09-4C58-8D66-C8AD5AEB9F52}" type="slidenum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35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37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207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916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189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50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51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587375"/>
            <a:ext cx="2763838" cy="1554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9040B-DA09-4C58-8D66-C8AD5AEB9F52}" type="slidenum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4980B3-88C8-4698-8D6A-481374E1F6A9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95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65B899-1DA0-4611-8A4B-384CD944A19D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32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A016169-9791-4B84-8DCF-3732BE44AFBD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81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85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49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62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2018 Deputy Principals' Induction Conference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F65D78-5FAA-448B-84E2-4E486D5594F6}" type="datetime2">
              <a:rPr lang="en-AU" smtClean="0"/>
              <a:t>Wednesday, 5 September 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Learning and Teaching Directorate - Early Learning and Primary Education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6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6732240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4367160" cy="881236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395536" y="2813127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5364088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5599767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4133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6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29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555926"/>
            <a:ext cx="9144000" cy="669166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98" name="Picture 2" descr="C:\Users\johnAq\Desktop\images\DoE_Corporate_PPT_2015_Page_05_Image_0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501"/>
          <a:stretch/>
        </p:blipFill>
        <p:spPr bwMode="auto">
          <a:xfrm>
            <a:off x="0" y="1707654"/>
            <a:ext cx="9144000" cy="28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7272808" cy="648072"/>
          </a:xfrm>
        </p:spPr>
        <p:txBody>
          <a:bodyPr lIns="0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>
            <a:endCxn id="14" idx="2"/>
          </p:cNvCxnSpPr>
          <p:nvPr userDrawn="1"/>
        </p:nvCxnSpPr>
        <p:spPr>
          <a:xfrm>
            <a:off x="395536" y="987574"/>
            <a:ext cx="74168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812360" y="555526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48039" y="853827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9886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5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35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12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78322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1178322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19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151335"/>
            <a:ext cx="4101852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7" y="1631156"/>
            <a:ext cx="410185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51335"/>
            <a:ext cx="4114801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31156"/>
            <a:ext cx="411480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35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F07-09F4-4C64-A44E-2B921576189D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</a:t>
            </a:r>
            <a:r>
              <a:rPr lang="en-US" smtClean="0"/>
              <a:t>Document title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95536" y="2813127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3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0838467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674754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4633"/>
            <a:ext cx="9144000" cy="32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1264632"/>
            <a:ext cx="6732240" cy="3274423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4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4"/>
            <a:ext cx="436716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395536" y="3142143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5364088" y="2710095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5599767" y="3015558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89669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799841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9578621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56638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10105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75326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57753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34317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43D-2647-4D1E-9BF9-85A668BEAED3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202195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4367160" cy="881236"/>
          </a:xfrm>
          <a:noFill/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425968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cxnSp>
        <p:nvCxnSpPr>
          <p:cNvPr id="1045" name="Straight Connector 1044"/>
          <p:cNvCxnSpPr/>
          <p:nvPr userDrawn="1"/>
        </p:nvCxnSpPr>
        <p:spPr>
          <a:xfrm>
            <a:off x="395536" y="2813127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>
          <a:xfrm>
            <a:off x="6948264" y="4749626"/>
            <a:ext cx="165618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A6CF07-09F4-4C64-A44E-2B921576189D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4716016" y="4751992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960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7494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1045" name="Straight Connector 1044"/>
          <p:cNvCxnSpPr/>
          <p:nvPr userDrawn="1"/>
        </p:nvCxnSpPr>
        <p:spPr>
          <a:xfrm>
            <a:off x="395536" y="1516983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>
          <a:xfrm>
            <a:off x="6948264" y="4749626"/>
            <a:ext cx="165618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E4A645-4505-4FE9-A5CB-6740788D58DC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© NSW Department of Education | Document title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3973252" y="4749627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16983"/>
            <a:ext cx="4367160" cy="881236"/>
          </a:xfrm>
          <a:noFill/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425968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4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6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7668344" cy="51435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5243264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5243264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>
            <a:endCxn id="1047" idx="2"/>
          </p:cNvCxnSpPr>
          <p:nvPr userDrawn="1"/>
        </p:nvCxnSpPr>
        <p:spPr>
          <a:xfrm>
            <a:off x="395536" y="2813127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6156176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59799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015728"/>
            <a:ext cx="7886700" cy="556022"/>
          </a:xfrm>
        </p:spPr>
        <p:txBody>
          <a:bodyPr anchor="b">
            <a:normAutofit/>
          </a:bodyPr>
          <a:lstStyle>
            <a:lvl1pPr>
              <a:defRPr sz="33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Heading (Arial 44)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239"/>
            <a:ext cx="2057400" cy="273844"/>
          </a:xfrm>
        </p:spPr>
        <p:txBody>
          <a:bodyPr/>
          <a:lstStyle>
            <a:lvl1pPr>
              <a:defRPr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74B14-1D0C-4142-AF0E-2AB5AD067A7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11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A20C-A397-46E0-93A2-33AF0BDEDE49}" type="datetime4">
              <a:rPr lang="en-AU" smtClean="0"/>
              <a:t>5 September 2018</a:t>
            </a:fld>
            <a:endParaRPr lang="en-AU" dirty="0"/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37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4633"/>
            <a:ext cx="9144000" cy="32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 userDrawn="1"/>
        </p:nvSpPr>
        <p:spPr>
          <a:xfrm>
            <a:off x="0" y="1264632"/>
            <a:ext cx="7668344" cy="3274423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395536" y="3133746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6156176" y="2701698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6391855" y="3007161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4"/>
            <a:ext cx="540060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4"/>
            <a:ext cx="540060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5C9-3689-40D6-BF31-A2E23E708225}" type="slidenum">
              <a:rPr lang="en-AU" smtClean="0"/>
              <a:pPr/>
              <a:t>‹#›</a:t>
            </a:fld>
            <a:r>
              <a:rPr lang="en-AU"/>
              <a:t>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0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6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5328592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5328592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1" name="Straight Connector 90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395536" y="2813127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6156176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861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6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3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6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200150"/>
            <a:ext cx="2160240" cy="3531839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9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80920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4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80920" cy="353183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0"/>
            <a:ext cx="8280920" cy="3531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20272" y="4749626"/>
            <a:ext cx="1656184" cy="273844"/>
          </a:xfrm>
          <a:prstGeom prst="rect">
            <a:avLst/>
          </a:prstGeom>
        </p:spPr>
        <p:txBody>
          <a:bodyPr rIns="0" anchor="b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4749626"/>
            <a:ext cx="2736305" cy="273844"/>
          </a:xfrm>
          <a:prstGeom prst="rect">
            <a:avLst/>
          </a:prstGeom>
        </p:spPr>
        <p:txBody>
          <a:bodyPr lIns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>
              <a:latin typeface="+mj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49626"/>
            <a:ext cx="2133600" cy="273844"/>
          </a:xfrm>
          <a:prstGeom prst="rect">
            <a:avLst/>
          </a:prstGeom>
        </p:spPr>
        <p:txBody>
          <a:bodyPr anchor="b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5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4" r:id="rId5"/>
    <p:sldLayoutId id="2147483650" r:id="rId6"/>
    <p:sldLayoutId id="2147483659" r:id="rId7"/>
    <p:sldLayoutId id="2147483657" r:id="rId8"/>
    <p:sldLayoutId id="2147483658" r:id="rId9"/>
    <p:sldLayoutId id="2147483656" r:id="rId10"/>
    <p:sldLayoutId id="2147483651" r:id="rId11"/>
    <p:sldLayoutId id="2147483654" r:id="rId12"/>
    <p:sldLayoutId id="2147483663" r:id="rId13"/>
    <p:sldLayoutId id="2147483655" r:id="rId14"/>
    <p:sldLayoutId id="2147483652" r:id="rId15"/>
    <p:sldLayoutId id="2147483653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80975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© NSW Department of Education | PPA Advice August 2018</a:t>
            </a:r>
            <a:endParaRPr lang="en-AU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6" r:id="rId12"/>
    <p:sldLayoutId id="2147483667" r:id="rId13"/>
    <p:sldLayoutId id="2147483669" r:id="rId14"/>
    <p:sldLayoutId id="2147483670" r:id="rId15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ducation.nsw.gov.au/teaching-and-learning/curriculum/key-learning-areas/new-syllabus-implement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2446" y="841771"/>
            <a:ext cx="6814686" cy="1959181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 smtClean="0">
                <a:latin typeface="Montserrat Light"/>
              </a:rPr>
              <a:t>STRIVING </a:t>
            </a:r>
            <a:r>
              <a:rPr lang="en-AU" sz="2800" b="1" dirty="0">
                <a:latin typeface="Montserrat Light"/>
              </a:rPr>
              <a:t>FOR EXCELLENCE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6505778" cy="119070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AU" sz="2400" dirty="0" smtClean="0">
                <a:latin typeface="Montserrat Light"/>
              </a:rPr>
              <a:t>PPA Executive meeting update </a:t>
            </a:r>
          </a:p>
          <a:p>
            <a:pPr algn="l"/>
            <a:r>
              <a:rPr lang="en-AU" sz="2400" dirty="0" smtClean="0">
                <a:latin typeface="Montserrat Light"/>
              </a:rPr>
              <a:t>Educational Services Division </a:t>
            </a:r>
          </a:p>
          <a:p>
            <a:endParaRPr lang="en-AU" sz="1800" dirty="0" smtClean="0"/>
          </a:p>
          <a:p>
            <a:pPr algn="l"/>
            <a:r>
              <a:rPr lang="en-AU" sz="1900" dirty="0" smtClean="0">
                <a:latin typeface="Montserrat Light"/>
              </a:rPr>
              <a:t>6 September 2018</a:t>
            </a:r>
            <a:endParaRPr lang="en-AU" sz="1900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90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80920" cy="709587"/>
          </a:xfrm>
        </p:spPr>
        <p:txBody>
          <a:bodyPr/>
          <a:lstStyle/>
          <a:p>
            <a:r>
              <a:rPr lang="en-AU" b="1" dirty="0" smtClean="0">
                <a:latin typeface="+mn-lt"/>
              </a:rPr>
              <a:t>EARLY ACTION FOR SUCCESS</a:t>
            </a:r>
            <a:endParaRPr lang="en-AU" b="1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PPA Advice August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50812" y="2387084"/>
            <a:ext cx="228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395536" y="4749626"/>
            <a:ext cx="2736305" cy="273844"/>
          </a:xfrm>
          <a:prstGeom prst="rect">
            <a:avLst/>
          </a:prstGeom>
        </p:spPr>
        <p:txBody>
          <a:bodyPr lIns="0" anchor="b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904" y="1419622"/>
            <a:ext cx="3948736" cy="15233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" y="1033124"/>
            <a:ext cx="3638716" cy="2542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3528" y="1768629"/>
            <a:ext cx="891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Principals</a:t>
            </a:r>
            <a:endParaRPr lang="en-AU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1483090" y="121956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APs and DPs</a:t>
            </a:r>
            <a:endParaRPr lang="en-AU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484045" y="1491629"/>
            <a:ext cx="104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Instructional Leaders</a:t>
            </a:r>
            <a:endParaRPr lang="en-A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662488" y="1491629"/>
            <a:ext cx="98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40% </a:t>
            </a:r>
            <a:r>
              <a:rPr lang="en-AU" sz="1100" dirty="0" smtClean="0"/>
              <a:t>response rate</a:t>
            </a:r>
            <a:endParaRPr lang="en-A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3660034" y="2262521"/>
            <a:ext cx="145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387</a:t>
            </a:r>
            <a:r>
              <a:rPr lang="en-AU" dirty="0" smtClean="0"/>
              <a:t> </a:t>
            </a:r>
            <a:r>
              <a:rPr lang="en-AU" sz="1600" dirty="0" smtClean="0"/>
              <a:t>responses</a:t>
            </a:r>
            <a:endParaRPr lang="en-A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139" y="3372298"/>
            <a:ext cx="7734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design of the Term 3 professional learning reflects feedback: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day intensive professional learning days for the 530 instructional leaders.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Provision of 16 workshops for differentiated learning on leadership, utilising the learning progressions for planning, teaching and assessing for K-2 student progress and achievement in literacy and numeracy.  </a:t>
            </a: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Light"/>
              </a:rPr>
              <a:t>School Services Strategic Planning Process </a:t>
            </a:r>
            <a:endParaRPr lang="en-AU" dirty="0">
              <a:latin typeface="Montserra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repository for resources has been established for each of the 22 strategic initiatives across the pilot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schools.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ommenced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work on evaluating the model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planning for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expansion of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 model across the remainder of schools.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Recruitment of 64 additional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positions.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943" y="3407342"/>
            <a:ext cx="3386764" cy="15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Light"/>
              </a:rPr>
              <a:t>Support Resources </a:t>
            </a:r>
            <a:endParaRPr lang="en-AU" b="1" dirty="0">
              <a:latin typeface="Montserra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2000" dirty="0"/>
              <a:t>C</a:t>
            </a:r>
            <a:r>
              <a:rPr lang="en-AU" sz="2000" dirty="0" smtClean="0"/>
              <a:t>o-designed and </a:t>
            </a:r>
            <a:r>
              <a:rPr lang="en-AU" sz="2000" dirty="0"/>
              <a:t>developed </a:t>
            </a:r>
            <a:r>
              <a:rPr lang="en-AU" sz="2000" dirty="0" smtClean="0"/>
              <a:t>in </a:t>
            </a:r>
            <a:r>
              <a:rPr lang="en-AU" sz="2000" dirty="0"/>
              <a:t>partnership with experts from across the department. </a:t>
            </a:r>
            <a:endParaRPr lang="en-AU" sz="2000" dirty="0" smtClean="0"/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AU" sz="2000" dirty="0"/>
              <a:t>S</a:t>
            </a:r>
            <a:r>
              <a:rPr lang="en-AU" sz="2000" dirty="0" smtClean="0"/>
              <a:t>upport </a:t>
            </a:r>
            <a:r>
              <a:rPr lang="en-AU" sz="2000" dirty="0"/>
              <a:t>the strategic planning </a:t>
            </a:r>
            <a:r>
              <a:rPr lang="en-AU" sz="2000" dirty="0" smtClean="0"/>
              <a:t>process.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AU" sz="2000" dirty="0"/>
              <a:t>I</a:t>
            </a:r>
            <a:r>
              <a:rPr lang="en-AU" sz="2000" dirty="0" smtClean="0"/>
              <a:t>nformed </a:t>
            </a:r>
            <a:r>
              <a:rPr lang="en-AU" sz="2000" dirty="0"/>
              <a:t>by the priorities from the agreements of service. </a:t>
            </a:r>
            <a:endParaRPr lang="en-AU" sz="2000" dirty="0" smtClean="0"/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AU" sz="2000" dirty="0" smtClean="0"/>
              <a:t>Formative </a:t>
            </a:r>
            <a:r>
              <a:rPr lang="en-AU" sz="2000" dirty="0"/>
              <a:t>Assessment has been </a:t>
            </a:r>
            <a:r>
              <a:rPr lang="en-AU" sz="2000" dirty="0" smtClean="0"/>
              <a:t>finalised and is being used.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AU" sz="2000" dirty="0" smtClean="0"/>
              <a:t>Classroom </a:t>
            </a:r>
            <a:r>
              <a:rPr lang="en-AU" sz="2000" dirty="0"/>
              <a:t>Management </a:t>
            </a:r>
            <a:r>
              <a:rPr lang="en-AU" sz="2000" dirty="0" smtClean="0"/>
              <a:t>and Differentiation </a:t>
            </a:r>
            <a:r>
              <a:rPr lang="en-AU" sz="2000" dirty="0"/>
              <a:t>package </a:t>
            </a:r>
            <a:r>
              <a:rPr lang="en-AU" sz="2000" dirty="0" smtClean="0"/>
              <a:t>are under development.</a:t>
            </a:r>
            <a:endParaRPr lang="en-AU" sz="2000" dirty="0"/>
          </a:p>
        </p:txBody>
      </p:sp>
      <p:pic>
        <p:nvPicPr>
          <p:cNvPr id="5" name="Picture 4" descr="&lt;strong&gt;Hands&lt;/strong&gt; &lt;strong&gt;Joined&lt;/strong&gt; In Union Royalty &lt;strong&gt;Free&lt;/strong&gt; Stock Images - Image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2062" b="11986"/>
          <a:stretch/>
        </p:blipFill>
        <p:spPr>
          <a:xfrm>
            <a:off x="7194884" y="3716115"/>
            <a:ext cx="1949116" cy="14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Customer relationship manager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customer relations management system (CRM) is being designed to assist with communication, engagement and data collection with school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communities.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CRM will assist to provide evidence to measure impacts on outcomes and assist to inform future resourcing and priority areas for planning. </a:t>
            </a:r>
            <a:endParaRPr lang="en-A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full role out of the Strategic Model of School Services has some dependencies on the delivery of the CRM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AU" dirty="0"/>
          </a:p>
        </p:txBody>
      </p:sp>
      <p:pic>
        <p:nvPicPr>
          <p:cNvPr id="6" name="Picture 5" descr="&lt;strong&gt;Customer&lt;/strong&gt; &lt;strong&gt;Relationship&lt;/strong&gt; &lt;strong&gt;Management&lt;/strong&gt; (CRM) Royalty &lt;strong&gt;Free&lt;/strong&gt; Stock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16" y="0"/>
            <a:ext cx="1721318" cy="12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5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20" y="4060886"/>
            <a:ext cx="2417880" cy="108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Aboriginal education and communities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STEM camps are </a:t>
            </a: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hit with </a:t>
            </a: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schools. Negotiations with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NSW AECG and ATSIMA regards the 2019 roll </a:t>
            </a: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out.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partnership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NSW </a:t>
            </a: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AECG,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offering schools the opportunity to engage in Language and Culture </a:t>
            </a: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H4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Consultancy has been engaged to develop a data base to capture key information pertaining to the teaching and learning of Aboriginal languages within the Aboriginal Language and Culture Nests.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465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 smtClean="0"/>
              <a:t>MyPL</a:t>
            </a:r>
            <a:r>
              <a:rPr lang="en-AU" cap="none" dirty="0" smtClean="0"/>
              <a:t> – THE IMPROVEMENT JOURNEY</a:t>
            </a:r>
            <a:endParaRPr lang="en-AU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 indent="-171450" fontAlgn="base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intuitive </a:t>
            </a:r>
            <a:endParaRPr lang="en-A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 fontAlgn="base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easy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to complete tasks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principals.</a:t>
            </a:r>
          </a:p>
          <a:p>
            <a:pPr marL="171450" lvl="1" indent="-171450" fontAlgn="base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“landing page” for different user types, which shows them information and activities they are likely to need to do. This approach was developed as a result of feedback from users and on the training recently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conducted.</a:t>
            </a:r>
          </a:p>
          <a:p>
            <a:pPr marL="171450" lvl="1" indent="-171450" fontAlgn="base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volunteers needed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to check the approach </a:t>
            </a: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later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being involved in some more detailed testing of a prototype.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58200" y="-6115050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3945" y="250257"/>
            <a:ext cx="8680543" cy="305269"/>
          </a:xfrm>
        </p:spPr>
        <p:txBody>
          <a:bodyPr>
            <a:noAutofit/>
          </a:bodyPr>
          <a:lstStyle/>
          <a:p>
            <a:r>
              <a:rPr lang="en-AU" sz="2400" b="1" dirty="0">
                <a:latin typeface="Montserrat Light"/>
                <a:cs typeface="Arial" panose="020B0604020202020204" pitchFamily="34" charset="0"/>
              </a:rPr>
              <a:t>JUST A REMINDER OF THE FULL twelve </a:t>
            </a:r>
            <a:r>
              <a:rPr lang="en-AU" sz="2400" b="1" dirty="0" smtClean="0">
                <a:latin typeface="Montserrat Light"/>
                <a:cs typeface="Arial" panose="020B0604020202020204" pitchFamily="34" charset="0"/>
              </a:rPr>
              <a:t>projects</a:t>
            </a:r>
            <a:r>
              <a:rPr lang="en-AU" sz="2400" b="1" dirty="0">
                <a:latin typeface="Montserrat Ligh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1F173-21EB-4FF3-BE7D-A7B85EDDE570}" type="datetime4">
              <a:rPr kumimoji="0" lang="en-AU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September 2018</a:t>
            </a:fld>
            <a:endParaRPr kumimoji="0" lang="en-A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© NSW Department of Education | Striving for Excellence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Page </a:t>
            </a:r>
            <a:fld id="{4A2A1DA9-8CAF-4BCA-B496-545B076AED2D}" type="slidenum">
              <a:rPr kumimoji="0" lang="en-AU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395536" y="595982"/>
          <a:ext cx="864096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9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5" y="273844"/>
            <a:ext cx="8139965" cy="994172"/>
          </a:xfrm>
        </p:spPr>
        <p:txBody>
          <a:bodyPr>
            <a:normAutofit/>
          </a:bodyPr>
          <a:lstStyle/>
          <a:p>
            <a:r>
              <a:rPr lang="en-AU" sz="2400" b="1" dirty="0" smtClean="0">
                <a:latin typeface="Montserrat Light"/>
                <a:ea typeface="Calibri" panose="020F0502020204030204" pitchFamily="34" charset="0"/>
                <a:cs typeface="Times New Roman" panose="02020603050405020304" pitchFamily="18" charset="0"/>
              </a:rPr>
              <a:t>CURRICULUM SUPPORT: </a:t>
            </a:r>
            <a:r>
              <a:rPr lang="en-AU" sz="2400" b="1" dirty="0" smtClean="0">
                <a:latin typeface="Montserrat Light"/>
              </a:rPr>
              <a:t>NEW SYLLABUS TIMELINE</a:t>
            </a:r>
            <a:endParaRPr lang="en-AU" sz="2400" b="1" dirty="0">
              <a:latin typeface="Montserrat Ligh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Science and Technology K-6</a:t>
            </a:r>
          </a:p>
          <a:p>
            <a:r>
              <a:rPr lang="en-AU" sz="1800" dirty="0" smtClean="0"/>
              <a:t>2018: Continue teaching current syllabus, familiarisation and planning for new syllabus</a:t>
            </a:r>
          </a:p>
          <a:p>
            <a:r>
              <a:rPr lang="en-AU" sz="1800" dirty="0" smtClean="0"/>
              <a:t>2019: Implementation of new syllabus in all stages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b="1" dirty="0" smtClean="0"/>
              <a:t>Languages</a:t>
            </a:r>
          </a:p>
          <a:p>
            <a:pPr marL="0" indent="0">
              <a:buNone/>
            </a:pPr>
            <a:r>
              <a:rPr lang="en-AU" sz="1800" dirty="0" smtClean="0"/>
              <a:t>Implementation of new syllabuses in K-6 if implementing a languages program.</a:t>
            </a:r>
          </a:p>
          <a:p>
            <a:pPr marL="0" indent="0">
              <a:buNone/>
            </a:pPr>
            <a:endParaRPr lang="en-AU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PDHPE K-10 (K-6)</a:t>
            </a:r>
          </a:p>
          <a:p>
            <a:r>
              <a:rPr lang="en-AU" sz="1800" dirty="0" smtClean="0"/>
              <a:t>2018: Continue teaching the current syllabus, familiarisation and planning for new K-10 syllabus</a:t>
            </a:r>
          </a:p>
          <a:p>
            <a:r>
              <a:rPr lang="en-AU" sz="1800" dirty="0" smtClean="0"/>
              <a:t>2019: Continue teaching the current syllabus, optional implementation of new K-10 syllabus in K-6</a:t>
            </a:r>
          </a:p>
          <a:p>
            <a:r>
              <a:rPr lang="en-AU" sz="1800" dirty="0" smtClean="0"/>
              <a:t>2020: Implementation of new K-10 syllabus in all stages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385" y="4767263"/>
            <a:ext cx="5739665" cy="273844"/>
          </a:xfrm>
        </p:spPr>
        <p:txBody>
          <a:bodyPr/>
          <a:lstStyle/>
          <a:p>
            <a:pPr algn="l"/>
            <a:r>
              <a:rPr lang="en-AU" dirty="0" smtClean="0"/>
              <a:t>© NSW Department of Education | PPA Advice August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9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58" y="1063353"/>
            <a:ext cx="5350685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Curriculum </a:t>
            </a:r>
            <a:r>
              <a:rPr lang="en-A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Support: </a:t>
            </a:r>
            <a:r>
              <a:rPr lang="en-AU" b="1" dirty="0" smtClean="0">
                <a:latin typeface="+mn-lt"/>
              </a:rPr>
              <a:t>implementation tile</a:t>
            </a:r>
            <a:endParaRPr lang="en-AU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PPA Advice August 2018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944510" y="3855011"/>
            <a:ext cx="653887" cy="740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 smtClean="0"/>
          </a:p>
        </p:txBody>
      </p:sp>
    </p:spTree>
    <p:extLst>
      <p:ext uri="{BB962C8B-B14F-4D97-AF65-F5344CB8AC3E}">
        <p14:creationId xmlns:p14="http://schemas.microsoft.com/office/powerpoint/2010/main" val="4785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448" y="32528"/>
            <a:ext cx="7811105" cy="4699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965" y="4645081"/>
            <a:ext cx="64712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hlinkClick r:id="rId4"/>
              </a:rPr>
              <a:t>https://</a:t>
            </a:r>
            <a:r>
              <a:rPr lang="en-AU" sz="1000" dirty="0" smtClean="0">
                <a:hlinkClick r:id="rId4"/>
              </a:rPr>
              <a:t>education.nsw.gov.au/teaching-and-learning/curriculum/key-learning-areas/new-syllabus-implementation</a:t>
            </a:r>
            <a:r>
              <a:rPr lang="en-AU" sz="1000" dirty="0" smtClean="0"/>
              <a:t> </a:t>
            </a:r>
            <a:endParaRPr lang="en-AU" sz="1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PPA Advice August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5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Montserrat Light"/>
              </a:rPr>
              <a:t>Best Start kindergarten assessment</a:t>
            </a:r>
            <a:endParaRPr lang="en-AU" b="1" dirty="0">
              <a:latin typeface="Montserrat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4638"/>
          <a:stretch/>
        </p:blipFill>
        <p:spPr>
          <a:xfrm>
            <a:off x="398315" y="1062477"/>
            <a:ext cx="8347370" cy="382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253" y="4833907"/>
            <a:ext cx="62131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/>
              <a:t>© NSW Department of Education | PPA Advice August 2018</a:t>
            </a:r>
          </a:p>
        </p:txBody>
      </p:sp>
    </p:spTree>
    <p:extLst>
      <p:ext uri="{BB962C8B-B14F-4D97-AF65-F5344CB8AC3E}">
        <p14:creationId xmlns:p14="http://schemas.microsoft.com/office/powerpoint/2010/main" val="3097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80920" cy="709587"/>
          </a:xfrm>
        </p:spPr>
        <p:txBody>
          <a:bodyPr/>
          <a:lstStyle/>
          <a:p>
            <a:r>
              <a:rPr lang="en-AU" b="1" dirty="0" smtClean="0">
                <a:latin typeface="Montserrat Light"/>
              </a:rPr>
              <a:t>Professional learning</a:t>
            </a:r>
            <a:endParaRPr lang="en-AU" b="1" dirty="0">
              <a:latin typeface="Montserrat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50812" y="2387084"/>
            <a:ext cx="228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8034" r="1227" b="5324"/>
          <a:stretch/>
        </p:blipFill>
        <p:spPr>
          <a:xfrm>
            <a:off x="1547664" y="1042431"/>
            <a:ext cx="7099265" cy="36724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7544" y="2643758"/>
            <a:ext cx="2376264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New eLearning released</a:t>
            </a:r>
          </a:p>
        </p:txBody>
      </p:sp>
    </p:spTree>
    <p:extLst>
      <p:ext uri="{BB962C8B-B14F-4D97-AF65-F5344CB8AC3E}">
        <p14:creationId xmlns:p14="http://schemas.microsoft.com/office/powerpoint/2010/main" val="19693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80920" cy="709587"/>
          </a:xfrm>
        </p:spPr>
        <p:txBody>
          <a:bodyPr/>
          <a:lstStyle/>
          <a:p>
            <a:r>
              <a:rPr lang="en-AU" b="1" dirty="0" smtClean="0">
                <a:latin typeface="+mn-lt"/>
              </a:rPr>
              <a:t>USING THE PROGRESSIONS WITH PLAN2 (K-6)</a:t>
            </a:r>
            <a:endParaRPr lang="en-AU" b="1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</a:t>
            </a:r>
            <a:r>
              <a:rPr lang="en-AU" dirty="0"/>
              <a:t>© NSW Department of Education | PPA Advice August </a:t>
            </a:r>
            <a:r>
              <a:rPr lang="en-AU" dirty="0" smtClean="0"/>
              <a:t>2018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23528" y="1161881"/>
            <a:ext cx="67482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AU" sz="400" b="1" dirty="0" smtClean="0">
              <a:solidFill>
                <a:srgbClr val="425968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425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progressions can be used without PLAN2</a:t>
            </a:r>
            <a:r>
              <a:rPr lang="en-US" sz="2000" dirty="0" smtClean="0">
                <a:solidFill>
                  <a:srgbClr val="425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​.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425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PLAN2 is a tool available to support schools in recording evidence of student literacy and numeracy progress identified in using the progressions</a:t>
            </a:r>
            <a:r>
              <a:rPr lang="en-US" sz="2000" dirty="0" smtClean="0">
                <a:solidFill>
                  <a:srgbClr val="425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​.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85750" indent="-285750" algn="just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425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PLAN2 can be used to monitor learning and growth.</a:t>
            </a:r>
            <a:r>
              <a:rPr lang="en-US" sz="2000" dirty="0" smtClean="0">
                <a:solidFill>
                  <a:srgbClr val="425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2857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425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 PLAN2 is most useful when it informs planning for teaching and learning across the curriculum. 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0812" y="2387084"/>
            <a:ext cx="228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grpSp>
        <p:nvGrpSpPr>
          <p:cNvPr id="9" name="Group 8"/>
          <p:cNvGrpSpPr/>
          <p:nvPr/>
        </p:nvGrpSpPr>
        <p:grpSpPr>
          <a:xfrm>
            <a:off x="7373337" y="2480303"/>
            <a:ext cx="1440161" cy="1394496"/>
            <a:chOff x="4730290" y="2469709"/>
            <a:chExt cx="795600" cy="795600"/>
          </a:xfrm>
        </p:grpSpPr>
        <p:sp>
          <p:nvSpPr>
            <p:cNvPr id="10" name="Oval 9"/>
            <p:cNvSpPr/>
            <p:nvPr/>
          </p:nvSpPr>
          <p:spPr>
            <a:xfrm>
              <a:off x="4730290" y="2469709"/>
              <a:ext cx="795600" cy="795600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600" dirty="0"/>
            </a:p>
          </p:txBody>
        </p:sp>
        <p:sp>
          <p:nvSpPr>
            <p:cNvPr id="11" name="Freeform 93"/>
            <p:cNvSpPr>
              <a:spLocks noEditPoints="1"/>
            </p:cNvSpPr>
            <p:nvPr/>
          </p:nvSpPr>
          <p:spPr bwMode="auto">
            <a:xfrm>
              <a:off x="4942627" y="2738053"/>
              <a:ext cx="361420" cy="257147"/>
            </a:xfrm>
            <a:custGeom>
              <a:avLst/>
              <a:gdLst>
                <a:gd name="T0" fmla="*/ 171 w 173"/>
                <a:gd name="T1" fmla="*/ 123 h 123"/>
                <a:gd name="T2" fmla="*/ 2 w 173"/>
                <a:gd name="T3" fmla="*/ 123 h 123"/>
                <a:gd name="T4" fmla="*/ 0 w 173"/>
                <a:gd name="T5" fmla="*/ 121 h 123"/>
                <a:gd name="T6" fmla="*/ 0 w 173"/>
                <a:gd name="T7" fmla="*/ 14 h 123"/>
                <a:gd name="T8" fmla="*/ 12 w 173"/>
                <a:gd name="T9" fmla="*/ 0 h 123"/>
                <a:gd name="T10" fmla="*/ 161 w 173"/>
                <a:gd name="T11" fmla="*/ 0 h 123"/>
                <a:gd name="T12" fmla="*/ 173 w 173"/>
                <a:gd name="T13" fmla="*/ 14 h 123"/>
                <a:gd name="T14" fmla="*/ 173 w 173"/>
                <a:gd name="T15" fmla="*/ 121 h 123"/>
                <a:gd name="T16" fmla="*/ 171 w 173"/>
                <a:gd name="T17" fmla="*/ 123 h 123"/>
                <a:gd name="T18" fmla="*/ 3 w 173"/>
                <a:gd name="T19" fmla="*/ 119 h 123"/>
                <a:gd name="T20" fmla="*/ 170 w 173"/>
                <a:gd name="T21" fmla="*/ 119 h 123"/>
                <a:gd name="T22" fmla="*/ 170 w 173"/>
                <a:gd name="T23" fmla="*/ 14 h 123"/>
                <a:gd name="T24" fmla="*/ 161 w 173"/>
                <a:gd name="T25" fmla="*/ 4 h 123"/>
                <a:gd name="T26" fmla="*/ 12 w 173"/>
                <a:gd name="T27" fmla="*/ 4 h 123"/>
                <a:gd name="T28" fmla="*/ 3 w 173"/>
                <a:gd name="T29" fmla="*/ 14 h 123"/>
                <a:gd name="T30" fmla="*/ 3 w 173"/>
                <a:gd name="T31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23">
                  <a:moveTo>
                    <a:pt x="171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1" y="123"/>
                    <a:pt x="0" y="122"/>
                    <a:pt x="0" y="1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8" y="0"/>
                    <a:pt x="173" y="6"/>
                    <a:pt x="173" y="14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3" y="122"/>
                    <a:pt x="173" y="123"/>
                    <a:pt x="171" y="123"/>
                  </a:cubicBezTo>
                  <a:close/>
                  <a:moveTo>
                    <a:pt x="3" y="119"/>
                  </a:moveTo>
                  <a:cubicBezTo>
                    <a:pt x="170" y="119"/>
                    <a:pt x="170" y="119"/>
                    <a:pt x="170" y="119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8"/>
                    <a:pt x="166" y="4"/>
                    <a:pt x="16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4"/>
                    <a:pt x="3" y="8"/>
                    <a:pt x="3" y="14"/>
                  </a:cubicBezTo>
                  <a:lnTo>
                    <a:pt x="3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12" name="Freeform 94"/>
            <p:cNvSpPr>
              <a:spLocks noEditPoints="1"/>
            </p:cNvSpPr>
            <p:nvPr/>
          </p:nvSpPr>
          <p:spPr bwMode="auto">
            <a:xfrm>
              <a:off x="4893145" y="2986360"/>
              <a:ext cx="461274" cy="45951"/>
            </a:xfrm>
            <a:custGeom>
              <a:avLst/>
              <a:gdLst>
                <a:gd name="T0" fmla="*/ 204 w 221"/>
                <a:gd name="T1" fmla="*/ 22 h 22"/>
                <a:gd name="T2" fmla="*/ 17 w 221"/>
                <a:gd name="T3" fmla="*/ 22 h 22"/>
                <a:gd name="T4" fmla="*/ 1 w 221"/>
                <a:gd name="T5" fmla="*/ 9 h 22"/>
                <a:gd name="T6" fmla="*/ 2 w 221"/>
                <a:gd name="T7" fmla="*/ 3 h 22"/>
                <a:gd name="T8" fmla="*/ 7 w 221"/>
                <a:gd name="T9" fmla="*/ 0 h 22"/>
                <a:gd name="T10" fmla="*/ 214 w 221"/>
                <a:gd name="T11" fmla="*/ 0 h 22"/>
                <a:gd name="T12" fmla="*/ 219 w 221"/>
                <a:gd name="T13" fmla="*/ 3 h 22"/>
                <a:gd name="T14" fmla="*/ 220 w 221"/>
                <a:gd name="T15" fmla="*/ 9 h 22"/>
                <a:gd name="T16" fmla="*/ 204 w 221"/>
                <a:gd name="T17" fmla="*/ 22 h 22"/>
                <a:gd name="T18" fmla="*/ 7 w 221"/>
                <a:gd name="T19" fmla="*/ 4 h 22"/>
                <a:gd name="T20" fmla="*/ 5 w 221"/>
                <a:gd name="T21" fmla="*/ 5 h 22"/>
                <a:gd name="T22" fmla="*/ 5 w 221"/>
                <a:gd name="T23" fmla="*/ 8 h 22"/>
                <a:gd name="T24" fmla="*/ 17 w 221"/>
                <a:gd name="T25" fmla="*/ 18 h 22"/>
                <a:gd name="T26" fmla="*/ 204 w 221"/>
                <a:gd name="T27" fmla="*/ 18 h 22"/>
                <a:gd name="T28" fmla="*/ 216 w 221"/>
                <a:gd name="T29" fmla="*/ 8 h 22"/>
                <a:gd name="T30" fmla="*/ 216 w 221"/>
                <a:gd name="T31" fmla="*/ 5 h 22"/>
                <a:gd name="T32" fmla="*/ 214 w 221"/>
                <a:gd name="T33" fmla="*/ 4 h 22"/>
                <a:gd name="T34" fmla="*/ 7 w 221"/>
                <a:gd name="T3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22">
                  <a:moveTo>
                    <a:pt x="204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0" y="22"/>
                    <a:pt x="4" y="17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6" y="0"/>
                    <a:pt x="218" y="1"/>
                    <a:pt x="219" y="3"/>
                  </a:cubicBezTo>
                  <a:cubicBezTo>
                    <a:pt x="220" y="5"/>
                    <a:pt x="221" y="7"/>
                    <a:pt x="220" y="9"/>
                  </a:cubicBezTo>
                  <a:cubicBezTo>
                    <a:pt x="217" y="17"/>
                    <a:pt x="211" y="22"/>
                    <a:pt x="204" y="22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4" y="7"/>
                    <a:pt x="5" y="8"/>
                  </a:cubicBezTo>
                  <a:cubicBezTo>
                    <a:pt x="7" y="14"/>
                    <a:pt x="12" y="18"/>
                    <a:pt x="17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9" y="18"/>
                    <a:pt x="214" y="14"/>
                    <a:pt x="216" y="8"/>
                  </a:cubicBezTo>
                  <a:cubicBezTo>
                    <a:pt x="217" y="7"/>
                    <a:pt x="217" y="6"/>
                    <a:pt x="216" y="5"/>
                  </a:cubicBezTo>
                  <a:cubicBezTo>
                    <a:pt x="215" y="4"/>
                    <a:pt x="215" y="4"/>
                    <a:pt x="214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13" name="Freeform 95"/>
            <p:cNvSpPr>
              <a:spLocks noEditPoints="1"/>
            </p:cNvSpPr>
            <p:nvPr/>
          </p:nvSpPr>
          <p:spPr bwMode="auto">
            <a:xfrm>
              <a:off x="4970026" y="2769865"/>
              <a:ext cx="306633" cy="194406"/>
            </a:xfrm>
            <a:custGeom>
              <a:avLst/>
              <a:gdLst>
                <a:gd name="T0" fmla="*/ 145 w 147"/>
                <a:gd name="T1" fmla="*/ 93 h 93"/>
                <a:gd name="T2" fmla="*/ 2 w 147"/>
                <a:gd name="T3" fmla="*/ 93 h 93"/>
                <a:gd name="T4" fmla="*/ 0 w 147"/>
                <a:gd name="T5" fmla="*/ 92 h 93"/>
                <a:gd name="T6" fmla="*/ 0 w 147"/>
                <a:gd name="T7" fmla="*/ 9 h 93"/>
                <a:gd name="T8" fmla="*/ 8 w 147"/>
                <a:gd name="T9" fmla="*/ 0 h 93"/>
                <a:gd name="T10" fmla="*/ 139 w 147"/>
                <a:gd name="T11" fmla="*/ 0 h 93"/>
                <a:gd name="T12" fmla="*/ 147 w 147"/>
                <a:gd name="T13" fmla="*/ 9 h 93"/>
                <a:gd name="T14" fmla="*/ 147 w 147"/>
                <a:gd name="T15" fmla="*/ 92 h 93"/>
                <a:gd name="T16" fmla="*/ 145 w 147"/>
                <a:gd name="T17" fmla="*/ 93 h 93"/>
                <a:gd name="T18" fmla="*/ 4 w 147"/>
                <a:gd name="T19" fmla="*/ 90 h 93"/>
                <a:gd name="T20" fmla="*/ 143 w 147"/>
                <a:gd name="T21" fmla="*/ 90 h 93"/>
                <a:gd name="T22" fmla="*/ 143 w 147"/>
                <a:gd name="T23" fmla="*/ 9 h 93"/>
                <a:gd name="T24" fmla="*/ 139 w 147"/>
                <a:gd name="T25" fmla="*/ 4 h 93"/>
                <a:gd name="T26" fmla="*/ 8 w 147"/>
                <a:gd name="T27" fmla="*/ 4 h 93"/>
                <a:gd name="T28" fmla="*/ 4 w 147"/>
                <a:gd name="T29" fmla="*/ 9 h 93"/>
                <a:gd name="T30" fmla="*/ 4 w 147"/>
                <a:gd name="T31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93">
                  <a:moveTo>
                    <a:pt x="145" y="93"/>
                  </a:move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3"/>
                    <a:pt x="0" y="9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3" y="0"/>
                    <a:pt x="147" y="4"/>
                    <a:pt x="147" y="9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3"/>
                    <a:pt x="146" y="93"/>
                    <a:pt x="145" y="93"/>
                  </a:cubicBezTo>
                  <a:close/>
                  <a:moveTo>
                    <a:pt x="4" y="90"/>
                  </a:moveTo>
                  <a:cubicBezTo>
                    <a:pt x="143" y="90"/>
                    <a:pt x="143" y="90"/>
                    <a:pt x="143" y="9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6"/>
                    <a:pt x="141" y="4"/>
                    <a:pt x="1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lnTo>
                    <a:pt x="4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14" name="Freeform 96"/>
            <p:cNvSpPr>
              <a:spLocks noEditPoints="1"/>
            </p:cNvSpPr>
            <p:nvPr/>
          </p:nvSpPr>
          <p:spPr bwMode="auto">
            <a:xfrm>
              <a:off x="5083152" y="2828179"/>
              <a:ext cx="81297" cy="81297"/>
            </a:xfrm>
            <a:custGeom>
              <a:avLst/>
              <a:gdLst>
                <a:gd name="T0" fmla="*/ 31 w 39"/>
                <a:gd name="T1" fmla="*/ 39 h 39"/>
                <a:gd name="T2" fmla="*/ 29 w 39"/>
                <a:gd name="T3" fmla="*/ 38 h 39"/>
                <a:gd name="T4" fmla="*/ 18 w 39"/>
                <a:gd name="T5" fmla="*/ 27 h 39"/>
                <a:gd name="T6" fmla="*/ 12 w 39"/>
                <a:gd name="T7" fmla="*/ 32 h 39"/>
                <a:gd name="T8" fmla="*/ 10 w 39"/>
                <a:gd name="T9" fmla="*/ 33 h 39"/>
                <a:gd name="T10" fmla="*/ 9 w 39"/>
                <a:gd name="T11" fmla="*/ 32 h 39"/>
                <a:gd name="T12" fmla="*/ 0 w 39"/>
                <a:gd name="T13" fmla="*/ 3 h 39"/>
                <a:gd name="T14" fmla="*/ 1 w 39"/>
                <a:gd name="T15" fmla="*/ 1 h 39"/>
                <a:gd name="T16" fmla="*/ 3 w 39"/>
                <a:gd name="T17" fmla="*/ 1 h 39"/>
                <a:gd name="T18" fmla="*/ 32 w 39"/>
                <a:gd name="T19" fmla="*/ 9 h 39"/>
                <a:gd name="T20" fmla="*/ 33 w 39"/>
                <a:gd name="T21" fmla="*/ 10 h 39"/>
                <a:gd name="T22" fmla="*/ 32 w 39"/>
                <a:gd name="T23" fmla="*/ 12 h 39"/>
                <a:gd name="T24" fmla="*/ 27 w 39"/>
                <a:gd name="T25" fmla="*/ 18 h 39"/>
                <a:gd name="T26" fmla="*/ 38 w 39"/>
                <a:gd name="T27" fmla="*/ 29 h 39"/>
                <a:gd name="T28" fmla="*/ 39 w 39"/>
                <a:gd name="T29" fmla="*/ 31 h 39"/>
                <a:gd name="T30" fmla="*/ 38 w 39"/>
                <a:gd name="T31" fmla="*/ 32 h 39"/>
                <a:gd name="T32" fmla="*/ 32 w 39"/>
                <a:gd name="T33" fmla="*/ 38 h 39"/>
                <a:gd name="T34" fmla="*/ 31 w 39"/>
                <a:gd name="T35" fmla="*/ 39 h 39"/>
                <a:gd name="T36" fmla="*/ 18 w 39"/>
                <a:gd name="T37" fmla="*/ 22 h 39"/>
                <a:gd name="T38" fmla="*/ 19 w 39"/>
                <a:gd name="T39" fmla="*/ 23 h 39"/>
                <a:gd name="T40" fmla="*/ 31 w 39"/>
                <a:gd name="T41" fmla="*/ 34 h 39"/>
                <a:gd name="T42" fmla="*/ 34 w 39"/>
                <a:gd name="T43" fmla="*/ 31 h 39"/>
                <a:gd name="T44" fmla="*/ 23 w 39"/>
                <a:gd name="T45" fmla="*/ 19 h 39"/>
                <a:gd name="T46" fmla="*/ 22 w 39"/>
                <a:gd name="T47" fmla="*/ 18 h 39"/>
                <a:gd name="T48" fmla="*/ 23 w 39"/>
                <a:gd name="T49" fmla="*/ 17 h 39"/>
                <a:gd name="T50" fmla="*/ 27 w 39"/>
                <a:gd name="T51" fmla="*/ 12 h 39"/>
                <a:gd name="T52" fmla="*/ 5 w 39"/>
                <a:gd name="T53" fmla="*/ 5 h 39"/>
                <a:gd name="T54" fmla="*/ 12 w 39"/>
                <a:gd name="T55" fmla="*/ 28 h 39"/>
                <a:gd name="T56" fmla="*/ 16 w 39"/>
                <a:gd name="T57" fmla="*/ 23 h 39"/>
                <a:gd name="T58" fmla="*/ 18 w 39"/>
                <a:gd name="T5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9">
                  <a:moveTo>
                    <a:pt x="31" y="39"/>
                  </a:moveTo>
                  <a:cubicBezTo>
                    <a:pt x="30" y="39"/>
                    <a:pt x="30" y="39"/>
                    <a:pt x="29" y="3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3" y="10"/>
                    <a:pt x="33" y="10"/>
                  </a:cubicBezTo>
                  <a:cubicBezTo>
                    <a:pt x="33" y="11"/>
                    <a:pt x="33" y="12"/>
                    <a:pt x="32" y="12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9" y="30"/>
                    <a:pt x="39" y="31"/>
                  </a:cubicBezTo>
                  <a:cubicBezTo>
                    <a:pt x="39" y="31"/>
                    <a:pt x="38" y="32"/>
                    <a:pt x="38" y="3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lose/>
                  <a:moveTo>
                    <a:pt x="18" y="22"/>
                  </a:moveTo>
                  <a:cubicBezTo>
                    <a:pt x="18" y="22"/>
                    <a:pt x="19" y="22"/>
                    <a:pt x="19" y="2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7" y="22"/>
                    <a:pt x="18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37730" y="1652732"/>
            <a:ext cx="1060800" cy="1060800"/>
            <a:chOff x="4730290" y="3576651"/>
            <a:chExt cx="795600" cy="795600"/>
          </a:xfrm>
        </p:grpSpPr>
        <p:sp>
          <p:nvSpPr>
            <p:cNvPr id="16" name="Oval 15"/>
            <p:cNvSpPr/>
            <p:nvPr/>
          </p:nvSpPr>
          <p:spPr>
            <a:xfrm>
              <a:off x="4730290" y="3576651"/>
              <a:ext cx="795600" cy="7956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1600" dirty="0"/>
            </a:p>
          </p:txBody>
        </p:sp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4962073" y="3725987"/>
              <a:ext cx="323422" cy="358769"/>
            </a:xfrm>
            <a:custGeom>
              <a:avLst/>
              <a:gdLst>
                <a:gd name="T0" fmla="*/ 2 w 155"/>
                <a:gd name="T1" fmla="*/ 172 h 172"/>
                <a:gd name="T2" fmla="*/ 0 w 155"/>
                <a:gd name="T3" fmla="*/ 170 h 172"/>
                <a:gd name="T4" fmla="*/ 0 w 155"/>
                <a:gd name="T5" fmla="*/ 24 h 172"/>
                <a:gd name="T6" fmla="*/ 24 w 155"/>
                <a:gd name="T7" fmla="*/ 0 h 172"/>
                <a:gd name="T8" fmla="*/ 153 w 155"/>
                <a:gd name="T9" fmla="*/ 0 h 172"/>
                <a:gd name="T10" fmla="*/ 155 w 155"/>
                <a:gd name="T11" fmla="*/ 2 h 172"/>
                <a:gd name="T12" fmla="*/ 155 w 155"/>
                <a:gd name="T13" fmla="*/ 148 h 172"/>
                <a:gd name="T14" fmla="*/ 153 w 155"/>
                <a:gd name="T15" fmla="*/ 150 h 172"/>
                <a:gd name="T16" fmla="*/ 151 w 155"/>
                <a:gd name="T17" fmla="*/ 148 h 172"/>
                <a:gd name="T18" fmla="*/ 151 w 155"/>
                <a:gd name="T19" fmla="*/ 4 h 172"/>
                <a:gd name="T20" fmla="*/ 24 w 155"/>
                <a:gd name="T21" fmla="*/ 4 h 172"/>
                <a:gd name="T22" fmla="*/ 4 w 155"/>
                <a:gd name="T23" fmla="*/ 24 h 172"/>
                <a:gd name="T24" fmla="*/ 4 w 155"/>
                <a:gd name="T25" fmla="*/ 170 h 172"/>
                <a:gd name="T26" fmla="*/ 2 w 155"/>
                <a:gd name="T2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72">
                  <a:moveTo>
                    <a:pt x="2" y="172"/>
                  </a:moveTo>
                  <a:cubicBezTo>
                    <a:pt x="1" y="172"/>
                    <a:pt x="0" y="171"/>
                    <a:pt x="0" y="17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5" y="1"/>
                    <a:pt x="155" y="2"/>
                  </a:cubicBezTo>
                  <a:cubicBezTo>
                    <a:pt x="155" y="148"/>
                    <a:pt x="155" y="148"/>
                    <a:pt x="155" y="148"/>
                  </a:cubicBezTo>
                  <a:cubicBezTo>
                    <a:pt x="155" y="149"/>
                    <a:pt x="154" y="150"/>
                    <a:pt x="153" y="150"/>
                  </a:cubicBezTo>
                  <a:cubicBezTo>
                    <a:pt x="152" y="150"/>
                    <a:pt x="151" y="149"/>
                    <a:pt x="151" y="148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3" y="4"/>
                    <a:pt x="4" y="13"/>
                    <a:pt x="4" y="24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3" y="172"/>
                    <a:pt x="2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4962076" y="4030852"/>
              <a:ext cx="323422" cy="99855"/>
            </a:xfrm>
            <a:custGeom>
              <a:avLst/>
              <a:gdLst>
                <a:gd name="T0" fmla="*/ 153 w 155"/>
                <a:gd name="T1" fmla="*/ 48 h 48"/>
                <a:gd name="T2" fmla="*/ 128 w 155"/>
                <a:gd name="T3" fmla="*/ 48 h 48"/>
                <a:gd name="T4" fmla="*/ 126 w 155"/>
                <a:gd name="T5" fmla="*/ 46 h 48"/>
                <a:gd name="T6" fmla="*/ 128 w 155"/>
                <a:gd name="T7" fmla="*/ 44 h 48"/>
                <a:gd name="T8" fmla="*/ 151 w 155"/>
                <a:gd name="T9" fmla="*/ 44 h 48"/>
                <a:gd name="T10" fmla="*/ 151 w 155"/>
                <a:gd name="T11" fmla="*/ 4 h 48"/>
                <a:gd name="T12" fmla="*/ 24 w 155"/>
                <a:gd name="T13" fmla="*/ 4 h 48"/>
                <a:gd name="T14" fmla="*/ 4 w 155"/>
                <a:gd name="T15" fmla="*/ 24 h 48"/>
                <a:gd name="T16" fmla="*/ 24 w 155"/>
                <a:gd name="T17" fmla="*/ 44 h 48"/>
                <a:gd name="T18" fmla="*/ 101 w 155"/>
                <a:gd name="T19" fmla="*/ 44 h 48"/>
                <a:gd name="T20" fmla="*/ 102 w 155"/>
                <a:gd name="T21" fmla="*/ 46 h 48"/>
                <a:gd name="T22" fmla="*/ 101 w 155"/>
                <a:gd name="T23" fmla="*/ 48 h 48"/>
                <a:gd name="T24" fmla="*/ 24 w 155"/>
                <a:gd name="T25" fmla="*/ 48 h 48"/>
                <a:gd name="T26" fmla="*/ 0 w 155"/>
                <a:gd name="T27" fmla="*/ 24 h 48"/>
                <a:gd name="T28" fmla="*/ 24 w 155"/>
                <a:gd name="T29" fmla="*/ 0 h 48"/>
                <a:gd name="T30" fmla="*/ 153 w 155"/>
                <a:gd name="T31" fmla="*/ 0 h 48"/>
                <a:gd name="T32" fmla="*/ 155 w 155"/>
                <a:gd name="T33" fmla="*/ 2 h 48"/>
                <a:gd name="T34" fmla="*/ 155 w 155"/>
                <a:gd name="T35" fmla="*/ 46 h 48"/>
                <a:gd name="T36" fmla="*/ 153 w 155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48">
                  <a:moveTo>
                    <a:pt x="153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6" y="47"/>
                    <a:pt x="126" y="46"/>
                  </a:cubicBezTo>
                  <a:cubicBezTo>
                    <a:pt x="126" y="45"/>
                    <a:pt x="127" y="44"/>
                    <a:pt x="128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3" y="4"/>
                    <a:pt x="4" y="13"/>
                    <a:pt x="4" y="24"/>
                  </a:cubicBezTo>
                  <a:cubicBezTo>
                    <a:pt x="4" y="35"/>
                    <a:pt x="13" y="44"/>
                    <a:pt x="24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2" y="44"/>
                    <a:pt x="102" y="45"/>
                    <a:pt x="102" y="46"/>
                  </a:cubicBezTo>
                  <a:cubicBezTo>
                    <a:pt x="102" y="47"/>
                    <a:pt x="102" y="48"/>
                    <a:pt x="101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5" y="1"/>
                    <a:pt x="155" y="2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7"/>
                    <a:pt x="154" y="48"/>
                    <a:pt x="153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4994774" y="4061780"/>
              <a:ext cx="290727" cy="7953"/>
            </a:xfrm>
            <a:custGeom>
              <a:avLst/>
              <a:gdLst>
                <a:gd name="T0" fmla="*/ 137 w 139"/>
                <a:gd name="T1" fmla="*/ 4 h 4"/>
                <a:gd name="T2" fmla="*/ 2 w 139"/>
                <a:gd name="T3" fmla="*/ 4 h 4"/>
                <a:gd name="T4" fmla="*/ 0 w 139"/>
                <a:gd name="T5" fmla="*/ 2 h 4"/>
                <a:gd name="T6" fmla="*/ 2 w 139"/>
                <a:gd name="T7" fmla="*/ 0 h 4"/>
                <a:gd name="T8" fmla="*/ 137 w 139"/>
                <a:gd name="T9" fmla="*/ 0 h 4"/>
                <a:gd name="T10" fmla="*/ 139 w 139"/>
                <a:gd name="T11" fmla="*/ 2 h 4"/>
                <a:gd name="T12" fmla="*/ 137 w 13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4">
                  <a:moveTo>
                    <a:pt x="13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39" y="3"/>
                    <a:pt x="138" y="4"/>
                    <a:pt x="1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4994770" y="4090941"/>
              <a:ext cx="180268" cy="8837"/>
            </a:xfrm>
            <a:custGeom>
              <a:avLst/>
              <a:gdLst>
                <a:gd name="T0" fmla="*/ 85 w 86"/>
                <a:gd name="T1" fmla="*/ 4 h 4"/>
                <a:gd name="T2" fmla="*/ 2 w 86"/>
                <a:gd name="T3" fmla="*/ 4 h 4"/>
                <a:gd name="T4" fmla="*/ 0 w 86"/>
                <a:gd name="T5" fmla="*/ 2 h 4"/>
                <a:gd name="T6" fmla="*/ 2 w 86"/>
                <a:gd name="T7" fmla="*/ 0 h 4"/>
                <a:gd name="T8" fmla="*/ 85 w 86"/>
                <a:gd name="T9" fmla="*/ 0 h 4"/>
                <a:gd name="T10" fmla="*/ 86 w 86"/>
                <a:gd name="T11" fmla="*/ 2 h 4"/>
                <a:gd name="T12" fmla="*/ 85 w 8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">
                  <a:moveTo>
                    <a:pt x="8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1"/>
                    <a:pt x="86" y="2"/>
                  </a:cubicBezTo>
                  <a:cubicBezTo>
                    <a:pt x="86" y="3"/>
                    <a:pt x="86" y="4"/>
                    <a:pt x="8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21" name="Freeform 57"/>
            <p:cNvSpPr>
              <a:spLocks/>
            </p:cNvSpPr>
            <p:nvPr/>
          </p:nvSpPr>
          <p:spPr bwMode="auto">
            <a:xfrm>
              <a:off x="5224524" y="4090941"/>
              <a:ext cx="60973" cy="8837"/>
            </a:xfrm>
            <a:custGeom>
              <a:avLst/>
              <a:gdLst>
                <a:gd name="T0" fmla="*/ 27 w 29"/>
                <a:gd name="T1" fmla="*/ 4 h 4"/>
                <a:gd name="T2" fmla="*/ 2 w 29"/>
                <a:gd name="T3" fmla="*/ 4 h 4"/>
                <a:gd name="T4" fmla="*/ 0 w 29"/>
                <a:gd name="T5" fmla="*/ 2 h 4"/>
                <a:gd name="T6" fmla="*/ 2 w 29"/>
                <a:gd name="T7" fmla="*/ 0 h 4"/>
                <a:gd name="T8" fmla="*/ 27 w 29"/>
                <a:gd name="T9" fmla="*/ 0 h 4"/>
                <a:gd name="T10" fmla="*/ 29 w 29"/>
                <a:gd name="T11" fmla="*/ 2 h 4"/>
                <a:gd name="T12" fmla="*/ 27 w 2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3"/>
                    <a:pt x="28" y="4"/>
                    <a:pt x="2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22" name="Freeform 58"/>
            <p:cNvSpPr>
              <a:spLocks noEditPoints="1"/>
            </p:cNvSpPr>
            <p:nvPr/>
          </p:nvSpPr>
          <p:spPr bwMode="auto">
            <a:xfrm>
              <a:off x="5017748" y="3771938"/>
              <a:ext cx="225335" cy="66275"/>
            </a:xfrm>
            <a:custGeom>
              <a:avLst/>
              <a:gdLst>
                <a:gd name="T0" fmla="*/ 100 w 108"/>
                <a:gd name="T1" fmla="*/ 32 h 32"/>
                <a:gd name="T2" fmla="*/ 8 w 108"/>
                <a:gd name="T3" fmla="*/ 32 h 32"/>
                <a:gd name="T4" fmla="*/ 0 w 108"/>
                <a:gd name="T5" fmla="*/ 24 h 32"/>
                <a:gd name="T6" fmla="*/ 0 w 108"/>
                <a:gd name="T7" fmla="*/ 7 h 32"/>
                <a:gd name="T8" fmla="*/ 8 w 108"/>
                <a:gd name="T9" fmla="*/ 0 h 32"/>
                <a:gd name="T10" fmla="*/ 100 w 108"/>
                <a:gd name="T11" fmla="*/ 0 h 32"/>
                <a:gd name="T12" fmla="*/ 108 w 108"/>
                <a:gd name="T13" fmla="*/ 7 h 32"/>
                <a:gd name="T14" fmla="*/ 108 w 108"/>
                <a:gd name="T15" fmla="*/ 24 h 32"/>
                <a:gd name="T16" fmla="*/ 100 w 108"/>
                <a:gd name="T17" fmla="*/ 32 h 32"/>
                <a:gd name="T18" fmla="*/ 8 w 108"/>
                <a:gd name="T19" fmla="*/ 4 h 32"/>
                <a:gd name="T20" fmla="*/ 4 w 108"/>
                <a:gd name="T21" fmla="*/ 7 h 32"/>
                <a:gd name="T22" fmla="*/ 4 w 108"/>
                <a:gd name="T23" fmla="*/ 24 h 32"/>
                <a:gd name="T24" fmla="*/ 8 w 108"/>
                <a:gd name="T25" fmla="*/ 28 h 32"/>
                <a:gd name="T26" fmla="*/ 100 w 108"/>
                <a:gd name="T27" fmla="*/ 28 h 32"/>
                <a:gd name="T28" fmla="*/ 104 w 108"/>
                <a:gd name="T29" fmla="*/ 24 h 32"/>
                <a:gd name="T30" fmla="*/ 104 w 108"/>
                <a:gd name="T31" fmla="*/ 7 h 32"/>
                <a:gd name="T32" fmla="*/ 100 w 108"/>
                <a:gd name="T33" fmla="*/ 4 h 32"/>
                <a:gd name="T34" fmla="*/ 8 w 108"/>
                <a:gd name="T35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32">
                  <a:moveTo>
                    <a:pt x="100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28"/>
                    <a:pt x="0" y="2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4" y="0"/>
                    <a:pt x="108" y="3"/>
                    <a:pt x="108" y="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8"/>
                    <a:pt x="104" y="32"/>
                    <a:pt x="100" y="32"/>
                  </a:cubicBezTo>
                  <a:close/>
                  <a:moveTo>
                    <a:pt x="8" y="4"/>
                  </a:moveTo>
                  <a:cubicBezTo>
                    <a:pt x="6" y="4"/>
                    <a:pt x="4" y="5"/>
                    <a:pt x="4" y="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6" y="28"/>
                    <a:pt x="8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8"/>
                    <a:pt x="104" y="26"/>
                    <a:pt x="104" y="24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5"/>
                    <a:pt x="102" y="4"/>
                    <a:pt x="100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  <p:sp>
          <p:nvSpPr>
            <p:cNvPr id="23" name="Freeform 59"/>
            <p:cNvSpPr>
              <a:spLocks noEditPoints="1"/>
            </p:cNvSpPr>
            <p:nvPr/>
          </p:nvSpPr>
          <p:spPr bwMode="auto">
            <a:xfrm>
              <a:off x="5167991" y="4061783"/>
              <a:ext cx="65391" cy="122830"/>
            </a:xfrm>
            <a:custGeom>
              <a:avLst/>
              <a:gdLst>
                <a:gd name="T0" fmla="*/ 2 w 31"/>
                <a:gd name="T1" fmla="*/ 58 h 59"/>
                <a:gd name="T2" fmla="*/ 1 w 31"/>
                <a:gd name="T3" fmla="*/ 58 h 59"/>
                <a:gd name="T4" fmla="*/ 0 w 31"/>
                <a:gd name="T5" fmla="*/ 56 h 59"/>
                <a:gd name="T6" fmla="*/ 0 w 31"/>
                <a:gd name="T7" fmla="*/ 2 h 59"/>
                <a:gd name="T8" fmla="*/ 2 w 31"/>
                <a:gd name="T9" fmla="*/ 0 h 59"/>
                <a:gd name="T10" fmla="*/ 29 w 31"/>
                <a:gd name="T11" fmla="*/ 0 h 59"/>
                <a:gd name="T12" fmla="*/ 31 w 31"/>
                <a:gd name="T13" fmla="*/ 2 h 59"/>
                <a:gd name="T14" fmla="*/ 31 w 31"/>
                <a:gd name="T15" fmla="*/ 56 h 59"/>
                <a:gd name="T16" fmla="*/ 30 w 31"/>
                <a:gd name="T17" fmla="*/ 58 h 59"/>
                <a:gd name="T18" fmla="*/ 28 w 31"/>
                <a:gd name="T19" fmla="*/ 58 h 59"/>
                <a:gd name="T20" fmla="*/ 15 w 31"/>
                <a:gd name="T21" fmla="*/ 48 h 59"/>
                <a:gd name="T22" fmla="*/ 3 w 31"/>
                <a:gd name="T23" fmla="*/ 58 h 59"/>
                <a:gd name="T24" fmla="*/ 2 w 31"/>
                <a:gd name="T25" fmla="*/ 58 h 59"/>
                <a:gd name="T26" fmla="*/ 3 w 31"/>
                <a:gd name="T27" fmla="*/ 4 h 59"/>
                <a:gd name="T28" fmla="*/ 3 w 31"/>
                <a:gd name="T29" fmla="*/ 52 h 59"/>
                <a:gd name="T30" fmla="*/ 14 w 31"/>
                <a:gd name="T31" fmla="*/ 44 h 59"/>
                <a:gd name="T32" fmla="*/ 16 w 31"/>
                <a:gd name="T33" fmla="*/ 44 h 59"/>
                <a:gd name="T34" fmla="*/ 27 w 31"/>
                <a:gd name="T35" fmla="*/ 52 h 59"/>
                <a:gd name="T36" fmla="*/ 27 w 31"/>
                <a:gd name="T37" fmla="*/ 4 h 59"/>
                <a:gd name="T38" fmla="*/ 3 w 31"/>
                <a:gd name="T3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59">
                  <a:moveTo>
                    <a:pt x="2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7"/>
                    <a:pt x="0" y="5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7"/>
                    <a:pt x="31" y="58"/>
                    <a:pt x="30" y="58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8"/>
                    <a:pt x="2" y="58"/>
                    <a:pt x="2" y="58"/>
                  </a:cubicBezTo>
                  <a:close/>
                  <a:moveTo>
                    <a:pt x="3" y="4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3"/>
                    <a:pt x="16" y="43"/>
                    <a:pt x="16" y="4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4"/>
                    <a:pt x="27" y="4"/>
                    <a:pt x="27" y="4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 sz="3200"/>
            </a:p>
          </p:txBody>
        </p:sp>
      </p:grpSp>
    </p:spTree>
    <p:extLst>
      <p:ext uri="{BB962C8B-B14F-4D97-AF65-F5344CB8AC3E}">
        <p14:creationId xmlns:p14="http://schemas.microsoft.com/office/powerpoint/2010/main" val="38621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0537-AECB-457F-AE27-8DD5A33BC95B}" type="datetime6">
              <a:rPr lang="en-US" smtClean="0"/>
              <a:t>September 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NSW Department of Education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044"/>
            <a:ext cx="8424937" cy="50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U Slides [Read-Only]" id="{9699154E-0DBF-47E0-969E-1A9BFDA006DE}" vid="{DDADB450-016C-4677-AF4C-DEC3E05D622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875</Words>
  <Application>Microsoft Office PowerPoint</Application>
  <PresentationFormat>On-screen Show (16:9)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Courier New</vt:lpstr>
      <vt:lpstr>Montserrat</vt:lpstr>
      <vt:lpstr>Montserrat Light</vt:lpstr>
      <vt:lpstr>Symbol</vt:lpstr>
      <vt:lpstr>Times New Roman</vt:lpstr>
      <vt:lpstr>Wingdings</vt:lpstr>
      <vt:lpstr>Office Theme</vt:lpstr>
      <vt:lpstr>1_Office Theme</vt:lpstr>
      <vt:lpstr>STRIVING FOR EXCELLENCE</vt:lpstr>
      <vt:lpstr>JUST A REMINDER OF THE FULL twelve projects…</vt:lpstr>
      <vt:lpstr>CURRICULUM SUPPORT: NEW SYLLABUS TIMELINE</vt:lpstr>
      <vt:lpstr>Curriculum Support: implementation tile</vt:lpstr>
      <vt:lpstr>PowerPoint Presentation</vt:lpstr>
      <vt:lpstr>Best Start kindergarten assessment</vt:lpstr>
      <vt:lpstr>Professional learning</vt:lpstr>
      <vt:lpstr>USING THE PROGRESSIONS WITH PLAN2 (K-6)</vt:lpstr>
      <vt:lpstr>PowerPoint Presentation</vt:lpstr>
      <vt:lpstr>EARLY ACTION FOR SUCCESS</vt:lpstr>
      <vt:lpstr>School Services Strategic Planning Process </vt:lpstr>
      <vt:lpstr>Support Resources </vt:lpstr>
      <vt:lpstr>Customer relationship manager</vt:lpstr>
      <vt:lpstr>Aboriginal education and communities</vt:lpstr>
      <vt:lpstr>MyPL – THE IMPROVEMENT JOURNEY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Induction Conference</dc:title>
  <dc:creator>Hoffman, James;Ananda Horton</dc:creator>
  <cp:lastModifiedBy>Jane Simmons</cp:lastModifiedBy>
  <cp:revision>193</cp:revision>
  <cp:lastPrinted>2018-09-05T05:19:53Z</cp:lastPrinted>
  <dcterms:modified xsi:type="dcterms:W3CDTF">2018-09-05T05:20:42Z</dcterms:modified>
</cp:coreProperties>
</file>