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5"/>
    <p:restoredTop sz="94677"/>
  </p:normalViewPr>
  <p:slideViewPr>
    <p:cSldViewPr snapToGrid="0" snapToObjects="1">
      <p:cViewPr varScale="1">
        <p:scale>
          <a:sx n="138" d="100"/>
          <a:sy n="13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B6A0-F62A-3E4B-B301-039991C47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3D2C0-51F6-294A-8FF3-84FE22F77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F34C1-7E41-C04F-AFCF-56B3FF28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27B23-3832-E24E-B5BD-F9C75FAC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96FBE-0DA2-D145-9A42-C6B8FB28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D0D1-D186-0B45-A089-0DF48416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2D8E5-5B76-134C-B83B-2CAF73AC9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8353-CF1B-494F-8851-BB94F10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8017E-7624-9C41-927F-F8928566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B1BF6-BF72-684E-B6F7-FDEC0034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5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3D9BB-4D30-B14D-89A9-61D75CF75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3E93-A21C-6D4F-BF3D-42F5C017C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079E6-FC47-B044-82E3-C2B8DA80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C208A-D106-5043-834E-D622F98D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6E179-C685-5942-B78D-89847647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B139-6605-C241-BE0C-FA28D14A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6B14B-00FE-574E-987B-06222C55F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BE7A3-43C9-1748-ADD6-DB658A80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A26D-27B2-AD4C-B693-436E7137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4F15C-6684-3943-ADFF-3F20DED0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15D4-BFA8-F54C-959C-ECA2E4D1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DB189-C7D2-1E4C-BCF9-CA83E1F1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06664-2D9C-4141-8B77-2BD51B4B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275BC-74EA-4A42-BA6F-84EA663B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C7280-7D87-7D40-B862-A1D485E7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1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36CB-D7E1-AA47-A67E-ABC5DBC6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06D7-973E-1442-BDF8-9EB0147ED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C7B78-7CB2-9B4D-A9BE-89CE4482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AFC57-DFBD-BE43-BFD3-1BBC56B5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9EFEA-FAF1-1042-B860-14AAB28D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CB248-1C52-A04C-B414-C7BBE51B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3E00-97A8-CA4B-B677-79B6201F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B94AA-0E14-2A46-B046-0BCE49229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01D9D-3C2B-5149-96FE-AB5597FA0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6B83E-DA7C-884C-A70C-FD283DE92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4258B-D2EE-AE46-A733-E1FC9AAF3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E442D-BA7C-7F4A-BF01-90CA1757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C5F24-5554-0C41-B9DD-612F5A7B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430CF-E63E-C44F-B213-68E83D4F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9D1B-BDF9-B146-8F46-185F2071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2ADD5-4153-0B45-B222-7C288219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8429D-C43A-2848-9159-9B415F01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FDF6B-2D31-0D4B-8D80-9D66E64E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7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BA26C-6658-DB46-814D-5FEE6165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73B27-2CC1-2344-A1F5-D962A6F2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DDD00-A809-964B-9CA6-81D7ED2F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2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EBC7-4CF4-7644-BE6A-5666E7AD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B3E3-9F7B-0445-ADC1-2C201309F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21A4A-4CE7-5D42-A27B-21FA94C3A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7A3E7-359C-1C4E-8CE3-84AEBDCC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D2DF3-BEE4-5749-AD37-28A3743A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59BF9-1C6C-8D41-AA32-5943E3E6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5F46-E3C6-3043-8220-00FA3252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370B4-1EFE-A14F-9E95-1856E822A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6982B-780F-4041-BBB6-AFA03FEC3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2BCC-6724-C541-8B05-82C47792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D25BA-721E-DA48-8295-022FD32D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35BC-121D-2C4A-89D6-B878351E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2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B736E-EAC5-0146-B7B1-09142552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1C169-6579-544A-B235-533962427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36D4-0D90-C14F-BA7B-094E8857F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9E90-E25F-0A41-9D9E-528F339592BF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FBFAB-036E-8C45-BD5F-B6BDF8BF8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0F58-82A0-BC47-B7E4-078D84EF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A2D75-C0E2-CC45-B87B-C528B994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C935BF-820F-604A-99B6-931DEC855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620" y="1306071"/>
            <a:ext cx="5478379" cy="2663407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</a:rPr>
              <a:t>President’s Report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Term 3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State Council</a:t>
            </a: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B416C1-A7F1-D94E-A7EA-40426EC7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8287" y="5181029"/>
            <a:ext cx="4750247" cy="61839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September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00591-C60D-5A48-97F1-47E71350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5" y="1676399"/>
            <a:ext cx="2701124" cy="27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C935BF-820F-604A-99B6-931DEC855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0594" y="311980"/>
            <a:ext cx="6942665" cy="5909733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Australian Principal of the Year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Australian Government Principal of the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00591-C60D-5A48-97F1-47E71350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5" y="1676399"/>
            <a:ext cx="2701124" cy="2701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9046F8-A8EE-EF48-A78A-37F40219EF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77528" y="2780145"/>
            <a:ext cx="4941454" cy="36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5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C935BF-820F-604A-99B6-931DEC855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267" y="592667"/>
            <a:ext cx="6942665" cy="5909733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HR Salary Tool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Far South Coast [ Group 1]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Roll Out Group 3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Robyn Evans &amp; Ian </a:t>
            </a:r>
            <a:r>
              <a:rPr lang="en-US" sz="2000" b="1" dirty="0" err="1">
                <a:solidFill>
                  <a:srgbClr val="FFFFFF"/>
                </a:solidFill>
              </a:rPr>
              <a:t>Reeson</a:t>
            </a:r>
            <a:r>
              <a:rPr lang="en-US" sz="2000" b="1" dirty="0">
                <a:solidFill>
                  <a:srgbClr val="FFFFFF"/>
                </a:solidFill>
              </a:rPr>
              <a:t> – Dep Sec Peter Riordan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Minister’s Intervention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DEL Glen Patterson &amp; Peter Miles – training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Face -2 - Face 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but not fixing the tool</a:t>
            </a:r>
            <a:br>
              <a:rPr lang="en-US" sz="2000" b="1" dirty="0">
                <a:solidFill>
                  <a:srgbClr val="FFFFFF"/>
                </a:solidFill>
              </a:rPr>
            </a:b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An example of governance without key stakeholders</a:t>
            </a:r>
            <a:br>
              <a:rPr lang="en-US" sz="2000" b="1" dirty="0">
                <a:solidFill>
                  <a:srgbClr val="FFFFFF"/>
                </a:solidFill>
              </a:rPr>
            </a:b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	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NAPLAN &amp; NAPLAN online</a:t>
            </a:r>
            <a:b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Called for a review – Minister supports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data use &amp; My Schools website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equating data between paper &amp; pencil /online</a:t>
            </a: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00591-C60D-5A48-97F1-47E71350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5" y="1676399"/>
            <a:ext cx="2701124" cy="27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C935BF-820F-604A-99B6-931DEC855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267" y="592667"/>
            <a:ext cx="6942665" cy="5909733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3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Principal Well-Being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Bondi Beach Principal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any one of us…..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Support each other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Anne van </a:t>
            </a:r>
            <a:r>
              <a:rPr lang="en-US" sz="2200" b="1" dirty="0" err="1">
                <a:solidFill>
                  <a:srgbClr val="FFFFFF"/>
                </a:solidFill>
              </a:rPr>
              <a:t>Dartel</a:t>
            </a:r>
            <a:r>
              <a:rPr lang="en-US" sz="2200" b="1" dirty="0">
                <a:solidFill>
                  <a:srgbClr val="FFFFFF"/>
                </a:solidFill>
              </a:rPr>
              <a:t> [Principal Support], Greg McLaren [Legal] &amp; Geoff Scott [Professional Officer]</a:t>
            </a:r>
            <a:br>
              <a:rPr lang="en-US" sz="2200" b="1" dirty="0">
                <a:solidFill>
                  <a:srgbClr val="FFFFFF"/>
                </a:solidFill>
              </a:rPr>
            </a:br>
            <a:br>
              <a:rPr lang="en-US" sz="2000" b="1" dirty="0">
                <a:solidFill>
                  <a:srgbClr val="FFFFFF"/>
                </a:solidFill>
              </a:rPr>
            </a:b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	</a:t>
            </a:r>
            <a:r>
              <a:rPr lang="en-US" sz="3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Leadership Standing Committee</a:t>
            </a:r>
            <a:b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previous approval 0.2 plus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review of position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this is our future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3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Curriculum Review</a:t>
            </a:r>
            <a:b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Prof Geoff Masters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Terms of Reference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Crowded Curriculum -  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00591-C60D-5A48-97F1-47E71350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5" y="1676399"/>
            <a:ext cx="2701124" cy="27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C935BF-820F-604A-99B6-931DEC855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267" y="592667"/>
            <a:ext cx="6942665" cy="5909733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3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National Scene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change of Minister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Fair Funding campaign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politics &amp; deals</a:t>
            </a:r>
            <a:br>
              <a:rPr lang="en-US" sz="2000" b="1" dirty="0">
                <a:solidFill>
                  <a:srgbClr val="FFFFFF"/>
                </a:solidFill>
              </a:rPr>
            </a:b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	</a:t>
            </a:r>
            <a:r>
              <a:rPr lang="en-US" sz="3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International Scene</a:t>
            </a:r>
            <a:b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AGPPA – member of ICP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3 Presidents went to Ireland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Shanghai Conference 2019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3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Local Schools Local Decisions</a:t>
            </a:r>
            <a:b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submission – John </a:t>
            </a:r>
            <a:r>
              <a:rPr lang="en-US" sz="2200" b="1" dirty="0" err="1">
                <a:solidFill>
                  <a:schemeClr val="bg1"/>
                </a:solidFill>
              </a:rPr>
              <a:t>Mularczyk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  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00591-C60D-5A48-97F1-47E71350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5" y="1676399"/>
            <a:ext cx="2701124" cy="27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C935BF-820F-604A-99B6-931DEC855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267" y="592667"/>
            <a:ext cx="6942665" cy="5909733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3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Website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changes …..dashboard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links between Newsletter, app, notifications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 err="1">
                <a:solidFill>
                  <a:srgbClr val="FFFFFF"/>
                </a:solidFill>
              </a:rPr>
              <a:t>Wehmella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Back End</a:t>
            </a:r>
            <a:br>
              <a:rPr lang="en-US" sz="2200" b="1" dirty="0">
                <a:solidFill>
                  <a:srgbClr val="FFFFFF"/>
                </a:solidFill>
              </a:rPr>
            </a:br>
            <a:br>
              <a:rPr lang="en-US" sz="2200" b="1" dirty="0">
                <a:solidFill>
                  <a:srgbClr val="FFFFFF"/>
                </a:solidFill>
              </a:rPr>
            </a:b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	</a:t>
            </a:r>
            <a:r>
              <a:rPr lang="en-US" sz="2200" b="1" dirty="0">
                <a:solidFill>
                  <a:schemeClr val="bg1"/>
                </a:solidFill>
              </a:rPr>
              <a:t>  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00591-C60D-5A48-97F1-47E71350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5" y="1676399"/>
            <a:ext cx="2701124" cy="2701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BECBD-2C98-EC43-BCB6-54792BF3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741" y="2686587"/>
            <a:ext cx="4870051" cy="36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2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Macintosh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President’s Report Term 3 State Council </vt:lpstr>
      <vt:lpstr>Australian Principal of the Year  Australian Government Principal of the Year</vt:lpstr>
      <vt:lpstr> HR Salary Tool Far South Coast [ Group 1] Roll Out Group 3 Robyn Evans &amp; Ian Reeson – Dep Sec Peter Riordan Minister’s Intervention DEL Glen Patterson &amp; Peter Miles – training Face -2 - Face  but not fixing the tool  An example of governance without key stakeholders   NAPLAN &amp; NAPLAN online Called for a review – Minister supports data use &amp; My Schools website equating data between paper &amp; pencil /online  </vt:lpstr>
      <vt:lpstr> Principal Well-Being Bondi Beach Principal any one of us….. Support each other Anne van Dartel [Principal Support], Greg McLaren [Legal] &amp; Geoff Scott [Professional Officer]    Leadership Standing Committee previous approval 0.2 plus review of position this is our future   Curriculum Review Prof Geoff Masters Terms of Reference Crowded Curriculum -   </vt:lpstr>
      <vt:lpstr> National Scene change of Minister Fair Funding campaign politics &amp; deals   International Scene AGPPA – member of ICP 3 Presidents went to Ireland Shanghai Conference 2019    Local Schools Local Decisions submission – John Mularczyk    </vt:lpstr>
      <vt:lpstr> Website changes …..dashboard links between Newsletter, app, notifications Wehmella Back End   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Report Term 3 State Council </dc:title>
  <dc:creator>Phil Seymour</dc:creator>
  <cp:lastModifiedBy>Phil Seymour</cp:lastModifiedBy>
  <cp:revision>8</cp:revision>
  <dcterms:created xsi:type="dcterms:W3CDTF">2018-09-05T12:25:58Z</dcterms:created>
  <dcterms:modified xsi:type="dcterms:W3CDTF">2018-09-05T13:24:53Z</dcterms:modified>
</cp:coreProperties>
</file>