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ink/ink2.xml" ContentType="application/inkml+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78" r:id="rId3"/>
    <p:sldId id="276" r:id="rId4"/>
    <p:sldId id="275" r:id="rId5"/>
    <p:sldId id="269" r:id="rId6"/>
    <p:sldId id="264" r:id="rId7"/>
    <p:sldId id="266" r:id="rId8"/>
    <p:sldId id="267" r:id="rId9"/>
    <p:sldId id="277" r:id="rId10"/>
    <p:sldId id="263" r:id="rId11"/>
    <p:sldId id="279" r:id="rId12"/>
  </p:sldIdLst>
  <p:sldSz cx="9144000" cy="5143500" type="screen16x9"/>
  <p:notesSz cx="11063288" cy="60229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1897">
          <p15:clr>
            <a:srgbClr val="A4A3A4"/>
          </p15:clr>
        </p15:guide>
        <p15:guide id="2" pos="348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425968"/>
    <a:srgbClr val="00B178"/>
    <a:srgbClr val="000000"/>
    <a:srgbClr val="00ABC3"/>
    <a:srgbClr val="E7F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737" autoAdjust="0"/>
  </p:normalViewPr>
  <p:slideViewPr>
    <p:cSldViewPr snapToObjects="1">
      <p:cViewPr varScale="1">
        <p:scale>
          <a:sx n="89" d="100"/>
          <a:sy n="89" d="100"/>
        </p:scale>
        <p:origin x="855" y="48"/>
      </p:cViewPr>
      <p:guideLst>
        <p:guide orient="horz" pos="1620"/>
        <p:guide pos="2880"/>
      </p:guideLst>
    </p:cSldViewPr>
  </p:slideViewPr>
  <p:notesTextViewPr>
    <p:cViewPr>
      <p:scale>
        <a:sx n="3" d="2"/>
        <a:sy n="3" d="2"/>
      </p:scale>
      <p:origin x="0" y="0"/>
    </p:cViewPr>
  </p:notesTextViewPr>
  <p:notesViewPr>
    <p:cSldViewPr snapToObjects="1">
      <p:cViewPr varScale="1">
        <p:scale>
          <a:sx n="90" d="100"/>
          <a:sy n="90" d="100"/>
        </p:scale>
        <p:origin x="-96" y="-1528"/>
      </p:cViewPr>
      <p:guideLst>
        <p:guide orient="horz" pos="1897"/>
        <p:guide pos="348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1"/>
            <c:bubble3D val="0"/>
            <c:spPr>
              <a:solidFill>
                <a:schemeClr val="tx2"/>
              </a:solidFill>
            </c:spPr>
            <c:extLst>
              <c:ext xmlns:c16="http://schemas.microsoft.com/office/drawing/2014/chart" uri="{C3380CC4-5D6E-409C-BE32-E72D297353CC}">
                <c16:uniqueId val="{00000001-0172-4828-848C-582EFB7FD607}"/>
              </c:ext>
            </c:extLst>
          </c:dPt>
          <c:dPt>
            <c:idx val="2"/>
            <c:bubble3D val="0"/>
            <c:spPr>
              <a:solidFill>
                <a:schemeClr val="accent2"/>
              </a:solidFill>
            </c:spPr>
            <c:extLst>
              <c:ext xmlns:c16="http://schemas.microsoft.com/office/drawing/2014/chart" uri="{C3380CC4-5D6E-409C-BE32-E72D297353CC}">
                <c16:uniqueId val="{00000003-0172-4828-848C-582EFB7FD607}"/>
              </c:ext>
            </c:extLst>
          </c:dPt>
          <c:cat>
            <c:strRef>
              <c:f>Sheet1!$A$2:$A$4</c:f>
              <c:strCache>
                <c:ptCount val="3"/>
                <c:pt idx="0">
                  <c:v>1st Qtr</c:v>
                </c:pt>
                <c:pt idx="1">
                  <c:v>2nd Qtr</c:v>
                </c:pt>
                <c:pt idx="2">
                  <c:v>3rd Qtr</c:v>
                </c:pt>
              </c:strCache>
            </c:strRef>
          </c:cat>
          <c:val>
            <c:numRef>
              <c:f>Sheet1!$B$2:$B$4</c:f>
              <c:numCache>
                <c:formatCode>General</c:formatCode>
                <c:ptCount val="3"/>
                <c:pt idx="0">
                  <c:v>1</c:v>
                </c:pt>
                <c:pt idx="1">
                  <c:v>1</c:v>
                </c:pt>
                <c:pt idx="2">
                  <c:v>1</c:v>
                </c:pt>
              </c:numCache>
            </c:numRef>
          </c:val>
          <c:extLst>
            <c:ext xmlns:c16="http://schemas.microsoft.com/office/drawing/2014/chart" uri="{C3380CC4-5D6E-409C-BE32-E72D297353CC}">
              <c16:uniqueId val="{00000004-0172-4828-848C-582EFB7FD607}"/>
            </c:ext>
          </c:extLst>
        </c:ser>
        <c:dLbls>
          <c:showLegendKey val="0"/>
          <c:showVal val="0"/>
          <c:showCatName val="0"/>
          <c:showSerName val="0"/>
          <c:showPercent val="0"/>
          <c:showBubbleSize val="0"/>
          <c:showLeaderLines val="1"/>
        </c:dLbls>
        <c:firstSliceAng val="0"/>
        <c:holeSize val="72"/>
      </c:doughnut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D538F3-8B6F-4659-BDFE-50CFE9DD0EEE}"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06DCED40-50EE-4850-A960-9104CE02790E}">
      <dgm:prSet phldrT="[Text]"/>
      <dgm:spPr/>
      <dgm:t>
        <a:bodyPr/>
        <a:lstStyle/>
        <a:p>
          <a:r>
            <a:rPr lang="en-US" dirty="0" smtClean="0"/>
            <a:t>Stage 1: Sourcing Ideas</a:t>
          </a:r>
          <a:endParaRPr lang="en-US" dirty="0"/>
        </a:p>
      </dgm:t>
    </dgm:pt>
    <dgm:pt modelId="{E3B01B55-1716-4199-B328-794C1FCB01F4}" type="parTrans" cxnId="{C74F6567-2BA2-4D94-9CF1-0448E295CBB5}">
      <dgm:prSet/>
      <dgm:spPr/>
      <dgm:t>
        <a:bodyPr/>
        <a:lstStyle/>
        <a:p>
          <a:endParaRPr lang="en-US"/>
        </a:p>
      </dgm:t>
    </dgm:pt>
    <dgm:pt modelId="{DA8EF7BF-CF39-4F39-884E-AB231FD07C5D}" type="sibTrans" cxnId="{C74F6567-2BA2-4D94-9CF1-0448E295CBB5}">
      <dgm:prSet/>
      <dgm:spPr/>
      <dgm:t>
        <a:bodyPr/>
        <a:lstStyle/>
        <a:p>
          <a:endParaRPr lang="en-US"/>
        </a:p>
      </dgm:t>
    </dgm:pt>
    <dgm:pt modelId="{3773965A-29D9-4E5E-B55B-B8DF91BE8613}">
      <dgm:prSet phldrT="[Text]"/>
      <dgm:spPr/>
      <dgm:t>
        <a:bodyPr/>
        <a:lstStyle/>
        <a:p>
          <a:r>
            <a:rPr lang="en-US" b="1" dirty="0" smtClean="0"/>
            <a:t>29 ideas </a:t>
          </a:r>
          <a:r>
            <a:rPr lang="en-US" dirty="0" smtClean="0"/>
            <a:t>received (14 primary schools, 14 secondary schools, one combined)</a:t>
          </a:r>
          <a:endParaRPr lang="en-US" dirty="0"/>
        </a:p>
      </dgm:t>
    </dgm:pt>
    <dgm:pt modelId="{48DF5C8D-BB1A-4E62-83AB-E914AD650309}" type="parTrans" cxnId="{6130FA6C-9603-4A15-B664-65AA1B4BDD2D}">
      <dgm:prSet/>
      <dgm:spPr/>
      <dgm:t>
        <a:bodyPr/>
        <a:lstStyle/>
        <a:p>
          <a:endParaRPr lang="en-US"/>
        </a:p>
      </dgm:t>
    </dgm:pt>
    <dgm:pt modelId="{CD73A173-C005-408A-9512-E650B9E22D94}" type="sibTrans" cxnId="{6130FA6C-9603-4A15-B664-65AA1B4BDD2D}">
      <dgm:prSet/>
      <dgm:spPr/>
      <dgm:t>
        <a:bodyPr/>
        <a:lstStyle/>
        <a:p>
          <a:endParaRPr lang="en-US"/>
        </a:p>
      </dgm:t>
    </dgm:pt>
    <dgm:pt modelId="{05C94EC2-F417-4B3C-8516-B173300F9EF8}">
      <dgm:prSet phldrT="[Text]"/>
      <dgm:spPr/>
      <dgm:t>
        <a:bodyPr/>
        <a:lstStyle/>
        <a:p>
          <a:r>
            <a:rPr lang="en-US" dirty="0" smtClean="0"/>
            <a:t>All schools in the Regional South Operational Directorate were able to submit an idea.</a:t>
          </a:r>
          <a:endParaRPr lang="en-US" dirty="0"/>
        </a:p>
      </dgm:t>
    </dgm:pt>
    <dgm:pt modelId="{08FE2661-A626-4A41-957A-CED57498D611}" type="parTrans" cxnId="{89DEE462-51F4-4017-9741-9EBC77B1C776}">
      <dgm:prSet/>
      <dgm:spPr/>
      <dgm:t>
        <a:bodyPr/>
        <a:lstStyle/>
        <a:p>
          <a:endParaRPr lang="en-US"/>
        </a:p>
      </dgm:t>
    </dgm:pt>
    <dgm:pt modelId="{B4E97A26-A820-4C35-B88A-4E369CBBB6DF}" type="sibTrans" cxnId="{89DEE462-51F4-4017-9741-9EBC77B1C776}">
      <dgm:prSet/>
      <dgm:spPr/>
      <dgm:t>
        <a:bodyPr/>
        <a:lstStyle/>
        <a:p>
          <a:endParaRPr lang="en-US"/>
        </a:p>
      </dgm:t>
    </dgm:pt>
    <dgm:pt modelId="{3D63724C-3488-4000-AECC-BBBAF33B2737}">
      <dgm:prSet phldrT="[Text]"/>
      <dgm:spPr/>
      <dgm:t>
        <a:bodyPr/>
        <a:lstStyle/>
        <a:p>
          <a:r>
            <a:rPr lang="en-US" dirty="0" smtClean="0"/>
            <a:t>Stage 3:</a:t>
          </a:r>
        </a:p>
        <a:p>
          <a:r>
            <a:rPr lang="en-US" dirty="0" smtClean="0"/>
            <a:t>Exploration</a:t>
          </a:r>
          <a:endParaRPr lang="en-US" dirty="0"/>
        </a:p>
      </dgm:t>
    </dgm:pt>
    <dgm:pt modelId="{168BFA65-7114-4B4D-A787-DFC5705339A2}" type="parTrans" cxnId="{CFE7EBE2-9E8C-454A-A45B-F05A04BECC47}">
      <dgm:prSet/>
      <dgm:spPr/>
      <dgm:t>
        <a:bodyPr/>
        <a:lstStyle/>
        <a:p>
          <a:endParaRPr lang="en-US"/>
        </a:p>
      </dgm:t>
    </dgm:pt>
    <dgm:pt modelId="{5D686B6A-F557-43EE-9724-A36F465B094F}" type="sibTrans" cxnId="{CFE7EBE2-9E8C-454A-A45B-F05A04BECC47}">
      <dgm:prSet/>
      <dgm:spPr/>
      <dgm:t>
        <a:bodyPr/>
        <a:lstStyle/>
        <a:p>
          <a:endParaRPr lang="en-US"/>
        </a:p>
      </dgm:t>
    </dgm:pt>
    <dgm:pt modelId="{83654D99-75DB-4057-97E9-6A6684783F77}">
      <dgm:prSet phldrT="[Text]"/>
      <dgm:spPr/>
      <dgm:t>
        <a:bodyPr/>
        <a:lstStyle/>
        <a:p>
          <a:r>
            <a:rPr lang="en-AU" b="1" dirty="0" smtClean="0"/>
            <a:t>4 ideas selected </a:t>
          </a:r>
          <a:br>
            <a:rPr lang="en-AU" b="1" dirty="0" smtClean="0"/>
          </a:br>
          <a:r>
            <a:rPr lang="en-AU" dirty="0" smtClean="0"/>
            <a:t>(2 primary schools selected – Lansvale and Campbelltown East)</a:t>
          </a:r>
          <a:endParaRPr lang="en-US" dirty="0"/>
        </a:p>
      </dgm:t>
    </dgm:pt>
    <dgm:pt modelId="{7E708AC7-1644-4529-9DB7-8E2A95A6EE24}" type="parTrans" cxnId="{8221F044-2E97-4575-AE72-835051622075}">
      <dgm:prSet/>
      <dgm:spPr/>
      <dgm:t>
        <a:bodyPr/>
        <a:lstStyle/>
        <a:p>
          <a:endParaRPr lang="en-US"/>
        </a:p>
      </dgm:t>
    </dgm:pt>
    <dgm:pt modelId="{25ACB5C0-8ADB-4E9D-AE33-FCFE9CF04C91}" type="sibTrans" cxnId="{8221F044-2E97-4575-AE72-835051622075}">
      <dgm:prSet/>
      <dgm:spPr/>
      <dgm:t>
        <a:bodyPr/>
        <a:lstStyle/>
        <a:p>
          <a:endParaRPr lang="en-US"/>
        </a:p>
      </dgm:t>
    </dgm:pt>
    <dgm:pt modelId="{163CD318-0260-43FC-BF9C-13F3F8A23169}">
      <dgm:prSet phldrT="[Text]"/>
      <dgm:spPr/>
      <dgm:t>
        <a:bodyPr/>
        <a:lstStyle/>
        <a:p>
          <a:r>
            <a:rPr lang="en-AU" dirty="0" smtClean="0"/>
            <a:t>A week long design sprint.</a:t>
          </a:r>
          <a:endParaRPr lang="en-US" dirty="0"/>
        </a:p>
      </dgm:t>
    </dgm:pt>
    <dgm:pt modelId="{D3D092DF-2F15-409A-A6BA-8157B5A69227}" type="parTrans" cxnId="{206DCAD6-3B9F-4888-80F8-A783E7BBA931}">
      <dgm:prSet/>
      <dgm:spPr/>
      <dgm:t>
        <a:bodyPr/>
        <a:lstStyle/>
        <a:p>
          <a:endParaRPr lang="en-US"/>
        </a:p>
      </dgm:t>
    </dgm:pt>
    <dgm:pt modelId="{74BA7B84-7820-434D-883E-84F998BDE093}" type="sibTrans" cxnId="{206DCAD6-3B9F-4888-80F8-A783E7BBA931}">
      <dgm:prSet/>
      <dgm:spPr/>
      <dgm:t>
        <a:bodyPr/>
        <a:lstStyle/>
        <a:p>
          <a:endParaRPr lang="en-US"/>
        </a:p>
      </dgm:t>
    </dgm:pt>
    <dgm:pt modelId="{93897557-85AB-402F-B097-65140793DAD6}">
      <dgm:prSet phldrT="[Text]"/>
      <dgm:spPr/>
      <dgm:t>
        <a:bodyPr/>
        <a:lstStyle/>
        <a:p>
          <a:r>
            <a:rPr lang="en-US" dirty="0" smtClean="0"/>
            <a:t>Stage 4:</a:t>
          </a:r>
        </a:p>
        <a:p>
          <a:r>
            <a:rPr lang="en-US" dirty="0" smtClean="0"/>
            <a:t>Accelerator</a:t>
          </a:r>
          <a:endParaRPr lang="en-US" dirty="0"/>
        </a:p>
      </dgm:t>
    </dgm:pt>
    <dgm:pt modelId="{4B38B174-80AA-41DC-8345-783ED5AD8C33}" type="parTrans" cxnId="{C29C44B3-859E-44B3-9EEA-21AC542E7577}">
      <dgm:prSet/>
      <dgm:spPr/>
      <dgm:t>
        <a:bodyPr/>
        <a:lstStyle/>
        <a:p>
          <a:endParaRPr lang="en-US"/>
        </a:p>
      </dgm:t>
    </dgm:pt>
    <dgm:pt modelId="{A9BC0869-FD09-4EDC-8424-64C2B2982545}" type="sibTrans" cxnId="{C29C44B3-859E-44B3-9EEA-21AC542E7577}">
      <dgm:prSet/>
      <dgm:spPr/>
      <dgm:t>
        <a:bodyPr/>
        <a:lstStyle/>
        <a:p>
          <a:endParaRPr lang="en-US"/>
        </a:p>
      </dgm:t>
    </dgm:pt>
    <dgm:pt modelId="{A0481E24-2641-4947-9FC3-7A8BCF2D713C}">
      <dgm:prSet phldrT="[Text]"/>
      <dgm:spPr/>
      <dgm:t>
        <a:bodyPr/>
        <a:lstStyle/>
        <a:p>
          <a:r>
            <a:rPr lang="en-AU" b="1" dirty="0" smtClean="0"/>
            <a:t>2 proposals proceeding to the final stage</a:t>
          </a:r>
          <a:br>
            <a:rPr lang="en-AU" b="1" dirty="0" smtClean="0"/>
          </a:br>
          <a:r>
            <a:rPr lang="en-AU" dirty="0" smtClean="0"/>
            <a:t>(Campbelltown East plus one team which combines two secondary schools)</a:t>
          </a:r>
          <a:endParaRPr lang="en-US" dirty="0"/>
        </a:p>
      </dgm:t>
    </dgm:pt>
    <dgm:pt modelId="{B78557F8-ACE8-4D9F-AE6F-E5F506DA11FA}" type="parTrans" cxnId="{AA306893-E6F4-4790-BCFC-BE5D799032EA}">
      <dgm:prSet/>
      <dgm:spPr/>
      <dgm:t>
        <a:bodyPr/>
        <a:lstStyle/>
        <a:p>
          <a:endParaRPr lang="en-US"/>
        </a:p>
      </dgm:t>
    </dgm:pt>
    <dgm:pt modelId="{44242D39-BA57-41D5-A675-FBEAB10FBFE8}" type="sibTrans" cxnId="{AA306893-E6F4-4790-BCFC-BE5D799032EA}">
      <dgm:prSet/>
      <dgm:spPr/>
      <dgm:t>
        <a:bodyPr/>
        <a:lstStyle/>
        <a:p>
          <a:endParaRPr lang="en-US"/>
        </a:p>
      </dgm:t>
    </dgm:pt>
    <dgm:pt modelId="{2BC7A93F-76E7-444E-A75C-438D0E6B3187}">
      <dgm:prSet phldrT="[Text]"/>
      <dgm:spPr/>
      <dgm:t>
        <a:bodyPr/>
        <a:lstStyle/>
        <a:p>
          <a:r>
            <a:rPr lang="en-AU" b="1" i="1" dirty="0" smtClean="0"/>
            <a:t>Accelerator stage commences next week.</a:t>
          </a:r>
          <a:endParaRPr lang="en-US" dirty="0"/>
        </a:p>
      </dgm:t>
    </dgm:pt>
    <dgm:pt modelId="{5F90296C-948A-475B-AF6E-30160ED383EC}" type="parTrans" cxnId="{070BD129-44AE-4D2C-A946-C549C63F181B}">
      <dgm:prSet/>
      <dgm:spPr/>
      <dgm:t>
        <a:bodyPr/>
        <a:lstStyle/>
        <a:p>
          <a:endParaRPr lang="en-US"/>
        </a:p>
      </dgm:t>
    </dgm:pt>
    <dgm:pt modelId="{DC831EFE-067F-41A3-B68E-BE1B6B97B1A8}" type="sibTrans" cxnId="{070BD129-44AE-4D2C-A946-C549C63F181B}">
      <dgm:prSet/>
      <dgm:spPr/>
      <dgm:t>
        <a:bodyPr/>
        <a:lstStyle/>
        <a:p>
          <a:endParaRPr lang="en-US"/>
        </a:p>
      </dgm:t>
    </dgm:pt>
    <dgm:pt modelId="{CF3E4E01-84E9-49E6-9D96-6EA34BA19230}">
      <dgm:prSet phldrT="[Text]"/>
      <dgm:spPr/>
      <dgm:t>
        <a:bodyPr/>
        <a:lstStyle/>
        <a:p>
          <a:r>
            <a:rPr lang="en-US" dirty="0" smtClean="0"/>
            <a:t>Stage 2: Immersion</a:t>
          </a:r>
          <a:endParaRPr lang="en-US" dirty="0"/>
        </a:p>
      </dgm:t>
    </dgm:pt>
    <dgm:pt modelId="{A4C739FC-BD74-45D8-8348-62D10C0EB013}" type="parTrans" cxnId="{E33E3E69-EA6F-4C78-8338-CA994DEAD8B3}">
      <dgm:prSet/>
      <dgm:spPr/>
      <dgm:t>
        <a:bodyPr/>
        <a:lstStyle/>
        <a:p>
          <a:endParaRPr lang="en-US"/>
        </a:p>
      </dgm:t>
    </dgm:pt>
    <dgm:pt modelId="{B0F730E7-AADD-4376-91AC-E6D154303CBE}" type="sibTrans" cxnId="{E33E3E69-EA6F-4C78-8338-CA994DEAD8B3}">
      <dgm:prSet/>
      <dgm:spPr/>
      <dgm:t>
        <a:bodyPr/>
        <a:lstStyle/>
        <a:p>
          <a:endParaRPr lang="en-US"/>
        </a:p>
      </dgm:t>
    </dgm:pt>
    <dgm:pt modelId="{A3C83B63-8D92-443C-93F4-A174BEEFA93D}">
      <dgm:prSet phldrT="[Text]"/>
      <dgm:spPr/>
      <dgm:t>
        <a:bodyPr/>
        <a:lstStyle/>
        <a:p>
          <a:r>
            <a:rPr lang="en-AU" b="1" dirty="0" smtClean="0"/>
            <a:t>10 ideas selected </a:t>
          </a:r>
          <a:br>
            <a:rPr lang="en-AU" b="1" dirty="0" smtClean="0"/>
          </a:br>
          <a:r>
            <a:rPr lang="en-AU" dirty="0" smtClean="0"/>
            <a:t>(5 primary schools)</a:t>
          </a:r>
        </a:p>
        <a:p>
          <a:r>
            <a:rPr lang="en-AU" dirty="0" smtClean="0"/>
            <a:t>PPA participated in assessment process</a:t>
          </a:r>
          <a:endParaRPr lang="en-US" dirty="0"/>
        </a:p>
      </dgm:t>
    </dgm:pt>
    <dgm:pt modelId="{B6226D63-C781-497C-B050-842F31B0B3DB}" type="parTrans" cxnId="{BFC59D5B-9F5F-4565-BD23-6400162F6E25}">
      <dgm:prSet/>
      <dgm:spPr/>
      <dgm:t>
        <a:bodyPr/>
        <a:lstStyle/>
        <a:p>
          <a:endParaRPr lang="en-US"/>
        </a:p>
      </dgm:t>
    </dgm:pt>
    <dgm:pt modelId="{ECA43459-C357-4B03-B003-2E6179756C0E}" type="sibTrans" cxnId="{BFC59D5B-9F5F-4565-BD23-6400162F6E25}">
      <dgm:prSet/>
      <dgm:spPr/>
      <dgm:t>
        <a:bodyPr/>
        <a:lstStyle/>
        <a:p>
          <a:endParaRPr lang="en-US"/>
        </a:p>
      </dgm:t>
    </dgm:pt>
    <dgm:pt modelId="{A0AF1980-C4CF-4339-88A6-D6F016511896}">
      <dgm:prSet phldrT="[Text]"/>
      <dgm:spPr/>
      <dgm:t>
        <a:bodyPr/>
        <a:lstStyle/>
        <a:p>
          <a:r>
            <a:rPr lang="en-AU" dirty="0" smtClean="0"/>
            <a:t>3 day, boot camp-style workshop.</a:t>
          </a:r>
          <a:endParaRPr lang="en-US" dirty="0"/>
        </a:p>
      </dgm:t>
    </dgm:pt>
    <dgm:pt modelId="{700AF75C-F8EA-4446-91DE-D5E04DBED3E4}" type="parTrans" cxnId="{FB2397CA-945C-4FAD-AE63-68E61175562D}">
      <dgm:prSet/>
      <dgm:spPr/>
      <dgm:t>
        <a:bodyPr/>
        <a:lstStyle/>
        <a:p>
          <a:endParaRPr lang="en-US"/>
        </a:p>
      </dgm:t>
    </dgm:pt>
    <dgm:pt modelId="{440D6186-4165-4788-B20F-D835866F0E01}" type="sibTrans" cxnId="{FB2397CA-945C-4FAD-AE63-68E61175562D}">
      <dgm:prSet/>
      <dgm:spPr/>
      <dgm:t>
        <a:bodyPr/>
        <a:lstStyle/>
        <a:p>
          <a:endParaRPr lang="en-US"/>
        </a:p>
      </dgm:t>
    </dgm:pt>
    <dgm:pt modelId="{AC214A81-279E-421F-BCD1-556928BDE585}" type="pres">
      <dgm:prSet presAssocID="{C9D538F3-8B6F-4659-BDFE-50CFE9DD0EEE}" presName="theList" presStyleCnt="0">
        <dgm:presLayoutVars>
          <dgm:dir/>
          <dgm:animLvl val="lvl"/>
          <dgm:resizeHandles val="exact"/>
        </dgm:presLayoutVars>
      </dgm:prSet>
      <dgm:spPr/>
      <dgm:t>
        <a:bodyPr/>
        <a:lstStyle/>
        <a:p>
          <a:endParaRPr lang="en-US"/>
        </a:p>
      </dgm:t>
    </dgm:pt>
    <dgm:pt modelId="{B88B1034-03E2-4851-9BF6-5B6F6996D83A}" type="pres">
      <dgm:prSet presAssocID="{06DCED40-50EE-4850-A960-9104CE02790E}" presName="compNode" presStyleCnt="0"/>
      <dgm:spPr/>
    </dgm:pt>
    <dgm:pt modelId="{79718004-2A24-4C8A-B91F-24C599D5A24D}" type="pres">
      <dgm:prSet presAssocID="{06DCED40-50EE-4850-A960-9104CE02790E}" presName="aNode" presStyleLbl="bgShp" presStyleIdx="0" presStyleCnt="4"/>
      <dgm:spPr/>
      <dgm:t>
        <a:bodyPr/>
        <a:lstStyle/>
        <a:p>
          <a:endParaRPr lang="en-US"/>
        </a:p>
      </dgm:t>
    </dgm:pt>
    <dgm:pt modelId="{D6FCA708-39AF-419C-ABCA-C60F0D7CE840}" type="pres">
      <dgm:prSet presAssocID="{06DCED40-50EE-4850-A960-9104CE02790E}" presName="textNode" presStyleLbl="bgShp" presStyleIdx="0" presStyleCnt="4"/>
      <dgm:spPr/>
      <dgm:t>
        <a:bodyPr/>
        <a:lstStyle/>
        <a:p>
          <a:endParaRPr lang="en-US"/>
        </a:p>
      </dgm:t>
    </dgm:pt>
    <dgm:pt modelId="{205A98D5-1DF6-478B-BBD1-00879977C716}" type="pres">
      <dgm:prSet presAssocID="{06DCED40-50EE-4850-A960-9104CE02790E}" presName="compChildNode" presStyleCnt="0"/>
      <dgm:spPr/>
    </dgm:pt>
    <dgm:pt modelId="{E620687E-C213-4496-A5FD-566B5737E323}" type="pres">
      <dgm:prSet presAssocID="{06DCED40-50EE-4850-A960-9104CE02790E}" presName="theInnerList" presStyleCnt="0"/>
      <dgm:spPr/>
    </dgm:pt>
    <dgm:pt modelId="{709DBCF4-4B69-4993-A852-C2A64FF0BD95}" type="pres">
      <dgm:prSet presAssocID="{3773965A-29D9-4E5E-B55B-B8DF91BE8613}" presName="childNode" presStyleLbl="node1" presStyleIdx="0" presStyleCnt="8">
        <dgm:presLayoutVars>
          <dgm:bulletEnabled val="1"/>
        </dgm:presLayoutVars>
      </dgm:prSet>
      <dgm:spPr/>
      <dgm:t>
        <a:bodyPr/>
        <a:lstStyle/>
        <a:p>
          <a:endParaRPr lang="en-US"/>
        </a:p>
      </dgm:t>
    </dgm:pt>
    <dgm:pt modelId="{F11C47F5-2331-4B05-89F7-AA5AA3ED6CF2}" type="pres">
      <dgm:prSet presAssocID="{3773965A-29D9-4E5E-B55B-B8DF91BE8613}" presName="aSpace2" presStyleCnt="0"/>
      <dgm:spPr/>
    </dgm:pt>
    <dgm:pt modelId="{1C69A0CC-FFC1-487E-B307-550C50FF97D0}" type="pres">
      <dgm:prSet presAssocID="{05C94EC2-F417-4B3C-8516-B173300F9EF8}" presName="childNode" presStyleLbl="node1" presStyleIdx="1" presStyleCnt="8">
        <dgm:presLayoutVars>
          <dgm:bulletEnabled val="1"/>
        </dgm:presLayoutVars>
      </dgm:prSet>
      <dgm:spPr/>
      <dgm:t>
        <a:bodyPr/>
        <a:lstStyle/>
        <a:p>
          <a:endParaRPr lang="en-US"/>
        </a:p>
      </dgm:t>
    </dgm:pt>
    <dgm:pt modelId="{CADE1B8A-8956-4899-A535-5C4BB766C2D9}" type="pres">
      <dgm:prSet presAssocID="{06DCED40-50EE-4850-A960-9104CE02790E}" presName="aSpace" presStyleCnt="0"/>
      <dgm:spPr/>
    </dgm:pt>
    <dgm:pt modelId="{7BC5FCFA-65D7-46A3-BC33-47D6844E5A09}" type="pres">
      <dgm:prSet presAssocID="{CF3E4E01-84E9-49E6-9D96-6EA34BA19230}" presName="compNode" presStyleCnt="0"/>
      <dgm:spPr/>
    </dgm:pt>
    <dgm:pt modelId="{95E5272F-1EFC-46CF-8AE4-831AC7773A67}" type="pres">
      <dgm:prSet presAssocID="{CF3E4E01-84E9-49E6-9D96-6EA34BA19230}" presName="aNode" presStyleLbl="bgShp" presStyleIdx="1" presStyleCnt="4"/>
      <dgm:spPr/>
      <dgm:t>
        <a:bodyPr/>
        <a:lstStyle/>
        <a:p>
          <a:endParaRPr lang="en-US"/>
        </a:p>
      </dgm:t>
    </dgm:pt>
    <dgm:pt modelId="{46E3AED1-4FBD-44FC-923F-3C8243822DE3}" type="pres">
      <dgm:prSet presAssocID="{CF3E4E01-84E9-49E6-9D96-6EA34BA19230}" presName="textNode" presStyleLbl="bgShp" presStyleIdx="1" presStyleCnt="4"/>
      <dgm:spPr/>
      <dgm:t>
        <a:bodyPr/>
        <a:lstStyle/>
        <a:p>
          <a:endParaRPr lang="en-US"/>
        </a:p>
      </dgm:t>
    </dgm:pt>
    <dgm:pt modelId="{BF3C3823-D308-4217-9F0C-ADDC1D09BD11}" type="pres">
      <dgm:prSet presAssocID="{CF3E4E01-84E9-49E6-9D96-6EA34BA19230}" presName="compChildNode" presStyleCnt="0"/>
      <dgm:spPr/>
    </dgm:pt>
    <dgm:pt modelId="{718945AF-8C90-4939-B5A0-B9DB6E24EBBF}" type="pres">
      <dgm:prSet presAssocID="{CF3E4E01-84E9-49E6-9D96-6EA34BA19230}" presName="theInnerList" presStyleCnt="0"/>
      <dgm:spPr/>
    </dgm:pt>
    <dgm:pt modelId="{514BD243-C4EE-43C6-B9A7-D1089F013401}" type="pres">
      <dgm:prSet presAssocID="{A3C83B63-8D92-443C-93F4-A174BEEFA93D}" presName="childNode" presStyleLbl="node1" presStyleIdx="2" presStyleCnt="8" custLinFactNeighborX="-1647" custLinFactNeighborY="-5464">
        <dgm:presLayoutVars>
          <dgm:bulletEnabled val="1"/>
        </dgm:presLayoutVars>
      </dgm:prSet>
      <dgm:spPr/>
      <dgm:t>
        <a:bodyPr/>
        <a:lstStyle/>
        <a:p>
          <a:endParaRPr lang="en-US"/>
        </a:p>
      </dgm:t>
    </dgm:pt>
    <dgm:pt modelId="{542000A0-3A30-464C-A2FA-09D81CEE4F64}" type="pres">
      <dgm:prSet presAssocID="{A3C83B63-8D92-443C-93F4-A174BEEFA93D}" presName="aSpace2" presStyleCnt="0"/>
      <dgm:spPr/>
    </dgm:pt>
    <dgm:pt modelId="{27B53475-C970-47B9-820A-9BF79DB7C70E}" type="pres">
      <dgm:prSet presAssocID="{A0AF1980-C4CF-4339-88A6-D6F016511896}" presName="childNode" presStyleLbl="node1" presStyleIdx="3" presStyleCnt="8">
        <dgm:presLayoutVars>
          <dgm:bulletEnabled val="1"/>
        </dgm:presLayoutVars>
      </dgm:prSet>
      <dgm:spPr/>
      <dgm:t>
        <a:bodyPr/>
        <a:lstStyle/>
        <a:p>
          <a:endParaRPr lang="en-US"/>
        </a:p>
      </dgm:t>
    </dgm:pt>
    <dgm:pt modelId="{FB405C8A-2EA9-4CBB-9ED8-C5F287783567}" type="pres">
      <dgm:prSet presAssocID="{CF3E4E01-84E9-49E6-9D96-6EA34BA19230}" presName="aSpace" presStyleCnt="0"/>
      <dgm:spPr/>
    </dgm:pt>
    <dgm:pt modelId="{1B695478-2389-49EB-82A3-8CFE73FAA3F8}" type="pres">
      <dgm:prSet presAssocID="{3D63724C-3488-4000-AECC-BBBAF33B2737}" presName="compNode" presStyleCnt="0"/>
      <dgm:spPr/>
    </dgm:pt>
    <dgm:pt modelId="{90040CED-31E8-4DC6-B375-76791CEF6F73}" type="pres">
      <dgm:prSet presAssocID="{3D63724C-3488-4000-AECC-BBBAF33B2737}" presName="aNode" presStyleLbl="bgShp" presStyleIdx="2" presStyleCnt="4"/>
      <dgm:spPr/>
      <dgm:t>
        <a:bodyPr/>
        <a:lstStyle/>
        <a:p>
          <a:endParaRPr lang="en-US"/>
        </a:p>
      </dgm:t>
    </dgm:pt>
    <dgm:pt modelId="{1FE9E834-79EC-4A71-86CA-30E7F827B4B3}" type="pres">
      <dgm:prSet presAssocID="{3D63724C-3488-4000-AECC-BBBAF33B2737}" presName="textNode" presStyleLbl="bgShp" presStyleIdx="2" presStyleCnt="4"/>
      <dgm:spPr/>
      <dgm:t>
        <a:bodyPr/>
        <a:lstStyle/>
        <a:p>
          <a:endParaRPr lang="en-US"/>
        </a:p>
      </dgm:t>
    </dgm:pt>
    <dgm:pt modelId="{8E70EAAC-8071-4410-859A-7BAABF69D15D}" type="pres">
      <dgm:prSet presAssocID="{3D63724C-3488-4000-AECC-BBBAF33B2737}" presName="compChildNode" presStyleCnt="0"/>
      <dgm:spPr/>
    </dgm:pt>
    <dgm:pt modelId="{43DD269C-8DDC-4214-B855-3D5D4AF6CE13}" type="pres">
      <dgm:prSet presAssocID="{3D63724C-3488-4000-AECC-BBBAF33B2737}" presName="theInnerList" presStyleCnt="0"/>
      <dgm:spPr/>
    </dgm:pt>
    <dgm:pt modelId="{09781EE0-757A-473A-8AFC-063EB3BF2292}" type="pres">
      <dgm:prSet presAssocID="{83654D99-75DB-4057-97E9-6A6684783F77}" presName="childNode" presStyleLbl="node1" presStyleIdx="4" presStyleCnt="8" custLinFactNeighborX="-562" custLinFactNeighborY="-5464">
        <dgm:presLayoutVars>
          <dgm:bulletEnabled val="1"/>
        </dgm:presLayoutVars>
      </dgm:prSet>
      <dgm:spPr/>
      <dgm:t>
        <a:bodyPr/>
        <a:lstStyle/>
        <a:p>
          <a:endParaRPr lang="en-US"/>
        </a:p>
      </dgm:t>
    </dgm:pt>
    <dgm:pt modelId="{DEC1D814-A4C1-406B-A168-C8297F325092}" type="pres">
      <dgm:prSet presAssocID="{83654D99-75DB-4057-97E9-6A6684783F77}" presName="aSpace2" presStyleCnt="0"/>
      <dgm:spPr/>
    </dgm:pt>
    <dgm:pt modelId="{60E9D9BD-9088-48A6-92BC-42870019C3CC}" type="pres">
      <dgm:prSet presAssocID="{163CD318-0260-43FC-BF9C-13F3F8A23169}" presName="childNode" presStyleLbl="node1" presStyleIdx="5" presStyleCnt="8">
        <dgm:presLayoutVars>
          <dgm:bulletEnabled val="1"/>
        </dgm:presLayoutVars>
      </dgm:prSet>
      <dgm:spPr/>
      <dgm:t>
        <a:bodyPr/>
        <a:lstStyle/>
        <a:p>
          <a:endParaRPr lang="en-US"/>
        </a:p>
      </dgm:t>
    </dgm:pt>
    <dgm:pt modelId="{12B1CF38-6F06-49EA-838D-AC87B14EE04B}" type="pres">
      <dgm:prSet presAssocID="{3D63724C-3488-4000-AECC-BBBAF33B2737}" presName="aSpace" presStyleCnt="0"/>
      <dgm:spPr/>
    </dgm:pt>
    <dgm:pt modelId="{D26E44C8-0A82-4F28-AA59-F4AB91733097}" type="pres">
      <dgm:prSet presAssocID="{93897557-85AB-402F-B097-65140793DAD6}" presName="compNode" presStyleCnt="0"/>
      <dgm:spPr/>
    </dgm:pt>
    <dgm:pt modelId="{505CC792-3F2A-4611-9F3E-D4E963E936E9}" type="pres">
      <dgm:prSet presAssocID="{93897557-85AB-402F-B097-65140793DAD6}" presName="aNode" presStyleLbl="bgShp" presStyleIdx="3" presStyleCnt="4"/>
      <dgm:spPr/>
      <dgm:t>
        <a:bodyPr/>
        <a:lstStyle/>
        <a:p>
          <a:endParaRPr lang="en-US"/>
        </a:p>
      </dgm:t>
    </dgm:pt>
    <dgm:pt modelId="{7FDA9F88-D1C5-4A8E-B2ED-9DF6C2FC65D0}" type="pres">
      <dgm:prSet presAssocID="{93897557-85AB-402F-B097-65140793DAD6}" presName="textNode" presStyleLbl="bgShp" presStyleIdx="3" presStyleCnt="4"/>
      <dgm:spPr/>
      <dgm:t>
        <a:bodyPr/>
        <a:lstStyle/>
        <a:p>
          <a:endParaRPr lang="en-US"/>
        </a:p>
      </dgm:t>
    </dgm:pt>
    <dgm:pt modelId="{BEEBF2EA-4522-494F-BD71-80B72E80F3EC}" type="pres">
      <dgm:prSet presAssocID="{93897557-85AB-402F-B097-65140793DAD6}" presName="compChildNode" presStyleCnt="0"/>
      <dgm:spPr/>
    </dgm:pt>
    <dgm:pt modelId="{90055369-ADEC-40DD-AF63-829CEEC7CAB7}" type="pres">
      <dgm:prSet presAssocID="{93897557-85AB-402F-B097-65140793DAD6}" presName="theInnerList" presStyleCnt="0"/>
      <dgm:spPr/>
    </dgm:pt>
    <dgm:pt modelId="{1C043ED1-A4BC-460D-9CCD-B02DC7985A4A}" type="pres">
      <dgm:prSet presAssocID="{A0481E24-2641-4947-9FC3-7A8BCF2D713C}" presName="childNode" presStyleLbl="node1" presStyleIdx="6" presStyleCnt="8">
        <dgm:presLayoutVars>
          <dgm:bulletEnabled val="1"/>
        </dgm:presLayoutVars>
      </dgm:prSet>
      <dgm:spPr/>
      <dgm:t>
        <a:bodyPr/>
        <a:lstStyle/>
        <a:p>
          <a:endParaRPr lang="en-US"/>
        </a:p>
      </dgm:t>
    </dgm:pt>
    <dgm:pt modelId="{857CF26B-9A39-4C8F-87F4-337DD190276A}" type="pres">
      <dgm:prSet presAssocID="{A0481E24-2641-4947-9FC3-7A8BCF2D713C}" presName="aSpace2" presStyleCnt="0"/>
      <dgm:spPr/>
    </dgm:pt>
    <dgm:pt modelId="{5FD5A14C-C692-4BE4-BD58-FDB2B2774540}" type="pres">
      <dgm:prSet presAssocID="{2BC7A93F-76E7-444E-A75C-438D0E6B3187}" presName="childNode" presStyleLbl="node1" presStyleIdx="7" presStyleCnt="8" custLinFactNeighborX="523" custLinFactNeighborY="-7380">
        <dgm:presLayoutVars>
          <dgm:bulletEnabled val="1"/>
        </dgm:presLayoutVars>
      </dgm:prSet>
      <dgm:spPr/>
      <dgm:t>
        <a:bodyPr/>
        <a:lstStyle/>
        <a:p>
          <a:endParaRPr lang="en-US"/>
        </a:p>
      </dgm:t>
    </dgm:pt>
  </dgm:ptLst>
  <dgm:cxnLst>
    <dgm:cxn modelId="{E33E3E69-EA6F-4C78-8338-CA994DEAD8B3}" srcId="{C9D538F3-8B6F-4659-BDFE-50CFE9DD0EEE}" destId="{CF3E4E01-84E9-49E6-9D96-6EA34BA19230}" srcOrd="1" destOrd="0" parTransId="{A4C739FC-BD74-45D8-8348-62D10C0EB013}" sibTransId="{B0F730E7-AADD-4376-91AC-E6D154303CBE}"/>
    <dgm:cxn modelId="{206DCAD6-3B9F-4888-80F8-A783E7BBA931}" srcId="{3D63724C-3488-4000-AECC-BBBAF33B2737}" destId="{163CD318-0260-43FC-BF9C-13F3F8A23169}" srcOrd="1" destOrd="0" parTransId="{D3D092DF-2F15-409A-A6BA-8157B5A69227}" sibTransId="{74BA7B84-7820-434D-883E-84F998BDE093}"/>
    <dgm:cxn modelId="{8E115470-77C9-42A1-B831-99E0667021EB}" type="presOf" srcId="{CF3E4E01-84E9-49E6-9D96-6EA34BA19230}" destId="{46E3AED1-4FBD-44FC-923F-3C8243822DE3}" srcOrd="1" destOrd="0" presId="urn:microsoft.com/office/officeart/2005/8/layout/lProcess2"/>
    <dgm:cxn modelId="{6130FA6C-9603-4A15-B664-65AA1B4BDD2D}" srcId="{06DCED40-50EE-4850-A960-9104CE02790E}" destId="{3773965A-29D9-4E5E-B55B-B8DF91BE8613}" srcOrd="0" destOrd="0" parTransId="{48DF5C8D-BB1A-4E62-83AB-E914AD650309}" sibTransId="{CD73A173-C005-408A-9512-E650B9E22D94}"/>
    <dgm:cxn modelId="{3828652E-4957-4AB8-A762-8A9CB309847A}" type="presOf" srcId="{3773965A-29D9-4E5E-B55B-B8DF91BE8613}" destId="{709DBCF4-4B69-4993-A852-C2A64FF0BD95}" srcOrd="0" destOrd="0" presId="urn:microsoft.com/office/officeart/2005/8/layout/lProcess2"/>
    <dgm:cxn modelId="{1EFF4A9B-E21C-4E0B-B592-075F06DA1B80}" type="presOf" srcId="{A3C83B63-8D92-443C-93F4-A174BEEFA93D}" destId="{514BD243-C4EE-43C6-B9A7-D1089F013401}" srcOrd="0" destOrd="0" presId="urn:microsoft.com/office/officeart/2005/8/layout/lProcess2"/>
    <dgm:cxn modelId="{81024781-AA2E-4F89-AE01-24483E8071F8}" type="presOf" srcId="{A0AF1980-C4CF-4339-88A6-D6F016511896}" destId="{27B53475-C970-47B9-820A-9BF79DB7C70E}" srcOrd="0" destOrd="0" presId="urn:microsoft.com/office/officeart/2005/8/layout/lProcess2"/>
    <dgm:cxn modelId="{5DA91B3B-2EEE-40CE-A9BB-F8F1B07BF24E}" type="presOf" srcId="{C9D538F3-8B6F-4659-BDFE-50CFE9DD0EEE}" destId="{AC214A81-279E-421F-BCD1-556928BDE585}" srcOrd="0" destOrd="0" presId="urn:microsoft.com/office/officeart/2005/8/layout/lProcess2"/>
    <dgm:cxn modelId="{C1A1E31B-D769-478C-8A60-9F9AF011164E}" type="presOf" srcId="{163CD318-0260-43FC-BF9C-13F3F8A23169}" destId="{60E9D9BD-9088-48A6-92BC-42870019C3CC}" srcOrd="0" destOrd="0" presId="urn:microsoft.com/office/officeart/2005/8/layout/lProcess2"/>
    <dgm:cxn modelId="{070BD129-44AE-4D2C-A946-C549C63F181B}" srcId="{93897557-85AB-402F-B097-65140793DAD6}" destId="{2BC7A93F-76E7-444E-A75C-438D0E6B3187}" srcOrd="1" destOrd="0" parTransId="{5F90296C-948A-475B-AF6E-30160ED383EC}" sibTransId="{DC831EFE-067F-41A3-B68E-BE1B6B97B1A8}"/>
    <dgm:cxn modelId="{D6C6E06B-1CE1-4C0C-B068-8EDF0E62AE12}" type="presOf" srcId="{3D63724C-3488-4000-AECC-BBBAF33B2737}" destId="{1FE9E834-79EC-4A71-86CA-30E7F827B4B3}" srcOrd="1" destOrd="0" presId="urn:microsoft.com/office/officeart/2005/8/layout/lProcess2"/>
    <dgm:cxn modelId="{CFE7EBE2-9E8C-454A-A45B-F05A04BECC47}" srcId="{C9D538F3-8B6F-4659-BDFE-50CFE9DD0EEE}" destId="{3D63724C-3488-4000-AECC-BBBAF33B2737}" srcOrd="2" destOrd="0" parTransId="{168BFA65-7114-4B4D-A787-DFC5705339A2}" sibTransId="{5D686B6A-F557-43EE-9724-A36F465B094F}"/>
    <dgm:cxn modelId="{4F8F05C9-CC86-428D-AA98-433ACBF7F182}" type="presOf" srcId="{93897557-85AB-402F-B097-65140793DAD6}" destId="{505CC792-3F2A-4611-9F3E-D4E963E936E9}" srcOrd="0" destOrd="0" presId="urn:microsoft.com/office/officeart/2005/8/layout/lProcess2"/>
    <dgm:cxn modelId="{5360C941-6BB0-44F8-8FCA-8A86603FBAC1}" type="presOf" srcId="{2BC7A93F-76E7-444E-A75C-438D0E6B3187}" destId="{5FD5A14C-C692-4BE4-BD58-FDB2B2774540}" srcOrd="0" destOrd="0" presId="urn:microsoft.com/office/officeart/2005/8/layout/lProcess2"/>
    <dgm:cxn modelId="{C74F6567-2BA2-4D94-9CF1-0448E295CBB5}" srcId="{C9D538F3-8B6F-4659-BDFE-50CFE9DD0EEE}" destId="{06DCED40-50EE-4850-A960-9104CE02790E}" srcOrd="0" destOrd="0" parTransId="{E3B01B55-1716-4199-B328-794C1FCB01F4}" sibTransId="{DA8EF7BF-CF39-4F39-884E-AB231FD07C5D}"/>
    <dgm:cxn modelId="{E8E2056A-4335-49B3-8F10-6FC310A15969}" type="presOf" srcId="{06DCED40-50EE-4850-A960-9104CE02790E}" destId="{79718004-2A24-4C8A-B91F-24C599D5A24D}" srcOrd="0" destOrd="0" presId="urn:microsoft.com/office/officeart/2005/8/layout/lProcess2"/>
    <dgm:cxn modelId="{B3CC68C5-35F5-4EC9-9A26-5074CA1FD210}" type="presOf" srcId="{3D63724C-3488-4000-AECC-BBBAF33B2737}" destId="{90040CED-31E8-4DC6-B375-76791CEF6F73}" srcOrd="0" destOrd="0" presId="urn:microsoft.com/office/officeart/2005/8/layout/lProcess2"/>
    <dgm:cxn modelId="{9A7563D4-89ED-4429-A76F-C737EC238B1E}" type="presOf" srcId="{83654D99-75DB-4057-97E9-6A6684783F77}" destId="{09781EE0-757A-473A-8AFC-063EB3BF2292}" srcOrd="0" destOrd="0" presId="urn:microsoft.com/office/officeart/2005/8/layout/lProcess2"/>
    <dgm:cxn modelId="{7CAEBA1E-9ED5-4060-B8C9-373CBF218F9D}" type="presOf" srcId="{CF3E4E01-84E9-49E6-9D96-6EA34BA19230}" destId="{95E5272F-1EFC-46CF-8AE4-831AC7773A67}" srcOrd="0" destOrd="0" presId="urn:microsoft.com/office/officeart/2005/8/layout/lProcess2"/>
    <dgm:cxn modelId="{BFC59D5B-9F5F-4565-BD23-6400162F6E25}" srcId="{CF3E4E01-84E9-49E6-9D96-6EA34BA19230}" destId="{A3C83B63-8D92-443C-93F4-A174BEEFA93D}" srcOrd="0" destOrd="0" parTransId="{B6226D63-C781-497C-B050-842F31B0B3DB}" sibTransId="{ECA43459-C357-4B03-B003-2E6179756C0E}"/>
    <dgm:cxn modelId="{89DEE462-51F4-4017-9741-9EBC77B1C776}" srcId="{06DCED40-50EE-4850-A960-9104CE02790E}" destId="{05C94EC2-F417-4B3C-8516-B173300F9EF8}" srcOrd="1" destOrd="0" parTransId="{08FE2661-A626-4A41-957A-CED57498D611}" sibTransId="{B4E97A26-A820-4C35-B88A-4E369CBBB6DF}"/>
    <dgm:cxn modelId="{C29C44B3-859E-44B3-9EEA-21AC542E7577}" srcId="{C9D538F3-8B6F-4659-BDFE-50CFE9DD0EEE}" destId="{93897557-85AB-402F-B097-65140793DAD6}" srcOrd="3" destOrd="0" parTransId="{4B38B174-80AA-41DC-8345-783ED5AD8C33}" sibTransId="{A9BC0869-FD09-4EDC-8424-64C2B2982545}"/>
    <dgm:cxn modelId="{FB2397CA-945C-4FAD-AE63-68E61175562D}" srcId="{CF3E4E01-84E9-49E6-9D96-6EA34BA19230}" destId="{A0AF1980-C4CF-4339-88A6-D6F016511896}" srcOrd="1" destOrd="0" parTransId="{700AF75C-F8EA-4446-91DE-D5E04DBED3E4}" sibTransId="{440D6186-4165-4788-B20F-D835866F0E01}"/>
    <dgm:cxn modelId="{43F6DD3C-73B9-41DA-910A-41DB957A413A}" type="presOf" srcId="{06DCED40-50EE-4850-A960-9104CE02790E}" destId="{D6FCA708-39AF-419C-ABCA-C60F0D7CE840}" srcOrd="1" destOrd="0" presId="urn:microsoft.com/office/officeart/2005/8/layout/lProcess2"/>
    <dgm:cxn modelId="{8221F044-2E97-4575-AE72-835051622075}" srcId="{3D63724C-3488-4000-AECC-BBBAF33B2737}" destId="{83654D99-75DB-4057-97E9-6A6684783F77}" srcOrd="0" destOrd="0" parTransId="{7E708AC7-1644-4529-9DB7-8E2A95A6EE24}" sibTransId="{25ACB5C0-8ADB-4E9D-AE33-FCFE9CF04C91}"/>
    <dgm:cxn modelId="{87DB8A81-C7E7-4AE9-97F5-AF7C56461E6A}" type="presOf" srcId="{A0481E24-2641-4947-9FC3-7A8BCF2D713C}" destId="{1C043ED1-A4BC-460D-9CCD-B02DC7985A4A}" srcOrd="0" destOrd="0" presId="urn:microsoft.com/office/officeart/2005/8/layout/lProcess2"/>
    <dgm:cxn modelId="{672D4507-611C-44FB-B3E8-F0AB55BDF2F9}" type="presOf" srcId="{05C94EC2-F417-4B3C-8516-B173300F9EF8}" destId="{1C69A0CC-FFC1-487E-B307-550C50FF97D0}" srcOrd="0" destOrd="0" presId="urn:microsoft.com/office/officeart/2005/8/layout/lProcess2"/>
    <dgm:cxn modelId="{AA306893-E6F4-4790-BCFC-BE5D799032EA}" srcId="{93897557-85AB-402F-B097-65140793DAD6}" destId="{A0481E24-2641-4947-9FC3-7A8BCF2D713C}" srcOrd="0" destOrd="0" parTransId="{B78557F8-ACE8-4D9F-AE6F-E5F506DA11FA}" sibTransId="{44242D39-BA57-41D5-A675-FBEAB10FBFE8}"/>
    <dgm:cxn modelId="{4981AF41-7BEE-43C4-ACB0-E131A71BCD37}" type="presOf" srcId="{93897557-85AB-402F-B097-65140793DAD6}" destId="{7FDA9F88-D1C5-4A8E-B2ED-9DF6C2FC65D0}" srcOrd="1" destOrd="0" presId="urn:microsoft.com/office/officeart/2005/8/layout/lProcess2"/>
    <dgm:cxn modelId="{AA0F5D7E-5CC0-4939-9578-286A3BAC4328}" type="presParOf" srcId="{AC214A81-279E-421F-BCD1-556928BDE585}" destId="{B88B1034-03E2-4851-9BF6-5B6F6996D83A}" srcOrd="0" destOrd="0" presId="urn:microsoft.com/office/officeart/2005/8/layout/lProcess2"/>
    <dgm:cxn modelId="{F8FFBE35-00D0-446C-81A9-E677B2D65578}" type="presParOf" srcId="{B88B1034-03E2-4851-9BF6-5B6F6996D83A}" destId="{79718004-2A24-4C8A-B91F-24C599D5A24D}" srcOrd="0" destOrd="0" presId="urn:microsoft.com/office/officeart/2005/8/layout/lProcess2"/>
    <dgm:cxn modelId="{2F7CA751-2C9B-4A17-841E-C7C72D712D4E}" type="presParOf" srcId="{B88B1034-03E2-4851-9BF6-5B6F6996D83A}" destId="{D6FCA708-39AF-419C-ABCA-C60F0D7CE840}" srcOrd="1" destOrd="0" presId="urn:microsoft.com/office/officeart/2005/8/layout/lProcess2"/>
    <dgm:cxn modelId="{8EAFA199-26F3-4DC9-94E2-9B40DD16D048}" type="presParOf" srcId="{B88B1034-03E2-4851-9BF6-5B6F6996D83A}" destId="{205A98D5-1DF6-478B-BBD1-00879977C716}" srcOrd="2" destOrd="0" presId="urn:microsoft.com/office/officeart/2005/8/layout/lProcess2"/>
    <dgm:cxn modelId="{E8CECF4F-4CD9-40DA-9631-84B834A5BE99}" type="presParOf" srcId="{205A98D5-1DF6-478B-BBD1-00879977C716}" destId="{E620687E-C213-4496-A5FD-566B5737E323}" srcOrd="0" destOrd="0" presId="urn:microsoft.com/office/officeart/2005/8/layout/lProcess2"/>
    <dgm:cxn modelId="{EF922C2A-204F-4E61-9F6A-FEDE895278D1}" type="presParOf" srcId="{E620687E-C213-4496-A5FD-566B5737E323}" destId="{709DBCF4-4B69-4993-A852-C2A64FF0BD95}" srcOrd="0" destOrd="0" presId="urn:microsoft.com/office/officeart/2005/8/layout/lProcess2"/>
    <dgm:cxn modelId="{1BA4DAE5-5496-4F3D-9BB9-BCD1B2952543}" type="presParOf" srcId="{E620687E-C213-4496-A5FD-566B5737E323}" destId="{F11C47F5-2331-4B05-89F7-AA5AA3ED6CF2}" srcOrd="1" destOrd="0" presId="urn:microsoft.com/office/officeart/2005/8/layout/lProcess2"/>
    <dgm:cxn modelId="{A9F4643A-E541-4E25-80EC-00A00F40F108}" type="presParOf" srcId="{E620687E-C213-4496-A5FD-566B5737E323}" destId="{1C69A0CC-FFC1-487E-B307-550C50FF97D0}" srcOrd="2" destOrd="0" presId="urn:microsoft.com/office/officeart/2005/8/layout/lProcess2"/>
    <dgm:cxn modelId="{46095B6B-C496-4B7A-8FF9-2D2A6AE3FCFE}" type="presParOf" srcId="{AC214A81-279E-421F-BCD1-556928BDE585}" destId="{CADE1B8A-8956-4899-A535-5C4BB766C2D9}" srcOrd="1" destOrd="0" presId="urn:microsoft.com/office/officeart/2005/8/layout/lProcess2"/>
    <dgm:cxn modelId="{E5080E14-4715-4E02-B7D0-136A0B642203}" type="presParOf" srcId="{AC214A81-279E-421F-BCD1-556928BDE585}" destId="{7BC5FCFA-65D7-46A3-BC33-47D6844E5A09}" srcOrd="2" destOrd="0" presId="urn:microsoft.com/office/officeart/2005/8/layout/lProcess2"/>
    <dgm:cxn modelId="{AFA887FF-86D9-4208-B120-5C3FBF04866E}" type="presParOf" srcId="{7BC5FCFA-65D7-46A3-BC33-47D6844E5A09}" destId="{95E5272F-1EFC-46CF-8AE4-831AC7773A67}" srcOrd="0" destOrd="0" presId="urn:microsoft.com/office/officeart/2005/8/layout/lProcess2"/>
    <dgm:cxn modelId="{5676C2E4-F7E4-4AF3-8D2E-766ED70D8DF6}" type="presParOf" srcId="{7BC5FCFA-65D7-46A3-BC33-47D6844E5A09}" destId="{46E3AED1-4FBD-44FC-923F-3C8243822DE3}" srcOrd="1" destOrd="0" presId="urn:microsoft.com/office/officeart/2005/8/layout/lProcess2"/>
    <dgm:cxn modelId="{1C1DA2F5-BAFC-410A-951B-E388A37F6596}" type="presParOf" srcId="{7BC5FCFA-65D7-46A3-BC33-47D6844E5A09}" destId="{BF3C3823-D308-4217-9F0C-ADDC1D09BD11}" srcOrd="2" destOrd="0" presId="urn:microsoft.com/office/officeart/2005/8/layout/lProcess2"/>
    <dgm:cxn modelId="{12EAEE0C-7509-4B92-A827-FA34927CE66D}" type="presParOf" srcId="{BF3C3823-D308-4217-9F0C-ADDC1D09BD11}" destId="{718945AF-8C90-4939-B5A0-B9DB6E24EBBF}" srcOrd="0" destOrd="0" presId="urn:microsoft.com/office/officeart/2005/8/layout/lProcess2"/>
    <dgm:cxn modelId="{2EB68237-28D4-451E-A969-E4F4A0669FE1}" type="presParOf" srcId="{718945AF-8C90-4939-B5A0-B9DB6E24EBBF}" destId="{514BD243-C4EE-43C6-B9A7-D1089F013401}" srcOrd="0" destOrd="0" presId="urn:microsoft.com/office/officeart/2005/8/layout/lProcess2"/>
    <dgm:cxn modelId="{78DACED6-8A5F-4EBF-88B4-323405DAD114}" type="presParOf" srcId="{718945AF-8C90-4939-B5A0-B9DB6E24EBBF}" destId="{542000A0-3A30-464C-A2FA-09D81CEE4F64}" srcOrd="1" destOrd="0" presId="urn:microsoft.com/office/officeart/2005/8/layout/lProcess2"/>
    <dgm:cxn modelId="{3DF0055F-B294-4355-875A-CF8B5F3C816F}" type="presParOf" srcId="{718945AF-8C90-4939-B5A0-B9DB6E24EBBF}" destId="{27B53475-C970-47B9-820A-9BF79DB7C70E}" srcOrd="2" destOrd="0" presId="urn:microsoft.com/office/officeart/2005/8/layout/lProcess2"/>
    <dgm:cxn modelId="{A579745C-1DE4-4583-98F8-B7F7EBABCF7A}" type="presParOf" srcId="{AC214A81-279E-421F-BCD1-556928BDE585}" destId="{FB405C8A-2EA9-4CBB-9ED8-C5F287783567}" srcOrd="3" destOrd="0" presId="urn:microsoft.com/office/officeart/2005/8/layout/lProcess2"/>
    <dgm:cxn modelId="{A1FF663B-3E9B-41E3-B32D-FB04543FE32C}" type="presParOf" srcId="{AC214A81-279E-421F-BCD1-556928BDE585}" destId="{1B695478-2389-49EB-82A3-8CFE73FAA3F8}" srcOrd="4" destOrd="0" presId="urn:microsoft.com/office/officeart/2005/8/layout/lProcess2"/>
    <dgm:cxn modelId="{EAF91599-6622-41AD-9B43-8BB345FEDE06}" type="presParOf" srcId="{1B695478-2389-49EB-82A3-8CFE73FAA3F8}" destId="{90040CED-31E8-4DC6-B375-76791CEF6F73}" srcOrd="0" destOrd="0" presId="urn:microsoft.com/office/officeart/2005/8/layout/lProcess2"/>
    <dgm:cxn modelId="{69266AD8-D31D-43A1-913B-F57391C8CB32}" type="presParOf" srcId="{1B695478-2389-49EB-82A3-8CFE73FAA3F8}" destId="{1FE9E834-79EC-4A71-86CA-30E7F827B4B3}" srcOrd="1" destOrd="0" presId="urn:microsoft.com/office/officeart/2005/8/layout/lProcess2"/>
    <dgm:cxn modelId="{CFA49376-24B3-4CD3-A592-DF65449E6CED}" type="presParOf" srcId="{1B695478-2389-49EB-82A3-8CFE73FAA3F8}" destId="{8E70EAAC-8071-4410-859A-7BAABF69D15D}" srcOrd="2" destOrd="0" presId="urn:microsoft.com/office/officeart/2005/8/layout/lProcess2"/>
    <dgm:cxn modelId="{C18C4205-E117-489E-A14A-9632330195DF}" type="presParOf" srcId="{8E70EAAC-8071-4410-859A-7BAABF69D15D}" destId="{43DD269C-8DDC-4214-B855-3D5D4AF6CE13}" srcOrd="0" destOrd="0" presId="urn:microsoft.com/office/officeart/2005/8/layout/lProcess2"/>
    <dgm:cxn modelId="{3501D878-3827-4544-A912-0FF6C904783B}" type="presParOf" srcId="{43DD269C-8DDC-4214-B855-3D5D4AF6CE13}" destId="{09781EE0-757A-473A-8AFC-063EB3BF2292}" srcOrd="0" destOrd="0" presId="urn:microsoft.com/office/officeart/2005/8/layout/lProcess2"/>
    <dgm:cxn modelId="{6763306F-31BF-4044-854B-4E5CE2A4FE3E}" type="presParOf" srcId="{43DD269C-8DDC-4214-B855-3D5D4AF6CE13}" destId="{DEC1D814-A4C1-406B-A168-C8297F325092}" srcOrd="1" destOrd="0" presId="urn:microsoft.com/office/officeart/2005/8/layout/lProcess2"/>
    <dgm:cxn modelId="{90036F26-CB0A-48C3-BFD5-CDA535C857FC}" type="presParOf" srcId="{43DD269C-8DDC-4214-B855-3D5D4AF6CE13}" destId="{60E9D9BD-9088-48A6-92BC-42870019C3CC}" srcOrd="2" destOrd="0" presId="urn:microsoft.com/office/officeart/2005/8/layout/lProcess2"/>
    <dgm:cxn modelId="{D1876DD6-F7A0-4603-9033-D49FE3AC82C2}" type="presParOf" srcId="{AC214A81-279E-421F-BCD1-556928BDE585}" destId="{12B1CF38-6F06-49EA-838D-AC87B14EE04B}" srcOrd="5" destOrd="0" presId="urn:microsoft.com/office/officeart/2005/8/layout/lProcess2"/>
    <dgm:cxn modelId="{42B50A75-C17F-4121-A956-8E21C4251AF5}" type="presParOf" srcId="{AC214A81-279E-421F-BCD1-556928BDE585}" destId="{D26E44C8-0A82-4F28-AA59-F4AB91733097}" srcOrd="6" destOrd="0" presId="urn:microsoft.com/office/officeart/2005/8/layout/lProcess2"/>
    <dgm:cxn modelId="{7E1F26CA-F80D-41FC-AF38-61E18738B868}" type="presParOf" srcId="{D26E44C8-0A82-4F28-AA59-F4AB91733097}" destId="{505CC792-3F2A-4611-9F3E-D4E963E936E9}" srcOrd="0" destOrd="0" presId="urn:microsoft.com/office/officeart/2005/8/layout/lProcess2"/>
    <dgm:cxn modelId="{51951A19-27B5-4B87-9414-84376787AD56}" type="presParOf" srcId="{D26E44C8-0A82-4F28-AA59-F4AB91733097}" destId="{7FDA9F88-D1C5-4A8E-B2ED-9DF6C2FC65D0}" srcOrd="1" destOrd="0" presId="urn:microsoft.com/office/officeart/2005/8/layout/lProcess2"/>
    <dgm:cxn modelId="{8DE5B748-3549-4B8A-A070-C4CA41E76332}" type="presParOf" srcId="{D26E44C8-0A82-4F28-AA59-F4AB91733097}" destId="{BEEBF2EA-4522-494F-BD71-80B72E80F3EC}" srcOrd="2" destOrd="0" presId="urn:microsoft.com/office/officeart/2005/8/layout/lProcess2"/>
    <dgm:cxn modelId="{49F098F8-2926-454B-8CC6-6C6ABBFFCE2F}" type="presParOf" srcId="{BEEBF2EA-4522-494F-BD71-80B72E80F3EC}" destId="{90055369-ADEC-40DD-AF63-829CEEC7CAB7}" srcOrd="0" destOrd="0" presId="urn:microsoft.com/office/officeart/2005/8/layout/lProcess2"/>
    <dgm:cxn modelId="{50FB77C2-1B7D-4252-BCD4-2A0D0FA00F76}" type="presParOf" srcId="{90055369-ADEC-40DD-AF63-829CEEC7CAB7}" destId="{1C043ED1-A4BC-460D-9CCD-B02DC7985A4A}" srcOrd="0" destOrd="0" presId="urn:microsoft.com/office/officeart/2005/8/layout/lProcess2"/>
    <dgm:cxn modelId="{058A457F-40E7-4FAF-BDA9-6DC54902D4F1}" type="presParOf" srcId="{90055369-ADEC-40DD-AF63-829CEEC7CAB7}" destId="{857CF26B-9A39-4C8F-87F4-337DD190276A}" srcOrd="1" destOrd="0" presId="urn:microsoft.com/office/officeart/2005/8/layout/lProcess2"/>
    <dgm:cxn modelId="{F96CA8F7-931A-4ADB-9334-85BD2190D9E6}" type="presParOf" srcId="{90055369-ADEC-40DD-AF63-829CEEC7CAB7}" destId="{5FD5A14C-C692-4BE4-BD58-FDB2B2774540}"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719261-1324-4C7F-9403-AC1FECB61A98}"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F2566546-FCA3-4313-A4E3-1056220E9926}" type="pres">
      <dgm:prSet presAssocID="{0B719261-1324-4C7F-9403-AC1FECB61A98}" presName="Name0" presStyleCnt="0">
        <dgm:presLayoutVars>
          <dgm:dir/>
          <dgm:animLvl val="lvl"/>
          <dgm:resizeHandles val="exact"/>
        </dgm:presLayoutVars>
      </dgm:prSet>
      <dgm:spPr/>
      <dgm:t>
        <a:bodyPr/>
        <a:lstStyle/>
        <a:p>
          <a:endParaRPr lang="en-US"/>
        </a:p>
      </dgm:t>
    </dgm:pt>
  </dgm:ptLst>
  <dgm:cxnLst>
    <dgm:cxn modelId="{5EC08E59-9148-4957-99ED-C49CE2536796}" type="presOf" srcId="{0B719261-1324-4C7F-9403-AC1FECB61A98}" destId="{F2566546-FCA3-4313-A4E3-1056220E9926}"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19DA8E-66FF-47BF-8274-E9B71FB7ABC2}"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421B39D1-904D-444E-93AC-54BEEA8FAFEF}">
      <dgm:prSet phldrT="[Text]" custT="1"/>
      <dgm:spPr/>
      <dgm:t>
        <a:bodyPr/>
        <a:lstStyle/>
        <a:p>
          <a:pPr algn="l"/>
          <a:r>
            <a:rPr lang="en-US" sz="1100" dirty="0" smtClean="0"/>
            <a:t>Jan 2018 	   Jun 2018</a:t>
          </a:r>
          <a:endParaRPr lang="en-US" sz="1100" dirty="0"/>
        </a:p>
      </dgm:t>
    </dgm:pt>
    <dgm:pt modelId="{8107A08A-45FE-43C1-97B4-D729E9A75B3E}" type="parTrans" cxnId="{15E60C3D-3582-4FDF-BB13-342BB605B3B9}">
      <dgm:prSet/>
      <dgm:spPr/>
      <dgm:t>
        <a:bodyPr/>
        <a:lstStyle/>
        <a:p>
          <a:endParaRPr lang="en-US"/>
        </a:p>
      </dgm:t>
    </dgm:pt>
    <dgm:pt modelId="{AC232118-D3C7-4133-81F7-C8EB4E749D79}" type="sibTrans" cxnId="{15E60C3D-3582-4FDF-BB13-342BB605B3B9}">
      <dgm:prSet/>
      <dgm:spPr/>
      <dgm:t>
        <a:bodyPr/>
        <a:lstStyle/>
        <a:p>
          <a:endParaRPr lang="en-US"/>
        </a:p>
      </dgm:t>
    </dgm:pt>
    <dgm:pt modelId="{3EA60C12-DDC3-4161-A760-6BD8C9294A3C}">
      <dgm:prSet phldrT="[Text]" custT="1"/>
      <dgm:spPr>
        <a:solidFill>
          <a:schemeClr val="accent5">
            <a:lumMod val="75000"/>
          </a:schemeClr>
        </a:solidFill>
      </dgm:spPr>
      <dgm:t>
        <a:bodyPr/>
        <a:lstStyle/>
        <a:p>
          <a:pPr algn="l"/>
          <a:r>
            <a:rPr lang="en-US" sz="1100" dirty="0" smtClean="0"/>
            <a:t>July 2018	   Dec 2018 </a:t>
          </a:r>
          <a:endParaRPr lang="en-US" sz="1100" dirty="0"/>
        </a:p>
      </dgm:t>
    </dgm:pt>
    <dgm:pt modelId="{6BAEF82A-B892-4C3C-A4DA-F47E7A36FCB0}" type="parTrans" cxnId="{F7EE4ED8-E79F-4BC4-8E2C-6896B00D0C45}">
      <dgm:prSet/>
      <dgm:spPr/>
      <dgm:t>
        <a:bodyPr/>
        <a:lstStyle/>
        <a:p>
          <a:endParaRPr lang="en-US"/>
        </a:p>
      </dgm:t>
    </dgm:pt>
    <dgm:pt modelId="{B2C76452-53E9-4A6B-8112-CF84E5A7BAC5}" type="sibTrans" cxnId="{F7EE4ED8-E79F-4BC4-8E2C-6896B00D0C45}">
      <dgm:prSet/>
      <dgm:spPr/>
      <dgm:t>
        <a:bodyPr/>
        <a:lstStyle/>
        <a:p>
          <a:endParaRPr lang="en-US"/>
        </a:p>
      </dgm:t>
    </dgm:pt>
    <dgm:pt modelId="{3F37155B-987C-4221-9BC7-3D851CF040E4}">
      <dgm:prSet phldrT="[Text]" custT="1"/>
      <dgm:spPr>
        <a:solidFill>
          <a:schemeClr val="accent5">
            <a:lumMod val="50000"/>
          </a:schemeClr>
        </a:solidFill>
      </dgm:spPr>
      <dgm:t>
        <a:bodyPr/>
        <a:lstStyle/>
        <a:p>
          <a:pPr algn="l"/>
          <a:r>
            <a:rPr lang="en-US" sz="1100" dirty="0" smtClean="0"/>
            <a:t>Jan 2019	  June 2019</a:t>
          </a:r>
          <a:endParaRPr lang="en-US" sz="1100" dirty="0"/>
        </a:p>
      </dgm:t>
    </dgm:pt>
    <dgm:pt modelId="{448B361F-1127-4551-9ECA-76F91932A20C}" type="parTrans" cxnId="{CED5A885-A70B-4341-82AA-8CF5544938F7}">
      <dgm:prSet/>
      <dgm:spPr/>
      <dgm:t>
        <a:bodyPr/>
        <a:lstStyle/>
        <a:p>
          <a:endParaRPr lang="en-US"/>
        </a:p>
      </dgm:t>
    </dgm:pt>
    <dgm:pt modelId="{644CF319-33D2-43CE-AD55-969465C63BF4}" type="sibTrans" cxnId="{CED5A885-A70B-4341-82AA-8CF5544938F7}">
      <dgm:prSet/>
      <dgm:spPr/>
      <dgm:t>
        <a:bodyPr/>
        <a:lstStyle/>
        <a:p>
          <a:endParaRPr lang="en-US"/>
        </a:p>
      </dgm:t>
    </dgm:pt>
    <dgm:pt modelId="{5B7DDDD6-0468-4E3A-9F6A-124C9BBB5E8C}">
      <dgm:prSet custT="1"/>
      <dgm:spPr/>
      <dgm:t>
        <a:bodyPr/>
        <a:lstStyle/>
        <a:p>
          <a:pPr algn="l"/>
          <a:r>
            <a:rPr lang="en-US" sz="1100" dirty="0" smtClean="0"/>
            <a:t>July 2019	     Dec 2019</a:t>
          </a:r>
          <a:endParaRPr lang="en-US" sz="1100" dirty="0"/>
        </a:p>
      </dgm:t>
    </dgm:pt>
    <dgm:pt modelId="{7B2ACC2A-F226-41E4-AE54-CA9EBBC44884}" type="parTrans" cxnId="{7BC85805-5C61-4FAB-A44E-5BA9B4F96692}">
      <dgm:prSet/>
      <dgm:spPr/>
      <dgm:t>
        <a:bodyPr/>
        <a:lstStyle/>
        <a:p>
          <a:endParaRPr lang="en-US"/>
        </a:p>
      </dgm:t>
    </dgm:pt>
    <dgm:pt modelId="{DA71B440-CB9B-4BBE-B8C9-9796A822116C}" type="sibTrans" cxnId="{7BC85805-5C61-4FAB-A44E-5BA9B4F96692}">
      <dgm:prSet/>
      <dgm:spPr/>
      <dgm:t>
        <a:bodyPr/>
        <a:lstStyle/>
        <a:p>
          <a:endParaRPr lang="en-US"/>
        </a:p>
      </dgm:t>
    </dgm:pt>
    <dgm:pt modelId="{BECA9585-DC67-41C9-8B2F-512732F7C3E5}" type="pres">
      <dgm:prSet presAssocID="{9A19DA8E-66FF-47BF-8274-E9B71FB7ABC2}" presName="Name0" presStyleCnt="0">
        <dgm:presLayoutVars>
          <dgm:dir/>
          <dgm:animLvl val="lvl"/>
          <dgm:resizeHandles val="exact"/>
        </dgm:presLayoutVars>
      </dgm:prSet>
      <dgm:spPr/>
      <dgm:t>
        <a:bodyPr/>
        <a:lstStyle/>
        <a:p>
          <a:endParaRPr lang="en-US"/>
        </a:p>
      </dgm:t>
    </dgm:pt>
    <dgm:pt modelId="{44072FC8-36D3-4578-B1CE-E427297AB88D}" type="pres">
      <dgm:prSet presAssocID="{421B39D1-904D-444E-93AC-54BEEA8FAFEF}" presName="parTxOnly" presStyleLbl="node1" presStyleIdx="0" presStyleCnt="4" custScaleY="28173">
        <dgm:presLayoutVars>
          <dgm:chMax val="0"/>
          <dgm:chPref val="0"/>
          <dgm:bulletEnabled val="1"/>
        </dgm:presLayoutVars>
      </dgm:prSet>
      <dgm:spPr/>
      <dgm:t>
        <a:bodyPr/>
        <a:lstStyle/>
        <a:p>
          <a:endParaRPr lang="en-US"/>
        </a:p>
      </dgm:t>
    </dgm:pt>
    <dgm:pt modelId="{E4895414-71D1-4216-ACA6-C77485DF7E55}" type="pres">
      <dgm:prSet presAssocID="{AC232118-D3C7-4133-81F7-C8EB4E749D79}" presName="parTxOnlySpace" presStyleCnt="0"/>
      <dgm:spPr/>
    </dgm:pt>
    <dgm:pt modelId="{61111218-8F99-4800-B6F1-DAF7A902DAAC}" type="pres">
      <dgm:prSet presAssocID="{3EA60C12-DDC3-4161-A760-6BD8C9294A3C}" presName="parTxOnly" presStyleLbl="node1" presStyleIdx="1" presStyleCnt="4" custScaleY="28173">
        <dgm:presLayoutVars>
          <dgm:chMax val="0"/>
          <dgm:chPref val="0"/>
          <dgm:bulletEnabled val="1"/>
        </dgm:presLayoutVars>
      </dgm:prSet>
      <dgm:spPr/>
      <dgm:t>
        <a:bodyPr/>
        <a:lstStyle/>
        <a:p>
          <a:endParaRPr lang="en-US"/>
        </a:p>
      </dgm:t>
    </dgm:pt>
    <dgm:pt modelId="{06470217-CFA2-40A3-A0D3-70CE9101C25B}" type="pres">
      <dgm:prSet presAssocID="{B2C76452-53E9-4A6B-8112-CF84E5A7BAC5}" presName="parTxOnlySpace" presStyleCnt="0"/>
      <dgm:spPr/>
    </dgm:pt>
    <dgm:pt modelId="{34757E50-0675-47D6-9695-B8708C1265A4}" type="pres">
      <dgm:prSet presAssocID="{3F37155B-987C-4221-9BC7-3D851CF040E4}" presName="parTxOnly" presStyleLbl="node1" presStyleIdx="2" presStyleCnt="4" custScaleY="28173">
        <dgm:presLayoutVars>
          <dgm:chMax val="0"/>
          <dgm:chPref val="0"/>
          <dgm:bulletEnabled val="1"/>
        </dgm:presLayoutVars>
      </dgm:prSet>
      <dgm:spPr/>
      <dgm:t>
        <a:bodyPr/>
        <a:lstStyle/>
        <a:p>
          <a:endParaRPr lang="en-US"/>
        </a:p>
      </dgm:t>
    </dgm:pt>
    <dgm:pt modelId="{3C55E16D-32C6-4C3A-8B18-9F1AC5584E69}" type="pres">
      <dgm:prSet presAssocID="{644CF319-33D2-43CE-AD55-969465C63BF4}" presName="parTxOnlySpace" presStyleCnt="0"/>
      <dgm:spPr/>
    </dgm:pt>
    <dgm:pt modelId="{CFC06C1B-738F-448B-93FC-C9CF138977DB}" type="pres">
      <dgm:prSet presAssocID="{5B7DDDD6-0468-4E3A-9F6A-124C9BBB5E8C}" presName="parTxOnly" presStyleLbl="node1" presStyleIdx="3" presStyleCnt="4" custScaleY="28173">
        <dgm:presLayoutVars>
          <dgm:chMax val="0"/>
          <dgm:chPref val="0"/>
          <dgm:bulletEnabled val="1"/>
        </dgm:presLayoutVars>
      </dgm:prSet>
      <dgm:spPr/>
      <dgm:t>
        <a:bodyPr/>
        <a:lstStyle/>
        <a:p>
          <a:endParaRPr lang="en-US"/>
        </a:p>
      </dgm:t>
    </dgm:pt>
  </dgm:ptLst>
  <dgm:cxnLst>
    <dgm:cxn modelId="{1B35E91B-A287-482D-BE1C-33364231631B}" type="presOf" srcId="{5B7DDDD6-0468-4E3A-9F6A-124C9BBB5E8C}" destId="{CFC06C1B-738F-448B-93FC-C9CF138977DB}" srcOrd="0" destOrd="0" presId="urn:microsoft.com/office/officeart/2005/8/layout/chevron1"/>
    <dgm:cxn modelId="{7BC85805-5C61-4FAB-A44E-5BA9B4F96692}" srcId="{9A19DA8E-66FF-47BF-8274-E9B71FB7ABC2}" destId="{5B7DDDD6-0468-4E3A-9F6A-124C9BBB5E8C}" srcOrd="3" destOrd="0" parTransId="{7B2ACC2A-F226-41E4-AE54-CA9EBBC44884}" sibTransId="{DA71B440-CB9B-4BBE-B8C9-9796A822116C}"/>
    <dgm:cxn modelId="{CED5A885-A70B-4341-82AA-8CF5544938F7}" srcId="{9A19DA8E-66FF-47BF-8274-E9B71FB7ABC2}" destId="{3F37155B-987C-4221-9BC7-3D851CF040E4}" srcOrd="2" destOrd="0" parTransId="{448B361F-1127-4551-9ECA-76F91932A20C}" sibTransId="{644CF319-33D2-43CE-AD55-969465C63BF4}"/>
    <dgm:cxn modelId="{F841B3ED-506D-4837-A197-2FB7AA41C222}" type="presOf" srcId="{421B39D1-904D-444E-93AC-54BEEA8FAFEF}" destId="{44072FC8-36D3-4578-B1CE-E427297AB88D}" srcOrd="0" destOrd="0" presId="urn:microsoft.com/office/officeart/2005/8/layout/chevron1"/>
    <dgm:cxn modelId="{F7EE4ED8-E79F-4BC4-8E2C-6896B00D0C45}" srcId="{9A19DA8E-66FF-47BF-8274-E9B71FB7ABC2}" destId="{3EA60C12-DDC3-4161-A760-6BD8C9294A3C}" srcOrd="1" destOrd="0" parTransId="{6BAEF82A-B892-4C3C-A4DA-F47E7A36FCB0}" sibTransId="{B2C76452-53E9-4A6B-8112-CF84E5A7BAC5}"/>
    <dgm:cxn modelId="{15E60C3D-3582-4FDF-BB13-342BB605B3B9}" srcId="{9A19DA8E-66FF-47BF-8274-E9B71FB7ABC2}" destId="{421B39D1-904D-444E-93AC-54BEEA8FAFEF}" srcOrd="0" destOrd="0" parTransId="{8107A08A-45FE-43C1-97B4-D729E9A75B3E}" sibTransId="{AC232118-D3C7-4133-81F7-C8EB4E749D79}"/>
    <dgm:cxn modelId="{AD2D8A84-92E0-498E-8A25-9D4E5BBEC970}" type="presOf" srcId="{3EA60C12-DDC3-4161-A760-6BD8C9294A3C}" destId="{61111218-8F99-4800-B6F1-DAF7A902DAAC}" srcOrd="0" destOrd="0" presId="urn:microsoft.com/office/officeart/2005/8/layout/chevron1"/>
    <dgm:cxn modelId="{5A5F2713-676F-4376-8EF9-060011A2AEFF}" type="presOf" srcId="{3F37155B-987C-4221-9BC7-3D851CF040E4}" destId="{34757E50-0675-47D6-9695-B8708C1265A4}" srcOrd="0" destOrd="0" presId="urn:microsoft.com/office/officeart/2005/8/layout/chevron1"/>
    <dgm:cxn modelId="{944EB20A-98F0-4A9E-8E29-A85D1938455E}" type="presOf" srcId="{9A19DA8E-66FF-47BF-8274-E9B71FB7ABC2}" destId="{BECA9585-DC67-41C9-8B2F-512732F7C3E5}" srcOrd="0" destOrd="0" presId="urn:microsoft.com/office/officeart/2005/8/layout/chevron1"/>
    <dgm:cxn modelId="{0609EEF6-CBDD-46C3-88E5-977873C47A17}" type="presParOf" srcId="{BECA9585-DC67-41C9-8B2F-512732F7C3E5}" destId="{44072FC8-36D3-4578-B1CE-E427297AB88D}" srcOrd="0" destOrd="0" presId="urn:microsoft.com/office/officeart/2005/8/layout/chevron1"/>
    <dgm:cxn modelId="{21CF13A0-5A53-46FE-B405-1966C7FEEF8A}" type="presParOf" srcId="{BECA9585-DC67-41C9-8B2F-512732F7C3E5}" destId="{E4895414-71D1-4216-ACA6-C77485DF7E55}" srcOrd="1" destOrd="0" presId="urn:microsoft.com/office/officeart/2005/8/layout/chevron1"/>
    <dgm:cxn modelId="{6E3FFD0A-EB0C-48DA-99A6-30EE5F92AB6B}" type="presParOf" srcId="{BECA9585-DC67-41C9-8B2F-512732F7C3E5}" destId="{61111218-8F99-4800-B6F1-DAF7A902DAAC}" srcOrd="2" destOrd="0" presId="urn:microsoft.com/office/officeart/2005/8/layout/chevron1"/>
    <dgm:cxn modelId="{FC7CBFDD-AE2D-4F4C-BBF7-16AB5E9681FB}" type="presParOf" srcId="{BECA9585-DC67-41C9-8B2F-512732F7C3E5}" destId="{06470217-CFA2-40A3-A0D3-70CE9101C25B}" srcOrd="3" destOrd="0" presId="urn:microsoft.com/office/officeart/2005/8/layout/chevron1"/>
    <dgm:cxn modelId="{2483B6B1-84ED-4857-9ED4-0CD120057ED7}" type="presParOf" srcId="{BECA9585-DC67-41C9-8B2F-512732F7C3E5}" destId="{34757E50-0675-47D6-9695-B8708C1265A4}" srcOrd="4" destOrd="0" presId="urn:microsoft.com/office/officeart/2005/8/layout/chevron1"/>
    <dgm:cxn modelId="{8116C097-C669-4489-9FF1-7C1BDEB4931D}" type="presParOf" srcId="{BECA9585-DC67-41C9-8B2F-512732F7C3E5}" destId="{3C55E16D-32C6-4C3A-8B18-9F1AC5584E69}" srcOrd="5" destOrd="0" presId="urn:microsoft.com/office/officeart/2005/8/layout/chevron1"/>
    <dgm:cxn modelId="{9BFB0C50-DB2A-433E-AE43-31DFCA1B1BAF}" type="presParOf" srcId="{BECA9585-DC67-41C9-8B2F-512732F7C3E5}" destId="{CFC06C1B-738F-448B-93FC-C9CF138977DB}" srcOrd="6"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718004-2A24-4C8A-B91F-24C599D5A24D}">
      <dsp:nvSpPr>
        <dsp:cNvPr id="0" name=""/>
        <dsp:cNvSpPr/>
      </dsp:nvSpPr>
      <dsp:spPr>
        <a:xfrm>
          <a:off x="1963" y="0"/>
          <a:ext cx="1926981" cy="31126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Stage 1: Sourcing Ideas</a:t>
          </a:r>
          <a:endParaRPr lang="en-US" sz="2000" kern="1200" dirty="0"/>
        </a:p>
      </dsp:txBody>
      <dsp:txXfrm>
        <a:off x="1963" y="0"/>
        <a:ext cx="1926981" cy="933790"/>
      </dsp:txXfrm>
    </dsp:sp>
    <dsp:sp modelId="{709DBCF4-4B69-4993-A852-C2A64FF0BD95}">
      <dsp:nvSpPr>
        <dsp:cNvPr id="0" name=""/>
        <dsp:cNvSpPr/>
      </dsp:nvSpPr>
      <dsp:spPr>
        <a:xfrm>
          <a:off x="194661" y="934702"/>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US" sz="1000" b="1" kern="1200" dirty="0" smtClean="0"/>
            <a:t>29 ideas </a:t>
          </a:r>
          <a:r>
            <a:rPr lang="en-US" sz="1000" kern="1200" dirty="0" smtClean="0"/>
            <a:t>received (14 primary schools, 14 secondary schools, one combined)</a:t>
          </a:r>
          <a:endParaRPr lang="en-US" sz="1000" kern="1200" dirty="0"/>
        </a:p>
      </dsp:txBody>
      <dsp:txXfrm>
        <a:off x="222149" y="962190"/>
        <a:ext cx="1486609" cy="883525"/>
      </dsp:txXfrm>
    </dsp:sp>
    <dsp:sp modelId="{1C69A0CC-FFC1-487E-B307-550C50FF97D0}">
      <dsp:nvSpPr>
        <dsp:cNvPr id="0" name=""/>
        <dsp:cNvSpPr/>
      </dsp:nvSpPr>
      <dsp:spPr>
        <a:xfrm>
          <a:off x="194661" y="2017588"/>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US" sz="1000" kern="1200" dirty="0" smtClean="0"/>
            <a:t>All schools in the Regional South Operational Directorate were able to submit an idea.</a:t>
          </a:r>
          <a:endParaRPr lang="en-US" sz="1000" kern="1200" dirty="0"/>
        </a:p>
      </dsp:txBody>
      <dsp:txXfrm>
        <a:off x="222149" y="2045076"/>
        <a:ext cx="1486609" cy="883525"/>
      </dsp:txXfrm>
    </dsp:sp>
    <dsp:sp modelId="{95E5272F-1EFC-46CF-8AE4-831AC7773A67}">
      <dsp:nvSpPr>
        <dsp:cNvPr id="0" name=""/>
        <dsp:cNvSpPr/>
      </dsp:nvSpPr>
      <dsp:spPr>
        <a:xfrm>
          <a:off x="2073469" y="0"/>
          <a:ext cx="1926981" cy="31126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Stage 2: Immersion</a:t>
          </a:r>
          <a:endParaRPr lang="en-US" sz="2000" kern="1200" dirty="0"/>
        </a:p>
      </dsp:txBody>
      <dsp:txXfrm>
        <a:off x="2073469" y="0"/>
        <a:ext cx="1926981" cy="933790"/>
      </dsp:txXfrm>
    </dsp:sp>
    <dsp:sp modelId="{514BD243-C4EE-43C6-B9A7-D1089F013401}">
      <dsp:nvSpPr>
        <dsp:cNvPr id="0" name=""/>
        <dsp:cNvSpPr/>
      </dsp:nvSpPr>
      <dsp:spPr>
        <a:xfrm>
          <a:off x="2240777" y="926812"/>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b="1" kern="1200" dirty="0" smtClean="0"/>
            <a:t>10 ideas selected </a:t>
          </a:r>
          <a:br>
            <a:rPr lang="en-AU" sz="1000" b="1" kern="1200" dirty="0" smtClean="0"/>
          </a:br>
          <a:r>
            <a:rPr lang="en-AU" sz="1000" kern="1200" dirty="0" smtClean="0"/>
            <a:t>(5 primary schools)</a:t>
          </a:r>
        </a:p>
        <a:p>
          <a:pPr lvl="0" algn="ctr" defTabSz="444500">
            <a:lnSpc>
              <a:spcPct val="90000"/>
            </a:lnSpc>
            <a:spcBef>
              <a:spcPct val="0"/>
            </a:spcBef>
            <a:spcAft>
              <a:spcPct val="35000"/>
            </a:spcAft>
          </a:pPr>
          <a:r>
            <a:rPr lang="en-AU" sz="1000" kern="1200" dirty="0" smtClean="0"/>
            <a:t>PPA participated in assessment process</a:t>
          </a:r>
          <a:endParaRPr lang="en-US" sz="1000" kern="1200" dirty="0"/>
        </a:p>
      </dsp:txBody>
      <dsp:txXfrm>
        <a:off x="2268265" y="954300"/>
        <a:ext cx="1486609" cy="883525"/>
      </dsp:txXfrm>
    </dsp:sp>
    <dsp:sp modelId="{27B53475-C970-47B9-820A-9BF79DB7C70E}">
      <dsp:nvSpPr>
        <dsp:cNvPr id="0" name=""/>
        <dsp:cNvSpPr/>
      </dsp:nvSpPr>
      <dsp:spPr>
        <a:xfrm>
          <a:off x="2266167" y="2017588"/>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kern="1200" dirty="0" smtClean="0"/>
            <a:t>3 day, boot camp-style workshop.</a:t>
          </a:r>
          <a:endParaRPr lang="en-US" sz="1000" kern="1200" dirty="0"/>
        </a:p>
      </dsp:txBody>
      <dsp:txXfrm>
        <a:off x="2293655" y="2045076"/>
        <a:ext cx="1486609" cy="883525"/>
      </dsp:txXfrm>
    </dsp:sp>
    <dsp:sp modelId="{90040CED-31E8-4DC6-B375-76791CEF6F73}">
      <dsp:nvSpPr>
        <dsp:cNvPr id="0" name=""/>
        <dsp:cNvSpPr/>
      </dsp:nvSpPr>
      <dsp:spPr>
        <a:xfrm>
          <a:off x="4144974" y="0"/>
          <a:ext cx="1926981" cy="31126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Stage 3:</a:t>
          </a:r>
        </a:p>
        <a:p>
          <a:pPr lvl="0" algn="ctr" defTabSz="889000">
            <a:lnSpc>
              <a:spcPct val="90000"/>
            </a:lnSpc>
            <a:spcBef>
              <a:spcPct val="0"/>
            </a:spcBef>
            <a:spcAft>
              <a:spcPct val="35000"/>
            </a:spcAft>
          </a:pPr>
          <a:r>
            <a:rPr lang="en-US" sz="2000" kern="1200" dirty="0" smtClean="0"/>
            <a:t>Exploration</a:t>
          </a:r>
          <a:endParaRPr lang="en-US" sz="2000" kern="1200" dirty="0"/>
        </a:p>
      </dsp:txBody>
      <dsp:txXfrm>
        <a:off x="4144974" y="0"/>
        <a:ext cx="1926981" cy="933790"/>
      </dsp:txXfrm>
    </dsp:sp>
    <dsp:sp modelId="{09781EE0-757A-473A-8AFC-063EB3BF2292}">
      <dsp:nvSpPr>
        <dsp:cNvPr id="0" name=""/>
        <dsp:cNvSpPr/>
      </dsp:nvSpPr>
      <dsp:spPr>
        <a:xfrm>
          <a:off x="4329009" y="926812"/>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b="1" kern="1200" dirty="0" smtClean="0"/>
            <a:t>4 ideas selected </a:t>
          </a:r>
          <a:br>
            <a:rPr lang="en-AU" sz="1000" b="1" kern="1200" dirty="0" smtClean="0"/>
          </a:br>
          <a:r>
            <a:rPr lang="en-AU" sz="1000" kern="1200" dirty="0" smtClean="0"/>
            <a:t>(2 primary schools selected – Lansvale and Campbelltown East)</a:t>
          </a:r>
          <a:endParaRPr lang="en-US" sz="1000" kern="1200" dirty="0"/>
        </a:p>
      </dsp:txBody>
      <dsp:txXfrm>
        <a:off x="4356497" y="954300"/>
        <a:ext cx="1486609" cy="883525"/>
      </dsp:txXfrm>
    </dsp:sp>
    <dsp:sp modelId="{60E9D9BD-9088-48A6-92BC-42870019C3CC}">
      <dsp:nvSpPr>
        <dsp:cNvPr id="0" name=""/>
        <dsp:cNvSpPr/>
      </dsp:nvSpPr>
      <dsp:spPr>
        <a:xfrm>
          <a:off x="4337673" y="2017588"/>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kern="1200" dirty="0" smtClean="0"/>
            <a:t>A week long design sprint.</a:t>
          </a:r>
          <a:endParaRPr lang="en-US" sz="1000" kern="1200" dirty="0"/>
        </a:p>
      </dsp:txBody>
      <dsp:txXfrm>
        <a:off x="4365161" y="2045076"/>
        <a:ext cx="1486609" cy="883525"/>
      </dsp:txXfrm>
    </dsp:sp>
    <dsp:sp modelId="{505CC792-3F2A-4611-9F3E-D4E963E936E9}">
      <dsp:nvSpPr>
        <dsp:cNvPr id="0" name=""/>
        <dsp:cNvSpPr/>
      </dsp:nvSpPr>
      <dsp:spPr>
        <a:xfrm>
          <a:off x="6216480" y="0"/>
          <a:ext cx="1926981" cy="31126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Stage 4:</a:t>
          </a:r>
        </a:p>
        <a:p>
          <a:pPr lvl="0" algn="ctr" defTabSz="889000">
            <a:lnSpc>
              <a:spcPct val="90000"/>
            </a:lnSpc>
            <a:spcBef>
              <a:spcPct val="0"/>
            </a:spcBef>
            <a:spcAft>
              <a:spcPct val="35000"/>
            </a:spcAft>
          </a:pPr>
          <a:r>
            <a:rPr lang="en-US" sz="2000" kern="1200" dirty="0" smtClean="0"/>
            <a:t>Accelerator</a:t>
          </a:r>
          <a:endParaRPr lang="en-US" sz="2000" kern="1200" dirty="0"/>
        </a:p>
      </dsp:txBody>
      <dsp:txXfrm>
        <a:off x="6216480" y="0"/>
        <a:ext cx="1926981" cy="933790"/>
      </dsp:txXfrm>
    </dsp:sp>
    <dsp:sp modelId="{1C043ED1-A4BC-460D-9CCD-B02DC7985A4A}">
      <dsp:nvSpPr>
        <dsp:cNvPr id="0" name=""/>
        <dsp:cNvSpPr/>
      </dsp:nvSpPr>
      <dsp:spPr>
        <a:xfrm>
          <a:off x="6409178" y="934702"/>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b="1" kern="1200" dirty="0" smtClean="0"/>
            <a:t>2 proposals proceeding to the final stage</a:t>
          </a:r>
          <a:br>
            <a:rPr lang="en-AU" sz="1000" b="1" kern="1200" dirty="0" smtClean="0"/>
          </a:br>
          <a:r>
            <a:rPr lang="en-AU" sz="1000" kern="1200" dirty="0" smtClean="0"/>
            <a:t>(Campbelltown East plus one team which combines two secondary schools)</a:t>
          </a:r>
          <a:endParaRPr lang="en-US" sz="1000" kern="1200" dirty="0"/>
        </a:p>
      </dsp:txBody>
      <dsp:txXfrm>
        <a:off x="6436666" y="962190"/>
        <a:ext cx="1486609" cy="883525"/>
      </dsp:txXfrm>
    </dsp:sp>
    <dsp:sp modelId="{5FD5A14C-C692-4BE4-BD58-FDB2B2774540}">
      <dsp:nvSpPr>
        <dsp:cNvPr id="0" name=""/>
        <dsp:cNvSpPr/>
      </dsp:nvSpPr>
      <dsp:spPr>
        <a:xfrm>
          <a:off x="6417241" y="2006933"/>
          <a:ext cx="1541585" cy="9385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lvl="0" algn="ctr" defTabSz="444500">
            <a:lnSpc>
              <a:spcPct val="90000"/>
            </a:lnSpc>
            <a:spcBef>
              <a:spcPct val="0"/>
            </a:spcBef>
            <a:spcAft>
              <a:spcPct val="35000"/>
            </a:spcAft>
          </a:pPr>
          <a:r>
            <a:rPr lang="en-AU" sz="1000" b="1" i="1" kern="1200" dirty="0" smtClean="0"/>
            <a:t>Accelerator stage commences next week.</a:t>
          </a:r>
          <a:endParaRPr lang="en-US" sz="1000" kern="1200" dirty="0"/>
        </a:p>
      </dsp:txBody>
      <dsp:txXfrm>
        <a:off x="6444729" y="2034421"/>
        <a:ext cx="1486609" cy="8835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72FC8-36D3-4578-B1CE-E427297AB88D}">
      <dsp:nvSpPr>
        <dsp:cNvPr id="0" name=""/>
        <dsp:cNvSpPr/>
      </dsp:nvSpPr>
      <dsp:spPr>
        <a:xfrm>
          <a:off x="4108" y="40299"/>
          <a:ext cx="2391558" cy="269509"/>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l" defTabSz="488950">
            <a:lnSpc>
              <a:spcPct val="90000"/>
            </a:lnSpc>
            <a:spcBef>
              <a:spcPct val="0"/>
            </a:spcBef>
            <a:spcAft>
              <a:spcPct val="35000"/>
            </a:spcAft>
          </a:pPr>
          <a:r>
            <a:rPr lang="en-US" sz="1100" kern="1200" dirty="0" smtClean="0"/>
            <a:t>Jan 2018 	   Jun 2018</a:t>
          </a:r>
          <a:endParaRPr lang="en-US" sz="1100" kern="1200" dirty="0"/>
        </a:p>
      </dsp:txBody>
      <dsp:txXfrm>
        <a:off x="138863" y="40299"/>
        <a:ext cx="2122049" cy="269509"/>
      </dsp:txXfrm>
    </dsp:sp>
    <dsp:sp modelId="{61111218-8F99-4800-B6F1-DAF7A902DAAC}">
      <dsp:nvSpPr>
        <dsp:cNvPr id="0" name=""/>
        <dsp:cNvSpPr/>
      </dsp:nvSpPr>
      <dsp:spPr>
        <a:xfrm>
          <a:off x="2156511" y="40299"/>
          <a:ext cx="2391558" cy="269509"/>
        </a:xfrm>
        <a:prstGeom prst="chevron">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l" defTabSz="488950">
            <a:lnSpc>
              <a:spcPct val="90000"/>
            </a:lnSpc>
            <a:spcBef>
              <a:spcPct val="0"/>
            </a:spcBef>
            <a:spcAft>
              <a:spcPct val="35000"/>
            </a:spcAft>
          </a:pPr>
          <a:r>
            <a:rPr lang="en-US" sz="1100" kern="1200" dirty="0" smtClean="0"/>
            <a:t>July 2018	   Dec 2018 </a:t>
          </a:r>
          <a:endParaRPr lang="en-US" sz="1100" kern="1200" dirty="0"/>
        </a:p>
      </dsp:txBody>
      <dsp:txXfrm>
        <a:off x="2291266" y="40299"/>
        <a:ext cx="2122049" cy="269509"/>
      </dsp:txXfrm>
    </dsp:sp>
    <dsp:sp modelId="{34757E50-0675-47D6-9695-B8708C1265A4}">
      <dsp:nvSpPr>
        <dsp:cNvPr id="0" name=""/>
        <dsp:cNvSpPr/>
      </dsp:nvSpPr>
      <dsp:spPr>
        <a:xfrm>
          <a:off x="4308914" y="40299"/>
          <a:ext cx="2391558" cy="269509"/>
        </a:xfrm>
        <a:prstGeom prst="chevron">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l" defTabSz="488950">
            <a:lnSpc>
              <a:spcPct val="90000"/>
            </a:lnSpc>
            <a:spcBef>
              <a:spcPct val="0"/>
            </a:spcBef>
            <a:spcAft>
              <a:spcPct val="35000"/>
            </a:spcAft>
          </a:pPr>
          <a:r>
            <a:rPr lang="en-US" sz="1100" kern="1200" dirty="0" smtClean="0"/>
            <a:t>Jan 2019	  June 2019</a:t>
          </a:r>
          <a:endParaRPr lang="en-US" sz="1100" kern="1200" dirty="0"/>
        </a:p>
      </dsp:txBody>
      <dsp:txXfrm>
        <a:off x="4443669" y="40299"/>
        <a:ext cx="2122049" cy="269509"/>
      </dsp:txXfrm>
    </dsp:sp>
    <dsp:sp modelId="{CFC06C1B-738F-448B-93FC-C9CF138977DB}">
      <dsp:nvSpPr>
        <dsp:cNvPr id="0" name=""/>
        <dsp:cNvSpPr/>
      </dsp:nvSpPr>
      <dsp:spPr>
        <a:xfrm>
          <a:off x="6461316" y="40299"/>
          <a:ext cx="2391558" cy="269509"/>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l" defTabSz="488950">
            <a:lnSpc>
              <a:spcPct val="90000"/>
            </a:lnSpc>
            <a:spcBef>
              <a:spcPct val="0"/>
            </a:spcBef>
            <a:spcAft>
              <a:spcPct val="35000"/>
            </a:spcAft>
          </a:pPr>
          <a:r>
            <a:rPr lang="en-US" sz="1100" kern="1200" dirty="0" smtClean="0"/>
            <a:t>July 2019	     Dec 2019</a:t>
          </a:r>
          <a:endParaRPr lang="en-US" sz="1100" kern="1200" dirty="0"/>
        </a:p>
      </dsp:txBody>
      <dsp:txXfrm>
        <a:off x="6596071" y="40299"/>
        <a:ext cx="2122049" cy="2695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8-09-05T07:58:02.658"/>
    </inkml:context>
    <inkml:brush xml:id="br0">
      <inkml:brushProperty name="width" value="0.13333" units="cm"/>
      <inkml:brushProperty name="height" value="0.13333" units="cm"/>
      <inkml:brushProperty name="fitToCurve" value="1"/>
    </inkml:brush>
  </inkml:definitions>
  <inkml:traceGroup>
    <inkml:annotationXML>
      <emma:emma xmlns:emma="http://www.w3.org/2003/04/emma" version="1.0">
        <emma:interpretation id="{BF51C336-D496-4E91-A7C8-BA8E4B59DCA5}" emma:medium="tactile" emma:mode="ink">
          <msink:context xmlns:msink="http://schemas.microsoft.com/ink/2010/main" type="writingRegion" rotatedBoundingBox="15611,1326 15637,1326 15637,1335 15611,1335"/>
        </emma:interpretation>
      </emma:emma>
    </inkml:annotationXML>
    <inkml:traceGroup>
      <inkml:annotationXML>
        <emma:emma xmlns:emma="http://www.w3.org/2003/04/emma" version="1.0">
          <emma:interpretation id="{20108D2E-09F2-491C-9CBF-562920B06C7E}" emma:medium="tactile" emma:mode="ink">
            <msink:context xmlns:msink="http://schemas.microsoft.com/ink/2010/main" type="paragraph" rotatedBoundingBox="15611,1326 15637,1326 15637,1335 15611,1335" alignmentLevel="1"/>
          </emma:interpretation>
        </emma:emma>
      </inkml:annotationXML>
      <inkml:traceGroup>
        <inkml:annotationXML>
          <emma:emma xmlns:emma="http://www.w3.org/2003/04/emma" version="1.0">
            <emma:interpretation id="{EFA13901-0006-467F-9CA2-FBE01E80FA07}" emma:medium="tactile" emma:mode="ink">
              <msink:context xmlns:msink="http://schemas.microsoft.com/ink/2010/main" type="line" rotatedBoundingBox="15611,1326 15637,1326 15637,1335 15611,1335"/>
            </emma:interpretation>
          </emma:emma>
        </inkml:annotationXML>
        <inkml:traceGroup>
          <inkml:annotationXML>
            <emma:emma xmlns:emma="http://www.w3.org/2003/04/emma" version="1.0">
              <emma:interpretation id="{07781202-0D92-4B48-809F-4AB40DD6BA39}" emma:medium="tactile" emma:mode="ink">
                <msink:context xmlns:msink="http://schemas.microsoft.com/ink/2010/main" type="inkWord" rotatedBoundingBox="15611,1326 15637,1326 15637,1335 15611,1335"/>
              </emma:interpretation>
            </emma:emma>
          </inkml:annotationXML>
          <inkml:trace contextRef="#ctx0" brushRef="#br0">26 0 455 0,'-16'3'12'0,"16"-3"4"0,0 0-16 0,0 0 0 0,-4 3 0 0,-2 0 0 16,6-3 0-16</inkml:trace>
        </inkml:traceGroup>
      </inkml:traceGroup>
    </inkml:traceGroup>
  </inkml:traceGroup>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8-09-05T08:00:13.735"/>
    </inkml:context>
    <inkml:brush xml:id="br0">
      <inkml:brushProperty name="width" value="0.13333" units="cm"/>
      <inkml:brushProperty name="height" value="0.13333" units="cm"/>
      <inkml:brushProperty name="fitToCurve" value="1"/>
    </inkml:brush>
  </inkml:definitions>
  <inkml:traceGroup>
    <inkml:annotationXML>
      <emma:emma xmlns:emma="http://www.w3.org/2003/04/emma" version="1.0">
        <emma:interpretation id="{7718064B-A7F6-41D7-A022-A834360A2F68}" emma:medium="tactile" emma:mode="ink">
          <msink:context xmlns:msink="http://schemas.microsoft.com/ink/2010/main" type="inkDrawing" rotatedBoundingBox="3448,2514 3472,2541 3469,2543 3445,2517" semanticType="callout" shapeName="Other"/>
        </emma:interpretation>
      </emma:emma>
    </inkml:annotationXML>
    <inkml:trace contextRef="#ctx0" brushRef="#br0">258 1757 946 0,'0'0'20'0,"-7"-5"5"0,0 0 1 0,4-3 2 0,-4 0-28 0</inkml:trace>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794092" cy="301149"/>
          </a:xfrm>
          <a:prstGeom prst="rect">
            <a:avLst/>
          </a:prstGeom>
        </p:spPr>
        <p:txBody>
          <a:bodyPr vert="horz" lIns="86206" tIns="43103" rIns="86206" bIns="43103" rtlCol="0"/>
          <a:lstStyle>
            <a:lvl1pPr algn="l">
              <a:defRPr sz="1100"/>
            </a:lvl1pPr>
          </a:lstStyle>
          <a:p>
            <a:endParaRPr lang="en-AU"/>
          </a:p>
        </p:txBody>
      </p:sp>
      <p:sp>
        <p:nvSpPr>
          <p:cNvPr id="3" name="Date Placeholder 2"/>
          <p:cNvSpPr>
            <a:spLocks noGrp="1"/>
          </p:cNvSpPr>
          <p:nvPr>
            <p:ph type="dt" idx="1"/>
          </p:nvPr>
        </p:nvSpPr>
        <p:spPr>
          <a:xfrm>
            <a:off x="6266637" y="2"/>
            <a:ext cx="4794092" cy="301149"/>
          </a:xfrm>
          <a:prstGeom prst="rect">
            <a:avLst/>
          </a:prstGeom>
        </p:spPr>
        <p:txBody>
          <a:bodyPr vert="horz" lIns="86206" tIns="43103" rIns="86206" bIns="43103" rtlCol="0"/>
          <a:lstStyle>
            <a:lvl1pPr algn="r">
              <a:defRPr sz="1100"/>
            </a:lvl1pPr>
          </a:lstStyle>
          <a:p>
            <a:fld id="{816A575B-F4C7-4011-A893-9E91E51A3214}" type="datetimeFigureOut">
              <a:rPr lang="en-AU" smtClean="0"/>
              <a:t>7/09/2018</a:t>
            </a:fld>
            <a:endParaRPr lang="en-AU"/>
          </a:p>
        </p:txBody>
      </p:sp>
      <p:sp>
        <p:nvSpPr>
          <p:cNvPr id="4" name="Slide Image Placeholder 3"/>
          <p:cNvSpPr>
            <a:spLocks noGrp="1" noRot="1" noChangeAspect="1"/>
          </p:cNvSpPr>
          <p:nvPr>
            <p:ph type="sldImg" idx="2"/>
          </p:nvPr>
        </p:nvSpPr>
        <p:spPr>
          <a:xfrm>
            <a:off x="3524250" y="450850"/>
            <a:ext cx="4014788" cy="2259013"/>
          </a:xfrm>
          <a:prstGeom prst="rect">
            <a:avLst/>
          </a:prstGeom>
          <a:noFill/>
          <a:ln w="12700">
            <a:solidFill>
              <a:prstClr val="black"/>
            </a:solidFill>
          </a:ln>
        </p:spPr>
        <p:txBody>
          <a:bodyPr vert="horz" lIns="86206" tIns="43103" rIns="86206" bIns="43103" rtlCol="0" anchor="ctr"/>
          <a:lstStyle/>
          <a:p>
            <a:endParaRPr lang="en-AU"/>
          </a:p>
        </p:txBody>
      </p:sp>
      <p:sp>
        <p:nvSpPr>
          <p:cNvPr id="5" name="Notes Placeholder 4"/>
          <p:cNvSpPr>
            <a:spLocks noGrp="1"/>
          </p:cNvSpPr>
          <p:nvPr>
            <p:ph type="body" sz="quarter" idx="3"/>
          </p:nvPr>
        </p:nvSpPr>
        <p:spPr>
          <a:xfrm>
            <a:off x="1106330" y="2860914"/>
            <a:ext cx="8850630" cy="2710339"/>
          </a:xfrm>
          <a:prstGeom prst="rect">
            <a:avLst/>
          </a:prstGeom>
        </p:spPr>
        <p:txBody>
          <a:bodyPr vert="horz" lIns="86206" tIns="43103" rIns="86206" bIns="4310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5720784"/>
            <a:ext cx="4794092" cy="301149"/>
          </a:xfrm>
          <a:prstGeom prst="rect">
            <a:avLst/>
          </a:prstGeom>
        </p:spPr>
        <p:txBody>
          <a:bodyPr vert="horz" lIns="86206" tIns="43103" rIns="86206" bIns="43103" rtlCol="0" anchor="b"/>
          <a:lstStyle>
            <a:lvl1pPr algn="l">
              <a:defRPr sz="1100"/>
            </a:lvl1pPr>
          </a:lstStyle>
          <a:p>
            <a:endParaRPr lang="en-AU"/>
          </a:p>
        </p:txBody>
      </p:sp>
      <p:sp>
        <p:nvSpPr>
          <p:cNvPr id="7" name="Slide Number Placeholder 6"/>
          <p:cNvSpPr>
            <a:spLocks noGrp="1"/>
          </p:cNvSpPr>
          <p:nvPr>
            <p:ph type="sldNum" sz="quarter" idx="5"/>
          </p:nvPr>
        </p:nvSpPr>
        <p:spPr>
          <a:xfrm>
            <a:off x="6266637" y="5720784"/>
            <a:ext cx="4794092" cy="301149"/>
          </a:xfrm>
          <a:prstGeom prst="rect">
            <a:avLst/>
          </a:prstGeom>
        </p:spPr>
        <p:txBody>
          <a:bodyPr vert="horz" lIns="86206" tIns="43103" rIns="86206" bIns="43103" rtlCol="0" anchor="b"/>
          <a:lstStyle>
            <a:lvl1pPr algn="r">
              <a:defRPr sz="1100"/>
            </a:lvl1pPr>
          </a:lstStyle>
          <a:p>
            <a:fld id="{6A09040B-DA09-4C58-8D66-C8AD5AEB9F52}" type="slidenum">
              <a:rPr lang="en-AU" smtClean="0"/>
              <a:t>‹#›</a:t>
            </a:fld>
            <a:endParaRPr lang="en-AU"/>
          </a:p>
        </p:txBody>
      </p:sp>
    </p:spTree>
    <p:extLst>
      <p:ext uri="{BB962C8B-B14F-4D97-AF65-F5344CB8AC3E}">
        <p14:creationId xmlns:p14="http://schemas.microsoft.com/office/powerpoint/2010/main" val="1162128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09040B-DA09-4C58-8D66-C8AD5AEB9F52}" type="slidenum">
              <a:rPr lang="en-AU" smtClean="0"/>
              <a:t>1</a:t>
            </a:fld>
            <a:endParaRPr lang="en-AU"/>
          </a:p>
        </p:txBody>
      </p:sp>
    </p:spTree>
    <p:extLst>
      <p:ext uri="{BB962C8B-B14F-4D97-AF65-F5344CB8AC3E}">
        <p14:creationId xmlns:p14="http://schemas.microsoft.com/office/powerpoint/2010/main" val="3775972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smtClean="0">
                <a:solidFill>
                  <a:schemeClr val="tx1"/>
                </a:solidFill>
                <a:effectLst/>
                <a:latin typeface="+mn-lt"/>
                <a:ea typeface="+mn-ea"/>
                <a:cs typeface="+mn-cs"/>
              </a:rPr>
              <a:t>The Minister has announced a $197.8 million funding package to ensure access to a high-quality preschool program for two years for all NSW children.</a:t>
            </a:r>
            <a:endParaRPr lang="en-AU"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AU" b="0" dirty="0" smtClean="0"/>
          </a:p>
          <a:p>
            <a:pPr marL="171450" indent="-171450">
              <a:buFont typeface="Arial" panose="020B0604020202020204" pitchFamily="34" charset="0"/>
              <a:buChar char="•"/>
            </a:pPr>
            <a:r>
              <a:rPr lang="en-AU" b="0" dirty="0" smtClean="0"/>
              <a:t>NSW</a:t>
            </a:r>
            <a:r>
              <a:rPr lang="en-AU" b="0" baseline="0" dirty="0" smtClean="0"/>
              <a:t> is the first jurisdiction in Australia to deliver universal access to all children for two years. We heard your advice and requests to fund all three year olds, and we delivered. </a:t>
            </a:r>
          </a:p>
          <a:p>
            <a:pPr marL="171450" indent="-171450">
              <a:buFont typeface="Arial" panose="020B0604020202020204" pitchFamily="34" charset="0"/>
              <a:buChar char="•"/>
            </a:pPr>
            <a:endParaRPr lang="en-AU" b="0"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smtClean="0">
                <a:solidFill>
                  <a:schemeClr val="tx1"/>
                </a:solidFill>
                <a:effectLst/>
                <a:latin typeface="+mn-lt"/>
                <a:ea typeface="+mn-ea"/>
                <a:cs typeface="+mn-cs"/>
              </a:rPr>
              <a:t>While NSW currently leads the nation on the provision of funded places for equity (Aboriginal and disadvantaged) 3 year olds, this policy enhancement means NSW is now the state ensuring the best start to learning for children.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smtClean="0">
                <a:solidFill>
                  <a:schemeClr val="tx1"/>
                </a:solidFill>
                <a:effectLst/>
                <a:latin typeface="+mn-lt"/>
                <a:ea typeface="+mn-ea"/>
                <a:cs typeface="+mn-cs"/>
              </a:rPr>
              <a:t>The new policy will improve access and participation for three year olds and will also mean lower fees for three year olds, improving affordability for families. In addition, it will ensure that affordable access to quality early childhood education is maintained as the child population grows.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b="0" baseline="0" dirty="0" smtClean="0"/>
          </a:p>
          <a:p>
            <a:pPr marL="171450" indent="-171450">
              <a:buFont typeface="Arial" panose="020B0604020202020204" pitchFamily="34" charset="0"/>
              <a:buChar char="•"/>
            </a:pPr>
            <a:r>
              <a:rPr lang="en-AU" b="0" baseline="0" dirty="0" smtClean="0"/>
              <a:t>Capital works will be targeted to areas of need to ensure that it matches demand </a:t>
            </a:r>
          </a:p>
          <a:p>
            <a:pPr marL="171450" indent="-171450">
              <a:buFont typeface="Arial" panose="020B0604020202020204" pitchFamily="34" charset="0"/>
              <a:buChar char="•"/>
            </a:pPr>
            <a:endParaRPr lang="en-AU" sz="1200" b="0" kern="1200" baseline="0" dirty="0" smtClean="0">
              <a:solidFill>
                <a:schemeClr val="tx1"/>
              </a:solidFill>
              <a:effectLst/>
              <a:latin typeface="+mn-lt"/>
              <a:ea typeface="+mn-ea"/>
              <a:cs typeface="+mn-cs"/>
            </a:endParaRPr>
          </a:p>
          <a:p>
            <a:pPr marL="171450" indent="-171450">
              <a:buFont typeface="Arial" panose="020B0604020202020204" pitchFamily="34" charset="0"/>
              <a:buChar char="•"/>
            </a:pPr>
            <a:r>
              <a:rPr lang="en-AU" sz="1200" kern="1200" dirty="0" smtClean="0">
                <a:solidFill>
                  <a:schemeClr val="tx1"/>
                </a:solidFill>
                <a:effectLst/>
                <a:latin typeface="+mn-lt"/>
                <a:ea typeface="+mn-ea"/>
                <a:cs typeface="+mn-cs"/>
              </a:rPr>
              <a:t>This means from 2019 the Start Strong program will be funded in line with demand and population growth. </a:t>
            </a:r>
          </a:p>
          <a:p>
            <a:pPr marL="171450" indent="-171450">
              <a:buFont typeface="Arial" panose="020B0604020202020204" pitchFamily="34" charset="0"/>
              <a:buChar char="•"/>
            </a:pPr>
            <a:endParaRPr lang="en-AU" sz="1200" kern="1200" dirty="0" smtClean="0">
              <a:solidFill>
                <a:schemeClr val="tx1"/>
              </a:solidFill>
              <a:effectLst/>
              <a:latin typeface="+mn-lt"/>
              <a:ea typeface="+mn-ea"/>
              <a:cs typeface="+mn-cs"/>
            </a:endParaRPr>
          </a:p>
          <a:p>
            <a:pPr marL="0" indent="0">
              <a:buFont typeface="Arial" panose="020B0604020202020204" pitchFamily="34" charset="0"/>
              <a:buNone/>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effectLst/>
              <a:latin typeface="Calibri"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dirty="0" smtClean="0">
              <a:solidFill>
                <a:srgbClr val="000000"/>
              </a:solidFill>
              <a:effectLst/>
              <a:latin typeface="Calibri" charset="0"/>
            </a:endParaRPr>
          </a:p>
        </p:txBody>
      </p:sp>
      <p:sp>
        <p:nvSpPr>
          <p:cNvPr id="4" name="Slide Number Placeholder 3"/>
          <p:cNvSpPr>
            <a:spLocks noGrp="1"/>
          </p:cNvSpPr>
          <p:nvPr>
            <p:ph type="sldNum" sz="quarter" idx="10"/>
          </p:nvPr>
        </p:nvSpPr>
        <p:spPr/>
        <p:txBody>
          <a:bodyPr/>
          <a:lstStyle/>
          <a:p>
            <a:fld id="{6A09040B-DA09-4C58-8D66-C8AD5AEB9F52}" type="slidenum">
              <a:rPr lang="en-AU" smtClean="0"/>
              <a:t>4</a:t>
            </a:fld>
            <a:endParaRPr lang="en-AU" dirty="0"/>
          </a:p>
        </p:txBody>
      </p:sp>
    </p:spTree>
    <p:extLst>
      <p:ext uri="{BB962C8B-B14F-4D97-AF65-F5344CB8AC3E}">
        <p14:creationId xmlns:p14="http://schemas.microsoft.com/office/powerpoint/2010/main" val="68773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09040B-DA09-4C58-8D66-C8AD5AEB9F52}" type="slidenum">
              <a:rPr lang="en-AU" smtClean="0"/>
              <a:t>5</a:t>
            </a:fld>
            <a:endParaRPr lang="en-AU"/>
          </a:p>
        </p:txBody>
      </p:sp>
    </p:spTree>
    <p:extLst>
      <p:ext uri="{BB962C8B-B14F-4D97-AF65-F5344CB8AC3E}">
        <p14:creationId xmlns:p14="http://schemas.microsoft.com/office/powerpoint/2010/main" val="930853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AU" sz="1200" dirty="0" smtClean="0"/>
              <a:t>The Department’s </a:t>
            </a:r>
            <a:r>
              <a:rPr lang="en-AU" sz="1200" i="1" dirty="0" smtClean="0"/>
              <a:t>Education for a Changing World </a:t>
            </a:r>
            <a:r>
              <a:rPr lang="en-AU" sz="1200" dirty="0" smtClean="0"/>
              <a:t>project is examining the potential impact of emerging developments such as artificial intelligence on life and work, and the implications this raises for education. </a:t>
            </a:r>
          </a:p>
          <a:p>
            <a:pPr marL="342900" indent="-342900">
              <a:buFont typeface="Arial" panose="020B0604020202020204" pitchFamily="34" charset="0"/>
              <a:buChar char="•"/>
            </a:pPr>
            <a:r>
              <a:rPr lang="en-AU" sz="1200" dirty="0" smtClean="0"/>
              <a:t>While the educational foundations remain the same, developments will likely demand that students have deeper discipline knowledge and stronger skills to confidently navigate a more complex world.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dirty="0" smtClean="0"/>
              <a:t>We’ve heard through this project, particularly last year’s </a:t>
            </a:r>
            <a:r>
              <a:rPr lang="en-AU" sz="1200" i="1" dirty="0" smtClean="0"/>
              <a:t>Education for a Changing World </a:t>
            </a:r>
            <a:r>
              <a:rPr lang="en-AU" sz="1200" dirty="0" smtClean="0"/>
              <a:t>Symposium, a desire for action that supports greater innovation in schools to respond to the challenge of ensuring all students are equipped for an AI world.</a:t>
            </a:r>
          </a:p>
          <a:p>
            <a:pPr marL="342900" indent="-342900">
              <a:buFont typeface="Arial" panose="020B0604020202020204" pitchFamily="34" charset="0"/>
              <a:buChar char="•"/>
            </a:pPr>
            <a:endParaRPr lang="en-AU" sz="1200" dirty="0" smtClean="0"/>
          </a:p>
          <a:p>
            <a:endParaRPr lang="en-US" dirty="0"/>
          </a:p>
        </p:txBody>
      </p:sp>
      <p:sp>
        <p:nvSpPr>
          <p:cNvPr id="4" name="Slide Number Placeholder 3"/>
          <p:cNvSpPr>
            <a:spLocks noGrp="1"/>
          </p:cNvSpPr>
          <p:nvPr>
            <p:ph type="sldNum" sz="quarter" idx="10"/>
          </p:nvPr>
        </p:nvSpPr>
        <p:spPr/>
        <p:txBody>
          <a:bodyPr/>
          <a:lstStyle/>
          <a:p>
            <a:fld id="{6A09040B-DA09-4C58-8D66-C8AD5AEB9F52}" type="slidenum">
              <a:rPr lang="en-AU" smtClean="0"/>
              <a:t>6</a:t>
            </a:fld>
            <a:endParaRPr lang="en-AU"/>
          </a:p>
        </p:txBody>
      </p:sp>
    </p:spTree>
    <p:extLst>
      <p:ext uri="{BB962C8B-B14F-4D97-AF65-F5344CB8AC3E}">
        <p14:creationId xmlns:p14="http://schemas.microsoft.com/office/powerpoint/2010/main" val="3872562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09040B-DA09-4C58-8D66-C8AD5AEB9F52}" type="slidenum">
              <a:rPr lang="en-AU" smtClean="0"/>
              <a:t>7</a:t>
            </a:fld>
            <a:endParaRPr lang="en-AU"/>
          </a:p>
        </p:txBody>
      </p:sp>
    </p:spTree>
    <p:extLst>
      <p:ext uri="{BB962C8B-B14F-4D97-AF65-F5344CB8AC3E}">
        <p14:creationId xmlns:p14="http://schemas.microsoft.com/office/powerpoint/2010/main" val="2450603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Stage 2</a:t>
            </a:r>
            <a:r>
              <a:rPr lang="en-US" dirty="0" smtClean="0"/>
              <a:t>: </a:t>
            </a:r>
            <a:r>
              <a:rPr lang="en-AU" dirty="0" smtClean="0"/>
              <a:t>A three day, </a:t>
            </a:r>
            <a:r>
              <a:rPr lang="en-AU" dirty="0" err="1" smtClean="0"/>
              <a:t>bootcamp</a:t>
            </a:r>
            <a:r>
              <a:rPr lang="en-AU" dirty="0" smtClean="0"/>
              <a:t>-style workshop to refine the 10 ideas. Culminated in presentation to a panel to determine which ideas proceed to the next stage.</a:t>
            </a:r>
            <a:endParaRPr lang="en-US"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Stage</a:t>
            </a:r>
            <a:r>
              <a:rPr lang="en-US" b="1" baseline="0" dirty="0" smtClean="0"/>
              <a:t> 3: </a:t>
            </a:r>
            <a:r>
              <a:rPr lang="en-AU" dirty="0" smtClean="0"/>
              <a:t>A week long design sprint to rapidly develop the ideas to prototype stage and include feedback from schools and students.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smtClean="0"/>
              <a:t>Stage 4: </a:t>
            </a:r>
            <a:r>
              <a:rPr lang="en-AU" dirty="0" smtClean="0"/>
              <a:t>An intensive process to validate and user test the most viable proposals using innovation methodologies. </a:t>
            </a:r>
            <a:r>
              <a:rPr lang="en-AU" b="1" i="1" dirty="0" smtClean="0"/>
              <a:t>Accelerator stage commences next week.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b="1" i="1" dirty="0" smtClean="0"/>
          </a:p>
          <a:p>
            <a:r>
              <a:rPr lang="en-AU" sz="1200" kern="1200" dirty="0" smtClean="0">
                <a:solidFill>
                  <a:schemeClr val="tx1"/>
                </a:solidFill>
                <a:effectLst/>
                <a:latin typeface="+mn-lt"/>
                <a:ea typeface="+mn-ea"/>
                <a:cs typeface="+mn-cs"/>
              </a:rPr>
              <a:t>Primary school ideas in the immersion stage ranged from virtual excursions to immerse students in the science and history curriculum to an online tool for teacher feedback on effective teaching practice. </a:t>
            </a:r>
          </a:p>
          <a:p>
            <a:r>
              <a:rPr lang="en-AU" sz="1200" kern="1200" dirty="0" smtClean="0">
                <a:solidFill>
                  <a:schemeClr val="tx1"/>
                </a:solidFill>
                <a:effectLst/>
                <a:latin typeface="+mn-lt"/>
                <a:ea typeface="+mn-ea"/>
                <a:cs typeface="+mn-cs"/>
              </a:rPr>
              <a:t> </a:t>
            </a:r>
          </a:p>
          <a:p>
            <a:r>
              <a:rPr lang="en-AU" sz="1200" kern="1200" dirty="0" smtClean="0">
                <a:solidFill>
                  <a:schemeClr val="tx1"/>
                </a:solidFill>
                <a:effectLst/>
                <a:latin typeface="+mn-lt"/>
                <a:ea typeface="+mn-ea"/>
                <a:cs typeface="+mn-cs"/>
              </a:rPr>
              <a:t>The two ideas that were selected in the design sprint stage: </a:t>
            </a:r>
          </a:p>
          <a:p>
            <a:r>
              <a:rPr lang="en-AU" sz="1200" kern="1200" dirty="0" smtClean="0">
                <a:solidFill>
                  <a:schemeClr val="tx1"/>
                </a:solidFill>
                <a:effectLst/>
                <a:latin typeface="+mn-lt"/>
                <a:ea typeface="+mn-ea"/>
                <a:cs typeface="+mn-cs"/>
              </a:rPr>
              <a:t> </a:t>
            </a:r>
          </a:p>
          <a:p>
            <a:pPr lvl="0"/>
            <a:r>
              <a:rPr lang="en-AU" sz="1200" kern="1200" dirty="0" smtClean="0">
                <a:solidFill>
                  <a:schemeClr val="tx1"/>
                </a:solidFill>
                <a:effectLst/>
                <a:latin typeface="+mn-lt"/>
                <a:ea typeface="+mn-ea"/>
                <a:cs typeface="+mn-cs"/>
              </a:rPr>
              <a:t>Campbelltown East – </a:t>
            </a:r>
            <a:r>
              <a:rPr lang="en-AU" sz="1200" kern="1200" dirty="0" err="1" smtClean="0">
                <a:solidFill>
                  <a:schemeClr val="tx1"/>
                </a:solidFill>
                <a:effectLst/>
                <a:latin typeface="+mn-lt"/>
                <a:ea typeface="+mn-ea"/>
                <a:cs typeface="+mn-cs"/>
              </a:rPr>
              <a:t>edumap</a:t>
            </a:r>
            <a:r>
              <a:rPr lang="en-AU" sz="1200" kern="1200" dirty="0" smtClean="0">
                <a:solidFill>
                  <a:schemeClr val="tx1"/>
                </a:solidFill>
                <a:effectLst/>
                <a:latin typeface="+mn-lt"/>
                <a:ea typeface="+mn-ea"/>
                <a:cs typeface="+mn-cs"/>
              </a:rPr>
              <a:t>, an online interactive map of the local area developed in part by students to support applied learning across history and geography </a:t>
            </a:r>
          </a:p>
          <a:p>
            <a:pPr lvl="0"/>
            <a:r>
              <a:rPr lang="en-AU" sz="1200" kern="1200" dirty="0" smtClean="0">
                <a:solidFill>
                  <a:schemeClr val="tx1"/>
                </a:solidFill>
                <a:effectLst/>
                <a:latin typeface="+mn-lt"/>
                <a:ea typeface="+mn-ea"/>
                <a:cs typeface="+mn-cs"/>
              </a:rPr>
              <a:t>Lansvale – </a:t>
            </a:r>
            <a:r>
              <a:rPr lang="en-AU" sz="1200" kern="1200" dirty="0" err="1" smtClean="0">
                <a:solidFill>
                  <a:schemeClr val="tx1"/>
                </a:solidFill>
                <a:effectLst/>
                <a:latin typeface="+mn-lt"/>
                <a:ea typeface="+mn-ea"/>
                <a:cs typeface="+mn-cs"/>
              </a:rPr>
              <a:t>osity</a:t>
            </a:r>
            <a:r>
              <a:rPr lang="en-AU" sz="1200" kern="1200" dirty="0" smtClean="0">
                <a:solidFill>
                  <a:schemeClr val="tx1"/>
                </a:solidFill>
                <a:effectLst/>
                <a:latin typeface="+mn-lt"/>
                <a:ea typeface="+mn-ea"/>
                <a:cs typeface="+mn-cs"/>
              </a:rPr>
              <a:t>, a creativity app (in partnership with the Sydney Opera House) to support the teaching of creativity across the curriculum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endParaRPr lang="en-US" b="1" dirty="0"/>
          </a:p>
        </p:txBody>
      </p:sp>
      <p:sp>
        <p:nvSpPr>
          <p:cNvPr id="4" name="Slide Number Placeholder 3"/>
          <p:cNvSpPr>
            <a:spLocks noGrp="1"/>
          </p:cNvSpPr>
          <p:nvPr>
            <p:ph type="sldNum" sz="quarter" idx="10"/>
          </p:nvPr>
        </p:nvSpPr>
        <p:spPr/>
        <p:txBody>
          <a:bodyPr/>
          <a:lstStyle/>
          <a:p>
            <a:fld id="{6A09040B-DA09-4C58-8D66-C8AD5AEB9F52}" type="slidenum">
              <a:rPr lang="en-AU" smtClean="0"/>
              <a:t>8</a:t>
            </a:fld>
            <a:endParaRPr lang="en-AU"/>
          </a:p>
        </p:txBody>
      </p:sp>
    </p:spTree>
    <p:extLst>
      <p:ext uri="{BB962C8B-B14F-4D97-AF65-F5344CB8AC3E}">
        <p14:creationId xmlns:p14="http://schemas.microsoft.com/office/powerpoint/2010/main" val="2422494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A09040B-DA09-4C58-8D66-C8AD5AEB9F52}" type="slidenum">
              <a:rPr lang="en-AU" smtClean="0"/>
              <a:t>10</a:t>
            </a:fld>
            <a:endParaRPr lang="en-AU"/>
          </a:p>
        </p:txBody>
      </p:sp>
    </p:spTree>
    <p:extLst>
      <p:ext uri="{BB962C8B-B14F-4D97-AF65-F5344CB8AC3E}">
        <p14:creationId xmlns:p14="http://schemas.microsoft.com/office/powerpoint/2010/main" val="2724548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AU" sz="1200" b="1" dirty="0" smtClean="0"/>
              <a:t>Review 1 of AE Act s 78 compliance – needs-based funding arrangements</a:t>
            </a:r>
            <a:br>
              <a:rPr lang="en-AU" sz="1200" b="1" dirty="0" smtClean="0"/>
            </a:br>
            <a:r>
              <a:rPr lang="en-AU" sz="1200" i="1" dirty="0" smtClean="0"/>
              <a:t>March 2018 – October 2018</a:t>
            </a:r>
          </a:p>
          <a:p>
            <a:r>
              <a:rPr lang="en-AU" sz="1200" dirty="0" smtClean="0"/>
              <a:t>Deliverables (Dates TBC):</a:t>
            </a:r>
          </a:p>
          <a:p>
            <a:pPr marL="171450" indent="-171450">
              <a:buFont typeface="Arial" panose="020B0604020202020204" pitchFamily="34" charset="0"/>
              <a:buChar char="•"/>
            </a:pPr>
            <a:r>
              <a:rPr lang="en-AU" sz="1200" dirty="0" err="1" smtClean="0"/>
              <a:t>Cth</a:t>
            </a:r>
            <a:r>
              <a:rPr lang="en-AU" sz="1200" dirty="0" smtClean="0"/>
              <a:t> DET to request details of need-based funding arrangements from approved authorities (AAs)</a:t>
            </a:r>
          </a:p>
          <a:p>
            <a:pPr marL="171450" indent="-171450">
              <a:buFont typeface="Arial" panose="020B0604020202020204" pitchFamily="34" charset="0"/>
              <a:buChar char="•"/>
            </a:pPr>
            <a:r>
              <a:rPr lang="en-AU" sz="1200" dirty="0" smtClean="0"/>
              <a:t>AAs have opportunity to respond to non-compliance findings</a:t>
            </a:r>
          </a:p>
          <a:p>
            <a:pPr marL="171450" indent="-171450">
              <a:buFont typeface="Arial" panose="020B0604020202020204" pitchFamily="34" charset="0"/>
              <a:buChar char="•"/>
            </a:pPr>
            <a:r>
              <a:rPr lang="en-AU" sz="1200" dirty="0" smtClean="0"/>
              <a:t>Right of response to report prior to final report publication</a:t>
            </a:r>
          </a:p>
          <a:p>
            <a:pPr marL="171450" indent="-171450">
              <a:buFont typeface="Arial" panose="020B0604020202020204" pitchFamily="34" charset="0"/>
              <a:buChar char="•"/>
            </a:pPr>
            <a:endParaRPr lang="en-AU" sz="1200" b="1" dirty="0" smtClean="0"/>
          </a:p>
          <a:p>
            <a:pPr marL="0" indent="0">
              <a:buFont typeface="Arial" panose="020B0604020202020204" pitchFamily="34" charset="0"/>
              <a:buNone/>
            </a:pPr>
            <a:r>
              <a:rPr lang="en-AU" sz="1200" b="1" dirty="0" smtClean="0"/>
              <a:t>Independent review of student with disability loading</a:t>
            </a:r>
            <a:r>
              <a:rPr lang="en-AU" sz="1200" dirty="0" smtClean="0"/>
              <a:t/>
            </a:r>
            <a:br>
              <a:rPr lang="en-AU" sz="1200" dirty="0" smtClean="0"/>
            </a:br>
            <a:r>
              <a:rPr lang="en-AU" sz="1200" i="1" dirty="0" smtClean="0"/>
              <a:t> August 2018 – June 2019</a:t>
            </a:r>
          </a:p>
          <a:p>
            <a:r>
              <a:rPr lang="en-AU" sz="1200" dirty="0" smtClean="0"/>
              <a:t>Deliverables (Dates TBC):</a:t>
            </a:r>
          </a:p>
          <a:p>
            <a:pPr marL="171450" indent="-171450">
              <a:buFont typeface="Arial" panose="020B0604020202020204" pitchFamily="34" charset="0"/>
              <a:buChar char="•"/>
            </a:pPr>
            <a:r>
              <a:rPr lang="en-AU" sz="1200" dirty="0" smtClean="0"/>
              <a:t>NSRB to consider &amp; make recommendations relating to current settings for loadings for top 3 NCCD levels of adjustment</a:t>
            </a:r>
          </a:p>
          <a:p>
            <a:pPr marL="171450" indent="-171450">
              <a:buFont typeface="Arial" panose="020B0604020202020204" pitchFamily="34" charset="0"/>
              <a:buChar char="•"/>
            </a:pPr>
            <a:r>
              <a:rPr lang="en-AU" sz="1200" dirty="0" smtClean="0"/>
              <a:t>Stakeholder submissions</a:t>
            </a:r>
            <a:endParaRPr lang="en-AU" sz="1200" i="1" dirty="0" smtClean="0"/>
          </a:p>
          <a:p>
            <a:endParaRPr lang="en-US" dirty="0" smtClean="0"/>
          </a:p>
          <a:p>
            <a:pPr algn="ctr"/>
            <a:r>
              <a:rPr lang="en-AU" sz="1200" b="1" dirty="0" smtClean="0"/>
              <a:t>Annual review of AE Act s 22A compliance for previous year – mandatory state funding contributions</a:t>
            </a:r>
            <a:r>
              <a:rPr lang="en-AU" sz="1200" dirty="0" smtClean="0"/>
              <a:t/>
            </a:r>
            <a:br>
              <a:rPr lang="en-AU" sz="1200" dirty="0" smtClean="0"/>
            </a:br>
            <a:r>
              <a:rPr lang="en-AU" sz="1200" i="1" dirty="0" smtClean="0"/>
              <a:t> October 2019 – April 2020</a:t>
            </a:r>
          </a:p>
          <a:p>
            <a:r>
              <a:rPr lang="en-AU" sz="1200" dirty="0" smtClean="0"/>
              <a:t>Deliverables (Dates TBC):</a:t>
            </a:r>
          </a:p>
          <a:p>
            <a:pPr marL="171450" indent="-171450">
              <a:buFont typeface="Arial" panose="020B0604020202020204" pitchFamily="34" charset="0"/>
              <a:buChar char="•"/>
            </a:pPr>
            <a:r>
              <a:rPr lang="en-AU" sz="1200" dirty="0" smtClean="0"/>
              <a:t>NSRB to provide draft review report to each S/T</a:t>
            </a:r>
          </a:p>
          <a:p>
            <a:pPr marL="171450" indent="-171450">
              <a:buFont typeface="Arial" panose="020B0604020202020204" pitchFamily="34" charset="0"/>
              <a:buChar char="•"/>
            </a:pPr>
            <a:r>
              <a:rPr lang="en-AU" sz="1200" dirty="0" smtClean="0"/>
              <a:t>S/</a:t>
            </a:r>
            <a:r>
              <a:rPr lang="en-AU" sz="1200" dirty="0" err="1" smtClean="0"/>
              <a:t>Ts</a:t>
            </a:r>
            <a:r>
              <a:rPr lang="en-AU" sz="1200" dirty="0" smtClean="0"/>
              <a:t> to have right of response prior to final report publication</a:t>
            </a:r>
          </a:p>
          <a:p>
            <a:endParaRPr lang="en-US" dirty="0" smtClean="0"/>
          </a:p>
          <a:p>
            <a:pPr algn="ctr"/>
            <a:r>
              <a:rPr lang="en-AU" sz="1200" b="1" dirty="0" smtClean="0"/>
              <a:t>Review 2 of AE Act s 78 compliance for previous year – needs-based funding distribution</a:t>
            </a:r>
            <a:r>
              <a:rPr lang="en-AU" sz="1200" dirty="0" smtClean="0"/>
              <a:t/>
            </a:r>
            <a:br>
              <a:rPr lang="en-AU" sz="1200" dirty="0" smtClean="0"/>
            </a:br>
            <a:r>
              <a:rPr lang="en-AU" sz="1200" i="1" dirty="0" smtClean="0"/>
              <a:t> July 2019 – October 2019</a:t>
            </a:r>
          </a:p>
          <a:p>
            <a:r>
              <a:rPr lang="en-AU" sz="1200" dirty="0" smtClean="0"/>
              <a:t>Deliverables (Dates TBC):</a:t>
            </a:r>
          </a:p>
          <a:p>
            <a:pPr marL="171450" indent="-171450">
              <a:buFont typeface="Arial" panose="020B0604020202020204" pitchFamily="34" charset="0"/>
              <a:buChar char="•"/>
            </a:pPr>
            <a:r>
              <a:rPr lang="en-AU" sz="1200" dirty="0" smtClean="0"/>
              <a:t>Review of whether AAs have distributed funding as per needs-based model</a:t>
            </a:r>
          </a:p>
          <a:p>
            <a:pPr marL="171450" indent="-171450">
              <a:buFont typeface="Arial" panose="020B0604020202020204" pitchFamily="34" charset="0"/>
              <a:buChar char="•"/>
            </a:pPr>
            <a:r>
              <a:rPr lang="en-AU" sz="1200" dirty="0" smtClean="0"/>
              <a:t>Right of response prior to final report publication</a:t>
            </a:r>
          </a:p>
          <a:p>
            <a:endParaRPr lang="en-US" dirty="0"/>
          </a:p>
        </p:txBody>
      </p:sp>
      <p:sp>
        <p:nvSpPr>
          <p:cNvPr id="4" name="Slide Number Placeholder 3"/>
          <p:cNvSpPr>
            <a:spLocks noGrp="1"/>
          </p:cNvSpPr>
          <p:nvPr>
            <p:ph type="sldNum" sz="quarter" idx="10"/>
          </p:nvPr>
        </p:nvSpPr>
        <p:spPr/>
        <p:txBody>
          <a:bodyPr/>
          <a:lstStyle/>
          <a:p>
            <a:fld id="{6A09040B-DA09-4C58-8D66-C8AD5AEB9F52}" type="slidenum">
              <a:rPr lang="en-AU" smtClean="0"/>
              <a:t>11</a:t>
            </a:fld>
            <a:endParaRPr lang="en-AU"/>
          </a:p>
        </p:txBody>
      </p:sp>
    </p:spTree>
    <p:extLst>
      <p:ext uri="{BB962C8B-B14F-4D97-AF65-F5344CB8AC3E}">
        <p14:creationId xmlns:p14="http://schemas.microsoft.com/office/powerpoint/2010/main" val="12515326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94"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10140"/>
          <a:stretch/>
        </p:blipFill>
        <p:spPr bwMode="auto">
          <a:xfrm>
            <a:off x="0" y="2156"/>
            <a:ext cx="9144000"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043" name="Rectangle 1042"/>
          <p:cNvSpPr/>
          <p:nvPr userDrawn="1"/>
        </p:nvSpPr>
        <p:spPr>
          <a:xfrm>
            <a:off x="0" y="0"/>
            <a:ext cx="6732240" cy="51435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ctrTitle"/>
          </p:nvPr>
        </p:nvSpPr>
        <p:spPr>
          <a:xfrm>
            <a:off x="395536" y="1563638"/>
            <a:ext cx="4367160" cy="1224136"/>
          </a:xfrm>
        </p:spPr>
        <p:txBody>
          <a:bodyPr lIns="0" anchor="b"/>
          <a:lstStyle>
            <a:lvl1pPr>
              <a:defRPr sz="2800" cap="all" baseline="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395536" y="2986658"/>
            <a:ext cx="4367160" cy="881236"/>
          </a:xfrm>
          <a:solidFill>
            <a:srgbClr val="FFFFFF">
              <a:alpha val="94902"/>
            </a:srgbClr>
          </a:solidFill>
        </p:spPr>
        <p:txBody>
          <a:bodyPr lIns="90000" anchor="ctr">
            <a:normAutofit/>
          </a:bodyPr>
          <a:lstStyle>
            <a:lvl1pPr marL="0" indent="0" algn="l">
              <a:spcBef>
                <a:spcPts val="0"/>
              </a:spcBef>
              <a:buNone/>
              <a:defRPr sz="200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grpSp>
        <p:nvGrpSpPr>
          <p:cNvPr id="53" name="Group 52"/>
          <p:cNvGrpSpPr>
            <a:grpSpLocks noChangeAspect="1"/>
          </p:cNvGrpSpPr>
          <p:nvPr userDrawn="1"/>
        </p:nvGrpSpPr>
        <p:grpSpPr>
          <a:xfrm>
            <a:off x="395536" y="351796"/>
            <a:ext cx="1400854" cy="496929"/>
            <a:chOff x="-3190875" y="-179387"/>
            <a:chExt cx="15528925" cy="5508625"/>
          </a:xfrm>
        </p:grpSpPr>
        <p:sp>
          <p:nvSpPr>
            <p:cNvPr id="54" name="Freeform 7"/>
            <p:cNvSpPr>
              <a:spLocks/>
            </p:cNvSpPr>
            <p:nvPr userDrawn="1"/>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5" name="Freeform 8"/>
            <p:cNvSpPr>
              <a:spLocks/>
            </p:cNvSpPr>
            <p:nvPr userDrawn="1"/>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6" name="Freeform 9"/>
            <p:cNvSpPr>
              <a:spLocks/>
            </p:cNvSpPr>
            <p:nvPr userDrawn="1"/>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7" name="Freeform 10"/>
            <p:cNvSpPr>
              <a:spLocks/>
            </p:cNvSpPr>
            <p:nvPr userDrawn="1"/>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8" name="Freeform 11"/>
            <p:cNvSpPr>
              <a:spLocks noEditPoints="1"/>
            </p:cNvSpPr>
            <p:nvPr userDrawn="1"/>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9" name="Freeform 12"/>
            <p:cNvSpPr>
              <a:spLocks/>
            </p:cNvSpPr>
            <p:nvPr userDrawn="1"/>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0" name="Freeform 13"/>
            <p:cNvSpPr>
              <a:spLocks/>
            </p:cNvSpPr>
            <p:nvPr userDrawn="1"/>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14"/>
            <p:cNvSpPr>
              <a:spLocks noEditPoints="1"/>
            </p:cNvSpPr>
            <p:nvPr userDrawn="1"/>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15"/>
            <p:cNvSpPr>
              <a:spLocks/>
            </p:cNvSpPr>
            <p:nvPr userDrawn="1"/>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16"/>
            <p:cNvSpPr>
              <a:spLocks/>
            </p:cNvSpPr>
            <p:nvPr userDrawn="1"/>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7"/>
            <p:cNvSpPr>
              <a:spLocks/>
            </p:cNvSpPr>
            <p:nvPr userDrawn="1"/>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8"/>
            <p:cNvSpPr>
              <a:spLocks/>
            </p:cNvSpPr>
            <p:nvPr userDrawn="1"/>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9"/>
            <p:cNvSpPr>
              <a:spLocks/>
            </p:cNvSpPr>
            <p:nvPr userDrawn="1"/>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20"/>
            <p:cNvSpPr>
              <a:spLocks/>
            </p:cNvSpPr>
            <p:nvPr userDrawn="1"/>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21"/>
            <p:cNvSpPr>
              <a:spLocks/>
            </p:cNvSpPr>
            <p:nvPr userDrawn="1"/>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22"/>
            <p:cNvSpPr>
              <a:spLocks/>
            </p:cNvSpPr>
            <p:nvPr userDrawn="1"/>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23"/>
            <p:cNvSpPr>
              <a:spLocks/>
            </p:cNvSpPr>
            <p:nvPr userDrawn="1"/>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24"/>
            <p:cNvSpPr>
              <a:spLocks/>
            </p:cNvSpPr>
            <p:nvPr userDrawn="1"/>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25"/>
            <p:cNvSpPr>
              <a:spLocks/>
            </p:cNvSpPr>
            <p:nvPr userDrawn="1"/>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26"/>
            <p:cNvSpPr>
              <a:spLocks/>
            </p:cNvSpPr>
            <p:nvPr userDrawn="1"/>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27"/>
            <p:cNvSpPr>
              <a:spLocks/>
            </p:cNvSpPr>
            <p:nvPr userDrawn="1"/>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28"/>
            <p:cNvSpPr>
              <a:spLocks/>
            </p:cNvSpPr>
            <p:nvPr userDrawn="1"/>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29"/>
            <p:cNvSpPr>
              <a:spLocks/>
            </p:cNvSpPr>
            <p:nvPr userDrawn="1"/>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30"/>
            <p:cNvSpPr>
              <a:spLocks/>
            </p:cNvSpPr>
            <p:nvPr userDrawn="1"/>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31"/>
            <p:cNvSpPr>
              <a:spLocks/>
            </p:cNvSpPr>
            <p:nvPr userDrawn="1"/>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32"/>
            <p:cNvSpPr>
              <a:spLocks/>
            </p:cNvSpPr>
            <p:nvPr userDrawn="1"/>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0" name="Freeform 33"/>
            <p:cNvSpPr>
              <a:spLocks/>
            </p:cNvSpPr>
            <p:nvPr userDrawn="1"/>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34"/>
            <p:cNvSpPr>
              <a:spLocks/>
            </p:cNvSpPr>
            <p:nvPr userDrawn="1"/>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35"/>
            <p:cNvSpPr>
              <a:spLocks noEditPoints="1"/>
            </p:cNvSpPr>
            <p:nvPr userDrawn="1"/>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36"/>
            <p:cNvSpPr>
              <a:spLocks/>
            </p:cNvSpPr>
            <p:nvPr userDrawn="1"/>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37"/>
            <p:cNvSpPr>
              <a:spLocks/>
            </p:cNvSpPr>
            <p:nvPr userDrawn="1"/>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38"/>
            <p:cNvSpPr>
              <a:spLocks noEditPoints="1"/>
            </p:cNvSpPr>
            <p:nvPr userDrawn="1"/>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39"/>
            <p:cNvSpPr>
              <a:spLocks/>
            </p:cNvSpPr>
            <p:nvPr userDrawn="1"/>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0"/>
            <p:cNvSpPr>
              <a:spLocks noEditPoints="1"/>
            </p:cNvSpPr>
            <p:nvPr userDrawn="1"/>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41"/>
            <p:cNvSpPr>
              <a:spLocks noEditPoints="1"/>
            </p:cNvSpPr>
            <p:nvPr userDrawn="1"/>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Freeform 42"/>
            <p:cNvSpPr>
              <a:spLocks/>
            </p:cNvSpPr>
            <p:nvPr userDrawn="1"/>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cxnSp>
        <p:nvCxnSpPr>
          <p:cNvPr id="1045" name="Straight Connector 1044"/>
          <p:cNvCxnSpPr/>
          <p:nvPr userDrawn="1"/>
        </p:nvCxnSpPr>
        <p:spPr>
          <a:xfrm>
            <a:off x="395536" y="2813127"/>
            <a:ext cx="4968552"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userDrawn="1"/>
        </p:nvSpPr>
        <p:spPr>
          <a:xfrm>
            <a:off x="5364088" y="2381079"/>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Date Placeholder 38"/>
          <p:cNvSpPr>
            <a:spLocks noGrp="1"/>
          </p:cNvSpPr>
          <p:nvPr>
            <p:ph type="dt" sz="half" idx="10"/>
          </p:nvPr>
        </p:nvSpPr>
        <p:spPr/>
        <p:txBody>
          <a:bodyPr/>
          <a:lstStyle>
            <a:lvl1pPr>
              <a:defRPr>
                <a:solidFill>
                  <a:schemeClr val="bg1"/>
                </a:solidFill>
              </a:defRPr>
            </a:lvl1pPr>
          </a:lstStyle>
          <a:p>
            <a:fld id="{546E0129-E971-414F-9C50-133062B87FFC}" type="datetime4">
              <a:rPr lang="en-AU" smtClean="0"/>
              <a:t>7 September 2018</a:t>
            </a:fld>
            <a:endParaRPr lang="en-AU" dirty="0"/>
          </a:p>
        </p:txBody>
      </p:sp>
      <p:sp>
        <p:nvSpPr>
          <p:cNvPr id="40" name="Footer Placeholder 39"/>
          <p:cNvSpPr>
            <a:spLocks noGrp="1"/>
          </p:cNvSpPr>
          <p:nvPr>
            <p:ph type="ftr" sz="quarter" idx="11"/>
          </p:nvPr>
        </p:nvSpPr>
        <p:spPr>
          <a:xfrm>
            <a:off x="395536" y="4749626"/>
            <a:ext cx="2736305" cy="273844"/>
          </a:xfrm>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41" name="Slide Number Placeholder 40"/>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grpSp>
        <p:nvGrpSpPr>
          <p:cNvPr id="49" name="Group 48"/>
          <p:cNvGrpSpPr/>
          <p:nvPr userDrawn="1"/>
        </p:nvGrpSpPr>
        <p:grpSpPr>
          <a:xfrm>
            <a:off x="5599767" y="2686542"/>
            <a:ext cx="392738" cy="25317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4413327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23"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6214" r="32686" b="10140"/>
          <a:stretch/>
        </p:blipFill>
        <p:spPr bwMode="auto">
          <a:xfrm>
            <a:off x="6300192" y="2156"/>
            <a:ext cx="2843808"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p:cNvSpPr/>
          <p:nvPr userDrawn="1"/>
        </p:nvSpPr>
        <p:spPr>
          <a:xfrm>
            <a:off x="6300192" y="0"/>
            <a:ext cx="2843808" cy="5143500"/>
          </a:xfrm>
          <a:prstGeom prst="rect">
            <a:avLst/>
          </a:prstGeom>
          <a:solidFill>
            <a:schemeClr val="tx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3" name="Straight Connector 12"/>
          <p:cNvCxnSpPr/>
          <p:nvPr userDrawn="1"/>
        </p:nvCxnSpPr>
        <p:spPr>
          <a:xfrm>
            <a:off x="6300192" y="987574"/>
            <a:ext cx="2304256"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95536" y="267494"/>
            <a:ext cx="5616624" cy="709587"/>
          </a:xfrm>
        </p:spPr>
        <p:txBody>
          <a:bodyPr/>
          <a:lstStyle/>
          <a:p>
            <a:r>
              <a:rPr lang="en-US" dirty="0" smtClean="0"/>
              <a:t>Click to edit Master title style</a:t>
            </a:r>
            <a:endParaRPr lang="en-AU" dirty="0"/>
          </a:p>
        </p:txBody>
      </p:sp>
      <p:sp>
        <p:nvSpPr>
          <p:cNvPr id="3" name="Content Placeholder 2"/>
          <p:cNvSpPr>
            <a:spLocks noGrp="1"/>
          </p:cNvSpPr>
          <p:nvPr>
            <p:ph idx="1"/>
          </p:nvPr>
        </p:nvSpPr>
        <p:spPr>
          <a:xfrm>
            <a:off x="395536" y="1200150"/>
            <a:ext cx="5616624" cy="3531839"/>
          </a:xfrm>
        </p:spPr>
        <p:txBody>
          <a:bodyPr>
            <a:normAutofit/>
          </a:bodyPr>
          <a:lstStyle>
            <a:lvl1pPr>
              <a:defRPr sz="1100"/>
            </a:lvl1pPr>
            <a:lvl2pPr>
              <a:defRPr sz="1000"/>
            </a:lvl2pPr>
            <a:lvl3pPr>
              <a:defRPr sz="1000"/>
            </a:lvl3pPr>
            <a:lvl4pPr>
              <a:defRPr sz="900"/>
            </a:lvl4pPr>
            <a:lvl5pPr>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4F738D1B-B7CB-48AB-828E-3BBC5D4A4907}" type="datetime4">
              <a:rPr lang="en-AU" smtClean="0"/>
              <a:t>7 September 2018</a:t>
            </a:fld>
            <a:endParaRPr lang="en-AU" dirty="0"/>
          </a:p>
        </p:txBody>
      </p:sp>
      <p:sp>
        <p:nvSpPr>
          <p:cNvPr id="21" name="Footer Placeholder 20"/>
          <p:cNvSpPr>
            <a:spLocks noGrp="1"/>
          </p:cNvSpPr>
          <p:nvPr>
            <p:ph type="ftr" sz="quarter" idx="11"/>
          </p:nvPr>
        </p:nvSpPr>
        <p:spPr/>
        <p:txBody>
          <a:bodyPr/>
          <a:lstStyle/>
          <a:p>
            <a:r>
              <a:rPr lang="en-AU" dirty="0" smtClean="0"/>
              <a:t>© NSW Department of Education | Document title</a:t>
            </a:r>
            <a:endParaRPr lang="en-AU" dirty="0"/>
          </a:p>
        </p:txBody>
      </p:sp>
      <p:sp>
        <p:nvSpPr>
          <p:cNvPr id="22" name="Slide Number Placeholder 21"/>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309629740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6" name="Rectangle 15"/>
          <p:cNvSpPr/>
          <p:nvPr userDrawn="1"/>
        </p:nvSpPr>
        <p:spPr>
          <a:xfrm>
            <a:off x="0" y="4555926"/>
            <a:ext cx="9144000" cy="669166"/>
          </a:xfrm>
          <a:prstGeom prst="rect">
            <a:avLst/>
          </a:prstGeom>
          <a:solidFill>
            <a:srgbClr val="4259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p:cNvSpPr/>
          <p:nvPr userDrawn="1"/>
        </p:nvSpPr>
        <p:spPr>
          <a:xfrm>
            <a:off x="0" y="0"/>
            <a:ext cx="9144000" cy="1707654"/>
          </a:xfrm>
          <a:prstGeom prst="rect">
            <a:avLst/>
          </a:prstGeom>
          <a:solidFill>
            <a:srgbClr val="00AB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4098" name="Picture 2" descr="C:\Users\johnAq\Desktop\images\DoE_Corporate_PPT_2015_Page_05_Image_0001.jp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5501" b="5501"/>
          <a:stretch/>
        </p:blipFill>
        <p:spPr bwMode="auto">
          <a:xfrm>
            <a:off x="0" y="1707654"/>
            <a:ext cx="9144000" cy="2848272"/>
          </a:xfrm>
          <a:prstGeom prst="rect">
            <a:avLst/>
          </a:prstGeom>
          <a:noFill/>
          <a:extLst>
            <a:ext uri="{909E8E84-426E-40dd-AFC4-6F175D3DCCD1}">
              <a14:hiddenFill xmlns="" xmlns:a14="http://schemas.microsoft.com/office/drawing/2010/main">
                <a:solidFill>
                  <a:srgbClr val="FFFFFF"/>
                </a:solidFill>
              </a14:hiddenFill>
            </a:ext>
          </a:extLst>
        </p:spPr>
      </p:pic>
      <p:sp>
        <p:nvSpPr>
          <p:cNvPr id="3" name="Text Placeholder 2"/>
          <p:cNvSpPr>
            <a:spLocks noGrp="1"/>
          </p:cNvSpPr>
          <p:nvPr>
            <p:ph type="body" idx="1"/>
          </p:nvPr>
        </p:nvSpPr>
        <p:spPr>
          <a:xfrm>
            <a:off x="395537" y="1059582"/>
            <a:ext cx="7272808" cy="648072"/>
          </a:xfrm>
        </p:spPr>
        <p:txBody>
          <a:bodyPr lIns="0" anchor="t">
            <a:normAutofit/>
          </a:bodyPr>
          <a:lstStyle>
            <a:lvl1pPr marL="0" indent="0">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cxnSp>
        <p:nvCxnSpPr>
          <p:cNvPr id="11" name="Straight Connector 10"/>
          <p:cNvCxnSpPr>
            <a:endCxn id="14" idx="2"/>
          </p:cNvCxnSpPr>
          <p:nvPr userDrawn="1"/>
        </p:nvCxnSpPr>
        <p:spPr>
          <a:xfrm>
            <a:off x="395536" y="987574"/>
            <a:ext cx="741682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Oval 13"/>
          <p:cNvSpPr/>
          <p:nvPr userDrawn="1"/>
        </p:nvSpPr>
        <p:spPr>
          <a:xfrm>
            <a:off x="7812360" y="555526"/>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itle 18"/>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2624536D-FED3-495B-B3FE-54ED69616E85}" type="datetime4">
              <a:rPr lang="en-AU" smtClean="0"/>
              <a:t>7 September 2018</a:t>
            </a:fld>
            <a:endParaRPr lang="en-AU" dirty="0"/>
          </a:p>
        </p:txBody>
      </p:sp>
      <p:sp>
        <p:nvSpPr>
          <p:cNvPr id="21" name="Footer Placeholder 20"/>
          <p:cNvSpPr>
            <a:spLocks noGrp="1"/>
          </p:cNvSpPr>
          <p:nvPr>
            <p:ph type="ftr" sz="quarter" idx="11"/>
          </p:nvPr>
        </p:nvSpPr>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22" name="Slide Number Placeholder 21"/>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grpSp>
        <p:nvGrpSpPr>
          <p:cNvPr id="13" name="Group 12"/>
          <p:cNvGrpSpPr/>
          <p:nvPr userDrawn="1"/>
        </p:nvGrpSpPr>
        <p:grpSpPr>
          <a:xfrm>
            <a:off x="8048039" y="853827"/>
            <a:ext cx="392738" cy="253170"/>
            <a:chOff x="5503863" y="2646363"/>
            <a:chExt cx="576262" cy="371476"/>
          </a:xfrm>
          <a:solidFill>
            <a:schemeClr val="bg1"/>
          </a:solidFill>
        </p:grpSpPr>
        <p:sp>
          <p:nvSpPr>
            <p:cNvPr id="15"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23"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35988635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AU"/>
          </a:p>
        </p:txBody>
      </p:sp>
      <p:cxnSp>
        <p:nvCxnSpPr>
          <p:cNvPr id="12" name="Straight Connector 11"/>
          <p:cNvCxnSpPr/>
          <p:nvPr userDrawn="1"/>
        </p:nvCxnSpPr>
        <p:spPr>
          <a:xfrm>
            <a:off x="395536" y="987574"/>
            <a:ext cx="828092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lvl1pPr>
              <a:defRPr>
                <a:solidFill>
                  <a:schemeClr val="bg1"/>
                </a:solidFill>
              </a:defRPr>
            </a:lvl1pPr>
          </a:lstStyle>
          <a:p>
            <a:fld id="{E3770954-29DF-465D-BED8-DA6A97ADF9AF}" type="datetime4">
              <a:rPr lang="en-AU" smtClean="0"/>
              <a:t>7 September 2018</a:t>
            </a:fld>
            <a:endParaRPr lang="en-AU" dirty="0"/>
          </a:p>
        </p:txBody>
      </p:sp>
      <p:sp>
        <p:nvSpPr>
          <p:cNvPr id="14" name="Footer Placeholder 13"/>
          <p:cNvSpPr>
            <a:spLocks noGrp="1"/>
          </p:cNvSpPr>
          <p:nvPr>
            <p:ph type="ftr" sz="quarter" idx="11"/>
          </p:nvPr>
        </p:nvSpPr>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15" name="Slide Number Placeholder 14"/>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388955022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smtClean="0"/>
              <a:t>Click to edit Master title style</a:t>
            </a:r>
            <a:endParaRPr lang="en-AU"/>
          </a:p>
        </p:txBody>
      </p:sp>
      <p:cxnSp>
        <p:nvCxnSpPr>
          <p:cNvPr id="12" name="Straight Connector 11"/>
          <p:cNvCxnSpPr/>
          <p:nvPr userDrawn="1"/>
        </p:nvCxnSpPr>
        <p:spPr>
          <a:xfrm>
            <a:off x="395536" y="987574"/>
            <a:ext cx="828092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lvl1pPr>
              <a:defRPr>
                <a:solidFill>
                  <a:schemeClr val="bg1"/>
                </a:solidFill>
              </a:defRPr>
            </a:lvl1pPr>
          </a:lstStyle>
          <a:p>
            <a:fld id="{E3770954-29DF-465D-BED8-DA6A97ADF9AF}" type="datetime4">
              <a:rPr lang="en-AU" smtClean="0"/>
              <a:t>7 September 2018</a:t>
            </a:fld>
            <a:endParaRPr lang="en-AU" dirty="0"/>
          </a:p>
        </p:txBody>
      </p:sp>
      <p:sp>
        <p:nvSpPr>
          <p:cNvPr id="14" name="Footer Placeholder 13"/>
          <p:cNvSpPr>
            <a:spLocks noGrp="1"/>
          </p:cNvSpPr>
          <p:nvPr>
            <p:ph type="ftr" sz="quarter" idx="11"/>
          </p:nvPr>
        </p:nvSpPr>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15" name="Slide Number Placeholder 14"/>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183735011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062" name="Title 2061"/>
          <p:cNvSpPr>
            <a:spLocks noGrp="1"/>
          </p:cNvSpPr>
          <p:nvPr>
            <p:ph type="title"/>
          </p:nvPr>
        </p:nvSpPr>
        <p:spPr/>
        <p:txBody>
          <a:bodyPr/>
          <a:lstStyle/>
          <a:p>
            <a:r>
              <a:rPr lang="en-US" smtClean="0"/>
              <a:t>Click to edit Master title style</a:t>
            </a:r>
            <a:endParaRPr lang="en-AU"/>
          </a:p>
        </p:txBody>
      </p:sp>
      <p:cxnSp>
        <p:nvCxnSpPr>
          <p:cNvPr id="50" name="Straight Connector 49"/>
          <p:cNvCxnSpPr/>
          <p:nvPr userDrawn="1"/>
        </p:nvCxnSpPr>
        <p:spPr>
          <a:xfrm>
            <a:off x="395536" y="987574"/>
            <a:ext cx="828092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66" name="Date Placeholder 2065"/>
          <p:cNvSpPr>
            <a:spLocks noGrp="1"/>
          </p:cNvSpPr>
          <p:nvPr>
            <p:ph type="dt" sz="half" idx="10"/>
          </p:nvPr>
        </p:nvSpPr>
        <p:spPr/>
        <p:txBody>
          <a:bodyPr/>
          <a:lstStyle/>
          <a:p>
            <a:fld id="{F776A20C-A397-46E0-93A2-33AF0BDEDE49}" type="datetime4">
              <a:rPr lang="en-AU" smtClean="0"/>
              <a:t>7 September 2018</a:t>
            </a:fld>
            <a:endParaRPr lang="en-AU" dirty="0"/>
          </a:p>
        </p:txBody>
      </p:sp>
      <p:sp>
        <p:nvSpPr>
          <p:cNvPr id="2067" name="Footer Placeholder 2066"/>
          <p:cNvSpPr>
            <a:spLocks noGrp="1"/>
          </p:cNvSpPr>
          <p:nvPr>
            <p:ph type="ftr" sz="quarter" idx="11"/>
          </p:nvPr>
        </p:nvSpPr>
        <p:spPr/>
        <p:txBody>
          <a:bodyPr/>
          <a:lstStyle/>
          <a:p>
            <a:r>
              <a:rPr lang="en-AU" dirty="0" smtClean="0"/>
              <a:t>© NSW Department of Education | Document title</a:t>
            </a:r>
            <a:endParaRPr lang="en-AU" dirty="0"/>
          </a:p>
        </p:txBody>
      </p:sp>
      <p:sp>
        <p:nvSpPr>
          <p:cNvPr id="2068" name="Slide Number Placeholder 2067"/>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30401275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95536" y="1178322"/>
            <a:ext cx="4100264" cy="340965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586536" y="1178322"/>
            <a:ext cx="4100264" cy="340965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11" name="Date Placeholder 10"/>
          <p:cNvSpPr>
            <a:spLocks noGrp="1"/>
          </p:cNvSpPr>
          <p:nvPr>
            <p:ph type="dt" sz="half" idx="10"/>
          </p:nvPr>
        </p:nvSpPr>
        <p:spPr/>
        <p:txBody>
          <a:bodyPr/>
          <a:lstStyle/>
          <a:p>
            <a:fld id="{2BB4CA78-0852-45A1-9770-F7B6F0CEFB67}" type="datetime4">
              <a:rPr lang="en-AU" smtClean="0"/>
              <a:t>7 September 2018</a:t>
            </a:fld>
            <a:endParaRPr lang="en-AU" dirty="0"/>
          </a:p>
        </p:txBody>
      </p:sp>
      <p:sp>
        <p:nvSpPr>
          <p:cNvPr id="12" name="Footer Placeholder 11"/>
          <p:cNvSpPr>
            <a:spLocks noGrp="1"/>
          </p:cNvSpPr>
          <p:nvPr>
            <p:ph type="ftr" sz="quarter" idx="11"/>
          </p:nvPr>
        </p:nvSpPr>
        <p:spPr/>
        <p:txBody>
          <a:bodyPr/>
          <a:lstStyle/>
          <a:p>
            <a:r>
              <a:rPr lang="en-AU" dirty="0" smtClean="0"/>
              <a:t>© NSW Department of Education | Document title</a:t>
            </a:r>
            <a:endParaRPr lang="en-AU" dirty="0"/>
          </a:p>
        </p:txBody>
      </p:sp>
      <p:sp>
        <p:nvSpPr>
          <p:cNvPr id="13" name="Slide Number Placeholder 12"/>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195419929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5536" y="205979"/>
            <a:ext cx="8291264" cy="857250"/>
          </a:xfrm>
        </p:spPr>
        <p:txBody>
          <a:bodyPr/>
          <a:lstStyle>
            <a:lvl1pPr>
              <a:defRPr/>
            </a:lvl1pPr>
          </a:lstStyle>
          <a:p>
            <a:r>
              <a:rPr lang="en-US" dirty="0" smtClean="0"/>
              <a:t>Click to edit Master title style</a:t>
            </a:r>
            <a:endParaRPr lang="en-AU" dirty="0"/>
          </a:p>
        </p:txBody>
      </p:sp>
      <p:sp>
        <p:nvSpPr>
          <p:cNvPr id="3" name="Text Placeholder 2"/>
          <p:cNvSpPr>
            <a:spLocks noGrp="1"/>
          </p:cNvSpPr>
          <p:nvPr>
            <p:ph type="body" idx="1"/>
          </p:nvPr>
        </p:nvSpPr>
        <p:spPr>
          <a:xfrm>
            <a:off x="395537" y="1151335"/>
            <a:ext cx="4101852" cy="479822"/>
          </a:xfrm>
        </p:spPr>
        <p:txBody>
          <a:bodyPr lIns="0" anchor="b">
            <a:normAutofit/>
          </a:bodyPr>
          <a:lstStyle>
            <a:lvl1pPr marL="0" indent="0">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95537" y="1631156"/>
            <a:ext cx="4101852" cy="2963466"/>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Text Placeholder 4"/>
          <p:cNvSpPr>
            <a:spLocks noGrp="1"/>
          </p:cNvSpPr>
          <p:nvPr>
            <p:ph type="body" sz="quarter" idx="3"/>
          </p:nvPr>
        </p:nvSpPr>
        <p:spPr>
          <a:xfrm>
            <a:off x="4572000" y="1151335"/>
            <a:ext cx="4114801" cy="479822"/>
          </a:xfrm>
        </p:spPr>
        <p:txBody>
          <a:bodyPr lIns="0" anchor="b">
            <a:normAutofit/>
          </a:bodyPr>
          <a:lstStyle>
            <a:lvl1pPr marL="0" indent="0">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2001" y="1631156"/>
            <a:ext cx="4114802" cy="2963466"/>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13" name="Date Placeholder 12"/>
          <p:cNvSpPr>
            <a:spLocks noGrp="1"/>
          </p:cNvSpPr>
          <p:nvPr>
            <p:ph type="dt" sz="half" idx="10"/>
          </p:nvPr>
        </p:nvSpPr>
        <p:spPr/>
        <p:txBody>
          <a:bodyPr/>
          <a:lstStyle/>
          <a:p>
            <a:fld id="{B4773E1A-1664-4A47-96F5-4972C256BECF}" type="datetime4">
              <a:rPr lang="en-AU" smtClean="0"/>
              <a:t>7 September 2018</a:t>
            </a:fld>
            <a:endParaRPr lang="en-AU" dirty="0"/>
          </a:p>
        </p:txBody>
      </p:sp>
      <p:sp>
        <p:nvSpPr>
          <p:cNvPr id="14" name="Footer Placeholder 13"/>
          <p:cNvSpPr>
            <a:spLocks noGrp="1"/>
          </p:cNvSpPr>
          <p:nvPr>
            <p:ph type="ftr" sz="quarter" idx="11"/>
          </p:nvPr>
        </p:nvSpPr>
        <p:spPr/>
        <p:txBody>
          <a:bodyPr/>
          <a:lstStyle/>
          <a:p>
            <a:r>
              <a:rPr lang="en-AU" dirty="0" smtClean="0"/>
              <a:t>© NSW Department of Education | Document title</a:t>
            </a:r>
            <a:endParaRPr lang="en-AU" dirty="0"/>
          </a:p>
        </p:txBody>
      </p:sp>
      <p:sp>
        <p:nvSpPr>
          <p:cNvPr id="15" name="Slide Number Placeholder 14"/>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4893583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94" name="Picture 44"/>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1264633"/>
            <a:ext cx="9144000" cy="3274422"/>
          </a:xfrm>
          <a:prstGeom prst="rect">
            <a:avLst/>
          </a:prstGeom>
          <a:noFill/>
          <a:extLst>
            <a:ext uri="{909E8E84-426E-40dd-AFC4-6F175D3DCCD1}">
              <a14:hiddenFill xmlns="" xmlns:a14="http://schemas.microsoft.com/office/drawing/2010/main">
                <a:solidFill>
                  <a:srgbClr val="FFFFFF"/>
                </a:solidFill>
              </a14:hiddenFill>
            </a:ext>
          </a:extLst>
        </p:spPr>
      </p:pic>
      <p:sp>
        <p:nvSpPr>
          <p:cNvPr id="1043" name="Rectangle 1042"/>
          <p:cNvSpPr/>
          <p:nvPr userDrawn="1"/>
        </p:nvSpPr>
        <p:spPr>
          <a:xfrm>
            <a:off x="0" y="1264632"/>
            <a:ext cx="6732240" cy="3274423"/>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ctrTitle"/>
          </p:nvPr>
        </p:nvSpPr>
        <p:spPr>
          <a:xfrm>
            <a:off x="395536" y="1892654"/>
            <a:ext cx="4367160" cy="1224136"/>
          </a:xfrm>
        </p:spPr>
        <p:txBody>
          <a:bodyPr lIns="0" anchor="b"/>
          <a:lstStyle>
            <a:lvl1pPr>
              <a:defRPr sz="2800" cap="all" baseline="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395536" y="3315674"/>
            <a:ext cx="4367160" cy="881236"/>
          </a:xfrm>
          <a:solidFill>
            <a:srgbClr val="FFFFFF"/>
          </a:solidFill>
        </p:spPr>
        <p:txBody>
          <a:bodyPr lIns="90000" anchor="ctr">
            <a:normAutofit/>
          </a:bodyPr>
          <a:lstStyle>
            <a:lvl1pPr marL="0" indent="0" algn="l">
              <a:spcBef>
                <a:spcPts val="0"/>
              </a:spcBef>
              <a:buNone/>
              <a:defRPr sz="200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grpSp>
        <p:nvGrpSpPr>
          <p:cNvPr id="53" name="Group 52"/>
          <p:cNvGrpSpPr>
            <a:grpSpLocks noChangeAspect="1"/>
          </p:cNvGrpSpPr>
          <p:nvPr userDrawn="1"/>
        </p:nvGrpSpPr>
        <p:grpSpPr>
          <a:xfrm>
            <a:off x="395536" y="351796"/>
            <a:ext cx="1400854" cy="496929"/>
            <a:chOff x="-3190875" y="-179387"/>
            <a:chExt cx="15528925" cy="5508625"/>
          </a:xfrm>
          <a:solidFill>
            <a:schemeClr val="tx1"/>
          </a:solidFill>
        </p:grpSpPr>
        <p:sp>
          <p:nvSpPr>
            <p:cNvPr id="54" name="Freeform 7"/>
            <p:cNvSpPr>
              <a:spLocks/>
            </p:cNvSpPr>
            <p:nvPr userDrawn="1"/>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5" name="Freeform 8"/>
            <p:cNvSpPr>
              <a:spLocks/>
            </p:cNvSpPr>
            <p:nvPr userDrawn="1"/>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6" name="Freeform 9"/>
            <p:cNvSpPr>
              <a:spLocks/>
            </p:cNvSpPr>
            <p:nvPr userDrawn="1"/>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7" name="Freeform 10"/>
            <p:cNvSpPr>
              <a:spLocks/>
            </p:cNvSpPr>
            <p:nvPr userDrawn="1"/>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8" name="Freeform 11"/>
            <p:cNvSpPr>
              <a:spLocks noEditPoints="1"/>
            </p:cNvSpPr>
            <p:nvPr userDrawn="1"/>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9" name="Freeform 12"/>
            <p:cNvSpPr>
              <a:spLocks/>
            </p:cNvSpPr>
            <p:nvPr userDrawn="1"/>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0" name="Freeform 13"/>
            <p:cNvSpPr>
              <a:spLocks/>
            </p:cNvSpPr>
            <p:nvPr userDrawn="1"/>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14"/>
            <p:cNvSpPr>
              <a:spLocks noEditPoints="1"/>
            </p:cNvSpPr>
            <p:nvPr userDrawn="1"/>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15"/>
            <p:cNvSpPr>
              <a:spLocks/>
            </p:cNvSpPr>
            <p:nvPr userDrawn="1"/>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16"/>
            <p:cNvSpPr>
              <a:spLocks/>
            </p:cNvSpPr>
            <p:nvPr userDrawn="1"/>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7"/>
            <p:cNvSpPr>
              <a:spLocks/>
            </p:cNvSpPr>
            <p:nvPr userDrawn="1"/>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8"/>
            <p:cNvSpPr>
              <a:spLocks/>
            </p:cNvSpPr>
            <p:nvPr userDrawn="1"/>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9"/>
            <p:cNvSpPr>
              <a:spLocks/>
            </p:cNvSpPr>
            <p:nvPr userDrawn="1"/>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20"/>
            <p:cNvSpPr>
              <a:spLocks/>
            </p:cNvSpPr>
            <p:nvPr userDrawn="1"/>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21"/>
            <p:cNvSpPr>
              <a:spLocks/>
            </p:cNvSpPr>
            <p:nvPr userDrawn="1"/>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22"/>
            <p:cNvSpPr>
              <a:spLocks/>
            </p:cNvSpPr>
            <p:nvPr userDrawn="1"/>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23"/>
            <p:cNvSpPr>
              <a:spLocks/>
            </p:cNvSpPr>
            <p:nvPr userDrawn="1"/>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24"/>
            <p:cNvSpPr>
              <a:spLocks/>
            </p:cNvSpPr>
            <p:nvPr userDrawn="1"/>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25"/>
            <p:cNvSpPr>
              <a:spLocks/>
            </p:cNvSpPr>
            <p:nvPr userDrawn="1"/>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26"/>
            <p:cNvSpPr>
              <a:spLocks/>
            </p:cNvSpPr>
            <p:nvPr userDrawn="1"/>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27"/>
            <p:cNvSpPr>
              <a:spLocks/>
            </p:cNvSpPr>
            <p:nvPr userDrawn="1"/>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28"/>
            <p:cNvSpPr>
              <a:spLocks/>
            </p:cNvSpPr>
            <p:nvPr userDrawn="1"/>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29"/>
            <p:cNvSpPr>
              <a:spLocks/>
            </p:cNvSpPr>
            <p:nvPr userDrawn="1"/>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30"/>
            <p:cNvSpPr>
              <a:spLocks/>
            </p:cNvSpPr>
            <p:nvPr userDrawn="1"/>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31"/>
            <p:cNvSpPr>
              <a:spLocks/>
            </p:cNvSpPr>
            <p:nvPr userDrawn="1"/>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32"/>
            <p:cNvSpPr>
              <a:spLocks/>
            </p:cNvSpPr>
            <p:nvPr userDrawn="1"/>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0" name="Freeform 33"/>
            <p:cNvSpPr>
              <a:spLocks/>
            </p:cNvSpPr>
            <p:nvPr userDrawn="1"/>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34"/>
            <p:cNvSpPr>
              <a:spLocks/>
            </p:cNvSpPr>
            <p:nvPr userDrawn="1"/>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35"/>
            <p:cNvSpPr>
              <a:spLocks noEditPoints="1"/>
            </p:cNvSpPr>
            <p:nvPr userDrawn="1"/>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36"/>
            <p:cNvSpPr>
              <a:spLocks/>
            </p:cNvSpPr>
            <p:nvPr userDrawn="1"/>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37"/>
            <p:cNvSpPr>
              <a:spLocks/>
            </p:cNvSpPr>
            <p:nvPr userDrawn="1"/>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38"/>
            <p:cNvSpPr>
              <a:spLocks noEditPoints="1"/>
            </p:cNvSpPr>
            <p:nvPr userDrawn="1"/>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39"/>
            <p:cNvSpPr>
              <a:spLocks/>
            </p:cNvSpPr>
            <p:nvPr userDrawn="1"/>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0"/>
            <p:cNvSpPr>
              <a:spLocks noEditPoints="1"/>
            </p:cNvSpPr>
            <p:nvPr userDrawn="1"/>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41"/>
            <p:cNvSpPr>
              <a:spLocks noEditPoints="1"/>
            </p:cNvSpPr>
            <p:nvPr userDrawn="1"/>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Freeform 42"/>
            <p:cNvSpPr>
              <a:spLocks/>
            </p:cNvSpPr>
            <p:nvPr userDrawn="1"/>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cxnSp>
        <p:nvCxnSpPr>
          <p:cNvPr id="1045" name="Straight Connector 1044"/>
          <p:cNvCxnSpPr/>
          <p:nvPr userDrawn="1"/>
        </p:nvCxnSpPr>
        <p:spPr>
          <a:xfrm>
            <a:off x="395536" y="3142143"/>
            <a:ext cx="4968552"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userDrawn="1"/>
        </p:nvSpPr>
        <p:spPr>
          <a:xfrm>
            <a:off x="5364088" y="2710095"/>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Date Placeholder 38"/>
          <p:cNvSpPr>
            <a:spLocks noGrp="1"/>
          </p:cNvSpPr>
          <p:nvPr>
            <p:ph type="dt" sz="half" idx="10"/>
          </p:nvPr>
        </p:nvSpPr>
        <p:spPr/>
        <p:txBody>
          <a:bodyPr/>
          <a:lstStyle>
            <a:lvl1pPr>
              <a:defRPr>
                <a:solidFill>
                  <a:schemeClr val="tx1"/>
                </a:solidFill>
              </a:defRPr>
            </a:lvl1pPr>
          </a:lstStyle>
          <a:p>
            <a:fld id="{546E0129-E971-414F-9C50-133062B87FFC}" type="datetime4">
              <a:rPr lang="en-AU" smtClean="0"/>
              <a:pPr/>
              <a:t>7 September 2018</a:t>
            </a:fld>
            <a:endParaRPr lang="en-AU" dirty="0"/>
          </a:p>
        </p:txBody>
      </p:sp>
      <p:sp>
        <p:nvSpPr>
          <p:cNvPr id="40" name="Footer Placeholder 39"/>
          <p:cNvSpPr>
            <a:spLocks noGrp="1"/>
          </p:cNvSpPr>
          <p:nvPr>
            <p:ph type="ftr" sz="quarter" idx="11"/>
          </p:nvPr>
        </p:nvSpPr>
        <p:spPr>
          <a:xfrm>
            <a:off x="395536" y="4749626"/>
            <a:ext cx="2736305" cy="273844"/>
          </a:xfrm>
        </p:spPr>
        <p:txBody>
          <a:bodyPr/>
          <a:lstStyle>
            <a:lvl1pPr>
              <a:defRPr>
                <a:solidFill>
                  <a:schemeClr val="tx1"/>
                </a:solidFill>
              </a:defRPr>
            </a:lvl1pPr>
          </a:lstStyle>
          <a:p>
            <a:r>
              <a:rPr lang="en-AU" dirty="0" smtClean="0"/>
              <a:t>© NSW Department of Education | Document title</a:t>
            </a:r>
            <a:endParaRPr lang="en-AU" dirty="0"/>
          </a:p>
        </p:txBody>
      </p:sp>
      <p:sp>
        <p:nvSpPr>
          <p:cNvPr id="41" name="Slide Number Placeholder 40"/>
          <p:cNvSpPr>
            <a:spLocks noGrp="1"/>
          </p:cNvSpPr>
          <p:nvPr>
            <p:ph type="sldNum" sz="quarter" idx="12"/>
          </p:nvPr>
        </p:nvSpPr>
        <p:spPr/>
        <p:txBody>
          <a:bodyPr/>
          <a:lstStyle>
            <a:lvl1pPr>
              <a:defRPr>
                <a:solidFill>
                  <a:schemeClr val="tx1"/>
                </a:solidFill>
              </a:defRPr>
            </a:lvl1pPr>
          </a:lstStyle>
          <a:p>
            <a:r>
              <a:rPr lang="en-AU" smtClean="0"/>
              <a:t>Page </a:t>
            </a:r>
            <a:fld id="{4A2A1DA9-8CAF-4BCA-B496-545B076AED2D}" type="slidenum">
              <a:rPr lang="en-AU" smtClean="0"/>
              <a:pPr/>
              <a:t>‹#›</a:t>
            </a:fld>
            <a:endParaRPr lang="en-AU" dirty="0"/>
          </a:p>
        </p:txBody>
      </p:sp>
      <p:grpSp>
        <p:nvGrpSpPr>
          <p:cNvPr id="49" name="Group 48"/>
          <p:cNvGrpSpPr/>
          <p:nvPr userDrawn="1"/>
        </p:nvGrpSpPr>
        <p:grpSpPr>
          <a:xfrm>
            <a:off x="5599767" y="3015558"/>
            <a:ext cx="392738" cy="25317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89669002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94"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10140"/>
          <a:stretch/>
        </p:blipFill>
        <p:spPr bwMode="auto">
          <a:xfrm>
            <a:off x="0" y="2156"/>
            <a:ext cx="9144000"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043" name="Rectangle 1042"/>
          <p:cNvSpPr/>
          <p:nvPr userDrawn="1"/>
        </p:nvSpPr>
        <p:spPr>
          <a:xfrm>
            <a:off x="0" y="0"/>
            <a:ext cx="7668344" cy="5143500"/>
          </a:xfrm>
          <a:prstGeom prst="rect">
            <a:avLst/>
          </a:prstGeom>
          <a:solidFill>
            <a:srgbClr val="425968">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ctrTitle"/>
          </p:nvPr>
        </p:nvSpPr>
        <p:spPr>
          <a:xfrm>
            <a:off x="395536" y="1563638"/>
            <a:ext cx="5243264" cy="1224136"/>
          </a:xfrm>
        </p:spPr>
        <p:txBody>
          <a:bodyPr lIns="0" anchor="b"/>
          <a:lstStyle>
            <a:lvl1pPr>
              <a:defRPr sz="2800" cap="all" baseline="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395536" y="2986658"/>
            <a:ext cx="5243264" cy="881236"/>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grpSp>
        <p:nvGrpSpPr>
          <p:cNvPr id="53" name="Group 52"/>
          <p:cNvGrpSpPr>
            <a:grpSpLocks noChangeAspect="1"/>
          </p:cNvGrpSpPr>
          <p:nvPr userDrawn="1"/>
        </p:nvGrpSpPr>
        <p:grpSpPr>
          <a:xfrm>
            <a:off x="395536" y="351796"/>
            <a:ext cx="1400854" cy="496929"/>
            <a:chOff x="-3190875" y="-179387"/>
            <a:chExt cx="15528925" cy="5508625"/>
          </a:xfrm>
        </p:grpSpPr>
        <p:sp>
          <p:nvSpPr>
            <p:cNvPr id="54" name="Freeform 7"/>
            <p:cNvSpPr>
              <a:spLocks/>
            </p:cNvSpPr>
            <p:nvPr userDrawn="1"/>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5" name="Freeform 8"/>
            <p:cNvSpPr>
              <a:spLocks/>
            </p:cNvSpPr>
            <p:nvPr userDrawn="1"/>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6" name="Freeform 9"/>
            <p:cNvSpPr>
              <a:spLocks/>
            </p:cNvSpPr>
            <p:nvPr userDrawn="1"/>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7" name="Freeform 10"/>
            <p:cNvSpPr>
              <a:spLocks/>
            </p:cNvSpPr>
            <p:nvPr userDrawn="1"/>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8" name="Freeform 11"/>
            <p:cNvSpPr>
              <a:spLocks noEditPoints="1"/>
            </p:cNvSpPr>
            <p:nvPr userDrawn="1"/>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9" name="Freeform 12"/>
            <p:cNvSpPr>
              <a:spLocks/>
            </p:cNvSpPr>
            <p:nvPr userDrawn="1"/>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0" name="Freeform 13"/>
            <p:cNvSpPr>
              <a:spLocks/>
            </p:cNvSpPr>
            <p:nvPr userDrawn="1"/>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14"/>
            <p:cNvSpPr>
              <a:spLocks noEditPoints="1"/>
            </p:cNvSpPr>
            <p:nvPr userDrawn="1"/>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15"/>
            <p:cNvSpPr>
              <a:spLocks/>
            </p:cNvSpPr>
            <p:nvPr userDrawn="1"/>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16"/>
            <p:cNvSpPr>
              <a:spLocks/>
            </p:cNvSpPr>
            <p:nvPr userDrawn="1"/>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7"/>
            <p:cNvSpPr>
              <a:spLocks/>
            </p:cNvSpPr>
            <p:nvPr userDrawn="1"/>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8"/>
            <p:cNvSpPr>
              <a:spLocks/>
            </p:cNvSpPr>
            <p:nvPr userDrawn="1"/>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9"/>
            <p:cNvSpPr>
              <a:spLocks/>
            </p:cNvSpPr>
            <p:nvPr userDrawn="1"/>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20"/>
            <p:cNvSpPr>
              <a:spLocks/>
            </p:cNvSpPr>
            <p:nvPr userDrawn="1"/>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21"/>
            <p:cNvSpPr>
              <a:spLocks/>
            </p:cNvSpPr>
            <p:nvPr userDrawn="1"/>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22"/>
            <p:cNvSpPr>
              <a:spLocks/>
            </p:cNvSpPr>
            <p:nvPr userDrawn="1"/>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23"/>
            <p:cNvSpPr>
              <a:spLocks/>
            </p:cNvSpPr>
            <p:nvPr userDrawn="1"/>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24"/>
            <p:cNvSpPr>
              <a:spLocks/>
            </p:cNvSpPr>
            <p:nvPr userDrawn="1"/>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25"/>
            <p:cNvSpPr>
              <a:spLocks/>
            </p:cNvSpPr>
            <p:nvPr userDrawn="1"/>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26"/>
            <p:cNvSpPr>
              <a:spLocks/>
            </p:cNvSpPr>
            <p:nvPr userDrawn="1"/>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27"/>
            <p:cNvSpPr>
              <a:spLocks/>
            </p:cNvSpPr>
            <p:nvPr userDrawn="1"/>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28"/>
            <p:cNvSpPr>
              <a:spLocks/>
            </p:cNvSpPr>
            <p:nvPr userDrawn="1"/>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29"/>
            <p:cNvSpPr>
              <a:spLocks/>
            </p:cNvSpPr>
            <p:nvPr userDrawn="1"/>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30"/>
            <p:cNvSpPr>
              <a:spLocks/>
            </p:cNvSpPr>
            <p:nvPr userDrawn="1"/>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31"/>
            <p:cNvSpPr>
              <a:spLocks/>
            </p:cNvSpPr>
            <p:nvPr userDrawn="1"/>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32"/>
            <p:cNvSpPr>
              <a:spLocks/>
            </p:cNvSpPr>
            <p:nvPr userDrawn="1"/>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0" name="Freeform 33"/>
            <p:cNvSpPr>
              <a:spLocks/>
            </p:cNvSpPr>
            <p:nvPr userDrawn="1"/>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34"/>
            <p:cNvSpPr>
              <a:spLocks/>
            </p:cNvSpPr>
            <p:nvPr userDrawn="1"/>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35"/>
            <p:cNvSpPr>
              <a:spLocks noEditPoints="1"/>
            </p:cNvSpPr>
            <p:nvPr userDrawn="1"/>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36"/>
            <p:cNvSpPr>
              <a:spLocks/>
            </p:cNvSpPr>
            <p:nvPr userDrawn="1"/>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37"/>
            <p:cNvSpPr>
              <a:spLocks/>
            </p:cNvSpPr>
            <p:nvPr userDrawn="1"/>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38"/>
            <p:cNvSpPr>
              <a:spLocks noEditPoints="1"/>
            </p:cNvSpPr>
            <p:nvPr userDrawn="1"/>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39"/>
            <p:cNvSpPr>
              <a:spLocks/>
            </p:cNvSpPr>
            <p:nvPr userDrawn="1"/>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0"/>
            <p:cNvSpPr>
              <a:spLocks noEditPoints="1"/>
            </p:cNvSpPr>
            <p:nvPr userDrawn="1"/>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41"/>
            <p:cNvSpPr>
              <a:spLocks noEditPoints="1"/>
            </p:cNvSpPr>
            <p:nvPr userDrawn="1"/>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Freeform 42"/>
            <p:cNvSpPr>
              <a:spLocks/>
            </p:cNvSpPr>
            <p:nvPr userDrawn="1"/>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cxnSp>
        <p:nvCxnSpPr>
          <p:cNvPr id="1045" name="Straight Connector 1044"/>
          <p:cNvCxnSpPr>
            <a:endCxn id="1047" idx="2"/>
          </p:cNvCxnSpPr>
          <p:nvPr userDrawn="1"/>
        </p:nvCxnSpPr>
        <p:spPr>
          <a:xfrm>
            <a:off x="395536" y="2813127"/>
            <a:ext cx="57606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userDrawn="1"/>
        </p:nvSpPr>
        <p:spPr>
          <a:xfrm>
            <a:off x="6156176" y="2381079"/>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9" name="Date Placeholder 38"/>
          <p:cNvSpPr>
            <a:spLocks noGrp="1"/>
          </p:cNvSpPr>
          <p:nvPr>
            <p:ph type="dt" sz="half" idx="10"/>
          </p:nvPr>
        </p:nvSpPr>
        <p:spPr/>
        <p:txBody>
          <a:bodyPr/>
          <a:lstStyle>
            <a:lvl1pPr>
              <a:defRPr>
                <a:solidFill>
                  <a:schemeClr val="bg1"/>
                </a:solidFill>
              </a:defRPr>
            </a:lvl1pPr>
          </a:lstStyle>
          <a:p>
            <a:fld id="{546E0129-E971-414F-9C50-133062B87FFC}" type="datetime4">
              <a:rPr lang="en-AU" smtClean="0"/>
              <a:t>7 September 2018</a:t>
            </a:fld>
            <a:endParaRPr lang="en-AU" dirty="0"/>
          </a:p>
        </p:txBody>
      </p:sp>
      <p:sp>
        <p:nvSpPr>
          <p:cNvPr id="40" name="Footer Placeholder 39"/>
          <p:cNvSpPr>
            <a:spLocks noGrp="1"/>
          </p:cNvSpPr>
          <p:nvPr>
            <p:ph type="ftr" sz="quarter" idx="11"/>
          </p:nvPr>
        </p:nvSpPr>
        <p:spPr>
          <a:xfrm>
            <a:off x="395536" y="4749626"/>
            <a:ext cx="2736305" cy="273844"/>
          </a:xfrm>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41" name="Slide Number Placeholder 40"/>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grpSp>
        <p:nvGrpSpPr>
          <p:cNvPr id="49" name="Group 48"/>
          <p:cNvGrpSpPr/>
          <p:nvPr userDrawn="1"/>
        </p:nvGrpSpPr>
        <p:grpSpPr>
          <a:xfrm>
            <a:off x="6391855" y="2686542"/>
            <a:ext cx="392738" cy="25317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16597998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pic>
        <p:nvPicPr>
          <p:cNvPr id="94" name="Picture 44"/>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1264633"/>
            <a:ext cx="9144000" cy="3274422"/>
          </a:xfrm>
          <a:prstGeom prst="rect">
            <a:avLst/>
          </a:prstGeom>
          <a:noFill/>
          <a:extLst>
            <a:ext uri="{909E8E84-426E-40dd-AFC4-6F175D3DCCD1}">
              <a14:hiddenFill xmlns="" xmlns:a14="http://schemas.microsoft.com/office/drawing/2010/main">
                <a:solidFill>
                  <a:srgbClr val="FFFFFF"/>
                </a:solidFill>
              </a14:hiddenFill>
            </a:ext>
          </a:extLst>
        </p:spPr>
      </p:pic>
      <p:sp>
        <p:nvSpPr>
          <p:cNvPr id="91" name="Rectangle 90"/>
          <p:cNvSpPr/>
          <p:nvPr userDrawn="1"/>
        </p:nvSpPr>
        <p:spPr>
          <a:xfrm>
            <a:off x="0" y="1264632"/>
            <a:ext cx="7668344" cy="3274423"/>
          </a:xfrm>
          <a:prstGeom prst="rect">
            <a:avLst/>
          </a:prstGeom>
          <a:solidFill>
            <a:srgbClr val="425968">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92" name="Straight Connector 91"/>
          <p:cNvCxnSpPr>
            <a:endCxn id="93" idx="2"/>
          </p:cNvCxnSpPr>
          <p:nvPr userDrawn="1"/>
        </p:nvCxnSpPr>
        <p:spPr>
          <a:xfrm>
            <a:off x="395536" y="3133746"/>
            <a:ext cx="57606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3" name="Oval 92"/>
          <p:cNvSpPr/>
          <p:nvPr userDrawn="1"/>
        </p:nvSpPr>
        <p:spPr>
          <a:xfrm>
            <a:off x="6156176" y="2701698"/>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95" name="Group 94"/>
          <p:cNvGrpSpPr/>
          <p:nvPr userDrawn="1"/>
        </p:nvGrpSpPr>
        <p:grpSpPr>
          <a:xfrm>
            <a:off x="6391855" y="3007161"/>
            <a:ext cx="392738" cy="253170"/>
            <a:chOff x="5503863" y="2646363"/>
            <a:chExt cx="576262" cy="371476"/>
          </a:xfrm>
          <a:solidFill>
            <a:schemeClr val="bg1"/>
          </a:solidFill>
        </p:grpSpPr>
        <p:sp>
          <p:nvSpPr>
            <p:cNvPr id="96"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9"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
        <p:nvSpPr>
          <p:cNvPr id="2" name="Title 1"/>
          <p:cNvSpPr>
            <a:spLocks noGrp="1"/>
          </p:cNvSpPr>
          <p:nvPr>
            <p:ph type="ctrTitle"/>
          </p:nvPr>
        </p:nvSpPr>
        <p:spPr>
          <a:xfrm>
            <a:off x="395536" y="1892654"/>
            <a:ext cx="5400600" cy="1224136"/>
          </a:xfrm>
        </p:spPr>
        <p:txBody>
          <a:bodyPr lIns="0" anchor="b"/>
          <a:lstStyle>
            <a:lvl1pPr>
              <a:defRPr sz="2800" cap="all" baseline="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395536" y="3315674"/>
            <a:ext cx="5400600" cy="881236"/>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grpSp>
        <p:nvGrpSpPr>
          <p:cNvPr id="53" name="Group 52"/>
          <p:cNvGrpSpPr>
            <a:grpSpLocks noChangeAspect="1"/>
          </p:cNvGrpSpPr>
          <p:nvPr userDrawn="1"/>
        </p:nvGrpSpPr>
        <p:grpSpPr>
          <a:xfrm>
            <a:off x="395536" y="351796"/>
            <a:ext cx="1400854" cy="496929"/>
            <a:chOff x="-3190875" y="-179387"/>
            <a:chExt cx="15528925" cy="5508625"/>
          </a:xfrm>
          <a:solidFill>
            <a:schemeClr val="tx1"/>
          </a:solidFill>
        </p:grpSpPr>
        <p:sp>
          <p:nvSpPr>
            <p:cNvPr id="54" name="Freeform 7"/>
            <p:cNvSpPr>
              <a:spLocks/>
            </p:cNvSpPr>
            <p:nvPr userDrawn="1"/>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5" name="Freeform 8"/>
            <p:cNvSpPr>
              <a:spLocks/>
            </p:cNvSpPr>
            <p:nvPr userDrawn="1"/>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6" name="Freeform 9"/>
            <p:cNvSpPr>
              <a:spLocks/>
            </p:cNvSpPr>
            <p:nvPr userDrawn="1"/>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7" name="Freeform 10"/>
            <p:cNvSpPr>
              <a:spLocks/>
            </p:cNvSpPr>
            <p:nvPr userDrawn="1"/>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8" name="Freeform 11"/>
            <p:cNvSpPr>
              <a:spLocks noEditPoints="1"/>
            </p:cNvSpPr>
            <p:nvPr userDrawn="1"/>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9" name="Freeform 12"/>
            <p:cNvSpPr>
              <a:spLocks/>
            </p:cNvSpPr>
            <p:nvPr userDrawn="1"/>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0" name="Freeform 13"/>
            <p:cNvSpPr>
              <a:spLocks/>
            </p:cNvSpPr>
            <p:nvPr userDrawn="1"/>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14"/>
            <p:cNvSpPr>
              <a:spLocks noEditPoints="1"/>
            </p:cNvSpPr>
            <p:nvPr userDrawn="1"/>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15"/>
            <p:cNvSpPr>
              <a:spLocks/>
            </p:cNvSpPr>
            <p:nvPr userDrawn="1"/>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16"/>
            <p:cNvSpPr>
              <a:spLocks/>
            </p:cNvSpPr>
            <p:nvPr userDrawn="1"/>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7"/>
            <p:cNvSpPr>
              <a:spLocks/>
            </p:cNvSpPr>
            <p:nvPr userDrawn="1"/>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8"/>
            <p:cNvSpPr>
              <a:spLocks/>
            </p:cNvSpPr>
            <p:nvPr userDrawn="1"/>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9"/>
            <p:cNvSpPr>
              <a:spLocks/>
            </p:cNvSpPr>
            <p:nvPr userDrawn="1"/>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7" name="Freeform 20"/>
            <p:cNvSpPr>
              <a:spLocks/>
            </p:cNvSpPr>
            <p:nvPr userDrawn="1"/>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8" name="Freeform 21"/>
            <p:cNvSpPr>
              <a:spLocks/>
            </p:cNvSpPr>
            <p:nvPr userDrawn="1"/>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22"/>
            <p:cNvSpPr>
              <a:spLocks/>
            </p:cNvSpPr>
            <p:nvPr userDrawn="1"/>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0" name="Freeform 23"/>
            <p:cNvSpPr>
              <a:spLocks/>
            </p:cNvSpPr>
            <p:nvPr userDrawn="1"/>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1" name="Freeform 24"/>
            <p:cNvSpPr>
              <a:spLocks/>
            </p:cNvSpPr>
            <p:nvPr userDrawn="1"/>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25"/>
            <p:cNvSpPr>
              <a:spLocks/>
            </p:cNvSpPr>
            <p:nvPr userDrawn="1"/>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26"/>
            <p:cNvSpPr>
              <a:spLocks/>
            </p:cNvSpPr>
            <p:nvPr userDrawn="1"/>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27"/>
            <p:cNvSpPr>
              <a:spLocks/>
            </p:cNvSpPr>
            <p:nvPr userDrawn="1"/>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28"/>
            <p:cNvSpPr>
              <a:spLocks/>
            </p:cNvSpPr>
            <p:nvPr userDrawn="1"/>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29"/>
            <p:cNvSpPr>
              <a:spLocks/>
            </p:cNvSpPr>
            <p:nvPr userDrawn="1"/>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30"/>
            <p:cNvSpPr>
              <a:spLocks/>
            </p:cNvSpPr>
            <p:nvPr userDrawn="1"/>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8" name="Freeform 31"/>
            <p:cNvSpPr>
              <a:spLocks/>
            </p:cNvSpPr>
            <p:nvPr userDrawn="1"/>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9" name="Freeform 32"/>
            <p:cNvSpPr>
              <a:spLocks/>
            </p:cNvSpPr>
            <p:nvPr userDrawn="1"/>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0" name="Freeform 33"/>
            <p:cNvSpPr>
              <a:spLocks/>
            </p:cNvSpPr>
            <p:nvPr userDrawn="1"/>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1" name="Freeform 34"/>
            <p:cNvSpPr>
              <a:spLocks/>
            </p:cNvSpPr>
            <p:nvPr userDrawn="1"/>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35"/>
            <p:cNvSpPr>
              <a:spLocks noEditPoints="1"/>
            </p:cNvSpPr>
            <p:nvPr userDrawn="1"/>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3" name="Freeform 36"/>
            <p:cNvSpPr>
              <a:spLocks/>
            </p:cNvSpPr>
            <p:nvPr userDrawn="1"/>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4" name="Freeform 37"/>
            <p:cNvSpPr>
              <a:spLocks/>
            </p:cNvSpPr>
            <p:nvPr userDrawn="1"/>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5" name="Freeform 38"/>
            <p:cNvSpPr>
              <a:spLocks noEditPoints="1"/>
            </p:cNvSpPr>
            <p:nvPr userDrawn="1"/>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6" name="Freeform 39"/>
            <p:cNvSpPr>
              <a:spLocks/>
            </p:cNvSpPr>
            <p:nvPr userDrawn="1"/>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7" name="Freeform 40"/>
            <p:cNvSpPr>
              <a:spLocks noEditPoints="1"/>
            </p:cNvSpPr>
            <p:nvPr userDrawn="1"/>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8" name="Freeform 41"/>
            <p:cNvSpPr>
              <a:spLocks noEditPoints="1"/>
            </p:cNvSpPr>
            <p:nvPr userDrawn="1"/>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9" name="Freeform 42"/>
            <p:cNvSpPr>
              <a:spLocks/>
            </p:cNvSpPr>
            <p:nvPr userDrawn="1"/>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4" name="Date Placeholder 3"/>
          <p:cNvSpPr>
            <a:spLocks noGrp="1"/>
          </p:cNvSpPr>
          <p:nvPr>
            <p:ph type="dt" sz="half" idx="10"/>
          </p:nvPr>
        </p:nvSpPr>
        <p:spPr/>
        <p:txBody>
          <a:bodyPr/>
          <a:lstStyle/>
          <a:p>
            <a:fld id="{D3F25847-D856-436D-80D7-68382BD3BFF9}"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Document title</a:t>
            </a:r>
            <a:endParaRPr lang="en-AU" dirty="0">
              <a:latin typeface="+mj-lt"/>
            </a:endParaRPr>
          </a:p>
        </p:txBody>
      </p:sp>
      <p:sp>
        <p:nvSpPr>
          <p:cNvPr id="6" name="Slide Number Placeholder 5"/>
          <p:cNvSpPr>
            <a:spLocks noGrp="1"/>
          </p:cNvSpPr>
          <p:nvPr>
            <p:ph type="sldNum" sz="quarter" idx="12"/>
          </p:nvPr>
        </p:nvSpPr>
        <p:spPr/>
        <p:txBody>
          <a:bodyPr/>
          <a:lstStyle/>
          <a:p>
            <a:fld id="{36D755C9-3689-40D6-BF31-A2E23E708225}" type="slidenum">
              <a:rPr lang="en-AU" smtClean="0"/>
              <a:t>‹#›</a:t>
            </a:fld>
            <a:r>
              <a:rPr lang="en-AU" smtClean="0"/>
              <a:t>e </a:t>
            </a:r>
            <a:fld id="{4A2A1DA9-8CAF-4BCA-B496-545B076AED2D}" type="slidenum">
              <a:rPr lang="en-AU" smtClean="0"/>
              <a:pPr/>
              <a:t>‹#›</a:t>
            </a:fld>
            <a:endParaRPr lang="en-AU" dirty="0"/>
          </a:p>
        </p:txBody>
      </p:sp>
    </p:spTree>
    <p:extLst>
      <p:ext uri="{BB962C8B-B14F-4D97-AF65-F5344CB8AC3E}">
        <p14:creationId xmlns:p14="http://schemas.microsoft.com/office/powerpoint/2010/main" val="18330434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94"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10140"/>
          <a:stretch/>
        </p:blipFill>
        <p:spPr bwMode="auto">
          <a:xfrm>
            <a:off x="0" y="2156"/>
            <a:ext cx="9144000"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043" name="Rectangle 1042"/>
          <p:cNvSpPr/>
          <p:nvPr userDrawn="1"/>
        </p:nvSpPr>
        <p:spPr>
          <a:xfrm>
            <a:off x="0" y="0"/>
            <a:ext cx="9144000" cy="5143500"/>
          </a:xfrm>
          <a:prstGeom prst="rect">
            <a:avLst/>
          </a:prstGeom>
          <a:solidFill>
            <a:srgbClr val="42596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ctrTitle"/>
          </p:nvPr>
        </p:nvSpPr>
        <p:spPr>
          <a:xfrm>
            <a:off x="395536" y="1563638"/>
            <a:ext cx="5328592" cy="1224136"/>
          </a:xfrm>
        </p:spPr>
        <p:txBody>
          <a:bodyPr lIns="0" anchor="b"/>
          <a:lstStyle>
            <a:lvl1pPr>
              <a:defRPr sz="2800" cap="all" baseline="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395536" y="2986658"/>
            <a:ext cx="5328592" cy="881236"/>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sp>
        <p:nvSpPr>
          <p:cNvPr id="39" name="Date Placeholder 38"/>
          <p:cNvSpPr>
            <a:spLocks noGrp="1"/>
          </p:cNvSpPr>
          <p:nvPr>
            <p:ph type="dt" sz="half" idx="10"/>
          </p:nvPr>
        </p:nvSpPr>
        <p:spPr/>
        <p:txBody>
          <a:bodyPr/>
          <a:lstStyle>
            <a:lvl1pPr>
              <a:defRPr>
                <a:solidFill>
                  <a:schemeClr val="bg1"/>
                </a:solidFill>
              </a:defRPr>
            </a:lvl1pPr>
          </a:lstStyle>
          <a:p>
            <a:fld id="{546E0129-E971-414F-9C50-133062B87FFC}" type="datetime4">
              <a:rPr lang="en-AU" smtClean="0"/>
              <a:t>7 September 2018</a:t>
            </a:fld>
            <a:endParaRPr lang="en-AU" dirty="0"/>
          </a:p>
        </p:txBody>
      </p:sp>
      <p:sp>
        <p:nvSpPr>
          <p:cNvPr id="40" name="Footer Placeholder 39"/>
          <p:cNvSpPr>
            <a:spLocks noGrp="1"/>
          </p:cNvSpPr>
          <p:nvPr>
            <p:ph type="ftr" sz="quarter" idx="11"/>
          </p:nvPr>
        </p:nvSpPr>
        <p:spPr>
          <a:xfrm>
            <a:off x="395536" y="4749626"/>
            <a:ext cx="2736305" cy="273844"/>
          </a:xfrm>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41" name="Slide Number Placeholder 40"/>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cxnSp>
        <p:nvCxnSpPr>
          <p:cNvPr id="91" name="Straight Connector 90"/>
          <p:cNvCxnSpPr/>
          <p:nvPr userDrawn="1"/>
        </p:nvCxnSpPr>
        <p:spPr>
          <a:xfrm>
            <a:off x="395536" y="987574"/>
            <a:ext cx="828092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93" idx="2"/>
          </p:cNvCxnSpPr>
          <p:nvPr userDrawn="1"/>
        </p:nvCxnSpPr>
        <p:spPr>
          <a:xfrm>
            <a:off x="395536" y="2813127"/>
            <a:ext cx="576064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3" name="Oval 92"/>
          <p:cNvSpPr/>
          <p:nvPr userDrawn="1"/>
        </p:nvSpPr>
        <p:spPr>
          <a:xfrm>
            <a:off x="6156176" y="2381079"/>
            <a:ext cx="864096" cy="864096"/>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95" name="Group 94"/>
          <p:cNvGrpSpPr/>
          <p:nvPr userDrawn="1"/>
        </p:nvGrpSpPr>
        <p:grpSpPr>
          <a:xfrm>
            <a:off x="6391855" y="2686542"/>
            <a:ext cx="392738" cy="253170"/>
            <a:chOff x="5503863" y="2646363"/>
            <a:chExt cx="576262" cy="371476"/>
          </a:xfrm>
          <a:solidFill>
            <a:schemeClr val="bg1"/>
          </a:solidFill>
        </p:grpSpPr>
        <p:sp>
          <p:nvSpPr>
            <p:cNvPr id="96"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99"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1986192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3"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6214" r="32686" b="10140"/>
          <a:stretch/>
        </p:blipFill>
        <p:spPr bwMode="auto">
          <a:xfrm>
            <a:off x="6300192" y="2156"/>
            <a:ext cx="2843808"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p:cNvSpPr/>
          <p:nvPr userDrawn="1"/>
        </p:nvSpPr>
        <p:spPr>
          <a:xfrm>
            <a:off x="6300192" y="0"/>
            <a:ext cx="2843808" cy="51435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3" name="Straight Connector 12"/>
          <p:cNvCxnSpPr/>
          <p:nvPr userDrawn="1"/>
        </p:nvCxnSpPr>
        <p:spPr>
          <a:xfrm>
            <a:off x="6300192" y="987574"/>
            <a:ext cx="2304256"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95536" y="267494"/>
            <a:ext cx="5616624" cy="709587"/>
          </a:xfrm>
        </p:spPr>
        <p:txBody>
          <a:bodyPr/>
          <a:lstStyle/>
          <a:p>
            <a:r>
              <a:rPr lang="en-US" dirty="0" smtClean="0"/>
              <a:t>Click to edit Master title style</a:t>
            </a:r>
            <a:endParaRPr lang="en-AU" dirty="0"/>
          </a:p>
        </p:txBody>
      </p:sp>
      <p:sp>
        <p:nvSpPr>
          <p:cNvPr id="3" name="Content Placeholder 2"/>
          <p:cNvSpPr>
            <a:spLocks noGrp="1"/>
          </p:cNvSpPr>
          <p:nvPr>
            <p:ph idx="1"/>
          </p:nvPr>
        </p:nvSpPr>
        <p:spPr>
          <a:xfrm>
            <a:off x="395536" y="1200150"/>
            <a:ext cx="5616624" cy="3531839"/>
          </a:xfrm>
        </p:spPr>
        <p:txBody>
          <a:bodyPr>
            <a:normAutofit/>
          </a:bodyPr>
          <a:lstStyle>
            <a:lvl1pPr>
              <a:defRPr sz="1100"/>
            </a:lvl1pPr>
            <a:lvl2pPr>
              <a:defRPr sz="1000"/>
            </a:lvl2pPr>
            <a:lvl3pPr>
              <a:defRPr sz="1000"/>
            </a:lvl3pPr>
            <a:lvl4pPr>
              <a:defRPr sz="900"/>
            </a:lvl4pPr>
            <a:lvl5pPr>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F8D4658A-9A5A-4940-B74C-A75CDDC9FA23}" type="datetime4">
              <a:rPr lang="en-AU" smtClean="0"/>
              <a:t>7 September 2018</a:t>
            </a:fld>
            <a:endParaRPr lang="en-AU" dirty="0"/>
          </a:p>
        </p:txBody>
      </p:sp>
      <p:sp>
        <p:nvSpPr>
          <p:cNvPr id="21" name="Footer Placeholder 20"/>
          <p:cNvSpPr>
            <a:spLocks noGrp="1"/>
          </p:cNvSpPr>
          <p:nvPr>
            <p:ph type="ftr" sz="quarter" idx="11"/>
          </p:nvPr>
        </p:nvSpPr>
        <p:spPr/>
        <p:txBody>
          <a:bodyPr/>
          <a:lstStyle/>
          <a:p>
            <a:r>
              <a:rPr lang="en-AU" dirty="0" smtClean="0"/>
              <a:t>© NSW Department of Education | Document title</a:t>
            </a:r>
            <a:endParaRPr lang="en-AU" dirty="0"/>
          </a:p>
        </p:txBody>
      </p:sp>
      <p:sp>
        <p:nvSpPr>
          <p:cNvPr id="22" name="Slide Number Placeholder 21"/>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22763238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23" name="Picture 4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6214" r="32686" b="10140"/>
          <a:stretch/>
        </p:blipFill>
        <p:spPr bwMode="auto">
          <a:xfrm>
            <a:off x="6300192" y="2156"/>
            <a:ext cx="2843808" cy="5141344"/>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p:cNvSpPr/>
          <p:nvPr userDrawn="1"/>
        </p:nvSpPr>
        <p:spPr>
          <a:xfrm>
            <a:off x="6300192" y="0"/>
            <a:ext cx="2843808" cy="51435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3" name="Straight Connector 12"/>
          <p:cNvCxnSpPr/>
          <p:nvPr userDrawn="1"/>
        </p:nvCxnSpPr>
        <p:spPr>
          <a:xfrm>
            <a:off x="6300192" y="987574"/>
            <a:ext cx="2304256"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95536" y="267494"/>
            <a:ext cx="5616624" cy="709587"/>
          </a:xfrm>
        </p:spPr>
        <p:txBody>
          <a:bodyPr/>
          <a:lstStyle/>
          <a:p>
            <a:r>
              <a:rPr lang="en-US" dirty="0" smtClean="0"/>
              <a:t>Click to edit Master title style</a:t>
            </a:r>
            <a:endParaRPr lang="en-AU" dirty="0"/>
          </a:p>
        </p:txBody>
      </p:sp>
      <p:sp>
        <p:nvSpPr>
          <p:cNvPr id="3" name="Content Placeholder 2"/>
          <p:cNvSpPr>
            <a:spLocks noGrp="1"/>
          </p:cNvSpPr>
          <p:nvPr>
            <p:ph idx="1"/>
          </p:nvPr>
        </p:nvSpPr>
        <p:spPr>
          <a:xfrm>
            <a:off x="6516216" y="1200150"/>
            <a:ext cx="2160240" cy="3531839"/>
          </a:xfrm>
        </p:spPr>
        <p:txBody>
          <a:bodyPr>
            <a:normAutofit/>
          </a:bodyPr>
          <a:lstStyle>
            <a:lvl1pPr>
              <a:defRPr sz="1000">
                <a:solidFill>
                  <a:schemeClr val="bg1"/>
                </a:solidFill>
              </a:defRPr>
            </a:lvl1pPr>
            <a:lvl2pPr>
              <a:defRPr sz="1000">
                <a:solidFill>
                  <a:schemeClr val="bg1"/>
                </a:solidFill>
              </a:defRPr>
            </a:lvl2pPr>
            <a:lvl3pPr>
              <a:defRPr sz="1000">
                <a:solidFill>
                  <a:schemeClr val="bg1"/>
                </a:solidFill>
              </a:defRPr>
            </a:lvl3pPr>
            <a:lvl4pPr>
              <a:defRPr sz="900">
                <a:solidFill>
                  <a:schemeClr val="bg1"/>
                </a:solidFill>
              </a:defRPr>
            </a:lvl4pPr>
            <a:lvl5pPr>
              <a:defRPr sz="8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E57648F4-225E-421C-84AF-637B2A3FD680}" type="datetime4">
              <a:rPr lang="en-AU" smtClean="0"/>
              <a:t>7 September 2018</a:t>
            </a:fld>
            <a:endParaRPr lang="en-AU" dirty="0"/>
          </a:p>
        </p:txBody>
      </p:sp>
      <p:sp>
        <p:nvSpPr>
          <p:cNvPr id="21" name="Footer Placeholder 20"/>
          <p:cNvSpPr>
            <a:spLocks noGrp="1"/>
          </p:cNvSpPr>
          <p:nvPr>
            <p:ph type="ftr" sz="quarter" idx="11"/>
          </p:nvPr>
        </p:nvSpPr>
        <p:spPr/>
        <p:txBody>
          <a:bodyPr/>
          <a:lstStyle/>
          <a:p>
            <a:r>
              <a:rPr lang="en-AU" dirty="0" smtClean="0"/>
              <a:t>© NSW Department of Education | Document title</a:t>
            </a:r>
            <a:endParaRPr lang="en-AU" dirty="0"/>
          </a:p>
        </p:txBody>
      </p:sp>
      <p:sp>
        <p:nvSpPr>
          <p:cNvPr id="22" name="Slide Number Placeholder 21"/>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7279511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267494"/>
            <a:ext cx="8280920" cy="709587"/>
          </a:xfrm>
        </p:spPr>
        <p:txBody>
          <a:bodyPr/>
          <a:lstStyle/>
          <a:p>
            <a:r>
              <a:rPr lang="en-US" dirty="0" smtClean="0"/>
              <a:t>Click to edit Master title style</a:t>
            </a:r>
            <a:endParaRPr lang="en-AU" dirty="0"/>
          </a:p>
        </p:txBody>
      </p:sp>
      <p:sp>
        <p:nvSpPr>
          <p:cNvPr id="3" name="Content Placeholder 2"/>
          <p:cNvSpPr>
            <a:spLocks noGrp="1"/>
          </p:cNvSpPr>
          <p:nvPr>
            <p:ph idx="1"/>
          </p:nvPr>
        </p:nvSpPr>
        <p:spPr>
          <a:xfrm>
            <a:off x="395536" y="1200150"/>
            <a:ext cx="8280920" cy="3531839"/>
          </a:xfrm>
        </p:spPr>
        <p:txBody>
          <a:bodyPr>
            <a:normAutofit/>
          </a:bodyPr>
          <a:lstStyle>
            <a:lvl1pPr>
              <a:defRPr sz="1100"/>
            </a:lvl1pPr>
            <a:lvl2pPr>
              <a:defRPr sz="1000"/>
            </a:lvl2pPr>
            <a:lvl3pPr>
              <a:defRPr sz="1000"/>
            </a:lvl3pPr>
            <a:lvl4pPr>
              <a:defRPr sz="900"/>
            </a:lvl4pPr>
            <a:lvl5pPr>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p:txBody>
          <a:bodyPr/>
          <a:lstStyle/>
          <a:p>
            <a:fld id="{486CE74F-C2F5-4075-B958-FFE3174EE3A5}"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Document title</a:t>
            </a:r>
            <a:endParaRPr lang="en-AU" dirty="0"/>
          </a:p>
        </p:txBody>
      </p:sp>
      <p:sp>
        <p:nvSpPr>
          <p:cNvPr id="6" name="Slide Number Placeholder 5"/>
          <p:cNvSpPr>
            <a:spLocks noGrp="1"/>
          </p:cNvSpPr>
          <p:nvPr>
            <p:ph type="sldNum" sz="quarter" idx="12"/>
          </p:nvPr>
        </p:nvSpPr>
        <p:spPr/>
        <p:txBody>
          <a:bodyPr/>
          <a:lstStyle/>
          <a:p>
            <a:r>
              <a:rPr lang="en-AU" smtClean="0"/>
              <a:t>Page </a:t>
            </a:r>
            <a:fld id="{4A2A1DA9-8CAF-4BCA-B496-545B076AED2D}" type="slidenum">
              <a:rPr lang="en-AU" smtClean="0"/>
              <a:pPr/>
              <a:t>‹#›</a:t>
            </a:fld>
            <a:endParaRPr lang="en-AU" dirty="0"/>
          </a:p>
        </p:txBody>
      </p:sp>
    </p:spTree>
    <p:extLst>
      <p:ext uri="{BB962C8B-B14F-4D97-AF65-F5344CB8AC3E}">
        <p14:creationId xmlns:p14="http://schemas.microsoft.com/office/powerpoint/2010/main" val="16174236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3_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267494"/>
            <a:ext cx="8280920" cy="709587"/>
          </a:xfrm>
        </p:spPr>
        <p:txBody>
          <a:bodyPr/>
          <a:lstStyle>
            <a:lvl1pPr>
              <a:defRPr>
                <a:solidFill>
                  <a:schemeClr val="bg1"/>
                </a:solidFill>
              </a:defRPr>
            </a:lvl1pPr>
          </a:lstStyle>
          <a:p>
            <a:r>
              <a:rPr lang="en-US" dirty="0" smtClean="0"/>
              <a:t>Click to edit Master title style</a:t>
            </a:r>
            <a:endParaRPr lang="en-AU" dirty="0"/>
          </a:p>
        </p:txBody>
      </p:sp>
      <p:sp>
        <p:nvSpPr>
          <p:cNvPr id="3" name="Content Placeholder 2"/>
          <p:cNvSpPr>
            <a:spLocks noGrp="1"/>
          </p:cNvSpPr>
          <p:nvPr>
            <p:ph idx="1"/>
          </p:nvPr>
        </p:nvSpPr>
        <p:spPr>
          <a:xfrm>
            <a:off x="395536" y="1200150"/>
            <a:ext cx="8280920" cy="3531839"/>
          </a:xfrm>
        </p:spPr>
        <p:txBody>
          <a:bodyPr>
            <a:normAutofit/>
          </a:bodyPr>
          <a:lstStyle>
            <a:lvl1pPr>
              <a:defRPr sz="1100">
                <a:solidFill>
                  <a:schemeClr val="bg1"/>
                </a:solidFill>
              </a:defRPr>
            </a:lvl1pPr>
            <a:lvl2pPr>
              <a:defRPr sz="1000">
                <a:solidFill>
                  <a:schemeClr val="bg1"/>
                </a:solidFill>
              </a:defRPr>
            </a:lvl2pPr>
            <a:lvl3pPr>
              <a:defRPr sz="1000">
                <a:solidFill>
                  <a:schemeClr val="bg1"/>
                </a:solidFill>
              </a:defRPr>
            </a:lvl3pPr>
            <a:lvl4pPr>
              <a:defRPr sz="900">
                <a:solidFill>
                  <a:schemeClr val="bg1"/>
                </a:solidFill>
              </a:defRPr>
            </a:lvl4pPr>
            <a:lvl5pPr>
              <a:defRPr sz="9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965FADBB-9A6F-49B6-A11A-7E10E7916C9D}" type="datetime4">
              <a:rPr lang="en-AU" smtClean="0"/>
              <a:t>7 September 2018</a:t>
            </a:fld>
            <a:endParaRPr lang="en-AU" dirty="0"/>
          </a:p>
        </p:txBody>
      </p:sp>
      <p:sp>
        <p:nvSpPr>
          <p:cNvPr id="21" name="Footer Placeholder 20"/>
          <p:cNvSpPr>
            <a:spLocks noGrp="1"/>
          </p:cNvSpPr>
          <p:nvPr>
            <p:ph type="ftr" sz="quarter" idx="11"/>
          </p:nvPr>
        </p:nvSpPr>
        <p:spPr/>
        <p:txBody>
          <a:bodyPr/>
          <a:lstStyle>
            <a:lvl1pPr>
              <a:defRPr>
                <a:solidFill>
                  <a:schemeClr val="bg1"/>
                </a:solidFill>
              </a:defRPr>
            </a:lvl1pPr>
          </a:lstStyle>
          <a:p>
            <a:r>
              <a:rPr lang="en-AU" dirty="0" smtClean="0"/>
              <a:t>© NSW Department of Education | </a:t>
            </a:r>
            <a:r>
              <a:rPr lang="en-US" dirty="0" smtClean="0"/>
              <a:t>Document title</a:t>
            </a:r>
            <a:endParaRPr lang="en-AU" dirty="0"/>
          </a:p>
        </p:txBody>
      </p:sp>
      <p:sp>
        <p:nvSpPr>
          <p:cNvPr id="22" name="Slide Number Placeholder 21"/>
          <p:cNvSpPr>
            <a:spLocks noGrp="1"/>
          </p:cNvSpPr>
          <p:nvPr>
            <p:ph type="sldNum" sz="quarter" idx="12"/>
          </p:nvPr>
        </p:nvSpPr>
        <p:spPr/>
        <p:txBody>
          <a:bodyPr/>
          <a:lstStyle>
            <a:lvl1pPr>
              <a:defRPr>
                <a:solidFill>
                  <a:schemeClr val="bg1"/>
                </a:solidFill>
              </a:defRPr>
            </a:lvl1pPr>
          </a:lstStyle>
          <a:p>
            <a:r>
              <a:rPr lang="en-AU" smtClean="0"/>
              <a:t>Page </a:t>
            </a:r>
            <a:fld id="{4A2A1DA9-8CAF-4BCA-B496-545B076AED2D}" type="slidenum">
              <a:rPr lang="en-AU" smtClean="0"/>
              <a:pPr/>
              <a:t>‹#›</a:t>
            </a:fld>
            <a:endParaRPr lang="en-AU" dirty="0"/>
          </a:p>
        </p:txBody>
      </p:sp>
      <p:cxnSp>
        <p:nvCxnSpPr>
          <p:cNvPr id="7" name="Straight Connector 6"/>
          <p:cNvCxnSpPr/>
          <p:nvPr userDrawn="1"/>
        </p:nvCxnSpPr>
        <p:spPr>
          <a:xfrm>
            <a:off x="395536" y="987574"/>
            <a:ext cx="828092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40261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5536" y="267494"/>
            <a:ext cx="8280920" cy="709587"/>
          </a:xfrm>
          <a:prstGeom prst="rect">
            <a:avLst/>
          </a:prstGeom>
        </p:spPr>
        <p:txBody>
          <a:bodyPr vert="horz" lIns="0" tIns="45720" rIns="91440" bIns="45720" rtlCol="0" anchor="b">
            <a:no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395536" y="1200150"/>
            <a:ext cx="8280920" cy="3531839"/>
          </a:xfrm>
          <a:prstGeom prst="rect">
            <a:avLst/>
          </a:prstGeom>
        </p:spPr>
        <p:txBody>
          <a:bodyPr vert="horz" lIns="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8" name="Date Placeholder 3"/>
          <p:cNvSpPr>
            <a:spLocks noGrp="1"/>
          </p:cNvSpPr>
          <p:nvPr>
            <p:ph type="dt" sz="half" idx="2"/>
          </p:nvPr>
        </p:nvSpPr>
        <p:spPr>
          <a:xfrm>
            <a:off x="7020272" y="4749626"/>
            <a:ext cx="1656184" cy="273844"/>
          </a:xfrm>
          <a:prstGeom prst="rect">
            <a:avLst/>
          </a:prstGeom>
        </p:spPr>
        <p:txBody>
          <a:bodyPr rIns="0" anchor="b"/>
          <a:lstStyle>
            <a:lvl1pPr algn="r">
              <a:defRPr sz="700">
                <a:solidFill>
                  <a:schemeClr val="tx2"/>
                </a:solidFill>
              </a:defRPr>
            </a:lvl1pPr>
          </a:lstStyle>
          <a:p>
            <a:fld id="{D3F25847-D856-436D-80D7-68382BD3BFF9}" type="datetime4">
              <a:rPr lang="en-AU" smtClean="0"/>
              <a:t>7 September 2018</a:t>
            </a:fld>
            <a:endParaRPr lang="en-AU" dirty="0"/>
          </a:p>
        </p:txBody>
      </p:sp>
      <p:sp>
        <p:nvSpPr>
          <p:cNvPr id="9" name="Footer Placeholder 4"/>
          <p:cNvSpPr>
            <a:spLocks noGrp="1"/>
          </p:cNvSpPr>
          <p:nvPr>
            <p:ph type="ftr" sz="quarter" idx="3"/>
          </p:nvPr>
        </p:nvSpPr>
        <p:spPr>
          <a:xfrm>
            <a:off x="395536" y="4749626"/>
            <a:ext cx="2736305" cy="273844"/>
          </a:xfrm>
          <a:prstGeom prst="rect">
            <a:avLst/>
          </a:prstGeom>
        </p:spPr>
        <p:txBody>
          <a:bodyPr lIns="0" anchor="b"/>
          <a:lstStyle>
            <a:lvl1pPr algn="l">
              <a:defRPr sz="700">
                <a:solidFill>
                  <a:schemeClr val="tx2"/>
                </a:solidFill>
              </a:defRPr>
            </a:lvl1pPr>
          </a:lstStyle>
          <a:p>
            <a:r>
              <a:rPr lang="en-AU" dirty="0" smtClean="0"/>
              <a:t>© NSW Department of Education | Document title</a:t>
            </a:r>
            <a:endParaRPr lang="en-AU" dirty="0">
              <a:latin typeface="+mj-lt"/>
            </a:endParaRPr>
          </a:p>
        </p:txBody>
      </p:sp>
      <p:sp>
        <p:nvSpPr>
          <p:cNvPr id="10" name="Slide Number Placeholder 5"/>
          <p:cNvSpPr>
            <a:spLocks noGrp="1"/>
          </p:cNvSpPr>
          <p:nvPr>
            <p:ph type="sldNum" sz="quarter" idx="4"/>
          </p:nvPr>
        </p:nvSpPr>
        <p:spPr>
          <a:xfrm>
            <a:off x="3505200" y="4749626"/>
            <a:ext cx="2133600" cy="273844"/>
          </a:xfrm>
          <a:prstGeom prst="rect">
            <a:avLst/>
          </a:prstGeom>
        </p:spPr>
        <p:txBody>
          <a:bodyPr anchor="b"/>
          <a:lstStyle>
            <a:lvl1pPr algn="ctr">
              <a:defRPr sz="700">
                <a:solidFill>
                  <a:schemeClr val="tx2"/>
                </a:solidFill>
              </a:defRPr>
            </a:lvl1pPr>
          </a:lstStyle>
          <a:p>
            <a:r>
              <a:rPr lang="en-AU" dirty="0" smtClean="0"/>
              <a:t>Page </a:t>
            </a:r>
            <a:fld id="{4A2A1DA9-8CAF-4BCA-B496-545B076AED2D}" type="slidenum">
              <a:rPr lang="en-AU" smtClean="0"/>
              <a:pPr/>
              <a:t>‹#›</a:t>
            </a:fld>
            <a:endParaRPr lang="en-AU" dirty="0"/>
          </a:p>
        </p:txBody>
      </p:sp>
      <p:cxnSp>
        <p:nvCxnSpPr>
          <p:cNvPr id="13" name="Straight Connector 12"/>
          <p:cNvCxnSpPr/>
          <p:nvPr userDrawn="1"/>
        </p:nvCxnSpPr>
        <p:spPr>
          <a:xfrm>
            <a:off x="395536" y="987574"/>
            <a:ext cx="828092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925475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62" r:id="rId4"/>
    <p:sldLayoutId id="2147483664" r:id="rId5"/>
    <p:sldLayoutId id="2147483650" r:id="rId6"/>
    <p:sldLayoutId id="2147483659" r:id="rId7"/>
    <p:sldLayoutId id="2147483657" r:id="rId8"/>
    <p:sldLayoutId id="2147483658" r:id="rId9"/>
    <p:sldLayoutId id="2147483656" r:id="rId10"/>
    <p:sldLayoutId id="2147483651" r:id="rId11"/>
    <p:sldLayoutId id="2147483654" r:id="rId12"/>
    <p:sldLayoutId id="2147483663" r:id="rId13"/>
    <p:sldLayoutId id="2147483655" r:id="rId14"/>
    <p:sldLayoutId id="2147483652" r:id="rId15"/>
    <p:sldLayoutId id="2147483653" r:id="rId16"/>
  </p:sldLayoutIdLst>
  <p:timing>
    <p:tnLst>
      <p:par>
        <p:cTn id="1" dur="indefinite" restart="never" nodeType="tmRoot"/>
      </p:par>
    </p:tnLst>
  </p:timing>
  <p:hf hdr="0"/>
  <p:txStyles>
    <p:titleStyle>
      <a:lvl1pPr algn="l" defTabSz="914400" rtl="0" eaLnBrk="1" latinLnBrk="0" hangingPunct="1">
        <a:spcBef>
          <a:spcPct val="0"/>
        </a:spcBef>
        <a:buNone/>
        <a:defRPr sz="2400" kern="1200" cap="all" baseline="0">
          <a:solidFill>
            <a:schemeClr val="tx2"/>
          </a:solidFill>
          <a:latin typeface="+mj-lt"/>
          <a:ea typeface="+mj-ea"/>
          <a:cs typeface="+mj-cs"/>
        </a:defRPr>
      </a:lvl1pPr>
    </p:titleStyle>
    <p:bodyStyle>
      <a:lvl1pPr marL="0" indent="0" algn="l" defTabSz="914400" rtl="0" eaLnBrk="1" latinLnBrk="0" hangingPunct="1">
        <a:spcBef>
          <a:spcPts val="1200"/>
        </a:spcBef>
        <a:buFont typeface="Arial" panose="020B0604020202020204" pitchFamily="34" charset="0"/>
        <a:buNone/>
        <a:defRPr sz="1100" kern="1200">
          <a:solidFill>
            <a:schemeClr val="tx2"/>
          </a:solidFill>
          <a:latin typeface="+mj-lt"/>
          <a:ea typeface="+mn-ea"/>
          <a:cs typeface="+mn-cs"/>
        </a:defRPr>
      </a:lvl1pPr>
      <a:lvl2pPr marL="0" indent="0" algn="l" defTabSz="914400" rtl="0" eaLnBrk="1" latinLnBrk="0" hangingPunct="1">
        <a:spcBef>
          <a:spcPts val="600"/>
        </a:spcBef>
        <a:buFont typeface="Arial" panose="020B0604020202020204" pitchFamily="34" charset="0"/>
        <a:buNone/>
        <a:defRPr sz="1000" kern="1200">
          <a:solidFill>
            <a:schemeClr val="tx2"/>
          </a:solidFill>
          <a:latin typeface="+mn-lt"/>
          <a:ea typeface="+mn-ea"/>
          <a:cs typeface="+mn-cs"/>
        </a:defRPr>
      </a:lvl2pPr>
      <a:lvl3pPr marL="180975" indent="-180975" algn="l" defTabSz="914400" rtl="0" eaLnBrk="1" latinLnBrk="0" hangingPunct="1">
        <a:spcBef>
          <a:spcPts val="600"/>
        </a:spcBef>
        <a:buFont typeface="Wingdings" panose="05000000000000000000" pitchFamily="2" charset="2"/>
        <a:buChar char="§"/>
        <a:defRPr sz="1000" kern="1200">
          <a:solidFill>
            <a:schemeClr val="tx2"/>
          </a:solidFill>
          <a:latin typeface="+mn-lt"/>
          <a:ea typeface="+mn-ea"/>
          <a:cs typeface="+mn-cs"/>
        </a:defRPr>
      </a:lvl3pPr>
      <a:lvl4pPr marL="357188" indent="-176213" algn="l" defTabSz="914400" rtl="0" eaLnBrk="1" latinLnBrk="0" hangingPunct="1">
        <a:spcBef>
          <a:spcPct val="20000"/>
        </a:spcBef>
        <a:buFont typeface="Arial" panose="020B0604020202020204" pitchFamily="34" charset="0"/>
        <a:buChar char="–"/>
        <a:defRPr sz="900" kern="1200">
          <a:solidFill>
            <a:schemeClr val="tx2"/>
          </a:solidFill>
          <a:latin typeface="+mn-lt"/>
          <a:ea typeface="+mn-ea"/>
          <a:cs typeface="+mn-cs"/>
        </a:defRPr>
      </a:lvl4pPr>
      <a:lvl5pPr marL="538163" indent="-180975" algn="l" defTabSz="914400" rtl="0" eaLnBrk="1" latinLnBrk="0" hangingPunct="1">
        <a:spcBef>
          <a:spcPct val="20000"/>
        </a:spcBef>
        <a:buFont typeface="Courier New" panose="02070309020205020404" pitchFamily="49" charset="0"/>
        <a:buChar char="o"/>
        <a:defRPr sz="9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customXml" Target="../ink/ink2.xml"/><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xml"/><Relationship Id="rId1" Type="http://schemas.openxmlformats.org/officeDocument/2006/relationships/slideLayout" Target="../slideLayouts/slideLayout14.xml"/><Relationship Id="rId10" Type="http://schemas.openxmlformats.org/officeDocument/2006/relationships/image" Target="../media/image9.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AU" dirty="0" smtClean="0"/>
              <a:t/>
            </a:r>
            <a:br>
              <a:rPr lang="en-AU" dirty="0" smtClean="0"/>
            </a:br>
            <a:r>
              <a:rPr lang="en-AU" dirty="0" smtClean="0"/>
              <a:t/>
            </a:r>
            <a:br>
              <a:rPr lang="en-AU" dirty="0" smtClean="0"/>
            </a:br>
            <a:r>
              <a:rPr lang="en-AU" dirty="0" smtClean="0"/>
              <a:t> Leslie Loble</a:t>
            </a:r>
            <a:endParaRPr lang="en-AU" dirty="0"/>
          </a:p>
        </p:txBody>
      </p:sp>
      <p:sp>
        <p:nvSpPr>
          <p:cNvPr id="9" name="Subtitle 8"/>
          <p:cNvSpPr>
            <a:spLocks noGrp="1"/>
          </p:cNvSpPr>
          <p:nvPr>
            <p:ph type="subTitle" idx="1"/>
          </p:nvPr>
        </p:nvSpPr>
        <p:spPr/>
        <p:txBody>
          <a:bodyPr/>
          <a:lstStyle/>
          <a:p>
            <a:r>
              <a:rPr lang="en-AU" dirty="0" smtClean="0">
                <a:latin typeface="+mj-lt"/>
              </a:rPr>
              <a:t>Deputy Secretary </a:t>
            </a:r>
          </a:p>
          <a:p>
            <a:r>
              <a:rPr lang="en-AU" dirty="0" smtClean="0">
                <a:solidFill>
                  <a:schemeClr val="tx2"/>
                </a:solidFill>
              </a:rPr>
              <a:t>External Affairs and Regulation</a:t>
            </a:r>
            <a:endParaRPr lang="en-AU" dirty="0">
              <a:solidFill>
                <a:schemeClr val="tx2"/>
              </a:solidFill>
            </a:endParaRPr>
          </a:p>
        </p:txBody>
      </p:sp>
      <p:sp>
        <p:nvSpPr>
          <p:cNvPr id="21" name="Date Placeholder 20"/>
          <p:cNvSpPr>
            <a:spLocks noGrp="1"/>
          </p:cNvSpPr>
          <p:nvPr>
            <p:ph type="dt" sz="half" idx="10"/>
          </p:nvPr>
        </p:nvSpPr>
        <p:spPr/>
        <p:txBody>
          <a:bodyPr/>
          <a:lstStyle/>
          <a:p>
            <a:fld id="{3475BD88-51CE-4789-A223-114F773B9CA2}" type="datetime4">
              <a:rPr lang="en-AU" smtClean="0"/>
              <a:pPr/>
              <a:t>7 September 2018</a:t>
            </a:fld>
            <a:endParaRPr lang="en-AU" dirty="0"/>
          </a:p>
        </p:txBody>
      </p:sp>
      <p:sp>
        <p:nvSpPr>
          <p:cNvPr id="22" name="Footer Placeholder 21"/>
          <p:cNvSpPr>
            <a:spLocks noGrp="1"/>
          </p:cNvSpPr>
          <p:nvPr>
            <p:ph type="ftr" sz="quarter" idx="11"/>
          </p:nvPr>
        </p:nvSpPr>
        <p:spPr/>
        <p:txBody>
          <a:bodyPr/>
          <a:lstStyle/>
          <a:p>
            <a:r>
              <a:rPr lang="en-AU" dirty="0" smtClean="0"/>
              <a:t>© NSW Department of Education | Presentation to the NSWPPA </a:t>
            </a:r>
            <a:endParaRPr lang="en-AU" dirty="0"/>
          </a:p>
        </p:txBody>
      </p:sp>
      <p:sp>
        <p:nvSpPr>
          <p:cNvPr id="23" name="Slide Number Placeholder 22"/>
          <p:cNvSpPr>
            <a:spLocks noGrp="1"/>
          </p:cNvSpPr>
          <p:nvPr>
            <p:ph type="sldNum" sz="quarter" idx="12"/>
          </p:nvPr>
        </p:nvSpPr>
        <p:spPr/>
        <p:txBody>
          <a:bodyPr/>
          <a:lstStyle/>
          <a:p>
            <a:r>
              <a:rPr lang="en-AU" smtClean="0"/>
              <a:t>Page </a:t>
            </a:r>
            <a:fld id="{4A2A1DA9-8CAF-4BCA-B496-545B076AED2D}" type="slidenum">
              <a:rPr lang="en-AU" smtClean="0"/>
              <a:pPr/>
              <a:t>1</a:t>
            </a:fld>
            <a:endParaRPr lang="en-AU" dirty="0"/>
          </a:p>
        </p:txBody>
      </p:sp>
    </p:spTree>
    <p:extLst>
      <p:ext uri="{BB962C8B-B14F-4D97-AF65-F5344CB8AC3E}">
        <p14:creationId xmlns:p14="http://schemas.microsoft.com/office/powerpoint/2010/main" val="13129386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The National schools agreement</a:t>
            </a:r>
            <a:endParaRPr lang="en-AU" dirty="0">
              <a:latin typeface="+mn-lt"/>
            </a:endParaRPr>
          </a:p>
        </p:txBody>
      </p:sp>
      <p:sp>
        <p:nvSpPr>
          <p:cNvPr id="3" name="Text Placeholder 2"/>
          <p:cNvSpPr>
            <a:spLocks noGrp="1"/>
          </p:cNvSpPr>
          <p:nvPr>
            <p:ph type="body" idx="1"/>
          </p:nvPr>
        </p:nvSpPr>
        <p:spPr>
          <a:xfrm>
            <a:off x="178915" y="1282848"/>
            <a:ext cx="4101852" cy="479822"/>
          </a:xfrm>
        </p:spPr>
        <p:txBody>
          <a:bodyPr anchor="t">
            <a:noAutofit/>
          </a:bodyPr>
          <a:lstStyle/>
          <a:p>
            <a:pPr algn="just"/>
            <a:r>
              <a:rPr lang="en-AU" sz="1800" b="1" dirty="0" smtClean="0">
                <a:solidFill>
                  <a:schemeClr val="accent5">
                    <a:lumMod val="75000"/>
                  </a:schemeClr>
                </a:solidFill>
              </a:rPr>
              <a:t>National School Reform Agreement 2019 + </a:t>
            </a:r>
            <a:endParaRPr lang="en-AU" sz="1800" b="1" dirty="0">
              <a:solidFill>
                <a:schemeClr val="accent5">
                  <a:lumMod val="75000"/>
                </a:schemeClr>
              </a:solidFill>
            </a:endParaRPr>
          </a:p>
        </p:txBody>
      </p:sp>
      <p:sp>
        <p:nvSpPr>
          <p:cNvPr id="39" name="Content Placeholder 38"/>
          <p:cNvSpPr>
            <a:spLocks noGrp="1"/>
          </p:cNvSpPr>
          <p:nvPr>
            <p:ph sz="half" idx="2"/>
          </p:nvPr>
        </p:nvSpPr>
        <p:spPr>
          <a:xfrm>
            <a:off x="230678" y="2207851"/>
            <a:ext cx="4101852" cy="2963466"/>
          </a:xfrm>
        </p:spPr>
        <p:txBody>
          <a:bodyPr/>
          <a:lstStyle/>
          <a:p>
            <a:pPr marL="285750" indent="-285750">
              <a:buFont typeface="Arial" panose="020B0604020202020204" pitchFamily="34" charset="0"/>
              <a:buChar char="•"/>
            </a:pPr>
            <a:r>
              <a:rPr lang="en-AU" sz="1600" dirty="0">
                <a:solidFill>
                  <a:schemeClr val="accent5">
                    <a:lumMod val="50000"/>
                  </a:schemeClr>
                </a:solidFill>
              </a:rPr>
              <a:t>Multilateral </a:t>
            </a:r>
            <a:r>
              <a:rPr lang="en-AU" sz="1600" dirty="0" smtClean="0">
                <a:solidFill>
                  <a:schemeClr val="accent5">
                    <a:lumMod val="50000"/>
                  </a:schemeClr>
                </a:solidFill>
              </a:rPr>
              <a:t>agreement.</a:t>
            </a:r>
          </a:p>
          <a:p>
            <a:pPr marL="285750" indent="-285750">
              <a:buFont typeface="Arial" panose="020B0604020202020204" pitchFamily="34" charset="0"/>
              <a:buChar char="•"/>
            </a:pPr>
            <a:r>
              <a:rPr lang="en-AU" sz="1600" dirty="0" smtClean="0">
                <a:solidFill>
                  <a:schemeClr val="accent5">
                    <a:lumMod val="50000"/>
                  </a:schemeClr>
                </a:solidFill>
              </a:rPr>
              <a:t>National </a:t>
            </a:r>
            <a:r>
              <a:rPr lang="en-AU" sz="1600" dirty="0">
                <a:solidFill>
                  <a:schemeClr val="accent5">
                    <a:lumMod val="50000"/>
                  </a:schemeClr>
                </a:solidFill>
              </a:rPr>
              <a:t>education reforms</a:t>
            </a:r>
          </a:p>
          <a:p>
            <a:pPr marL="285750" indent="-285750">
              <a:buFont typeface="Arial" panose="020B0604020202020204" pitchFamily="34" charset="0"/>
              <a:buChar char="•"/>
            </a:pPr>
            <a:r>
              <a:rPr lang="en-AU" sz="1600" dirty="0">
                <a:solidFill>
                  <a:schemeClr val="accent5">
                    <a:lumMod val="50000"/>
                  </a:schemeClr>
                </a:solidFill>
              </a:rPr>
              <a:t>Expected to be signed by </a:t>
            </a:r>
            <a:r>
              <a:rPr lang="en-AU" sz="1600" dirty="0" smtClean="0">
                <a:solidFill>
                  <a:schemeClr val="accent5">
                    <a:lumMod val="50000"/>
                  </a:schemeClr>
                </a:solidFill>
              </a:rPr>
              <a:t>end </a:t>
            </a:r>
            <a:r>
              <a:rPr lang="en-AU" sz="1600" dirty="0">
                <a:solidFill>
                  <a:schemeClr val="accent5">
                    <a:lumMod val="50000"/>
                  </a:schemeClr>
                </a:solidFill>
              </a:rPr>
              <a:t>of 2018</a:t>
            </a:r>
          </a:p>
          <a:p>
            <a:endParaRPr lang="en-AU" dirty="0"/>
          </a:p>
        </p:txBody>
      </p:sp>
      <p:sp>
        <p:nvSpPr>
          <p:cNvPr id="40" name="Text Placeholder 39"/>
          <p:cNvSpPr>
            <a:spLocks noGrp="1"/>
          </p:cNvSpPr>
          <p:nvPr>
            <p:ph type="body" sz="quarter" idx="3"/>
          </p:nvPr>
        </p:nvSpPr>
        <p:spPr>
          <a:xfrm>
            <a:off x="4491202" y="1700211"/>
            <a:ext cx="4114801" cy="479822"/>
          </a:xfrm>
        </p:spPr>
        <p:txBody>
          <a:bodyPr>
            <a:noAutofit/>
          </a:bodyPr>
          <a:lstStyle/>
          <a:p>
            <a:r>
              <a:rPr lang="en-AU" sz="1800" b="1" dirty="0" smtClean="0">
                <a:solidFill>
                  <a:schemeClr val="accent5">
                    <a:lumMod val="75000"/>
                  </a:schemeClr>
                </a:solidFill>
              </a:rPr>
              <a:t>Bilateral Agreement between NSW and the Commonwealth on Quality Schools Reform </a:t>
            </a:r>
            <a:endParaRPr lang="en-AU" sz="1800" b="1" dirty="0">
              <a:solidFill>
                <a:schemeClr val="accent5">
                  <a:lumMod val="75000"/>
                </a:schemeClr>
              </a:solidFill>
            </a:endParaRPr>
          </a:p>
        </p:txBody>
      </p:sp>
      <p:sp>
        <p:nvSpPr>
          <p:cNvPr id="41" name="Content Placeholder 40"/>
          <p:cNvSpPr>
            <a:spLocks noGrp="1"/>
          </p:cNvSpPr>
          <p:nvPr>
            <p:ph sz="quarter" idx="4"/>
          </p:nvPr>
        </p:nvSpPr>
        <p:spPr>
          <a:xfrm>
            <a:off x="4458067" y="2202306"/>
            <a:ext cx="3600399" cy="2963466"/>
          </a:xfrm>
        </p:spPr>
        <p:txBody>
          <a:bodyPr>
            <a:normAutofit/>
          </a:bodyPr>
          <a:lstStyle/>
          <a:p>
            <a:pPr marL="342900" indent="-342900">
              <a:buFont typeface="Arial" panose="020B0604020202020204" pitchFamily="34" charset="0"/>
              <a:buChar char="•"/>
            </a:pPr>
            <a:r>
              <a:rPr lang="en-AU" sz="1600" dirty="0"/>
              <a:t>Bilateral agreement between NSW and </a:t>
            </a:r>
            <a:r>
              <a:rPr lang="en-AU" sz="1600" dirty="0" smtClean="0"/>
              <a:t>Commonwealth:</a:t>
            </a:r>
          </a:p>
          <a:p>
            <a:pPr marL="700088" lvl="3" indent="-342900">
              <a:buFont typeface="Arial" panose="020B0604020202020204" pitchFamily="34" charset="0"/>
              <a:buChar char="•"/>
            </a:pPr>
            <a:r>
              <a:rPr lang="en-AU" sz="1600" dirty="0" smtClean="0"/>
              <a:t>state-specific education reforms</a:t>
            </a:r>
          </a:p>
          <a:p>
            <a:pPr marL="700088" lvl="3" indent="-342900">
              <a:buFont typeface="Arial" panose="020B0604020202020204" pitchFamily="34" charset="0"/>
              <a:buChar char="•"/>
            </a:pPr>
            <a:r>
              <a:rPr lang="en-AU" sz="1600" dirty="0" smtClean="0"/>
              <a:t>NSW financial obligations</a:t>
            </a:r>
            <a:endParaRPr lang="en-AU" sz="1600" dirty="0"/>
          </a:p>
        </p:txBody>
      </p:sp>
      <p:sp>
        <p:nvSpPr>
          <p:cNvPr id="4" name="Date Placeholder 3"/>
          <p:cNvSpPr>
            <a:spLocks noGrp="1"/>
          </p:cNvSpPr>
          <p:nvPr>
            <p:ph type="dt" sz="half" idx="10"/>
          </p:nvPr>
        </p:nvSpPr>
        <p:spPr/>
        <p:txBody>
          <a:bodyPr/>
          <a:lstStyle/>
          <a:p>
            <a:fld id="{2624536D-FED3-495B-B3FE-54ED69616E85}"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6" name="Slide Number Placeholder 5"/>
          <p:cNvSpPr>
            <a:spLocks noGrp="1"/>
          </p:cNvSpPr>
          <p:nvPr>
            <p:ph type="sldNum" sz="quarter" idx="12"/>
          </p:nvPr>
        </p:nvSpPr>
        <p:spPr/>
        <p:txBody>
          <a:bodyPr/>
          <a:lstStyle/>
          <a:p>
            <a:r>
              <a:rPr lang="en-AU" smtClean="0"/>
              <a:t>Page </a:t>
            </a:r>
            <a:fld id="{4A2A1DA9-8CAF-4BCA-B496-545B076AED2D}" type="slidenum">
              <a:rPr lang="en-AU" smtClean="0"/>
              <a:pPr/>
              <a:t>10</a:t>
            </a:fld>
            <a:endParaRPr lang="en-AU" dirty="0"/>
          </a:p>
        </p:txBody>
      </p:sp>
      <p:grpSp>
        <p:nvGrpSpPr>
          <p:cNvPr id="10" name="Group 9"/>
          <p:cNvGrpSpPr/>
          <p:nvPr/>
        </p:nvGrpSpPr>
        <p:grpSpPr>
          <a:xfrm>
            <a:off x="7667611" y="3443625"/>
            <a:ext cx="1183079" cy="1241772"/>
            <a:chOff x="9764713" y="2820988"/>
            <a:chExt cx="1428750" cy="1427163"/>
          </a:xfrm>
        </p:grpSpPr>
        <p:sp>
          <p:nvSpPr>
            <p:cNvPr id="11" name="Freeform 106"/>
            <p:cNvSpPr>
              <a:spLocks noEditPoints="1"/>
            </p:cNvSpPr>
            <p:nvPr/>
          </p:nvSpPr>
          <p:spPr bwMode="auto">
            <a:xfrm>
              <a:off x="9764713" y="2820988"/>
              <a:ext cx="1428750" cy="1427163"/>
            </a:xfrm>
            <a:custGeom>
              <a:avLst/>
              <a:gdLst>
                <a:gd name="T0" fmla="*/ 191 w 381"/>
                <a:gd name="T1" fmla="*/ 3 h 381"/>
                <a:gd name="T2" fmla="*/ 378 w 381"/>
                <a:gd name="T3" fmla="*/ 191 h 381"/>
                <a:gd name="T4" fmla="*/ 191 w 381"/>
                <a:gd name="T5" fmla="*/ 378 h 381"/>
                <a:gd name="T6" fmla="*/ 3 w 381"/>
                <a:gd name="T7" fmla="*/ 191 h 381"/>
                <a:gd name="T8" fmla="*/ 191 w 381"/>
                <a:gd name="T9" fmla="*/ 3 h 381"/>
                <a:gd name="T10" fmla="*/ 191 w 381"/>
                <a:gd name="T11" fmla="*/ 0 h 381"/>
                <a:gd name="T12" fmla="*/ 0 w 381"/>
                <a:gd name="T13" fmla="*/ 191 h 381"/>
                <a:gd name="T14" fmla="*/ 191 w 381"/>
                <a:gd name="T15" fmla="*/ 381 h 381"/>
                <a:gd name="T16" fmla="*/ 381 w 381"/>
                <a:gd name="T17" fmla="*/ 191 h 381"/>
                <a:gd name="T18" fmla="*/ 191 w 381"/>
                <a:gd name="T19" fmla="*/ 0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1" h="381">
                  <a:moveTo>
                    <a:pt x="191" y="3"/>
                  </a:moveTo>
                  <a:cubicBezTo>
                    <a:pt x="294" y="3"/>
                    <a:pt x="378" y="87"/>
                    <a:pt x="378" y="191"/>
                  </a:cubicBezTo>
                  <a:cubicBezTo>
                    <a:pt x="378" y="294"/>
                    <a:pt x="294" y="378"/>
                    <a:pt x="191" y="378"/>
                  </a:cubicBezTo>
                  <a:cubicBezTo>
                    <a:pt x="87" y="378"/>
                    <a:pt x="3" y="294"/>
                    <a:pt x="3" y="191"/>
                  </a:cubicBezTo>
                  <a:cubicBezTo>
                    <a:pt x="3" y="87"/>
                    <a:pt x="87" y="3"/>
                    <a:pt x="191" y="3"/>
                  </a:cubicBezTo>
                  <a:close/>
                  <a:moveTo>
                    <a:pt x="191" y="0"/>
                  </a:moveTo>
                  <a:cubicBezTo>
                    <a:pt x="85" y="0"/>
                    <a:pt x="0" y="86"/>
                    <a:pt x="0" y="191"/>
                  </a:cubicBezTo>
                  <a:cubicBezTo>
                    <a:pt x="0" y="296"/>
                    <a:pt x="85" y="381"/>
                    <a:pt x="191" y="381"/>
                  </a:cubicBezTo>
                  <a:cubicBezTo>
                    <a:pt x="296" y="381"/>
                    <a:pt x="381" y="296"/>
                    <a:pt x="381" y="191"/>
                  </a:cubicBezTo>
                  <a:cubicBezTo>
                    <a:pt x="381" y="86"/>
                    <a:pt x="296" y="0"/>
                    <a:pt x="191" y="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2" name="Freeform 107"/>
            <p:cNvSpPr>
              <a:spLocks/>
            </p:cNvSpPr>
            <p:nvPr/>
          </p:nvSpPr>
          <p:spPr bwMode="auto">
            <a:xfrm>
              <a:off x="10067925" y="3217863"/>
              <a:ext cx="820738" cy="566738"/>
            </a:xfrm>
            <a:custGeom>
              <a:avLst/>
              <a:gdLst>
                <a:gd name="T0" fmla="*/ 209 w 219"/>
                <a:gd name="T1" fmla="*/ 151 h 151"/>
                <a:gd name="T2" fmla="*/ 203 w 219"/>
                <a:gd name="T3" fmla="*/ 151 h 151"/>
                <a:gd name="T4" fmla="*/ 201 w 219"/>
                <a:gd name="T5" fmla="*/ 149 h 151"/>
                <a:gd name="T6" fmla="*/ 203 w 219"/>
                <a:gd name="T7" fmla="*/ 147 h 151"/>
                <a:gd name="T8" fmla="*/ 209 w 219"/>
                <a:gd name="T9" fmla="*/ 147 h 151"/>
                <a:gd name="T10" fmla="*/ 215 w 219"/>
                <a:gd name="T11" fmla="*/ 141 h 151"/>
                <a:gd name="T12" fmla="*/ 215 w 219"/>
                <a:gd name="T13" fmla="*/ 10 h 151"/>
                <a:gd name="T14" fmla="*/ 209 w 219"/>
                <a:gd name="T15" fmla="*/ 4 h 151"/>
                <a:gd name="T16" fmla="*/ 10 w 219"/>
                <a:gd name="T17" fmla="*/ 4 h 151"/>
                <a:gd name="T18" fmla="*/ 4 w 219"/>
                <a:gd name="T19" fmla="*/ 10 h 151"/>
                <a:gd name="T20" fmla="*/ 4 w 219"/>
                <a:gd name="T21" fmla="*/ 141 h 151"/>
                <a:gd name="T22" fmla="*/ 10 w 219"/>
                <a:gd name="T23" fmla="*/ 147 h 151"/>
                <a:gd name="T24" fmla="*/ 138 w 219"/>
                <a:gd name="T25" fmla="*/ 147 h 151"/>
                <a:gd name="T26" fmla="*/ 140 w 219"/>
                <a:gd name="T27" fmla="*/ 149 h 151"/>
                <a:gd name="T28" fmla="*/ 138 w 219"/>
                <a:gd name="T29" fmla="*/ 151 h 151"/>
                <a:gd name="T30" fmla="*/ 10 w 219"/>
                <a:gd name="T31" fmla="*/ 151 h 151"/>
                <a:gd name="T32" fmla="*/ 0 w 219"/>
                <a:gd name="T33" fmla="*/ 141 h 151"/>
                <a:gd name="T34" fmla="*/ 0 w 219"/>
                <a:gd name="T35" fmla="*/ 10 h 151"/>
                <a:gd name="T36" fmla="*/ 10 w 219"/>
                <a:gd name="T37" fmla="*/ 0 h 151"/>
                <a:gd name="T38" fmla="*/ 209 w 219"/>
                <a:gd name="T39" fmla="*/ 0 h 151"/>
                <a:gd name="T40" fmla="*/ 219 w 219"/>
                <a:gd name="T41" fmla="*/ 10 h 151"/>
                <a:gd name="T42" fmla="*/ 219 w 219"/>
                <a:gd name="T43" fmla="*/ 141 h 151"/>
                <a:gd name="T44" fmla="*/ 209 w 219"/>
                <a:gd name="T45"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151">
                  <a:moveTo>
                    <a:pt x="209" y="151"/>
                  </a:moveTo>
                  <a:cubicBezTo>
                    <a:pt x="203" y="151"/>
                    <a:pt x="203" y="151"/>
                    <a:pt x="203" y="151"/>
                  </a:cubicBezTo>
                  <a:cubicBezTo>
                    <a:pt x="202" y="151"/>
                    <a:pt x="201" y="150"/>
                    <a:pt x="201" y="149"/>
                  </a:cubicBezTo>
                  <a:cubicBezTo>
                    <a:pt x="201" y="148"/>
                    <a:pt x="202" y="147"/>
                    <a:pt x="203" y="147"/>
                  </a:cubicBezTo>
                  <a:cubicBezTo>
                    <a:pt x="209" y="147"/>
                    <a:pt x="209" y="147"/>
                    <a:pt x="209" y="147"/>
                  </a:cubicBezTo>
                  <a:cubicBezTo>
                    <a:pt x="213" y="147"/>
                    <a:pt x="215" y="144"/>
                    <a:pt x="215" y="141"/>
                  </a:cubicBezTo>
                  <a:cubicBezTo>
                    <a:pt x="215" y="10"/>
                    <a:pt x="215" y="10"/>
                    <a:pt x="215" y="10"/>
                  </a:cubicBezTo>
                  <a:cubicBezTo>
                    <a:pt x="215" y="7"/>
                    <a:pt x="213" y="4"/>
                    <a:pt x="209" y="4"/>
                  </a:cubicBezTo>
                  <a:cubicBezTo>
                    <a:pt x="10" y="4"/>
                    <a:pt x="10" y="4"/>
                    <a:pt x="10" y="4"/>
                  </a:cubicBezTo>
                  <a:cubicBezTo>
                    <a:pt x="7" y="4"/>
                    <a:pt x="4" y="7"/>
                    <a:pt x="4" y="10"/>
                  </a:cubicBezTo>
                  <a:cubicBezTo>
                    <a:pt x="4" y="141"/>
                    <a:pt x="4" y="141"/>
                    <a:pt x="4" y="141"/>
                  </a:cubicBezTo>
                  <a:cubicBezTo>
                    <a:pt x="4" y="144"/>
                    <a:pt x="7" y="147"/>
                    <a:pt x="10" y="147"/>
                  </a:cubicBezTo>
                  <a:cubicBezTo>
                    <a:pt x="138" y="147"/>
                    <a:pt x="138" y="147"/>
                    <a:pt x="138" y="147"/>
                  </a:cubicBezTo>
                  <a:cubicBezTo>
                    <a:pt x="139" y="147"/>
                    <a:pt x="140" y="148"/>
                    <a:pt x="140" y="149"/>
                  </a:cubicBezTo>
                  <a:cubicBezTo>
                    <a:pt x="140" y="150"/>
                    <a:pt x="139" y="151"/>
                    <a:pt x="138" y="151"/>
                  </a:cubicBezTo>
                  <a:cubicBezTo>
                    <a:pt x="10" y="151"/>
                    <a:pt x="10" y="151"/>
                    <a:pt x="10" y="151"/>
                  </a:cubicBezTo>
                  <a:cubicBezTo>
                    <a:pt x="4" y="151"/>
                    <a:pt x="0" y="146"/>
                    <a:pt x="0" y="141"/>
                  </a:cubicBezTo>
                  <a:cubicBezTo>
                    <a:pt x="0" y="10"/>
                    <a:pt x="0" y="10"/>
                    <a:pt x="0" y="10"/>
                  </a:cubicBezTo>
                  <a:cubicBezTo>
                    <a:pt x="0" y="5"/>
                    <a:pt x="4" y="0"/>
                    <a:pt x="10" y="0"/>
                  </a:cubicBezTo>
                  <a:cubicBezTo>
                    <a:pt x="209" y="0"/>
                    <a:pt x="209" y="0"/>
                    <a:pt x="209" y="0"/>
                  </a:cubicBezTo>
                  <a:cubicBezTo>
                    <a:pt x="215" y="0"/>
                    <a:pt x="219" y="5"/>
                    <a:pt x="219" y="10"/>
                  </a:cubicBezTo>
                  <a:cubicBezTo>
                    <a:pt x="219" y="141"/>
                    <a:pt x="219" y="141"/>
                    <a:pt x="219" y="141"/>
                  </a:cubicBezTo>
                  <a:cubicBezTo>
                    <a:pt x="219" y="146"/>
                    <a:pt x="215" y="151"/>
                    <a:pt x="209" y="151"/>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3" name="Freeform 108"/>
            <p:cNvSpPr>
              <a:spLocks/>
            </p:cNvSpPr>
            <p:nvPr/>
          </p:nvSpPr>
          <p:spPr bwMode="auto">
            <a:xfrm>
              <a:off x="10652125" y="3768725"/>
              <a:ext cx="106363" cy="15875"/>
            </a:xfrm>
            <a:custGeom>
              <a:avLst/>
              <a:gdLst>
                <a:gd name="T0" fmla="*/ 27 w 28"/>
                <a:gd name="T1" fmla="*/ 4 h 4"/>
                <a:gd name="T2" fmla="*/ 2 w 28"/>
                <a:gd name="T3" fmla="*/ 4 h 4"/>
                <a:gd name="T4" fmla="*/ 0 w 28"/>
                <a:gd name="T5" fmla="*/ 2 h 4"/>
                <a:gd name="T6" fmla="*/ 2 w 28"/>
                <a:gd name="T7" fmla="*/ 0 h 4"/>
                <a:gd name="T8" fmla="*/ 27 w 28"/>
                <a:gd name="T9" fmla="*/ 0 h 4"/>
                <a:gd name="T10" fmla="*/ 28 w 28"/>
                <a:gd name="T11" fmla="*/ 2 h 4"/>
                <a:gd name="T12" fmla="*/ 27 w 28"/>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28" h="4">
                  <a:moveTo>
                    <a:pt x="27" y="4"/>
                  </a:moveTo>
                  <a:cubicBezTo>
                    <a:pt x="2" y="4"/>
                    <a:pt x="2" y="4"/>
                    <a:pt x="2" y="4"/>
                  </a:cubicBezTo>
                  <a:cubicBezTo>
                    <a:pt x="1" y="4"/>
                    <a:pt x="0" y="3"/>
                    <a:pt x="0" y="2"/>
                  </a:cubicBezTo>
                  <a:cubicBezTo>
                    <a:pt x="0" y="1"/>
                    <a:pt x="1" y="0"/>
                    <a:pt x="2" y="0"/>
                  </a:cubicBezTo>
                  <a:cubicBezTo>
                    <a:pt x="27" y="0"/>
                    <a:pt x="27" y="0"/>
                    <a:pt x="27" y="0"/>
                  </a:cubicBezTo>
                  <a:cubicBezTo>
                    <a:pt x="28" y="0"/>
                    <a:pt x="28" y="1"/>
                    <a:pt x="28" y="2"/>
                  </a:cubicBezTo>
                  <a:cubicBezTo>
                    <a:pt x="28" y="3"/>
                    <a:pt x="28" y="4"/>
                    <a:pt x="27" y="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4" name="Freeform 109"/>
            <p:cNvSpPr>
              <a:spLocks noEditPoints="1"/>
            </p:cNvSpPr>
            <p:nvPr/>
          </p:nvSpPr>
          <p:spPr bwMode="auto">
            <a:xfrm>
              <a:off x="10593388" y="3495675"/>
              <a:ext cx="228600" cy="228600"/>
            </a:xfrm>
            <a:custGeom>
              <a:avLst/>
              <a:gdLst>
                <a:gd name="T0" fmla="*/ 30 w 61"/>
                <a:gd name="T1" fmla="*/ 61 h 61"/>
                <a:gd name="T2" fmla="*/ 0 w 61"/>
                <a:gd name="T3" fmla="*/ 30 h 61"/>
                <a:gd name="T4" fmla="*/ 30 w 61"/>
                <a:gd name="T5" fmla="*/ 0 h 61"/>
                <a:gd name="T6" fmla="*/ 61 w 61"/>
                <a:gd name="T7" fmla="*/ 30 h 61"/>
                <a:gd name="T8" fmla="*/ 30 w 61"/>
                <a:gd name="T9" fmla="*/ 61 h 61"/>
                <a:gd name="T10" fmla="*/ 30 w 61"/>
                <a:gd name="T11" fmla="*/ 3 h 61"/>
                <a:gd name="T12" fmla="*/ 4 w 61"/>
                <a:gd name="T13" fmla="*/ 30 h 61"/>
                <a:gd name="T14" fmla="*/ 30 w 61"/>
                <a:gd name="T15" fmla="*/ 57 h 61"/>
                <a:gd name="T16" fmla="*/ 57 w 61"/>
                <a:gd name="T17" fmla="*/ 30 h 61"/>
                <a:gd name="T18" fmla="*/ 30 w 61"/>
                <a:gd name="T19" fmla="*/ 3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61">
                  <a:moveTo>
                    <a:pt x="30" y="61"/>
                  </a:moveTo>
                  <a:cubicBezTo>
                    <a:pt x="13" y="61"/>
                    <a:pt x="0" y="47"/>
                    <a:pt x="0" y="30"/>
                  </a:cubicBezTo>
                  <a:cubicBezTo>
                    <a:pt x="0" y="13"/>
                    <a:pt x="13" y="0"/>
                    <a:pt x="30" y="0"/>
                  </a:cubicBezTo>
                  <a:cubicBezTo>
                    <a:pt x="47" y="0"/>
                    <a:pt x="61" y="13"/>
                    <a:pt x="61" y="30"/>
                  </a:cubicBezTo>
                  <a:cubicBezTo>
                    <a:pt x="61" y="47"/>
                    <a:pt x="47" y="61"/>
                    <a:pt x="30" y="61"/>
                  </a:cubicBezTo>
                  <a:close/>
                  <a:moveTo>
                    <a:pt x="30" y="3"/>
                  </a:moveTo>
                  <a:cubicBezTo>
                    <a:pt x="16" y="3"/>
                    <a:pt x="4" y="15"/>
                    <a:pt x="4" y="30"/>
                  </a:cubicBezTo>
                  <a:cubicBezTo>
                    <a:pt x="4" y="45"/>
                    <a:pt x="16" y="57"/>
                    <a:pt x="30" y="57"/>
                  </a:cubicBezTo>
                  <a:cubicBezTo>
                    <a:pt x="45" y="57"/>
                    <a:pt x="57" y="45"/>
                    <a:pt x="57" y="30"/>
                  </a:cubicBezTo>
                  <a:cubicBezTo>
                    <a:pt x="57" y="15"/>
                    <a:pt x="45" y="3"/>
                    <a:pt x="30" y="3"/>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5" name="Freeform 110"/>
            <p:cNvSpPr>
              <a:spLocks/>
            </p:cNvSpPr>
            <p:nvPr/>
          </p:nvSpPr>
          <p:spPr bwMode="auto">
            <a:xfrm>
              <a:off x="10720388" y="3663950"/>
              <a:ext cx="131763" cy="187325"/>
            </a:xfrm>
            <a:custGeom>
              <a:avLst/>
              <a:gdLst>
                <a:gd name="T0" fmla="*/ 15 w 35"/>
                <a:gd name="T1" fmla="*/ 50 h 50"/>
                <a:gd name="T2" fmla="*/ 15 w 35"/>
                <a:gd name="T3" fmla="*/ 50 h 50"/>
                <a:gd name="T4" fmla="*/ 13 w 35"/>
                <a:gd name="T5" fmla="*/ 49 h 50"/>
                <a:gd name="T6" fmla="*/ 1 w 35"/>
                <a:gd name="T7" fmla="*/ 14 h 50"/>
                <a:gd name="T8" fmla="*/ 2 w 35"/>
                <a:gd name="T9" fmla="*/ 11 h 50"/>
                <a:gd name="T10" fmla="*/ 4 w 35"/>
                <a:gd name="T11" fmla="*/ 13 h 50"/>
                <a:gd name="T12" fmla="*/ 16 w 35"/>
                <a:gd name="T13" fmla="*/ 43 h 50"/>
                <a:gd name="T14" fmla="*/ 20 w 35"/>
                <a:gd name="T15" fmla="*/ 36 h 50"/>
                <a:gd name="T16" fmla="*/ 22 w 35"/>
                <a:gd name="T17" fmla="*/ 35 h 50"/>
                <a:gd name="T18" fmla="*/ 30 w 35"/>
                <a:gd name="T19" fmla="*/ 38 h 50"/>
                <a:gd name="T20" fmla="*/ 17 w 35"/>
                <a:gd name="T21" fmla="*/ 3 h 50"/>
                <a:gd name="T22" fmla="*/ 18 w 35"/>
                <a:gd name="T23" fmla="*/ 1 h 50"/>
                <a:gd name="T24" fmla="*/ 21 w 35"/>
                <a:gd name="T25" fmla="*/ 2 h 50"/>
                <a:gd name="T26" fmla="*/ 35 w 35"/>
                <a:gd name="T27" fmla="*/ 41 h 50"/>
                <a:gd name="T28" fmla="*/ 35 w 35"/>
                <a:gd name="T29" fmla="*/ 43 h 50"/>
                <a:gd name="T30" fmla="*/ 32 w 35"/>
                <a:gd name="T31" fmla="*/ 43 h 50"/>
                <a:gd name="T32" fmla="*/ 22 w 35"/>
                <a:gd name="T33" fmla="*/ 39 h 50"/>
                <a:gd name="T34" fmla="*/ 17 w 35"/>
                <a:gd name="T35" fmla="*/ 49 h 50"/>
                <a:gd name="T36" fmla="*/ 15 w 35"/>
                <a:gd name="T37"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 h="50">
                  <a:moveTo>
                    <a:pt x="15" y="50"/>
                  </a:moveTo>
                  <a:cubicBezTo>
                    <a:pt x="15" y="50"/>
                    <a:pt x="15" y="50"/>
                    <a:pt x="15" y="50"/>
                  </a:cubicBezTo>
                  <a:cubicBezTo>
                    <a:pt x="14" y="50"/>
                    <a:pt x="14" y="49"/>
                    <a:pt x="13" y="49"/>
                  </a:cubicBezTo>
                  <a:cubicBezTo>
                    <a:pt x="1" y="14"/>
                    <a:pt x="1" y="14"/>
                    <a:pt x="1" y="14"/>
                  </a:cubicBezTo>
                  <a:cubicBezTo>
                    <a:pt x="0" y="13"/>
                    <a:pt x="1" y="12"/>
                    <a:pt x="2" y="11"/>
                  </a:cubicBezTo>
                  <a:cubicBezTo>
                    <a:pt x="3" y="11"/>
                    <a:pt x="4" y="12"/>
                    <a:pt x="4" y="13"/>
                  </a:cubicBezTo>
                  <a:cubicBezTo>
                    <a:pt x="16" y="43"/>
                    <a:pt x="16" y="43"/>
                    <a:pt x="16" y="43"/>
                  </a:cubicBezTo>
                  <a:cubicBezTo>
                    <a:pt x="20" y="36"/>
                    <a:pt x="20" y="36"/>
                    <a:pt x="20" y="36"/>
                  </a:cubicBezTo>
                  <a:cubicBezTo>
                    <a:pt x="20" y="35"/>
                    <a:pt x="21" y="35"/>
                    <a:pt x="22" y="35"/>
                  </a:cubicBezTo>
                  <a:cubicBezTo>
                    <a:pt x="30" y="38"/>
                    <a:pt x="30" y="38"/>
                    <a:pt x="30" y="38"/>
                  </a:cubicBezTo>
                  <a:cubicBezTo>
                    <a:pt x="17" y="3"/>
                    <a:pt x="17" y="3"/>
                    <a:pt x="17" y="3"/>
                  </a:cubicBezTo>
                  <a:cubicBezTo>
                    <a:pt x="17" y="2"/>
                    <a:pt x="17" y="1"/>
                    <a:pt x="18" y="1"/>
                  </a:cubicBezTo>
                  <a:cubicBezTo>
                    <a:pt x="19" y="0"/>
                    <a:pt x="20" y="1"/>
                    <a:pt x="21" y="2"/>
                  </a:cubicBezTo>
                  <a:cubicBezTo>
                    <a:pt x="35" y="41"/>
                    <a:pt x="35" y="41"/>
                    <a:pt x="35" y="41"/>
                  </a:cubicBezTo>
                  <a:cubicBezTo>
                    <a:pt x="35" y="42"/>
                    <a:pt x="35" y="42"/>
                    <a:pt x="35" y="43"/>
                  </a:cubicBezTo>
                  <a:cubicBezTo>
                    <a:pt x="34" y="43"/>
                    <a:pt x="33" y="44"/>
                    <a:pt x="32" y="43"/>
                  </a:cubicBezTo>
                  <a:cubicBezTo>
                    <a:pt x="22" y="39"/>
                    <a:pt x="22" y="39"/>
                    <a:pt x="22" y="39"/>
                  </a:cubicBezTo>
                  <a:cubicBezTo>
                    <a:pt x="17" y="49"/>
                    <a:pt x="17" y="49"/>
                    <a:pt x="17" y="49"/>
                  </a:cubicBezTo>
                  <a:cubicBezTo>
                    <a:pt x="17" y="50"/>
                    <a:pt x="16" y="50"/>
                    <a:pt x="15" y="5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6" name="Freeform 111"/>
            <p:cNvSpPr>
              <a:spLocks/>
            </p:cNvSpPr>
            <p:nvPr/>
          </p:nvSpPr>
          <p:spPr bwMode="auto">
            <a:xfrm>
              <a:off x="10558463" y="3663950"/>
              <a:ext cx="131763" cy="187325"/>
            </a:xfrm>
            <a:custGeom>
              <a:avLst/>
              <a:gdLst>
                <a:gd name="T0" fmla="*/ 20 w 35"/>
                <a:gd name="T1" fmla="*/ 50 h 50"/>
                <a:gd name="T2" fmla="*/ 19 w 35"/>
                <a:gd name="T3" fmla="*/ 49 h 50"/>
                <a:gd name="T4" fmla="*/ 13 w 35"/>
                <a:gd name="T5" fmla="*/ 39 h 50"/>
                <a:gd name="T6" fmla="*/ 3 w 35"/>
                <a:gd name="T7" fmla="*/ 43 h 50"/>
                <a:gd name="T8" fmla="*/ 1 w 35"/>
                <a:gd name="T9" fmla="*/ 43 h 50"/>
                <a:gd name="T10" fmla="*/ 1 w 35"/>
                <a:gd name="T11" fmla="*/ 41 h 50"/>
                <a:gd name="T12" fmla="*/ 15 w 35"/>
                <a:gd name="T13" fmla="*/ 2 h 50"/>
                <a:gd name="T14" fmla="*/ 17 w 35"/>
                <a:gd name="T15" fmla="*/ 1 h 50"/>
                <a:gd name="T16" fmla="*/ 18 w 35"/>
                <a:gd name="T17" fmla="*/ 3 h 50"/>
                <a:gd name="T18" fmla="*/ 6 w 35"/>
                <a:gd name="T19" fmla="*/ 38 h 50"/>
                <a:gd name="T20" fmla="*/ 13 w 35"/>
                <a:gd name="T21" fmla="*/ 35 h 50"/>
                <a:gd name="T22" fmla="*/ 16 w 35"/>
                <a:gd name="T23" fmla="*/ 36 h 50"/>
                <a:gd name="T24" fmla="*/ 20 w 35"/>
                <a:gd name="T25" fmla="*/ 43 h 50"/>
                <a:gd name="T26" fmla="*/ 31 w 35"/>
                <a:gd name="T27" fmla="*/ 13 h 50"/>
                <a:gd name="T28" fmla="*/ 34 w 35"/>
                <a:gd name="T29" fmla="*/ 11 h 50"/>
                <a:gd name="T30" fmla="*/ 35 w 35"/>
                <a:gd name="T31" fmla="*/ 14 h 50"/>
                <a:gd name="T32" fmla="*/ 22 w 35"/>
                <a:gd name="T33" fmla="*/ 49 h 50"/>
                <a:gd name="T34" fmla="*/ 20 w 35"/>
                <a:gd name="T35" fmla="*/ 50 h 50"/>
                <a:gd name="T36" fmla="*/ 20 w 35"/>
                <a:gd name="T37"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 h="50">
                  <a:moveTo>
                    <a:pt x="20" y="50"/>
                  </a:moveTo>
                  <a:cubicBezTo>
                    <a:pt x="20" y="50"/>
                    <a:pt x="19" y="50"/>
                    <a:pt x="19" y="49"/>
                  </a:cubicBezTo>
                  <a:cubicBezTo>
                    <a:pt x="13" y="39"/>
                    <a:pt x="13" y="39"/>
                    <a:pt x="13" y="39"/>
                  </a:cubicBezTo>
                  <a:cubicBezTo>
                    <a:pt x="3" y="43"/>
                    <a:pt x="3" y="43"/>
                    <a:pt x="3" y="43"/>
                  </a:cubicBezTo>
                  <a:cubicBezTo>
                    <a:pt x="2" y="44"/>
                    <a:pt x="2" y="43"/>
                    <a:pt x="1" y="43"/>
                  </a:cubicBezTo>
                  <a:cubicBezTo>
                    <a:pt x="0" y="42"/>
                    <a:pt x="0" y="42"/>
                    <a:pt x="1" y="41"/>
                  </a:cubicBezTo>
                  <a:cubicBezTo>
                    <a:pt x="15" y="2"/>
                    <a:pt x="15" y="2"/>
                    <a:pt x="15" y="2"/>
                  </a:cubicBezTo>
                  <a:cubicBezTo>
                    <a:pt x="15" y="1"/>
                    <a:pt x="16" y="0"/>
                    <a:pt x="17" y="1"/>
                  </a:cubicBezTo>
                  <a:cubicBezTo>
                    <a:pt x="18" y="1"/>
                    <a:pt x="19" y="2"/>
                    <a:pt x="18" y="3"/>
                  </a:cubicBezTo>
                  <a:cubicBezTo>
                    <a:pt x="6" y="38"/>
                    <a:pt x="6" y="38"/>
                    <a:pt x="6" y="38"/>
                  </a:cubicBezTo>
                  <a:cubicBezTo>
                    <a:pt x="13" y="35"/>
                    <a:pt x="13" y="35"/>
                    <a:pt x="13" y="35"/>
                  </a:cubicBezTo>
                  <a:cubicBezTo>
                    <a:pt x="14" y="35"/>
                    <a:pt x="15" y="35"/>
                    <a:pt x="16" y="36"/>
                  </a:cubicBezTo>
                  <a:cubicBezTo>
                    <a:pt x="20" y="43"/>
                    <a:pt x="20" y="43"/>
                    <a:pt x="20" y="43"/>
                  </a:cubicBezTo>
                  <a:cubicBezTo>
                    <a:pt x="31" y="13"/>
                    <a:pt x="31" y="13"/>
                    <a:pt x="31" y="13"/>
                  </a:cubicBezTo>
                  <a:cubicBezTo>
                    <a:pt x="32" y="12"/>
                    <a:pt x="33" y="11"/>
                    <a:pt x="34" y="11"/>
                  </a:cubicBezTo>
                  <a:cubicBezTo>
                    <a:pt x="35" y="12"/>
                    <a:pt x="35" y="13"/>
                    <a:pt x="35" y="14"/>
                  </a:cubicBezTo>
                  <a:cubicBezTo>
                    <a:pt x="22" y="49"/>
                    <a:pt x="22" y="49"/>
                    <a:pt x="22" y="49"/>
                  </a:cubicBezTo>
                  <a:cubicBezTo>
                    <a:pt x="22" y="49"/>
                    <a:pt x="21" y="50"/>
                    <a:pt x="20" y="50"/>
                  </a:cubicBezTo>
                  <a:cubicBezTo>
                    <a:pt x="20" y="50"/>
                    <a:pt x="20" y="50"/>
                    <a:pt x="20" y="5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7" name="Freeform 112"/>
            <p:cNvSpPr>
              <a:spLocks noEditPoints="1"/>
            </p:cNvSpPr>
            <p:nvPr/>
          </p:nvSpPr>
          <p:spPr bwMode="auto">
            <a:xfrm>
              <a:off x="10067925" y="3297238"/>
              <a:ext cx="820738" cy="66675"/>
            </a:xfrm>
            <a:custGeom>
              <a:avLst/>
              <a:gdLst>
                <a:gd name="T0" fmla="*/ 217 w 219"/>
                <a:gd name="T1" fmla="*/ 18 h 18"/>
                <a:gd name="T2" fmla="*/ 2 w 219"/>
                <a:gd name="T3" fmla="*/ 18 h 18"/>
                <a:gd name="T4" fmla="*/ 0 w 219"/>
                <a:gd name="T5" fmla="*/ 16 h 18"/>
                <a:gd name="T6" fmla="*/ 0 w 219"/>
                <a:gd name="T7" fmla="*/ 2 h 18"/>
                <a:gd name="T8" fmla="*/ 2 w 219"/>
                <a:gd name="T9" fmla="*/ 0 h 18"/>
                <a:gd name="T10" fmla="*/ 217 w 219"/>
                <a:gd name="T11" fmla="*/ 0 h 18"/>
                <a:gd name="T12" fmla="*/ 219 w 219"/>
                <a:gd name="T13" fmla="*/ 2 h 18"/>
                <a:gd name="T14" fmla="*/ 219 w 219"/>
                <a:gd name="T15" fmla="*/ 16 h 18"/>
                <a:gd name="T16" fmla="*/ 217 w 219"/>
                <a:gd name="T17" fmla="*/ 18 h 18"/>
                <a:gd name="T18" fmla="*/ 4 w 219"/>
                <a:gd name="T19" fmla="*/ 14 h 18"/>
                <a:gd name="T20" fmla="*/ 215 w 219"/>
                <a:gd name="T21" fmla="*/ 14 h 18"/>
                <a:gd name="T22" fmla="*/ 215 w 219"/>
                <a:gd name="T23" fmla="*/ 3 h 18"/>
                <a:gd name="T24" fmla="*/ 4 w 219"/>
                <a:gd name="T25" fmla="*/ 3 h 18"/>
                <a:gd name="T26" fmla="*/ 4 w 219"/>
                <a:gd name="T27" fmla="*/ 1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18">
                  <a:moveTo>
                    <a:pt x="217" y="18"/>
                  </a:moveTo>
                  <a:cubicBezTo>
                    <a:pt x="2" y="18"/>
                    <a:pt x="2" y="18"/>
                    <a:pt x="2" y="18"/>
                  </a:cubicBezTo>
                  <a:cubicBezTo>
                    <a:pt x="1" y="18"/>
                    <a:pt x="0" y="17"/>
                    <a:pt x="0" y="16"/>
                  </a:cubicBezTo>
                  <a:cubicBezTo>
                    <a:pt x="0" y="2"/>
                    <a:pt x="0" y="2"/>
                    <a:pt x="0" y="2"/>
                  </a:cubicBezTo>
                  <a:cubicBezTo>
                    <a:pt x="0" y="0"/>
                    <a:pt x="1" y="0"/>
                    <a:pt x="2" y="0"/>
                  </a:cubicBezTo>
                  <a:cubicBezTo>
                    <a:pt x="217" y="0"/>
                    <a:pt x="217" y="0"/>
                    <a:pt x="217" y="0"/>
                  </a:cubicBezTo>
                  <a:cubicBezTo>
                    <a:pt x="218" y="0"/>
                    <a:pt x="219" y="0"/>
                    <a:pt x="219" y="2"/>
                  </a:cubicBezTo>
                  <a:cubicBezTo>
                    <a:pt x="219" y="16"/>
                    <a:pt x="219" y="16"/>
                    <a:pt x="219" y="16"/>
                  </a:cubicBezTo>
                  <a:cubicBezTo>
                    <a:pt x="219" y="17"/>
                    <a:pt x="218" y="18"/>
                    <a:pt x="217" y="18"/>
                  </a:cubicBezTo>
                  <a:close/>
                  <a:moveTo>
                    <a:pt x="4" y="14"/>
                  </a:moveTo>
                  <a:cubicBezTo>
                    <a:pt x="215" y="14"/>
                    <a:pt x="215" y="14"/>
                    <a:pt x="215" y="14"/>
                  </a:cubicBezTo>
                  <a:cubicBezTo>
                    <a:pt x="215" y="3"/>
                    <a:pt x="215" y="3"/>
                    <a:pt x="215" y="3"/>
                  </a:cubicBezTo>
                  <a:cubicBezTo>
                    <a:pt x="4" y="3"/>
                    <a:pt x="4" y="3"/>
                    <a:pt x="4" y="3"/>
                  </a:cubicBezTo>
                  <a:lnTo>
                    <a:pt x="4" y="14"/>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8" name="Freeform 113"/>
            <p:cNvSpPr>
              <a:spLocks/>
            </p:cNvSpPr>
            <p:nvPr/>
          </p:nvSpPr>
          <p:spPr bwMode="auto">
            <a:xfrm>
              <a:off x="10147300" y="3446463"/>
              <a:ext cx="377825" cy="14288"/>
            </a:xfrm>
            <a:custGeom>
              <a:avLst/>
              <a:gdLst>
                <a:gd name="T0" fmla="*/ 99 w 101"/>
                <a:gd name="T1" fmla="*/ 4 h 4"/>
                <a:gd name="T2" fmla="*/ 2 w 101"/>
                <a:gd name="T3" fmla="*/ 4 h 4"/>
                <a:gd name="T4" fmla="*/ 0 w 101"/>
                <a:gd name="T5" fmla="*/ 2 h 4"/>
                <a:gd name="T6" fmla="*/ 2 w 101"/>
                <a:gd name="T7" fmla="*/ 0 h 4"/>
                <a:gd name="T8" fmla="*/ 99 w 101"/>
                <a:gd name="T9" fmla="*/ 0 h 4"/>
                <a:gd name="T10" fmla="*/ 101 w 101"/>
                <a:gd name="T11" fmla="*/ 2 h 4"/>
                <a:gd name="T12" fmla="*/ 99 w 101"/>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01" h="4">
                  <a:moveTo>
                    <a:pt x="99" y="4"/>
                  </a:moveTo>
                  <a:cubicBezTo>
                    <a:pt x="2" y="4"/>
                    <a:pt x="2" y="4"/>
                    <a:pt x="2" y="4"/>
                  </a:cubicBezTo>
                  <a:cubicBezTo>
                    <a:pt x="1" y="4"/>
                    <a:pt x="0" y="3"/>
                    <a:pt x="0" y="2"/>
                  </a:cubicBezTo>
                  <a:cubicBezTo>
                    <a:pt x="0" y="1"/>
                    <a:pt x="1" y="0"/>
                    <a:pt x="2" y="0"/>
                  </a:cubicBezTo>
                  <a:cubicBezTo>
                    <a:pt x="99" y="0"/>
                    <a:pt x="99" y="0"/>
                    <a:pt x="99" y="0"/>
                  </a:cubicBezTo>
                  <a:cubicBezTo>
                    <a:pt x="100" y="0"/>
                    <a:pt x="101" y="1"/>
                    <a:pt x="101" y="2"/>
                  </a:cubicBezTo>
                  <a:cubicBezTo>
                    <a:pt x="101" y="3"/>
                    <a:pt x="100" y="4"/>
                    <a:pt x="99" y="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19" name="Freeform 114"/>
            <p:cNvSpPr>
              <a:spLocks/>
            </p:cNvSpPr>
            <p:nvPr/>
          </p:nvSpPr>
          <p:spPr bwMode="auto">
            <a:xfrm>
              <a:off x="10147300" y="3517900"/>
              <a:ext cx="377825" cy="14288"/>
            </a:xfrm>
            <a:custGeom>
              <a:avLst/>
              <a:gdLst>
                <a:gd name="T0" fmla="*/ 99 w 101"/>
                <a:gd name="T1" fmla="*/ 4 h 4"/>
                <a:gd name="T2" fmla="*/ 2 w 101"/>
                <a:gd name="T3" fmla="*/ 4 h 4"/>
                <a:gd name="T4" fmla="*/ 0 w 101"/>
                <a:gd name="T5" fmla="*/ 2 h 4"/>
                <a:gd name="T6" fmla="*/ 2 w 101"/>
                <a:gd name="T7" fmla="*/ 0 h 4"/>
                <a:gd name="T8" fmla="*/ 99 w 101"/>
                <a:gd name="T9" fmla="*/ 0 h 4"/>
                <a:gd name="T10" fmla="*/ 101 w 101"/>
                <a:gd name="T11" fmla="*/ 2 h 4"/>
                <a:gd name="T12" fmla="*/ 99 w 101"/>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01" h="4">
                  <a:moveTo>
                    <a:pt x="99" y="4"/>
                  </a:moveTo>
                  <a:cubicBezTo>
                    <a:pt x="2" y="4"/>
                    <a:pt x="2" y="4"/>
                    <a:pt x="2" y="4"/>
                  </a:cubicBezTo>
                  <a:cubicBezTo>
                    <a:pt x="1" y="4"/>
                    <a:pt x="0" y="3"/>
                    <a:pt x="0" y="2"/>
                  </a:cubicBezTo>
                  <a:cubicBezTo>
                    <a:pt x="0" y="1"/>
                    <a:pt x="1" y="0"/>
                    <a:pt x="2" y="0"/>
                  </a:cubicBezTo>
                  <a:cubicBezTo>
                    <a:pt x="99" y="0"/>
                    <a:pt x="99" y="0"/>
                    <a:pt x="99" y="0"/>
                  </a:cubicBezTo>
                  <a:cubicBezTo>
                    <a:pt x="100" y="0"/>
                    <a:pt x="101" y="1"/>
                    <a:pt x="101" y="2"/>
                  </a:cubicBezTo>
                  <a:cubicBezTo>
                    <a:pt x="101" y="3"/>
                    <a:pt x="100" y="4"/>
                    <a:pt x="99" y="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20" name="Freeform 115"/>
            <p:cNvSpPr>
              <a:spLocks/>
            </p:cNvSpPr>
            <p:nvPr/>
          </p:nvSpPr>
          <p:spPr bwMode="auto">
            <a:xfrm>
              <a:off x="10147300" y="3589338"/>
              <a:ext cx="377825" cy="14288"/>
            </a:xfrm>
            <a:custGeom>
              <a:avLst/>
              <a:gdLst>
                <a:gd name="T0" fmla="*/ 99 w 101"/>
                <a:gd name="T1" fmla="*/ 4 h 4"/>
                <a:gd name="T2" fmla="*/ 2 w 101"/>
                <a:gd name="T3" fmla="*/ 4 h 4"/>
                <a:gd name="T4" fmla="*/ 0 w 101"/>
                <a:gd name="T5" fmla="*/ 2 h 4"/>
                <a:gd name="T6" fmla="*/ 2 w 101"/>
                <a:gd name="T7" fmla="*/ 0 h 4"/>
                <a:gd name="T8" fmla="*/ 99 w 101"/>
                <a:gd name="T9" fmla="*/ 0 h 4"/>
                <a:gd name="T10" fmla="*/ 101 w 101"/>
                <a:gd name="T11" fmla="*/ 2 h 4"/>
                <a:gd name="T12" fmla="*/ 99 w 101"/>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01" h="4">
                  <a:moveTo>
                    <a:pt x="99" y="4"/>
                  </a:moveTo>
                  <a:cubicBezTo>
                    <a:pt x="2" y="4"/>
                    <a:pt x="2" y="4"/>
                    <a:pt x="2" y="4"/>
                  </a:cubicBezTo>
                  <a:cubicBezTo>
                    <a:pt x="1" y="4"/>
                    <a:pt x="0" y="3"/>
                    <a:pt x="0" y="2"/>
                  </a:cubicBezTo>
                  <a:cubicBezTo>
                    <a:pt x="0" y="1"/>
                    <a:pt x="1" y="0"/>
                    <a:pt x="2" y="0"/>
                  </a:cubicBezTo>
                  <a:cubicBezTo>
                    <a:pt x="99" y="0"/>
                    <a:pt x="99" y="0"/>
                    <a:pt x="99" y="0"/>
                  </a:cubicBezTo>
                  <a:cubicBezTo>
                    <a:pt x="100" y="0"/>
                    <a:pt x="101" y="1"/>
                    <a:pt x="101" y="2"/>
                  </a:cubicBezTo>
                  <a:cubicBezTo>
                    <a:pt x="101" y="3"/>
                    <a:pt x="100" y="4"/>
                    <a:pt x="99" y="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21" name="Freeform 116"/>
            <p:cNvSpPr>
              <a:spLocks/>
            </p:cNvSpPr>
            <p:nvPr/>
          </p:nvSpPr>
          <p:spPr bwMode="auto">
            <a:xfrm>
              <a:off x="10147300" y="3660775"/>
              <a:ext cx="377825" cy="14288"/>
            </a:xfrm>
            <a:custGeom>
              <a:avLst/>
              <a:gdLst>
                <a:gd name="T0" fmla="*/ 99 w 101"/>
                <a:gd name="T1" fmla="*/ 4 h 4"/>
                <a:gd name="T2" fmla="*/ 2 w 101"/>
                <a:gd name="T3" fmla="*/ 4 h 4"/>
                <a:gd name="T4" fmla="*/ 0 w 101"/>
                <a:gd name="T5" fmla="*/ 2 h 4"/>
                <a:gd name="T6" fmla="*/ 2 w 101"/>
                <a:gd name="T7" fmla="*/ 0 h 4"/>
                <a:gd name="T8" fmla="*/ 99 w 101"/>
                <a:gd name="T9" fmla="*/ 0 h 4"/>
                <a:gd name="T10" fmla="*/ 101 w 101"/>
                <a:gd name="T11" fmla="*/ 2 h 4"/>
                <a:gd name="T12" fmla="*/ 99 w 101"/>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01" h="4">
                  <a:moveTo>
                    <a:pt x="99" y="4"/>
                  </a:moveTo>
                  <a:cubicBezTo>
                    <a:pt x="2" y="4"/>
                    <a:pt x="2" y="4"/>
                    <a:pt x="2" y="4"/>
                  </a:cubicBezTo>
                  <a:cubicBezTo>
                    <a:pt x="1" y="4"/>
                    <a:pt x="0" y="4"/>
                    <a:pt x="0" y="2"/>
                  </a:cubicBezTo>
                  <a:cubicBezTo>
                    <a:pt x="0" y="1"/>
                    <a:pt x="1" y="0"/>
                    <a:pt x="2" y="0"/>
                  </a:cubicBezTo>
                  <a:cubicBezTo>
                    <a:pt x="99" y="0"/>
                    <a:pt x="99" y="0"/>
                    <a:pt x="99" y="0"/>
                  </a:cubicBezTo>
                  <a:cubicBezTo>
                    <a:pt x="100" y="0"/>
                    <a:pt x="101" y="1"/>
                    <a:pt x="101" y="2"/>
                  </a:cubicBezTo>
                  <a:cubicBezTo>
                    <a:pt x="101" y="4"/>
                    <a:pt x="100" y="4"/>
                    <a:pt x="99" y="4"/>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grpSp>
      <mc:AlternateContent xmlns:mc="http://schemas.openxmlformats.org/markup-compatibility/2006" xmlns:p14="http://schemas.microsoft.com/office/powerpoint/2010/main">
        <mc:Choice Requires="p14">
          <p:contentPart p14:bwMode="auto" r:id="rId3">
            <p14:nvContentPartPr>
              <p14:cNvPr id="34" name="Ink 33"/>
              <p14:cNvContentPartPr/>
              <p14:nvPr/>
            </p14:nvContentPartPr>
            <p14:xfrm>
              <a:off x="1241367" y="905420"/>
              <a:ext cx="9000" cy="9720"/>
            </p14:xfrm>
          </p:contentPart>
        </mc:Choice>
        <mc:Fallback xmlns="">
          <p:pic>
            <p:nvPicPr>
              <p:cNvPr id="34" name="Ink 33"/>
              <p:cNvPicPr/>
              <p:nvPr/>
            </p:nvPicPr>
            <p:blipFill>
              <a:blip r:embed="rId8"/>
              <a:stretch>
                <a:fillRect/>
              </a:stretch>
            </p:blipFill>
            <p:spPr>
              <a:xfrm>
                <a:off x="1226247" y="890300"/>
                <a:ext cx="38520" cy="39240"/>
              </a:xfrm>
              <a:prstGeom prst="rect">
                <a:avLst/>
              </a:prstGeom>
            </p:spPr>
          </p:pic>
        </mc:Fallback>
      </mc:AlternateContent>
    </p:spTree>
    <p:extLst>
      <p:ext uri="{BB962C8B-B14F-4D97-AF65-F5344CB8AC3E}">
        <p14:creationId xmlns:p14="http://schemas.microsoft.com/office/powerpoint/2010/main" val="4117740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sz="1600" dirty="0" smtClean="0"/>
              <a:t>National Schools Resourcing board (NSRB) Reviews 2018-2019</a:t>
            </a:r>
            <a:endParaRPr lang="en-AU" sz="1600" dirty="0">
              <a:latin typeface="+mn-lt"/>
            </a:endParaRPr>
          </a:p>
        </p:txBody>
      </p:sp>
      <p:sp>
        <p:nvSpPr>
          <p:cNvPr id="4" name="Date Placeholder 3"/>
          <p:cNvSpPr>
            <a:spLocks noGrp="1"/>
          </p:cNvSpPr>
          <p:nvPr>
            <p:ph type="dt" sz="half" idx="10"/>
          </p:nvPr>
        </p:nvSpPr>
        <p:spPr/>
        <p:txBody>
          <a:bodyPr/>
          <a:lstStyle/>
          <a:p>
            <a:fld id="{2624536D-FED3-495B-B3FE-54ED69616E85}"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6" name="Slide Number Placeholder 5"/>
          <p:cNvSpPr>
            <a:spLocks noGrp="1"/>
          </p:cNvSpPr>
          <p:nvPr>
            <p:ph type="sldNum" sz="quarter" idx="12"/>
          </p:nvPr>
        </p:nvSpPr>
        <p:spPr/>
        <p:txBody>
          <a:bodyPr/>
          <a:lstStyle/>
          <a:p>
            <a:r>
              <a:rPr lang="en-AU" dirty="0" smtClean="0"/>
              <a:t>Page </a:t>
            </a:r>
            <a:fld id="{4A2A1DA9-8CAF-4BCA-B496-545B076AED2D}" type="slidenum">
              <a:rPr lang="en-AU" smtClean="0"/>
              <a:pPr/>
              <a:t>11</a:t>
            </a:fld>
            <a:endParaRPr lang="en-AU" dirty="0"/>
          </a:p>
        </p:txBody>
      </p:sp>
      <p:sp>
        <p:nvSpPr>
          <p:cNvPr id="24" name="Oval 23"/>
          <p:cNvSpPr/>
          <p:nvPr/>
        </p:nvSpPr>
        <p:spPr>
          <a:xfrm>
            <a:off x="7178794" y="3435846"/>
            <a:ext cx="864096" cy="864096"/>
          </a:xfrm>
          <a:prstGeom prst="ellipse">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39" name="Content Placeholder 38"/>
          <p:cNvGraphicFramePr>
            <a:graphicFrameLocks noGrp="1"/>
          </p:cNvGraphicFramePr>
          <p:nvPr>
            <p:ph idx="1"/>
            <p:extLst>
              <p:ext uri="{D42A27DB-BD31-4B8C-83A1-F6EECF244321}">
                <p14:modId xmlns:p14="http://schemas.microsoft.com/office/powerpoint/2010/main" val="131771511"/>
              </p:ext>
            </p:extLst>
          </p:nvPr>
        </p:nvGraphicFramePr>
        <p:xfrm>
          <a:off x="0" y="1200149"/>
          <a:ext cx="9108504" cy="36758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0" name="Diagram 39"/>
          <p:cNvGraphicFramePr/>
          <p:nvPr>
            <p:extLst>
              <p:ext uri="{D42A27DB-BD31-4B8C-83A1-F6EECF244321}">
                <p14:modId xmlns:p14="http://schemas.microsoft.com/office/powerpoint/2010/main" val="1493744771"/>
              </p:ext>
            </p:extLst>
          </p:nvPr>
        </p:nvGraphicFramePr>
        <p:xfrm>
          <a:off x="143508" y="1061841"/>
          <a:ext cx="8856984" cy="35010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1" name="TextBox 40"/>
          <p:cNvSpPr txBox="1"/>
          <p:nvPr/>
        </p:nvSpPr>
        <p:spPr>
          <a:xfrm>
            <a:off x="251520" y="1779900"/>
            <a:ext cx="2946939" cy="646331"/>
          </a:xfrm>
          <a:prstGeom prst="rect">
            <a:avLst/>
          </a:prstGeom>
          <a:noFill/>
          <a:ln w="28575">
            <a:solidFill>
              <a:schemeClr val="accent5">
                <a:lumMod val="50000"/>
              </a:schemeClr>
            </a:solidFill>
            <a:prstDash val="dash"/>
          </a:ln>
        </p:spPr>
        <p:txBody>
          <a:bodyPr wrap="square" rtlCol="0">
            <a:spAutoFit/>
          </a:bodyPr>
          <a:lstStyle/>
          <a:p>
            <a:pPr algn="ctr"/>
            <a:r>
              <a:rPr lang="en-AU" sz="1200" b="1" dirty="0">
                <a:latin typeface="Calibri" panose="020F0502020204030204" pitchFamily="34" charset="0"/>
                <a:cs typeface="Calibri" panose="020F0502020204030204" pitchFamily="34" charset="0"/>
              </a:rPr>
              <a:t>Review 1 of AE Act s 78 compliance – needs-based funding arrangements</a:t>
            </a:r>
            <a:br>
              <a:rPr lang="en-AU" sz="1200" b="1" dirty="0">
                <a:latin typeface="Calibri" panose="020F0502020204030204" pitchFamily="34" charset="0"/>
                <a:cs typeface="Calibri" panose="020F0502020204030204" pitchFamily="34" charset="0"/>
              </a:rPr>
            </a:br>
            <a:r>
              <a:rPr lang="en-AU" sz="1200" i="1" dirty="0">
                <a:latin typeface="Calibri" panose="020F0502020204030204" pitchFamily="34" charset="0"/>
                <a:cs typeface="Calibri" panose="020F0502020204030204" pitchFamily="34" charset="0"/>
              </a:rPr>
              <a:t>March 2018 – October </a:t>
            </a:r>
            <a:r>
              <a:rPr lang="en-AU" sz="1200" i="1" dirty="0" smtClean="0">
                <a:latin typeface="Calibri" panose="020F0502020204030204" pitchFamily="34" charset="0"/>
                <a:cs typeface="Calibri" panose="020F0502020204030204" pitchFamily="34" charset="0"/>
              </a:rPr>
              <a:t>2018</a:t>
            </a:r>
            <a:endParaRPr lang="en-AU" sz="1200" i="1" dirty="0">
              <a:latin typeface="Calibri" panose="020F0502020204030204" pitchFamily="34" charset="0"/>
              <a:cs typeface="Calibri" panose="020F0502020204030204" pitchFamily="34" charset="0"/>
            </a:endParaRPr>
          </a:p>
        </p:txBody>
      </p:sp>
      <p:sp>
        <p:nvSpPr>
          <p:cNvPr id="45" name="TextBox 44"/>
          <p:cNvSpPr txBox="1"/>
          <p:nvPr/>
        </p:nvSpPr>
        <p:spPr>
          <a:xfrm>
            <a:off x="2051720" y="2757622"/>
            <a:ext cx="2730536" cy="646331"/>
          </a:xfrm>
          <a:prstGeom prst="rect">
            <a:avLst/>
          </a:prstGeom>
          <a:noFill/>
          <a:ln w="28575">
            <a:solidFill>
              <a:schemeClr val="accent5">
                <a:lumMod val="50000"/>
              </a:schemeClr>
            </a:solidFill>
            <a:prstDash val="dash"/>
          </a:ln>
        </p:spPr>
        <p:txBody>
          <a:bodyPr wrap="square" rtlCol="0">
            <a:spAutoFit/>
          </a:bodyPr>
          <a:lstStyle/>
          <a:p>
            <a:pPr algn="ctr"/>
            <a:r>
              <a:rPr lang="en-AU" sz="1200" b="1" dirty="0">
                <a:latin typeface="Calibri" panose="020F0502020204030204" pitchFamily="34" charset="0"/>
                <a:cs typeface="Calibri" panose="020F0502020204030204" pitchFamily="34" charset="0"/>
              </a:rPr>
              <a:t>Independent review of student with disability loading</a:t>
            </a:r>
            <a:r>
              <a:rPr lang="en-AU" sz="1200" dirty="0">
                <a:latin typeface="Calibri" panose="020F0502020204030204" pitchFamily="34" charset="0"/>
                <a:cs typeface="Calibri" panose="020F0502020204030204" pitchFamily="34" charset="0"/>
              </a:rPr>
              <a:t/>
            </a:r>
            <a:br>
              <a:rPr lang="en-AU" sz="1200" dirty="0">
                <a:latin typeface="Calibri" panose="020F0502020204030204" pitchFamily="34" charset="0"/>
                <a:cs typeface="Calibri" panose="020F0502020204030204" pitchFamily="34" charset="0"/>
              </a:rPr>
            </a:br>
            <a:r>
              <a:rPr lang="en-AU" sz="1200" i="1" dirty="0">
                <a:latin typeface="Calibri" panose="020F0502020204030204" pitchFamily="34" charset="0"/>
                <a:cs typeface="Calibri" panose="020F0502020204030204" pitchFamily="34" charset="0"/>
              </a:rPr>
              <a:t> August 2018 – June </a:t>
            </a:r>
            <a:r>
              <a:rPr lang="en-AU" sz="1200" i="1" dirty="0" smtClean="0">
                <a:latin typeface="Calibri" panose="020F0502020204030204" pitchFamily="34" charset="0"/>
                <a:cs typeface="Calibri" panose="020F0502020204030204" pitchFamily="34" charset="0"/>
              </a:rPr>
              <a:t>2019</a:t>
            </a:r>
            <a:endParaRPr lang="en-AU" sz="1200" i="1" dirty="0">
              <a:latin typeface="Calibri" panose="020F0502020204030204" pitchFamily="34" charset="0"/>
              <a:cs typeface="Calibri" panose="020F0502020204030204" pitchFamily="34" charset="0"/>
            </a:endParaRPr>
          </a:p>
        </p:txBody>
      </p:sp>
      <p:sp>
        <p:nvSpPr>
          <p:cNvPr id="47" name="TextBox 46"/>
          <p:cNvSpPr txBox="1"/>
          <p:nvPr/>
        </p:nvSpPr>
        <p:spPr>
          <a:xfrm>
            <a:off x="6889749" y="1919565"/>
            <a:ext cx="2032132" cy="1015663"/>
          </a:xfrm>
          <a:prstGeom prst="rect">
            <a:avLst/>
          </a:prstGeom>
          <a:noFill/>
          <a:ln w="28575">
            <a:solidFill>
              <a:schemeClr val="accent5">
                <a:lumMod val="50000"/>
              </a:schemeClr>
            </a:solidFill>
          </a:ln>
        </p:spPr>
        <p:txBody>
          <a:bodyPr wrap="square" rtlCol="0">
            <a:spAutoFit/>
          </a:bodyPr>
          <a:lstStyle/>
          <a:p>
            <a:pPr algn="ctr"/>
            <a:r>
              <a:rPr lang="en-AU" sz="1200" b="1" dirty="0">
                <a:latin typeface="Calibri" panose="020F0502020204030204" pitchFamily="34" charset="0"/>
                <a:cs typeface="Calibri" panose="020F0502020204030204" pitchFamily="34" charset="0"/>
              </a:rPr>
              <a:t>Annual review of AE Act s 22A compliance for previous year – mandatory state funding contributions</a:t>
            </a:r>
            <a:r>
              <a:rPr lang="en-AU" sz="1200" dirty="0">
                <a:latin typeface="Calibri" panose="020F0502020204030204" pitchFamily="34" charset="0"/>
                <a:cs typeface="Calibri" panose="020F0502020204030204" pitchFamily="34" charset="0"/>
              </a:rPr>
              <a:t/>
            </a:r>
            <a:br>
              <a:rPr lang="en-AU" sz="1200" dirty="0">
                <a:latin typeface="Calibri" panose="020F0502020204030204" pitchFamily="34" charset="0"/>
                <a:cs typeface="Calibri" panose="020F0502020204030204" pitchFamily="34" charset="0"/>
              </a:rPr>
            </a:br>
            <a:r>
              <a:rPr lang="en-AU" sz="1200" i="1" dirty="0">
                <a:latin typeface="Calibri" panose="020F0502020204030204" pitchFamily="34" charset="0"/>
                <a:cs typeface="Calibri" panose="020F0502020204030204" pitchFamily="34" charset="0"/>
              </a:rPr>
              <a:t> October 2019 – April </a:t>
            </a:r>
            <a:r>
              <a:rPr lang="en-AU" sz="1200" i="1" dirty="0" smtClean="0">
                <a:latin typeface="Calibri" panose="020F0502020204030204" pitchFamily="34" charset="0"/>
                <a:cs typeface="Calibri" panose="020F0502020204030204" pitchFamily="34" charset="0"/>
              </a:rPr>
              <a:t>2020</a:t>
            </a:r>
            <a:endParaRPr lang="en-AU" sz="1200" i="1" dirty="0">
              <a:latin typeface="Calibri" panose="020F0502020204030204" pitchFamily="34" charset="0"/>
              <a:cs typeface="Calibri" panose="020F0502020204030204" pitchFamily="34" charset="0"/>
            </a:endParaRPr>
          </a:p>
        </p:txBody>
      </p:sp>
      <p:sp>
        <p:nvSpPr>
          <p:cNvPr id="48" name="TextBox 47"/>
          <p:cNvSpPr txBox="1"/>
          <p:nvPr/>
        </p:nvSpPr>
        <p:spPr>
          <a:xfrm>
            <a:off x="5414649" y="1899977"/>
            <a:ext cx="1411047" cy="1169551"/>
          </a:xfrm>
          <a:prstGeom prst="rect">
            <a:avLst/>
          </a:prstGeom>
          <a:ln w="38100" cap="rnd">
            <a:solidFill>
              <a:schemeClr val="accent2">
                <a:lumMod val="75000"/>
              </a:schemeClr>
            </a:solidFill>
            <a:round/>
          </a:ln>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AU" sz="1000" b="1" dirty="0" smtClean="0"/>
              <a:t>30 October</a:t>
            </a:r>
          </a:p>
          <a:p>
            <a:pPr algn="ctr"/>
            <a:r>
              <a:rPr lang="en-AU" sz="1000" dirty="0" smtClean="0"/>
              <a:t>S/</a:t>
            </a:r>
            <a:r>
              <a:rPr lang="en-AU" sz="1000" dirty="0" err="1" smtClean="0"/>
              <a:t>Ts</a:t>
            </a:r>
            <a:r>
              <a:rPr lang="en-AU" sz="1000" dirty="0" smtClean="0"/>
              <a:t> to provide </a:t>
            </a:r>
            <a:r>
              <a:rPr lang="en-AU" sz="1000" dirty="0" err="1" smtClean="0"/>
              <a:t>Cth</a:t>
            </a:r>
            <a:r>
              <a:rPr lang="en-AU" sz="1000" dirty="0" smtClean="0"/>
              <a:t> DET with report demonstrating s 22A compliance in previous year (i.e. 2018)</a:t>
            </a:r>
            <a:endParaRPr lang="en-AU" sz="1000" dirty="0"/>
          </a:p>
        </p:txBody>
      </p:sp>
      <p:sp>
        <p:nvSpPr>
          <p:cNvPr id="50" name="TextBox 49"/>
          <p:cNvSpPr txBox="1"/>
          <p:nvPr/>
        </p:nvSpPr>
        <p:spPr>
          <a:xfrm>
            <a:off x="6732240" y="3582618"/>
            <a:ext cx="1944216" cy="1015663"/>
          </a:xfrm>
          <a:prstGeom prst="rect">
            <a:avLst/>
          </a:prstGeom>
          <a:noFill/>
          <a:ln w="28575">
            <a:solidFill>
              <a:schemeClr val="accent5">
                <a:lumMod val="50000"/>
              </a:schemeClr>
            </a:solidFill>
          </a:ln>
        </p:spPr>
        <p:txBody>
          <a:bodyPr wrap="square" rtlCol="0">
            <a:spAutoFit/>
          </a:bodyPr>
          <a:lstStyle/>
          <a:p>
            <a:pPr algn="ctr"/>
            <a:r>
              <a:rPr lang="en-AU" sz="1200" b="1" dirty="0">
                <a:latin typeface="Calibri" panose="020F0502020204030204" pitchFamily="34" charset="0"/>
                <a:cs typeface="Calibri" panose="020F0502020204030204" pitchFamily="34" charset="0"/>
              </a:rPr>
              <a:t>Review 2 of AE Act s 78 compliance for previous year – needs-based funding distribution</a:t>
            </a:r>
            <a:r>
              <a:rPr lang="en-AU" sz="1200" dirty="0">
                <a:latin typeface="Calibri" panose="020F0502020204030204" pitchFamily="34" charset="0"/>
                <a:cs typeface="Calibri" panose="020F0502020204030204" pitchFamily="34" charset="0"/>
              </a:rPr>
              <a:t/>
            </a:r>
            <a:br>
              <a:rPr lang="en-AU" sz="1200" dirty="0">
                <a:latin typeface="Calibri" panose="020F0502020204030204" pitchFamily="34" charset="0"/>
                <a:cs typeface="Calibri" panose="020F0502020204030204" pitchFamily="34" charset="0"/>
              </a:rPr>
            </a:br>
            <a:r>
              <a:rPr lang="en-AU" sz="1200" i="1" dirty="0">
                <a:latin typeface="Calibri" panose="020F0502020204030204" pitchFamily="34" charset="0"/>
                <a:cs typeface="Calibri" panose="020F0502020204030204" pitchFamily="34" charset="0"/>
              </a:rPr>
              <a:t> July 2019 – October </a:t>
            </a:r>
            <a:r>
              <a:rPr lang="en-AU" sz="1200" i="1" dirty="0" smtClean="0">
                <a:latin typeface="Calibri" panose="020F0502020204030204" pitchFamily="34" charset="0"/>
                <a:cs typeface="Calibri" panose="020F0502020204030204" pitchFamily="34" charset="0"/>
              </a:rPr>
              <a:t>2019</a:t>
            </a:r>
            <a:endParaRPr lang="en-AU" sz="1200" i="1" dirty="0">
              <a:latin typeface="Calibri" panose="020F0502020204030204" pitchFamily="34" charset="0"/>
              <a:cs typeface="Calibri" panose="020F0502020204030204" pitchFamily="34" charset="0"/>
            </a:endParaRPr>
          </a:p>
        </p:txBody>
      </p:sp>
      <p:sp>
        <p:nvSpPr>
          <p:cNvPr id="51" name="TextBox 50"/>
          <p:cNvSpPr txBox="1"/>
          <p:nvPr/>
        </p:nvSpPr>
        <p:spPr>
          <a:xfrm>
            <a:off x="5094635" y="3573708"/>
            <a:ext cx="1587053" cy="1015663"/>
          </a:xfrm>
          <a:prstGeom prst="rect">
            <a:avLst/>
          </a:prstGeom>
          <a:ln w="38100" cap="rnd">
            <a:solidFill>
              <a:schemeClr val="accent2">
                <a:lumMod val="75000"/>
              </a:schemeClr>
            </a:solidFill>
            <a:round/>
          </a:ln>
        </p:spPr>
        <p:style>
          <a:lnRef idx="3">
            <a:schemeClr val="lt1"/>
          </a:lnRef>
          <a:fillRef idx="1">
            <a:schemeClr val="accent2"/>
          </a:fillRef>
          <a:effectRef idx="1">
            <a:schemeClr val="accent2"/>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1" i="0" u="none" strike="noStrike" kern="1200" cap="none" spc="0" normalizeH="0" baseline="0" noProof="0" dirty="0" smtClean="0">
                <a:ln>
                  <a:noFill/>
                </a:ln>
                <a:solidFill>
                  <a:prstClr val="white"/>
                </a:solidFill>
                <a:effectLst/>
                <a:uLnTx/>
                <a:uFillTx/>
                <a:latin typeface="Calibri" panose="020F0502020204030204"/>
                <a:ea typeface="+mn-ea"/>
                <a:cs typeface="+mn-cs"/>
              </a:rPr>
              <a:t>Approx. 30 June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smtClean="0">
                <a:ln>
                  <a:noFill/>
                </a:ln>
                <a:solidFill>
                  <a:prstClr val="white"/>
                </a:solidFill>
                <a:effectLst/>
                <a:uLnTx/>
                <a:uFillTx/>
                <a:latin typeface="Calibri" panose="020F0502020204030204"/>
                <a:ea typeface="+mn-ea"/>
                <a:cs typeface="+mn-cs"/>
              </a:rPr>
              <a:t>States to produce material demonstrating s78 compliance, e.g. acquittal certificate, in previous year (i.e. 2018)</a:t>
            </a:r>
            <a:endParaRPr kumimoji="0" lang="en-AU" sz="1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3" name="TextBox 52"/>
          <p:cNvSpPr txBox="1"/>
          <p:nvPr/>
        </p:nvSpPr>
        <p:spPr>
          <a:xfrm>
            <a:off x="382468" y="4283570"/>
            <a:ext cx="720000" cy="215444"/>
          </a:xfrm>
          <a:prstGeom prst="rect">
            <a:avLst/>
          </a:prstGeom>
          <a:ln w="38100" cap="rnd">
            <a:solidFill>
              <a:schemeClr val="accent5">
                <a:lumMod val="50000"/>
              </a:schemeClr>
            </a:solidFill>
            <a:prstDash val="solid"/>
            <a:round/>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AU" sz="800" b="1" dirty="0" smtClean="0">
                <a:latin typeface="Calibri" panose="020F0502020204030204" pitchFamily="34" charset="0"/>
                <a:cs typeface="Calibri" panose="020F0502020204030204" pitchFamily="34" charset="0"/>
              </a:rPr>
              <a:t>Ongoing</a:t>
            </a:r>
            <a:endParaRPr lang="en-AU" sz="800" i="1" dirty="0">
              <a:latin typeface="Calibri" panose="020F0502020204030204" pitchFamily="34" charset="0"/>
              <a:cs typeface="Calibri" panose="020F0502020204030204" pitchFamily="34" charset="0"/>
            </a:endParaRPr>
          </a:p>
        </p:txBody>
      </p:sp>
      <p:sp>
        <p:nvSpPr>
          <p:cNvPr id="54" name="TextBox 53"/>
          <p:cNvSpPr txBox="1"/>
          <p:nvPr/>
        </p:nvSpPr>
        <p:spPr>
          <a:xfrm>
            <a:off x="1246274" y="4261412"/>
            <a:ext cx="720000" cy="215444"/>
          </a:xfrm>
          <a:prstGeom prst="rect">
            <a:avLst/>
          </a:prstGeom>
          <a:ln w="38100" cap="rnd">
            <a:solidFill>
              <a:schemeClr val="accent5">
                <a:lumMod val="50000"/>
              </a:schemeClr>
            </a:solidFill>
            <a:prstDash val="dash"/>
            <a:round/>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AU" sz="800" b="1" dirty="0" smtClean="0">
                <a:latin typeface="Calibri" panose="020F0502020204030204" pitchFamily="34" charset="0"/>
                <a:cs typeface="Calibri" panose="020F0502020204030204" pitchFamily="34" charset="0"/>
              </a:rPr>
              <a:t>One-off</a:t>
            </a:r>
            <a:endParaRPr lang="en-AU" sz="800" i="1" dirty="0">
              <a:latin typeface="Calibri" panose="020F0502020204030204" pitchFamily="34" charset="0"/>
              <a:cs typeface="Calibri" panose="020F0502020204030204" pitchFamily="34" charset="0"/>
            </a:endParaRPr>
          </a:p>
        </p:txBody>
      </p:sp>
      <p:sp>
        <p:nvSpPr>
          <p:cNvPr id="55" name="TextBox 54"/>
          <p:cNvSpPr txBox="1"/>
          <p:nvPr/>
        </p:nvSpPr>
        <p:spPr>
          <a:xfrm>
            <a:off x="251520" y="4516598"/>
            <a:ext cx="2664296" cy="215444"/>
          </a:xfrm>
          <a:prstGeom prst="rect">
            <a:avLst/>
          </a:prstGeom>
          <a:noFill/>
        </p:spPr>
        <p:txBody>
          <a:bodyPr wrap="square" rtlCol="0">
            <a:spAutoFit/>
          </a:bodyPr>
          <a:lstStyle/>
          <a:p>
            <a:r>
              <a:rPr lang="en-AU" sz="800" b="1" i="1" dirty="0" smtClean="0">
                <a:latin typeface="Calibri" panose="020F0502020204030204" pitchFamily="34" charset="0"/>
                <a:cs typeface="Calibri" panose="020F0502020204030204" pitchFamily="34" charset="0"/>
              </a:rPr>
              <a:t>AE ACT = Australian Education Act 2013</a:t>
            </a:r>
            <a:endParaRPr lang="en-AU" sz="800" b="1"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3702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Agenda</a:t>
            </a:r>
            <a:endParaRPr lang="en-AU" b="1" dirty="0"/>
          </a:p>
        </p:txBody>
      </p:sp>
      <p:sp>
        <p:nvSpPr>
          <p:cNvPr id="3" name="Content Placeholder 2"/>
          <p:cNvSpPr>
            <a:spLocks noGrp="1"/>
          </p:cNvSpPr>
          <p:nvPr>
            <p:ph idx="1"/>
          </p:nvPr>
        </p:nvSpPr>
        <p:spPr/>
        <p:txBody>
          <a:bodyPr>
            <a:normAutofit/>
          </a:bodyPr>
          <a:lstStyle/>
          <a:p>
            <a:r>
              <a:rPr lang="en-AU" sz="2000" dirty="0" smtClean="0"/>
              <a:t>1. Early Childhood Announcement (3 year olds)</a:t>
            </a:r>
          </a:p>
          <a:p>
            <a:endParaRPr lang="en-AU" sz="2000" dirty="0"/>
          </a:p>
          <a:p>
            <a:r>
              <a:rPr lang="en-AU" sz="2000" dirty="0" smtClean="0"/>
              <a:t>2. Catalyst Lab – Innovation Program 2018 Pilot</a:t>
            </a:r>
          </a:p>
          <a:p>
            <a:endParaRPr lang="en-AU" sz="2000" dirty="0"/>
          </a:p>
          <a:p>
            <a:r>
              <a:rPr lang="en-AU" sz="2000" dirty="0" smtClean="0"/>
              <a:t>3. National Funding</a:t>
            </a:r>
            <a:endParaRPr lang="en-AU" sz="2000" dirty="0"/>
          </a:p>
        </p:txBody>
      </p:sp>
      <p:sp>
        <p:nvSpPr>
          <p:cNvPr id="4" name="Date Placeholder 3"/>
          <p:cNvSpPr>
            <a:spLocks noGrp="1"/>
          </p:cNvSpPr>
          <p:nvPr>
            <p:ph type="dt" sz="half" idx="10"/>
          </p:nvPr>
        </p:nvSpPr>
        <p:spPr/>
        <p:txBody>
          <a:bodyPr/>
          <a:lstStyle/>
          <a:p>
            <a:fld id="{F8D4658A-9A5A-4940-B74C-A75CDDC9FA23}"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6" name="Slide Number Placeholder 5"/>
          <p:cNvSpPr>
            <a:spLocks noGrp="1"/>
          </p:cNvSpPr>
          <p:nvPr>
            <p:ph type="sldNum" sz="quarter" idx="12"/>
          </p:nvPr>
        </p:nvSpPr>
        <p:spPr/>
        <p:txBody>
          <a:bodyPr/>
          <a:lstStyle/>
          <a:p>
            <a:r>
              <a:rPr lang="en-AU" dirty="0" smtClean="0"/>
              <a:t>Page </a:t>
            </a:r>
            <a:fld id="{4A2A1DA9-8CAF-4BCA-B496-545B076AED2D}" type="slidenum">
              <a:rPr lang="en-AU" smtClean="0"/>
              <a:pPr/>
              <a:t>2</a:t>
            </a:fld>
            <a:endParaRPr lang="en-AU" dirty="0"/>
          </a:p>
        </p:txBody>
      </p:sp>
    </p:spTree>
    <p:extLst>
      <p:ext uri="{BB962C8B-B14F-4D97-AF65-F5344CB8AC3E}">
        <p14:creationId xmlns:p14="http://schemas.microsoft.com/office/powerpoint/2010/main" val="329792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892654"/>
            <a:ext cx="5040560" cy="1224136"/>
          </a:xfrm>
        </p:spPr>
        <p:txBody>
          <a:bodyPr/>
          <a:lstStyle/>
          <a:p>
            <a:r>
              <a:rPr lang="en-AU" sz="2400" dirty="0" smtClean="0"/>
              <a:t>Early Childhood Announcement (3 year olds)</a:t>
            </a:r>
            <a:endParaRPr lang="en-AU" sz="2400" dirty="0"/>
          </a:p>
        </p:txBody>
      </p:sp>
      <p:sp>
        <p:nvSpPr>
          <p:cNvPr id="4" name="Date Placeholder 3"/>
          <p:cNvSpPr>
            <a:spLocks noGrp="1"/>
          </p:cNvSpPr>
          <p:nvPr>
            <p:ph type="dt" sz="half" idx="10"/>
          </p:nvPr>
        </p:nvSpPr>
        <p:spPr/>
        <p:txBody>
          <a:bodyPr/>
          <a:lstStyle/>
          <a:p>
            <a:fld id="{546E0129-E971-414F-9C50-133062B87FFC}" type="datetime4">
              <a:rPr lang="en-AU" smtClean="0"/>
              <a:pPr/>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6" name="Slide Number Placeholder 5"/>
          <p:cNvSpPr>
            <a:spLocks noGrp="1"/>
          </p:cNvSpPr>
          <p:nvPr>
            <p:ph type="sldNum" sz="quarter" idx="12"/>
          </p:nvPr>
        </p:nvSpPr>
        <p:spPr/>
        <p:txBody>
          <a:bodyPr/>
          <a:lstStyle/>
          <a:p>
            <a:r>
              <a:rPr lang="en-AU" smtClean="0"/>
              <a:t>Page </a:t>
            </a:r>
            <a:fld id="{4A2A1DA9-8CAF-4BCA-B496-545B076AED2D}" type="slidenum">
              <a:rPr lang="en-AU" smtClean="0"/>
              <a:pPr/>
              <a:t>3</a:t>
            </a:fld>
            <a:endParaRPr lang="en-AU" dirty="0"/>
          </a:p>
        </p:txBody>
      </p:sp>
    </p:spTree>
    <p:extLst>
      <p:ext uri="{BB962C8B-B14F-4D97-AF65-F5344CB8AC3E}">
        <p14:creationId xmlns:p14="http://schemas.microsoft.com/office/powerpoint/2010/main" val="4129052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
            <a:ext cx="8280920" cy="977081"/>
          </a:xfrm>
        </p:spPr>
        <p:txBody>
          <a:bodyPr/>
          <a:lstStyle/>
          <a:p>
            <a:pPr>
              <a:lnSpc>
                <a:spcPct val="120000"/>
              </a:lnSpc>
            </a:pPr>
            <a:r>
              <a:rPr lang="en-US" sz="1800" dirty="0"/>
              <a:t>The start strong policy extension will </a:t>
            </a:r>
            <a:r>
              <a:rPr lang="en-US" sz="1800" dirty="0" smtClean="0"/>
              <a:t>provide two </a:t>
            </a:r>
            <a:r>
              <a:rPr lang="en-US" sz="1800" dirty="0"/>
              <a:t>years of high quality preschool </a:t>
            </a:r>
          </a:p>
        </p:txBody>
      </p:sp>
      <p:sp>
        <p:nvSpPr>
          <p:cNvPr id="3" name="Date Placeholder 2"/>
          <p:cNvSpPr>
            <a:spLocks noGrp="1"/>
          </p:cNvSpPr>
          <p:nvPr>
            <p:ph type="dt" sz="half" idx="10"/>
          </p:nvPr>
        </p:nvSpPr>
        <p:spPr/>
        <p:txBody>
          <a:bodyPr lIns="68580" tIns="34290" bIns="34290"/>
          <a:lstStyle/>
          <a:p>
            <a:fld id="{F776A20C-A397-46E0-93A2-33AF0BDEDE49}" type="datetime4">
              <a:rPr lang="en-AU" smtClean="0"/>
              <a:t>7 September 2018</a:t>
            </a:fld>
            <a:endParaRPr lang="en-AU" dirty="0"/>
          </a:p>
        </p:txBody>
      </p:sp>
      <p:sp>
        <p:nvSpPr>
          <p:cNvPr id="5" name="Slide Number Placeholder 4"/>
          <p:cNvSpPr>
            <a:spLocks noGrp="1"/>
          </p:cNvSpPr>
          <p:nvPr>
            <p:ph type="sldNum" sz="quarter" idx="12"/>
          </p:nvPr>
        </p:nvSpPr>
        <p:spPr/>
        <p:txBody>
          <a:bodyPr lIns="68580" tIns="34290" rIns="68580" bIns="34290"/>
          <a:lstStyle/>
          <a:p>
            <a:r>
              <a:rPr lang="en-AU" dirty="0" smtClean="0"/>
              <a:t>Page </a:t>
            </a:r>
            <a:fld id="{4A2A1DA9-8CAF-4BCA-B496-545B076AED2D}" type="slidenum">
              <a:rPr lang="en-AU" smtClean="0"/>
              <a:pPr/>
              <a:t>4</a:t>
            </a:fld>
            <a:endParaRPr lang="en-AU" dirty="0"/>
          </a:p>
        </p:txBody>
      </p:sp>
      <p:sp>
        <p:nvSpPr>
          <p:cNvPr id="9" name="Rectangle 8"/>
          <p:cNvSpPr/>
          <p:nvPr/>
        </p:nvSpPr>
        <p:spPr>
          <a:xfrm>
            <a:off x="877700" y="1156651"/>
            <a:ext cx="7284806" cy="253916"/>
          </a:xfrm>
          <a:prstGeom prst="rect">
            <a:avLst/>
          </a:prstGeom>
        </p:spPr>
        <p:txBody>
          <a:bodyPr wrap="square" lIns="68580" tIns="34290" rIns="68580" bIns="34290">
            <a:spAutoFit/>
          </a:bodyPr>
          <a:lstStyle/>
          <a:p>
            <a:pPr algn="ctr"/>
            <a:r>
              <a:rPr lang="en-US" sz="1200" b="1" dirty="0">
                <a:solidFill>
                  <a:schemeClr val="tx2"/>
                </a:solidFill>
              </a:rPr>
              <a:t>The </a:t>
            </a:r>
            <a:r>
              <a:rPr lang="en-US" sz="1200" b="1" dirty="0" smtClean="0">
                <a:solidFill>
                  <a:schemeClr val="tx2"/>
                </a:solidFill>
              </a:rPr>
              <a:t>$197.8 </a:t>
            </a:r>
            <a:r>
              <a:rPr lang="en-US" sz="1200" b="1" dirty="0">
                <a:solidFill>
                  <a:schemeClr val="tx2"/>
                </a:solidFill>
              </a:rPr>
              <a:t>million </a:t>
            </a:r>
            <a:r>
              <a:rPr lang="en-US" sz="1200" b="1" dirty="0" smtClean="0">
                <a:solidFill>
                  <a:schemeClr val="tx2"/>
                </a:solidFill>
              </a:rPr>
              <a:t>investment is focused on three key areas:</a:t>
            </a:r>
            <a:endParaRPr lang="en-AU" sz="1200" b="1" dirty="0">
              <a:solidFill>
                <a:schemeClr val="tx2"/>
              </a:solidFill>
            </a:endParaRPr>
          </a:p>
        </p:txBody>
      </p:sp>
      <p:sp>
        <p:nvSpPr>
          <p:cNvPr id="7" name="Rounded Rectangle 6"/>
          <p:cNvSpPr/>
          <p:nvPr/>
        </p:nvSpPr>
        <p:spPr>
          <a:xfrm>
            <a:off x="1592876" y="1592104"/>
            <a:ext cx="1832565" cy="2038579"/>
          </a:xfrm>
          <a:prstGeom prst="roundRect">
            <a:avLst/>
          </a:prstGeom>
          <a:noFill/>
          <a:ln w="19050">
            <a:solidFill>
              <a:schemeClr val="accent1"/>
            </a:solidFill>
            <a:prstDash val="dash"/>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180000" tIns="180000" rIns="180000" bIns="180000" numCol="1" spcCol="1270" anchor="ctr" anchorCtr="0">
            <a:noAutofit/>
          </a:bodyPr>
          <a:lstStyle/>
          <a:p>
            <a:pPr algn="ctr" defTabSz="600075">
              <a:lnSpc>
                <a:spcPct val="90000"/>
              </a:lnSpc>
              <a:spcBef>
                <a:spcPct val="0"/>
              </a:spcBef>
              <a:spcAft>
                <a:spcPct val="35000"/>
              </a:spcAft>
            </a:pPr>
            <a:r>
              <a:rPr lang="en-AU" sz="1200" dirty="0" smtClean="0">
                <a:solidFill>
                  <a:schemeClr val="tx2"/>
                </a:solidFill>
              </a:rPr>
              <a:t>Extending </a:t>
            </a:r>
            <a:r>
              <a:rPr lang="en-AU" sz="1200" dirty="0">
                <a:solidFill>
                  <a:schemeClr val="tx2"/>
                </a:solidFill>
              </a:rPr>
              <a:t/>
            </a:r>
            <a:br>
              <a:rPr lang="en-AU" sz="1200" dirty="0">
                <a:solidFill>
                  <a:schemeClr val="tx2"/>
                </a:solidFill>
              </a:rPr>
            </a:br>
            <a:r>
              <a:rPr lang="en-AU" sz="1200" dirty="0">
                <a:solidFill>
                  <a:schemeClr val="tx2"/>
                </a:solidFill>
              </a:rPr>
              <a:t>funding to </a:t>
            </a:r>
            <a:br>
              <a:rPr lang="en-AU" sz="1200" dirty="0">
                <a:solidFill>
                  <a:schemeClr val="tx2"/>
                </a:solidFill>
              </a:rPr>
            </a:br>
            <a:r>
              <a:rPr lang="en-AU" sz="1200" b="1" dirty="0">
                <a:solidFill>
                  <a:schemeClr val="tx2"/>
                </a:solidFill>
              </a:rPr>
              <a:t>all 3 year olds</a:t>
            </a:r>
            <a:br>
              <a:rPr lang="en-AU" sz="1200" b="1" dirty="0">
                <a:solidFill>
                  <a:schemeClr val="tx2"/>
                </a:solidFill>
              </a:rPr>
            </a:br>
            <a:r>
              <a:rPr lang="en-AU" sz="1200" dirty="0">
                <a:solidFill>
                  <a:schemeClr val="tx2"/>
                </a:solidFill>
              </a:rPr>
              <a:t>in community preschools </a:t>
            </a:r>
            <a:br>
              <a:rPr lang="en-AU" sz="1200" dirty="0">
                <a:solidFill>
                  <a:schemeClr val="tx2"/>
                </a:solidFill>
              </a:rPr>
            </a:br>
            <a:r>
              <a:rPr lang="en-AU" sz="1200" dirty="0">
                <a:solidFill>
                  <a:schemeClr val="tx2"/>
                </a:solidFill>
              </a:rPr>
              <a:t>from </a:t>
            </a:r>
            <a:r>
              <a:rPr lang="en-AU" sz="1200" dirty="0" smtClean="0">
                <a:solidFill>
                  <a:schemeClr val="tx2"/>
                </a:solidFill>
              </a:rPr>
              <a:t/>
            </a:r>
            <a:br>
              <a:rPr lang="en-AU" sz="1200" dirty="0" smtClean="0">
                <a:solidFill>
                  <a:schemeClr val="tx2"/>
                </a:solidFill>
              </a:rPr>
            </a:br>
            <a:r>
              <a:rPr lang="en-AU" sz="1200" dirty="0" smtClean="0">
                <a:solidFill>
                  <a:schemeClr val="tx2"/>
                </a:solidFill>
              </a:rPr>
              <a:t>January 2019</a:t>
            </a:r>
            <a:endParaRPr lang="en-AU" sz="1200" dirty="0">
              <a:solidFill>
                <a:schemeClr val="tx2"/>
              </a:solidFill>
            </a:endParaRPr>
          </a:p>
        </p:txBody>
      </p:sp>
      <p:grpSp>
        <p:nvGrpSpPr>
          <p:cNvPr id="17" name="Group 16"/>
          <p:cNvGrpSpPr/>
          <p:nvPr/>
        </p:nvGrpSpPr>
        <p:grpSpPr>
          <a:xfrm>
            <a:off x="2135977" y="3911282"/>
            <a:ext cx="781944" cy="781945"/>
            <a:chOff x="7930690" y="3576651"/>
            <a:chExt cx="795600" cy="795600"/>
          </a:xfrm>
        </p:grpSpPr>
        <p:sp>
          <p:nvSpPr>
            <p:cNvPr id="18" name="Oval 17"/>
            <p:cNvSpPr/>
            <p:nvPr/>
          </p:nvSpPr>
          <p:spPr>
            <a:xfrm>
              <a:off x="7930690" y="3576651"/>
              <a:ext cx="795600" cy="795600"/>
            </a:xfrm>
            <a:prstGeom prst="ellipse">
              <a:avLst/>
            </a:prstGeom>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AU" sz="900" dirty="0"/>
            </a:p>
          </p:txBody>
        </p:sp>
        <p:sp>
          <p:nvSpPr>
            <p:cNvPr id="19" name="Freeform 18"/>
            <p:cNvSpPr>
              <a:spLocks noEditPoints="1"/>
            </p:cNvSpPr>
            <p:nvPr/>
          </p:nvSpPr>
          <p:spPr bwMode="auto">
            <a:xfrm>
              <a:off x="8332373" y="3725991"/>
              <a:ext cx="56555" cy="55671"/>
            </a:xfrm>
            <a:custGeom>
              <a:avLst/>
              <a:gdLst>
                <a:gd name="T0" fmla="*/ 1 w 27"/>
                <a:gd name="T1" fmla="*/ 27 h 27"/>
                <a:gd name="T2" fmla="*/ 0 w 27"/>
                <a:gd name="T3" fmla="*/ 27 h 27"/>
                <a:gd name="T4" fmla="*/ 0 w 27"/>
                <a:gd name="T5" fmla="*/ 25 h 27"/>
                <a:gd name="T6" fmla="*/ 6 w 27"/>
                <a:gd name="T7" fmla="*/ 6 h 27"/>
                <a:gd name="T8" fmla="*/ 25 w 27"/>
                <a:gd name="T9" fmla="*/ 0 h 27"/>
                <a:gd name="T10" fmla="*/ 26 w 27"/>
                <a:gd name="T11" fmla="*/ 1 h 27"/>
                <a:gd name="T12" fmla="*/ 27 w 27"/>
                <a:gd name="T13" fmla="*/ 2 h 27"/>
                <a:gd name="T14" fmla="*/ 21 w 27"/>
                <a:gd name="T15" fmla="*/ 21 h 27"/>
                <a:gd name="T16" fmla="*/ 2 w 27"/>
                <a:gd name="T17" fmla="*/ 27 h 27"/>
                <a:gd name="T18" fmla="*/ 1 w 27"/>
                <a:gd name="T19" fmla="*/ 27 h 27"/>
                <a:gd name="T20" fmla="*/ 23 w 27"/>
                <a:gd name="T21" fmla="*/ 4 h 27"/>
                <a:gd name="T22" fmla="*/ 8 w 27"/>
                <a:gd name="T23" fmla="*/ 9 h 27"/>
                <a:gd name="T24" fmla="*/ 3 w 27"/>
                <a:gd name="T25" fmla="*/ 24 h 27"/>
                <a:gd name="T26" fmla="*/ 18 w 27"/>
                <a:gd name="T27" fmla="*/ 19 h 27"/>
                <a:gd name="T28" fmla="*/ 23 w 27"/>
                <a:gd name="T29" fmla="*/ 4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 h="27">
                  <a:moveTo>
                    <a:pt x="1" y="27"/>
                  </a:moveTo>
                  <a:cubicBezTo>
                    <a:pt x="1" y="27"/>
                    <a:pt x="0" y="27"/>
                    <a:pt x="0" y="27"/>
                  </a:cubicBezTo>
                  <a:cubicBezTo>
                    <a:pt x="0" y="26"/>
                    <a:pt x="0" y="26"/>
                    <a:pt x="0" y="25"/>
                  </a:cubicBezTo>
                  <a:cubicBezTo>
                    <a:pt x="0" y="24"/>
                    <a:pt x="2" y="10"/>
                    <a:pt x="6" y="6"/>
                  </a:cubicBezTo>
                  <a:cubicBezTo>
                    <a:pt x="10" y="2"/>
                    <a:pt x="23" y="0"/>
                    <a:pt x="25" y="0"/>
                  </a:cubicBezTo>
                  <a:cubicBezTo>
                    <a:pt x="25" y="0"/>
                    <a:pt x="26" y="0"/>
                    <a:pt x="26" y="1"/>
                  </a:cubicBezTo>
                  <a:cubicBezTo>
                    <a:pt x="27" y="1"/>
                    <a:pt x="27" y="1"/>
                    <a:pt x="27" y="2"/>
                  </a:cubicBezTo>
                  <a:cubicBezTo>
                    <a:pt x="27" y="4"/>
                    <a:pt x="25" y="17"/>
                    <a:pt x="21" y="21"/>
                  </a:cubicBezTo>
                  <a:cubicBezTo>
                    <a:pt x="17" y="25"/>
                    <a:pt x="3" y="27"/>
                    <a:pt x="2" y="27"/>
                  </a:cubicBezTo>
                  <a:cubicBezTo>
                    <a:pt x="2" y="27"/>
                    <a:pt x="1" y="27"/>
                    <a:pt x="1" y="27"/>
                  </a:cubicBezTo>
                  <a:close/>
                  <a:moveTo>
                    <a:pt x="23" y="4"/>
                  </a:moveTo>
                  <a:cubicBezTo>
                    <a:pt x="18" y="5"/>
                    <a:pt x="10" y="7"/>
                    <a:pt x="8" y="9"/>
                  </a:cubicBezTo>
                  <a:cubicBezTo>
                    <a:pt x="6" y="11"/>
                    <a:pt x="4" y="18"/>
                    <a:pt x="3" y="24"/>
                  </a:cubicBezTo>
                  <a:cubicBezTo>
                    <a:pt x="9" y="23"/>
                    <a:pt x="16" y="21"/>
                    <a:pt x="18" y="19"/>
                  </a:cubicBezTo>
                  <a:cubicBezTo>
                    <a:pt x="20" y="17"/>
                    <a:pt x="22" y="9"/>
                    <a:pt x="23"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0" name="Freeform 19"/>
            <p:cNvSpPr>
              <a:spLocks noEditPoints="1"/>
            </p:cNvSpPr>
            <p:nvPr/>
          </p:nvSpPr>
          <p:spPr bwMode="auto">
            <a:xfrm>
              <a:off x="8255494" y="3786078"/>
              <a:ext cx="160827" cy="123713"/>
            </a:xfrm>
            <a:custGeom>
              <a:avLst/>
              <a:gdLst>
                <a:gd name="T0" fmla="*/ 53 w 77"/>
                <a:gd name="T1" fmla="*/ 59 h 59"/>
                <a:gd name="T2" fmla="*/ 52 w 77"/>
                <a:gd name="T3" fmla="*/ 59 h 59"/>
                <a:gd name="T4" fmla="*/ 46 w 77"/>
                <a:gd name="T5" fmla="*/ 58 h 59"/>
                <a:gd name="T6" fmla="*/ 31 w 77"/>
                <a:gd name="T7" fmla="*/ 58 h 59"/>
                <a:gd name="T8" fmla="*/ 25 w 77"/>
                <a:gd name="T9" fmla="*/ 59 h 59"/>
                <a:gd name="T10" fmla="*/ 19 w 77"/>
                <a:gd name="T11" fmla="*/ 57 h 59"/>
                <a:gd name="T12" fmla="*/ 2 w 77"/>
                <a:gd name="T13" fmla="*/ 16 h 59"/>
                <a:gd name="T14" fmla="*/ 14 w 77"/>
                <a:gd name="T15" fmla="*/ 1 h 59"/>
                <a:gd name="T16" fmla="*/ 20 w 77"/>
                <a:gd name="T17" fmla="*/ 0 h 59"/>
                <a:gd name="T18" fmla="*/ 28 w 77"/>
                <a:gd name="T19" fmla="*/ 3 h 59"/>
                <a:gd name="T20" fmla="*/ 31 w 77"/>
                <a:gd name="T21" fmla="*/ 5 h 59"/>
                <a:gd name="T22" fmla="*/ 39 w 77"/>
                <a:gd name="T23" fmla="*/ 7 h 59"/>
                <a:gd name="T24" fmla="*/ 47 w 77"/>
                <a:gd name="T25" fmla="*/ 5 h 59"/>
                <a:gd name="T26" fmla="*/ 50 w 77"/>
                <a:gd name="T27" fmla="*/ 3 h 59"/>
                <a:gd name="T28" fmla="*/ 57 w 77"/>
                <a:gd name="T29" fmla="*/ 0 h 59"/>
                <a:gd name="T30" fmla="*/ 63 w 77"/>
                <a:gd name="T31" fmla="*/ 1 h 59"/>
                <a:gd name="T32" fmla="*/ 74 w 77"/>
                <a:gd name="T33" fmla="*/ 16 h 59"/>
                <a:gd name="T34" fmla="*/ 58 w 77"/>
                <a:gd name="T35" fmla="*/ 57 h 59"/>
                <a:gd name="T36" fmla="*/ 53 w 77"/>
                <a:gd name="T37" fmla="*/ 59 h 59"/>
                <a:gd name="T38" fmla="*/ 39 w 77"/>
                <a:gd name="T39" fmla="*/ 53 h 59"/>
                <a:gd name="T40" fmla="*/ 47 w 77"/>
                <a:gd name="T41" fmla="*/ 54 h 59"/>
                <a:gd name="T42" fmla="*/ 53 w 77"/>
                <a:gd name="T43" fmla="*/ 56 h 59"/>
                <a:gd name="T44" fmla="*/ 55 w 77"/>
                <a:gd name="T45" fmla="*/ 55 h 59"/>
                <a:gd name="T46" fmla="*/ 71 w 77"/>
                <a:gd name="T47" fmla="*/ 15 h 59"/>
                <a:gd name="T48" fmla="*/ 61 w 77"/>
                <a:gd name="T49" fmla="*/ 4 h 59"/>
                <a:gd name="T50" fmla="*/ 57 w 77"/>
                <a:gd name="T51" fmla="*/ 4 h 59"/>
                <a:gd name="T52" fmla="*/ 52 w 77"/>
                <a:gd name="T53" fmla="*/ 5 h 59"/>
                <a:gd name="T54" fmla="*/ 49 w 77"/>
                <a:gd name="T55" fmla="*/ 8 h 59"/>
                <a:gd name="T56" fmla="*/ 39 w 77"/>
                <a:gd name="T57" fmla="*/ 11 h 59"/>
                <a:gd name="T58" fmla="*/ 29 w 77"/>
                <a:gd name="T59" fmla="*/ 8 h 59"/>
                <a:gd name="T60" fmla="*/ 26 w 77"/>
                <a:gd name="T61" fmla="*/ 5 h 59"/>
                <a:gd name="T62" fmla="*/ 20 w 77"/>
                <a:gd name="T63" fmla="*/ 4 h 59"/>
                <a:gd name="T64" fmla="*/ 16 w 77"/>
                <a:gd name="T65" fmla="*/ 4 h 59"/>
                <a:gd name="T66" fmla="*/ 6 w 77"/>
                <a:gd name="T67" fmla="*/ 16 h 59"/>
                <a:gd name="T68" fmla="*/ 22 w 77"/>
                <a:gd name="T69" fmla="*/ 55 h 59"/>
                <a:gd name="T70" fmla="*/ 24 w 77"/>
                <a:gd name="T71" fmla="*/ 56 h 59"/>
                <a:gd name="T72" fmla="*/ 30 w 77"/>
                <a:gd name="T73" fmla="*/ 54 h 59"/>
                <a:gd name="T74" fmla="*/ 39 w 77"/>
                <a:gd name="T75" fmla="*/ 5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7" h="59">
                  <a:moveTo>
                    <a:pt x="53" y="59"/>
                  </a:moveTo>
                  <a:cubicBezTo>
                    <a:pt x="53" y="59"/>
                    <a:pt x="52" y="59"/>
                    <a:pt x="52" y="59"/>
                  </a:cubicBezTo>
                  <a:cubicBezTo>
                    <a:pt x="46" y="58"/>
                    <a:pt x="46" y="58"/>
                    <a:pt x="46" y="58"/>
                  </a:cubicBezTo>
                  <a:cubicBezTo>
                    <a:pt x="41" y="57"/>
                    <a:pt x="36" y="57"/>
                    <a:pt x="31" y="58"/>
                  </a:cubicBezTo>
                  <a:cubicBezTo>
                    <a:pt x="25" y="59"/>
                    <a:pt x="25" y="59"/>
                    <a:pt x="25" y="59"/>
                  </a:cubicBezTo>
                  <a:cubicBezTo>
                    <a:pt x="23" y="59"/>
                    <a:pt x="21" y="59"/>
                    <a:pt x="19" y="57"/>
                  </a:cubicBezTo>
                  <a:cubicBezTo>
                    <a:pt x="18" y="56"/>
                    <a:pt x="0" y="33"/>
                    <a:pt x="2" y="16"/>
                  </a:cubicBezTo>
                  <a:cubicBezTo>
                    <a:pt x="3" y="9"/>
                    <a:pt x="7" y="4"/>
                    <a:pt x="14" y="1"/>
                  </a:cubicBezTo>
                  <a:cubicBezTo>
                    <a:pt x="16" y="0"/>
                    <a:pt x="18" y="0"/>
                    <a:pt x="20" y="0"/>
                  </a:cubicBezTo>
                  <a:cubicBezTo>
                    <a:pt x="23" y="0"/>
                    <a:pt x="25" y="1"/>
                    <a:pt x="28" y="3"/>
                  </a:cubicBezTo>
                  <a:cubicBezTo>
                    <a:pt x="31" y="5"/>
                    <a:pt x="31" y="5"/>
                    <a:pt x="31" y="5"/>
                  </a:cubicBezTo>
                  <a:cubicBezTo>
                    <a:pt x="33" y="7"/>
                    <a:pt x="36" y="7"/>
                    <a:pt x="39" y="7"/>
                  </a:cubicBezTo>
                  <a:cubicBezTo>
                    <a:pt x="41" y="7"/>
                    <a:pt x="44" y="7"/>
                    <a:pt x="47" y="5"/>
                  </a:cubicBezTo>
                  <a:cubicBezTo>
                    <a:pt x="50" y="3"/>
                    <a:pt x="50" y="3"/>
                    <a:pt x="50" y="3"/>
                  </a:cubicBezTo>
                  <a:cubicBezTo>
                    <a:pt x="52" y="1"/>
                    <a:pt x="55" y="0"/>
                    <a:pt x="57" y="0"/>
                  </a:cubicBezTo>
                  <a:cubicBezTo>
                    <a:pt x="59" y="0"/>
                    <a:pt x="61" y="0"/>
                    <a:pt x="63" y="1"/>
                  </a:cubicBezTo>
                  <a:cubicBezTo>
                    <a:pt x="70" y="4"/>
                    <a:pt x="73" y="9"/>
                    <a:pt x="74" y="16"/>
                  </a:cubicBezTo>
                  <a:cubicBezTo>
                    <a:pt x="77" y="34"/>
                    <a:pt x="58" y="57"/>
                    <a:pt x="58" y="57"/>
                  </a:cubicBezTo>
                  <a:cubicBezTo>
                    <a:pt x="56" y="59"/>
                    <a:pt x="55" y="59"/>
                    <a:pt x="53" y="59"/>
                  </a:cubicBezTo>
                  <a:close/>
                  <a:moveTo>
                    <a:pt x="39" y="53"/>
                  </a:moveTo>
                  <a:cubicBezTo>
                    <a:pt x="41" y="53"/>
                    <a:pt x="44" y="54"/>
                    <a:pt x="47" y="54"/>
                  </a:cubicBezTo>
                  <a:cubicBezTo>
                    <a:pt x="53" y="56"/>
                    <a:pt x="53" y="56"/>
                    <a:pt x="53" y="56"/>
                  </a:cubicBezTo>
                  <a:cubicBezTo>
                    <a:pt x="54" y="56"/>
                    <a:pt x="55" y="56"/>
                    <a:pt x="55" y="55"/>
                  </a:cubicBezTo>
                  <a:cubicBezTo>
                    <a:pt x="58" y="52"/>
                    <a:pt x="74" y="30"/>
                    <a:pt x="71" y="15"/>
                  </a:cubicBezTo>
                  <a:cubicBezTo>
                    <a:pt x="70" y="10"/>
                    <a:pt x="67" y="7"/>
                    <a:pt x="61" y="4"/>
                  </a:cubicBezTo>
                  <a:cubicBezTo>
                    <a:pt x="60" y="4"/>
                    <a:pt x="59" y="4"/>
                    <a:pt x="57" y="4"/>
                  </a:cubicBezTo>
                  <a:cubicBezTo>
                    <a:pt x="55" y="4"/>
                    <a:pt x="53" y="4"/>
                    <a:pt x="52" y="5"/>
                  </a:cubicBezTo>
                  <a:cubicBezTo>
                    <a:pt x="49" y="8"/>
                    <a:pt x="49" y="8"/>
                    <a:pt x="49" y="8"/>
                  </a:cubicBezTo>
                  <a:cubicBezTo>
                    <a:pt x="46" y="10"/>
                    <a:pt x="42" y="11"/>
                    <a:pt x="39" y="11"/>
                  </a:cubicBezTo>
                  <a:cubicBezTo>
                    <a:pt x="35" y="11"/>
                    <a:pt x="32" y="10"/>
                    <a:pt x="29" y="8"/>
                  </a:cubicBezTo>
                  <a:cubicBezTo>
                    <a:pt x="26" y="5"/>
                    <a:pt x="26" y="5"/>
                    <a:pt x="26" y="5"/>
                  </a:cubicBezTo>
                  <a:cubicBezTo>
                    <a:pt x="24" y="4"/>
                    <a:pt x="22" y="4"/>
                    <a:pt x="20" y="4"/>
                  </a:cubicBezTo>
                  <a:cubicBezTo>
                    <a:pt x="18" y="4"/>
                    <a:pt x="17" y="4"/>
                    <a:pt x="16" y="4"/>
                  </a:cubicBezTo>
                  <a:cubicBezTo>
                    <a:pt x="10" y="7"/>
                    <a:pt x="7" y="11"/>
                    <a:pt x="6" y="16"/>
                  </a:cubicBezTo>
                  <a:cubicBezTo>
                    <a:pt x="3" y="32"/>
                    <a:pt x="20" y="53"/>
                    <a:pt x="22" y="55"/>
                  </a:cubicBezTo>
                  <a:cubicBezTo>
                    <a:pt x="23" y="56"/>
                    <a:pt x="24" y="56"/>
                    <a:pt x="24" y="56"/>
                  </a:cubicBezTo>
                  <a:cubicBezTo>
                    <a:pt x="30" y="54"/>
                    <a:pt x="30" y="54"/>
                    <a:pt x="30" y="54"/>
                  </a:cubicBezTo>
                  <a:cubicBezTo>
                    <a:pt x="33" y="54"/>
                    <a:pt x="36" y="53"/>
                    <a:pt x="39" y="5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2" name="Freeform 21"/>
            <p:cNvSpPr>
              <a:spLocks/>
            </p:cNvSpPr>
            <p:nvPr/>
          </p:nvSpPr>
          <p:spPr bwMode="auto">
            <a:xfrm>
              <a:off x="8194521" y="3980484"/>
              <a:ext cx="108691" cy="7953"/>
            </a:xfrm>
            <a:custGeom>
              <a:avLst/>
              <a:gdLst>
                <a:gd name="T0" fmla="*/ 50 w 52"/>
                <a:gd name="T1" fmla="*/ 4 h 4"/>
                <a:gd name="T2" fmla="*/ 2 w 52"/>
                <a:gd name="T3" fmla="*/ 4 h 4"/>
                <a:gd name="T4" fmla="*/ 0 w 52"/>
                <a:gd name="T5" fmla="*/ 2 h 4"/>
                <a:gd name="T6" fmla="*/ 2 w 52"/>
                <a:gd name="T7" fmla="*/ 0 h 4"/>
                <a:gd name="T8" fmla="*/ 50 w 52"/>
                <a:gd name="T9" fmla="*/ 0 h 4"/>
                <a:gd name="T10" fmla="*/ 52 w 52"/>
                <a:gd name="T11" fmla="*/ 2 h 4"/>
                <a:gd name="T12" fmla="*/ 50 w 5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52" h="4">
                  <a:moveTo>
                    <a:pt x="50" y="4"/>
                  </a:moveTo>
                  <a:cubicBezTo>
                    <a:pt x="2" y="4"/>
                    <a:pt x="2" y="4"/>
                    <a:pt x="2" y="4"/>
                  </a:cubicBezTo>
                  <a:cubicBezTo>
                    <a:pt x="1" y="4"/>
                    <a:pt x="0" y="3"/>
                    <a:pt x="0" y="2"/>
                  </a:cubicBezTo>
                  <a:cubicBezTo>
                    <a:pt x="0" y="1"/>
                    <a:pt x="1" y="0"/>
                    <a:pt x="2" y="0"/>
                  </a:cubicBezTo>
                  <a:cubicBezTo>
                    <a:pt x="50" y="0"/>
                    <a:pt x="50" y="0"/>
                    <a:pt x="50" y="0"/>
                  </a:cubicBezTo>
                  <a:cubicBezTo>
                    <a:pt x="51" y="0"/>
                    <a:pt x="52" y="1"/>
                    <a:pt x="52" y="2"/>
                  </a:cubicBezTo>
                  <a:cubicBezTo>
                    <a:pt x="52" y="3"/>
                    <a:pt x="51" y="4"/>
                    <a:pt x="50"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3" name="Freeform 22"/>
            <p:cNvSpPr>
              <a:spLocks/>
            </p:cNvSpPr>
            <p:nvPr/>
          </p:nvSpPr>
          <p:spPr bwMode="auto">
            <a:xfrm>
              <a:off x="8367720" y="3980484"/>
              <a:ext cx="111342" cy="7953"/>
            </a:xfrm>
            <a:custGeom>
              <a:avLst/>
              <a:gdLst>
                <a:gd name="T0" fmla="*/ 52 w 53"/>
                <a:gd name="T1" fmla="*/ 4 h 4"/>
                <a:gd name="T2" fmla="*/ 2 w 53"/>
                <a:gd name="T3" fmla="*/ 4 h 4"/>
                <a:gd name="T4" fmla="*/ 0 w 53"/>
                <a:gd name="T5" fmla="*/ 2 h 4"/>
                <a:gd name="T6" fmla="*/ 2 w 53"/>
                <a:gd name="T7" fmla="*/ 0 h 4"/>
                <a:gd name="T8" fmla="*/ 52 w 53"/>
                <a:gd name="T9" fmla="*/ 0 h 4"/>
                <a:gd name="T10" fmla="*/ 53 w 53"/>
                <a:gd name="T11" fmla="*/ 2 h 4"/>
                <a:gd name="T12" fmla="*/ 52 w 5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53" h="4">
                  <a:moveTo>
                    <a:pt x="52" y="4"/>
                  </a:moveTo>
                  <a:cubicBezTo>
                    <a:pt x="2" y="4"/>
                    <a:pt x="2" y="4"/>
                    <a:pt x="2" y="4"/>
                  </a:cubicBezTo>
                  <a:cubicBezTo>
                    <a:pt x="1" y="4"/>
                    <a:pt x="0" y="3"/>
                    <a:pt x="0" y="2"/>
                  </a:cubicBezTo>
                  <a:cubicBezTo>
                    <a:pt x="0" y="1"/>
                    <a:pt x="1" y="0"/>
                    <a:pt x="2" y="0"/>
                  </a:cubicBezTo>
                  <a:cubicBezTo>
                    <a:pt x="52" y="0"/>
                    <a:pt x="52" y="0"/>
                    <a:pt x="52" y="0"/>
                  </a:cubicBezTo>
                  <a:cubicBezTo>
                    <a:pt x="53" y="0"/>
                    <a:pt x="53" y="1"/>
                    <a:pt x="53" y="2"/>
                  </a:cubicBezTo>
                  <a:cubicBezTo>
                    <a:pt x="53" y="3"/>
                    <a:pt x="53" y="4"/>
                    <a:pt x="52"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4" name="Freeform 23"/>
            <p:cNvSpPr>
              <a:spLocks/>
            </p:cNvSpPr>
            <p:nvPr/>
          </p:nvSpPr>
          <p:spPr bwMode="auto">
            <a:xfrm>
              <a:off x="8194521" y="4003459"/>
              <a:ext cx="108691" cy="7953"/>
            </a:xfrm>
            <a:custGeom>
              <a:avLst/>
              <a:gdLst>
                <a:gd name="T0" fmla="*/ 50 w 52"/>
                <a:gd name="T1" fmla="*/ 4 h 4"/>
                <a:gd name="T2" fmla="*/ 2 w 52"/>
                <a:gd name="T3" fmla="*/ 4 h 4"/>
                <a:gd name="T4" fmla="*/ 0 w 52"/>
                <a:gd name="T5" fmla="*/ 2 h 4"/>
                <a:gd name="T6" fmla="*/ 2 w 52"/>
                <a:gd name="T7" fmla="*/ 0 h 4"/>
                <a:gd name="T8" fmla="*/ 50 w 52"/>
                <a:gd name="T9" fmla="*/ 0 h 4"/>
                <a:gd name="T10" fmla="*/ 52 w 52"/>
                <a:gd name="T11" fmla="*/ 2 h 4"/>
                <a:gd name="T12" fmla="*/ 50 w 52"/>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52" h="4">
                  <a:moveTo>
                    <a:pt x="50" y="4"/>
                  </a:moveTo>
                  <a:cubicBezTo>
                    <a:pt x="2" y="4"/>
                    <a:pt x="2" y="4"/>
                    <a:pt x="2" y="4"/>
                  </a:cubicBezTo>
                  <a:cubicBezTo>
                    <a:pt x="1" y="4"/>
                    <a:pt x="0" y="3"/>
                    <a:pt x="0" y="2"/>
                  </a:cubicBezTo>
                  <a:cubicBezTo>
                    <a:pt x="0" y="1"/>
                    <a:pt x="1" y="0"/>
                    <a:pt x="2" y="0"/>
                  </a:cubicBezTo>
                  <a:cubicBezTo>
                    <a:pt x="50" y="0"/>
                    <a:pt x="50" y="0"/>
                    <a:pt x="50" y="0"/>
                  </a:cubicBezTo>
                  <a:cubicBezTo>
                    <a:pt x="51" y="0"/>
                    <a:pt x="52" y="1"/>
                    <a:pt x="52" y="2"/>
                  </a:cubicBezTo>
                  <a:cubicBezTo>
                    <a:pt x="52" y="3"/>
                    <a:pt x="51" y="4"/>
                    <a:pt x="50"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5" name="Freeform 24"/>
            <p:cNvSpPr>
              <a:spLocks/>
            </p:cNvSpPr>
            <p:nvPr/>
          </p:nvSpPr>
          <p:spPr bwMode="auto">
            <a:xfrm>
              <a:off x="8367720" y="4003459"/>
              <a:ext cx="111342" cy="7953"/>
            </a:xfrm>
            <a:custGeom>
              <a:avLst/>
              <a:gdLst>
                <a:gd name="T0" fmla="*/ 52 w 53"/>
                <a:gd name="T1" fmla="*/ 4 h 4"/>
                <a:gd name="T2" fmla="*/ 2 w 53"/>
                <a:gd name="T3" fmla="*/ 4 h 4"/>
                <a:gd name="T4" fmla="*/ 0 w 53"/>
                <a:gd name="T5" fmla="*/ 2 h 4"/>
                <a:gd name="T6" fmla="*/ 2 w 53"/>
                <a:gd name="T7" fmla="*/ 0 h 4"/>
                <a:gd name="T8" fmla="*/ 52 w 53"/>
                <a:gd name="T9" fmla="*/ 0 h 4"/>
                <a:gd name="T10" fmla="*/ 53 w 53"/>
                <a:gd name="T11" fmla="*/ 2 h 4"/>
                <a:gd name="T12" fmla="*/ 52 w 53"/>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53" h="4">
                  <a:moveTo>
                    <a:pt x="52" y="4"/>
                  </a:moveTo>
                  <a:cubicBezTo>
                    <a:pt x="2" y="4"/>
                    <a:pt x="2" y="4"/>
                    <a:pt x="2" y="4"/>
                  </a:cubicBezTo>
                  <a:cubicBezTo>
                    <a:pt x="1" y="4"/>
                    <a:pt x="0" y="3"/>
                    <a:pt x="0" y="2"/>
                  </a:cubicBezTo>
                  <a:cubicBezTo>
                    <a:pt x="0" y="1"/>
                    <a:pt x="1" y="0"/>
                    <a:pt x="2" y="0"/>
                  </a:cubicBezTo>
                  <a:cubicBezTo>
                    <a:pt x="52" y="0"/>
                    <a:pt x="52" y="0"/>
                    <a:pt x="52" y="0"/>
                  </a:cubicBezTo>
                  <a:cubicBezTo>
                    <a:pt x="53" y="0"/>
                    <a:pt x="53" y="1"/>
                    <a:pt x="53" y="2"/>
                  </a:cubicBezTo>
                  <a:cubicBezTo>
                    <a:pt x="53" y="3"/>
                    <a:pt x="53" y="4"/>
                    <a:pt x="52"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29" name="Freeform 28"/>
            <p:cNvSpPr>
              <a:spLocks/>
            </p:cNvSpPr>
            <p:nvPr/>
          </p:nvSpPr>
          <p:spPr bwMode="auto">
            <a:xfrm>
              <a:off x="8367720" y="4141311"/>
              <a:ext cx="125481" cy="30929"/>
            </a:xfrm>
            <a:custGeom>
              <a:avLst/>
              <a:gdLst>
                <a:gd name="T0" fmla="*/ 55 w 60"/>
                <a:gd name="T1" fmla="*/ 15 h 15"/>
                <a:gd name="T2" fmla="*/ 2 w 60"/>
                <a:gd name="T3" fmla="*/ 15 h 15"/>
                <a:gd name="T4" fmla="*/ 0 w 60"/>
                <a:gd name="T5" fmla="*/ 13 h 15"/>
                <a:gd name="T6" fmla="*/ 2 w 60"/>
                <a:gd name="T7" fmla="*/ 12 h 15"/>
                <a:gd name="T8" fmla="*/ 55 w 60"/>
                <a:gd name="T9" fmla="*/ 12 h 15"/>
                <a:gd name="T10" fmla="*/ 56 w 60"/>
                <a:gd name="T11" fmla="*/ 11 h 15"/>
                <a:gd name="T12" fmla="*/ 56 w 60"/>
                <a:gd name="T13" fmla="*/ 4 h 15"/>
                <a:gd name="T14" fmla="*/ 55 w 60"/>
                <a:gd name="T15" fmla="*/ 4 h 15"/>
                <a:gd name="T16" fmla="*/ 2 w 60"/>
                <a:gd name="T17" fmla="*/ 4 h 15"/>
                <a:gd name="T18" fmla="*/ 0 w 60"/>
                <a:gd name="T19" fmla="*/ 2 h 15"/>
                <a:gd name="T20" fmla="*/ 2 w 60"/>
                <a:gd name="T21" fmla="*/ 0 h 15"/>
                <a:gd name="T22" fmla="*/ 55 w 60"/>
                <a:gd name="T23" fmla="*/ 0 h 15"/>
                <a:gd name="T24" fmla="*/ 60 w 60"/>
                <a:gd name="T25" fmla="*/ 4 h 15"/>
                <a:gd name="T26" fmla="*/ 60 w 60"/>
                <a:gd name="T27" fmla="*/ 11 h 15"/>
                <a:gd name="T28" fmla="*/ 55 w 60"/>
                <a:gd name="T29"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0" h="15">
                  <a:moveTo>
                    <a:pt x="55" y="15"/>
                  </a:moveTo>
                  <a:cubicBezTo>
                    <a:pt x="2" y="15"/>
                    <a:pt x="2" y="15"/>
                    <a:pt x="2" y="15"/>
                  </a:cubicBezTo>
                  <a:cubicBezTo>
                    <a:pt x="1" y="15"/>
                    <a:pt x="0" y="14"/>
                    <a:pt x="0" y="13"/>
                  </a:cubicBezTo>
                  <a:cubicBezTo>
                    <a:pt x="0" y="13"/>
                    <a:pt x="1" y="12"/>
                    <a:pt x="2" y="12"/>
                  </a:cubicBezTo>
                  <a:cubicBezTo>
                    <a:pt x="55" y="12"/>
                    <a:pt x="55" y="12"/>
                    <a:pt x="55" y="12"/>
                  </a:cubicBezTo>
                  <a:cubicBezTo>
                    <a:pt x="56" y="12"/>
                    <a:pt x="56" y="11"/>
                    <a:pt x="56" y="11"/>
                  </a:cubicBezTo>
                  <a:cubicBezTo>
                    <a:pt x="56" y="4"/>
                    <a:pt x="56" y="4"/>
                    <a:pt x="56" y="4"/>
                  </a:cubicBezTo>
                  <a:cubicBezTo>
                    <a:pt x="56" y="4"/>
                    <a:pt x="56" y="4"/>
                    <a:pt x="55" y="4"/>
                  </a:cubicBezTo>
                  <a:cubicBezTo>
                    <a:pt x="2" y="4"/>
                    <a:pt x="2" y="4"/>
                    <a:pt x="2" y="4"/>
                  </a:cubicBezTo>
                  <a:cubicBezTo>
                    <a:pt x="1" y="4"/>
                    <a:pt x="0" y="3"/>
                    <a:pt x="0" y="2"/>
                  </a:cubicBezTo>
                  <a:cubicBezTo>
                    <a:pt x="0" y="1"/>
                    <a:pt x="1" y="0"/>
                    <a:pt x="2" y="0"/>
                  </a:cubicBezTo>
                  <a:cubicBezTo>
                    <a:pt x="55" y="0"/>
                    <a:pt x="55" y="0"/>
                    <a:pt x="55" y="0"/>
                  </a:cubicBezTo>
                  <a:cubicBezTo>
                    <a:pt x="58" y="0"/>
                    <a:pt x="60" y="2"/>
                    <a:pt x="60" y="4"/>
                  </a:cubicBezTo>
                  <a:cubicBezTo>
                    <a:pt x="60" y="11"/>
                    <a:pt x="60" y="11"/>
                    <a:pt x="60" y="11"/>
                  </a:cubicBezTo>
                  <a:cubicBezTo>
                    <a:pt x="60" y="13"/>
                    <a:pt x="58" y="15"/>
                    <a:pt x="55" y="1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0" name="Freeform 29"/>
            <p:cNvSpPr>
              <a:spLocks/>
            </p:cNvSpPr>
            <p:nvPr/>
          </p:nvSpPr>
          <p:spPr bwMode="auto">
            <a:xfrm>
              <a:off x="8190987" y="4074153"/>
              <a:ext cx="112226" cy="75112"/>
            </a:xfrm>
            <a:custGeom>
              <a:avLst/>
              <a:gdLst>
                <a:gd name="T0" fmla="*/ 52 w 54"/>
                <a:gd name="T1" fmla="*/ 36 h 36"/>
                <a:gd name="T2" fmla="*/ 17 w 54"/>
                <a:gd name="T3" fmla="*/ 36 h 36"/>
                <a:gd name="T4" fmla="*/ 0 w 54"/>
                <a:gd name="T5" fmla="*/ 19 h 36"/>
                <a:gd name="T6" fmla="*/ 0 w 54"/>
                <a:gd name="T7" fmla="*/ 17 h 36"/>
                <a:gd name="T8" fmla="*/ 17 w 54"/>
                <a:gd name="T9" fmla="*/ 0 h 36"/>
                <a:gd name="T10" fmla="*/ 52 w 54"/>
                <a:gd name="T11" fmla="*/ 0 h 36"/>
                <a:gd name="T12" fmla="*/ 54 w 54"/>
                <a:gd name="T13" fmla="*/ 2 h 36"/>
                <a:gd name="T14" fmla="*/ 52 w 54"/>
                <a:gd name="T15" fmla="*/ 4 h 36"/>
                <a:gd name="T16" fmla="*/ 18 w 54"/>
                <a:gd name="T17" fmla="*/ 4 h 36"/>
                <a:gd name="T18" fmla="*/ 4 w 54"/>
                <a:gd name="T19" fmla="*/ 17 h 36"/>
                <a:gd name="T20" fmla="*/ 4 w 54"/>
                <a:gd name="T21" fmla="*/ 19 h 36"/>
                <a:gd name="T22" fmla="*/ 18 w 54"/>
                <a:gd name="T23" fmla="*/ 32 h 36"/>
                <a:gd name="T24" fmla="*/ 52 w 54"/>
                <a:gd name="T25" fmla="*/ 32 h 36"/>
                <a:gd name="T26" fmla="*/ 54 w 54"/>
                <a:gd name="T27" fmla="*/ 34 h 36"/>
                <a:gd name="T28" fmla="*/ 52 w 54"/>
                <a:gd name="T2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4" h="36">
                  <a:moveTo>
                    <a:pt x="52" y="36"/>
                  </a:moveTo>
                  <a:cubicBezTo>
                    <a:pt x="17" y="36"/>
                    <a:pt x="17" y="36"/>
                    <a:pt x="17" y="36"/>
                  </a:cubicBezTo>
                  <a:cubicBezTo>
                    <a:pt x="8" y="36"/>
                    <a:pt x="0" y="28"/>
                    <a:pt x="0" y="19"/>
                  </a:cubicBezTo>
                  <a:cubicBezTo>
                    <a:pt x="0" y="17"/>
                    <a:pt x="0" y="17"/>
                    <a:pt x="0" y="17"/>
                  </a:cubicBezTo>
                  <a:cubicBezTo>
                    <a:pt x="0" y="8"/>
                    <a:pt x="8" y="0"/>
                    <a:pt x="17" y="0"/>
                  </a:cubicBezTo>
                  <a:cubicBezTo>
                    <a:pt x="52" y="0"/>
                    <a:pt x="52" y="0"/>
                    <a:pt x="52" y="0"/>
                  </a:cubicBezTo>
                  <a:cubicBezTo>
                    <a:pt x="53" y="0"/>
                    <a:pt x="54" y="1"/>
                    <a:pt x="54" y="2"/>
                  </a:cubicBezTo>
                  <a:cubicBezTo>
                    <a:pt x="54" y="3"/>
                    <a:pt x="53" y="4"/>
                    <a:pt x="52" y="4"/>
                  </a:cubicBezTo>
                  <a:cubicBezTo>
                    <a:pt x="18" y="4"/>
                    <a:pt x="18" y="4"/>
                    <a:pt x="18" y="4"/>
                  </a:cubicBezTo>
                  <a:cubicBezTo>
                    <a:pt x="10" y="4"/>
                    <a:pt x="4" y="10"/>
                    <a:pt x="4" y="17"/>
                  </a:cubicBezTo>
                  <a:cubicBezTo>
                    <a:pt x="4" y="19"/>
                    <a:pt x="4" y="19"/>
                    <a:pt x="4" y="19"/>
                  </a:cubicBezTo>
                  <a:cubicBezTo>
                    <a:pt x="4" y="26"/>
                    <a:pt x="10" y="32"/>
                    <a:pt x="18" y="32"/>
                  </a:cubicBezTo>
                  <a:cubicBezTo>
                    <a:pt x="52" y="32"/>
                    <a:pt x="52" y="32"/>
                    <a:pt x="52" y="32"/>
                  </a:cubicBezTo>
                  <a:cubicBezTo>
                    <a:pt x="53" y="32"/>
                    <a:pt x="54" y="33"/>
                    <a:pt x="54" y="34"/>
                  </a:cubicBezTo>
                  <a:cubicBezTo>
                    <a:pt x="54" y="35"/>
                    <a:pt x="53" y="36"/>
                    <a:pt x="52" y="3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1" name="Freeform 30"/>
            <p:cNvSpPr>
              <a:spLocks/>
            </p:cNvSpPr>
            <p:nvPr/>
          </p:nvSpPr>
          <p:spPr bwMode="auto">
            <a:xfrm>
              <a:off x="8367720" y="4026435"/>
              <a:ext cx="125481" cy="122830"/>
            </a:xfrm>
            <a:custGeom>
              <a:avLst/>
              <a:gdLst>
                <a:gd name="T0" fmla="*/ 52 w 60"/>
                <a:gd name="T1" fmla="*/ 59 h 59"/>
                <a:gd name="T2" fmla="*/ 2 w 60"/>
                <a:gd name="T3" fmla="*/ 59 h 59"/>
                <a:gd name="T4" fmla="*/ 0 w 60"/>
                <a:gd name="T5" fmla="*/ 57 h 59"/>
                <a:gd name="T6" fmla="*/ 2 w 60"/>
                <a:gd name="T7" fmla="*/ 55 h 59"/>
                <a:gd name="T8" fmla="*/ 50 w 60"/>
                <a:gd name="T9" fmla="*/ 55 h 59"/>
                <a:gd name="T10" fmla="*/ 50 w 60"/>
                <a:gd name="T11" fmla="*/ 27 h 59"/>
                <a:gd name="T12" fmla="*/ 2 w 60"/>
                <a:gd name="T13" fmla="*/ 27 h 59"/>
                <a:gd name="T14" fmla="*/ 0 w 60"/>
                <a:gd name="T15" fmla="*/ 25 h 59"/>
                <a:gd name="T16" fmla="*/ 2 w 60"/>
                <a:gd name="T17" fmla="*/ 23 h 59"/>
                <a:gd name="T18" fmla="*/ 55 w 60"/>
                <a:gd name="T19" fmla="*/ 23 h 59"/>
                <a:gd name="T20" fmla="*/ 56 w 60"/>
                <a:gd name="T21" fmla="*/ 22 h 59"/>
                <a:gd name="T22" fmla="*/ 56 w 60"/>
                <a:gd name="T23" fmla="*/ 16 h 59"/>
                <a:gd name="T24" fmla="*/ 55 w 60"/>
                <a:gd name="T25" fmla="*/ 15 h 59"/>
                <a:gd name="T26" fmla="*/ 2 w 60"/>
                <a:gd name="T27" fmla="*/ 15 h 59"/>
                <a:gd name="T28" fmla="*/ 0 w 60"/>
                <a:gd name="T29" fmla="*/ 13 h 59"/>
                <a:gd name="T30" fmla="*/ 2 w 60"/>
                <a:gd name="T31" fmla="*/ 11 h 59"/>
                <a:gd name="T32" fmla="*/ 55 w 60"/>
                <a:gd name="T33" fmla="*/ 11 h 59"/>
                <a:gd name="T34" fmla="*/ 56 w 60"/>
                <a:gd name="T35" fmla="*/ 11 h 59"/>
                <a:gd name="T36" fmla="*/ 56 w 60"/>
                <a:gd name="T37" fmla="*/ 4 h 59"/>
                <a:gd name="T38" fmla="*/ 55 w 60"/>
                <a:gd name="T39" fmla="*/ 3 h 59"/>
                <a:gd name="T40" fmla="*/ 2 w 60"/>
                <a:gd name="T41" fmla="*/ 3 h 59"/>
                <a:gd name="T42" fmla="*/ 0 w 60"/>
                <a:gd name="T43" fmla="*/ 2 h 59"/>
                <a:gd name="T44" fmla="*/ 2 w 60"/>
                <a:gd name="T45" fmla="*/ 0 h 59"/>
                <a:gd name="T46" fmla="*/ 55 w 60"/>
                <a:gd name="T47" fmla="*/ 0 h 59"/>
                <a:gd name="T48" fmla="*/ 60 w 60"/>
                <a:gd name="T49" fmla="*/ 4 h 59"/>
                <a:gd name="T50" fmla="*/ 60 w 60"/>
                <a:gd name="T51" fmla="*/ 11 h 59"/>
                <a:gd name="T52" fmla="*/ 59 w 60"/>
                <a:gd name="T53" fmla="*/ 13 h 59"/>
                <a:gd name="T54" fmla="*/ 60 w 60"/>
                <a:gd name="T55" fmla="*/ 16 h 59"/>
                <a:gd name="T56" fmla="*/ 60 w 60"/>
                <a:gd name="T57" fmla="*/ 22 h 59"/>
                <a:gd name="T58" fmla="*/ 55 w 60"/>
                <a:gd name="T59" fmla="*/ 27 h 59"/>
                <a:gd name="T60" fmla="*/ 53 w 60"/>
                <a:gd name="T61" fmla="*/ 27 h 59"/>
                <a:gd name="T62" fmla="*/ 53 w 60"/>
                <a:gd name="T63" fmla="*/ 57 h 59"/>
                <a:gd name="T64" fmla="*/ 52 w 60"/>
                <a:gd name="T65"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0" h="59">
                  <a:moveTo>
                    <a:pt x="52" y="59"/>
                  </a:moveTo>
                  <a:cubicBezTo>
                    <a:pt x="2" y="59"/>
                    <a:pt x="2" y="59"/>
                    <a:pt x="2" y="59"/>
                  </a:cubicBezTo>
                  <a:cubicBezTo>
                    <a:pt x="1" y="59"/>
                    <a:pt x="0" y="58"/>
                    <a:pt x="0" y="57"/>
                  </a:cubicBezTo>
                  <a:cubicBezTo>
                    <a:pt x="0" y="56"/>
                    <a:pt x="1" y="55"/>
                    <a:pt x="2" y="55"/>
                  </a:cubicBezTo>
                  <a:cubicBezTo>
                    <a:pt x="50" y="55"/>
                    <a:pt x="50" y="55"/>
                    <a:pt x="50" y="55"/>
                  </a:cubicBezTo>
                  <a:cubicBezTo>
                    <a:pt x="50" y="27"/>
                    <a:pt x="50" y="27"/>
                    <a:pt x="50" y="27"/>
                  </a:cubicBezTo>
                  <a:cubicBezTo>
                    <a:pt x="2" y="27"/>
                    <a:pt x="2" y="27"/>
                    <a:pt x="2" y="27"/>
                  </a:cubicBezTo>
                  <a:cubicBezTo>
                    <a:pt x="1" y="27"/>
                    <a:pt x="0" y="26"/>
                    <a:pt x="0" y="25"/>
                  </a:cubicBezTo>
                  <a:cubicBezTo>
                    <a:pt x="0" y="24"/>
                    <a:pt x="1" y="23"/>
                    <a:pt x="2" y="23"/>
                  </a:cubicBezTo>
                  <a:cubicBezTo>
                    <a:pt x="55" y="23"/>
                    <a:pt x="55" y="23"/>
                    <a:pt x="55" y="23"/>
                  </a:cubicBezTo>
                  <a:cubicBezTo>
                    <a:pt x="56" y="23"/>
                    <a:pt x="56" y="23"/>
                    <a:pt x="56" y="22"/>
                  </a:cubicBezTo>
                  <a:cubicBezTo>
                    <a:pt x="56" y="16"/>
                    <a:pt x="56" y="16"/>
                    <a:pt x="56" y="16"/>
                  </a:cubicBezTo>
                  <a:cubicBezTo>
                    <a:pt x="56" y="15"/>
                    <a:pt x="56" y="15"/>
                    <a:pt x="55" y="15"/>
                  </a:cubicBezTo>
                  <a:cubicBezTo>
                    <a:pt x="2" y="15"/>
                    <a:pt x="2" y="15"/>
                    <a:pt x="2" y="15"/>
                  </a:cubicBezTo>
                  <a:cubicBezTo>
                    <a:pt x="1" y="15"/>
                    <a:pt x="0" y="14"/>
                    <a:pt x="0" y="13"/>
                  </a:cubicBezTo>
                  <a:cubicBezTo>
                    <a:pt x="0" y="12"/>
                    <a:pt x="1" y="11"/>
                    <a:pt x="2" y="11"/>
                  </a:cubicBezTo>
                  <a:cubicBezTo>
                    <a:pt x="55" y="11"/>
                    <a:pt x="55" y="11"/>
                    <a:pt x="55" y="11"/>
                  </a:cubicBezTo>
                  <a:cubicBezTo>
                    <a:pt x="56" y="11"/>
                    <a:pt x="56" y="11"/>
                    <a:pt x="56" y="11"/>
                  </a:cubicBezTo>
                  <a:cubicBezTo>
                    <a:pt x="56" y="4"/>
                    <a:pt x="56" y="4"/>
                    <a:pt x="56" y="4"/>
                  </a:cubicBezTo>
                  <a:cubicBezTo>
                    <a:pt x="56" y="4"/>
                    <a:pt x="56" y="3"/>
                    <a:pt x="55" y="3"/>
                  </a:cubicBezTo>
                  <a:cubicBezTo>
                    <a:pt x="2" y="3"/>
                    <a:pt x="2" y="3"/>
                    <a:pt x="2" y="3"/>
                  </a:cubicBezTo>
                  <a:cubicBezTo>
                    <a:pt x="1" y="3"/>
                    <a:pt x="0" y="3"/>
                    <a:pt x="0" y="2"/>
                  </a:cubicBezTo>
                  <a:cubicBezTo>
                    <a:pt x="0" y="1"/>
                    <a:pt x="1" y="0"/>
                    <a:pt x="2" y="0"/>
                  </a:cubicBezTo>
                  <a:cubicBezTo>
                    <a:pt x="55" y="0"/>
                    <a:pt x="55" y="0"/>
                    <a:pt x="55" y="0"/>
                  </a:cubicBezTo>
                  <a:cubicBezTo>
                    <a:pt x="58" y="0"/>
                    <a:pt x="60" y="2"/>
                    <a:pt x="60" y="4"/>
                  </a:cubicBezTo>
                  <a:cubicBezTo>
                    <a:pt x="60" y="11"/>
                    <a:pt x="60" y="11"/>
                    <a:pt x="60" y="11"/>
                  </a:cubicBezTo>
                  <a:cubicBezTo>
                    <a:pt x="60" y="12"/>
                    <a:pt x="59" y="12"/>
                    <a:pt x="59" y="13"/>
                  </a:cubicBezTo>
                  <a:cubicBezTo>
                    <a:pt x="59" y="14"/>
                    <a:pt x="60" y="15"/>
                    <a:pt x="60" y="16"/>
                  </a:cubicBezTo>
                  <a:cubicBezTo>
                    <a:pt x="60" y="22"/>
                    <a:pt x="60" y="22"/>
                    <a:pt x="60" y="22"/>
                  </a:cubicBezTo>
                  <a:cubicBezTo>
                    <a:pt x="60" y="25"/>
                    <a:pt x="58" y="27"/>
                    <a:pt x="55" y="27"/>
                  </a:cubicBezTo>
                  <a:cubicBezTo>
                    <a:pt x="53" y="27"/>
                    <a:pt x="53" y="27"/>
                    <a:pt x="53" y="27"/>
                  </a:cubicBezTo>
                  <a:cubicBezTo>
                    <a:pt x="53" y="57"/>
                    <a:pt x="53" y="57"/>
                    <a:pt x="53" y="57"/>
                  </a:cubicBezTo>
                  <a:cubicBezTo>
                    <a:pt x="53" y="58"/>
                    <a:pt x="53" y="59"/>
                    <a:pt x="52" y="5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2" name="Freeform 31"/>
            <p:cNvSpPr>
              <a:spLocks/>
            </p:cNvSpPr>
            <p:nvPr/>
          </p:nvSpPr>
          <p:spPr bwMode="auto">
            <a:xfrm>
              <a:off x="8190987" y="3959276"/>
              <a:ext cx="112226" cy="73345"/>
            </a:xfrm>
            <a:custGeom>
              <a:avLst/>
              <a:gdLst>
                <a:gd name="T0" fmla="*/ 52 w 54"/>
                <a:gd name="T1" fmla="*/ 35 h 35"/>
                <a:gd name="T2" fmla="*/ 17 w 54"/>
                <a:gd name="T3" fmla="*/ 35 h 35"/>
                <a:gd name="T4" fmla="*/ 0 w 54"/>
                <a:gd name="T5" fmla="*/ 18 h 35"/>
                <a:gd name="T6" fmla="*/ 0 w 54"/>
                <a:gd name="T7" fmla="*/ 17 h 35"/>
                <a:gd name="T8" fmla="*/ 17 w 54"/>
                <a:gd name="T9" fmla="*/ 0 h 35"/>
                <a:gd name="T10" fmla="*/ 52 w 54"/>
                <a:gd name="T11" fmla="*/ 0 h 35"/>
                <a:gd name="T12" fmla="*/ 54 w 54"/>
                <a:gd name="T13" fmla="*/ 2 h 35"/>
                <a:gd name="T14" fmla="*/ 52 w 54"/>
                <a:gd name="T15" fmla="*/ 3 h 35"/>
                <a:gd name="T16" fmla="*/ 18 w 54"/>
                <a:gd name="T17" fmla="*/ 3 h 35"/>
                <a:gd name="T18" fmla="*/ 4 w 54"/>
                <a:gd name="T19" fmla="*/ 17 h 35"/>
                <a:gd name="T20" fmla="*/ 4 w 54"/>
                <a:gd name="T21" fmla="*/ 18 h 35"/>
                <a:gd name="T22" fmla="*/ 18 w 54"/>
                <a:gd name="T23" fmla="*/ 32 h 35"/>
                <a:gd name="T24" fmla="*/ 52 w 54"/>
                <a:gd name="T25" fmla="*/ 32 h 35"/>
                <a:gd name="T26" fmla="*/ 54 w 54"/>
                <a:gd name="T27" fmla="*/ 34 h 35"/>
                <a:gd name="T28" fmla="*/ 52 w 54"/>
                <a:gd name="T29"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4" h="35">
                  <a:moveTo>
                    <a:pt x="52" y="35"/>
                  </a:moveTo>
                  <a:cubicBezTo>
                    <a:pt x="17" y="35"/>
                    <a:pt x="17" y="35"/>
                    <a:pt x="17" y="35"/>
                  </a:cubicBezTo>
                  <a:cubicBezTo>
                    <a:pt x="8" y="35"/>
                    <a:pt x="0" y="28"/>
                    <a:pt x="0" y="18"/>
                  </a:cubicBezTo>
                  <a:cubicBezTo>
                    <a:pt x="0" y="17"/>
                    <a:pt x="0" y="17"/>
                    <a:pt x="0" y="17"/>
                  </a:cubicBezTo>
                  <a:cubicBezTo>
                    <a:pt x="0" y="7"/>
                    <a:pt x="8" y="0"/>
                    <a:pt x="17" y="0"/>
                  </a:cubicBezTo>
                  <a:cubicBezTo>
                    <a:pt x="52" y="0"/>
                    <a:pt x="52" y="0"/>
                    <a:pt x="52" y="0"/>
                  </a:cubicBezTo>
                  <a:cubicBezTo>
                    <a:pt x="53" y="0"/>
                    <a:pt x="54" y="1"/>
                    <a:pt x="54" y="2"/>
                  </a:cubicBezTo>
                  <a:cubicBezTo>
                    <a:pt x="54" y="3"/>
                    <a:pt x="53" y="3"/>
                    <a:pt x="52" y="3"/>
                  </a:cubicBezTo>
                  <a:cubicBezTo>
                    <a:pt x="18" y="3"/>
                    <a:pt x="18" y="3"/>
                    <a:pt x="18" y="3"/>
                  </a:cubicBezTo>
                  <a:cubicBezTo>
                    <a:pt x="10" y="3"/>
                    <a:pt x="4" y="9"/>
                    <a:pt x="4" y="17"/>
                  </a:cubicBezTo>
                  <a:cubicBezTo>
                    <a:pt x="4" y="18"/>
                    <a:pt x="4" y="18"/>
                    <a:pt x="4" y="18"/>
                  </a:cubicBezTo>
                  <a:cubicBezTo>
                    <a:pt x="4" y="26"/>
                    <a:pt x="10" y="32"/>
                    <a:pt x="18" y="32"/>
                  </a:cubicBezTo>
                  <a:cubicBezTo>
                    <a:pt x="52" y="32"/>
                    <a:pt x="52" y="32"/>
                    <a:pt x="52" y="32"/>
                  </a:cubicBezTo>
                  <a:cubicBezTo>
                    <a:pt x="53" y="32"/>
                    <a:pt x="54" y="33"/>
                    <a:pt x="54" y="34"/>
                  </a:cubicBezTo>
                  <a:cubicBezTo>
                    <a:pt x="54" y="35"/>
                    <a:pt x="53" y="35"/>
                    <a:pt x="52"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3" name="Freeform 32"/>
            <p:cNvSpPr>
              <a:spLocks/>
            </p:cNvSpPr>
            <p:nvPr/>
          </p:nvSpPr>
          <p:spPr bwMode="auto">
            <a:xfrm>
              <a:off x="8367725" y="3934533"/>
              <a:ext cx="125481" cy="98087"/>
            </a:xfrm>
            <a:custGeom>
              <a:avLst/>
              <a:gdLst>
                <a:gd name="T0" fmla="*/ 52 w 60"/>
                <a:gd name="T1" fmla="*/ 47 h 47"/>
                <a:gd name="T2" fmla="*/ 50 w 60"/>
                <a:gd name="T3" fmla="*/ 46 h 47"/>
                <a:gd name="T4" fmla="*/ 50 w 60"/>
                <a:gd name="T5" fmla="*/ 15 h 47"/>
                <a:gd name="T6" fmla="*/ 2 w 60"/>
                <a:gd name="T7" fmla="*/ 15 h 47"/>
                <a:gd name="T8" fmla="*/ 0 w 60"/>
                <a:gd name="T9" fmla="*/ 14 h 47"/>
                <a:gd name="T10" fmla="*/ 2 w 60"/>
                <a:gd name="T11" fmla="*/ 12 h 47"/>
                <a:gd name="T12" fmla="*/ 55 w 60"/>
                <a:gd name="T13" fmla="*/ 12 h 47"/>
                <a:gd name="T14" fmla="*/ 56 w 60"/>
                <a:gd name="T15" fmla="*/ 11 h 47"/>
                <a:gd name="T16" fmla="*/ 56 w 60"/>
                <a:gd name="T17" fmla="*/ 4 h 47"/>
                <a:gd name="T18" fmla="*/ 55 w 60"/>
                <a:gd name="T19" fmla="*/ 4 h 47"/>
                <a:gd name="T20" fmla="*/ 2 w 60"/>
                <a:gd name="T21" fmla="*/ 4 h 47"/>
                <a:gd name="T22" fmla="*/ 0 w 60"/>
                <a:gd name="T23" fmla="*/ 2 h 47"/>
                <a:gd name="T24" fmla="*/ 2 w 60"/>
                <a:gd name="T25" fmla="*/ 0 h 47"/>
                <a:gd name="T26" fmla="*/ 55 w 60"/>
                <a:gd name="T27" fmla="*/ 0 h 47"/>
                <a:gd name="T28" fmla="*/ 60 w 60"/>
                <a:gd name="T29" fmla="*/ 4 h 47"/>
                <a:gd name="T30" fmla="*/ 60 w 60"/>
                <a:gd name="T31" fmla="*/ 11 h 47"/>
                <a:gd name="T32" fmla="*/ 55 w 60"/>
                <a:gd name="T33" fmla="*/ 15 h 47"/>
                <a:gd name="T34" fmla="*/ 53 w 60"/>
                <a:gd name="T35" fmla="*/ 15 h 47"/>
                <a:gd name="T36" fmla="*/ 53 w 60"/>
                <a:gd name="T37" fmla="*/ 46 h 47"/>
                <a:gd name="T38" fmla="*/ 52 w 60"/>
                <a:gd name="T3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 h="47">
                  <a:moveTo>
                    <a:pt x="52" y="47"/>
                  </a:moveTo>
                  <a:cubicBezTo>
                    <a:pt x="51" y="47"/>
                    <a:pt x="50" y="47"/>
                    <a:pt x="50" y="46"/>
                  </a:cubicBezTo>
                  <a:cubicBezTo>
                    <a:pt x="50" y="15"/>
                    <a:pt x="50" y="15"/>
                    <a:pt x="50" y="15"/>
                  </a:cubicBezTo>
                  <a:cubicBezTo>
                    <a:pt x="2" y="15"/>
                    <a:pt x="2" y="15"/>
                    <a:pt x="2" y="15"/>
                  </a:cubicBezTo>
                  <a:cubicBezTo>
                    <a:pt x="1" y="15"/>
                    <a:pt x="0" y="15"/>
                    <a:pt x="0" y="14"/>
                  </a:cubicBezTo>
                  <a:cubicBezTo>
                    <a:pt x="0" y="13"/>
                    <a:pt x="1" y="12"/>
                    <a:pt x="2" y="12"/>
                  </a:cubicBezTo>
                  <a:cubicBezTo>
                    <a:pt x="55" y="12"/>
                    <a:pt x="55" y="12"/>
                    <a:pt x="55" y="12"/>
                  </a:cubicBezTo>
                  <a:cubicBezTo>
                    <a:pt x="56" y="12"/>
                    <a:pt x="56" y="11"/>
                    <a:pt x="56" y="11"/>
                  </a:cubicBezTo>
                  <a:cubicBezTo>
                    <a:pt x="56" y="4"/>
                    <a:pt x="56" y="4"/>
                    <a:pt x="56" y="4"/>
                  </a:cubicBezTo>
                  <a:cubicBezTo>
                    <a:pt x="56" y="4"/>
                    <a:pt x="56" y="4"/>
                    <a:pt x="55" y="4"/>
                  </a:cubicBezTo>
                  <a:cubicBezTo>
                    <a:pt x="2" y="4"/>
                    <a:pt x="2" y="4"/>
                    <a:pt x="2" y="4"/>
                  </a:cubicBezTo>
                  <a:cubicBezTo>
                    <a:pt x="1" y="4"/>
                    <a:pt x="0" y="3"/>
                    <a:pt x="0" y="2"/>
                  </a:cubicBezTo>
                  <a:cubicBezTo>
                    <a:pt x="0" y="1"/>
                    <a:pt x="1" y="0"/>
                    <a:pt x="2" y="0"/>
                  </a:cubicBezTo>
                  <a:cubicBezTo>
                    <a:pt x="55" y="0"/>
                    <a:pt x="55" y="0"/>
                    <a:pt x="55" y="0"/>
                  </a:cubicBezTo>
                  <a:cubicBezTo>
                    <a:pt x="58" y="0"/>
                    <a:pt x="60" y="2"/>
                    <a:pt x="60" y="4"/>
                  </a:cubicBezTo>
                  <a:cubicBezTo>
                    <a:pt x="60" y="11"/>
                    <a:pt x="60" y="11"/>
                    <a:pt x="60" y="11"/>
                  </a:cubicBezTo>
                  <a:cubicBezTo>
                    <a:pt x="60" y="13"/>
                    <a:pt x="58" y="15"/>
                    <a:pt x="55" y="15"/>
                  </a:cubicBezTo>
                  <a:cubicBezTo>
                    <a:pt x="53" y="15"/>
                    <a:pt x="53" y="15"/>
                    <a:pt x="53" y="15"/>
                  </a:cubicBezTo>
                  <a:cubicBezTo>
                    <a:pt x="53" y="46"/>
                    <a:pt x="53" y="46"/>
                    <a:pt x="53" y="46"/>
                  </a:cubicBezTo>
                  <a:cubicBezTo>
                    <a:pt x="53" y="47"/>
                    <a:pt x="53" y="47"/>
                    <a:pt x="52" y="4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4" name="Freeform 33"/>
            <p:cNvSpPr>
              <a:spLocks/>
            </p:cNvSpPr>
            <p:nvPr/>
          </p:nvSpPr>
          <p:spPr bwMode="auto">
            <a:xfrm>
              <a:off x="8168010" y="3934533"/>
              <a:ext cx="135201" cy="237707"/>
            </a:xfrm>
            <a:custGeom>
              <a:avLst/>
              <a:gdLst>
                <a:gd name="T0" fmla="*/ 63 w 65"/>
                <a:gd name="T1" fmla="*/ 114 h 114"/>
                <a:gd name="T2" fmla="*/ 28 w 65"/>
                <a:gd name="T3" fmla="*/ 114 h 114"/>
                <a:gd name="T4" fmla="*/ 0 w 65"/>
                <a:gd name="T5" fmla="*/ 86 h 114"/>
                <a:gd name="T6" fmla="*/ 0 w 65"/>
                <a:gd name="T7" fmla="*/ 84 h 114"/>
                <a:gd name="T8" fmla="*/ 18 w 65"/>
                <a:gd name="T9" fmla="*/ 57 h 114"/>
                <a:gd name="T10" fmla="*/ 0 w 65"/>
                <a:gd name="T11" fmla="*/ 30 h 114"/>
                <a:gd name="T12" fmla="*/ 0 w 65"/>
                <a:gd name="T13" fmla="*/ 29 h 114"/>
                <a:gd name="T14" fmla="*/ 28 w 65"/>
                <a:gd name="T15" fmla="*/ 0 h 114"/>
                <a:gd name="T16" fmla="*/ 63 w 65"/>
                <a:gd name="T17" fmla="*/ 0 h 114"/>
                <a:gd name="T18" fmla="*/ 65 w 65"/>
                <a:gd name="T19" fmla="*/ 2 h 114"/>
                <a:gd name="T20" fmla="*/ 63 w 65"/>
                <a:gd name="T21" fmla="*/ 4 h 114"/>
                <a:gd name="T22" fmla="*/ 28 w 65"/>
                <a:gd name="T23" fmla="*/ 4 h 114"/>
                <a:gd name="T24" fmla="*/ 3 w 65"/>
                <a:gd name="T25" fmla="*/ 29 h 114"/>
                <a:gd name="T26" fmla="*/ 3 w 65"/>
                <a:gd name="T27" fmla="*/ 30 h 114"/>
                <a:gd name="T28" fmla="*/ 28 w 65"/>
                <a:gd name="T29" fmla="*/ 55 h 114"/>
                <a:gd name="T30" fmla="*/ 63 w 65"/>
                <a:gd name="T31" fmla="*/ 55 h 114"/>
                <a:gd name="T32" fmla="*/ 65 w 65"/>
                <a:gd name="T33" fmla="*/ 57 h 114"/>
                <a:gd name="T34" fmla="*/ 63 w 65"/>
                <a:gd name="T35" fmla="*/ 59 h 114"/>
                <a:gd name="T36" fmla="*/ 28 w 65"/>
                <a:gd name="T37" fmla="*/ 59 h 114"/>
                <a:gd name="T38" fmla="*/ 3 w 65"/>
                <a:gd name="T39" fmla="*/ 84 h 114"/>
                <a:gd name="T40" fmla="*/ 3 w 65"/>
                <a:gd name="T41" fmla="*/ 86 h 114"/>
                <a:gd name="T42" fmla="*/ 28 w 65"/>
                <a:gd name="T43" fmla="*/ 111 h 114"/>
                <a:gd name="T44" fmla="*/ 63 w 65"/>
                <a:gd name="T45" fmla="*/ 111 h 114"/>
                <a:gd name="T46" fmla="*/ 65 w 65"/>
                <a:gd name="T47" fmla="*/ 112 h 114"/>
                <a:gd name="T48" fmla="*/ 63 w 65"/>
                <a:gd name="T4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5" h="114">
                  <a:moveTo>
                    <a:pt x="63" y="114"/>
                  </a:moveTo>
                  <a:cubicBezTo>
                    <a:pt x="28" y="114"/>
                    <a:pt x="28" y="114"/>
                    <a:pt x="28" y="114"/>
                  </a:cubicBezTo>
                  <a:cubicBezTo>
                    <a:pt x="13" y="114"/>
                    <a:pt x="0" y="101"/>
                    <a:pt x="0" y="86"/>
                  </a:cubicBezTo>
                  <a:cubicBezTo>
                    <a:pt x="0" y="84"/>
                    <a:pt x="0" y="84"/>
                    <a:pt x="0" y="84"/>
                  </a:cubicBezTo>
                  <a:cubicBezTo>
                    <a:pt x="0" y="72"/>
                    <a:pt x="8" y="61"/>
                    <a:pt x="18" y="57"/>
                  </a:cubicBezTo>
                  <a:cubicBezTo>
                    <a:pt x="8" y="53"/>
                    <a:pt x="0" y="43"/>
                    <a:pt x="0" y="30"/>
                  </a:cubicBezTo>
                  <a:cubicBezTo>
                    <a:pt x="0" y="29"/>
                    <a:pt x="0" y="29"/>
                    <a:pt x="0" y="29"/>
                  </a:cubicBezTo>
                  <a:cubicBezTo>
                    <a:pt x="0" y="13"/>
                    <a:pt x="13" y="0"/>
                    <a:pt x="28" y="0"/>
                  </a:cubicBezTo>
                  <a:cubicBezTo>
                    <a:pt x="63" y="0"/>
                    <a:pt x="63" y="0"/>
                    <a:pt x="63" y="0"/>
                  </a:cubicBezTo>
                  <a:cubicBezTo>
                    <a:pt x="64" y="0"/>
                    <a:pt x="65" y="1"/>
                    <a:pt x="65" y="2"/>
                  </a:cubicBezTo>
                  <a:cubicBezTo>
                    <a:pt x="65" y="3"/>
                    <a:pt x="64" y="4"/>
                    <a:pt x="63" y="4"/>
                  </a:cubicBezTo>
                  <a:cubicBezTo>
                    <a:pt x="28" y="4"/>
                    <a:pt x="28" y="4"/>
                    <a:pt x="28" y="4"/>
                  </a:cubicBezTo>
                  <a:cubicBezTo>
                    <a:pt x="14" y="4"/>
                    <a:pt x="3" y="15"/>
                    <a:pt x="3" y="29"/>
                  </a:cubicBezTo>
                  <a:cubicBezTo>
                    <a:pt x="3" y="30"/>
                    <a:pt x="3" y="30"/>
                    <a:pt x="3" y="30"/>
                  </a:cubicBezTo>
                  <a:cubicBezTo>
                    <a:pt x="3" y="44"/>
                    <a:pt x="14" y="55"/>
                    <a:pt x="28" y="55"/>
                  </a:cubicBezTo>
                  <a:cubicBezTo>
                    <a:pt x="63" y="55"/>
                    <a:pt x="63" y="55"/>
                    <a:pt x="63" y="55"/>
                  </a:cubicBezTo>
                  <a:cubicBezTo>
                    <a:pt x="64" y="55"/>
                    <a:pt x="65" y="56"/>
                    <a:pt x="65" y="57"/>
                  </a:cubicBezTo>
                  <a:cubicBezTo>
                    <a:pt x="65" y="58"/>
                    <a:pt x="64" y="59"/>
                    <a:pt x="63" y="59"/>
                  </a:cubicBezTo>
                  <a:cubicBezTo>
                    <a:pt x="28" y="59"/>
                    <a:pt x="28" y="59"/>
                    <a:pt x="28" y="59"/>
                  </a:cubicBezTo>
                  <a:cubicBezTo>
                    <a:pt x="14" y="59"/>
                    <a:pt x="3" y="70"/>
                    <a:pt x="3" y="84"/>
                  </a:cubicBezTo>
                  <a:cubicBezTo>
                    <a:pt x="3" y="86"/>
                    <a:pt x="3" y="86"/>
                    <a:pt x="3" y="86"/>
                  </a:cubicBezTo>
                  <a:cubicBezTo>
                    <a:pt x="3" y="100"/>
                    <a:pt x="14" y="111"/>
                    <a:pt x="28" y="111"/>
                  </a:cubicBezTo>
                  <a:cubicBezTo>
                    <a:pt x="63" y="111"/>
                    <a:pt x="63" y="111"/>
                    <a:pt x="63" y="111"/>
                  </a:cubicBezTo>
                  <a:cubicBezTo>
                    <a:pt x="64" y="111"/>
                    <a:pt x="65" y="112"/>
                    <a:pt x="65" y="112"/>
                  </a:cubicBezTo>
                  <a:cubicBezTo>
                    <a:pt x="65" y="113"/>
                    <a:pt x="64" y="114"/>
                    <a:pt x="63" y="11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5" name="Freeform 34"/>
            <p:cNvSpPr>
              <a:spLocks/>
            </p:cNvSpPr>
            <p:nvPr/>
          </p:nvSpPr>
          <p:spPr bwMode="auto">
            <a:xfrm>
              <a:off x="8194523" y="4097128"/>
              <a:ext cx="108691" cy="6186"/>
            </a:xfrm>
            <a:custGeom>
              <a:avLst/>
              <a:gdLst>
                <a:gd name="T0" fmla="*/ 50 w 52"/>
                <a:gd name="T1" fmla="*/ 3 h 3"/>
                <a:gd name="T2" fmla="*/ 2 w 52"/>
                <a:gd name="T3" fmla="*/ 3 h 3"/>
                <a:gd name="T4" fmla="*/ 0 w 52"/>
                <a:gd name="T5" fmla="*/ 1 h 3"/>
                <a:gd name="T6" fmla="*/ 2 w 52"/>
                <a:gd name="T7" fmla="*/ 0 h 3"/>
                <a:gd name="T8" fmla="*/ 50 w 52"/>
                <a:gd name="T9" fmla="*/ 0 h 3"/>
                <a:gd name="T10" fmla="*/ 52 w 52"/>
                <a:gd name="T11" fmla="*/ 1 h 3"/>
                <a:gd name="T12" fmla="*/ 50 w 5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52" h="3">
                  <a:moveTo>
                    <a:pt x="50" y="3"/>
                  </a:moveTo>
                  <a:cubicBezTo>
                    <a:pt x="2" y="3"/>
                    <a:pt x="2" y="3"/>
                    <a:pt x="2" y="3"/>
                  </a:cubicBezTo>
                  <a:cubicBezTo>
                    <a:pt x="1" y="3"/>
                    <a:pt x="0" y="2"/>
                    <a:pt x="0" y="1"/>
                  </a:cubicBezTo>
                  <a:cubicBezTo>
                    <a:pt x="0" y="0"/>
                    <a:pt x="1" y="0"/>
                    <a:pt x="2" y="0"/>
                  </a:cubicBezTo>
                  <a:cubicBezTo>
                    <a:pt x="50" y="0"/>
                    <a:pt x="50" y="0"/>
                    <a:pt x="50" y="0"/>
                  </a:cubicBezTo>
                  <a:cubicBezTo>
                    <a:pt x="51" y="0"/>
                    <a:pt x="52" y="0"/>
                    <a:pt x="52" y="1"/>
                  </a:cubicBezTo>
                  <a:cubicBezTo>
                    <a:pt x="52" y="2"/>
                    <a:pt x="51" y="3"/>
                    <a:pt x="50"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6" name="Freeform 35"/>
            <p:cNvSpPr>
              <a:spLocks/>
            </p:cNvSpPr>
            <p:nvPr/>
          </p:nvSpPr>
          <p:spPr bwMode="auto">
            <a:xfrm>
              <a:off x="8367718" y="4097128"/>
              <a:ext cx="111342" cy="6186"/>
            </a:xfrm>
            <a:custGeom>
              <a:avLst/>
              <a:gdLst>
                <a:gd name="T0" fmla="*/ 52 w 53"/>
                <a:gd name="T1" fmla="*/ 3 h 3"/>
                <a:gd name="T2" fmla="*/ 2 w 53"/>
                <a:gd name="T3" fmla="*/ 3 h 3"/>
                <a:gd name="T4" fmla="*/ 0 w 53"/>
                <a:gd name="T5" fmla="*/ 1 h 3"/>
                <a:gd name="T6" fmla="*/ 2 w 53"/>
                <a:gd name="T7" fmla="*/ 0 h 3"/>
                <a:gd name="T8" fmla="*/ 52 w 53"/>
                <a:gd name="T9" fmla="*/ 0 h 3"/>
                <a:gd name="T10" fmla="*/ 53 w 53"/>
                <a:gd name="T11" fmla="*/ 1 h 3"/>
                <a:gd name="T12" fmla="*/ 52 w 5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53" h="3">
                  <a:moveTo>
                    <a:pt x="52" y="3"/>
                  </a:moveTo>
                  <a:cubicBezTo>
                    <a:pt x="2" y="3"/>
                    <a:pt x="2" y="3"/>
                    <a:pt x="2" y="3"/>
                  </a:cubicBezTo>
                  <a:cubicBezTo>
                    <a:pt x="1" y="3"/>
                    <a:pt x="0" y="2"/>
                    <a:pt x="0" y="1"/>
                  </a:cubicBezTo>
                  <a:cubicBezTo>
                    <a:pt x="0" y="0"/>
                    <a:pt x="1" y="0"/>
                    <a:pt x="2" y="0"/>
                  </a:cubicBezTo>
                  <a:cubicBezTo>
                    <a:pt x="52" y="0"/>
                    <a:pt x="52" y="0"/>
                    <a:pt x="52" y="0"/>
                  </a:cubicBezTo>
                  <a:cubicBezTo>
                    <a:pt x="53" y="0"/>
                    <a:pt x="53" y="0"/>
                    <a:pt x="53" y="1"/>
                  </a:cubicBezTo>
                  <a:cubicBezTo>
                    <a:pt x="53" y="2"/>
                    <a:pt x="53" y="3"/>
                    <a:pt x="52"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7" name="Freeform 36"/>
            <p:cNvSpPr>
              <a:spLocks/>
            </p:cNvSpPr>
            <p:nvPr/>
          </p:nvSpPr>
          <p:spPr bwMode="auto">
            <a:xfrm>
              <a:off x="8194527" y="4120103"/>
              <a:ext cx="108691" cy="6186"/>
            </a:xfrm>
            <a:custGeom>
              <a:avLst/>
              <a:gdLst>
                <a:gd name="T0" fmla="*/ 50 w 52"/>
                <a:gd name="T1" fmla="*/ 3 h 3"/>
                <a:gd name="T2" fmla="*/ 2 w 52"/>
                <a:gd name="T3" fmla="*/ 3 h 3"/>
                <a:gd name="T4" fmla="*/ 0 w 52"/>
                <a:gd name="T5" fmla="*/ 1 h 3"/>
                <a:gd name="T6" fmla="*/ 2 w 52"/>
                <a:gd name="T7" fmla="*/ 0 h 3"/>
                <a:gd name="T8" fmla="*/ 50 w 52"/>
                <a:gd name="T9" fmla="*/ 0 h 3"/>
                <a:gd name="T10" fmla="*/ 52 w 52"/>
                <a:gd name="T11" fmla="*/ 1 h 3"/>
                <a:gd name="T12" fmla="*/ 50 w 5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52" h="3">
                  <a:moveTo>
                    <a:pt x="50" y="3"/>
                  </a:moveTo>
                  <a:cubicBezTo>
                    <a:pt x="2" y="3"/>
                    <a:pt x="2" y="3"/>
                    <a:pt x="2" y="3"/>
                  </a:cubicBezTo>
                  <a:cubicBezTo>
                    <a:pt x="1" y="3"/>
                    <a:pt x="0" y="2"/>
                    <a:pt x="0" y="1"/>
                  </a:cubicBezTo>
                  <a:cubicBezTo>
                    <a:pt x="0" y="0"/>
                    <a:pt x="1" y="0"/>
                    <a:pt x="2" y="0"/>
                  </a:cubicBezTo>
                  <a:cubicBezTo>
                    <a:pt x="50" y="0"/>
                    <a:pt x="50" y="0"/>
                    <a:pt x="50" y="0"/>
                  </a:cubicBezTo>
                  <a:cubicBezTo>
                    <a:pt x="51" y="0"/>
                    <a:pt x="52" y="0"/>
                    <a:pt x="52" y="1"/>
                  </a:cubicBezTo>
                  <a:cubicBezTo>
                    <a:pt x="52" y="2"/>
                    <a:pt x="51" y="3"/>
                    <a:pt x="50"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8" name="Freeform 37"/>
            <p:cNvSpPr>
              <a:spLocks/>
            </p:cNvSpPr>
            <p:nvPr/>
          </p:nvSpPr>
          <p:spPr bwMode="auto">
            <a:xfrm>
              <a:off x="8367707" y="4120103"/>
              <a:ext cx="111342" cy="6186"/>
            </a:xfrm>
            <a:custGeom>
              <a:avLst/>
              <a:gdLst>
                <a:gd name="T0" fmla="*/ 52 w 53"/>
                <a:gd name="T1" fmla="*/ 3 h 3"/>
                <a:gd name="T2" fmla="*/ 2 w 53"/>
                <a:gd name="T3" fmla="*/ 3 h 3"/>
                <a:gd name="T4" fmla="*/ 0 w 53"/>
                <a:gd name="T5" fmla="*/ 1 h 3"/>
                <a:gd name="T6" fmla="*/ 2 w 53"/>
                <a:gd name="T7" fmla="*/ 0 h 3"/>
                <a:gd name="T8" fmla="*/ 52 w 53"/>
                <a:gd name="T9" fmla="*/ 0 h 3"/>
                <a:gd name="T10" fmla="*/ 53 w 53"/>
                <a:gd name="T11" fmla="*/ 1 h 3"/>
                <a:gd name="T12" fmla="*/ 52 w 5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53" h="3">
                  <a:moveTo>
                    <a:pt x="52" y="3"/>
                  </a:moveTo>
                  <a:cubicBezTo>
                    <a:pt x="2" y="3"/>
                    <a:pt x="2" y="3"/>
                    <a:pt x="2" y="3"/>
                  </a:cubicBezTo>
                  <a:cubicBezTo>
                    <a:pt x="1" y="3"/>
                    <a:pt x="0" y="2"/>
                    <a:pt x="0" y="1"/>
                  </a:cubicBezTo>
                  <a:cubicBezTo>
                    <a:pt x="0" y="0"/>
                    <a:pt x="1" y="0"/>
                    <a:pt x="2" y="0"/>
                  </a:cubicBezTo>
                  <a:cubicBezTo>
                    <a:pt x="52" y="0"/>
                    <a:pt x="52" y="0"/>
                    <a:pt x="52" y="0"/>
                  </a:cubicBezTo>
                  <a:cubicBezTo>
                    <a:pt x="53" y="0"/>
                    <a:pt x="53" y="0"/>
                    <a:pt x="53" y="1"/>
                  </a:cubicBezTo>
                  <a:cubicBezTo>
                    <a:pt x="53" y="2"/>
                    <a:pt x="53" y="3"/>
                    <a:pt x="52"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39" name="Freeform 38"/>
            <p:cNvSpPr>
              <a:spLocks noEditPoints="1"/>
            </p:cNvSpPr>
            <p:nvPr/>
          </p:nvSpPr>
          <p:spPr bwMode="auto">
            <a:xfrm>
              <a:off x="8296988" y="3923928"/>
              <a:ext cx="76879" cy="258915"/>
            </a:xfrm>
            <a:custGeom>
              <a:avLst/>
              <a:gdLst>
                <a:gd name="T0" fmla="*/ 36 w 37"/>
                <a:gd name="T1" fmla="*/ 124 h 124"/>
                <a:gd name="T2" fmla="*/ 1 w 37"/>
                <a:gd name="T3" fmla="*/ 124 h 124"/>
                <a:gd name="T4" fmla="*/ 0 w 37"/>
                <a:gd name="T5" fmla="*/ 123 h 124"/>
                <a:gd name="T6" fmla="*/ 0 w 37"/>
                <a:gd name="T7" fmla="*/ 2 h 124"/>
                <a:gd name="T8" fmla="*/ 1 w 37"/>
                <a:gd name="T9" fmla="*/ 0 h 124"/>
                <a:gd name="T10" fmla="*/ 36 w 37"/>
                <a:gd name="T11" fmla="*/ 0 h 124"/>
                <a:gd name="T12" fmla="*/ 37 w 37"/>
                <a:gd name="T13" fmla="*/ 2 h 124"/>
                <a:gd name="T14" fmla="*/ 37 w 37"/>
                <a:gd name="T15" fmla="*/ 123 h 124"/>
                <a:gd name="T16" fmla="*/ 36 w 37"/>
                <a:gd name="T17" fmla="*/ 124 h 124"/>
                <a:gd name="T18" fmla="*/ 3 w 37"/>
                <a:gd name="T19" fmla="*/ 121 h 124"/>
                <a:gd name="T20" fmla="*/ 34 w 37"/>
                <a:gd name="T21" fmla="*/ 121 h 124"/>
                <a:gd name="T22" fmla="*/ 34 w 37"/>
                <a:gd name="T23" fmla="*/ 3 h 124"/>
                <a:gd name="T24" fmla="*/ 3 w 37"/>
                <a:gd name="T25" fmla="*/ 3 h 124"/>
                <a:gd name="T26" fmla="*/ 3 w 37"/>
                <a:gd name="T27" fmla="*/ 121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124">
                  <a:moveTo>
                    <a:pt x="36" y="124"/>
                  </a:moveTo>
                  <a:cubicBezTo>
                    <a:pt x="1" y="124"/>
                    <a:pt x="1" y="124"/>
                    <a:pt x="1" y="124"/>
                  </a:cubicBezTo>
                  <a:cubicBezTo>
                    <a:pt x="1" y="124"/>
                    <a:pt x="0" y="124"/>
                    <a:pt x="0" y="123"/>
                  </a:cubicBezTo>
                  <a:cubicBezTo>
                    <a:pt x="0" y="2"/>
                    <a:pt x="0" y="2"/>
                    <a:pt x="0" y="2"/>
                  </a:cubicBezTo>
                  <a:cubicBezTo>
                    <a:pt x="0" y="1"/>
                    <a:pt x="1" y="0"/>
                    <a:pt x="1" y="0"/>
                  </a:cubicBezTo>
                  <a:cubicBezTo>
                    <a:pt x="36" y="0"/>
                    <a:pt x="36" y="0"/>
                    <a:pt x="36" y="0"/>
                  </a:cubicBezTo>
                  <a:cubicBezTo>
                    <a:pt x="37" y="0"/>
                    <a:pt x="37" y="1"/>
                    <a:pt x="37" y="2"/>
                  </a:cubicBezTo>
                  <a:cubicBezTo>
                    <a:pt x="37" y="123"/>
                    <a:pt x="37" y="123"/>
                    <a:pt x="37" y="123"/>
                  </a:cubicBezTo>
                  <a:cubicBezTo>
                    <a:pt x="37" y="124"/>
                    <a:pt x="37" y="124"/>
                    <a:pt x="36" y="124"/>
                  </a:cubicBezTo>
                  <a:close/>
                  <a:moveTo>
                    <a:pt x="3" y="121"/>
                  </a:moveTo>
                  <a:cubicBezTo>
                    <a:pt x="34" y="121"/>
                    <a:pt x="34" y="121"/>
                    <a:pt x="34" y="121"/>
                  </a:cubicBezTo>
                  <a:cubicBezTo>
                    <a:pt x="34" y="3"/>
                    <a:pt x="34" y="3"/>
                    <a:pt x="34" y="3"/>
                  </a:cubicBezTo>
                  <a:cubicBezTo>
                    <a:pt x="3" y="3"/>
                    <a:pt x="3" y="3"/>
                    <a:pt x="3" y="3"/>
                  </a:cubicBezTo>
                  <a:lnTo>
                    <a:pt x="3" y="12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grpSp>
      <p:sp>
        <p:nvSpPr>
          <p:cNvPr id="10" name="Rounded Rectangle 9"/>
          <p:cNvSpPr/>
          <p:nvPr/>
        </p:nvSpPr>
        <p:spPr>
          <a:xfrm>
            <a:off x="3655717" y="1592104"/>
            <a:ext cx="1832565" cy="2038579"/>
          </a:xfrm>
          <a:prstGeom prst="roundRect">
            <a:avLst/>
          </a:prstGeom>
          <a:noFill/>
          <a:ln w="19050">
            <a:solidFill>
              <a:schemeClr val="accent4"/>
            </a:solidFill>
            <a:prstDash val="dash"/>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180000" tIns="180000" rIns="180000" bIns="180000" numCol="1" spcCol="1270" anchor="ctr" anchorCtr="0">
            <a:noAutofit/>
          </a:bodyPr>
          <a:lstStyle/>
          <a:p>
            <a:pPr algn="ctr" defTabSz="600075">
              <a:lnSpc>
                <a:spcPct val="90000"/>
              </a:lnSpc>
              <a:spcBef>
                <a:spcPct val="0"/>
              </a:spcBef>
              <a:spcAft>
                <a:spcPct val="35000"/>
              </a:spcAft>
            </a:pPr>
            <a:r>
              <a:rPr lang="en-AU" sz="1200" dirty="0" smtClean="0">
                <a:solidFill>
                  <a:schemeClr val="tx2"/>
                </a:solidFill>
              </a:rPr>
              <a:t>Targeting</a:t>
            </a:r>
            <a:r>
              <a:rPr lang="en-AU" sz="1200" b="1" dirty="0" smtClean="0">
                <a:solidFill>
                  <a:schemeClr val="tx2"/>
                </a:solidFill>
              </a:rPr>
              <a:t> </a:t>
            </a:r>
            <a:r>
              <a:rPr lang="en-AU" sz="1200" b="1" dirty="0">
                <a:solidFill>
                  <a:schemeClr val="tx2"/>
                </a:solidFill>
              </a:rPr>
              <a:t/>
            </a:r>
            <a:br>
              <a:rPr lang="en-AU" sz="1200" b="1" dirty="0">
                <a:solidFill>
                  <a:schemeClr val="tx2"/>
                </a:solidFill>
              </a:rPr>
            </a:br>
            <a:r>
              <a:rPr lang="en-AU" sz="1200" b="1" dirty="0">
                <a:solidFill>
                  <a:schemeClr val="tx2"/>
                </a:solidFill>
              </a:rPr>
              <a:t>capital works </a:t>
            </a:r>
            <a:br>
              <a:rPr lang="en-AU" sz="1200" b="1" dirty="0">
                <a:solidFill>
                  <a:schemeClr val="tx2"/>
                </a:solidFill>
              </a:rPr>
            </a:br>
            <a:r>
              <a:rPr lang="en-AU" sz="1200" dirty="0" smtClean="0">
                <a:solidFill>
                  <a:schemeClr val="tx2"/>
                </a:solidFill>
              </a:rPr>
              <a:t>toward community </a:t>
            </a:r>
            <a:r>
              <a:rPr lang="en-AU" sz="1200" dirty="0">
                <a:solidFill>
                  <a:schemeClr val="tx2"/>
                </a:solidFill>
              </a:rPr>
              <a:t>preschool places in areas of need and growing demand </a:t>
            </a:r>
          </a:p>
        </p:txBody>
      </p:sp>
      <p:grpSp>
        <p:nvGrpSpPr>
          <p:cNvPr id="52" name="Group 51"/>
          <p:cNvGrpSpPr/>
          <p:nvPr/>
        </p:nvGrpSpPr>
        <p:grpSpPr>
          <a:xfrm>
            <a:off x="4191219" y="3911282"/>
            <a:ext cx="781944" cy="781945"/>
            <a:chOff x="2522112" y="1419030"/>
            <a:chExt cx="795600" cy="795600"/>
          </a:xfrm>
        </p:grpSpPr>
        <p:sp>
          <p:nvSpPr>
            <p:cNvPr id="53" name="Oval 52"/>
            <p:cNvSpPr/>
            <p:nvPr/>
          </p:nvSpPr>
          <p:spPr>
            <a:xfrm>
              <a:off x="2522112" y="1419030"/>
              <a:ext cx="795600" cy="795600"/>
            </a:xfrm>
            <a:prstGeom prst="ellipse">
              <a:avLst/>
            </a:prstGeom>
            <a:solidFill>
              <a:schemeClr val="accent4"/>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AU" sz="900" dirty="0"/>
            </a:p>
          </p:txBody>
        </p:sp>
        <p:sp>
          <p:nvSpPr>
            <p:cNvPr id="54" name="Freeform 53"/>
            <p:cNvSpPr>
              <a:spLocks noEditPoints="1"/>
            </p:cNvSpPr>
            <p:nvPr/>
          </p:nvSpPr>
          <p:spPr bwMode="auto">
            <a:xfrm>
              <a:off x="2673376" y="1527427"/>
              <a:ext cx="492202" cy="493970"/>
            </a:xfrm>
            <a:custGeom>
              <a:avLst/>
              <a:gdLst>
                <a:gd name="T0" fmla="*/ 235 w 236"/>
                <a:gd name="T1" fmla="*/ 121 h 237"/>
                <a:gd name="T2" fmla="*/ 120 w 236"/>
                <a:gd name="T3" fmla="*/ 0 h 237"/>
                <a:gd name="T4" fmla="*/ 118 w 236"/>
                <a:gd name="T5" fmla="*/ 0 h 237"/>
                <a:gd name="T6" fmla="*/ 116 w 236"/>
                <a:gd name="T7" fmla="*/ 0 h 237"/>
                <a:gd name="T8" fmla="*/ 1 w 236"/>
                <a:gd name="T9" fmla="*/ 121 h 237"/>
                <a:gd name="T10" fmla="*/ 0 w 236"/>
                <a:gd name="T11" fmla="*/ 124 h 237"/>
                <a:gd name="T12" fmla="*/ 3 w 236"/>
                <a:gd name="T13" fmla="*/ 125 h 237"/>
                <a:gd name="T14" fmla="*/ 18 w 236"/>
                <a:gd name="T15" fmla="*/ 125 h 237"/>
                <a:gd name="T16" fmla="*/ 18 w 236"/>
                <a:gd name="T17" fmla="*/ 235 h 237"/>
                <a:gd name="T18" fmla="*/ 21 w 236"/>
                <a:gd name="T19" fmla="*/ 237 h 237"/>
                <a:gd name="T20" fmla="*/ 132 w 236"/>
                <a:gd name="T21" fmla="*/ 237 h 237"/>
                <a:gd name="T22" fmla="*/ 127 w 236"/>
                <a:gd name="T23" fmla="*/ 232 h 237"/>
                <a:gd name="T24" fmla="*/ 103 w 236"/>
                <a:gd name="T25" fmla="*/ 232 h 237"/>
                <a:gd name="T26" fmla="*/ 103 w 236"/>
                <a:gd name="T27" fmla="*/ 154 h 237"/>
                <a:gd name="T28" fmla="*/ 56 w 236"/>
                <a:gd name="T29" fmla="*/ 154 h 237"/>
                <a:gd name="T30" fmla="*/ 56 w 236"/>
                <a:gd name="T31" fmla="*/ 232 h 237"/>
                <a:gd name="T32" fmla="*/ 23 w 236"/>
                <a:gd name="T33" fmla="*/ 232 h 237"/>
                <a:gd name="T34" fmla="*/ 23 w 236"/>
                <a:gd name="T35" fmla="*/ 125 h 237"/>
                <a:gd name="T36" fmla="*/ 212 w 236"/>
                <a:gd name="T37" fmla="*/ 125 h 237"/>
                <a:gd name="T38" fmla="*/ 212 w 236"/>
                <a:gd name="T39" fmla="*/ 184 h 237"/>
                <a:gd name="T40" fmla="*/ 217 w 236"/>
                <a:gd name="T41" fmla="*/ 184 h 237"/>
                <a:gd name="T42" fmla="*/ 217 w 236"/>
                <a:gd name="T43" fmla="*/ 125 h 237"/>
                <a:gd name="T44" fmla="*/ 233 w 236"/>
                <a:gd name="T45" fmla="*/ 125 h 237"/>
                <a:gd name="T46" fmla="*/ 236 w 236"/>
                <a:gd name="T47" fmla="*/ 123 h 237"/>
                <a:gd name="T48" fmla="*/ 235 w 236"/>
                <a:gd name="T49" fmla="*/ 121 h 237"/>
                <a:gd name="T50" fmla="*/ 227 w 236"/>
                <a:gd name="T51" fmla="*/ 120 h 237"/>
                <a:gd name="T52" fmla="*/ 8 w 236"/>
                <a:gd name="T53" fmla="*/ 120 h 237"/>
                <a:gd name="T54" fmla="*/ 118 w 236"/>
                <a:gd name="T55" fmla="*/ 6 h 237"/>
                <a:gd name="T56" fmla="*/ 227 w 236"/>
                <a:gd name="T57" fmla="*/ 120 h 237"/>
                <a:gd name="T58" fmla="*/ 98 w 236"/>
                <a:gd name="T59" fmla="*/ 159 h 237"/>
                <a:gd name="T60" fmla="*/ 98 w 236"/>
                <a:gd name="T61" fmla="*/ 232 h 237"/>
                <a:gd name="T62" fmla="*/ 61 w 236"/>
                <a:gd name="T63" fmla="*/ 232 h 237"/>
                <a:gd name="T64" fmla="*/ 61 w 236"/>
                <a:gd name="T65" fmla="*/ 159 h 237"/>
                <a:gd name="T66" fmla="*/ 98 w 236"/>
                <a:gd name="T67" fmla="*/ 159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6" h="237">
                  <a:moveTo>
                    <a:pt x="235" y="121"/>
                  </a:moveTo>
                  <a:cubicBezTo>
                    <a:pt x="120" y="0"/>
                    <a:pt x="120" y="0"/>
                    <a:pt x="120" y="0"/>
                  </a:cubicBezTo>
                  <a:cubicBezTo>
                    <a:pt x="119" y="0"/>
                    <a:pt x="119" y="0"/>
                    <a:pt x="118" y="0"/>
                  </a:cubicBezTo>
                  <a:cubicBezTo>
                    <a:pt x="117" y="0"/>
                    <a:pt x="117" y="0"/>
                    <a:pt x="116" y="0"/>
                  </a:cubicBezTo>
                  <a:cubicBezTo>
                    <a:pt x="1" y="121"/>
                    <a:pt x="1" y="121"/>
                    <a:pt x="1" y="121"/>
                  </a:cubicBezTo>
                  <a:cubicBezTo>
                    <a:pt x="0" y="122"/>
                    <a:pt x="0" y="123"/>
                    <a:pt x="0" y="124"/>
                  </a:cubicBezTo>
                  <a:cubicBezTo>
                    <a:pt x="1" y="125"/>
                    <a:pt x="2" y="125"/>
                    <a:pt x="3" y="125"/>
                  </a:cubicBezTo>
                  <a:cubicBezTo>
                    <a:pt x="18" y="125"/>
                    <a:pt x="18" y="125"/>
                    <a:pt x="18" y="125"/>
                  </a:cubicBezTo>
                  <a:cubicBezTo>
                    <a:pt x="18" y="235"/>
                    <a:pt x="18" y="235"/>
                    <a:pt x="18" y="235"/>
                  </a:cubicBezTo>
                  <a:cubicBezTo>
                    <a:pt x="18" y="236"/>
                    <a:pt x="20" y="237"/>
                    <a:pt x="21" y="237"/>
                  </a:cubicBezTo>
                  <a:cubicBezTo>
                    <a:pt x="132" y="237"/>
                    <a:pt x="132" y="237"/>
                    <a:pt x="132" y="237"/>
                  </a:cubicBezTo>
                  <a:cubicBezTo>
                    <a:pt x="127" y="232"/>
                    <a:pt x="127" y="232"/>
                    <a:pt x="127" y="232"/>
                  </a:cubicBezTo>
                  <a:cubicBezTo>
                    <a:pt x="103" y="232"/>
                    <a:pt x="103" y="232"/>
                    <a:pt x="103" y="232"/>
                  </a:cubicBezTo>
                  <a:cubicBezTo>
                    <a:pt x="103" y="154"/>
                    <a:pt x="103" y="154"/>
                    <a:pt x="103" y="154"/>
                  </a:cubicBezTo>
                  <a:cubicBezTo>
                    <a:pt x="56" y="154"/>
                    <a:pt x="56" y="154"/>
                    <a:pt x="56" y="154"/>
                  </a:cubicBezTo>
                  <a:cubicBezTo>
                    <a:pt x="56" y="232"/>
                    <a:pt x="56" y="232"/>
                    <a:pt x="56" y="232"/>
                  </a:cubicBezTo>
                  <a:cubicBezTo>
                    <a:pt x="23" y="232"/>
                    <a:pt x="23" y="232"/>
                    <a:pt x="23" y="232"/>
                  </a:cubicBezTo>
                  <a:cubicBezTo>
                    <a:pt x="23" y="125"/>
                    <a:pt x="23" y="125"/>
                    <a:pt x="23" y="125"/>
                  </a:cubicBezTo>
                  <a:cubicBezTo>
                    <a:pt x="212" y="125"/>
                    <a:pt x="212" y="125"/>
                    <a:pt x="212" y="125"/>
                  </a:cubicBezTo>
                  <a:cubicBezTo>
                    <a:pt x="212" y="184"/>
                    <a:pt x="212" y="184"/>
                    <a:pt x="212" y="184"/>
                  </a:cubicBezTo>
                  <a:cubicBezTo>
                    <a:pt x="217" y="184"/>
                    <a:pt x="217" y="184"/>
                    <a:pt x="217" y="184"/>
                  </a:cubicBezTo>
                  <a:cubicBezTo>
                    <a:pt x="217" y="125"/>
                    <a:pt x="217" y="125"/>
                    <a:pt x="217" y="125"/>
                  </a:cubicBezTo>
                  <a:cubicBezTo>
                    <a:pt x="233" y="125"/>
                    <a:pt x="233" y="125"/>
                    <a:pt x="233" y="125"/>
                  </a:cubicBezTo>
                  <a:cubicBezTo>
                    <a:pt x="235" y="125"/>
                    <a:pt x="236" y="124"/>
                    <a:pt x="236" y="123"/>
                  </a:cubicBezTo>
                  <a:cubicBezTo>
                    <a:pt x="236" y="122"/>
                    <a:pt x="235" y="121"/>
                    <a:pt x="235" y="121"/>
                  </a:cubicBezTo>
                  <a:close/>
                  <a:moveTo>
                    <a:pt x="227" y="120"/>
                  </a:moveTo>
                  <a:cubicBezTo>
                    <a:pt x="8" y="120"/>
                    <a:pt x="8" y="120"/>
                    <a:pt x="8" y="120"/>
                  </a:cubicBezTo>
                  <a:cubicBezTo>
                    <a:pt x="118" y="6"/>
                    <a:pt x="118" y="6"/>
                    <a:pt x="118" y="6"/>
                  </a:cubicBezTo>
                  <a:lnTo>
                    <a:pt x="227" y="120"/>
                  </a:lnTo>
                  <a:close/>
                  <a:moveTo>
                    <a:pt x="98" y="159"/>
                  </a:moveTo>
                  <a:cubicBezTo>
                    <a:pt x="98" y="232"/>
                    <a:pt x="98" y="232"/>
                    <a:pt x="98" y="232"/>
                  </a:cubicBezTo>
                  <a:cubicBezTo>
                    <a:pt x="61" y="232"/>
                    <a:pt x="61" y="232"/>
                    <a:pt x="61" y="232"/>
                  </a:cubicBezTo>
                  <a:cubicBezTo>
                    <a:pt x="61" y="159"/>
                    <a:pt x="61" y="159"/>
                    <a:pt x="61" y="159"/>
                  </a:cubicBezTo>
                  <a:lnTo>
                    <a:pt x="98" y="15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sp>
          <p:nvSpPr>
            <p:cNvPr id="55" name="Freeform 54"/>
            <p:cNvSpPr>
              <a:spLocks noEditPoints="1"/>
            </p:cNvSpPr>
            <p:nvPr/>
          </p:nvSpPr>
          <p:spPr bwMode="auto">
            <a:xfrm>
              <a:off x="2953502" y="1900335"/>
              <a:ext cx="210312" cy="121063"/>
            </a:xfrm>
            <a:custGeom>
              <a:avLst/>
              <a:gdLst>
                <a:gd name="T0" fmla="*/ 79 w 101"/>
                <a:gd name="T1" fmla="*/ 13 h 58"/>
                <a:gd name="T2" fmla="*/ 72 w 101"/>
                <a:gd name="T3" fmla="*/ 14 h 58"/>
                <a:gd name="T4" fmla="*/ 48 w 101"/>
                <a:gd name="T5" fmla="*/ 0 h 58"/>
                <a:gd name="T6" fmla="*/ 21 w 101"/>
                <a:gd name="T7" fmla="*/ 24 h 58"/>
                <a:gd name="T8" fmla="*/ 18 w 101"/>
                <a:gd name="T9" fmla="*/ 24 h 58"/>
                <a:gd name="T10" fmla="*/ 0 w 101"/>
                <a:gd name="T11" fmla="*/ 41 h 58"/>
                <a:gd name="T12" fmla="*/ 18 w 101"/>
                <a:gd name="T13" fmla="*/ 58 h 58"/>
                <a:gd name="T14" fmla="*/ 79 w 101"/>
                <a:gd name="T15" fmla="*/ 58 h 58"/>
                <a:gd name="T16" fmla="*/ 101 w 101"/>
                <a:gd name="T17" fmla="*/ 35 h 58"/>
                <a:gd name="T18" fmla="*/ 79 w 101"/>
                <a:gd name="T19" fmla="*/ 13 h 58"/>
                <a:gd name="T20" fmla="*/ 26 w 101"/>
                <a:gd name="T21" fmla="*/ 27 h 58"/>
                <a:gd name="T22" fmla="*/ 26 w 101"/>
                <a:gd name="T23" fmla="*/ 26 h 58"/>
                <a:gd name="T24" fmla="*/ 48 w 101"/>
                <a:gd name="T25" fmla="*/ 5 h 58"/>
                <a:gd name="T26" fmla="*/ 69 w 101"/>
                <a:gd name="T27" fmla="*/ 19 h 58"/>
                <a:gd name="T28" fmla="*/ 70 w 101"/>
                <a:gd name="T29" fmla="*/ 20 h 58"/>
                <a:gd name="T30" fmla="*/ 72 w 101"/>
                <a:gd name="T31" fmla="*/ 20 h 58"/>
                <a:gd name="T32" fmla="*/ 79 w 101"/>
                <a:gd name="T33" fmla="*/ 18 h 58"/>
                <a:gd name="T34" fmla="*/ 96 w 101"/>
                <a:gd name="T35" fmla="*/ 35 h 58"/>
                <a:gd name="T36" fmla="*/ 79 w 101"/>
                <a:gd name="T37" fmla="*/ 53 h 58"/>
                <a:gd name="T38" fmla="*/ 18 w 101"/>
                <a:gd name="T39" fmla="*/ 53 h 58"/>
                <a:gd name="T40" fmla="*/ 5 w 101"/>
                <a:gd name="T41" fmla="*/ 41 h 58"/>
                <a:gd name="T42" fmla="*/ 18 w 101"/>
                <a:gd name="T43" fmla="*/ 29 h 58"/>
                <a:gd name="T44" fmla="*/ 23 w 101"/>
                <a:gd name="T45" fmla="*/ 30 h 58"/>
                <a:gd name="T46" fmla="*/ 25 w 101"/>
                <a:gd name="T47" fmla="*/ 30 h 58"/>
                <a:gd name="T48" fmla="*/ 26 w 101"/>
                <a:gd name="T49" fmla="*/ 28 h 58"/>
                <a:gd name="T50" fmla="*/ 26 w 101"/>
                <a:gd name="T51" fmla="*/ 2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1" h="58">
                  <a:moveTo>
                    <a:pt x="79" y="13"/>
                  </a:moveTo>
                  <a:cubicBezTo>
                    <a:pt x="77" y="13"/>
                    <a:pt x="75" y="14"/>
                    <a:pt x="72" y="14"/>
                  </a:cubicBezTo>
                  <a:cubicBezTo>
                    <a:pt x="68" y="5"/>
                    <a:pt x="59" y="0"/>
                    <a:pt x="48" y="0"/>
                  </a:cubicBezTo>
                  <a:cubicBezTo>
                    <a:pt x="34" y="0"/>
                    <a:pt x="23" y="10"/>
                    <a:pt x="21" y="24"/>
                  </a:cubicBezTo>
                  <a:cubicBezTo>
                    <a:pt x="20" y="24"/>
                    <a:pt x="19" y="24"/>
                    <a:pt x="18" y="24"/>
                  </a:cubicBezTo>
                  <a:cubicBezTo>
                    <a:pt x="8" y="24"/>
                    <a:pt x="0" y="32"/>
                    <a:pt x="0" y="41"/>
                  </a:cubicBezTo>
                  <a:cubicBezTo>
                    <a:pt x="0" y="51"/>
                    <a:pt x="8" y="58"/>
                    <a:pt x="18" y="58"/>
                  </a:cubicBezTo>
                  <a:cubicBezTo>
                    <a:pt x="79" y="58"/>
                    <a:pt x="79" y="58"/>
                    <a:pt x="79" y="58"/>
                  </a:cubicBezTo>
                  <a:cubicBezTo>
                    <a:pt x="91" y="58"/>
                    <a:pt x="101" y="47"/>
                    <a:pt x="101" y="35"/>
                  </a:cubicBezTo>
                  <a:cubicBezTo>
                    <a:pt x="101" y="23"/>
                    <a:pt x="91" y="13"/>
                    <a:pt x="79" y="13"/>
                  </a:cubicBezTo>
                  <a:close/>
                  <a:moveTo>
                    <a:pt x="26" y="27"/>
                  </a:moveTo>
                  <a:cubicBezTo>
                    <a:pt x="26" y="27"/>
                    <a:pt x="26" y="27"/>
                    <a:pt x="26" y="26"/>
                  </a:cubicBezTo>
                  <a:cubicBezTo>
                    <a:pt x="26" y="14"/>
                    <a:pt x="36" y="5"/>
                    <a:pt x="48" y="5"/>
                  </a:cubicBezTo>
                  <a:cubicBezTo>
                    <a:pt x="57" y="5"/>
                    <a:pt x="65" y="10"/>
                    <a:pt x="69" y="19"/>
                  </a:cubicBezTo>
                  <a:cubicBezTo>
                    <a:pt x="69" y="19"/>
                    <a:pt x="69" y="20"/>
                    <a:pt x="70" y="20"/>
                  </a:cubicBezTo>
                  <a:cubicBezTo>
                    <a:pt x="71" y="20"/>
                    <a:pt x="71" y="20"/>
                    <a:pt x="72" y="20"/>
                  </a:cubicBezTo>
                  <a:cubicBezTo>
                    <a:pt x="74" y="19"/>
                    <a:pt x="77" y="18"/>
                    <a:pt x="79" y="18"/>
                  </a:cubicBezTo>
                  <a:cubicBezTo>
                    <a:pt x="89" y="18"/>
                    <a:pt x="96" y="26"/>
                    <a:pt x="96" y="35"/>
                  </a:cubicBezTo>
                  <a:cubicBezTo>
                    <a:pt x="96" y="45"/>
                    <a:pt x="88" y="53"/>
                    <a:pt x="79" y="53"/>
                  </a:cubicBezTo>
                  <a:cubicBezTo>
                    <a:pt x="18" y="53"/>
                    <a:pt x="18" y="53"/>
                    <a:pt x="18" y="53"/>
                  </a:cubicBezTo>
                  <a:cubicBezTo>
                    <a:pt x="11" y="53"/>
                    <a:pt x="5" y="48"/>
                    <a:pt x="5" y="41"/>
                  </a:cubicBezTo>
                  <a:cubicBezTo>
                    <a:pt x="5" y="34"/>
                    <a:pt x="11" y="29"/>
                    <a:pt x="18" y="29"/>
                  </a:cubicBezTo>
                  <a:cubicBezTo>
                    <a:pt x="19" y="29"/>
                    <a:pt x="21" y="29"/>
                    <a:pt x="23" y="30"/>
                  </a:cubicBezTo>
                  <a:cubicBezTo>
                    <a:pt x="24" y="31"/>
                    <a:pt x="25" y="30"/>
                    <a:pt x="25" y="30"/>
                  </a:cubicBezTo>
                  <a:cubicBezTo>
                    <a:pt x="26" y="29"/>
                    <a:pt x="27" y="28"/>
                    <a:pt x="26" y="28"/>
                  </a:cubicBezTo>
                  <a:lnTo>
                    <a:pt x="26" y="2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grpSp>
      <p:sp>
        <p:nvSpPr>
          <p:cNvPr id="11" name="Rounded Rectangle 10"/>
          <p:cNvSpPr/>
          <p:nvPr/>
        </p:nvSpPr>
        <p:spPr>
          <a:xfrm>
            <a:off x="5718559" y="1592104"/>
            <a:ext cx="1832565" cy="2038579"/>
          </a:xfrm>
          <a:prstGeom prst="roundRect">
            <a:avLst/>
          </a:prstGeom>
          <a:noFill/>
          <a:ln w="19050">
            <a:solidFill>
              <a:schemeClr val="accent2"/>
            </a:solidFill>
            <a:prstDash val="dash"/>
          </a:ln>
        </p:spPr>
        <p:style>
          <a:lnRef idx="2">
            <a:scrgbClr r="0" g="0" b="0"/>
          </a:lnRef>
          <a:fillRef idx="1">
            <a:scrgbClr r="0" g="0" b="0"/>
          </a:fillRef>
          <a:effectRef idx="0">
            <a:schemeClr val="accent1">
              <a:alpha val="50000"/>
              <a:hueOff val="0"/>
              <a:satOff val="0"/>
              <a:lumOff val="0"/>
              <a:alphaOff val="0"/>
            </a:schemeClr>
          </a:effectRef>
          <a:fontRef idx="minor">
            <a:schemeClr val="tx1"/>
          </a:fontRef>
        </p:style>
        <p:txBody>
          <a:bodyPr spcFirstLastPara="0" vert="horz" wrap="square" lIns="180000" tIns="180000" rIns="180000" bIns="180000" numCol="1" spcCol="1270" anchor="t" anchorCtr="0">
            <a:noAutofit/>
          </a:bodyPr>
          <a:lstStyle/>
          <a:p>
            <a:pPr algn="ctr" defTabSz="600075">
              <a:lnSpc>
                <a:spcPct val="90000"/>
              </a:lnSpc>
              <a:spcBef>
                <a:spcPct val="0"/>
              </a:spcBef>
              <a:spcAft>
                <a:spcPct val="35000"/>
              </a:spcAft>
            </a:pPr>
            <a:r>
              <a:rPr lang="en-AU" sz="1200" dirty="0" smtClean="0">
                <a:solidFill>
                  <a:schemeClr val="tx2"/>
                </a:solidFill>
              </a:rPr>
              <a:t>Moving to a </a:t>
            </a:r>
            <a:r>
              <a:rPr lang="en-AU" sz="1200" b="1" dirty="0" smtClean="0">
                <a:solidFill>
                  <a:schemeClr val="tx2"/>
                </a:solidFill>
              </a:rPr>
              <a:t>demand-based funding model</a:t>
            </a:r>
            <a:br>
              <a:rPr lang="en-AU" sz="1200" b="1" dirty="0" smtClean="0">
                <a:solidFill>
                  <a:schemeClr val="tx2"/>
                </a:solidFill>
              </a:rPr>
            </a:br>
            <a:r>
              <a:rPr lang="en-AU" sz="1200" dirty="0" smtClean="0">
                <a:solidFill>
                  <a:schemeClr val="tx2"/>
                </a:solidFill>
              </a:rPr>
              <a:t>to account for population growth and Commonwealth funding uncertainty</a:t>
            </a:r>
            <a:endParaRPr lang="en-AU" sz="1200" dirty="0">
              <a:solidFill>
                <a:schemeClr val="tx2"/>
              </a:solidFill>
            </a:endParaRPr>
          </a:p>
        </p:txBody>
      </p:sp>
      <p:grpSp>
        <p:nvGrpSpPr>
          <p:cNvPr id="56" name="Group 55"/>
          <p:cNvGrpSpPr/>
          <p:nvPr/>
        </p:nvGrpSpPr>
        <p:grpSpPr>
          <a:xfrm>
            <a:off x="6261660" y="3911282"/>
            <a:ext cx="781944" cy="781945"/>
            <a:chOff x="1461796" y="3576651"/>
            <a:chExt cx="795600" cy="795600"/>
          </a:xfrm>
        </p:grpSpPr>
        <p:sp>
          <p:nvSpPr>
            <p:cNvPr id="57" name="Oval 56"/>
            <p:cNvSpPr/>
            <p:nvPr/>
          </p:nvSpPr>
          <p:spPr>
            <a:xfrm>
              <a:off x="1461796" y="3576651"/>
              <a:ext cx="795600" cy="795600"/>
            </a:xfrm>
            <a:prstGeom prst="ellipse">
              <a:avLst/>
            </a:prstGeom>
            <a:solidFill>
              <a:schemeClr val="accent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AU" sz="900" dirty="0"/>
            </a:p>
          </p:txBody>
        </p:sp>
        <p:sp>
          <p:nvSpPr>
            <p:cNvPr id="58" name="Freeform 57"/>
            <p:cNvSpPr>
              <a:spLocks noEditPoints="1"/>
            </p:cNvSpPr>
            <p:nvPr/>
          </p:nvSpPr>
          <p:spPr bwMode="auto">
            <a:xfrm>
              <a:off x="1612968" y="3754267"/>
              <a:ext cx="479831" cy="440065"/>
            </a:xfrm>
            <a:custGeom>
              <a:avLst/>
              <a:gdLst>
                <a:gd name="T0" fmla="*/ 84 w 230"/>
                <a:gd name="T1" fmla="*/ 210 h 211"/>
                <a:gd name="T2" fmla="*/ 58 w 230"/>
                <a:gd name="T3" fmla="*/ 147 h 211"/>
                <a:gd name="T4" fmla="*/ 31 w 230"/>
                <a:gd name="T5" fmla="*/ 163 h 211"/>
                <a:gd name="T6" fmla="*/ 4 w 230"/>
                <a:gd name="T7" fmla="*/ 119 h 211"/>
                <a:gd name="T8" fmla="*/ 45 w 230"/>
                <a:gd name="T9" fmla="*/ 106 h 211"/>
                <a:gd name="T10" fmla="*/ 33 w 230"/>
                <a:gd name="T11" fmla="*/ 46 h 211"/>
                <a:gd name="T12" fmla="*/ 34 w 230"/>
                <a:gd name="T13" fmla="*/ 44 h 211"/>
                <a:gd name="T14" fmla="*/ 91 w 230"/>
                <a:gd name="T15" fmla="*/ 28 h 211"/>
                <a:gd name="T16" fmla="*/ 93 w 230"/>
                <a:gd name="T17" fmla="*/ 38 h 211"/>
                <a:gd name="T18" fmla="*/ 113 w 230"/>
                <a:gd name="T19" fmla="*/ 71 h 211"/>
                <a:gd name="T20" fmla="*/ 133 w 230"/>
                <a:gd name="T21" fmla="*/ 59 h 211"/>
                <a:gd name="T22" fmla="*/ 123 w 230"/>
                <a:gd name="T23" fmla="*/ 29 h 211"/>
                <a:gd name="T24" fmla="*/ 119 w 230"/>
                <a:gd name="T25" fmla="*/ 20 h 211"/>
                <a:gd name="T26" fmla="*/ 121 w 230"/>
                <a:gd name="T27" fmla="*/ 17 h 211"/>
                <a:gd name="T28" fmla="*/ 179 w 230"/>
                <a:gd name="T29" fmla="*/ 1 h 211"/>
                <a:gd name="T30" fmla="*/ 198 w 230"/>
                <a:gd name="T31" fmla="*/ 65 h 211"/>
                <a:gd name="T32" fmla="*/ 191 w 230"/>
                <a:gd name="T33" fmla="*/ 68 h 211"/>
                <a:gd name="T34" fmla="*/ 172 w 230"/>
                <a:gd name="T35" fmla="*/ 66 h 211"/>
                <a:gd name="T36" fmla="*/ 158 w 230"/>
                <a:gd name="T37" fmla="*/ 94 h 211"/>
                <a:gd name="T38" fmla="*/ 186 w 230"/>
                <a:gd name="T39" fmla="*/ 109 h 211"/>
                <a:gd name="T40" fmla="*/ 200 w 230"/>
                <a:gd name="T41" fmla="*/ 96 h 211"/>
                <a:gd name="T42" fmla="*/ 209 w 230"/>
                <a:gd name="T43" fmla="*/ 96 h 211"/>
                <a:gd name="T44" fmla="*/ 230 w 230"/>
                <a:gd name="T45" fmla="*/ 166 h 211"/>
                <a:gd name="T46" fmla="*/ 173 w 230"/>
                <a:gd name="T47" fmla="*/ 184 h 211"/>
                <a:gd name="T48" fmla="*/ 168 w 230"/>
                <a:gd name="T49" fmla="*/ 173 h 211"/>
                <a:gd name="T50" fmla="*/ 169 w 230"/>
                <a:gd name="T51" fmla="*/ 154 h 211"/>
                <a:gd name="T52" fmla="*/ 141 w 230"/>
                <a:gd name="T53" fmla="*/ 139 h 211"/>
                <a:gd name="T54" fmla="*/ 127 w 230"/>
                <a:gd name="T55" fmla="*/ 167 h 211"/>
                <a:gd name="T56" fmla="*/ 139 w 230"/>
                <a:gd name="T57" fmla="*/ 182 h 211"/>
                <a:gd name="T58" fmla="*/ 142 w 230"/>
                <a:gd name="T59" fmla="*/ 193 h 211"/>
                <a:gd name="T60" fmla="*/ 87 w 230"/>
                <a:gd name="T61" fmla="*/ 211 h 211"/>
                <a:gd name="T62" fmla="*/ 65 w 230"/>
                <a:gd name="T63" fmla="*/ 141 h 211"/>
                <a:gd name="T64" fmla="*/ 87 w 230"/>
                <a:gd name="T65" fmla="*/ 207 h 211"/>
                <a:gd name="T66" fmla="*/ 135 w 230"/>
                <a:gd name="T67" fmla="*/ 184 h 211"/>
                <a:gd name="T68" fmla="*/ 125 w 230"/>
                <a:gd name="T69" fmla="*/ 149 h 211"/>
                <a:gd name="T70" fmla="*/ 148 w 230"/>
                <a:gd name="T71" fmla="*/ 134 h 211"/>
                <a:gd name="T72" fmla="*/ 172 w 230"/>
                <a:gd name="T73" fmla="*/ 172 h 211"/>
                <a:gd name="T74" fmla="*/ 226 w 230"/>
                <a:gd name="T75" fmla="*/ 164 h 211"/>
                <a:gd name="T76" fmla="*/ 202 w 230"/>
                <a:gd name="T77" fmla="*/ 100 h 211"/>
                <a:gd name="T78" fmla="*/ 179 w 230"/>
                <a:gd name="T79" fmla="*/ 114 h 211"/>
                <a:gd name="T80" fmla="*/ 156 w 230"/>
                <a:gd name="T81" fmla="*/ 75 h 211"/>
                <a:gd name="T82" fmla="*/ 191 w 230"/>
                <a:gd name="T83" fmla="*/ 64 h 211"/>
                <a:gd name="T84" fmla="*/ 175 w 230"/>
                <a:gd name="T85" fmla="*/ 4 h 211"/>
                <a:gd name="T86" fmla="*/ 126 w 230"/>
                <a:gd name="T87" fmla="*/ 26 h 211"/>
                <a:gd name="T88" fmla="*/ 136 w 230"/>
                <a:gd name="T89" fmla="*/ 61 h 211"/>
                <a:gd name="T90" fmla="*/ 113 w 230"/>
                <a:gd name="T91" fmla="*/ 75 h 211"/>
                <a:gd name="T92" fmla="*/ 89 w 230"/>
                <a:gd name="T93" fmla="*/ 37 h 211"/>
                <a:gd name="T94" fmla="*/ 37 w 230"/>
                <a:gd name="T95" fmla="*/ 47 h 211"/>
                <a:gd name="T96" fmla="*/ 55 w 230"/>
                <a:gd name="T97" fmla="*/ 106 h 211"/>
                <a:gd name="T98" fmla="*/ 45 w 230"/>
                <a:gd name="T99" fmla="*/ 110 h 211"/>
                <a:gd name="T100" fmla="*/ 23 w 230"/>
                <a:gd name="T101" fmla="*/ 108 h 211"/>
                <a:gd name="T102" fmla="*/ 6 w 230"/>
                <a:gd name="T103" fmla="*/ 140 h 211"/>
                <a:gd name="T104" fmla="*/ 39 w 230"/>
                <a:gd name="T105" fmla="*/ 157 h 211"/>
                <a:gd name="T106" fmla="*/ 56 w 230"/>
                <a:gd name="T107" fmla="*/ 143 h 211"/>
                <a:gd name="T108" fmla="*/ 65 w 230"/>
                <a:gd name="T109" fmla="*/ 14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30" h="211">
                  <a:moveTo>
                    <a:pt x="86" y="211"/>
                  </a:moveTo>
                  <a:cubicBezTo>
                    <a:pt x="85" y="211"/>
                    <a:pt x="84" y="211"/>
                    <a:pt x="84" y="210"/>
                  </a:cubicBezTo>
                  <a:cubicBezTo>
                    <a:pt x="64" y="145"/>
                    <a:pt x="64" y="145"/>
                    <a:pt x="64" y="145"/>
                  </a:cubicBezTo>
                  <a:cubicBezTo>
                    <a:pt x="58" y="147"/>
                    <a:pt x="58" y="147"/>
                    <a:pt x="58" y="147"/>
                  </a:cubicBezTo>
                  <a:cubicBezTo>
                    <a:pt x="54" y="154"/>
                    <a:pt x="48" y="159"/>
                    <a:pt x="40" y="161"/>
                  </a:cubicBezTo>
                  <a:cubicBezTo>
                    <a:pt x="37" y="162"/>
                    <a:pt x="34" y="163"/>
                    <a:pt x="31" y="163"/>
                  </a:cubicBezTo>
                  <a:cubicBezTo>
                    <a:pt x="18" y="163"/>
                    <a:pt x="6" y="154"/>
                    <a:pt x="2" y="142"/>
                  </a:cubicBezTo>
                  <a:cubicBezTo>
                    <a:pt x="0" y="134"/>
                    <a:pt x="1" y="126"/>
                    <a:pt x="4" y="119"/>
                  </a:cubicBezTo>
                  <a:cubicBezTo>
                    <a:pt x="8" y="112"/>
                    <a:pt x="15" y="106"/>
                    <a:pt x="22" y="104"/>
                  </a:cubicBezTo>
                  <a:cubicBezTo>
                    <a:pt x="30" y="102"/>
                    <a:pt x="38" y="102"/>
                    <a:pt x="45" y="106"/>
                  </a:cubicBezTo>
                  <a:cubicBezTo>
                    <a:pt x="51" y="104"/>
                    <a:pt x="51" y="104"/>
                    <a:pt x="51" y="104"/>
                  </a:cubicBezTo>
                  <a:cubicBezTo>
                    <a:pt x="33" y="46"/>
                    <a:pt x="33" y="46"/>
                    <a:pt x="33" y="46"/>
                  </a:cubicBezTo>
                  <a:cubicBezTo>
                    <a:pt x="33" y="46"/>
                    <a:pt x="33" y="45"/>
                    <a:pt x="33" y="45"/>
                  </a:cubicBezTo>
                  <a:cubicBezTo>
                    <a:pt x="33" y="44"/>
                    <a:pt x="33" y="44"/>
                    <a:pt x="34" y="44"/>
                  </a:cubicBezTo>
                  <a:cubicBezTo>
                    <a:pt x="88" y="27"/>
                    <a:pt x="88" y="27"/>
                    <a:pt x="88" y="27"/>
                  </a:cubicBezTo>
                  <a:cubicBezTo>
                    <a:pt x="89" y="27"/>
                    <a:pt x="91" y="27"/>
                    <a:pt x="91" y="28"/>
                  </a:cubicBezTo>
                  <a:cubicBezTo>
                    <a:pt x="93" y="37"/>
                    <a:pt x="93" y="37"/>
                    <a:pt x="93" y="37"/>
                  </a:cubicBezTo>
                  <a:cubicBezTo>
                    <a:pt x="94" y="37"/>
                    <a:pt x="94" y="38"/>
                    <a:pt x="93" y="38"/>
                  </a:cubicBezTo>
                  <a:cubicBezTo>
                    <a:pt x="90" y="43"/>
                    <a:pt x="90" y="49"/>
                    <a:pt x="92" y="55"/>
                  </a:cubicBezTo>
                  <a:cubicBezTo>
                    <a:pt x="94" y="65"/>
                    <a:pt x="103" y="71"/>
                    <a:pt x="113" y="71"/>
                  </a:cubicBezTo>
                  <a:cubicBezTo>
                    <a:pt x="115" y="71"/>
                    <a:pt x="117" y="70"/>
                    <a:pt x="120" y="70"/>
                  </a:cubicBezTo>
                  <a:cubicBezTo>
                    <a:pt x="125" y="68"/>
                    <a:pt x="130" y="64"/>
                    <a:pt x="133" y="59"/>
                  </a:cubicBezTo>
                  <a:cubicBezTo>
                    <a:pt x="136" y="54"/>
                    <a:pt x="136" y="48"/>
                    <a:pt x="134" y="42"/>
                  </a:cubicBezTo>
                  <a:cubicBezTo>
                    <a:pt x="132" y="36"/>
                    <a:pt x="128" y="32"/>
                    <a:pt x="123" y="29"/>
                  </a:cubicBezTo>
                  <a:cubicBezTo>
                    <a:pt x="123" y="29"/>
                    <a:pt x="122" y="28"/>
                    <a:pt x="122" y="28"/>
                  </a:cubicBezTo>
                  <a:cubicBezTo>
                    <a:pt x="119" y="20"/>
                    <a:pt x="119" y="20"/>
                    <a:pt x="119" y="20"/>
                  </a:cubicBezTo>
                  <a:cubicBezTo>
                    <a:pt x="119" y="19"/>
                    <a:pt x="119" y="19"/>
                    <a:pt x="120" y="18"/>
                  </a:cubicBezTo>
                  <a:cubicBezTo>
                    <a:pt x="120" y="18"/>
                    <a:pt x="120" y="17"/>
                    <a:pt x="121" y="17"/>
                  </a:cubicBezTo>
                  <a:cubicBezTo>
                    <a:pt x="176" y="0"/>
                    <a:pt x="176" y="0"/>
                    <a:pt x="176" y="0"/>
                  </a:cubicBezTo>
                  <a:cubicBezTo>
                    <a:pt x="177" y="0"/>
                    <a:pt x="178" y="0"/>
                    <a:pt x="179" y="1"/>
                  </a:cubicBezTo>
                  <a:cubicBezTo>
                    <a:pt x="198" y="64"/>
                    <a:pt x="198" y="64"/>
                    <a:pt x="198" y="64"/>
                  </a:cubicBezTo>
                  <a:cubicBezTo>
                    <a:pt x="199" y="64"/>
                    <a:pt x="199" y="65"/>
                    <a:pt x="198" y="65"/>
                  </a:cubicBezTo>
                  <a:cubicBezTo>
                    <a:pt x="198" y="66"/>
                    <a:pt x="198" y="66"/>
                    <a:pt x="197" y="66"/>
                  </a:cubicBezTo>
                  <a:cubicBezTo>
                    <a:pt x="191" y="68"/>
                    <a:pt x="191" y="68"/>
                    <a:pt x="191" y="68"/>
                  </a:cubicBezTo>
                  <a:cubicBezTo>
                    <a:pt x="191" y="68"/>
                    <a:pt x="190" y="68"/>
                    <a:pt x="190" y="68"/>
                  </a:cubicBezTo>
                  <a:cubicBezTo>
                    <a:pt x="185" y="65"/>
                    <a:pt x="178" y="65"/>
                    <a:pt x="172" y="66"/>
                  </a:cubicBezTo>
                  <a:cubicBezTo>
                    <a:pt x="167" y="68"/>
                    <a:pt x="162" y="72"/>
                    <a:pt x="159" y="77"/>
                  </a:cubicBezTo>
                  <a:cubicBezTo>
                    <a:pt x="156" y="83"/>
                    <a:pt x="156" y="88"/>
                    <a:pt x="158" y="94"/>
                  </a:cubicBezTo>
                  <a:cubicBezTo>
                    <a:pt x="161" y="103"/>
                    <a:pt x="169" y="110"/>
                    <a:pt x="179" y="110"/>
                  </a:cubicBezTo>
                  <a:cubicBezTo>
                    <a:pt x="181" y="110"/>
                    <a:pt x="184" y="109"/>
                    <a:pt x="186" y="109"/>
                  </a:cubicBezTo>
                  <a:cubicBezTo>
                    <a:pt x="191" y="107"/>
                    <a:pt x="196" y="103"/>
                    <a:pt x="199" y="97"/>
                  </a:cubicBezTo>
                  <a:cubicBezTo>
                    <a:pt x="199" y="97"/>
                    <a:pt x="200" y="97"/>
                    <a:pt x="200" y="96"/>
                  </a:cubicBezTo>
                  <a:cubicBezTo>
                    <a:pt x="206" y="95"/>
                    <a:pt x="206" y="95"/>
                    <a:pt x="206" y="95"/>
                  </a:cubicBezTo>
                  <a:cubicBezTo>
                    <a:pt x="207" y="94"/>
                    <a:pt x="208" y="95"/>
                    <a:pt x="209" y="96"/>
                  </a:cubicBezTo>
                  <a:cubicBezTo>
                    <a:pt x="230" y="165"/>
                    <a:pt x="230" y="165"/>
                    <a:pt x="230" y="165"/>
                  </a:cubicBezTo>
                  <a:cubicBezTo>
                    <a:pt x="230" y="165"/>
                    <a:pt x="230" y="166"/>
                    <a:pt x="230" y="166"/>
                  </a:cubicBezTo>
                  <a:cubicBezTo>
                    <a:pt x="230" y="167"/>
                    <a:pt x="229" y="167"/>
                    <a:pt x="229" y="167"/>
                  </a:cubicBezTo>
                  <a:cubicBezTo>
                    <a:pt x="173" y="184"/>
                    <a:pt x="173" y="184"/>
                    <a:pt x="173" y="184"/>
                  </a:cubicBezTo>
                  <a:cubicBezTo>
                    <a:pt x="172" y="185"/>
                    <a:pt x="171" y="184"/>
                    <a:pt x="171" y="183"/>
                  </a:cubicBezTo>
                  <a:cubicBezTo>
                    <a:pt x="168" y="173"/>
                    <a:pt x="168" y="173"/>
                    <a:pt x="168" y="173"/>
                  </a:cubicBezTo>
                  <a:cubicBezTo>
                    <a:pt x="167" y="172"/>
                    <a:pt x="167" y="172"/>
                    <a:pt x="168" y="171"/>
                  </a:cubicBezTo>
                  <a:cubicBezTo>
                    <a:pt x="171" y="166"/>
                    <a:pt x="171" y="160"/>
                    <a:pt x="169" y="154"/>
                  </a:cubicBezTo>
                  <a:cubicBezTo>
                    <a:pt x="167" y="145"/>
                    <a:pt x="158" y="138"/>
                    <a:pt x="148" y="138"/>
                  </a:cubicBezTo>
                  <a:cubicBezTo>
                    <a:pt x="146" y="138"/>
                    <a:pt x="144" y="139"/>
                    <a:pt x="141" y="139"/>
                  </a:cubicBezTo>
                  <a:cubicBezTo>
                    <a:pt x="136" y="141"/>
                    <a:pt x="131" y="145"/>
                    <a:pt x="128" y="150"/>
                  </a:cubicBezTo>
                  <a:cubicBezTo>
                    <a:pt x="126" y="156"/>
                    <a:pt x="125" y="162"/>
                    <a:pt x="127" y="167"/>
                  </a:cubicBezTo>
                  <a:cubicBezTo>
                    <a:pt x="129" y="173"/>
                    <a:pt x="133" y="178"/>
                    <a:pt x="138" y="180"/>
                  </a:cubicBezTo>
                  <a:cubicBezTo>
                    <a:pt x="139" y="181"/>
                    <a:pt x="139" y="181"/>
                    <a:pt x="139" y="182"/>
                  </a:cubicBezTo>
                  <a:cubicBezTo>
                    <a:pt x="142" y="192"/>
                    <a:pt x="142" y="192"/>
                    <a:pt x="142" y="192"/>
                  </a:cubicBezTo>
                  <a:cubicBezTo>
                    <a:pt x="142" y="192"/>
                    <a:pt x="142" y="193"/>
                    <a:pt x="142" y="193"/>
                  </a:cubicBezTo>
                  <a:cubicBezTo>
                    <a:pt x="142" y="194"/>
                    <a:pt x="141" y="194"/>
                    <a:pt x="141" y="194"/>
                  </a:cubicBezTo>
                  <a:cubicBezTo>
                    <a:pt x="87" y="211"/>
                    <a:pt x="87" y="211"/>
                    <a:pt x="87" y="211"/>
                  </a:cubicBezTo>
                  <a:cubicBezTo>
                    <a:pt x="86" y="211"/>
                    <a:pt x="86" y="211"/>
                    <a:pt x="86" y="211"/>
                  </a:cubicBezTo>
                  <a:close/>
                  <a:moveTo>
                    <a:pt x="65" y="141"/>
                  </a:moveTo>
                  <a:cubicBezTo>
                    <a:pt x="66" y="141"/>
                    <a:pt x="67" y="141"/>
                    <a:pt x="67" y="142"/>
                  </a:cubicBezTo>
                  <a:cubicBezTo>
                    <a:pt x="87" y="207"/>
                    <a:pt x="87" y="207"/>
                    <a:pt x="87" y="207"/>
                  </a:cubicBezTo>
                  <a:cubicBezTo>
                    <a:pt x="138" y="191"/>
                    <a:pt x="138" y="191"/>
                    <a:pt x="138" y="191"/>
                  </a:cubicBezTo>
                  <a:cubicBezTo>
                    <a:pt x="135" y="184"/>
                    <a:pt x="135" y="184"/>
                    <a:pt x="135" y="184"/>
                  </a:cubicBezTo>
                  <a:cubicBezTo>
                    <a:pt x="129" y="180"/>
                    <a:pt x="125" y="175"/>
                    <a:pt x="123" y="168"/>
                  </a:cubicBezTo>
                  <a:cubicBezTo>
                    <a:pt x="121" y="162"/>
                    <a:pt x="122" y="155"/>
                    <a:pt x="125" y="149"/>
                  </a:cubicBezTo>
                  <a:cubicBezTo>
                    <a:pt x="128" y="142"/>
                    <a:pt x="134" y="138"/>
                    <a:pt x="140" y="136"/>
                  </a:cubicBezTo>
                  <a:cubicBezTo>
                    <a:pt x="143" y="135"/>
                    <a:pt x="145" y="134"/>
                    <a:pt x="148" y="134"/>
                  </a:cubicBezTo>
                  <a:cubicBezTo>
                    <a:pt x="160" y="134"/>
                    <a:pt x="170" y="142"/>
                    <a:pt x="173" y="153"/>
                  </a:cubicBezTo>
                  <a:cubicBezTo>
                    <a:pt x="175" y="159"/>
                    <a:pt x="175" y="166"/>
                    <a:pt x="172" y="172"/>
                  </a:cubicBezTo>
                  <a:cubicBezTo>
                    <a:pt x="174" y="180"/>
                    <a:pt x="174" y="180"/>
                    <a:pt x="174" y="180"/>
                  </a:cubicBezTo>
                  <a:cubicBezTo>
                    <a:pt x="226" y="164"/>
                    <a:pt x="226" y="164"/>
                    <a:pt x="226" y="164"/>
                  </a:cubicBezTo>
                  <a:cubicBezTo>
                    <a:pt x="205" y="99"/>
                    <a:pt x="205" y="99"/>
                    <a:pt x="205" y="99"/>
                  </a:cubicBezTo>
                  <a:cubicBezTo>
                    <a:pt x="202" y="100"/>
                    <a:pt x="202" y="100"/>
                    <a:pt x="202" y="100"/>
                  </a:cubicBezTo>
                  <a:cubicBezTo>
                    <a:pt x="199" y="106"/>
                    <a:pt x="193" y="110"/>
                    <a:pt x="187" y="112"/>
                  </a:cubicBezTo>
                  <a:cubicBezTo>
                    <a:pt x="184" y="113"/>
                    <a:pt x="182" y="114"/>
                    <a:pt x="179" y="114"/>
                  </a:cubicBezTo>
                  <a:cubicBezTo>
                    <a:pt x="167" y="114"/>
                    <a:pt x="157" y="106"/>
                    <a:pt x="154" y="95"/>
                  </a:cubicBezTo>
                  <a:cubicBezTo>
                    <a:pt x="152" y="89"/>
                    <a:pt x="152" y="82"/>
                    <a:pt x="156" y="75"/>
                  </a:cubicBezTo>
                  <a:cubicBezTo>
                    <a:pt x="159" y="69"/>
                    <a:pt x="164" y="65"/>
                    <a:pt x="171" y="63"/>
                  </a:cubicBezTo>
                  <a:cubicBezTo>
                    <a:pt x="178" y="61"/>
                    <a:pt x="185" y="61"/>
                    <a:pt x="191" y="64"/>
                  </a:cubicBezTo>
                  <a:cubicBezTo>
                    <a:pt x="194" y="63"/>
                    <a:pt x="194" y="63"/>
                    <a:pt x="194" y="63"/>
                  </a:cubicBezTo>
                  <a:cubicBezTo>
                    <a:pt x="175" y="4"/>
                    <a:pt x="175" y="4"/>
                    <a:pt x="175" y="4"/>
                  </a:cubicBezTo>
                  <a:cubicBezTo>
                    <a:pt x="124" y="20"/>
                    <a:pt x="124" y="20"/>
                    <a:pt x="124" y="20"/>
                  </a:cubicBezTo>
                  <a:cubicBezTo>
                    <a:pt x="126" y="26"/>
                    <a:pt x="126" y="26"/>
                    <a:pt x="126" y="26"/>
                  </a:cubicBezTo>
                  <a:cubicBezTo>
                    <a:pt x="132" y="29"/>
                    <a:pt x="136" y="34"/>
                    <a:pt x="138" y="41"/>
                  </a:cubicBezTo>
                  <a:cubicBezTo>
                    <a:pt x="140" y="48"/>
                    <a:pt x="140" y="55"/>
                    <a:pt x="136" y="61"/>
                  </a:cubicBezTo>
                  <a:cubicBezTo>
                    <a:pt x="133" y="67"/>
                    <a:pt x="128" y="72"/>
                    <a:pt x="121" y="74"/>
                  </a:cubicBezTo>
                  <a:cubicBezTo>
                    <a:pt x="118" y="74"/>
                    <a:pt x="116" y="75"/>
                    <a:pt x="113" y="75"/>
                  </a:cubicBezTo>
                  <a:cubicBezTo>
                    <a:pt x="101" y="75"/>
                    <a:pt x="91" y="67"/>
                    <a:pt x="88" y="56"/>
                  </a:cubicBezTo>
                  <a:cubicBezTo>
                    <a:pt x="86" y="50"/>
                    <a:pt x="86" y="43"/>
                    <a:pt x="89" y="37"/>
                  </a:cubicBezTo>
                  <a:cubicBezTo>
                    <a:pt x="88" y="31"/>
                    <a:pt x="88" y="31"/>
                    <a:pt x="88" y="31"/>
                  </a:cubicBezTo>
                  <a:cubicBezTo>
                    <a:pt x="37" y="47"/>
                    <a:pt x="37" y="47"/>
                    <a:pt x="37" y="47"/>
                  </a:cubicBezTo>
                  <a:cubicBezTo>
                    <a:pt x="55" y="105"/>
                    <a:pt x="55" y="105"/>
                    <a:pt x="55" y="105"/>
                  </a:cubicBezTo>
                  <a:cubicBezTo>
                    <a:pt x="55" y="105"/>
                    <a:pt x="55" y="106"/>
                    <a:pt x="55" y="106"/>
                  </a:cubicBezTo>
                  <a:cubicBezTo>
                    <a:pt x="55" y="107"/>
                    <a:pt x="54" y="107"/>
                    <a:pt x="54" y="107"/>
                  </a:cubicBezTo>
                  <a:cubicBezTo>
                    <a:pt x="45" y="110"/>
                    <a:pt x="45" y="110"/>
                    <a:pt x="45" y="110"/>
                  </a:cubicBezTo>
                  <a:cubicBezTo>
                    <a:pt x="45" y="110"/>
                    <a:pt x="44" y="110"/>
                    <a:pt x="44" y="110"/>
                  </a:cubicBezTo>
                  <a:cubicBezTo>
                    <a:pt x="38" y="106"/>
                    <a:pt x="30" y="106"/>
                    <a:pt x="23" y="108"/>
                  </a:cubicBezTo>
                  <a:cubicBezTo>
                    <a:pt x="17" y="110"/>
                    <a:pt x="11" y="114"/>
                    <a:pt x="8" y="121"/>
                  </a:cubicBezTo>
                  <a:cubicBezTo>
                    <a:pt x="5" y="127"/>
                    <a:pt x="4" y="134"/>
                    <a:pt x="6" y="140"/>
                  </a:cubicBezTo>
                  <a:cubicBezTo>
                    <a:pt x="10" y="151"/>
                    <a:pt x="20" y="159"/>
                    <a:pt x="31" y="159"/>
                  </a:cubicBezTo>
                  <a:cubicBezTo>
                    <a:pt x="34" y="159"/>
                    <a:pt x="37" y="158"/>
                    <a:pt x="39" y="157"/>
                  </a:cubicBezTo>
                  <a:cubicBezTo>
                    <a:pt x="46" y="155"/>
                    <a:pt x="51" y="151"/>
                    <a:pt x="55" y="144"/>
                  </a:cubicBezTo>
                  <a:cubicBezTo>
                    <a:pt x="55" y="144"/>
                    <a:pt x="55" y="143"/>
                    <a:pt x="56" y="143"/>
                  </a:cubicBezTo>
                  <a:cubicBezTo>
                    <a:pt x="64" y="141"/>
                    <a:pt x="64" y="141"/>
                    <a:pt x="64" y="141"/>
                  </a:cubicBezTo>
                  <a:cubicBezTo>
                    <a:pt x="65" y="141"/>
                    <a:pt x="65" y="141"/>
                    <a:pt x="65" y="14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AU" dirty="0"/>
            </a:p>
          </p:txBody>
        </p:sp>
      </p:grpSp>
      <mc:AlternateContent xmlns:mc="http://schemas.openxmlformats.org/markup-compatibility/2006" xmlns:p14="http://schemas.microsoft.com/office/powerpoint/2010/main">
        <mc:Choice Requires="p14">
          <p:contentPart p14:bwMode="auto" r:id="rId3">
            <p14:nvContentPartPr>
              <p14:cNvPr id="46" name="Ink 45"/>
              <p14:cNvContentPartPr/>
              <p14:nvPr/>
            </p14:nvContentPartPr>
            <p14:xfrm>
              <a:off x="5620047" y="477380"/>
              <a:ext cx="9720" cy="3600"/>
            </p14:xfrm>
          </p:contentPart>
        </mc:Choice>
        <mc:Fallback xmlns="">
          <p:pic>
            <p:nvPicPr>
              <p:cNvPr id="46" name="Ink 45"/>
              <p:cNvPicPr/>
              <p:nvPr/>
            </p:nvPicPr>
            <p:blipFill>
              <a:blip r:embed="rId10"/>
              <a:stretch>
                <a:fillRect/>
              </a:stretch>
            </p:blipFill>
            <p:spPr>
              <a:xfrm>
                <a:off x="5609967" y="467300"/>
                <a:ext cx="29880" cy="23760"/>
              </a:xfrm>
              <a:prstGeom prst="rect">
                <a:avLst/>
              </a:prstGeom>
            </p:spPr>
          </p:pic>
        </mc:Fallback>
      </mc:AlternateContent>
      <p:sp>
        <p:nvSpPr>
          <p:cNvPr id="40" name="Footer Placeholder 4"/>
          <p:cNvSpPr>
            <a:spLocks noGrp="1"/>
          </p:cNvSpPr>
          <p:nvPr>
            <p:ph type="ftr" sz="quarter" idx="11"/>
          </p:nvPr>
        </p:nvSpPr>
        <p:spPr>
          <a:xfrm>
            <a:off x="395536" y="4749626"/>
            <a:ext cx="2736305" cy="273844"/>
          </a:xfrm>
        </p:spPr>
        <p:txBody>
          <a:bodyPr/>
          <a:lstStyle/>
          <a:p>
            <a:r>
              <a:rPr lang="en-AU" dirty="0" smtClean="0"/>
              <a:t>© NSW Department of Education | Presentation to the NSWPPA</a:t>
            </a:r>
            <a:endParaRPr lang="en-AU" dirty="0"/>
          </a:p>
        </p:txBody>
      </p:sp>
    </p:spTree>
    <p:extLst>
      <p:ext uri="{BB962C8B-B14F-4D97-AF65-F5344CB8AC3E}">
        <p14:creationId xmlns:p14="http://schemas.microsoft.com/office/powerpoint/2010/main" val="3606777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AU" dirty="0" smtClean="0"/>
              <a:t>Catalyst Lab</a:t>
            </a:r>
            <a:endParaRPr lang="en-AU" dirty="0">
              <a:latin typeface="+mn-lt"/>
            </a:endParaRPr>
          </a:p>
        </p:txBody>
      </p:sp>
      <p:sp>
        <p:nvSpPr>
          <p:cNvPr id="4" name="Date Placeholder 3"/>
          <p:cNvSpPr>
            <a:spLocks noGrp="1"/>
          </p:cNvSpPr>
          <p:nvPr>
            <p:ph type="dt" sz="half" idx="10"/>
          </p:nvPr>
        </p:nvSpPr>
        <p:spPr/>
        <p:txBody>
          <a:bodyPr/>
          <a:lstStyle/>
          <a:p>
            <a:fld id="{2624536D-FED3-495B-B3FE-54ED69616E85}"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6" name="Slide Number Placeholder 5"/>
          <p:cNvSpPr>
            <a:spLocks noGrp="1"/>
          </p:cNvSpPr>
          <p:nvPr>
            <p:ph type="sldNum" sz="quarter" idx="12"/>
          </p:nvPr>
        </p:nvSpPr>
        <p:spPr/>
        <p:txBody>
          <a:bodyPr/>
          <a:lstStyle/>
          <a:p>
            <a:r>
              <a:rPr lang="en-AU" smtClean="0"/>
              <a:t>Page </a:t>
            </a:r>
            <a:fld id="{4A2A1DA9-8CAF-4BCA-B496-545B076AED2D}" type="slidenum">
              <a:rPr lang="en-AU" smtClean="0"/>
              <a:pPr/>
              <a:t>5</a:t>
            </a:fld>
            <a:endParaRPr lang="en-AU" dirty="0"/>
          </a:p>
        </p:txBody>
      </p:sp>
    </p:spTree>
    <p:extLst>
      <p:ext uri="{BB962C8B-B14F-4D97-AF65-F5344CB8AC3E}">
        <p14:creationId xmlns:p14="http://schemas.microsoft.com/office/powerpoint/2010/main" val="3500509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sz="2000" b="1" dirty="0" smtClean="0">
                <a:solidFill>
                  <a:schemeClr val="accent5">
                    <a:lumMod val="50000"/>
                  </a:schemeClr>
                </a:solidFill>
              </a:rPr>
              <a:t>The implications of </a:t>
            </a:r>
            <a:r>
              <a:rPr lang="en-AU" sz="2000" b="1" i="1" dirty="0" smtClean="0">
                <a:solidFill>
                  <a:schemeClr val="accent5">
                    <a:lumMod val="50000"/>
                  </a:schemeClr>
                </a:solidFill>
              </a:rPr>
              <a:t>Education for a changing world</a:t>
            </a:r>
            <a:endParaRPr lang="en-AU" sz="2000" b="1" i="1" dirty="0">
              <a:solidFill>
                <a:schemeClr val="accent5">
                  <a:lumMod val="50000"/>
                </a:schemeClr>
              </a:solidFill>
              <a:latin typeface="+mn-lt"/>
            </a:endParaRP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AU" sz="2000" dirty="0" smtClean="0"/>
              <a:t>Examining the impact of AI on life, work and the implications it raises for education.</a:t>
            </a:r>
          </a:p>
          <a:p>
            <a:pPr marL="342900" indent="-342900">
              <a:buFont typeface="Arial" panose="020B0604020202020204" pitchFamily="34" charset="0"/>
              <a:buChar char="•"/>
            </a:pPr>
            <a:r>
              <a:rPr lang="en-AU" sz="2000" dirty="0" smtClean="0"/>
              <a:t>Developments to likely demand that students have stronger skills to navigate a more complex world.</a:t>
            </a:r>
          </a:p>
          <a:p>
            <a:pPr marL="342900" indent="-342900">
              <a:buFont typeface="Arial" panose="020B0604020202020204" pitchFamily="34" charset="0"/>
              <a:buChar char="•"/>
            </a:pPr>
            <a:r>
              <a:rPr lang="en-AU" sz="2000" dirty="0" smtClean="0"/>
              <a:t>Support greater innovation in schools to ensure all students are equipped for an AI world.</a:t>
            </a:r>
            <a:endParaRPr lang="en-AU" sz="2000" dirty="0"/>
          </a:p>
        </p:txBody>
      </p:sp>
      <p:sp>
        <p:nvSpPr>
          <p:cNvPr id="3" name="Date Placeholder 2"/>
          <p:cNvSpPr>
            <a:spLocks noGrp="1"/>
          </p:cNvSpPr>
          <p:nvPr>
            <p:ph type="dt" sz="half" idx="10"/>
          </p:nvPr>
        </p:nvSpPr>
        <p:spPr/>
        <p:txBody>
          <a:bodyPr/>
          <a:lstStyle/>
          <a:p>
            <a:fld id="{F776A20C-A397-46E0-93A2-33AF0BDEDE49}" type="datetime4">
              <a:rPr lang="en-AU" smtClean="0"/>
              <a:pPr/>
              <a:t>7 September 2018</a:t>
            </a:fld>
            <a:endParaRPr lang="en-AU" dirty="0"/>
          </a:p>
        </p:txBody>
      </p:sp>
      <p:sp>
        <p:nvSpPr>
          <p:cNvPr id="4" name="Footer Placeholder 3"/>
          <p:cNvSpPr>
            <a:spLocks noGrp="1"/>
          </p:cNvSpPr>
          <p:nvPr>
            <p:ph type="ftr" sz="quarter" idx="11"/>
          </p:nvPr>
        </p:nvSpPr>
        <p:spPr/>
        <p:txBody>
          <a:bodyPr/>
          <a:lstStyle/>
          <a:p>
            <a:r>
              <a:rPr lang="en-AU" dirty="0" smtClean="0"/>
              <a:t>© NSW Department of Education | Presentation to the NSWPAA</a:t>
            </a:r>
            <a:endParaRPr lang="en-AU" dirty="0"/>
          </a:p>
        </p:txBody>
      </p:sp>
      <p:sp>
        <p:nvSpPr>
          <p:cNvPr id="5" name="Slide Number Placeholder 4"/>
          <p:cNvSpPr>
            <a:spLocks noGrp="1"/>
          </p:cNvSpPr>
          <p:nvPr>
            <p:ph type="sldNum" sz="quarter" idx="12"/>
          </p:nvPr>
        </p:nvSpPr>
        <p:spPr/>
        <p:txBody>
          <a:bodyPr/>
          <a:lstStyle/>
          <a:p>
            <a:r>
              <a:rPr lang="en-AU" smtClean="0"/>
              <a:t>Page </a:t>
            </a:r>
            <a:fld id="{4A2A1DA9-8CAF-4BCA-B496-545B076AED2D}" type="slidenum">
              <a:rPr lang="en-AU" smtClean="0"/>
              <a:pPr/>
              <a:t>6</a:t>
            </a:fld>
            <a:endParaRPr lang="en-AU" dirty="0"/>
          </a:p>
        </p:txBody>
      </p:sp>
      <p:graphicFrame>
        <p:nvGraphicFramePr>
          <p:cNvPr id="40" name="Chart 39"/>
          <p:cNvGraphicFramePr/>
          <p:nvPr>
            <p:extLst>
              <p:ext uri="{D42A27DB-BD31-4B8C-83A1-F6EECF244321}">
                <p14:modId xmlns:p14="http://schemas.microsoft.com/office/powerpoint/2010/main" val="2579851883"/>
              </p:ext>
            </p:extLst>
          </p:nvPr>
        </p:nvGraphicFramePr>
        <p:xfrm>
          <a:off x="5364088" y="1275606"/>
          <a:ext cx="4766758" cy="2715050"/>
        </p:xfrm>
        <a:graphic>
          <a:graphicData uri="http://schemas.openxmlformats.org/drawingml/2006/chart">
            <c:chart xmlns:c="http://schemas.openxmlformats.org/drawingml/2006/chart" xmlns:r="http://schemas.openxmlformats.org/officeDocument/2006/relationships" r:id="rId3"/>
          </a:graphicData>
        </a:graphic>
      </p:graphicFrame>
      <p:grpSp>
        <p:nvGrpSpPr>
          <p:cNvPr id="41" name="Group 40"/>
          <p:cNvGrpSpPr/>
          <p:nvPr/>
        </p:nvGrpSpPr>
        <p:grpSpPr>
          <a:xfrm>
            <a:off x="7177409" y="2083790"/>
            <a:ext cx="1152128" cy="1098681"/>
            <a:chOff x="9764713" y="4740275"/>
            <a:chExt cx="1428750" cy="1428750"/>
          </a:xfrm>
          <a:solidFill>
            <a:schemeClr val="bg1"/>
          </a:solidFill>
        </p:grpSpPr>
        <p:sp>
          <p:nvSpPr>
            <p:cNvPr id="42" name="Freeform 92"/>
            <p:cNvSpPr>
              <a:spLocks noEditPoints="1"/>
            </p:cNvSpPr>
            <p:nvPr/>
          </p:nvSpPr>
          <p:spPr bwMode="auto">
            <a:xfrm>
              <a:off x="9764713" y="4740275"/>
              <a:ext cx="1428750" cy="1428750"/>
            </a:xfrm>
            <a:custGeom>
              <a:avLst/>
              <a:gdLst>
                <a:gd name="T0" fmla="*/ 191 w 381"/>
                <a:gd name="T1" fmla="*/ 3 h 381"/>
                <a:gd name="T2" fmla="*/ 378 w 381"/>
                <a:gd name="T3" fmla="*/ 191 h 381"/>
                <a:gd name="T4" fmla="*/ 191 w 381"/>
                <a:gd name="T5" fmla="*/ 378 h 381"/>
                <a:gd name="T6" fmla="*/ 3 w 381"/>
                <a:gd name="T7" fmla="*/ 191 h 381"/>
                <a:gd name="T8" fmla="*/ 191 w 381"/>
                <a:gd name="T9" fmla="*/ 3 h 381"/>
                <a:gd name="T10" fmla="*/ 191 w 381"/>
                <a:gd name="T11" fmla="*/ 0 h 381"/>
                <a:gd name="T12" fmla="*/ 0 w 381"/>
                <a:gd name="T13" fmla="*/ 191 h 381"/>
                <a:gd name="T14" fmla="*/ 191 w 381"/>
                <a:gd name="T15" fmla="*/ 381 h 381"/>
                <a:gd name="T16" fmla="*/ 381 w 381"/>
                <a:gd name="T17" fmla="*/ 191 h 381"/>
                <a:gd name="T18" fmla="*/ 191 w 381"/>
                <a:gd name="T19" fmla="*/ 0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1" h="381">
                  <a:moveTo>
                    <a:pt x="191" y="3"/>
                  </a:moveTo>
                  <a:cubicBezTo>
                    <a:pt x="294" y="3"/>
                    <a:pt x="378" y="87"/>
                    <a:pt x="378" y="191"/>
                  </a:cubicBezTo>
                  <a:cubicBezTo>
                    <a:pt x="378" y="294"/>
                    <a:pt x="294" y="378"/>
                    <a:pt x="191" y="378"/>
                  </a:cubicBezTo>
                  <a:cubicBezTo>
                    <a:pt x="87" y="378"/>
                    <a:pt x="3" y="294"/>
                    <a:pt x="3" y="191"/>
                  </a:cubicBezTo>
                  <a:cubicBezTo>
                    <a:pt x="3" y="87"/>
                    <a:pt x="87" y="3"/>
                    <a:pt x="191" y="3"/>
                  </a:cubicBezTo>
                  <a:close/>
                  <a:moveTo>
                    <a:pt x="191" y="0"/>
                  </a:moveTo>
                  <a:cubicBezTo>
                    <a:pt x="85" y="0"/>
                    <a:pt x="0" y="86"/>
                    <a:pt x="0" y="191"/>
                  </a:cubicBezTo>
                  <a:cubicBezTo>
                    <a:pt x="0" y="296"/>
                    <a:pt x="85" y="381"/>
                    <a:pt x="191" y="381"/>
                  </a:cubicBezTo>
                  <a:cubicBezTo>
                    <a:pt x="296" y="381"/>
                    <a:pt x="381" y="296"/>
                    <a:pt x="381" y="191"/>
                  </a:cubicBezTo>
                  <a:cubicBezTo>
                    <a:pt x="381" y="86"/>
                    <a:pt x="296" y="0"/>
                    <a:pt x="19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a:p>
          </p:txBody>
        </p:sp>
        <p:sp>
          <p:nvSpPr>
            <p:cNvPr id="43" name="Freeform 93"/>
            <p:cNvSpPr>
              <a:spLocks noEditPoints="1"/>
            </p:cNvSpPr>
            <p:nvPr/>
          </p:nvSpPr>
          <p:spPr bwMode="auto">
            <a:xfrm>
              <a:off x="10153650" y="5189538"/>
              <a:ext cx="649288" cy="461963"/>
            </a:xfrm>
            <a:custGeom>
              <a:avLst/>
              <a:gdLst>
                <a:gd name="T0" fmla="*/ 171 w 173"/>
                <a:gd name="T1" fmla="*/ 123 h 123"/>
                <a:gd name="T2" fmla="*/ 2 w 173"/>
                <a:gd name="T3" fmla="*/ 123 h 123"/>
                <a:gd name="T4" fmla="*/ 0 w 173"/>
                <a:gd name="T5" fmla="*/ 121 h 123"/>
                <a:gd name="T6" fmla="*/ 0 w 173"/>
                <a:gd name="T7" fmla="*/ 14 h 123"/>
                <a:gd name="T8" fmla="*/ 12 w 173"/>
                <a:gd name="T9" fmla="*/ 0 h 123"/>
                <a:gd name="T10" fmla="*/ 161 w 173"/>
                <a:gd name="T11" fmla="*/ 0 h 123"/>
                <a:gd name="T12" fmla="*/ 173 w 173"/>
                <a:gd name="T13" fmla="*/ 14 h 123"/>
                <a:gd name="T14" fmla="*/ 173 w 173"/>
                <a:gd name="T15" fmla="*/ 121 h 123"/>
                <a:gd name="T16" fmla="*/ 171 w 173"/>
                <a:gd name="T17" fmla="*/ 123 h 123"/>
                <a:gd name="T18" fmla="*/ 3 w 173"/>
                <a:gd name="T19" fmla="*/ 119 h 123"/>
                <a:gd name="T20" fmla="*/ 170 w 173"/>
                <a:gd name="T21" fmla="*/ 119 h 123"/>
                <a:gd name="T22" fmla="*/ 170 w 173"/>
                <a:gd name="T23" fmla="*/ 14 h 123"/>
                <a:gd name="T24" fmla="*/ 161 w 173"/>
                <a:gd name="T25" fmla="*/ 4 h 123"/>
                <a:gd name="T26" fmla="*/ 12 w 173"/>
                <a:gd name="T27" fmla="*/ 4 h 123"/>
                <a:gd name="T28" fmla="*/ 3 w 173"/>
                <a:gd name="T29" fmla="*/ 14 h 123"/>
                <a:gd name="T30" fmla="*/ 3 w 173"/>
                <a:gd name="T31" fmla="*/ 119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3" h="123">
                  <a:moveTo>
                    <a:pt x="171" y="123"/>
                  </a:moveTo>
                  <a:cubicBezTo>
                    <a:pt x="2" y="123"/>
                    <a:pt x="2" y="123"/>
                    <a:pt x="2" y="123"/>
                  </a:cubicBezTo>
                  <a:cubicBezTo>
                    <a:pt x="1" y="123"/>
                    <a:pt x="0" y="122"/>
                    <a:pt x="0" y="121"/>
                  </a:cubicBezTo>
                  <a:cubicBezTo>
                    <a:pt x="0" y="14"/>
                    <a:pt x="0" y="14"/>
                    <a:pt x="0" y="14"/>
                  </a:cubicBezTo>
                  <a:cubicBezTo>
                    <a:pt x="0" y="6"/>
                    <a:pt x="5" y="0"/>
                    <a:pt x="12" y="0"/>
                  </a:cubicBezTo>
                  <a:cubicBezTo>
                    <a:pt x="161" y="0"/>
                    <a:pt x="161" y="0"/>
                    <a:pt x="161" y="0"/>
                  </a:cubicBezTo>
                  <a:cubicBezTo>
                    <a:pt x="168" y="0"/>
                    <a:pt x="173" y="6"/>
                    <a:pt x="173" y="14"/>
                  </a:cubicBezTo>
                  <a:cubicBezTo>
                    <a:pt x="173" y="121"/>
                    <a:pt x="173" y="121"/>
                    <a:pt x="173" y="121"/>
                  </a:cubicBezTo>
                  <a:cubicBezTo>
                    <a:pt x="173" y="122"/>
                    <a:pt x="173" y="123"/>
                    <a:pt x="171" y="123"/>
                  </a:cubicBezTo>
                  <a:close/>
                  <a:moveTo>
                    <a:pt x="3" y="119"/>
                  </a:moveTo>
                  <a:cubicBezTo>
                    <a:pt x="170" y="119"/>
                    <a:pt x="170" y="119"/>
                    <a:pt x="170" y="119"/>
                  </a:cubicBezTo>
                  <a:cubicBezTo>
                    <a:pt x="170" y="14"/>
                    <a:pt x="170" y="14"/>
                    <a:pt x="170" y="14"/>
                  </a:cubicBezTo>
                  <a:cubicBezTo>
                    <a:pt x="170" y="8"/>
                    <a:pt x="166" y="4"/>
                    <a:pt x="161" y="4"/>
                  </a:cubicBezTo>
                  <a:cubicBezTo>
                    <a:pt x="12" y="4"/>
                    <a:pt x="12" y="4"/>
                    <a:pt x="12" y="4"/>
                  </a:cubicBezTo>
                  <a:cubicBezTo>
                    <a:pt x="7" y="4"/>
                    <a:pt x="3" y="8"/>
                    <a:pt x="3" y="14"/>
                  </a:cubicBezTo>
                  <a:lnTo>
                    <a:pt x="3" y="119"/>
                  </a:lnTo>
                  <a:close/>
                </a:path>
              </a:pathLst>
            </a:custGeom>
            <a:grpFill/>
            <a:ln>
              <a:noFill/>
            </a:ln>
          </p:spPr>
          <p:txBody>
            <a:bodyPr vert="horz" wrap="square" lIns="91440" tIns="45720" rIns="91440" bIns="45720" numCol="1" anchor="t" anchorCtr="0" compatLnSpc="1">
              <a:prstTxWarp prst="textNoShape">
                <a:avLst/>
              </a:prstTxWarp>
            </a:bodyPr>
            <a:lstStyle/>
            <a:p>
              <a:endParaRPr lang="en-AU"/>
            </a:p>
          </p:txBody>
        </p:sp>
        <p:sp>
          <p:nvSpPr>
            <p:cNvPr id="44" name="Freeform 94"/>
            <p:cNvSpPr>
              <a:spLocks noEditPoints="1"/>
            </p:cNvSpPr>
            <p:nvPr/>
          </p:nvSpPr>
          <p:spPr bwMode="auto">
            <a:xfrm>
              <a:off x="10064750" y="5635625"/>
              <a:ext cx="828675" cy="82550"/>
            </a:xfrm>
            <a:custGeom>
              <a:avLst/>
              <a:gdLst>
                <a:gd name="T0" fmla="*/ 204 w 221"/>
                <a:gd name="T1" fmla="*/ 22 h 22"/>
                <a:gd name="T2" fmla="*/ 17 w 221"/>
                <a:gd name="T3" fmla="*/ 22 h 22"/>
                <a:gd name="T4" fmla="*/ 1 w 221"/>
                <a:gd name="T5" fmla="*/ 9 h 22"/>
                <a:gd name="T6" fmla="*/ 2 w 221"/>
                <a:gd name="T7" fmla="*/ 3 h 22"/>
                <a:gd name="T8" fmla="*/ 7 w 221"/>
                <a:gd name="T9" fmla="*/ 0 h 22"/>
                <a:gd name="T10" fmla="*/ 214 w 221"/>
                <a:gd name="T11" fmla="*/ 0 h 22"/>
                <a:gd name="T12" fmla="*/ 219 w 221"/>
                <a:gd name="T13" fmla="*/ 3 h 22"/>
                <a:gd name="T14" fmla="*/ 220 w 221"/>
                <a:gd name="T15" fmla="*/ 9 h 22"/>
                <a:gd name="T16" fmla="*/ 204 w 221"/>
                <a:gd name="T17" fmla="*/ 22 h 22"/>
                <a:gd name="T18" fmla="*/ 7 w 221"/>
                <a:gd name="T19" fmla="*/ 4 h 22"/>
                <a:gd name="T20" fmla="*/ 5 w 221"/>
                <a:gd name="T21" fmla="*/ 5 h 22"/>
                <a:gd name="T22" fmla="*/ 5 w 221"/>
                <a:gd name="T23" fmla="*/ 8 h 22"/>
                <a:gd name="T24" fmla="*/ 17 w 221"/>
                <a:gd name="T25" fmla="*/ 18 h 22"/>
                <a:gd name="T26" fmla="*/ 204 w 221"/>
                <a:gd name="T27" fmla="*/ 18 h 22"/>
                <a:gd name="T28" fmla="*/ 216 w 221"/>
                <a:gd name="T29" fmla="*/ 8 h 22"/>
                <a:gd name="T30" fmla="*/ 216 w 221"/>
                <a:gd name="T31" fmla="*/ 5 h 22"/>
                <a:gd name="T32" fmla="*/ 214 w 221"/>
                <a:gd name="T33" fmla="*/ 4 h 22"/>
                <a:gd name="T34" fmla="*/ 7 w 221"/>
                <a:gd name="T35" fmla="*/ 4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1" h="22">
                  <a:moveTo>
                    <a:pt x="204" y="22"/>
                  </a:moveTo>
                  <a:cubicBezTo>
                    <a:pt x="17" y="22"/>
                    <a:pt x="17" y="22"/>
                    <a:pt x="17" y="22"/>
                  </a:cubicBezTo>
                  <a:cubicBezTo>
                    <a:pt x="10" y="22"/>
                    <a:pt x="4" y="17"/>
                    <a:pt x="1" y="9"/>
                  </a:cubicBezTo>
                  <a:cubicBezTo>
                    <a:pt x="0" y="7"/>
                    <a:pt x="1" y="5"/>
                    <a:pt x="2" y="3"/>
                  </a:cubicBezTo>
                  <a:cubicBezTo>
                    <a:pt x="3" y="1"/>
                    <a:pt x="5" y="0"/>
                    <a:pt x="7" y="0"/>
                  </a:cubicBezTo>
                  <a:cubicBezTo>
                    <a:pt x="214" y="0"/>
                    <a:pt x="214" y="0"/>
                    <a:pt x="214" y="0"/>
                  </a:cubicBezTo>
                  <a:cubicBezTo>
                    <a:pt x="216" y="0"/>
                    <a:pt x="218" y="1"/>
                    <a:pt x="219" y="3"/>
                  </a:cubicBezTo>
                  <a:cubicBezTo>
                    <a:pt x="220" y="5"/>
                    <a:pt x="221" y="7"/>
                    <a:pt x="220" y="9"/>
                  </a:cubicBezTo>
                  <a:cubicBezTo>
                    <a:pt x="217" y="17"/>
                    <a:pt x="211" y="22"/>
                    <a:pt x="204" y="22"/>
                  </a:cubicBezTo>
                  <a:close/>
                  <a:moveTo>
                    <a:pt x="7" y="4"/>
                  </a:moveTo>
                  <a:cubicBezTo>
                    <a:pt x="6" y="4"/>
                    <a:pt x="6" y="4"/>
                    <a:pt x="5" y="5"/>
                  </a:cubicBezTo>
                  <a:cubicBezTo>
                    <a:pt x="5" y="6"/>
                    <a:pt x="4" y="7"/>
                    <a:pt x="5" y="8"/>
                  </a:cubicBezTo>
                  <a:cubicBezTo>
                    <a:pt x="7" y="14"/>
                    <a:pt x="12" y="18"/>
                    <a:pt x="17" y="18"/>
                  </a:cubicBezTo>
                  <a:cubicBezTo>
                    <a:pt x="204" y="18"/>
                    <a:pt x="204" y="18"/>
                    <a:pt x="204" y="18"/>
                  </a:cubicBezTo>
                  <a:cubicBezTo>
                    <a:pt x="209" y="18"/>
                    <a:pt x="214" y="14"/>
                    <a:pt x="216" y="8"/>
                  </a:cubicBezTo>
                  <a:cubicBezTo>
                    <a:pt x="217" y="7"/>
                    <a:pt x="217" y="6"/>
                    <a:pt x="216" y="5"/>
                  </a:cubicBezTo>
                  <a:cubicBezTo>
                    <a:pt x="215" y="4"/>
                    <a:pt x="215" y="4"/>
                    <a:pt x="214" y="4"/>
                  </a:cubicBezTo>
                  <a:lnTo>
                    <a:pt x="7" y="4"/>
                  </a:lnTo>
                  <a:close/>
                </a:path>
              </a:pathLst>
            </a:custGeom>
            <a:grpFill/>
            <a:ln>
              <a:noFill/>
            </a:ln>
          </p:spPr>
          <p:txBody>
            <a:bodyPr vert="horz" wrap="square" lIns="91440" tIns="45720" rIns="91440" bIns="45720" numCol="1" anchor="t" anchorCtr="0" compatLnSpc="1">
              <a:prstTxWarp prst="textNoShape">
                <a:avLst/>
              </a:prstTxWarp>
            </a:bodyPr>
            <a:lstStyle/>
            <a:p>
              <a:endParaRPr lang="en-AU"/>
            </a:p>
          </p:txBody>
        </p:sp>
        <p:sp>
          <p:nvSpPr>
            <p:cNvPr id="45" name="Freeform 95"/>
            <p:cNvSpPr>
              <a:spLocks noEditPoints="1"/>
            </p:cNvSpPr>
            <p:nvPr/>
          </p:nvSpPr>
          <p:spPr bwMode="auto">
            <a:xfrm>
              <a:off x="10202863" y="5246688"/>
              <a:ext cx="550863" cy="349250"/>
            </a:xfrm>
            <a:custGeom>
              <a:avLst/>
              <a:gdLst>
                <a:gd name="T0" fmla="*/ 145 w 147"/>
                <a:gd name="T1" fmla="*/ 93 h 93"/>
                <a:gd name="T2" fmla="*/ 2 w 147"/>
                <a:gd name="T3" fmla="*/ 93 h 93"/>
                <a:gd name="T4" fmla="*/ 0 w 147"/>
                <a:gd name="T5" fmla="*/ 92 h 93"/>
                <a:gd name="T6" fmla="*/ 0 w 147"/>
                <a:gd name="T7" fmla="*/ 9 h 93"/>
                <a:gd name="T8" fmla="*/ 8 w 147"/>
                <a:gd name="T9" fmla="*/ 0 h 93"/>
                <a:gd name="T10" fmla="*/ 139 w 147"/>
                <a:gd name="T11" fmla="*/ 0 h 93"/>
                <a:gd name="T12" fmla="*/ 147 w 147"/>
                <a:gd name="T13" fmla="*/ 9 h 93"/>
                <a:gd name="T14" fmla="*/ 147 w 147"/>
                <a:gd name="T15" fmla="*/ 92 h 93"/>
                <a:gd name="T16" fmla="*/ 145 w 147"/>
                <a:gd name="T17" fmla="*/ 93 h 93"/>
                <a:gd name="T18" fmla="*/ 4 w 147"/>
                <a:gd name="T19" fmla="*/ 90 h 93"/>
                <a:gd name="T20" fmla="*/ 143 w 147"/>
                <a:gd name="T21" fmla="*/ 90 h 93"/>
                <a:gd name="T22" fmla="*/ 143 w 147"/>
                <a:gd name="T23" fmla="*/ 9 h 93"/>
                <a:gd name="T24" fmla="*/ 139 w 147"/>
                <a:gd name="T25" fmla="*/ 4 h 93"/>
                <a:gd name="T26" fmla="*/ 8 w 147"/>
                <a:gd name="T27" fmla="*/ 4 h 93"/>
                <a:gd name="T28" fmla="*/ 4 w 147"/>
                <a:gd name="T29" fmla="*/ 9 h 93"/>
                <a:gd name="T30" fmla="*/ 4 w 147"/>
                <a:gd name="T31" fmla="*/ 9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7" h="93">
                  <a:moveTo>
                    <a:pt x="145" y="93"/>
                  </a:moveTo>
                  <a:cubicBezTo>
                    <a:pt x="2" y="93"/>
                    <a:pt x="2" y="93"/>
                    <a:pt x="2" y="93"/>
                  </a:cubicBezTo>
                  <a:cubicBezTo>
                    <a:pt x="1" y="93"/>
                    <a:pt x="0" y="93"/>
                    <a:pt x="0" y="92"/>
                  </a:cubicBezTo>
                  <a:cubicBezTo>
                    <a:pt x="0" y="9"/>
                    <a:pt x="0" y="9"/>
                    <a:pt x="0" y="9"/>
                  </a:cubicBezTo>
                  <a:cubicBezTo>
                    <a:pt x="0" y="4"/>
                    <a:pt x="4" y="0"/>
                    <a:pt x="8" y="0"/>
                  </a:cubicBezTo>
                  <a:cubicBezTo>
                    <a:pt x="139" y="0"/>
                    <a:pt x="139" y="0"/>
                    <a:pt x="139" y="0"/>
                  </a:cubicBezTo>
                  <a:cubicBezTo>
                    <a:pt x="143" y="0"/>
                    <a:pt x="147" y="4"/>
                    <a:pt x="147" y="9"/>
                  </a:cubicBezTo>
                  <a:cubicBezTo>
                    <a:pt x="147" y="92"/>
                    <a:pt x="147" y="92"/>
                    <a:pt x="147" y="92"/>
                  </a:cubicBezTo>
                  <a:cubicBezTo>
                    <a:pt x="147" y="93"/>
                    <a:pt x="146" y="93"/>
                    <a:pt x="145" y="93"/>
                  </a:cubicBezTo>
                  <a:close/>
                  <a:moveTo>
                    <a:pt x="4" y="90"/>
                  </a:moveTo>
                  <a:cubicBezTo>
                    <a:pt x="143" y="90"/>
                    <a:pt x="143" y="90"/>
                    <a:pt x="143" y="90"/>
                  </a:cubicBezTo>
                  <a:cubicBezTo>
                    <a:pt x="143" y="9"/>
                    <a:pt x="143" y="9"/>
                    <a:pt x="143" y="9"/>
                  </a:cubicBezTo>
                  <a:cubicBezTo>
                    <a:pt x="143" y="6"/>
                    <a:pt x="141" y="4"/>
                    <a:pt x="139" y="4"/>
                  </a:cubicBezTo>
                  <a:cubicBezTo>
                    <a:pt x="8" y="4"/>
                    <a:pt x="8" y="4"/>
                    <a:pt x="8" y="4"/>
                  </a:cubicBezTo>
                  <a:cubicBezTo>
                    <a:pt x="6" y="4"/>
                    <a:pt x="4" y="6"/>
                    <a:pt x="4" y="9"/>
                  </a:cubicBezTo>
                  <a:lnTo>
                    <a:pt x="4" y="90"/>
                  </a:lnTo>
                  <a:close/>
                </a:path>
              </a:pathLst>
            </a:custGeom>
            <a:grpFill/>
            <a:ln>
              <a:noFill/>
            </a:ln>
          </p:spPr>
          <p:txBody>
            <a:bodyPr vert="horz" wrap="square" lIns="91440" tIns="45720" rIns="91440" bIns="45720" numCol="1" anchor="t" anchorCtr="0" compatLnSpc="1">
              <a:prstTxWarp prst="textNoShape">
                <a:avLst/>
              </a:prstTxWarp>
            </a:bodyPr>
            <a:lstStyle/>
            <a:p>
              <a:endParaRPr lang="en-AU"/>
            </a:p>
          </p:txBody>
        </p:sp>
        <p:sp>
          <p:nvSpPr>
            <p:cNvPr id="46" name="Freeform 96"/>
            <p:cNvSpPr>
              <a:spLocks noEditPoints="1"/>
            </p:cNvSpPr>
            <p:nvPr/>
          </p:nvSpPr>
          <p:spPr bwMode="auto">
            <a:xfrm>
              <a:off x="10406063" y="5351463"/>
              <a:ext cx="146050" cy="146050"/>
            </a:xfrm>
            <a:custGeom>
              <a:avLst/>
              <a:gdLst>
                <a:gd name="T0" fmla="*/ 31 w 39"/>
                <a:gd name="T1" fmla="*/ 39 h 39"/>
                <a:gd name="T2" fmla="*/ 29 w 39"/>
                <a:gd name="T3" fmla="*/ 38 h 39"/>
                <a:gd name="T4" fmla="*/ 18 w 39"/>
                <a:gd name="T5" fmla="*/ 27 h 39"/>
                <a:gd name="T6" fmla="*/ 12 w 39"/>
                <a:gd name="T7" fmla="*/ 32 h 39"/>
                <a:gd name="T8" fmla="*/ 10 w 39"/>
                <a:gd name="T9" fmla="*/ 33 h 39"/>
                <a:gd name="T10" fmla="*/ 9 w 39"/>
                <a:gd name="T11" fmla="*/ 32 h 39"/>
                <a:gd name="T12" fmla="*/ 0 w 39"/>
                <a:gd name="T13" fmla="*/ 3 h 39"/>
                <a:gd name="T14" fmla="*/ 1 w 39"/>
                <a:gd name="T15" fmla="*/ 1 h 39"/>
                <a:gd name="T16" fmla="*/ 3 w 39"/>
                <a:gd name="T17" fmla="*/ 1 h 39"/>
                <a:gd name="T18" fmla="*/ 32 w 39"/>
                <a:gd name="T19" fmla="*/ 9 h 39"/>
                <a:gd name="T20" fmla="*/ 33 w 39"/>
                <a:gd name="T21" fmla="*/ 10 h 39"/>
                <a:gd name="T22" fmla="*/ 32 w 39"/>
                <a:gd name="T23" fmla="*/ 12 h 39"/>
                <a:gd name="T24" fmla="*/ 27 w 39"/>
                <a:gd name="T25" fmla="*/ 18 h 39"/>
                <a:gd name="T26" fmla="*/ 38 w 39"/>
                <a:gd name="T27" fmla="*/ 29 h 39"/>
                <a:gd name="T28" fmla="*/ 39 w 39"/>
                <a:gd name="T29" fmla="*/ 31 h 39"/>
                <a:gd name="T30" fmla="*/ 38 w 39"/>
                <a:gd name="T31" fmla="*/ 32 h 39"/>
                <a:gd name="T32" fmla="*/ 32 w 39"/>
                <a:gd name="T33" fmla="*/ 38 h 39"/>
                <a:gd name="T34" fmla="*/ 31 w 39"/>
                <a:gd name="T35" fmla="*/ 39 h 39"/>
                <a:gd name="T36" fmla="*/ 18 w 39"/>
                <a:gd name="T37" fmla="*/ 22 h 39"/>
                <a:gd name="T38" fmla="*/ 19 w 39"/>
                <a:gd name="T39" fmla="*/ 23 h 39"/>
                <a:gd name="T40" fmla="*/ 31 w 39"/>
                <a:gd name="T41" fmla="*/ 34 h 39"/>
                <a:gd name="T42" fmla="*/ 34 w 39"/>
                <a:gd name="T43" fmla="*/ 31 h 39"/>
                <a:gd name="T44" fmla="*/ 23 w 39"/>
                <a:gd name="T45" fmla="*/ 19 h 39"/>
                <a:gd name="T46" fmla="*/ 22 w 39"/>
                <a:gd name="T47" fmla="*/ 18 h 39"/>
                <a:gd name="T48" fmla="*/ 23 w 39"/>
                <a:gd name="T49" fmla="*/ 17 h 39"/>
                <a:gd name="T50" fmla="*/ 27 w 39"/>
                <a:gd name="T51" fmla="*/ 12 h 39"/>
                <a:gd name="T52" fmla="*/ 5 w 39"/>
                <a:gd name="T53" fmla="*/ 5 h 39"/>
                <a:gd name="T54" fmla="*/ 12 w 39"/>
                <a:gd name="T55" fmla="*/ 28 h 39"/>
                <a:gd name="T56" fmla="*/ 16 w 39"/>
                <a:gd name="T57" fmla="*/ 23 h 39"/>
                <a:gd name="T58" fmla="*/ 18 w 39"/>
                <a:gd name="T59" fmla="*/ 2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9" h="39">
                  <a:moveTo>
                    <a:pt x="31" y="39"/>
                  </a:moveTo>
                  <a:cubicBezTo>
                    <a:pt x="30" y="39"/>
                    <a:pt x="30" y="39"/>
                    <a:pt x="29" y="38"/>
                  </a:cubicBezTo>
                  <a:cubicBezTo>
                    <a:pt x="18" y="27"/>
                    <a:pt x="18" y="27"/>
                    <a:pt x="18" y="27"/>
                  </a:cubicBezTo>
                  <a:cubicBezTo>
                    <a:pt x="12" y="32"/>
                    <a:pt x="12" y="32"/>
                    <a:pt x="12" y="32"/>
                  </a:cubicBezTo>
                  <a:cubicBezTo>
                    <a:pt x="12" y="33"/>
                    <a:pt x="11" y="33"/>
                    <a:pt x="10" y="33"/>
                  </a:cubicBezTo>
                  <a:cubicBezTo>
                    <a:pt x="10" y="33"/>
                    <a:pt x="9" y="32"/>
                    <a:pt x="9" y="32"/>
                  </a:cubicBezTo>
                  <a:cubicBezTo>
                    <a:pt x="0" y="3"/>
                    <a:pt x="0" y="3"/>
                    <a:pt x="0" y="3"/>
                  </a:cubicBezTo>
                  <a:cubicBezTo>
                    <a:pt x="0" y="2"/>
                    <a:pt x="0" y="1"/>
                    <a:pt x="1" y="1"/>
                  </a:cubicBezTo>
                  <a:cubicBezTo>
                    <a:pt x="1" y="0"/>
                    <a:pt x="2" y="0"/>
                    <a:pt x="3" y="1"/>
                  </a:cubicBezTo>
                  <a:cubicBezTo>
                    <a:pt x="32" y="9"/>
                    <a:pt x="32" y="9"/>
                    <a:pt x="32" y="9"/>
                  </a:cubicBezTo>
                  <a:cubicBezTo>
                    <a:pt x="32" y="9"/>
                    <a:pt x="33" y="10"/>
                    <a:pt x="33" y="10"/>
                  </a:cubicBezTo>
                  <a:cubicBezTo>
                    <a:pt x="33" y="11"/>
                    <a:pt x="33" y="12"/>
                    <a:pt x="32" y="12"/>
                  </a:cubicBezTo>
                  <a:cubicBezTo>
                    <a:pt x="27" y="18"/>
                    <a:pt x="27" y="18"/>
                    <a:pt x="27" y="18"/>
                  </a:cubicBezTo>
                  <a:cubicBezTo>
                    <a:pt x="38" y="29"/>
                    <a:pt x="38" y="29"/>
                    <a:pt x="38" y="29"/>
                  </a:cubicBezTo>
                  <a:cubicBezTo>
                    <a:pt x="38" y="30"/>
                    <a:pt x="39" y="30"/>
                    <a:pt x="39" y="31"/>
                  </a:cubicBezTo>
                  <a:cubicBezTo>
                    <a:pt x="39" y="31"/>
                    <a:pt x="38" y="32"/>
                    <a:pt x="38" y="32"/>
                  </a:cubicBezTo>
                  <a:cubicBezTo>
                    <a:pt x="32" y="38"/>
                    <a:pt x="32" y="38"/>
                    <a:pt x="32" y="38"/>
                  </a:cubicBezTo>
                  <a:cubicBezTo>
                    <a:pt x="31" y="39"/>
                    <a:pt x="31" y="39"/>
                    <a:pt x="31" y="39"/>
                  </a:cubicBezTo>
                  <a:close/>
                  <a:moveTo>
                    <a:pt x="18" y="22"/>
                  </a:moveTo>
                  <a:cubicBezTo>
                    <a:pt x="18" y="22"/>
                    <a:pt x="19" y="22"/>
                    <a:pt x="19" y="23"/>
                  </a:cubicBezTo>
                  <a:cubicBezTo>
                    <a:pt x="31" y="34"/>
                    <a:pt x="31" y="34"/>
                    <a:pt x="31" y="34"/>
                  </a:cubicBezTo>
                  <a:cubicBezTo>
                    <a:pt x="34" y="31"/>
                    <a:pt x="34" y="31"/>
                    <a:pt x="34" y="31"/>
                  </a:cubicBezTo>
                  <a:cubicBezTo>
                    <a:pt x="23" y="19"/>
                    <a:pt x="23" y="19"/>
                    <a:pt x="23" y="19"/>
                  </a:cubicBezTo>
                  <a:cubicBezTo>
                    <a:pt x="22" y="19"/>
                    <a:pt x="22" y="18"/>
                    <a:pt x="22" y="18"/>
                  </a:cubicBezTo>
                  <a:cubicBezTo>
                    <a:pt x="22" y="17"/>
                    <a:pt x="22" y="17"/>
                    <a:pt x="23" y="17"/>
                  </a:cubicBezTo>
                  <a:cubicBezTo>
                    <a:pt x="27" y="12"/>
                    <a:pt x="27" y="12"/>
                    <a:pt x="27" y="12"/>
                  </a:cubicBezTo>
                  <a:cubicBezTo>
                    <a:pt x="5" y="5"/>
                    <a:pt x="5" y="5"/>
                    <a:pt x="5" y="5"/>
                  </a:cubicBezTo>
                  <a:cubicBezTo>
                    <a:pt x="12" y="28"/>
                    <a:pt x="12" y="28"/>
                    <a:pt x="12" y="28"/>
                  </a:cubicBezTo>
                  <a:cubicBezTo>
                    <a:pt x="16" y="23"/>
                    <a:pt x="16" y="23"/>
                    <a:pt x="16" y="23"/>
                  </a:cubicBezTo>
                  <a:cubicBezTo>
                    <a:pt x="17" y="22"/>
                    <a:pt x="17" y="22"/>
                    <a:pt x="18" y="22"/>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a:p>
          </p:txBody>
        </p:sp>
      </p:grpSp>
    </p:spTree>
    <p:extLst>
      <p:ext uri="{BB962C8B-B14F-4D97-AF65-F5344CB8AC3E}">
        <p14:creationId xmlns:p14="http://schemas.microsoft.com/office/powerpoint/2010/main" val="575026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5"/>
                </a:solidFill>
              </a:rPr>
              <a:t>Catalyst Lab:</a:t>
            </a:r>
            <a:r>
              <a:rPr lang="en-AU" dirty="0" smtClean="0">
                <a:solidFill>
                  <a:schemeClr val="accent5"/>
                </a:solidFill>
              </a:rPr>
              <a:t> A structured approach to supporting new ideas to scale</a:t>
            </a:r>
            <a:endParaRPr lang="en-AU" dirty="0">
              <a:solidFill>
                <a:schemeClr val="accent5"/>
              </a:solidFill>
              <a:latin typeface="+mn-lt"/>
            </a:endParaRPr>
          </a:p>
        </p:txBody>
      </p:sp>
      <p:sp>
        <p:nvSpPr>
          <p:cNvPr id="3" name="Date Placeholder 2"/>
          <p:cNvSpPr>
            <a:spLocks noGrp="1"/>
          </p:cNvSpPr>
          <p:nvPr>
            <p:ph type="dt" sz="half" idx="10"/>
          </p:nvPr>
        </p:nvSpPr>
        <p:spPr/>
        <p:txBody>
          <a:bodyPr/>
          <a:lstStyle/>
          <a:p>
            <a:fld id="{E3770954-29DF-465D-BED8-DA6A97ADF9AF}" type="datetime4">
              <a:rPr lang="en-AU" smtClean="0"/>
              <a:pPr/>
              <a:t>7 September 2018</a:t>
            </a:fld>
            <a:endParaRPr lang="en-AU" dirty="0"/>
          </a:p>
        </p:txBody>
      </p:sp>
      <p:sp>
        <p:nvSpPr>
          <p:cNvPr id="4" name="Footer Placeholder 3"/>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5" name="Slide Number Placeholder 4"/>
          <p:cNvSpPr>
            <a:spLocks noGrp="1"/>
          </p:cNvSpPr>
          <p:nvPr>
            <p:ph type="sldNum" sz="quarter" idx="12"/>
          </p:nvPr>
        </p:nvSpPr>
        <p:spPr/>
        <p:txBody>
          <a:bodyPr/>
          <a:lstStyle/>
          <a:p>
            <a:r>
              <a:rPr lang="en-AU" dirty="0" smtClean="0"/>
              <a:t>Page </a:t>
            </a:r>
            <a:fld id="{4A2A1DA9-8CAF-4BCA-B496-545B076AED2D}" type="slidenum">
              <a:rPr lang="en-AU" smtClean="0"/>
              <a:pPr/>
              <a:t>7</a:t>
            </a:fld>
            <a:endParaRPr lang="en-AU" dirty="0"/>
          </a:p>
        </p:txBody>
      </p:sp>
      <p:grpSp>
        <p:nvGrpSpPr>
          <p:cNvPr id="15" name="Group 14"/>
          <p:cNvGrpSpPr>
            <a:grpSpLocks noChangeAspect="1"/>
          </p:cNvGrpSpPr>
          <p:nvPr/>
        </p:nvGrpSpPr>
        <p:grpSpPr>
          <a:xfrm>
            <a:off x="7740352" y="3867894"/>
            <a:ext cx="1194006" cy="769690"/>
            <a:chOff x="5503863" y="2646363"/>
            <a:chExt cx="576262" cy="371476"/>
          </a:xfrm>
          <a:solidFill>
            <a:schemeClr val="tx2"/>
          </a:solidFill>
        </p:grpSpPr>
        <p:sp>
          <p:nvSpPr>
            <p:cNvPr id="16"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9"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sp>
        <p:nvSpPr>
          <p:cNvPr id="7" name="TextBox 6"/>
          <p:cNvSpPr txBox="1"/>
          <p:nvPr/>
        </p:nvSpPr>
        <p:spPr>
          <a:xfrm>
            <a:off x="395536" y="1275606"/>
            <a:ext cx="7831629" cy="3046988"/>
          </a:xfrm>
          <a:prstGeom prst="rect">
            <a:avLst/>
          </a:prstGeom>
          <a:noFill/>
        </p:spPr>
        <p:txBody>
          <a:bodyPr wrap="square" rtlCol="0">
            <a:spAutoFit/>
          </a:bodyPr>
          <a:lstStyle/>
          <a:p>
            <a:pPr marL="342900" indent="-342900">
              <a:buFont typeface="Arial" panose="020B0604020202020204" pitchFamily="34" charset="0"/>
              <a:buChar char="•"/>
            </a:pPr>
            <a:r>
              <a:rPr lang="en-AU" sz="1600" dirty="0">
                <a:solidFill>
                  <a:schemeClr val="accent5">
                    <a:lumMod val="50000"/>
                  </a:schemeClr>
                </a:solidFill>
              </a:rPr>
              <a:t>A pilot of the </a:t>
            </a:r>
            <a:r>
              <a:rPr lang="en-AU" sz="1600" b="1" dirty="0">
                <a:solidFill>
                  <a:schemeClr val="accent5">
                    <a:lumMod val="50000"/>
                  </a:schemeClr>
                </a:solidFill>
              </a:rPr>
              <a:t>Catalyst Lab innovation program </a:t>
            </a:r>
            <a:r>
              <a:rPr lang="en-AU" sz="1600" dirty="0">
                <a:solidFill>
                  <a:schemeClr val="accent5">
                    <a:lumMod val="50000"/>
                  </a:schemeClr>
                </a:solidFill>
              </a:rPr>
              <a:t>is being implemented in the second half of 2018</a:t>
            </a:r>
            <a:r>
              <a:rPr lang="en-AU" sz="1600" dirty="0" smtClean="0">
                <a:solidFill>
                  <a:schemeClr val="accent5">
                    <a:lumMod val="50000"/>
                  </a:schemeClr>
                </a:solidFill>
              </a:rPr>
              <a:t>.</a:t>
            </a:r>
          </a:p>
          <a:p>
            <a:endParaRPr lang="en-AU" sz="1600" dirty="0">
              <a:solidFill>
                <a:schemeClr val="accent5">
                  <a:lumMod val="50000"/>
                </a:schemeClr>
              </a:solidFill>
            </a:endParaRPr>
          </a:p>
          <a:p>
            <a:pPr marL="342900" indent="-342900">
              <a:buFont typeface="Arial" panose="020B0604020202020204" pitchFamily="34" charset="0"/>
              <a:buChar char="•"/>
            </a:pPr>
            <a:r>
              <a:rPr lang="en-AU" sz="1600" dirty="0">
                <a:solidFill>
                  <a:schemeClr val="accent5">
                    <a:lumMod val="50000"/>
                  </a:schemeClr>
                </a:solidFill>
              </a:rPr>
              <a:t>The pilot aims to support educators to develop, validate and prototype innovations that have the potential to be scaled for broader application</a:t>
            </a:r>
            <a:r>
              <a:rPr lang="en-AU" sz="1600" dirty="0" smtClean="0">
                <a:solidFill>
                  <a:schemeClr val="accent5">
                    <a:lumMod val="50000"/>
                  </a:schemeClr>
                </a:solidFill>
              </a:rPr>
              <a:t>.</a:t>
            </a:r>
          </a:p>
          <a:p>
            <a:endParaRPr lang="en-AU" sz="1600" dirty="0">
              <a:solidFill>
                <a:schemeClr val="accent5">
                  <a:lumMod val="50000"/>
                </a:schemeClr>
              </a:solidFill>
            </a:endParaRPr>
          </a:p>
          <a:p>
            <a:pPr marL="342900" indent="-342900">
              <a:buFont typeface="Arial" panose="020B0604020202020204" pitchFamily="34" charset="0"/>
              <a:buChar char="•"/>
            </a:pPr>
            <a:r>
              <a:rPr lang="en-AU" sz="1600" dirty="0" smtClean="0">
                <a:solidFill>
                  <a:schemeClr val="accent5">
                    <a:lumMod val="50000"/>
                  </a:schemeClr>
                </a:solidFill>
              </a:rPr>
              <a:t>Participants </a:t>
            </a:r>
            <a:r>
              <a:rPr lang="en-AU" sz="1600" dirty="0">
                <a:solidFill>
                  <a:schemeClr val="accent5">
                    <a:lumMod val="50000"/>
                  </a:schemeClr>
                </a:solidFill>
              </a:rPr>
              <a:t>in the pilot are</a:t>
            </a:r>
            <a:r>
              <a:rPr lang="en-AU" sz="1600" dirty="0" smtClean="0">
                <a:solidFill>
                  <a:schemeClr val="accent5">
                    <a:lumMod val="50000"/>
                  </a:schemeClr>
                </a:solidFill>
              </a:rPr>
              <a:t>:</a:t>
            </a:r>
          </a:p>
          <a:p>
            <a:endParaRPr lang="en-AU" sz="1600" dirty="0">
              <a:solidFill>
                <a:schemeClr val="accent5">
                  <a:lumMod val="50000"/>
                </a:schemeClr>
              </a:solidFill>
            </a:endParaRPr>
          </a:p>
          <a:p>
            <a:pPr marL="719138" lvl="1" indent="-342900">
              <a:buFont typeface="Wingdings" panose="05000000000000000000" pitchFamily="2" charset="2"/>
              <a:buChar char="ü"/>
            </a:pPr>
            <a:r>
              <a:rPr lang="en-AU" sz="1600" dirty="0">
                <a:solidFill>
                  <a:schemeClr val="accent5">
                    <a:lumMod val="50000"/>
                  </a:schemeClr>
                </a:solidFill>
              </a:rPr>
              <a:t>being supported by innovation experts to develop their ideas to prototype</a:t>
            </a:r>
          </a:p>
          <a:p>
            <a:pPr marL="719138" lvl="1" indent="-342900">
              <a:buFont typeface="Wingdings" panose="05000000000000000000" pitchFamily="2" charset="2"/>
              <a:buChar char="ü"/>
            </a:pPr>
            <a:r>
              <a:rPr lang="en-AU" sz="1600" dirty="0">
                <a:solidFill>
                  <a:schemeClr val="accent5">
                    <a:lumMod val="50000"/>
                  </a:schemeClr>
                </a:solidFill>
              </a:rPr>
              <a:t>addressing an education challenge that can be used by other schools (for teachers by teachers)</a:t>
            </a:r>
          </a:p>
          <a:p>
            <a:pPr marL="719138" lvl="1" indent="-342900">
              <a:buFont typeface="Wingdings" panose="05000000000000000000" pitchFamily="2" charset="2"/>
              <a:buChar char="ü"/>
            </a:pPr>
            <a:r>
              <a:rPr lang="en-AU" sz="1600" dirty="0">
                <a:solidFill>
                  <a:schemeClr val="accent5">
                    <a:lumMod val="50000"/>
                  </a:schemeClr>
                </a:solidFill>
              </a:rPr>
              <a:t>experiencing a unique professional learning opportunity</a:t>
            </a:r>
          </a:p>
        </p:txBody>
      </p:sp>
    </p:spTree>
    <p:extLst>
      <p:ext uri="{BB962C8B-B14F-4D97-AF65-F5344CB8AC3E}">
        <p14:creationId xmlns:p14="http://schemas.microsoft.com/office/powerpoint/2010/main" val="1624164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dirty="0" smtClean="0"/>
              <a:t>About the pilot</a:t>
            </a:r>
            <a:endParaRPr lang="en-AU" dirty="0">
              <a:latin typeface="+mn-lt"/>
            </a:endParaRPr>
          </a:p>
        </p:txBody>
      </p:sp>
      <p:sp>
        <p:nvSpPr>
          <p:cNvPr id="3" name="Date Placeholder 2"/>
          <p:cNvSpPr>
            <a:spLocks noGrp="1"/>
          </p:cNvSpPr>
          <p:nvPr>
            <p:ph type="dt" sz="half" idx="10"/>
          </p:nvPr>
        </p:nvSpPr>
        <p:spPr/>
        <p:txBody>
          <a:bodyPr/>
          <a:lstStyle/>
          <a:p>
            <a:fld id="{E3770954-29DF-465D-BED8-DA6A97ADF9AF}" type="datetime4">
              <a:rPr lang="en-AU" smtClean="0"/>
              <a:pPr/>
              <a:t>7 September 2018</a:t>
            </a:fld>
            <a:endParaRPr lang="en-AU" dirty="0"/>
          </a:p>
        </p:txBody>
      </p:sp>
      <p:sp>
        <p:nvSpPr>
          <p:cNvPr id="4" name="Footer Placeholder 3"/>
          <p:cNvSpPr>
            <a:spLocks noGrp="1"/>
          </p:cNvSpPr>
          <p:nvPr>
            <p:ph type="ftr" sz="quarter" idx="11"/>
          </p:nvPr>
        </p:nvSpPr>
        <p:spPr/>
        <p:txBody>
          <a:bodyPr/>
          <a:lstStyle/>
          <a:p>
            <a:r>
              <a:rPr lang="en-AU" dirty="0" smtClean="0"/>
              <a:t>© NSW Department of Education | Presentation to the NSWPPA</a:t>
            </a:r>
            <a:endParaRPr lang="en-AU" dirty="0"/>
          </a:p>
        </p:txBody>
      </p:sp>
      <p:sp>
        <p:nvSpPr>
          <p:cNvPr id="5" name="Slide Number Placeholder 4"/>
          <p:cNvSpPr>
            <a:spLocks noGrp="1"/>
          </p:cNvSpPr>
          <p:nvPr>
            <p:ph type="sldNum" sz="quarter" idx="12"/>
          </p:nvPr>
        </p:nvSpPr>
        <p:spPr>
          <a:xfrm>
            <a:off x="3275856" y="4757572"/>
            <a:ext cx="2133600" cy="273844"/>
          </a:xfrm>
        </p:spPr>
        <p:txBody>
          <a:bodyPr/>
          <a:lstStyle/>
          <a:p>
            <a:r>
              <a:rPr lang="en-AU" smtClean="0"/>
              <a:t>Page </a:t>
            </a:r>
            <a:fld id="{4A2A1DA9-8CAF-4BCA-B496-545B076AED2D}" type="slidenum">
              <a:rPr lang="en-AU" smtClean="0"/>
              <a:pPr/>
              <a:t>8</a:t>
            </a:fld>
            <a:endParaRPr lang="en-AU" dirty="0"/>
          </a:p>
        </p:txBody>
      </p:sp>
      <p:sp>
        <p:nvSpPr>
          <p:cNvPr id="2" name="TextBox 1"/>
          <p:cNvSpPr txBox="1"/>
          <p:nvPr/>
        </p:nvSpPr>
        <p:spPr>
          <a:xfrm>
            <a:off x="359533" y="1126343"/>
            <a:ext cx="5544616" cy="369332"/>
          </a:xfrm>
          <a:prstGeom prst="rect">
            <a:avLst/>
          </a:prstGeom>
          <a:noFill/>
        </p:spPr>
        <p:txBody>
          <a:bodyPr wrap="square" rtlCol="0">
            <a:spAutoFit/>
          </a:bodyPr>
          <a:lstStyle/>
          <a:p>
            <a:r>
              <a:rPr lang="en-AU" b="1" dirty="0" smtClean="0">
                <a:solidFill>
                  <a:schemeClr val="accent5">
                    <a:lumMod val="50000"/>
                  </a:schemeClr>
                </a:solidFill>
              </a:rPr>
              <a:t>Pilot area: </a:t>
            </a:r>
            <a:r>
              <a:rPr lang="en-AU" dirty="0" smtClean="0">
                <a:solidFill>
                  <a:schemeClr val="accent5">
                    <a:lumMod val="75000"/>
                  </a:schemeClr>
                </a:solidFill>
              </a:rPr>
              <a:t>Regional South Operations Directorate</a:t>
            </a:r>
            <a:endParaRPr lang="en-AU" dirty="0">
              <a:solidFill>
                <a:schemeClr val="accent5">
                  <a:lumMod val="75000"/>
                </a:schemeClr>
              </a:solidFill>
            </a:endParaRPr>
          </a:p>
        </p:txBody>
      </p:sp>
      <p:graphicFrame>
        <p:nvGraphicFramePr>
          <p:cNvPr id="7" name="Diagram 6"/>
          <p:cNvGraphicFramePr/>
          <p:nvPr>
            <p:extLst>
              <p:ext uri="{D42A27DB-BD31-4B8C-83A1-F6EECF244321}">
                <p14:modId xmlns:p14="http://schemas.microsoft.com/office/powerpoint/2010/main" val="1392390667"/>
              </p:ext>
            </p:extLst>
          </p:nvPr>
        </p:nvGraphicFramePr>
        <p:xfrm>
          <a:off x="387014" y="1644938"/>
          <a:ext cx="8145426" cy="31126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9498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National Funding </a:t>
            </a:r>
            <a:endParaRPr lang="en-AU" dirty="0"/>
          </a:p>
        </p:txBody>
      </p:sp>
      <p:sp>
        <p:nvSpPr>
          <p:cNvPr id="4" name="Date Placeholder 3"/>
          <p:cNvSpPr>
            <a:spLocks noGrp="1"/>
          </p:cNvSpPr>
          <p:nvPr>
            <p:ph type="dt" sz="half" idx="10"/>
          </p:nvPr>
        </p:nvSpPr>
        <p:spPr/>
        <p:txBody>
          <a:bodyPr/>
          <a:lstStyle/>
          <a:p>
            <a:fld id="{D3F25847-D856-436D-80D7-68382BD3BFF9}" type="datetime4">
              <a:rPr lang="en-AU" smtClean="0"/>
              <a:t>7 September 2018</a:t>
            </a:fld>
            <a:endParaRPr lang="en-AU" dirty="0"/>
          </a:p>
        </p:txBody>
      </p:sp>
      <p:sp>
        <p:nvSpPr>
          <p:cNvPr id="5" name="Footer Placeholder 4"/>
          <p:cNvSpPr>
            <a:spLocks noGrp="1"/>
          </p:cNvSpPr>
          <p:nvPr>
            <p:ph type="ftr" sz="quarter" idx="11"/>
          </p:nvPr>
        </p:nvSpPr>
        <p:spPr/>
        <p:txBody>
          <a:bodyPr/>
          <a:lstStyle/>
          <a:p>
            <a:r>
              <a:rPr lang="en-AU" dirty="0" smtClean="0"/>
              <a:t>© NSW Department of Education | Presentation to the NSWPPA</a:t>
            </a:r>
            <a:endParaRPr lang="en-AU" dirty="0">
              <a:latin typeface="+mj-lt"/>
            </a:endParaRPr>
          </a:p>
        </p:txBody>
      </p:sp>
      <p:sp>
        <p:nvSpPr>
          <p:cNvPr id="6" name="Slide Number Placeholder 5"/>
          <p:cNvSpPr>
            <a:spLocks noGrp="1"/>
          </p:cNvSpPr>
          <p:nvPr>
            <p:ph type="sldNum" sz="quarter" idx="12"/>
          </p:nvPr>
        </p:nvSpPr>
        <p:spPr/>
        <p:txBody>
          <a:bodyPr/>
          <a:lstStyle/>
          <a:p>
            <a:fld id="{36D755C9-3689-40D6-BF31-A2E23E708225}" type="slidenum">
              <a:rPr lang="en-AU" smtClean="0"/>
              <a:pPr/>
              <a:t>9</a:t>
            </a:fld>
            <a:r>
              <a:rPr lang="en-AU" smtClean="0"/>
              <a:t>e </a:t>
            </a:r>
            <a:fld id="{4A2A1DA9-8CAF-4BCA-B496-545B076AED2D}" type="slidenum">
              <a:rPr lang="en-AU" smtClean="0"/>
              <a:pPr/>
              <a:t>9</a:t>
            </a:fld>
            <a:endParaRPr lang="en-AU" dirty="0"/>
          </a:p>
        </p:txBody>
      </p:sp>
    </p:spTree>
    <p:extLst>
      <p:ext uri="{BB962C8B-B14F-4D97-AF65-F5344CB8AC3E}">
        <p14:creationId xmlns:p14="http://schemas.microsoft.com/office/powerpoint/2010/main" val="238319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Dept of Education">
      <a:dk1>
        <a:sysClr val="windowText" lastClr="000000"/>
      </a:dk1>
      <a:lt1>
        <a:sysClr val="window" lastClr="FFFFFF"/>
      </a:lt1>
      <a:dk2>
        <a:srgbClr val="425968"/>
      </a:dk2>
      <a:lt2>
        <a:srgbClr val="EEECE1"/>
      </a:lt2>
      <a:accent1>
        <a:srgbClr val="00ABC3"/>
      </a:accent1>
      <a:accent2>
        <a:srgbClr val="00B178"/>
      </a:accent2>
      <a:accent3>
        <a:srgbClr val="9ACAEB"/>
      </a:accent3>
      <a:accent4>
        <a:srgbClr val="A87EB1"/>
      </a:accent4>
      <a:accent5>
        <a:srgbClr val="4BACC6"/>
      </a:accent5>
      <a:accent6>
        <a:srgbClr val="FFC623"/>
      </a:accent6>
      <a:hlink>
        <a:srgbClr val="0000FF"/>
      </a:hlink>
      <a:folHlink>
        <a:srgbClr val="800080"/>
      </a:folHlink>
    </a:clrScheme>
    <a:fontScheme name="Dept of Education">
      <a:majorFont>
        <a:latin typeface="Montserrat"/>
        <a:ea typeface=""/>
        <a:cs typeface=""/>
      </a:majorFont>
      <a:minorFont>
        <a:latin typeface="Montserra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2024</TotalTime>
  <Words>1050</Words>
  <Application>Microsoft Office PowerPoint</Application>
  <PresentationFormat>On-screen Show (16:9)</PresentationFormat>
  <Paragraphs>163</Paragraphs>
  <Slides>11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Courier New</vt:lpstr>
      <vt:lpstr>Montserrat</vt:lpstr>
      <vt:lpstr>Montserrat Light</vt:lpstr>
      <vt:lpstr>Wingdings</vt:lpstr>
      <vt:lpstr>Office Theme</vt:lpstr>
      <vt:lpstr>   Leslie Loble</vt:lpstr>
      <vt:lpstr>Agenda</vt:lpstr>
      <vt:lpstr>Early Childhood Announcement (3 year olds)</vt:lpstr>
      <vt:lpstr>The start strong policy extension will provide two years of high quality preschool </vt:lpstr>
      <vt:lpstr>Catalyst Lab</vt:lpstr>
      <vt:lpstr>The implications of Education for a changing world</vt:lpstr>
      <vt:lpstr>Catalyst Lab: A structured approach to supporting new ideas to scale</vt:lpstr>
      <vt:lpstr>About the pilot</vt:lpstr>
      <vt:lpstr>National Funding </vt:lpstr>
      <vt:lpstr>The National schools agreement</vt:lpstr>
      <vt:lpstr>National Schools Resourcing board (NSRB) Reviews 2018-2019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johnAq</dc:creator>
  <cp:lastModifiedBy>Graham, Martin</cp:lastModifiedBy>
  <cp:revision>189</cp:revision>
  <cp:lastPrinted>2015-09-07T03:06:18Z</cp:lastPrinted>
  <dcterms:created xsi:type="dcterms:W3CDTF">2015-09-06T11:20:53Z</dcterms:created>
  <dcterms:modified xsi:type="dcterms:W3CDTF">2018-09-07T01:50:32Z</dcterms:modified>
</cp:coreProperties>
</file>