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07" r:id="rId3"/>
    <p:sldId id="286" r:id="rId4"/>
    <p:sldId id="293" r:id="rId5"/>
    <p:sldId id="308" r:id="rId6"/>
    <p:sldId id="310" r:id="rId7"/>
    <p:sldId id="280" r:id="rId8"/>
    <p:sldId id="321" r:id="rId9"/>
    <p:sldId id="292" r:id="rId10"/>
    <p:sldId id="319" r:id="rId11"/>
    <p:sldId id="320" r:id="rId12"/>
  </p:sldIdLst>
  <p:sldSz cx="9144000" cy="5143500" type="screen16x9"/>
  <p:notesSz cx="6805613" cy="9939338"/>
  <p:custDataLst>
    <p:tags r:id="rId14"/>
  </p:custDataLst>
  <p:defaultTextStyle>
    <a:defPPr>
      <a:defRPr lang="en-US"/>
    </a:defPPr>
    <a:lvl1pPr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26">
          <p15:clr>
            <a:srgbClr val="A4A3A4"/>
          </p15:clr>
        </p15:guide>
        <p15:guide id="2" pos="2924">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S73" initials="W" lastIdx="4" clrIdx="0">
    <p:extLst>
      <p:ext uri="{19B8F6BF-5375-455C-9EA6-DF929625EA0E}">
        <p15:presenceInfo xmlns:p15="http://schemas.microsoft.com/office/powerpoint/2012/main" userId="WS7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91A33"/>
    <a:srgbClr val="244C85"/>
    <a:srgbClr val="244C33"/>
    <a:srgbClr val="191AC3"/>
    <a:srgbClr val="425968"/>
    <a:srgbClr val="00B17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81053" autoAdjust="0"/>
  </p:normalViewPr>
  <p:slideViewPr>
    <p:cSldViewPr snapToObjects="1" showGuides="1">
      <p:cViewPr varScale="1">
        <p:scale>
          <a:sx n="88" d="100"/>
          <a:sy n="88" d="100"/>
        </p:scale>
        <p:origin x="438" y="51"/>
      </p:cViewPr>
      <p:guideLst>
        <p:guide orient="horz" pos="3026"/>
        <p:guide pos="2924"/>
      </p:guideLst>
    </p:cSldViewPr>
  </p:slideViewPr>
  <p:outlineViewPr>
    <p:cViewPr>
      <p:scale>
        <a:sx n="33" d="100"/>
        <a:sy n="33" d="100"/>
      </p:scale>
      <p:origin x="0" y="0"/>
    </p:cViewPr>
  </p:outlineViewPr>
  <p:notesTextViewPr>
    <p:cViewPr>
      <p:scale>
        <a:sx n="1" d="1"/>
        <a:sy n="1" d="1"/>
      </p:scale>
      <p:origin x="0" y="0"/>
    </p:cViewPr>
  </p:notesTextViewPr>
  <p:notesViewPr>
    <p:cSldViewPr snapToObjects="1" showGuides="1">
      <p:cViewPr varScale="1">
        <p:scale>
          <a:sx n="85" d="100"/>
          <a:sy n="85" d="100"/>
        </p:scale>
        <p:origin x="-3036"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8979" cy="496325"/>
          </a:xfrm>
          <a:prstGeom prst="rect">
            <a:avLst/>
          </a:prstGeom>
        </p:spPr>
        <p:txBody>
          <a:bodyPr vert="horz" lIns="86206" tIns="43103" rIns="86206" bIns="43103" rtlCol="0"/>
          <a:lstStyle>
            <a:lvl1pPr algn="l" fontAlgn="auto">
              <a:spcBef>
                <a:spcPts val="0"/>
              </a:spcBef>
              <a:spcAft>
                <a:spcPts val="0"/>
              </a:spcAft>
              <a:defRPr sz="1100">
                <a:latin typeface="+mn-lt"/>
                <a:ea typeface="+mn-ea"/>
                <a:cs typeface="+mn-cs"/>
              </a:defRPr>
            </a:lvl1pPr>
          </a:lstStyle>
          <a:p>
            <a:pPr>
              <a:defRPr/>
            </a:pPr>
            <a:endParaRPr lang="en-AU" dirty="0"/>
          </a:p>
        </p:txBody>
      </p:sp>
      <p:sp>
        <p:nvSpPr>
          <p:cNvPr id="3" name="Date Placeholder 2"/>
          <p:cNvSpPr>
            <a:spLocks noGrp="1"/>
          </p:cNvSpPr>
          <p:nvPr>
            <p:ph type="dt" idx="1"/>
          </p:nvPr>
        </p:nvSpPr>
        <p:spPr>
          <a:xfrm>
            <a:off x="3854841" y="0"/>
            <a:ext cx="2948979" cy="496325"/>
          </a:xfrm>
          <a:prstGeom prst="rect">
            <a:avLst/>
          </a:prstGeom>
        </p:spPr>
        <p:txBody>
          <a:bodyPr vert="horz" lIns="86206" tIns="43103" rIns="86206" bIns="43103" rtlCol="0"/>
          <a:lstStyle>
            <a:lvl1pPr algn="r" fontAlgn="auto">
              <a:spcBef>
                <a:spcPts val="0"/>
              </a:spcBef>
              <a:spcAft>
                <a:spcPts val="0"/>
              </a:spcAft>
              <a:defRPr sz="1100">
                <a:latin typeface="+mn-lt"/>
                <a:ea typeface="+mn-ea"/>
                <a:cs typeface="+mn-cs"/>
              </a:defRPr>
            </a:lvl1pPr>
          </a:lstStyle>
          <a:p>
            <a:pPr>
              <a:defRPr/>
            </a:pPr>
            <a:fld id="{03CFFBEB-777E-D241-BFF0-EDF60BBE3522}" type="datetimeFigureOut">
              <a:rPr lang="en-AU"/>
              <a:pPr>
                <a:defRPr/>
              </a:pPr>
              <a:t>29/11/2018</a:t>
            </a:fld>
            <a:endParaRPr lang="en-AU" dirty="0"/>
          </a:p>
        </p:txBody>
      </p:sp>
      <p:sp>
        <p:nvSpPr>
          <p:cNvPr id="4" name="Slide Image Placeholder 3"/>
          <p:cNvSpPr>
            <a:spLocks noGrp="1" noRot="1" noChangeAspect="1"/>
          </p:cNvSpPr>
          <p:nvPr>
            <p:ph type="sldImg" idx="2"/>
          </p:nvPr>
        </p:nvSpPr>
        <p:spPr>
          <a:xfrm>
            <a:off x="88900" y="744538"/>
            <a:ext cx="6627813" cy="3727450"/>
          </a:xfrm>
          <a:prstGeom prst="rect">
            <a:avLst/>
          </a:prstGeom>
          <a:noFill/>
          <a:ln w="12700">
            <a:solidFill>
              <a:prstClr val="black"/>
            </a:solidFill>
          </a:ln>
        </p:spPr>
        <p:txBody>
          <a:bodyPr vert="horz" lIns="86206" tIns="43103" rIns="86206" bIns="43103" rtlCol="0" anchor="ctr"/>
          <a:lstStyle/>
          <a:p>
            <a:pPr lvl="0"/>
            <a:endParaRPr lang="en-AU" noProof="0" dirty="0"/>
          </a:p>
        </p:txBody>
      </p:sp>
      <p:sp>
        <p:nvSpPr>
          <p:cNvPr id="5" name="Notes Placeholder 4"/>
          <p:cNvSpPr>
            <a:spLocks noGrp="1"/>
          </p:cNvSpPr>
          <p:nvPr>
            <p:ph type="body" sz="quarter" idx="3"/>
          </p:nvPr>
        </p:nvSpPr>
        <p:spPr>
          <a:xfrm>
            <a:off x="679845" y="4720793"/>
            <a:ext cx="5445925" cy="4472631"/>
          </a:xfrm>
          <a:prstGeom prst="rect">
            <a:avLst/>
          </a:prstGeom>
        </p:spPr>
        <p:txBody>
          <a:bodyPr vert="horz" lIns="86206" tIns="43103" rIns="86206" bIns="431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40161"/>
            <a:ext cx="2948979" cy="497751"/>
          </a:xfrm>
          <a:prstGeom prst="rect">
            <a:avLst/>
          </a:prstGeom>
        </p:spPr>
        <p:txBody>
          <a:bodyPr vert="horz" lIns="86206" tIns="43103" rIns="86206" bIns="43103" rtlCol="0" anchor="b"/>
          <a:lstStyle>
            <a:lvl1pPr algn="l" fontAlgn="auto">
              <a:spcBef>
                <a:spcPts val="0"/>
              </a:spcBef>
              <a:spcAft>
                <a:spcPts val="0"/>
              </a:spcAft>
              <a:defRPr sz="1100">
                <a:latin typeface="+mn-lt"/>
                <a:ea typeface="+mn-ea"/>
                <a:cs typeface="+mn-cs"/>
              </a:defRPr>
            </a:lvl1pPr>
          </a:lstStyle>
          <a:p>
            <a:pPr>
              <a:defRPr/>
            </a:pPr>
            <a:endParaRPr lang="en-AU" dirty="0"/>
          </a:p>
        </p:txBody>
      </p:sp>
      <p:sp>
        <p:nvSpPr>
          <p:cNvPr id="7" name="Slide Number Placeholder 6"/>
          <p:cNvSpPr>
            <a:spLocks noGrp="1"/>
          </p:cNvSpPr>
          <p:nvPr>
            <p:ph type="sldNum" sz="quarter" idx="5"/>
          </p:nvPr>
        </p:nvSpPr>
        <p:spPr>
          <a:xfrm>
            <a:off x="3854841" y="9440161"/>
            <a:ext cx="2948979" cy="497751"/>
          </a:xfrm>
          <a:prstGeom prst="rect">
            <a:avLst/>
          </a:prstGeom>
        </p:spPr>
        <p:txBody>
          <a:bodyPr vert="horz" lIns="86206" tIns="43103" rIns="86206" bIns="43103" rtlCol="0" anchor="b"/>
          <a:lstStyle>
            <a:lvl1pPr algn="r" fontAlgn="auto">
              <a:spcBef>
                <a:spcPts val="0"/>
              </a:spcBef>
              <a:spcAft>
                <a:spcPts val="0"/>
              </a:spcAft>
              <a:defRPr sz="1100">
                <a:latin typeface="+mn-lt"/>
                <a:ea typeface="+mn-ea"/>
                <a:cs typeface="+mn-cs"/>
              </a:defRPr>
            </a:lvl1pPr>
          </a:lstStyle>
          <a:p>
            <a:pPr>
              <a:defRPr/>
            </a:pPr>
            <a:fld id="{965B2212-4BD1-B14C-A851-894CA87B9536}" type="slidenum">
              <a:rPr lang="en-AU"/>
              <a:pPr>
                <a:defRPr/>
              </a:pPr>
              <a:t>‹#›</a:t>
            </a:fld>
            <a:endParaRPr lang="en-AU" dirty="0"/>
          </a:p>
        </p:txBody>
      </p:sp>
    </p:spTree>
    <p:extLst>
      <p:ext uri="{BB962C8B-B14F-4D97-AF65-F5344CB8AC3E}">
        <p14:creationId xmlns:p14="http://schemas.microsoft.com/office/powerpoint/2010/main" val="2853423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1</a:t>
            </a:fld>
            <a:endParaRPr lang="en-AU" dirty="0"/>
          </a:p>
        </p:txBody>
      </p:sp>
    </p:spTree>
    <p:extLst>
      <p:ext uri="{BB962C8B-B14F-4D97-AF65-F5344CB8AC3E}">
        <p14:creationId xmlns:p14="http://schemas.microsoft.com/office/powerpoint/2010/main" val="316221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B2212-4BD1-B14C-A851-894CA87B9536}" type="slidenum">
              <a:rPr kumimoji="0" lang="en-AU"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32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11</a:t>
            </a:fld>
            <a:endParaRPr lang="en-AU" dirty="0"/>
          </a:p>
        </p:txBody>
      </p:sp>
    </p:spTree>
    <p:extLst>
      <p:ext uri="{BB962C8B-B14F-4D97-AF65-F5344CB8AC3E}">
        <p14:creationId xmlns:p14="http://schemas.microsoft.com/office/powerpoint/2010/main" val="119036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2</a:t>
            </a:fld>
            <a:endParaRPr lang="en-AU" dirty="0"/>
          </a:p>
        </p:txBody>
      </p:sp>
    </p:spTree>
    <p:extLst>
      <p:ext uri="{BB962C8B-B14F-4D97-AF65-F5344CB8AC3E}">
        <p14:creationId xmlns:p14="http://schemas.microsoft.com/office/powerpoint/2010/main" val="409240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3</a:t>
            </a:fld>
            <a:endParaRPr lang="en-AU" dirty="0"/>
          </a:p>
        </p:txBody>
      </p:sp>
    </p:spTree>
    <p:extLst>
      <p:ext uri="{BB962C8B-B14F-4D97-AF65-F5344CB8AC3E}">
        <p14:creationId xmlns:p14="http://schemas.microsoft.com/office/powerpoint/2010/main" val="408761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4</a:t>
            </a:fld>
            <a:endParaRPr lang="en-AU" dirty="0"/>
          </a:p>
        </p:txBody>
      </p:sp>
    </p:spTree>
    <p:extLst>
      <p:ext uri="{BB962C8B-B14F-4D97-AF65-F5344CB8AC3E}">
        <p14:creationId xmlns:p14="http://schemas.microsoft.com/office/powerpoint/2010/main" val="175939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mn-lt"/>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5</a:t>
            </a:fld>
            <a:endParaRPr lang="en-AU" dirty="0"/>
          </a:p>
        </p:txBody>
      </p:sp>
    </p:spTree>
    <p:extLst>
      <p:ext uri="{BB962C8B-B14F-4D97-AF65-F5344CB8AC3E}">
        <p14:creationId xmlns:p14="http://schemas.microsoft.com/office/powerpoint/2010/main" val="68960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6</a:t>
            </a:fld>
            <a:endParaRPr lang="en-AU" dirty="0"/>
          </a:p>
        </p:txBody>
      </p:sp>
    </p:spTree>
    <p:extLst>
      <p:ext uri="{BB962C8B-B14F-4D97-AF65-F5344CB8AC3E}">
        <p14:creationId xmlns:p14="http://schemas.microsoft.com/office/powerpoint/2010/main" val="255633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7</a:t>
            </a:fld>
            <a:endParaRPr lang="en-AU" dirty="0"/>
          </a:p>
        </p:txBody>
      </p:sp>
    </p:spTree>
    <p:extLst>
      <p:ext uri="{BB962C8B-B14F-4D97-AF65-F5344CB8AC3E}">
        <p14:creationId xmlns:p14="http://schemas.microsoft.com/office/powerpoint/2010/main" val="137013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8</a:t>
            </a:fld>
            <a:endParaRPr lang="en-AU" dirty="0"/>
          </a:p>
        </p:txBody>
      </p:sp>
    </p:spTree>
    <p:extLst>
      <p:ext uri="{BB962C8B-B14F-4D97-AF65-F5344CB8AC3E}">
        <p14:creationId xmlns:p14="http://schemas.microsoft.com/office/powerpoint/2010/main" val="360507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i="0" dirty="0"/>
          </a:p>
        </p:txBody>
      </p:sp>
      <p:sp>
        <p:nvSpPr>
          <p:cNvPr id="4" name="Slide Number Placeholder 3"/>
          <p:cNvSpPr>
            <a:spLocks noGrp="1"/>
          </p:cNvSpPr>
          <p:nvPr>
            <p:ph type="sldNum" sz="quarter" idx="10"/>
          </p:nvPr>
        </p:nvSpPr>
        <p:spPr/>
        <p:txBody>
          <a:bodyPr/>
          <a:lstStyle/>
          <a:p>
            <a:pPr>
              <a:defRPr/>
            </a:pPr>
            <a:fld id="{965B2212-4BD1-B14C-A851-894CA87B9536}" type="slidenum">
              <a:rPr lang="en-AU" smtClean="0"/>
              <a:pPr>
                <a:defRPr/>
              </a:pPr>
              <a:t>9</a:t>
            </a:fld>
            <a:endParaRPr lang="en-AU" dirty="0"/>
          </a:p>
        </p:txBody>
      </p:sp>
    </p:spTree>
    <p:extLst>
      <p:ext uri="{BB962C8B-B14F-4D97-AF65-F5344CB8AC3E}">
        <p14:creationId xmlns:p14="http://schemas.microsoft.com/office/powerpoint/2010/main" val="2748323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2700"/>
            <a:ext cx="9144000" cy="5106629"/>
          </a:xfrm>
          <a:prstGeom prst="rect">
            <a:avLst/>
          </a:prstGeom>
        </p:spPr>
      </p:pic>
      <p:cxnSp>
        <p:nvCxnSpPr>
          <p:cNvPr id="7" name="Straight Connector 6"/>
          <p:cNvCxnSpPr/>
          <p:nvPr userDrawn="1"/>
        </p:nvCxnSpPr>
        <p:spPr>
          <a:xfrm>
            <a:off x="540000" y="2643188"/>
            <a:ext cx="43672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14" descr="Waratah-NSWGovt.reverse.20mm.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172450" y="4100513"/>
            <a:ext cx="652463"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39"/>
          <p:cNvSpPr txBox="1">
            <a:spLocks/>
          </p:cNvSpPr>
          <p:nvPr userDrawn="1"/>
        </p:nvSpPr>
        <p:spPr>
          <a:xfrm>
            <a:off x="360000" y="252000"/>
            <a:ext cx="2736850" cy="273050"/>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r>
              <a:rPr lang="en-AU" sz="1100" b="1" i="0" spc="0" dirty="0">
                <a:latin typeface="Arial" charset="0"/>
                <a:ea typeface="Arial" charset="0"/>
                <a:cs typeface="Arial" charset="0"/>
              </a:rPr>
              <a:t>NSW Department of Education</a:t>
            </a:r>
          </a:p>
        </p:txBody>
      </p:sp>
      <p:sp>
        <p:nvSpPr>
          <p:cNvPr id="2" name="Title 1"/>
          <p:cNvSpPr>
            <a:spLocks noGrp="1"/>
          </p:cNvSpPr>
          <p:nvPr>
            <p:ph type="ctrTitle" hasCustomPrompt="1"/>
          </p:nvPr>
        </p:nvSpPr>
        <p:spPr>
          <a:xfrm>
            <a:off x="540000" y="1563637"/>
            <a:ext cx="4367160" cy="1014859"/>
          </a:xfrm>
          <a:prstGeom prst="rect">
            <a:avLst/>
          </a:prstGeom>
        </p:spPr>
        <p:txBody>
          <a:bodyPr/>
          <a:lstStyle>
            <a:lvl1pPr>
              <a:defRPr sz="2800" b="1" i="0" cap="none" baseline="0">
                <a:solidFill>
                  <a:schemeClr val="bg1"/>
                </a:solidFill>
                <a:latin typeface="Arial" charset="0"/>
                <a:ea typeface="Arial" charset="0"/>
                <a:cs typeface="Arial" charset="0"/>
              </a:defRPr>
            </a:lvl1pPr>
          </a:lstStyle>
          <a:p>
            <a:r>
              <a:rPr lang="en-US" dirty="0"/>
              <a:t>Education for a </a:t>
            </a:r>
            <a:br>
              <a:rPr lang="en-US" dirty="0"/>
            </a:br>
            <a:r>
              <a:rPr lang="en-US" dirty="0"/>
              <a:t>changing world</a:t>
            </a:r>
            <a:endParaRPr lang="en-AU" dirty="0"/>
          </a:p>
        </p:txBody>
      </p:sp>
      <p:sp>
        <p:nvSpPr>
          <p:cNvPr id="18" name="Text Placeholder 17"/>
          <p:cNvSpPr>
            <a:spLocks noGrp="1"/>
          </p:cNvSpPr>
          <p:nvPr>
            <p:ph type="body" sz="quarter" idx="12" hasCustomPrompt="1"/>
          </p:nvPr>
        </p:nvSpPr>
        <p:spPr>
          <a:xfrm>
            <a:off x="540000" y="2715642"/>
            <a:ext cx="4370387" cy="936228"/>
          </a:xfrm>
          <a:prstGeom prst="rect">
            <a:avLst/>
          </a:prstGeom>
        </p:spPr>
        <p:txBody>
          <a:bodyPr/>
          <a:lstStyle>
            <a:lvl1pPr marL="0" indent="0">
              <a:lnSpc>
                <a:spcPts val="1680"/>
              </a:lnSpc>
              <a:spcBef>
                <a:spcPts val="300"/>
              </a:spcBef>
              <a:defRPr sz="1400" b="1" i="0">
                <a:solidFill>
                  <a:schemeClr val="bg1"/>
                </a:solidFill>
                <a:latin typeface="Arial" charset="0"/>
                <a:ea typeface="Arial" charset="0"/>
                <a:cs typeface="Arial" charset="0"/>
              </a:defRPr>
            </a:lvl1pPr>
            <a:lvl3pPr marL="0" indent="0">
              <a:spcBef>
                <a:spcPts val="300"/>
              </a:spcBef>
              <a:buFontTx/>
              <a:buNone/>
              <a:defRPr sz="1100">
                <a:solidFill>
                  <a:schemeClr val="bg1"/>
                </a:solidFill>
                <a:latin typeface="Arial" charset="0"/>
                <a:ea typeface="Arial" charset="0"/>
                <a:cs typeface="Arial" charset="0"/>
              </a:defRPr>
            </a:lvl3pPr>
          </a:lstStyle>
          <a:p>
            <a:pPr lvl="0"/>
            <a:r>
              <a:rPr lang="en-AU" dirty="0"/>
              <a:t>Presented by Mark Scott</a:t>
            </a:r>
          </a:p>
          <a:p>
            <a:pPr lvl="2"/>
            <a:r>
              <a:rPr lang="en-AU" dirty="0"/>
              <a:t>Secretary</a:t>
            </a:r>
          </a:p>
        </p:txBody>
      </p:sp>
      <p:sp>
        <p:nvSpPr>
          <p:cNvPr id="10" name="Footer Placeholder 39"/>
          <p:cNvSpPr>
            <a:spLocks noGrp="1"/>
          </p:cNvSpPr>
          <p:nvPr>
            <p:ph type="ftr" sz="quarter" idx="13"/>
          </p:nvPr>
        </p:nvSpPr>
        <p:spPr>
          <a:xfrm>
            <a:off x="360000" y="4602163"/>
            <a:ext cx="2736850" cy="273050"/>
          </a:xfrm>
          <a:prstGeom prst="rect">
            <a:avLst/>
          </a:prstGeom>
        </p:spPr>
        <p:txBody>
          <a:bodyPr/>
          <a:lstStyle>
            <a:lvl1pPr>
              <a:defRPr sz="1100" b="1" i="0" dirty="0" err="1">
                <a:solidFill>
                  <a:schemeClr val="bg1"/>
                </a:solidFill>
                <a:latin typeface="Arial" charset="0"/>
                <a:ea typeface="Arial" charset="0"/>
                <a:cs typeface="Arial" charset="0"/>
              </a:defRPr>
            </a:lvl1pPr>
          </a:lstStyle>
          <a:p>
            <a:pPr>
              <a:defRPr/>
            </a:pPr>
            <a:r>
              <a:rPr lang="en-AU" smtClean="0"/>
              <a:t>© NSW Department of Education |  School Infrastructure</a:t>
            </a:r>
            <a:endParaRPr lang="en-AU" dirty="0"/>
          </a:p>
        </p:txBody>
      </p:sp>
    </p:spTree>
    <p:extLst>
      <p:ext uri="{BB962C8B-B14F-4D97-AF65-F5344CB8AC3E}">
        <p14:creationId xmlns:p14="http://schemas.microsoft.com/office/powerpoint/2010/main" val="33655336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ext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37965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 name="think-cell Slide" r:id="rId5" imgW="501" imgH="502" progId="TCLayout.ActiveDocument.1">
                  <p:embed/>
                </p:oleObj>
              </mc:Choice>
              <mc:Fallback>
                <p:oleObj name="think-cell Slide" r:id="rId5" imgW="501" imgH="502"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400" b="0" i="0" baseline="0"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10" name="Title Placeholder 1"/>
          <p:cNvSpPr>
            <a:spLocks noGrp="1"/>
          </p:cNvSpPr>
          <p:nvPr>
            <p:ph type="title"/>
          </p:nvPr>
        </p:nvSpPr>
        <p:spPr>
          <a:xfrm>
            <a:off x="395536" y="267494"/>
            <a:ext cx="8280920" cy="565571"/>
          </a:xfrm>
          <a:prstGeom prst="rect">
            <a:avLst/>
          </a:prstGeom>
        </p:spPr>
        <p:txBody>
          <a:bodyPr vert="horz" lIns="0" tIns="45720" rIns="91440" bIns="45720" rtlCol="0" anchor="b">
            <a:noAutofit/>
          </a:bodyPr>
          <a:lstStyle>
            <a:lvl1pPr>
              <a:defRPr cap="none" baseline="0">
                <a:solidFill>
                  <a:schemeClr val="accent4">
                    <a:lumMod val="50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4" name="Date Placeholder 3"/>
          <p:cNvSpPr>
            <a:spLocks noGrp="1"/>
          </p:cNvSpPr>
          <p:nvPr>
            <p:ph type="dt" sz="half" idx="2"/>
          </p:nvPr>
        </p:nvSpPr>
        <p:spPr>
          <a:xfrm>
            <a:off x="6660232" y="4749626"/>
            <a:ext cx="1656184" cy="273844"/>
          </a:xfrm>
          <a:prstGeom prst="rect">
            <a:avLst/>
          </a:prstGeom>
        </p:spPr>
        <p:txBody>
          <a:bodyPr rIns="0" anchor="b"/>
          <a:lstStyle>
            <a:lvl1pPr algn="r">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US" smtClean="0"/>
              <a:t>October 2017</a:t>
            </a:r>
            <a:endParaRPr lang="en-AU" dirty="0"/>
          </a:p>
        </p:txBody>
      </p:sp>
      <p:sp>
        <p:nvSpPr>
          <p:cNvPr id="15" name="Footer Placeholder 4"/>
          <p:cNvSpPr>
            <a:spLocks noGrp="1"/>
          </p:cNvSpPr>
          <p:nvPr>
            <p:ph type="ftr" sz="quarter" idx="3"/>
          </p:nvPr>
        </p:nvSpPr>
        <p:spPr>
          <a:xfrm>
            <a:off x="395536" y="4749626"/>
            <a:ext cx="2736305" cy="273844"/>
          </a:xfrm>
          <a:prstGeom prst="rect">
            <a:avLst/>
          </a:prstGeom>
        </p:spPr>
        <p:txBody>
          <a:bodyPr lIns="0" anchor="b"/>
          <a:lstStyle>
            <a:lvl1pPr algn="l">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AU" smtClean="0"/>
              <a:t>© NSW Department of Education |  School Infrastructure</a:t>
            </a:r>
            <a:endParaRPr lang="en-AU" dirty="0"/>
          </a:p>
        </p:txBody>
      </p:sp>
      <p:sp>
        <p:nvSpPr>
          <p:cNvPr id="16" name="Slide Number Placeholder 5"/>
          <p:cNvSpPr>
            <a:spLocks noGrp="1"/>
          </p:cNvSpPr>
          <p:nvPr>
            <p:ph type="sldNum" sz="quarter" idx="4"/>
          </p:nvPr>
        </p:nvSpPr>
        <p:spPr>
          <a:xfrm>
            <a:off x="8316416" y="4749626"/>
            <a:ext cx="360040" cy="273844"/>
          </a:xfrm>
          <a:prstGeom prst="rect">
            <a:avLst/>
          </a:prstGeom>
        </p:spPr>
        <p:txBody>
          <a:bodyPr anchor="b"/>
          <a:lstStyle>
            <a:lvl1pPr algn="ctr">
              <a:defRPr sz="700" b="1" i="0" baseline="0">
                <a:solidFill>
                  <a:schemeClr val="accent4">
                    <a:lumMod val="50000"/>
                  </a:schemeClr>
                </a:solidFill>
                <a:latin typeface="Arial" panose="020B0604020202020204" pitchFamily="34" charset="0"/>
                <a:cs typeface="Arial" panose="020B0604020202020204" pitchFamily="34" charset="0"/>
              </a:defRPr>
            </a:lvl1pPr>
          </a:lstStyle>
          <a:p>
            <a:fld id="{4A2A1DA9-8CAF-4BCA-B496-545B076AED2D}" type="slidenum">
              <a:rPr lang="en-AU" smtClean="0"/>
              <a:pPr/>
              <a:t>‹#›</a:t>
            </a:fld>
            <a:endParaRPr lang="en-AU" dirty="0"/>
          </a:p>
        </p:txBody>
      </p:sp>
      <p:cxnSp>
        <p:nvCxnSpPr>
          <p:cNvPr id="17" name="Straight Connector 16"/>
          <p:cNvCxnSpPr/>
          <p:nvPr userDrawn="1"/>
        </p:nvCxnSpPr>
        <p:spPr>
          <a:xfrm>
            <a:off x="395536" y="843558"/>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536" y="4749626"/>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9222A35-2999-4229-8947-DC4E06299632}"/>
              </a:ext>
            </a:extLst>
          </p:cNvPr>
          <p:cNvSpPr>
            <a:spLocks noGrp="1"/>
          </p:cNvSpPr>
          <p:nvPr>
            <p:ph idx="1" hasCustomPrompt="1"/>
          </p:nvPr>
        </p:nvSpPr>
        <p:spPr>
          <a:xfrm>
            <a:off x="396000" y="1113631"/>
            <a:ext cx="3815960" cy="3416400"/>
          </a:xfrm>
          <a:prstGeom prst="rect">
            <a:avLst/>
          </a:prstGeom>
        </p:spPr>
        <p:txBody>
          <a:bodyPr/>
          <a:lstStyle>
            <a:lvl1pPr>
              <a:defRPr>
                <a:solidFill>
                  <a:schemeClr val="accent4">
                    <a:lumMod val="50000"/>
                  </a:schemeClr>
                </a:solidFill>
                <a:latin typeface="Arial" panose="020B0604020202020204" pitchFamily="34" charset="0"/>
                <a:cs typeface="Arial" panose="020B0604020202020204" pitchFamily="34" charset="0"/>
              </a:defRPr>
            </a:lvl1pPr>
          </a:lstStyle>
          <a:p>
            <a:r>
              <a:rPr lang="en-AU" dirty="0" smtClean="0"/>
              <a:t>Body</a:t>
            </a:r>
            <a:endParaRPr lang="en-AU" dirty="0"/>
          </a:p>
        </p:txBody>
      </p:sp>
    </p:spTree>
    <p:extLst>
      <p:ext uri="{BB962C8B-B14F-4D97-AF65-F5344CB8AC3E}">
        <p14:creationId xmlns:p14="http://schemas.microsoft.com/office/powerpoint/2010/main" val="42152221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sp>
        <p:nvSpPr>
          <p:cNvPr id="46" name="Date Placeholder 3"/>
          <p:cNvSpPr>
            <a:spLocks noGrp="1"/>
          </p:cNvSpPr>
          <p:nvPr>
            <p:ph type="dt" sz="half" idx="2"/>
          </p:nvPr>
        </p:nvSpPr>
        <p:spPr>
          <a:xfrm>
            <a:off x="6660232" y="4749626"/>
            <a:ext cx="1656184" cy="273844"/>
          </a:xfrm>
          <a:prstGeom prst="rect">
            <a:avLst/>
          </a:prstGeom>
        </p:spPr>
        <p:txBody>
          <a:bodyPr rIns="0" anchor="b"/>
          <a:lstStyle>
            <a:lvl1pPr algn="r">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US" smtClean="0"/>
              <a:t>October 2017</a:t>
            </a:r>
            <a:endParaRPr lang="en-AU" dirty="0"/>
          </a:p>
        </p:txBody>
      </p:sp>
      <p:sp>
        <p:nvSpPr>
          <p:cNvPr id="47" name="Footer Placeholder 4"/>
          <p:cNvSpPr>
            <a:spLocks noGrp="1"/>
          </p:cNvSpPr>
          <p:nvPr>
            <p:ph type="ftr" sz="quarter" idx="3"/>
          </p:nvPr>
        </p:nvSpPr>
        <p:spPr>
          <a:xfrm>
            <a:off x="395536" y="4749626"/>
            <a:ext cx="2736305" cy="273844"/>
          </a:xfrm>
          <a:prstGeom prst="rect">
            <a:avLst/>
          </a:prstGeom>
        </p:spPr>
        <p:txBody>
          <a:bodyPr lIns="0" anchor="b"/>
          <a:lstStyle>
            <a:lvl1pPr algn="l">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AU" smtClean="0"/>
              <a:t>© NSW Department of Education |  School Infrastructure</a:t>
            </a:r>
            <a:endParaRPr lang="en-AU" dirty="0"/>
          </a:p>
        </p:txBody>
      </p:sp>
      <p:cxnSp>
        <p:nvCxnSpPr>
          <p:cNvPr id="48" name="Straight Connector 47"/>
          <p:cNvCxnSpPr/>
          <p:nvPr userDrawn="1"/>
        </p:nvCxnSpPr>
        <p:spPr>
          <a:xfrm>
            <a:off x="395536" y="4749626"/>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Slide Number Placeholder 5"/>
          <p:cNvSpPr>
            <a:spLocks noGrp="1"/>
          </p:cNvSpPr>
          <p:nvPr>
            <p:ph type="sldNum" sz="quarter" idx="4"/>
          </p:nvPr>
        </p:nvSpPr>
        <p:spPr>
          <a:xfrm>
            <a:off x="8316416" y="4749626"/>
            <a:ext cx="360040" cy="273844"/>
          </a:xfrm>
          <a:prstGeom prst="rect">
            <a:avLst/>
          </a:prstGeom>
        </p:spPr>
        <p:txBody>
          <a:bodyPr anchor="b"/>
          <a:lstStyle>
            <a:lvl1pPr algn="ctr">
              <a:defRPr sz="700" b="1" i="0" baseline="0">
                <a:solidFill>
                  <a:schemeClr val="accent4">
                    <a:lumMod val="50000"/>
                  </a:schemeClr>
                </a:solidFill>
                <a:latin typeface="Arial" panose="020B0604020202020204" pitchFamily="34" charset="0"/>
                <a:cs typeface="Arial" panose="020B0604020202020204" pitchFamily="34" charset="0"/>
              </a:defRPr>
            </a:lvl1pPr>
          </a:lstStyle>
          <a:p>
            <a:fld id="{4A2A1DA9-8CAF-4BCA-B496-545B076AED2D}" type="slidenum">
              <a:rPr lang="en-AU" smtClean="0"/>
              <a:pPr/>
              <a:t>‹#›</a:t>
            </a:fld>
            <a:endParaRPr lang="en-AU" dirty="0"/>
          </a:p>
        </p:txBody>
      </p:sp>
      <p:sp>
        <p:nvSpPr>
          <p:cNvPr id="8" name="Title Placeholder 1"/>
          <p:cNvSpPr>
            <a:spLocks noGrp="1"/>
          </p:cNvSpPr>
          <p:nvPr>
            <p:ph type="title"/>
          </p:nvPr>
        </p:nvSpPr>
        <p:spPr>
          <a:xfrm>
            <a:off x="395536" y="267494"/>
            <a:ext cx="8280920" cy="565571"/>
          </a:xfrm>
          <a:prstGeom prst="rect">
            <a:avLst/>
          </a:prstGeom>
        </p:spPr>
        <p:txBody>
          <a:bodyPr vert="horz" lIns="0" tIns="45720" rIns="91440" bIns="45720" rtlCol="0" anchor="b">
            <a:noAutofit/>
          </a:bodyPr>
          <a:lstStyle>
            <a:lvl1pPr>
              <a:defRPr cap="none" baseline="0">
                <a:solidFill>
                  <a:schemeClr val="accent4">
                    <a:lumMod val="50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cxnSp>
        <p:nvCxnSpPr>
          <p:cNvPr id="9" name="Straight Connector 8"/>
          <p:cNvCxnSpPr/>
          <p:nvPr userDrawn="1"/>
        </p:nvCxnSpPr>
        <p:spPr>
          <a:xfrm>
            <a:off x="395536" y="843558"/>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2332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ext slide">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6660232" y="4749626"/>
            <a:ext cx="1656184" cy="273844"/>
          </a:xfrm>
          <a:prstGeom prst="rect">
            <a:avLst/>
          </a:prstGeom>
        </p:spPr>
        <p:txBody>
          <a:bodyPr rIns="0" anchor="b"/>
          <a:lstStyle>
            <a:lvl1pPr algn="r">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US" smtClean="0"/>
              <a:t>October 2017</a:t>
            </a:r>
            <a:endParaRPr lang="en-AU" dirty="0"/>
          </a:p>
        </p:txBody>
      </p:sp>
      <p:sp>
        <p:nvSpPr>
          <p:cNvPr id="15" name="Footer Placeholder 4"/>
          <p:cNvSpPr>
            <a:spLocks noGrp="1"/>
          </p:cNvSpPr>
          <p:nvPr>
            <p:ph type="ftr" sz="quarter" idx="3"/>
          </p:nvPr>
        </p:nvSpPr>
        <p:spPr>
          <a:xfrm>
            <a:off x="395536" y="4749626"/>
            <a:ext cx="2736305" cy="273844"/>
          </a:xfrm>
          <a:prstGeom prst="rect">
            <a:avLst/>
          </a:prstGeom>
        </p:spPr>
        <p:txBody>
          <a:bodyPr lIns="0" anchor="b"/>
          <a:lstStyle>
            <a:lvl1pPr algn="l">
              <a:defRPr sz="700" b="1" i="0" baseline="0">
                <a:solidFill>
                  <a:schemeClr val="accent4">
                    <a:lumMod val="50000"/>
                  </a:schemeClr>
                </a:solidFill>
                <a:latin typeface="Arial" panose="020B0604020202020204" pitchFamily="34" charset="0"/>
                <a:cs typeface="Arial" panose="020B0604020202020204" pitchFamily="34" charset="0"/>
              </a:defRPr>
            </a:lvl1pPr>
          </a:lstStyle>
          <a:p>
            <a:r>
              <a:rPr lang="en-AU" smtClean="0"/>
              <a:t>© NSW Department of Education |  School Infrastructure</a:t>
            </a:r>
            <a:endParaRPr lang="en-AU" dirty="0"/>
          </a:p>
        </p:txBody>
      </p:sp>
      <p:sp>
        <p:nvSpPr>
          <p:cNvPr id="16" name="Slide Number Placeholder 5"/>
          <p:cNvSpPr>
            <a:spLocks noGrp="1"/>
          </p:cNvSpPr>
          <p:nvPr>
            <p:ph type="sldNum" sz="quarter" idx="4"/>
          </p:nvPr>
        </p:nvSpPr>
        <p:spPr>
          <a:xfrm>
            <a:off x="8316416" y="4749626"/>
            <a:ext cx="360040" cy="273844"/>
          </a:xfrm>
          <a:prstGeom prst="rect">
            <a:avLst/>
          </a:prstGeom>
        </p:spPr>
        <p:txBody>
          <a:bodyPr anchor="b"/>
          <a:lstStyle>
            <a:lvl1pPr algn="ctr">
              <a:defRPr sz="700" b="1" i="0" baseline="0">
                <a:solidFill>
                  <a:schemeClr val="accent4">
                    <a:lumMod val="50000"/>
                  </a:schemeClr>
                </a:solidFill>
                <a:latin typeface="Arial" panose="020B0604020202020204" pitchFamily="34" charset="0"/>
                <a:cs typeface="Arial" panose="020B0604020202020204" pitchFamily="34" charset="0"/>
              </a:defRPr>
            </a:lvl1pPr>
          </a:lstStyle>
          <a:p>
            <a:fld id="{4A2A1DA9-8CAF-4BCA-B496-545B076AED2D}" type="slidenum">
              <a:rPr lang="en-AU" smtClean="0"/>
              <a:pPr/>
              <a:t>‹#›</a:t>
            </a:fld>
            <a:endParaRPr lang="en-AU" dirty="0"/>
          </a:p>
        </p:txBody>
      </p:sp>
      <p:cxnSp>
        <p:nvCxnSpPr>
          <p:cNvPr id="19" name="Straight Connector 18"/>
          <p:cNvCxnSpPr/>
          <p:nvPr userDrawn="1"/>
        </p:nvCxnSpPr>
        <p:spPr>
          <a:xfrm>
            <a:off x="395536" y="4749626"/>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1638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191A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2" name="Title 1"/>
          <p:cNvSpPr>
            <a:spLocks noGrp="1"/>
          </p:cNvSpPr>
          <p:nvPr>
            <p:ph type="ctrTitle" hasCustomPrompt="1"/>
          </p:nvPr>
        </p:nvSpPr>
        <p:spPr>
          <a:xfrm>
            <a:off x="2388420" y="1354361"/>
            <a:ext cx="4367160" cy="1224136"/>
          </a:xfrm>
          <a:prstGeom prst="rect">
            <a:avLst/>
          </a:prstGeom>
        </p:spPr>
        <p:txBody>
          <a:bodyPr/>
          <a:lstStyle>
            <a:lvl1pPr algn="ctr">
              <a:defRPr sz="2800" b="1" i="0" cap="none" baseline="0">
                <a:solidFill>
                  <a:schemeClr val="bg1"/>
                </a:solidFill>
                <a:latin typeface="Arial" charset="0"/>
                <a:ea typeface="Arial" charset="0"/>
                <a:cs typeface="Arial" charset="0"/>
              </a:defRPr>
            </a:lvl1pPr>
          </a:lstStyle>
          <a:p>
            <a:r>
              <a:rPr lang="en-US" dirty="0"/>
              <a:t>Section break</a:t>
            </a:r>
            <a:endParaRPr lang="en-AU" dirty="0"/>
          </a:p>
        </p:txBody>
      </p:sp>
      <p:sp>
        <p:nvSpPr>
          <p:cNvPr id="10" name="Footer Placeholder 39"/>
          <p:cNvSpPr>
            <a:spLocks noGrp="1"/>
          </p:cNvSpPr>
          <p:nvPr>
            <p:ph type="ftr" sz="quarter" idx="13"/>
          </p:nvPr>
        </p:nvSpPr>
        <p:spPr>
          <a:xfrm>
            <a:off x="322982" y="4746972"/>
            <a:ext cx="2736850" cy="273050"/>
          </a:xfrm>
          <a:prstGeom prst="rect">
            <a:avLst/>
          </a:prstGeom>
        </p:spPr>
        <p:txBody>
          <a:bodyPr/>
          <a:lstStyle>
            <a:lvl1pPr>
              <a:defRPr sz="1000" b="0" i="0" dirty="0" err="1">
                <a:solidFill>
                  <a:schemeClr val="bg1"/>
                </a:solidFill>
                <a:latin typeface="Arial" charset="0"/>
                <a:ea typeface="Arial" charset="0"/>
                <a:cs typeface="Arial" charset="0"/>
              </a:defRPr>
            </a:lvl1pPr>
          </a:lstStyle>
          <a:p>
            <a:pPr>
              <a:defRPr/>
            </a:pPr>
            <a:r>
              <a:rPr lang="en-AU" smtClean="0"/>
              <a:t>© NSW Department of Education |  School Infrastructure</a:t>
            </a:r>
            <a:endParaRPr lang="en-AU" dirty="0"/>
          </a:p>
        </p:txBody>
      </p:sp>
      <p:sp>
        <p:nvSpPr>
          <p:cNvPr id="12" name="Footer Placeholder 39"/>
          <p:cNvSpPr txBox="1">
            <a:spLocks/>
          </p:cNvSpPr>
          <p:nvPr userDrawn="1"/>
        </p:nvSpPr>
        <p:spPr>
          <a:xfrm>
            <a:off x="6516216" y="4746972"/>
            <a:ext cx="2376264" cy="273050"/>
          </a:xfrm>
          <a:prstGeom prst="rect">
            <a:avLst/>
          </a:prstGeom>
        </p:spPr>
        <p:txBody>
          <a:bodyPr lIns="0" anchor="b"/>
          <a:lstStyle>
            <a:defPPr>
              <a:defRPr lang="en-US"/>
            </a:defPPr>
            <a:lvl1pPr algn="l" rtl="0" fontAlgn="auto">
              <a:spcBef>
                <a:spcPts val="0"/>
              </a:spcBef>
              <a:spcAft>
                <a:spcPts val="0"/>
              </a:spcAft>
              <a:defRPr sz="1000" b="0" i="0" kern="1200" dirty="0" err="1">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lgn="r">
              <a:defRPr/>
            </a:pPr>
            <a:r>
              <a:rPr lang="en-AU" dirty="0"/>
              <a:t>2</a:t>
            </a:r>
          </a:p>
        </p:txBody>
      </p:sp>
      <p:cxnSp>
        <p:nvCxnSpPr>
          <p:cNvPr id="4" name="Straight Connector 3"/>
          <p:cNvCxnSpPr/>
          <p:nvPr userDrawn="1"/>
        </p:nvCxnSpPr>
        <p:spPr>
          <a:xfrm>
            <a:off x="360000" y="4731990"/>
            <a:ext cx="846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7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p:cNvSpPr/>
          <p:nvPr userDrawn="1"/>
        </p:nvSpPr>
        <p:spPr>
          <a:xfrm>
            <a:off x="-36512" y="0"/>
            <a:ext cx="9156411" cy="5143500"/>
          </a:xfrm>
          <a:prstGeom prst="rect">
            <a:avLst/>
          </a:prstGeom>
          <a:solidFill>
            <a:srgbClr val="244C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4" name="Title 1"/>
          <p:cNvSpPr>
            <a:spLocks noGrp="1"/>
          </p:cNvSpPr>
          <p:nvPr>
            <p:ph type="ctrTitle" hasCustomPrompt="1"/>
          </p:nvPr>
        </p:nvSpPr>
        <p:spPr>
          <a:xfrm>
            <a:off x="1728425" y="1337827"/>
            <a:ext cx="5711972" cy="1224136"/>
          </a:xfrm>
          <a:prstGeom prst="rect">
            <a:avLst/>
          </a:prstGeom>
        </p:spPr>
        <p:txBody>
          <a:bodyPr/>
          <a:lstStyle>
            <a:lvl1pPr algn="ctr">
              <a:defRPr sz="4000" b="0" i="0" cap="none" baseline="0">
                <a:solidFill>
                  <a:schemeClr val="bg1"/>
                </a:solidFill>
                <a:latin typeface="Arial" charset="0"/>
                <a:ea typeface="Arial" charset="0"/>
                <a:cs typeface="Arial" charset="0"/>
              </a:defRPr>
            </a:lvl1pPr>
          </a:lstStyle>
          <a:p>
            <a:r>
              <a:rPr lang="en-US" dirty="0"/>
              <a:t>“Leadership is a series of </a:t>
            </a:r>
            <a:r>
              <a:rPr lang="en-US" dirty="0" err="1"/>
              <a:t>behaviours</a:t>
            </a:r>
            <a:r>
              <a:rPr lang="en-US" dirty="0"/>
              <a:t>, rather than a role for heroes”.</a:t>
            </a:r>
            <a:endParaRPr lang="en-AU" dirty="0"/>
          </a:p>
        </p:txBody>
      </p:sp>
      <p:sp>
        <p:nvSpPr>
          <p:cNvPr id="3" name="TextBox 2"/>
          <p:cNvSpPr txBox="1"/>
          <p:nvPr userDrawn="1"/>
        </p:nvSpPr>
        <p:spPr>
          <a:xfrm>
            <a:off x="3275856" y="3291830"/>
            <a:ext cx="2808312" cy="369332"/>
          </a:xfrm>
          <a:prstGeom prst="rect">
            <a:avLst/>
          </a:prstGeom>
          <a:noFill/>
        </p:spPr>
        <p:txBody>
          <a:bodyPr wrap="square" rtlCol="0">
            <a:spAutoFit/>
          </a:bodyPr>
          <a:lstStyle/>
          <a:p>
            <a:pPr algn="ctr"/>
            <a:r>
              <a:rPr lang="en-US" b="1" i="0" dirty="0">
                <a:solidFill>
                  <a:schemeClr val="bg1"/>
                </a:solidFill>
                <a:latin typeface="Arial" charset="0"/>
                <a:ea typeface="Arial" charset="0"/>
                <a:cs typeface="Arial" charset="0"/>
              </a:rPr>
              <a:t>Margaret Wheatley</a:t>
            </a:r>
          </a:p>
        </p:txBody>
      </p:sp>
      <p:grpSp>
        <p:nvGrpSpPr>
          <p:cNvPr id="17" name="Group"/>
          <p:cNvGrpSpPr/>
          <p:nvPr userDrawn="1"/>
        </p:nvGrpSpPr>
        <p:grpSpPr>
          <a:xfrm>
            <a:off x="757544" y="12805828"/>
            <a:ext cx="22605785" cy="783173"/>
            <a:chOff x="0" y="169328"/>
            <a:chExt cx="22605783" cy="783172"/>
          </a:xfrm>
        </p:grpSpPr>
        <p:sp>
          <p:nvSpPr>
            <p:cNvPr id="19" name="Line"/>
            <p:cNvSpPr/>
            <p:nvPr/>
          </p:nvSpPr>
          <p:spPr>
            <a:xfrm>
              <a:off x="80655" y="169328"/>
              <a:ext cx="22499888" cy="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20" name="© NSW Department of Education | Educational Leadership Induction"/>
            <p:cNvSpPr txBox="1"/>
            <p:nvPr/>
          </p:nvSpPr>
          <p:spPr>
            <a:xfrm>
              <a:off x="0" y="412110"/>
              <a:ext cx="10644963" cy="3949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l" defTabSz="457200">
                <a:defRPr sz="1900">
                  <a:solidFill>
                    <a:srgbClr val="FFFFFF"/>
                  </a:solidFill>
                  <a:latin typeface="Montserrat Bold"/>
                  <a:ea typeface="Montserrat Bold"/>
                  <a:cs typeface="Montserrat Bold"/>
                  <a:sym typeface="Montserrat Bold"/>
                </a:defRPr>
              </a:pPr>
              <a:r>
                <a:rPr dirty="0">
                  <a:latin typeface="Montserrat SemiBold"/>
                  <a:ea typeface="Montserrat SemiBold"/>
                  <a:cs typeface="Montserrat SemiBold"/>
                  <a:sym typeface="Montserrat SemiBold"/>
                </a:rPr>
                <a:t>© NSW Department of Education</a:t>
              </a:r>
              <a:r>
                <a:rPr dirty="0"/>
                <a:t> </a:t>
              </a:r>
            </a:p>
          </p:txBody>
        </p:sp>
        <p:sp>
          <p:nvSpPr>
            <p:cNvPr id="21" name="November 2017"/>
            <p:cNvSpPr txBox="1"/>
            <p:nvPr/>
          </p:nvSpPr>
          <p:spPr>
            <a:xfrm>
              <a:off x="19850100" y="266699"/>
              <a:ext cx="2095283" cy="685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defTabSz="457200">
                <a:defRPr sz="1900">
                  <a:solidFill>
                    <a:srgbClr val="FFFFFF"/>
                  </a:solidFill>
                  <a:latin typeface="Montserrat Bold"/>
                  <a:ea typeface="Montserrat Bold"/>
                  <a:cs typeface="Montserrat Bold"/>
                  <a:sym typeface="Montserrat Bold"/>
                </a:defRPr>
              </a:lvl1pPr>
            </a:lstStyle>
            <a:p>
              <a:r>
                <a:rPr dirty="0"/>
                <a:t>November 2017</a:t>
              </a:r>
            </a:p>
          </p:txBody>
        </p:sp>
        <p:sp>
          <p:nvSpPr>
            <p:cNvPr id="22" name="2"/>
            <p:cNvSpPr txBox="1"/>
            <p:nvPr/>
          </p:nvSpPr>
          <p:spPr>
            <a:xfrm>
              <a:off x="22157878" y="412110"/>
              <a:ext cx="447905" cy="3949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defTabSz="457200">
                <a:defRPr sz="1900">
                  <a:solidFill>
                    <a:srgbClr val="FFFFFF"/>
                  </a:solidFill>
                  <a:latin typeface="Montserrat SemiBold"/>
                  <a:ea typeface="Montserrat SemiBold"/>
                  <a:cs typeface="Montserrat SemiBold"/>
                  <a:sym typeface="Montserrat SemiBold"/>
                </a:defRPr>
              </a:lvl1pPr>
            </a:lstStyle>
            <a:p>
              <a:r>
                <a:rPr lang="en-AU" dirty="0"/>
                <a:t>1</a:t>
              </a:r>
              <a:endParaRPr dirty="0"/>
            </a:p>
          </p:txBody>
        </p:sp>
      </p:grpSp>
      <p:grpSp>
        <p:nvGrpSpPr>
          <p:cNvPr id="23" name="Group"/>
          <p:cNvGrpSpPr/>
          <p:nvPr userDrawn="1"/>
        </p:nvGrpSpPr>
        <p:grpSpPr>
          <a:xfrm>
            <a:off x="909944" y="12958228"/>
            <a:ext cx="22605785" cy="783173"/>
            <a:chOff x="0" y="169328"/>
            <a:chExt cx="22605783" cy="783172"/>
          </a:xfrm>
        </p:grpSpPr>
        <p:sp>
          <p:nvSpPr>
            <p:cNvPr id="24" name="Line"/>
            <p:cNvSpPr/>
            <p:nvPr/>
          </p:nvSpPr>
          <p:spPr>
            <a:xfrm>
              <a:off x="80655" y="169328"/>
              <a:ext cx="22499888" cy="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25" name="© NSW Department of Education | Educational Leadership Induction"/>
            <p:cNvSpPr txBox="1"/>
            <p:nvPr/>
          </p:nvSpPr>
          <p:spPr>
            <a:xfrm>
              <a:off x="0" y="412110"/>
              <a:ext cx="10644963" cy="3949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l" defTabSz="457200">
                <a:defRPr sz="1900">
                  <a:solidFill>
                    <a:srgbClr val="FFFFFF"/>
                  </a:solidFill>
                  <a:latin typeface="Montserrat Bold"/>
                  <a:ea typeface="Montserrat Bold"/>
                  <a:cs typeface="Montserrat Bold"/>
                  <a:sym typeface="Montserrat Bold"/>
                </a:defRPr>
              </a:pPr>
              <a:r>
                <a:rPr dirty="0">
                  <a:latin typeface="Montserrat SemiBold"/>
                  <a:ea typeface="Montserrat SemiBold"/>
                  <a:cs typeface="Montserrat SemiBold"/>
                  <a:sym typeface="Montserrat SemiBold"/>
                </a:rPr>
                <a:t>© NSW Department of Education</a:t>
              </a:r>
              <a:r>
                <a:rPr dirty="0"/>
                <a:t> </a:t>
              </a:r>
            </a:p>
          </p:txBody>
        </p:sp>
        <p:sp>
          <p:nvSpPr>
            <p:cNvPr id="26" name="November 2017"/>
            <p:cNvSpPr txBox="1"/>
            <p:nvPr/>
          </p:nvSpPr>
          <p:spPr>
            <a:xfrm>
              <a:off x="19850100" y="266699"/>
              <a:ext cx="2095283" cy="685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defTabSz="457200">
                <a:defRPr sz="1900">
                  <a:solidFill>
                    <a:srgbClr val="FFFFFF"/>
                  </a:solidFill>
                  <a:latin typeface="Montserrat Bold"/>
                  <a:ea typeface="Montserrat Bold"/>
                  <a:cs typeface="Montserrat Bold"/>
                  <a:sym typeface="Montserrat Bold"/>
                </a:defRPr>
              </a:lvl1pPr>
            </a:lstStyle>
            <a:p>
              <a:r>
                <a:rPr dirty="0"/>
                <a:t>November 2017</a:t>
              </a:r>
            </a:p>
          </p:txBody>
        </p:sp>
        <p:sp>
          <p:nvSpPr>
            <p:cNvPr id="27" name="2"/>
            <p:cNvSpPr txBox="1"/>
            <p:nvPr/>
          </p:nvSpPr>
          <p:spPr>
            <a:xfrm>
              <a:off x="22157878" y="412110"/>
              <a:ext cx="447905" cy="3949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defTabSz="457200">
                <a:defRPr sz="1900">
                  <a:solidFill>
                    <a:srgbClr val="FFFFFF"/>
                  </a:solidFill>
                  <a:latin typeface="Montserrat SemiBold"/>
                  <a:ea typeface="Montserrat SemiBold"/>
                  <a:cs typeface="Montserrat SemiBold"/>
                  <a:sym typeface="Montserrat SemiBold"/>
                </a:defRPr>
              </a:lvl1pPr>
            </a:lstStyle>
            <a:p>
              <a:r>
                <a:rPr lang="en-AU" dirty="0"/>
                <a:t>1</a:t>
              </a:r>
              <a:endParaRPr dirty="0"/>
            </a:p>
          </p:txBody>
        </p:sp>
      </p:grpSp>
      <p:sp>
        <p:nvSpPr>
          <p:cNvPr id="28" name="© NSW Department of Education | Educational Leadership Induction"/>
          <p:cNvSpPr txBox="1"/>
          <p:nvPr userDrawn="1"/>
        </p:nvSpPr>
        <p:spPr>
          <a:xfrm>
            <a:off x="1062344" y="13353410"/>
            <a:ext cx="10644964" cy="3949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l" defTabSz="457200">
              <a:defRPr sz="1900">
                <a:solidFill>
                  <a:srgbClr val="FFFFFF"/>
                </a:solidFill>
                <a:latin typeface="Montserrat Bold"/>
                <a:ea typeface="Montserrat Bold"/>
                <a:cs typeface="Montserrat Bold"/>
                <a:sym typeface="Montserrat Bold"/>
              </a:defRPr>
            </a:pPr>
            <a:r>
              <a:rPr dirty="0">
                <a:latin typeface="Montserrat SemiBold"/>
                <a:ea typeface="Montserrat SemiBold"/>
                <a:cs typeface="Montserrat SemiBold"/>
                <a:sym typeface="Montserrat SemiBold"/>
              </a:rPr>
              <a:t>© NSW Department of Education</a:t>
            </a:r>
            <a:r>
              <a:rPr dirty="0"/>
              <a:t> </a:t>
            </a:r>
          </a:p>
        </p:txBody>
      </p:sp>
      <p:sp>
        <p:nvSpPr>
          <p:cNvPr id="29" name="Footer Placeholder 39"/>
          <p:cNvSpPr>
            <a:spLocks noGrp="1"/>
          </p:cNvSpPr>
          <p:nvPr>
            <p:ph type="ftr" sz="quarter" idx="13"/>
          </p:nvPr>
        </p:nvSpPr>
        <p:spPr>
          <a:xfrm>
            <a:off x="250974" y="4746972"/>
            <a:ext cx="2736850" cy="273050"/>
          </a:xfrm>
          <a:prstGeom prst="rect">
            <a:avLst/>
          </a:prstGeom>
        </p:spPr>
        <p:txBody>
          <a:bodyPr/>
          <a:lstStyle>
            <a:lvl1pPr>
              <a:defRPr sz="1000" b="0" i="0" dirty="0" err="1">
                <a:solidFill>
                  <a:schemeClr val="bg1"/>
                </a:solidFill>
                <a:latin typeface="Arial" charset="0"/>
                <a:ea typeface="Arial" charset="0"/>
                <a:cs typeface="Arial" charset="0"/>
              </a:defRPr>
            </a:lvl1pPr>
          </a:lstStyle>
          <a:p>
            <a:pPr>
              <a:defRPr/>
            </a:pPr>
            <a:r>
              <a:rPr lang="en-AU" smtClean="0"/>
              <a:t>© NSW Department of Education |  School Infrastructure</a:t>
            </a:r>
            <a:endParaRPr lang="en-AU" dirty="0"/>
          </a:p>
        </p:txBody>
      </p:sp>
      <p:sp>
        <p:nvSpPr>
          <p:cNvPr id="30" name="Footer Placeholder 39"/>
          <p:cNvSpPr txBox="1">
            <a:spLocks/>
          </p:cNvSpPr>
          <p:nvPr userDrawn="1"/>
        </p:nvSpPr>
        <p:spPr>
          <a:xfrm>
            <a:off x="6516216" y="4746972"/>
            <a:ext cx="2376264" cy="273050"/>
          </a:xfrm>
          <a:prstGeom prst="rect">
            <a:avLst/>
          </a:prstGeom>
        </p:spPr>
        <p:txBody>
          <a:bodyPr lIns="0" anchor="b"/>
          <a:lstStyle>
            <a:defPPr>
              <a:defRPr lang="en-US"/>
            </a:defPPr>
            <a:lvl1pPr algn="l" rtl="0" fontAlgn="auto">
              <a:spcBef>
                <a:spcPts val="0"/>
              </a:spcBef>
              <a:spcAft>
                <a:spcPts val="0"/>
              </a:spcAft>
              <a:defRPr sz="1000" b="0" i="0" kern="1200" dirty="0" err="1">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lgn="r">
              <a:defRPr/>
            </a:pPr>
            <a:r>
              <a:rPr lang="en-AU" dirty="0"/>
              <a:t>3</a:t>
            </a:r>
          </a:p>
        </p:txBody>
      </p:sp>
      <p:cxnSp>
        <p:nvCxnSpPr>
          <p:cNvPr id="31" name="Straight Connector 30"/>
          <p:cNvCxnSpPr/>
          <p:nvPr userDrawn="1"/>
        </p:nvCxnSpPr>
        <p:spPr>
          <a:xfrm>
            <a:off x="360000" y="4731990"/>
            <a:ext cx="846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39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sentation slide 1 full column">
    <p:spTree>
      <p:nvGrpSpPr>
        <p:cNvPr id="1" name=""/>
        <p:cNvGrpSpPr/>
        <p:nvPr/>
      </p:nvGrpSpPr>
      <p:grpSpPr>
        <a:xfrm>
          <a:off x="0" y="0"/>
          <a:ext cx="0" cy="0"/>
          <a:chOff x="0" y="0"/>
          <a:chExt cx="0" cy="0"/>
        </a:xfrm>
      </p:grpSpPr>
      <p:sp>
        <p:nvSpPr>
          <p:cNvPr id="15" name="Footer Placeholder 39"/>
          <p:cNvSpPr>
            <a:spLocks noGrp="1"/>
          </p:cNvSpPr>
          <p:nvPr>
            <p:ph type="ftr" sz="quarter" idx="13"/>
          </p:nvPr>
        </p:nvSpPr>
        <p:spPr>
          <a:xfrm>
            <a:off x="251520" y="4746972"/>
            <a:ext cx="2736850" cy="273050"/>
          </a:xfrm>
          <a:prstGeom prst="rect">
            <a:avLst/>
          </a:prstGeom>
        </p:spPr>
        <p:txBody>
          <a:bodyPr/>
          <a:lstStyle>
            <a:lvl1pPr>
              <a:defRPr sz="1000" b="0" i="0" dirty="0" err="1">
                <a:solidFill>
                  <a:srgbClr val="191A33"/>
                </a:solidFill>
                <a:latin typeface="Arial" charset="0"/>
                <a:ea typeface="Arial" charset="0"/>
                <a:cs typeface="Arial" charset="0"/>
              </a:defRPr>
            </a:lvl1pPr>
          </a:lstStyle>
          <a:p>
            <a:pPr>
              <a:defRPr/>
            </a:pPr>
            <a:r>
              <a:rPr lang="en-AU" smtClean="0"/>
              <a:t>© NSW Department of Education |  School Infrastructure</a:t>
            </a:r>
            <a:endParaRPr lang="en-AU" dirty="0"/>
          </a:p>
        </p:txBody>
      </p:sp>
      <p:cxnSp>
        <p:nvCxnSpPr>
          <p:cNvPr id="17" name="Straight Connector 16"/>
          <p:cNvCxnSpPr/>
          <p:nvPr userDrawn="1"/>
        </p:nvCxnSpPr>
        <p:spPr>
          <a:xfrm>
            <a:off x="360000" y="4731990"/>
            <a:ext cx="8460472" cy="0"/>
          </a:xfrm>
          <a:prstGeom prst="line">
            <a:avLst/>
          </a:prstGeom>
          <a:ln>
            <a:solidFill>
              <a:srgbClr val="191A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0003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resentation slide 1 full column">
    <p:spTree>
      <p:nvGrpSpPr>
        <p:cNvPr id="1" name=""/>
        <p:cNvGrpSpPr/>
        <p:nvPr/>
      </p:nvGrpSpPr>
      <p:grpSpPr>
        <a:xfrm>
          <a:off x="0" y="0"/>
          <a:ext cx="0" cy="0"/>
          <a:chOff x="0" y="0"/>
          <a:chExt cx="0" cy="0"/>
        </a:xfrm>
      </p:grpSpPr>
      <p:sp>
        <p:nvSpPr>
          <p:cNvPr id="15" name="Footer Placeholder 39"/>
          <p:cNvSpPr>
            <a:spLocks noGrp="1"/>
          </p:cNvSpPr>
          <p:nvPr>
            <p:ph type="ftr" sz="quarter" idx="13"/>
          </p:nvPr>
        </p:nvSpPr>
        <p:spPr>
          <a:xfrm>
            <a:off x="251520" y="4746972"/>
            <a:ext cx="2736850" cy="273050"/>
          </a:xfrm>
          <a:prstGeom prst="rect">
            <a:avLst/>
          </a:prstGeom>
        </p:spPr>
        <p:txBody>
          <a:bodyPr/>
          <a:lstStyle>
            <a:lvl1pPr>
              <a:defRPr sz="1000" b="0" i="0" dirty="0" err="1">
                <a:solidFill>
                  <a:srgbClr val="191A33"/>
                </a:solidFill>
                <a:latin typeface="Arial" charset="0"/>
                <a:ea typeface="Arial" charset="0"/>
                <a:cs typeface="Arial" charset="0"/>
              </a:defRPr>
            </a:lvl1pPr>
          </a:lstStyle>
          <a:p>
            <a:pPr>
              <a:defRPr/>
            </a:pPr>
            <a:r>
              <a:rPr lang="en-AU" smtClean="0"/>
              <a:t>© NSW Department of Education |  School Infrastructure</a:t>
            </a:r>
            <a:endParaRPr lang="en-AU" dirty="0"/>
          </a:p>
        </p:txBody>
      </p:sp>
      <p:cxnSp>
        <p:nvCxnSpPr>
          <p:cNvPr id="17" name="Straight Connector 16"/>
          <p:cNvCxnSpPr/>
          <p:nvPr userDrawn="1"/>
        </p:nvCxnSpPr>
        <p:spPr>
          <a:xfrm>
            <a:off x="360000" y="4731990"/>
            <a:ext cx="8460472" cy="0"/>
          </a:xfrm>
          <a:prstGeom prst="line">
            <a:avLst/>
          </a:prstGeom>
          <a:ln>
            <a:solidFill>
              <a:srgbClr val="191A33"/>
            </a:solidFill>
          </a:ln>
        </p:spPr>
        <p:style>
          <a:lnRef idx="1">
            <a:schemeClr val="accent1"/>
          </a:lnRef>
          <a:fillRef idx="0">
            <a:schemeClr val="accent1"/>
          </a:fillRef>
          <a:effectRef idx="0">
            <a:schemeClr val="accent1"/>
          </a:effectRef>
          <a:fontRef idx="minor">
            <a:schemeClr val="tx1"/>
          </a:fontRef>
        </p:style>
      </p:cxnSp>
      <p:sp>
        <p:nvSpPr>
          <p:cNvPr id="18" name="Footer Placeholder 39"/>
          <p:cNvSpPr txBox="1">
            <a:spLocks/>
          </p:cNvSpPr>
          <p:nvPr userDrawn="1"/>
        </p:nvSpPr>
        <p:spPr>
          <a:xfrm>
            <a:off x="360000" y="252000"/>
            <a:ext cx="565216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r>
              <a:rPr lang="en-AU" sz="2000" b="1" i="0" spc="0" dirty="0">
                <a:solidFill>
                  <a:srgbClr val="191A33"/>
                </a:solidFill>
                <a:latin typeface="Arial" charset="0"/>
                <a:ea typeface="Arial" charset="0"/>
                <a:cs typeface="Arial" charset="0"/>
              </a:rPr>
              <a:t>Main Heading</a:t>
            </a:r>
          </a:p>
        </p:txBody>
      </p:sp>
      <p:sp>
        <p:nvSpPr>
          <p:cNvPr id="8" name="Text Placeholder 7">
            <a:extLst>
              <a:ext uri="{FF2B5EF4-FFF2-40B4-BE49-F238E27FC236}">
                <a16:creationId xmlns:a16="http://schemas.microsoft.com/office/drawing/2014/main" id="{12544B38-A511-4354-9E97-98D01441C2EB}"/>
              </a:ext>
            </a:extLst>
          </p:cNvPr>
          <p:cNvSpPr>
            <a:spLocks noGrp="1"/>
          </p:cNvSpPr>
          <p:nvPr>
            <p:ph type="body" sz="quarter" idx="14"/>
          </p:nvPr>
        </p:nvSpPr>
        <p:spPr>
          <a:xfrm>
            <a:off x="360363" y="842963"/>
            <a:ext cx="8459787" cy="3673475"/>
          </a:xfrm>
          <a:prstGeom prst="rect">
            <a:avLst/>
          </a:prstGeom>
        </p:spPr>
        <p:txBody>
          <a:bodyPr/>
          <a:lstStyle>
            <a:lvl1pPr>
              <a:defRPr lang="en-US" sz="2400" b="0" i="0" u="none" strike="noStrike" kern="1200" baseline="30000" dirty="0" smtClean="0">
                <a:solidFill>
                  <a:schemeClr val="tx1"/>
                </a:solidFill>
                <a:latin typeface="Arial" charset="0"/>
                <a:ea typeface="Arial" charset="0"/>
                <a:cs typeface="Arial" charset="0"/>
              </a:defRPr>
            </a:lvl1pPr>
            <a:lvl2pPr>
              <a:defRPr lang="en-US" sz="2400" b="0" i="0" u="none" strike="noStrike" kern="1200" baseline="30000" dirty="0" smtClean="0">
                <a:solidFill>
                  <a:schemeClr val="tx1"/>
                </a:solidFill>
                <a:latin typeface="Arial" charset="0"/>
                <a:ea typeface="Arial" charset="0"/>
                <a:cs typeface="Arial" charset="0"/>
              </a:defRPr>
            </a:lvl2pPr>
          </a:lstStyle>
          <a:p>
            <a:pPr lvl="0"/>
            <a:r>
              <a:rPr lang="en-US" dirty="0"/>
              <a:t>Edit Master text styles</a:t>
            </a:r>
          </a:p>
        </p:txBody>
      </p:sp>
    </p:spTree>
    <p:extLst>
      <p:ext uri="{BB962C8B-B14F-4D97-AF65-F5344CB8AC3E}">
        <p14:creationId xmlns:p14="http://schemas.microsoft.com/office/powerpoint/2010/main" val="793287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resentation slide 1 full column">
    <p:spTree>
      <p:nvGrpSpPr>
        <p:cNvPr id="1" name=""/>
        <p:cNvGrpSpPr/>
        <p:nvPr/>
      </p:nvGrpSpPr>
      <p:grpSpPr>
        <a:xfrm>
          <a:off x="0" y="0"/>
          <a:ext cx="0" cy="0"/>
          <a:chOff x="0" y="0"/>
          <a:chExt cx="0" cy="0"/>
        </a:xfrm>
      </p:grpSpPr>
      <p:sp>
        <p:nvSpPr>
          <p:cNvPr id="15" name="Footer Placeholder 39"/>
          <p:cNvSpPr>
            <a:spLocks noGrp="1"/>
          </p:cNvSpPr>
          <p:nvPr>
            <p:ph type="ftr" sz="quarter" idx="13"/>
          </p:nvPr>
        </p:nvSpPr>
        <p:spPr>
          <a:xfrm>
            <a:off x="251520" y="4746972"/>
            <a:ext cx="2736850" cy="273050"/>
          </a:xfrm>
          <a:prstGeom prst="rect">
            <a:avLst/>
          </a:prstGeom>
        </p:spPr>
        <p:txBody>
          <a:bodyPr/>
          <a:lstStyle>
            <a:lvl1pPr>
              <a:defRPr sz="1000" b="0" i="0" dirty="0" err="1">
                <a:solidFill>
                  <a:srgbClr val="191A33"/>
                </a:solidFill>
                <a:latin typeface="Arial" charset="0"/>
                <a:ea typeface="Arial" charset="0"/>
                <a:cs typeface="Arial" charset="0"/>
              </a:defRPr>
            </a:lvl1pPr>
          </a:lstStyle>
          <a:p>
            <a:pPr>
              <a:defRPr/>
            </a:pPr>
            <a:r>
              <a:rPr lang="en-AU" smtClean="0"/>
              <a:t>© NSW Department of Education |  School Infrastructure</a:t>
            </a:r>
            <a:endParaRPr lang="en-AU" dirty="0"/>
          </a:p>
        </p:txBody>
      </p:sp>
      <p:sp>
        <p:nvSpPr>
          <p:cNvPr id="16" name="Footer Placeholder 39"/>
          <p:cNvSpPr txBox="1">
            <a:spLocks/>
          </p:cNvSpPr>
          <p:nvPr userDrawn="1"/>
        </p:nvSpPr>
        <p:spPr>
          <a:xfrm>
            <a:off x="6516216" y="4746972"/>
            <a:ext cx="2376264" cy="273050"/>
          </a:xfrm>
          <a:prstGeom prst="rect">
            <a:avLst/>
          </a:prstGeom>
        </p:spPr>
        <p:txBody>
          <a:bodyPr lIns="0" anchor="b"/>
          <a:lstStyle>
            <a:defPPr>
              <a:defRPr lang="en-US"/>
            </a:defPPr>
            <a:lvl1pPr algn="l" rtl="0" fontAlgn="auto">
              <a:spcBef>
                <a:spcPts val="0"/>
              </a:spcBef>
              <a:spcAft>
                <a:spcPts val="0"/>
              </a:spcAft>
              <a:defRPr sz="1000" b="0" i="0" kern="1200" dirty="0" err="1">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lgn="r">
              <a:defRPr/>
            </a:pPr>
            <a:r>
              <a:rPr lang="en-AU" dirty="0">
                <a:solidFill>
                  <a:srgbClr val="191A33"/>
                </a:solidFill>
              </a:rPr>
              <a:t>6</a:t>
            </a:r>
          </a:p>
        </p:txBody>
      </p:sp>
      <p:cxnSp>
        <p:nvCxnSpPr>
          <p:cNvPr id="17" name="Straight Connector 16"/>
          <p:cNvCxnSpPr/>
          <p:nvPr userDrawn="1"/>
        </p:nvCxnSpPr>
        <p:spPr>
          <a:xfrm>
            <a:off x="360000" y="4731990"/>
            <a:ext cx="8460472" cy="0"/>
          </a:xfrm>
          <a:prstGeom prst="line">
            <a:avLst/>
          </a:prstGeom>
          <a:ln>
            <a:solidFill>
              <a:srgbClr val="191A33"/>
            </a:solidFill>
          </a:ln>
        </p:spPr>
        <p:style>
          <a:lnRef idx="1">
            <a:schemeClr val="accent1"/>
          </a:lnRef>
          <a:fillRef idx="0">
            <a:schemeClr val="accent1"/>
          </a:fillRef>
          <a:effectRef idx="0">
            <a:schemeClr val="accent1"/>
          </a:effectRef>
          <a:fontRef idx="minor">
            <a:schemeClr val="tx1"/>
          </a:fontRef>
        </p:style>
      </p:cxnSp>
      <p:sp>
        <p:nvSpPr>
          <p:cNvPr id="18" name="Footer Placeholder 39"/>
          <p:cNvSpPr txBox="1">
            <a:spLocks/>
          </p:cNvSpPr>
          <p:nvPr userDrawn="1"/>
        </p:nvSpPr>
        <p:spPr>
          <a:xfrm>
            <a:off x="360000" y="252000"/>
            <a:ext cx="565216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r>
              <a:rPr lang="en-AU" sz="2000" b="1" i="0" spc="0" dirty="0">
                <a:solidFill>
                  <a:srgbClr val="191A33"/>
                </a:solidFill>
                <a:latin typeface="Arial" charset="0"/>
                <a:ea typeface="Arial" charset="0"/>
                <a:cs typeface="Arial" charset="0"/>
              </a:rPr>
              <a:t>Main Heading</a:t>
            </a:r>
          </a:p>
        </p:txBody>
      </p:sp>
      <p:sp>
        <p:nvSpPr>
          <p:cNvPr id="3" name="TextBox 2"/>
          <p:cNvSpPr txBox="1"/>
          <p:nvPr userDrawn="1"/>
        </p:nvSpPr>
        <p:spPr>
          <a:xfrm>
            <a:off x="360000" y="843558"/>
            <a:ext cx="8316456" cy="3785652"/>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4000" b="0" i="0" u="none" strike="noStrike" kern="1200" baseline="30000" dirty="0">
                <a:solidFill>
                  <a:schemeClr val="tx1"/>
                </a:solidFill>
                <a:latin typeface="Arial" charset="0"/>
                <a:ea typeface="Arial" charset="0"/>
                <a:cs typeface="Arial" charset="0"/>
              </a:rPr>
              <a:t>Grants and subsidies continued to support the early childhood and non-government school sector, as outlined at Note 2d. The Department of Education provides, funds and regulates education services for NSW students from early childhood to secondary school. We regulate and support the early childhood education sector. We deliver a world-class education to more than 781,000 students each year.</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4000" b="0" i="0" u="none" strike="noStrike" kern="1200" baseline="30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929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resentation slide 1 full column">
    <p:spTree>
      <p:nvGrpSpPr>
        <p:cNvPr id="1" name=""/>
        <p:cNvGrpSpPr/>
        <p:nvPr/>
      </p:nvGrpSpPr>
      <p:grpSpPr>
        <a:xfrm>
          <a:off x="0" y="0"/>
          <a:ext cx="0" cy="0"/>
          <a:chOff x="0" y="0"/>
          <a:chExt cx="0" cy="0"/>
        </a:xfrm>
      </p:grpSpPr>
      <p:pic>
        <p:nvPicPr>
          <p:cNvPr id="8" name="Picture 7" descr="15091-02b- ParramattaSchool VIEW04 HighSchool Street -0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654" y="0"/>
            <a:ext cx="9180512" cy="5164038"/>
          </a:xfrm>
          <a:prstGeom prst="rect">
            <a:avLst/>
          </a:prstGeom>
        </p:spPr>
      </p:pic>
      <p:pic>
        <p:nvPicPr>
          <p:cNvPr id="15" name="Picture 14"/>
          <p:cNvPicPr>
            <a:picLocks noChangeAspect="1"/>
          </p:cNvPicPr>
          <p:nvPr userDrawn="1"/>
        </p:nvPicPr>
        <p:blipFill>
          <a:blip r:embed="rId3" cstate="email">
            <a:alphaModFix amt="25000"/>
            <a:extLst>
              <a:ext uri="{28A0092B-C50C-407E-A947-70E740481C1C}">
                <a14:useLocalDpi xmlns:a14="http://schemas.microsoft.com/office/drawing/2010/main" val="0"/>
              </a:ext>
            </a:extLst>
          </a:blip>
          <a:stretch>
            <a:fillRect/>
          </a:stretch>
        </p:blipFill>
        <p:spPr>
          <a:xfrm>
            <a:off x="0" y="51470"/>
            <a:ext cx="9180512" cy="6609439"/>
          </a:xfrm>
          <a:prstGeom prst="rect">
            <a:avLst/>
          </a:prstGeom>
        </p:spPr>
      </p:pic>
      <p:sp>
        <p:nvSpPr>
          <p:cNvPr id="11" name="Footer Placeholder 39"/>
          <p:cNvSpPr>
            <a:spLocks noGrp="1"/>
          </p:cNvSpPr>
          <p:nvPr>
            <p:ph type="ftr" sz="quarter" idx="13"/>
          </p:nvPr>
        </p:nvSpPr>
        <p:spPr>
          <a:xfrm>
            <a:off x="251520" y="4746972"/>
            <a:ext cx="2736850" cy="273050"/>
          </a:xfrm>
          <a:prstGeom prst="rect">
            <a:avLst/>
          </a:prstGeom>
        </p:spPr>
        <p:txBody>
          <a:bodyPr/>
          <a:lstStyle>
            <a:lvl1pPr>
              <a:defRPr sz="1000" b="0" i="0" dirty="0" err="1">
                <a:solidFill>
                  <a:schemeClr val="bg1"/>
                </a:solidFill>
                <a:latin typeface="Arial" charset="0"/>
                <a:ea typeface="Arial" charset="0"/>
                <a:cs typeface="Arial" charset="0"/>
              </a:defRPr>
            </a:lvl1pPr>
          </a:lstStyle>
          <a:p>
            <a:pPr>
              <a:defRPr/>
            </a:pPr>
            <a:r>
              <a:rPr lang="en-AU" smtClean="0"/>
              <a:t>© NSW Department of Education |  School Infrastructure</a:t>
            </a:r>
            <a:endParaRPr lang="en-AU" dirty="0"/>
          </a:p>
        </p:txBody>
      </p:sp>
      <p:sp>
        <p:nvSpPr>
          <p:cNvPr id="12" name="Footer Placeholder 39"/>
          <p:cNvSpPr txBox="1">
            <a:spLocks/>
          </p:cNvSpPr>
          <p:nvPr userDrawn="1"/>
        </p:nvSpPr>
        <p:spPr>
          <a:xfrm>
            <a:off x="6516216" y="4746972"/>
            <a:ext cx="2376264" cy="273050"/>
          </a:xfrm>
          <a:prstGeom prst="rect">
            <a:avLst/>
          </a:prstGeom>
        </p:spPr>
        <p:txBody>
          <a:bodyPr lIns="0" anchor="b"/>
          <a:lstStyle>
            <a:defPPr>
              <a:defRPr lang="en-US"/>
            </a:defPPr>
            <a:lvl1pPr algn="l" rtl="0" fontAlgn="auto">
              <a:spcBef>
                <a:spcPts val="0"/>
              </a:spcBef>
              <a:spcAft>
                <a:spcPts val="0"/>
              </a:spcAft>
              <a:defRPr sz="1000" b="0" i="0" kern="1200" dirty="0" err="1">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lgn="r">
              <a:defRPr/>
            </a:pPr>
            <a:r>
              <a:rPr lang="en-AU" dirty="0"/>
              <a:t>7</a:t>
            </a:r>
          </a:p>
        </p:txBody>
      </p:sp>
      <p:cxnSp>
        <p:nvCxnSpPr>
          <p:cNvPr id="13" name="Straight Connector 12"/>
          <p:cNvCxnSpPr/>
          <p:nvPr userDrawn="1"/>
        </p:nvCxnSpPr>
        <p:spPr>
          <a:xfrm>
            <a:off x="360000" y="4731990"/>
            <a:ext cx="846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39"/>
          <p:cNvSpPr txBox="1">
            <a:spLocks/>
          </p:cNvSpPr>
          <p:nvPr userDrawn="1"/>
        </p:nvSpPr>
        <p:spPr>
          <a:xfrm>
            <a:off x="360000" y="252000"/>
            <a:ext cx="565216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r>
              <a:rPr lang="en-AU" sz="2000" b="1" i="0" spc="0" dirty="0">
                <a:solidFill>
                  <a:schemeClr val="bg1"/>
                </a:solidFill>
                <a:latin typeface="Arial" charset="0"/>
                <a:ea typeface="Arial" charset="0"/>
                <a:cs typeface="Arial" charset="0"/>
              </a:rPr>
              <a:t>Main Heading</a:t>
            </a:r>
          </a:p>
        </p:txBody>
      </p:sp>
    </p:spTree>
    <p:extLst>
      <p:ext uri="{BB962C8B-B14F-4D97-AF65-F5344CB8AC3E}">
        <p14:creationId xmlns:p14="http://schemas.microsoft.com/office/powerpoint/2010/main" val="226800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resentation slide 1 full column">
    <p:spTree>
      <p:nvGrpSpPr>
        <p:cNvPr id="1" name=""/>
        <p:cNvGrpSpPr/>
        <p:nvPr/>
      </p:nvGrpSpPr>
      <p:grpSpPr>
        <a:xfrm>
          <a:off x="0" y="0"/>
          <a:ext cx="0" cy="0"/>
          <a:chOff x="0" y="0"/>
          <a:chExt cx="0" cy="0"/>
        </a:xfrm>
      </p:grpSpPr>
      <p:sp>
        <p:nvSpPr>
          <p:cNvPr id="9" name="object 3"/>
          <p:cNvSpPr/>
          <p:nvPr userDrawn="1"/>
        </p:nvSpPr>
        <p:spPr>
          <a:xfrm>
            <a:off x="-1" y="0"/>
            <a:ext cx="10098977" cy="5308054"/>
          </a:xfrm>
          <a:prstGeom prst="rect">
            <a:avLst/>
          </a:prstGeom>
          <a:blipFill>
            <a:blip r:embed="rId2" cstate="print"/>
            <a:stretch>
              <a:fillRect/>
            </a:stretch>
          </a:blipFill>
        </p:spPr>
        <p:txBody>
          <a:bodyPr wrap="square" lIns="0" tIns="0" rIns="0" bIns="0" rtlCol="0"/>
          <a:lstStyle/>
          <a:p>
            <a:endParaRPr dirty="0"/>
          </a:p>
        </p:txBody>
      </p:sp>
      <p:pic>
        <p:nvPicPr>
          <p:cNvPr id="15" name="Picture 14"/>
          <p:cNvPicPr>
            <a:picLocks noChangeAspect="1"/>
          </p:cNvPicPr>
          <p:nvPr userDrawn="1"/>
        </p:nvPicPr>
        <p:blipFill>
          <a:blip r:embed="rId3" cstate="email">
            <a:alphaModFix amt="25000"/>
            <a:extLst>
              <a:ext uri="{28A0092B-C50C-407E-A947-70E740481C1C}">
                <a14:useLocalDpi xmlns:a14="http://schemas.microsoft.com/office/drawing/2010/main" val="0"/>
              </a:ext>
            </a:extLst>
          </a:blip>
          <a:stretch>
            <a:fillRect/>
          </a:stretch>
        </p:blipFill>
        <p:spPr>
          <a:xfrm>
            <a:off x="-900608" y="-596602"/>
            <a:ext cx="10570158" cy="7609904"/>
          </a:xfrm>
          <a:prstGeom prst="rect">
            <a:avLst/>
          </a:prstGeom>
        </p:spPr>
      </p:pic>
      <p:sp>
        <p:nvSpPr>
          <p:cNvPr id="11" name="Footer Placeholder 39"/>
          <p:cNvSpPr>
            <a:spLocks noGrp="1"/>
          </p:cNvSpPr>
          <p:nvPr>
            <p:ph type="ftr" sz="quarter" idx="13"/>
          </p:nvPr>
        </p:nvSpPr>
        <p:spPr>
          <a:xfrm>
            <a:off x="251520" y="4746972"/>
            <a:ext cx="2736850" cy="273050"/>
          </a:xfrm>
          <a:prstGeom prst="rect">
            <a:avLst/>
          </a:prstGeom>
        </p:spPr>
        <p:txBody>
          <a:bodyPr/>
          <a:lstStyle>
            <a:lvl1pPr>
              <a:defRPr sz="1000" b="0" i="0" dirty="0" err="1">
                <a:solidFill>
                  <a:schemeClr val="bg1"/>
                </a:solidFill>
                <a:latin typeface="Arial" charset="0"/>
                <a:ea typeface="Arial" charset="0"/>
                <a:cs typeface="Arial" charset="0"/>
              </a:defRPr>
            </a:lvl1pPr>
          </a:lstStyle>
          <a:p>
            <a:pPr>
              <a:defRPr/>
            </a:pPr>
            <a:r>
              <a:rPr lang="en-AU" smtClean="0"/>
              <a:t>© NSW Department of Education |  School Infrastructure</a:t>
            </a:r>
            <a:endParaRPr lang="en-AU" dirty="0"/>
          </a:p>
        </p:txBody>
      </p:sp>
      <p:sp>
        <p:nvSpPr>
          <p:cNvPr id="12" name="Footer Placeholder 39"/>
          <p:cNvSpPr txBox="1">
            <a:spLocks/>
          </p:cNvSpPr>
          <p:nvPr userDrawn="1"/>
        </p:nvSpPr>
        <p:spPr>
          <a:xfrm>
            <a:off x="6516216" y="4746972"/>
            <a:ext cx="2376264" cy="273050"/>
          </a:xfrm>
          <a:prstGeom prst="rect">
            <a:avLst/>
          </a:prstGeom>
        </p:spPr>
        <p:txBody>
          <a:bodyPr lIns="0" anchor="b"/>
          <a:lstStyle>
            <a:defPPr>
              <a:defRPr lang="en-US"/>
            </a:defPPr>
            <a:lvl1pPr algn="l" rtl="0" fontAlgn="auto">
              <a:spcBef>
                <a:spcPts val="0"/>
              </a:spcBef>
              <a:spcAft>
                <a:spcPts val="0"/>
              </a:spcAft>
              <a:defRPr sz="1000" b="0" i="0" kern="1200" dirty="0" err="1">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lgn="r">
              <a:defRPr/>
            </a:pPr>
            <a:r>
              <a:rPr lang="en-AU" dirty="0"/>
              <a:t>7</a:t>
            </a:r>
          </a:p>
        </p:txBody>
      </p:sp>
      <p:cxnSp>
        <p:nvCxnSpPr>
          <p:cNvPr id="13" name="Straight Connector 12"/>
          <p:cNvCxnSpPr/>
          <p:nvPr userDrawn="1"/>
        </p:nvCxnSpPr>
        <p:spPr>
          <a:xfrm>
            <a:off x="360000" y="4731990"/>
            <a:ext cx="846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39"/>
          <p:cNvSpPr txBox="1">
            <a:spLocks/>
          </p:cNvSpPr>
          <p:nvPr userDrawn="1"/>
        </p:nvSpPr>
        <p:spPr>
          <a:xfrm>
            <a:off x="360000" y="252000"/>
            <a:ext cx="565216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endParaRPr lang="en-AU" sz="2000" b="1" i="0" spc="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285326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712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0" r:id="rId1"/>
    <p:sldLayoutId id="2147483771" r:id="rId2"/>
    <p:sldLayoutId id="2147483772" r:id="rId3"/>
    <p:sldLayoutId id="2147483783" r:id="rId4"/>
    <p:sldLayoutId id="2147483785" r:id="rId5"/>
    <p:sldLayoutId id="2147483786" r:id="rId6"/>
    <p:sldLayoutId id="2147483784" r:id="rId7"/>
    <p:sldLayoutId id="2147483787" r:id="rId8"/>
    <p:sldLayoutId id="2147483788" r:id="rId9"/>
    <p:sldLayoutId id="2147483796" r:id="rId10"/>
    <p:sldLayoutId id="2147483797" r:id="rId11"/>
    <p:sldLayoutId id="2147483798" r:id="rId12"/>
  </p:sldLayoutIdLst>
  <p:hf hdr="0" ftr="0" dt="0"/>
  <p:txStyles>
    <p:titleStyle>
      <a:lvl1pPr algn="l" rtl="0" eaLnBrk="0" fontAlgn="base" hangingPunct="0">
        <a:spcBef>
          <a:spcPct val="0"/>
        </a:spcBef>
        <a:spcAft>
          <a:spcPct val="0"/>
        </a:spcAft>
        <a:defRPr sz="2400" b="0" i="0" kern="1200" cap="none">
          <a:solidFill>
            <a:schemeClr val="tx1"/>
          </a:solidFill>
          <a:latin typeface="Montserrat Medium"/>
          <a:ea typeface="ＭＳ Ｐゴシック" charset="0"/>
          <a:cs typeface="Montserrat Medium"/>
        </a:defRPr>
      </a:lvl1pPr>
      <a:lvl2pPr algn="l" rtl="0" eaLnBrk="0" fontAlgn="base" hangingPunct="0">
        <a:spcBef>
          <a:spcPct val="0"/>
        </a:spcBef>
        <a:spcAft>
          <a:spcPct val="0"/>
        </a:spcAft>
        <a:defRPr sz="2400">
          <a:solidFill>
            <a:schemeClr val="tx2"/>
          </a:solidFill>
          <a:latin typeface="Montserrat" charset="0"/>
          <a:ea typeface="ＭＳ Ｐゴシック" charset="0"/>
          <a:cs typeface="ＭＳ Ｐゴシック" charset="0"/>
        </a:defRPr>
      </a:lvl2pPr>
      <a:lvl3pPr algn="l" rtl="0" eaLnBrk="0" fontAlgn="base" hangingPunct="0">
        <a:spcBef>
          <a:spcPct val="0"/>
        </a:spcBef>
        <a:spcAft>
          <a:spcPct val="0"/>
        </a:spcAft>
        <a:defRPr sz="2400">
          <a:solidFill>
            <a:schemeClr val="tx2"/>
          </a:solidFill>
          <a:latin typeface="Montserrat" charset="0"/>
          <a:ea typeface="ＭＳ Ｐゴシック" charset="0"/>
          <a:cs typeface="ＭＳ Ｐゴシック" charset="0"/>
        </a:defRPr>
      </a:lvl3pPr>
      <a:lvl4pPr algn="l" rtl="0" eaLnBrk="0" fontAlgn="base" hangingPunct="0">
        <a:spcBef>
          <a:spcPct val="0"/>
        </a:spcBef>
        <a:spcAft>
          <a:spcPct val="0"/>
        </a:spcAft>
        <a:defRPr sz="2400">
          <a:solidFill>
            <a:schemeClr val="tx2"/>
          </a:solidFill>
          <a:latin typeface="Montserrat" charset="0"/>
          <a:ea typeface="ＭＳ Ｐゴシック" charset="0"/>
          <a:cs typeface="ＭＳ Ｐゴシック" charset="0"/>
        </a:defRPr>
      </a:lvl4pPr>
      <a:lvl5pPr algn="l" rtl="0" eaLnBrk="0" fontAlgn="base" hangingPunct="0">
        <a:spcBef>
          <a:spcPct val="0"/>
        </a:spcBef>
        <a:spcAft>
          <a:spcPct val="0"/>
        </a:spcAft>
        <a:defRPr sz="2400">
          <a:solidFill>
            <a:schemeClr val="tx2"/>
          </a:solidFill>
          <a:latin typeface="Montserrat" charset="0"/>
          <a:ea typeface="ＭＳ Ｐゴシック" charset="0"/>
          <a:cs typeface="ＭＳ Ｐゴシック" charset="0"/>
        </a:defRPr>
      </a:lvl5pPr>
      <a:lvl6pPr marL="457200" algn="l" rtl="0" fontAlgn="base">
        <a:spcBef>
          <a:spcPct val="0"/>
        </a:spcBef>
        <a:spcAft>
          <a:spcPct val="0"/>
        </a:spcAft>
        <a:defRPr sz="2400">
          <a:solidFill>
            <a:schemeClr val="tx2"/>
          </a:solidFill>
          <a:latin typeface="Montserrat" charset="0"/>
          <a:ea typeface="ＭＳ Ｐゴシック" charset="0"/>
          <a:cs typeface="ＭＳ Ｐゴシック" charset="0"/>
        </a:defRPr>
      </a:lvl6pPr>
      <a:lvl7pPr marL="914400" algn="l" rtl="0" fontAlgn="base">
        <a:spcBef>
          <a:spcPct val="0"/>
        </a:spcBef>
        <a:spcAft>
          <a:spcPct val="0"/>
        </a:spcAft>
        <a:defRPr sz="2400">
          <a:solidFill>
            <a:schemeClr val="tx2"/>
          </a:solidFill>
          <a:latin typeface="Montserrat" charset="0"/>
          <a:ea typeface="ＭＳ Ｐゴシック" charset="0"/>
          <a:cs typeface="ＭＳ Ｐゴシック" charset="0"/>
        </a:defRPr>
      </a:lvl7pPr>
      <a:lvl8pPr marL="1371600" algn="l" rtl="0" fontAlgn="base">
        <a:spcBef>
          <a:spcPct val="0"/>
        </a:spcBef>
        <a:spcAft>
          <a:spcPct val="0"/>
        </a:spcAft>
        <a:defRPr sz="2400">
          <a:solidFill>
            <a:schemeClr val="tx2"/>
          </a:solidFill>
          <a:latin typeface="Montserrat" charset="0"/>
          <a:ea typeface="ＭＳ Ｐゴシック" charset="0"/>
          <a:cs typeface="ＭＳ Ｐゴシック" charset="0"/>
        </a:defRPr>
      </a:lvl8pPr>
      <a:lvl9pPr marL="1828800" algn="l" rtl="0" fontAlgn="base">
        <a:spcBef>
          <a:spcPct val="0"/>
        </a:spcBef>
        <a:spcAft>
          <a:spcPct val="0"/>
        </a:spcAft>
        <a:defRPr sz="2400">
          <a:solidFill>
            <a:schemeClr val="tx2"/>
          </a:solidFill>
          <a:latin typeface="Montserrat" charset="0"/>
          <a:ea typeface="ＭＳ Ｐゴシック" charset="0"/>
          <a:cs typeface="ＭＳ Ｐゴシック" charset="0"/>
        </a:defRPr>
      </a:lvl9pPr>
    </p:titleStyle>
    <p:bodyStyle>
      <a:lvl1pPr marL="342900" indent="-342900" algn="l" rtl="0" eaLnBrk="0" fontAlgn="base" hangingPunct="0">
        <a:spcBef>
          <a:spcPts val="1200"/>
        </a:spcBef>
        <a:spcAft>
          <a:spcPct val="0"/>
        </a:spcAft>
        <a:buFont typeface="Arial" charset="0"/>
        <a:defRPr sz="1100" kern="1200">
          <a:solidFill>
            <a:schemeClr val="tx1"/>
          </a:solidFill>
          <a:latin typeface="+mj-lt"/>
          <a:ea typeface="ＭＳ Ｐゴシック" charset="0"/>
          <a:cs typeface="ＭＳ Ｐゴシック" charset="0"/>
        </a:defRPr>
      </a:lvl1pPr>
      <a:lvl2pPr marL="742950" indent="-285750" algn="l" rtl="0" eaLnBrk="0" fontAlgn="base" hangingPunct="0">
        <a:spcBef>
          <a:spcPts val="600"/>
        </a:spcBef>
        <a:spcAft>
          <a:spcPct val="0"/>
        </a:spcAft>
        <a:buFont typeface="Arial" charset="0"/>
        <a:defRPr sz="1000" kern="1200">
          <a:solidFill>
            <a:schemeClr val="tx1"/>
          </a:solidFill>
          <a:latin typeface="+mn-lt"/>
          <a:ea typeface="ＭＳ Ｐゴシック" charset="0"/>
          <a:cs typeface="+mn-cs"/>
        </a:defRPr>
      </a:lvl2pPr>
      <a:lvl3pPr marL="180975" indent="-180975" algn="l" rtl="0" eaLnBrk="0" fontAlgn="base" hangingPunct="0">
        <a:spcBef>
          <a:spcPts val="600"/>
        </a:spcBef>
        <a:spcAft>
          <a:spcPct val="0"/>
        </a:spcAft>
        <a:buFont typeface="Wingdings" charset="0"/>
        <a:buChar char="§"/>
        <a:defRPr sz="1000" kern="1200">
          <a:solidFill>
            <a:schemeClr val="tx1"/>
          </a:solidFill>
          <a:latin typeface="+mn-lt"/>
          <a:ea typeface="ＭＳ Ｐゴシック" charset="0"/>
          <a:cs typeface="+mn-cs"/>
        </a:defRPr>
      </a:lvl3pPr>
      <a:lvl4pPr marL="357188" indent="-176213" algn="l" rtl="0" eaLnBrk="0" fontAlgn="base" hangingPunct="0">
        <a:spcBef>
          <a:spcPct val="20000"/>
        </a:spcBef>
        <a:spcAft>
          <a:spcPct val="0"/>
        </a:spcAft>
        <a:buFont typeface="Arial" charset="0"/>
        <a:buChar char="–"/>
        <a:defRPr sz="900" kern="1200">
          <a:solidFill>
            <a:schemeClr val="tx1"/>
          </a:solidFill>
          <a:latin typeface="+mn-lt"/>
          <a:ea typeface="ＭＳ Ｐゴシック" charset="0"/>
          <a:cs typeface="+mn-cs"/>
        </a:defRPr>
      </a:lvl4pPr>
      <a:lvl5pPr marL="538163" indent="-180975" algn="l" rtl="0" eaLnBrk="0" fontAlgn="base" hangingPunct="0">
        <a:spcBef>
          <a:spcPct val="20000"/>
        </a:spcBef>
        <a:spcAft>
          <a:spcPct val="0"/>
        </a:spcAft>
        <a:buFont typeface="Courier New" charset="0"/>
        <a:buChar char="o"/>
        <a:defRPr sz="9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6.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6.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10.xml"/><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6.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11.xml"/><Relationship Id="rId4"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7.xml"/><Relationship Id="rId7" Type="http://schemas.openxmlformats.org/officeDocument/2006/relationships/image" Target="../media/image6.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xml"/><Relationship Id="rId4"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9.xml"/><Relationship Id="rId7" Type="http://schemas.openxmlformats.org/officeDocument/2006/relationships/image" Target="../media/image6.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4.xml"/><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11.xml"/><Relationship Id="rId7" Type="http://schemas.openxmlformats.org/officeDocument/2006/relationships/image" Target="../media/image6.e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5.xml"/><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3.xml"/><Relationship Id="rId7" Type="http://schemas.openxmlformats.org/officeDocument/2006/relationships/image" Target="../media/image6.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7.xml"/><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5.xml"/><Relationship Id="rId7" Type="http://schemas.openxmlformats.org/officeDocument/2006/relationships/image" Target="../media/image6.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17.xml"/><Relationship Id="rId7" Type="http://schemas.openxmlformats.org/officeDocument/2006/relationships/image" Target="../media/image6.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761509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8"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smtClean="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374591" y="1275606"/>
            <a:ext cx="6840760" cy="1274106"/>
          </a:xfrm>
        </p:spPr>
        <p:txBody>
          <a:bodyPr/>
          <a:lstStyle/>
          <a:p>
            <a:r>
              <a:rPr lang="en-US" dirty="0" smtClean="0"/>
              <a:t>NSW Primary Principals’ Association State Council Meeting – Term 4</a:t>
            </a:r>
            <a:br>
              <a:rPr lang="en-US" dirty="0" smtClean="0"/>
            </a:br>
            <a:r>
              <a:rPr lang="en-US" sz="2400" dirty="0" smtClean="0"/>
              <a:t>School Infrastructure NSW</a:t>
            </a:r>
            <a:endParaRPr lang="en-US" dirty="0"/>
          </a:p>
        </p:txBody>
      </p:sp>
      <p:sp>
        <p:nvSpPr>
          <p:cNvPr id="4" name="Text Placeholder 3"/>
          <p:cNvSpPr>
            <a:spLocks noGrp="1"/>
          </p:cNvSpPr>
          <p:nvPr>
            <p:ph type="body" sz="quarter" idx="12"/>
          </p:nvPr>
        </p:nvSpPr>
        <p:spPr>
          <a:xfrm>
            <a:off x="467544" y="2715766"/>
            <a:ext cx="4370387" cy="936228"/>
          </a:xfrm>
        </p:spPr>
        <p:txBody>
          <a:bodyPr/>
          <a:lstStyle/>
          <a:p>
            <a:pPr lvl="0"/>
            <a:r>
              <a:rPr lang="en-AU" dirty="0"/>
              <a:t>Presented by Anthony Manning</a:t>
            </a:r>
          </a:p>
          <a:p>
            <a:pPr lvl="2"/>
            <a:r>
              <a:rPr lang="en-AU" dirty="0"/>
              <a:t>Chief Executive, School Infrastructure NSW</a:t>
            </a:r>
          </a:p>
        </p:txBody>
      </p:sp>
    </p:spTree>
    <p:extLst>
      <p:ext uri="{BB962C8B-B14F-4D97-AF65-F5344CB8AC3E}">
        <p14:creationId xmlns:p14="http://schemas.microsoft.com/office/powerpoint/2010/main" val="4004005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896025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2"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6" name="Title 5"/>
          <p:cNvSpPr>
            <a:spLocks noGrp="1"/>
          </p:cNvSpPr>
          <p:nvPr>
            <p:ph type="title"/>
          </p:nvPr>
        </p:nvSpPr>
        <p:spPr>
          <a:xfrm>
            <a:off x="395536" y="483518"/>
            <a:ext cx="8280920" cy="565571"/>
          </a:xfrm>
        </p:spPr>
        <p:txBody>
          <a:bodyPr/>
          <a:lstStyle/>
          <a:p>
            <a:r>
              <a:rPr lang="en-AU" b="1" dirty="0" smtClean="0"/>
              <a:t>Asset Management Review</a:t>
            </a:r>
            <a:endParaRPr lang="en-AU" b="1" dirty="0"/>
          </a:p>
        </p:txBody>
      </p:sp>
      <p:sp>
        <p:nvSpPr>
          <p:cNvPr id="3" name="Footer Placeholder 39">
            <a:extLst>
              <a:ext uri="{FF2B5EF4-FFF2-40B4-BE49-F238E27FC236}">
                <a16:creationId xmlns:a16="http://schemas.microsoft.com/office/drawing/2014/main" id="{9FA1459F-2D05-4896-A358-A26F620D0DBC}"/>
              </a:ext>
            </a:extLst>
          </p:cNvPr>
          <p:cNvSpPr txBox="1">
            <a:spLocks/>
          </p:cNvSpPr>
          <p:nvPr/>
        </p:nvSpPr>
        <p:spPr>
          <a:xfrm>
            <a:off x="360000" y="252000"/>
            <a:ext cx="853248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chemeClr val="accent4">
                  <a:lumMod val="50000"/>
                </a:schemeClr>
              </a:solidFill>
              <a:effectLst/>
              <a:uLnTx/>
              <a:uFillTx/>
              <a:latin typeface="Arial" charset="0"/>
              <a:ea typeface="Arial" charset="0"/>
              <a:cs typeface="Arial" charset="0"/>
            </a:endParaRPr>
          </a:p>
        </p:txBody>
      </p:sp>
      <p:sp>
        <p:nvSpPr>
          <p:cNvPr id="2" name="Rectangle 1"/>
          <p:cNvSpPr/>
          <p:nvPr/>
        </p:nvSpPr>
        <p:spPr>
          <a:xfrm>
            <a:off x="365788" y="4731990"/>
            <a:ext cx="2510624"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ＭＳ Ｐゴシック" charset="0"/>
                <a:cs typeface="Arial" panose="020B0604020202020204" pitchFamily="34" charset="0"/>
              </a:rPr>
              <a:t>School Design and Development Summit</a:t>
            </a:r>
          </a:p>
        </p:txBody>
      </p:sp>
      <p:sp>
        <p:nvSpPr>
          <p:cNvPr id="9" name="Content Placeholder 6"/>
          <p:cNvSpPr txBox="1">
            <a:spLocks/>
          </p:cNvSpPr>
          <p:nvPr/>
        </p:nvSpPr>
        <p:spPr>
          <a:xfrm>
            <a:off x="395536" y="1347614"/>
            <a:ext cx="7840488" cy="2151856"/>
          </a:xfrm>
          <a:prstGeom prst="rect">
            <a:avLst/>
          </a:prstGeom>
        </p:spPr>
        <p:txBody>
          <a:bodyPr/>
          <a:lstStyle>
            <a:lvl1pPr marL="342900" indent="-342900" algn="l" rtl="0" eaLnBrk="0" fontAlgn="base" hangingPunct="0">
              <a:spcBef>
                <a:spcPts val="1200"/>
              </a:spcBef>
              <a:spcAft>
                <a:spcPct val="0"/>
              </a:spcAft>
              <a:buFont typeface="Arial" charset="0"/>
              <a:defRPr sz="1100" kern="1200">
                <a:solidFill>
                  <a:schemeClr val="bg1"/>
                </a:solidFill>
                <a:latin typeface="+mj-lt"/>
                <a:ea typeface="ＭＳ Ｐゴシック" charset="0"/>
                <a:cs typeface="ＭＳ Ｐゴシック" charset="0"/>
              </a:defRPr>
            </a:lvl1pPr>
            <a:lvl2pPr marL="742950" indent="-285750" algn="l" rtl="0" eaLnBrk="0" fontAlgn="base" hangingPunct="0">
              <a:spcBef>
                <a:spcPts val="600"/>
              </a:spcBef>
              <a:spcAft>
                <a:spcPct val="0"/>
              </a:spcAft>
              <a:buFont typeface="Arial" charset="0"/>
              <a:defRPr sz="1000" kern="1200">
                <a:solidFill>
                  <a:schemeClr val="tx1"/>
                </a:solidFill>
                <a:latin typeface="+mn-lt"/>
                <a:ea typeface="ＭＳ Ｐゴシック" charset="0"/>
                <a:cs typeface="+mn-cs"/>
              </a:defRPr>
            </a:lvl2pPr>
            <a:lvl3pPr marL="180975" indent="-180975" algn="l" rtl="0" eaLnBrk="0" fontAlgn="base" hangingPunct="0">
              <a:spcBef>
                <a:spcPts val="600"/>
              </a:spcBef>
              <a:spcAft>
                <a:spcPct val="0"/>
              </a:spcAft>
              <a:buFont typeface="Wingdings" charset="0"/>
              <a:buChar char="§"/>
              <a:defRPr sz="1000" kern="1200">
                <a:solidFill>
                  <a:schemeClr val="tx1"/>
                </a:solidFill>
                <a:latin typeface="+mn-lt"/>
                <a:ea typeface="ＭＳ Ｐゴシック" charset="0"/>
                <a:cs typeface="+mn-cs"/>
              </a:defRPr>
            </a:lvl3pPr>
            <a:lvl4pPr marL="357188" indent="-176213" algn="l" rtl="0" eaLnBrk="0" fontAlgn="base" hangingPunct="0">
              <a:spcBef>
                <a:spcPct val="20000"/>
              </a:spcBef>
              <a:spcAft>
                <a:spcPct val="0"/>
              </a:spcAft>
              <a:buFont typeface="Arial" charset="0"/>
              <a:buChar char="–"/>
              <a:defRPr sz="900" kern="1200">
                <a:solidFill>
                  <a:schemeClr val="tx1"/>
                </a:solidFill>
                <a:latin typeface="+mn-lt"/>
                <a:ea typeface="ＭＳ Ｐゴシック" charset="0"/>
                <a:cs typeface="+mn-cs"/>
              </a:defRPr>
            </a:lvl4pPr>
            <a:lvl5pPr marL="538163" indent="-180975" algn="l" rtl="0" eaLnBrk="0" fontAlgn="base" hangingPunct="0">
              <a:spcBef>
                <a:spcPct val="20000"/>
              </a:spcBef>
              <a:spcAft>
                <a:spcPct val="0"/>
              </a:spcAft>
              <a:buFont typeface="Courier New" charset="0"/>
              <a:buChar char="o"/>
              <a:defRPr sz="9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tabLst>
                <a:tab pos="-694690" algn="l"/>
                <a:tab pos="228600" algn="l"/>
                <a:tab pos="-694690" algn="l"/>
              </a:tabLst>
            </a:pPr>
            <a:r>
              <a:rPr lang="en-AU" sz="1800" smtClean="0">
                <a:solidFill>
                  <a:schemeClr val="accent4">
                    <a:lumMod val="50000"/>
                  </a:schemeClr>
                </a:solidFill>
                <a:latin typeface="Arial" panose="020B0604020202020204" pitchFamily="34" charset="0"/>
                <a:cs typeface="Arial" panose="020B0604020202020204" pitchFamily="34" charset="0"/>
              </a:rPr>
              <a:t>We’re </a:t>
            </a:r>
            <a:r>
              <a:rPr lang="en-AU" sz="1800" smtClean="0">
                <a:solidFill>
                  <a:schemeClr val="accent4">
                    <a:lumMod val="50000"/>
                  </a:schemeClr>
                </a:solidFill>
                <a:latin typeface="Arial" panose="020B0604020202020204" pitchFamily="34" charset="0"/>
                <a:cs typeface="Arial" panose="020B0604020202020204" pitchFamily="34" charset="0"/>
              </a:rPr>
              <a:t>listening</a:t>
            </a:r>
            <a:endParaRPr lang="en-AU" sz="1800" dirty="0" smtClean="0">
              <a:solidFill>
                <a:schemeClr val="accent4">
                  <a:lumMod val="50000"/>
                </a:schemeClr>
              </a:solidFill>
              <a:latin typeface="Arial" panose="020B0604020202020204" pitchFamily="34" charset="0"/>
              <a:cs typeface="Arial" panose="020B0604020202020204" pitchFamily="34" charset="0"/>
            </a:endParaRPr>
          </a:p>
          <a:p>
            <a:pPr marL="0" indent="0">
              <a:lnSpc>
                <a:spcPct val="150000"/>
              </a:lnSpc>
              <a:spcBef>
                <a:spcPct val="0"/>
              </a:spcBef>
              <a:tabLst>
                <a:tab pos="-694690" algn="l"/>
                <a:tab pos="228600" algn="l"/>
                <a:tab pos="-694690" algn="l"/>
              </a:tabLst>
            </a:pPr>
            <a:endParaRPr lang="en-AU" sz="1800" dirty="0" smtClean="0">
              <a:solidFill>
                <a:schemeClr val="accent4">
                  <a:lumMod val="50000"/>
                </a:schemeClr>
              </a:solidFill>
              <a:latin typeface="Arial" panose="020B0604020202020204" pitchFamily="34" charset="0"/>
              <a:cs typeface="Arial" panose="020B0604020202020204" pitchFamily="34" charset="0"/>
            </a:endParaRPr>
          </a:p>
          <a:p>
            <a:pPr marL="285750" indent="-285750">
              <a:lnSpc>
                <a:spcPct val="150000"/>
              </a:lnSpc>
              <a:spcBef>
                <a:spcPct val="0"/>
              </a:spcBef>
              <a:buFont typeface="Arial" panose="020B0604020202020204" pitchFamily="34" charset="0"/>
              <a:buChar char="•"/>
              <a:tabLst>
                <a:tab pos="-694690" algn="l"/>
                <a:tab pos="228600" algn="l"/>
                <a:tab pos="-694690" algn="l"/>
              </a:tabLst>
            </a:pPr>
            <a:r>
              <a:rPr lang="en-AU" sz="1800" dirty="0" smtClean="0">
                <a:solidFill>
                  <a:schemeClr val="accent4">
                    <a:lumMod val="50000"/>
                  </a:schemeClr>
                </a:solidFill>
                <a:latin typeface="Arial" panose="020B0604020202020204" pitchFamily="34" charset="0"/>
                <a:cs typeface="Arial" panose="020B0604020202020204" pitchFamily="34" charset="0"/>
              </a:rPr>
              <a:t>More than 220 interviews with </a:t>
            </a:r>
            <a:r>
              <a:rPr lang="en-AU" sz="1800" dirty="0">
                <a:solidFill>
                  <a:schemeClr val="accent4">
                    <a:lumMod val="50000"/>
                  </a:schemeClr>
                </a:solidFill>
                <a:latin typeface="Arial" panose="020B0604020202020204" pitchFamily="34" charset="0"/>
                <a:cs typeface="Arial" panose="020B0604020202020204" pitchFamily="34" charset="0"/>
              </a:rPr>
              <a:t>principals, directors of educational leadership, Parents and Citizens associations, AMU representatives and other key representatives</a:t>
            </a:r>
            <a:endParaRPr lang="en-AU" sz="1800" dirty="0" smtClean="0">
              <a:solidFill>
                <a:schemeClr val="accent4">
                  <a:lumMod val="50000"/>
                </a:schemeClr>
              </a:solidFill>
              <a:latin typeface="Arial" panose="020B0604020202020204" pitchFamily="34" charset="0"/>
              <a:cs typeface="Arial" panose="020B0604020202020204" pitchFamily="34" charset="0"/>
            </a:endParaRPr>
          </a:p>
          <a:p>
            <a:pPr marL="285750" indent="-285750">
              <a:lnSpc>
                <a:spcPct val="150000"/>
              </a:lnSpc>
              <a:spcBef>
                <a:spcPct val="0"/>
              </a:spcBef>
              <a:buFont typeface="Arial" panose="020B0604020202020204" pitchFamily="34" charset="0"/>
              <a:buChar char="•"/>
              <a:tabLst>
                <a:tab pos="-694690" algn="l"/>
                <a:tab pos="228600" algn="l"/>
                <a:tab pos="-694690" algn="l"/>
              </a:tabLst>
            </a:pPr>
            <a:r>
              <a:rPr lang="en-AU" sz="1800" dirty="0" smtClean="0">
                <a:solidFill>
                  <a:schemeClr val="accent4">
                    <a:lumMod val="50000"/>
                  </a:schemeClr>
                </a:solidFill>
                <a:latin typeface="Arial" panose="020B0604020202020204" pitchFamily="34" charset="0"/>
                <a:cs typeface="Arial" panose="020B0604020202020204" pitchFamily="34" charset="0"/>
              </a:rPr>
              <a:t>Almost 700 survey responses</a:t>
            </a:r>
          </a:p>
          <a:p>
            <a:pPr marL="285750" indent="-285750">
              <a:lnSpc>
                <a:spcPct val="150000"/>
              </a:lnSpc>
              <a:spcBef>
                <a:spcPct val="0"/>
              </a:spcBef>
              <a:buFont typeface="Arial" panose="020B0604020202020204" pitchFamily="34" charset="0"/>
              <a:buChar char="•"/>
              <a:tabLst>
                <a:tab pos="-694690" algn="l"/>
                <a:tab pos="228600" algn="l"/>
                <a:tab pos="-694690" algn="l"/>
              </a:tabLst>
            </a:pPr>
            <a:endParaRPr lang="en-AU" sz="2400" dirty="0" smtClean="0">
              <a:solidFill>
                <a:schemeClr val="accent4">
                  <a:lumMod val="50000"/>
                </a:schemeClr>
              </a:solidFill>
              <a:latin typeface="Arial" panose="020B0604020202020204" pitchFamily="34" charset="0"/>
              <a:cs typeface="Arial" panose="020B0604020202020204" pitchFamily="34" charset="0"/>
            </a:endParaRPr>
          </a:p>
          <a:p>
            <a:endParaRPr lang="en-AU" dirty="0">
              <a:solidFill>
                <a:schemeClr val="accent4">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4A2A1DA9-8CAF-4BCA-B496-545B076AED2D}" type="slidenum">
              <a:rPr lang="en-AU" smtClean="0"/>
              <a:pPr/>
              <a:t>10</a:t>
            </a:fld>
            <a:endParaRPr lang="en-AU" dirty="0"/>
          </a:p>
        </p:txBody>
      </p:sp>
    </p:spTree>
    <p:extLst>
      <p:ext uri="{BB962C8B-B14F-4D97-AF65-F5344CB8AC3E}">
        <p14:creationId xmlns:p14="http://schemas.microsoft.com/office/powerpoint/2010/main" val="2525561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162003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9"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95536" y="566019"/>
            <a:ext cx="8280920" cy="565571"/>
          </a:xfrm>
        </p:spPr>
        <p:txBody>
          <a:bodyPr/>
          <a:lstStyle/>
          <a:p>
            <a:r>
              <a:rPr lang="en-AU" b="1" dirty="0" smtClean="0"/>
              <a:t>We’re getting on with it while we work on improving for the long-term</a:t>
            </a:r>
            <a:endParaRPr lang="en-AU" b="1" dirty="0"/>
          </a:p>
        </p:txBody>
      </p:sp>
      <p:sp>
        <p:nvSpPr>
          <p:cNvPr id="5" name="Slide Number Placeholder 4"/>
          <p:cNvSpPr>
            <a:spLocks noGrp="1"/>
          </p:cNvSpPr>
          <p:nvPr>
            <p:ph type="sldNum" sz="quarter" idx="4"/>
          </p:nvPr>
        </p:nvSpPr>
        <p:spPr/>
        <p:txBody>
          <a:bodyPr/>
          <a:lstStyle/>
          <a:p>
            <a:fld id="{4A2A1DA9-8CAF-4BCA-B496-545B076AED2D}" type="slidenum">
              <a:rPr lang="en-AU" smtClean="0"/>
              <a:pPr/>
              <a:t>11</a:t>
            </a:fld>
            <a:endParaRPr lang="en-AU" dirty="0"/>
          </a:p>
        </p:txBody>
      </p:sp>
      <p:sp>
        <p:nvSpPr>
          <p:cNvPr id="7" name="Content Placeholder 6"/>
          <p:cNvSpPr txBox="1">
            <a:spLocks/>
          </p:cNvSpPr>
          <p:nvPr/>
        </p:nvSpPr>
        <p:spPr>
          <a:xfrm>
            <a:off x="395536" y="1239603"/>
            <a:ext cx="7848872" cy="1080119"/>
          </a:xfrm>
          <a:prstGeom prst="rect">
            <a:avLst/>
          </a:prstGeom>
        </p:spPr>
        <p:txBody>
          <a:bodyPr/>
          <a:lstStyle>
            <a:lvl1pPr marL="342900" indent="-342900" algn="l" rtl="0" eaLnBrk="0" fontAlgn="base" hangingPunct="0">
              <a:spcBef>
                <a:spcPts val="1200"/>
              </a:spcBef>
              <a:spcAft>
                <a:spcPct val="0"/>
              </a:spcAft>
              <a:buFont typeface="Arial" charset="0"/>
              <a:defRPr sz="1100" kern="1200">
                <a:solidFill>
                  <a:schemeClr val="bg1"/>
                </a:solidFill>
                <a:latin typeface="+mj-lt"/>
                <a:ea typeface="ＭＳ Ｐゴシック" charset="0"/>
                <a:cs typeface="ＭＳ Ｐゴシック" charset="0"/>
              </a:defRPr>
            </a:lvl1pPr>
            <a:lvl2pPr marL="742950" indent="-285750" algn="l" rtl="0" eaLnBrk="0" fontAlgn="base" hangingPunct="0">
              <a:spcBef>
                <a:spcPts val="600"/>
              </a:spcBef>
              <a:spcAft>
                <a:spcPct val="0"/>
              </a:spcAft>
              <a:buFont typeface="Arial" charset="0"/>
              <a:defRPr sz="1000" kern="1200">
                <a:solidFill>
                  <a:schemeClr val="tx1"/>
                </a:solidFill>
                <a:latin typeface="+mn-lt"/>
                <a:ea typeface="ＭＳ Ｐゴシック" charset="0"/>
                <a:cs typeface="+mn-cs"/>
              </a:defRPr>
            </a:lvl2pPr>
            <a:lvl3pPr marL="180975" indent="-180975" algn="l" rtl="0" eaLnBrk="0" fontAlgn="base" hangingPunct="0">
              <a:spcBef>
                <a:spcPts val="600"/>
              </a:spcBef>
              <a:spcAft>
                <a:spcPct val="0"/>
              </a:spcAft>
              <a:buFont typeface="Wingdings" charset="0"/>
              <a:buChar char="§"/>
              <a:defRPr sz="1000" kern="1200">
                <a:solidFill>
                  <a:schemeClr val="tx1"/>
                </a:solidFill>
                <a:latin typeface="+mn-lt"/>
                <a:ea typeface="ＭＳ Ｐゴシック" charset="0"/>
                <a:cs typeface="+mn-cs"/>
              </a:defRPr>
            </a:lvl3pPr>
            <a:lvl4pPr marL="357188" indent="-176213" algn="l" rtl="0" eaLnBrk="0" fontAlgn="base" hangingPunct="0">
              <a:spcBef>
                <a:spcPct val="20000"/>
              </a:spcBef>
              <a:spcAft>
                <a:spcPct val="0"/>
              </a:spcAft>
              <a:buFont typeface="Arial" charset="0"/>
              <a:buChar char="–"/>
              <a:defRPr sz="900" kern="1200">
                <a:solidFill>
                  <a:schemeClr val="tx1"/>
                </a:solidFill>
                <a:latin typeface="+mn-lt"/>
                <a:ea typeface="ＭＳ Ｐゴシック" charset="0"/>
                <a:cs typeface="+mn-cs"/>
              </a:defRPr>
            </a:lvl4pPr>
            <a:lvl5pPr marL="538163" indent="-180975" algn="l" rtl="0" eaLnBrk="0" fontAlgn="base" hangingPunct="0">
              <a:spcBef>
                <a:spcPct val="20000"/>
              </a:spcBef>
              <a:spcAft>
                <a:spcPct val="0"/>
              </a:spcAft>
              <a:buFont typeface="Courier New" charset="0"/>
              <a:buChar char="o"/>
              <a:defRPr sz="9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lvl="1">
              <a:lnSpc>
                <a:spcPct val="150000"/>
              </a:lnSpc>
              <a:spcBef>
                <a:spcPct val="0"/>
              </a:spcBef>
              <a:buFont typeface="Arial" panose="020B0604020202020204" pitchFamily="34" charset="0"/>
              <a:buChar char="•"/>
              <a:tabLst>
                <a:tab pos="-694690" algn="l"/>
                <a:tab pos="228600" algn="l"/>
                <a:tab pos="-694690" algn="l"/>
              </a:tabLst>
            </a:pPr>
            <a:r>
              <a:rPr lang="en-AU" sz="1800" dirty="0" smtClean="0">
                <a:solidFill>
                  <a:schemeClr val="accent4">
                    <a:lumMod val="50000"/>
                  </a:schemeClr>
                </a:solidFill>
                <a:latin typeface="Arial" panose="020B0604020202020204" pitchFamily="34" charset="0"/>
                <a:cs typeface="Arial" panose="020B0604020202020204" pitchFamily="34" charset="0"/>
              </a:rPr>
              <a:t>Improving the way we work to help you get back in the classroom</a:t>
            </a:r>
          </a:p>
          <a:p>
            <a:pPr marL="285750" lvl="1">
              <a:lnSpc>
                <a:spcPct val="150000"/>
              </a:lnSpc>
              <a:spcBef>
                <a:spcPct val="0"/>
              </a:spcBef>
              <a:buFont typeface="Arial" panose="020B0604020202020204" pitchFamily="34" charset="0"/>
              <a:buChar char="•"/>
              <a:tabLst>
                <a:tab pos="-694690" algn="l"/>
                <a:tab pos="228600" algn="l"/>
                <a:tab pos="-694690" algn="l"/>
              </a:tabLst>
            </a:pPr>
            <a:r>
              <a:rPr lang="en-AU" sz="1800" dirty="0" smtClean="0">
                <a:solidFill>
                  <a:schemeClr val="accent4">
                    <a:lumMod val="50000"/>
                  </a:schemeClr>
                </a:solidFill>
                <a:latin typeface="Arial" panose="020B0604020202020204" pitchFamily="34" charset="0"/>
                <a:cs typeface="Arial" panose="020B0604020202020204" pitchFamily="34" charset="0"/>
              </a:rPr>
              <a:t>Allowing you to do more in your own school</a:t>
            </a:r>
          </a:p>
          <a:p>
            <a:pPr marL="285750" lvl="1">
              <a:lnSpc>
                <a:spcPct val="150000"/>
              </a:lnSpc>
              <a:spcBef>
                <a:spcPct val="0"/>
              </a:spcBef>
              <a:buFont typeface="Arial" panose="020B0604020202020204" pitchFamily="34" charset="0"/>
              <a:buChar char="•"/>
              <a:tabLst>
                <a:tab pos="-694690" algn="l"/>
                <a:tab pos="228600" algn="l"/>
                <a:tab pos="-694690" algn="l"/>
              </a:tabLst>
            </a:pPr>
            <a:endParaRPr lang="en-AU" sz="1800" dirty="0">
              <a:solidFill>
                <a:schemeClr val="accent4">
                  <a:lumMod val="50000"/>
                </a:schemeClr>
              </a:solidFill>
              <a:latin typeface="Arial" panose="020B0604020202020204" pitchFamily="34" charset="0"/>
              <a:cs typeface="Arial" panose="020B0604020202020204" pitchFamily="34" charset="0"/>
            </a:endParaRPr>
          </a:p>
          <a:p>
            <a:pPr marL="0" lvl="1" indent="0">
              <a:lnSpc>
                <a:spcPct val="150000"/>
              </a:lnSpc>
              <a:spcBef>
                <a:spcPct val="0"/>
              </a:spcBef>
              <a:tabLst>
                <a:tab pos="-694690" algn="l"/>
                <a:tab pos="228600" algn="l"/>
                <a:tab pos="-694690" algn="l"/>
              </a:tabLst>
            </a:pPr>
            <a:r>
              <a:rPr lang="en-AU" sz="1800" dirty="0" smtClean="0">
                <a:solidFill>
                  <a:schemeClr val="accent4">
                    <a:lumMod val="50000"/>
                  </a:schemeClr>
                </a:solidFill>
                <a:latin typeface="Arial" panose="020B0604020202020204" pitchFamily="34" charset="0"/>
                <a:cs typeface="Arial" panose="020B0604020202020204" pitchFamily="34" charset="0"/>
              </a:rPr>
              <a:t>But there’s more to do to improve the work we do, how we work with you and how we – and other principals – can learn from you </a:t>
            </a:r>
          </a:p>
          <a:p>
            <a:endParaRPr lang="en-AU" dirty="0">
              <a:solidFill>
                <a:schemeClr val="accent4">
                  <a:lumMod val="50000"/>
                </a:schemeClr>
              </a:solidFill>
              <a:latin typeface="Arial" panose="020B0604020202020204" pitchFamily="34" charset="0"/>
              <a:cs typeface="Arial" panose="020B0604020202020204" pitchFamily="34" charset="0"/>
            </a:endParaRPr>
          </a:p>
        </p:txBody>
      </p:sp>
      <p:sp>
        <p:nvSpPr>
          <p:cNvPr id="9" name="Rectangle 8"/>
          <p:cNvSpPr/>
          <p:nvPr/>
        </p:nvSpPr>
        <p:spPr>
          <a:xfrm>
            <a:off x="1475656" y="3867894"/>
            <a:ext cx="6192688"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en-AU" sz="1600" b="1" dirty="0" smtClean="0">
                <a:latin typeface="Arial" charset="0"/>
                <a:ea typeface="Arial" charset="0"/>
                <a:cs typeface="Arial" charset="0"/>
              </a:rPr>
              <a:t>We’re working on a comprehensive plan </a:t>
            </a:r>
            <a:br>
              <a:rPr lang="en-AU" sz="1600" b="1" dirty="0" smtClean="0">
                <a:latin typeface="Arial" charset="0"/>
                <a:ea typeface="Arial" charset="0"/>
                <a:cs typeface="Arial" charset="0"/>
              </a:rPr>
            </a:br>
            <a:r>
              <a:rPr lang="en-AU" sz="1600" b="1" dirty="0" smtClean="0">
                <a:latin typeface="Arial" charset="0"/>
                <a:ea typeface="Arial" charset="0"/>
                <a:cs typeface="Arial" charset="0"/>
              </a:rPr>
              <a:t>to lay out a new partnership with you in 2019</a:t>
            </a:r>
            <a:endParaRPr lang="en-AU" sz="1600" b="1" baseline="30000" dirty="0">
              <a:latin typeface="Arial" charset="0"/>
              <a:ea typeface="Arial" charset="0"/>
              <a:cs typeface="Arial" charset="0"/>
            </a:endParaRPr>
          </a:p>
        </p:txBody>
      </p:sp>
    </p:spTree>
    <p:extLst>
      <p:ext uri="{BB962C8B-B14F-4D97-AF65-F5344CB8AC3E}">
        <p14:creationId xmlns:p14="http://schemas.microsoft.com/office/powerpoint/2010/main" val="1413479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880597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3"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95536" y="267494"/>
            <a:ext cx="7056784" cy="565571"/>
          </a:xfrm>
          <a:prstGeom prst="rect">
            <a:avLst/>
          </a:prstGeom>
        </p:spPr>
        <p:txBody>
          <a:bodyPr/>
          <a:lstStyle/>
          <a:p>
            <a:r>
              <a:rPr lang="en-AU" b="1" dirty="0" smtClean="0"/>
              <a:t>A large and dynamic system…</a:t>
            </a:r>
            <a:endParaRPr lang="en-AU" b="1" dirty="0"/>
          </a:p>
        </p:txBody>
      </p:sp>
      <p:pic>
        <p:nvPicPr>
          <p:cNvPr id="19" name="Picture 18"/>
          <p:cNvPicPr>
            <a:picLocks noChangeAspect="1"/>
          </p:cNvPicPr>
          <p:nvPr/>
        </p:nvPicPr>
        <p:blipFill rotWithShape="1">
          <a:blip r:embed="rId8"/>
          <a:srcRect l="241"/>
          <a:stretch/>
        </p:blipFill>
        <p:spPr>
          <a:xfrm>
            <a:off x="4973814" y="1260142"/>
            <a:ext cx="3522622" cy="2832050"/>
          </a:xfrm>
          <a:prstGeom prst="rect">
            <a:avLst/>
          </a:prstGeom>
        </p:spPr>
      </p:pic>
      <p:sp>
        <p:nvSpPr>
          <p:cNvPr id="20" name="Content Placeholder 12"/>
          <p:cNvSpPr>
            <a:spLocks noGrp="1"/>
          </p:cNvSpPr>
          <p:nvPr>
            <p:ph idx="1"/>
          </p:nvPr>
        </p:nvSpPr>
        <p:spPr>
          <a:xfrm>
            <a:off x="1239436" y="1203598"/>
            <a:ext cx="2468468" cy="845114"/>
          </a:xfrm>
        </p:spPr>
        <p:txBody>
          <a:bodyPr/>
          <a:lstStyle/>
          <a:p>
            <a:pPr lvl="0" algn="ctr">
              <a:lnSpc>
                <a:spcPct val="80000"/>
              </a:lnSpc>
            </a:pPr>
            <a:r>
              <a:rPr lang="en-AU" sz="3000" dirty="0" smtClean="0">
                <a:latin typeface="Montserrat Semi Bold"/>
                <a:cs typeface="Montserrat Semi Bold"/>
              </a:rPr>
              <a:t>2,200</a:t>
            </a:r>
          </a:p>
          <a:p>
            <a:pPr lvl="0" algn="ctr">
              <a:lnSpc>
                <a:spcPct val="80000"/>
              </a:lnSpc>
            </a:pPr>
            <a:endParaRPr lang="en-AU" sz="3000" kern="900" dirty="0">
              <a:latin typeface="Montserrat Ultra Light"/>
              <a:cs typeface="Montserrat Ultra Light"/>
            </a:endParaRPr>
          </a:p>
        </p:txBody>
      </p:sp>
      <p:sp>
        <p:nvSpPr>
          <p:cNvPr id="21" name="TextBox 20"/>
          <p:cNvSpPr txBox="1"/>
          <p:nvPr/>
        </p:nvSpPr>
        <p:spPr>
          <a:xfrm>
            <a:off x="1831484" y="1589777"/>
            <a:ext cx="1377300" cy="369332"/>
          </a:xfrm>
          <a:prstGeom prst="rect">
            <a:avLst/>
          </a:prstGeom>
          <a:noFill/>
        </p:spPr>
        <p:txBody>
          <a:bodyPr wrap="none" rtlCol="0">
            <a:spAutoFit/>
          </a:bodyPr>
          <a:lstStyle/>
          <a:p>
            <a:r>
              <a:rPr lang="en-AU" kern="900" dirty="0">
                <a:solidFill>
                  <a:schemeClr val="accent4">
                    <a:lumMod val="50000"/>
                  </a:schemeClr>
                </a:solidFill>
                <a:latin typeface="Montserrat Ultra Light"/>
                <a:cs typeface="Montserrat Ultra Light"/>
              </a:rPr>
              <a:t>SCHOOLS </a:t>
            </a:r>
            <a:endParaRPr lang="en-US" dirty="0">
              <a:solidFill>
                <a:schemeClr val="accent4">
                  <a:lumMod val="50000"/>
                </a:schemeClr>
              </a:solidFill>
            </a:endParaRPr>
          </a:p>
        </p:txBody>
      </p:sp>
      <p:grpSp>
        <p:nvGrpSpPr>
          <p:cNvPr id="22" name="Group 21"/>
          <p:cNvGrpSpPr/>
          <p:nvPr/>
        </p:nvGrpSpPr>
        <p:grpSpPr>
          <a:xfrm>
            <a:off x="807388" y="2237849"/>
            <a:ext cx="3332564" cy="845114"/>
            <a:chOff x="467544" y="2283718"/>
            <a:chExt cx="3332564" cy="845114"/>
          </a:xfrm>
        </p:grpSpPr>
        <p:sp>
          <p:nvSpPr>
            <p:cNvPr id="23" name="Content Placeholder 12"/>
            <p:cNvSpPr txBox="1">
              <a:spLocks/>
            </p:cNvSpPr>
            <p:nvPr/>
          </p:nvSpPr>
          <p:spPr>
            <a:xfrm>
              <a:off x="467544" y="2283718"/>
              <a:ext cx="3332564" cy="845114"/>
            </a:xfrm>
            <a:prstGeom prst="rect">
              <a:avLst/>
            </a:prstGeom>
          </p:spPr>
          <p:txBody>
            <a:bodyPr/>
            <a:lstStyle>
              <a:lvl1pPr marL="0" indent="0" algn="l" defTabSz="914400" rtl="0" eaLnBrk="1" latinLnBrk="0" hangingPunct="1">
                <a:spcBef>
                  <a:spcPts val="1200"/>
                </a:spcBef>
                <a:buFont typeface="Arial" panose="020B0604020202020204" pitchFamily="34" charset="0"/>
                <a:buNone/>
                <a:defRPr sz="1400" kern="1200" baseline="0">
                  <a:solidFill>
                    <a:schemeClr val="bg1"/>
                  </a:solidFill>
                  <a:latin typeface="+mj-lt"/>
                  <a:ea typeface="+mn-ea"/>
                  <a:cs typeface="+mn-cs"/>
                </a:defRPr>
              </a:lvl1pPr>
              <a:lvl2pPr marL="0" indent="0" algn="l" defTabSz="914400" rtl="0" eaLnBrk="1" latinLnBrk="0" hangingPunct="1">
                <a:spcBef>
                  <a:spcPts val="600"/>
                </a:spcBef>
                <a:buFont typeface="Arial" panose="020B0604020202020204" pitchFamily="34" charset="0"/>
                <a:buNone/>
                <a:defRPr sz="1200" kern="1200" baseline="0">
                  <a:solidFill>
                    <a:srgbClr val="698296"/>
                  </a:solidFill>
                  <a:latin typeface="+mn-lt"/>
                  <a:ea typeface="+mn-ea"/>
                  <a:cs typeface="+mn-cs"/>
                </a:defRPr>
              </a:lvl2pPr>
              <a:lvl3pPr marL="180975" indent="-180975" algn="l" defTabSz="914400" rtl="0" eaLnBrk="1" latinLnBrk="0" hangingPunct="1">
                <a:spcBef>
                  <a:spcPts val="600"/>
                </a:spcBef>
                <a:buFont typeface="Wingdings" panose="05000000000000000000" pitchFamily="2" charset="2"/>
                <a:buChar char="§"/>
                <a:defRPr sz="1200" kern="1200" baseline="0">
                  <a:solidFill>
                    <a:srgbClr val="698296"/>
                  </a:solidFill>
                  <a:latin typeface="+mn-lt"/>
                  <a:ea typeface="+mn-ea"/>
                  <a:cs typeface="+mn-cs"/>
                </a:defRPr>
              </a:lvl3pPr>
              <a:lvl4pPr marL="357188" indent="-176213" algn="l" defTabSz="914400" rtl="0" eaLnBrk="1" latinLnBrk="0" hangingPunct="1">
                <a:spcBef>
                  <a:spcPct val="20000"/>
                </a:spcBef>
                <a:buFont typeface="Arial" panose="020B0604020202020204" pitchFamily="34" charset="0"/>
                <a:buChar char="–"/>
                <a:defRPr sz="1200" kern="1200" baseline="0">
                  <a:solidFill>
                    <a:srgbClr val="698296"/>
                  </a:solidFill>
                  <a:latin typeface="+mn-lt"/>
                  <a:ea typeface="+mn-ea"/>
                  <a:cs typeface="+mn-cs"/>
                </a:defRPr>
              </a:lvl4pPr>
              <a:lvl5pPr marL="538163" indent="-180975" algn="l" defTabSz="914400" rtl="0" eaLnBrk="1" latinLnBrk="0" hangingPunct="1">
                <a:spcBef>
                  <a:spcPct val="20000"/>
                </a:spcBef>
                <a:buFont typeface="Courier New" panose="02070309020205020404" pitchFamily="49" charset="0"/>
                <a:buChar char="o"/>
                <a:defRPr sz="1200" kern="1200" baseline="0">
                  <a:solidFill>
                    <a:srgbClr val="69829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80000"/>
                </a:lnSpc>
              </a:pPr>
              <a:r>
                <a:rPr lang="en-AU" sz="3000" dirty="0" smtClean="0">
                  <a:solidFill>
                    <a:schemeClr val="accent4">
                      <a:lumMod val="50000"/>
                    </a:schemeClr>
                  </a:solidFill>
                  <a:latin typeface="Montserrat Semi Bold"/>
                  <a:cs typeface="Montserrat Semi Bold"/>
                </a:rPr>
                <a:t>800,000</a:t>
              </a:r>
              <a:endParaRPr lang="en-AU" sz="3000" dirty="0">
                <a:solidFill>
                  <a:schemeClr val="accent4">
                    <a:lumMod val="50000"/>
                  </a:schemeClr>
                </a:solidFill>
                <a:latin typeface="Montserrat Ultra Light"/>
                <a:cs typeface="Montserrat Ultra Light"/>
              </a:endParaRPr>
            </a:p>
          </p:txBody>
        </p:sp>
        <p:sp>
          <p:nvSpPr>
            <p:cNvPr id="24" name="TextBox 23"/>
            <p:cNvSpPr txBox="1"/>
            <p:nvPr/>
          </p:nvSpPr>
          <p:spPr>
            <a:xfrm>
              <a:off x="1459013" y="2715766"/>
              <a:ext cx="1428596" cy="369332"/>
            </a:xfrm>
            <a:prstGeom prst="rect">
              <a:avLst/>
            </a:prstGeom>
            <a:noFill/>
          </p:spPr>
          <p:txBody>
            <a:bodyPr wrap="none" rtlCol="0">
              <a:spAutoFit/>
            </a:bodyPr>
            <a:lstStyle/>
            <a:p>
              <a:r>
                <a:rPr lang="en-AU" kern="900" dirty="0" smtClean="0">
                  <a:solidFill>
                    <a:schemeClr val="accent4">
                      <a:lumMod val="50000"/>
                    </a:schemeClr>
                  </a:solidFill>
                  <a:latin typeface="Montserrat Ultra Light"/>
                  <a:cs typeface="Montserrat Ultra Light"/>
                </a:rPr>
                <a:t>STUDENTS</a:t>
              </a:r>
              <a:endParaRPr lang="en-US" dirty="0">
                <a:solidFill>
                  <a:schemeClr val="accent4">
                    <a:lumMod val="50000"/>
                  </a:schemeClr>
                </a:solidFill>
              </a:endParaRPr>
            </a:p>
          </p:txBody>
        </p:sp>
      </p:grpSp>
      <p:grpSp>
        <p:nvGrpSpPr>
          <p:cNvPr id="25" name="Group 24"/>
          <p:cNvGrpSpPr/>
          <p:nvPr/>
        </p:nvGrpSpPr>
        <p:grpSpPr>
          <a:xfrm>
            <a:off x="1104286" y="3238804"/>
            <a:ext cx="2747634" cy="845114"/>
            <a:chOff x="816254" y="3435846"/>
            <a:chExt cx="2747634" cy="845114"/>
          </a:xfrm>
        </p:grpSpPr>
        <p:sp>
          <p:nvSpPr>
            <p:cNvPr id="26" name="Content Placeholder 12"/>
            <p:cNvSpPr txBox="1">
              <a:spLocks/>
            </p:cNvSpPr>
            <p:nvPr/>
          </p:nvSpPr>
          <p:spPr>
            <a:xfrm>
              <a:off x="816254" y="3435846"/>
              <a:ext cx="2747634" cy="845114"/>
            </a:xfrm>
            <a:prstGeom prst="rect">
              <a:avLst/>
            </a:prstGeom>
          </p:spPr>
          <p:txBody>
            <a:bodyPr/>
            <a:lstStyle>
              <a:lvl1pPr marL="0" indent="0" algn="l" defTabSz="914400" rtl="0" eaLnBrk="1" latinLnBrk="0" hangingPunct="1">
                <a:spcBef>
                  <a:spcPts val="1200"/>
                </a:spcBef>
                <a:buFont typeface="Arial" panose="020B0604020202020204" pitchFamily="34" charset="0"/>
                <a:buNone/>
                <a:defRPr sz="1400" kern="1200" baseline="0">
                  <a:solidFill>
                    <a:schemeClr val="bg1"/>
                  </a:solidFill>
                  <a:latin typeface="+mj-lt"/>
                  <a:ea typeface="+mn-ea"/>
                  <a:cs typeface="+mn-cs"/>
                </a:defRPr>
              </a:lvl1pPr>
              <a:lvl2pPr marL="0" indent="0" algn="l" defTabSz="914400" rtl="0" eaLnBrk="1" latinLnBrk="0" hangingPunct="1">
                <a:spcBef>
                  <a:spcPts val="600"/>
                </a:spcBef>
                <a:buFont typeface="Arial" panose="020B0604020202020204" pitchFamily="34" charset="0"/>
                <a:buNone/>
                <a:defRPr sz="1200" kern="1200" baseline="0">
                  <a:solidFill>
                    <a:srgbClr val="698296"/>
                  </a:solidFill>
                  <a:latin typeface="+mn-lt"/>
                  <a:ea typeface="+mn-ea"/>
                  <a:cs typeface="+mn-cs"/>
                </a:defRPr>
              </a:lvl2pPr>
              <a:lvl3pPr marL="180975" indent="-180975" algn="l" defTabSz="914400" rtl="0" eaLnBrk="1" latinLnBrk="0" hangingPunct="1">
                <a:spcBef>
                  <a:spcPts val="600"/>
                </a:spcBef>
                <a:buFont typeface="Wingdings" panose="05000000000000000000" pitchFamily="2" charset="2"/>
                <a:buChar char="§"/>
                <a:defRPr sz="1200" kern="1200" baseline="0">
                  <a:solidFill>
                    <a:srgbClr val="698296"/>
                  </a:solidFill>
                  <a:latin typeface="+mn-lt"/>
                  <a:ea typeface="+mn-ea"/>
                  <a:cs typeface="+mn-cs"/>
                </a:defRPr>
              </a:lvl3pPr>
              <a:lvl4pPr marL="357188" indent="-176213" algn="l" defTabSz="914400" rtl="0" eaLnBrk="1" latinLnBrk="0" hangingPunct="1">
                <a:spcBef>
                  <a:spcPct val="20000"/>
                </a:spcBef>
                <a:buFont typeface="Arial" panose="020B0604020202020204" pitchFamily="34" charset="0"/>
                <a:buChar char="–"/>
                <a:defRPr sz="1200" kern="1200" baseline="0">
                  <a:solidFill>
                    <a:srgbClr val="698296"/>
                  </a:solidFill>
                  <a:latin typeface="+mn-lt"/>
                  <a:ea typeface="+mn-ea"/>
                  <a:cs typeface="+mn-cs"/>
                </a:defRPr>
              </a:lvl4pPr>
              <a:lvl5pPr marL="538163" indent="-180975" algn="l" defTabSz="914400" rtl="0" eaLnBrk="1" latinLnBrk="0" hangingPunct="1">
                <a:spcBef>
                  <a:spcPct val="20000"/>
                </a:spcBef>
                <a:buFont typeface="Courier New" panose="02070309020205020404" pitchFamily="49" charset="0"/>
                <a:buChar char="o"/>
                <a:defRPr sz="1200" kern="1200" baseline="0">
                  <a:solidFill>
                    <a:srgbClr val="69829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80000"/>
                </a:lnSpc>
              </a:pPr>
              <a:r>
                <a:rPr lang="en-AU" sz="3000" dirty="0" smtClean="0">
                  <a:solidFill>
                    <a:schemeClr val="accent4">
                      <a:lumMod val="50000"/>
                    </a:schemeClr>
                  </a:solidFill>
                  <a:latin typeface="Montserrat Semi Bold"/>
                  <a:cs typeface="Montserrat Semi Bold"/>
                </a:rPr>
                <a:t>86,000</a:t>
              </a:r>
            </a:p>
            <a:p>
              <a:pPr algn="ctr">
                <a:lnSpc>
                  <a:spcPct val="80000"/>
                </a:lnSpc>
              </a:pPr>
              <a:endParaRPr lang="en-AU" sz="3000" dirty="0">
                <a:solidFill>
                  <a:schemeClr val="accent4">
                    <a:lumMod val="50000"/>
                  </a:schemeClr>
                </a:solidFill>
                <a:latin typeface="Montserrat Ultra Light"/>
                <a:cs typeface="Montserrat Ultra Light"/>
              </a:endParaRPr>
            </a:p>
          </p:txBody>
        </p:sp>
        <p:sp>
          <p:nvSpPr>
            <p:cNvPr id="27" name="TextBox 26"/>
            <p:cNvSpPr txBox="1"/>
            <p:nvPr/>
          </p:nvSpPr>
          <p:spPr>
            <a:xfrm>
              <a:off x="1776269" y="3867894"/>
              <a:ext cx="898516" cy="369332"/>
            </a:xfrm>
            <a:prstGeom prst="rect">
              <a:avLst/>
            </a:prstGeom>
            <a:noFill/>
          </p:spPr>
          <p:txBody>
            <a:bodyPr wrap="none" rtlCol="0">
              <a:spAutoFit/>
            </a:bodyPr>
            <a:lstStyle/>
            <a:p>
              <a:r>
                <a:rPr lang="en-AU" kern="900" dirty="0" smtClean="0">
                  <a:solidFill>
                    <a:schemeClr val="accent4">
                      <a:lumMod val="50000"/>
                    </a:schemeClr>
                  </a:solidFill>
                  <a:latin typeface="Montserrat Ultra Light"/>
                  <a:cs typeface="Montserrat Ultra Light"/>
                </a:rPr>
                <a:t>STAFF</a:t>
              </a:r>
              <a:endParaRPr lang="en-US" dirty="0">
                <a:solidFill>
                  <a:schemeClr val="accent4">
                    <a:lumMod val="50000"/>
                  </a:schemeClr>
                </a:solidFill>
              </a:endParaRPr>
            </a:p>
          </p:txBody>
        </p:sp>
      </p:grpSp>
      <p:sp>
        <p:nvSpPr>
          <p:cNvPr id="28" name="Slide Number Placeholder 27"/>
          <p:cNvSpPr>
            <a:spLocks noGrp="1"/>
          </p:cNvSpPr>
          <p:nvPr>
            <p:ph type="sldNum" sz="quarter" idx="4"/>
          </p:nvPr>
        </p:nvSpPr>
        <p:spPr/>
        <p:txBody>
          <a:bodyPr/>
          <a:lstStyle/>
          <a:p>
            <a:fld id="{4A2A1DA9-8CAF-4BCA-B496-545B076AED2D}" type="slidenum">
              <a:rPr lang="en-AU" smtClean="0"/>
              <a:pPr/>
              <a:t>2</a:t>
            </a:fld>
            <a:endParaRPr lang="en-AU" dirty="0"/>
          </a:p>
        </p:txBody>
      </p:sp>
    </p:spTree>
    <p:extLst>
      <p:ext uri="{BB962C8B-B14F-4D97-AF65-F5344CB8AC3E}">
        <p14:creationId xmlns:p14="http://schemas.microsoft.com/office/powerpoint/2010/main" val="3582774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9">
            <a:extLst>
              <a:ext uri="{FF2B5EF4-FFF2-40B4-BE49-F238E27FC236}">
                <a16:creationId xmlns:a16="http://schemas.microsoft.com/office/drawing/2014/main" id="{9FA1459F-2D05-4896-A358-A26F620D0DBC}"/>
              </a:ext>
            </a:extLst>
          </p:cNvPr>
          <p:cNvSpPr txBox="1">
            <a:spLocks/>
          </p:cNvSpPr>
          <p:nvPr/>
        </p:nvSpPr>
        <p:spPr>
          <a:xfrm>
            <a:off x="467544" y="396016"/>
            <a:ext cx="8532480" cy="447542"/>
          </a:xfrm>
          <a:prstGeom prst="rect">
            <a:avLst/>
          </a:prstGeom>
        </p:spPr>
        <p:txBody>
          <a:bodyPr lIns="0"/>
          <a:lstStyle>
            <a:defPPr>
              <a:defRPr lang="en-US"/>
            </a:defPPr>
            <a:lvl1pPr algn="l" rtl="0" fontAlgn="auto">
              <a:spcBef>
                <a:spcPts val="0"/>
              </a:spcBef>
              <a:spcAft>
                <a:spcPts val="0"/>
              </a:spcAft>
              <a:defRPr sz="1100" b="0" i="0" kern="1200" dirty="0" err="1" smtClean="0">
                <a:solidFill>
                  <a:schemeClr val="bg1"/>
                </a:solidFill>
                <a:latin typeface="Montserrat Medium"/>
                <a:ea typeface="+mn-ea"/>
                <a:cs typeface="Montserrat Medium"/>
              </a:defRPr>
            </a:lvl1pPr>
            <a:lvl2pPr marL="4572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ontserrat Light" charset="0"/>
                <a:ea typeface="ＭＳ Ｐゴシック" charset="0"/>
                <a:cs typeface="ＭＳ Ｐゴシック" charset="0"/>
              </a:defRPr>
            </a:lvl5pPr>
            <a:lvl6pPr marL="2286000" algn="l" defTabSz="457200" rtl="0" eaLnBrk="1" latinLnBrk="0" hangingPunct="1">
              <a:defRPr kern="1200">
                <a:solidFill>
                  <a:schemeClr val="tx1"/>
                </a:solidFill>
                <a:latin typeface="Montserrat Light" charset="0"/>
                <a:ea typeface="ＭＳ Ｐゴシック" charset="0"/>
                <a:cs typeface="ＭＳ Ｐゴシック" charset="0"/>
              </a:defRPr>
            </a:lvl6pPr>
            <a:lvl7pPr marL="2743200" algn="l" defTabSz="457200" rtl="0" eaLnBrk="1" latinLnBrk="0" hangingPunct="1">
              <a:defRPr kern="1200">
                <a:solidFill>
                  <a:schemeClr val="tx1"/>
                </a:solidFill>
                <a:latin typeface="Montserrat Light" charset="0"/>
                <a:ea typeface="ＭＳ Ｐゴシック" charset="0"/>
                <a:cs typeface="ＭＳ Ｐゴシック" charset="0"/>
              </a:defRPr>
            </a:lvl7pPr>
            <a:lvl8pPr marL="3200400" algn="l" defTabSz="457200" rtl="0" eaLnBrk="1" latinLnBrk="0" hangingPunct="1">
              <a:defRPr kern="1200">
                <a:solidFill>
                  <a:schemeClr val="tx1"/>
                </a:solidFill>
                <a:latin typeface="Montserrat Light" charset="0"/>
                <a:ea typeface="ＭＳ Ｐゴシック" charset="0"/>
                <a:cs typeface="ＭＳ Ｐゴシック" charset="0"/>
              </a:defRPr>
            </a:lvl8pPr>
            <a:lvl9pPr marL="3657600" algn="l" defTabSz="457200" rtl="0" eaLnBrk="1" latinLnBrk="0" hangingPunct="1">
              <a:defRPr kern="1200">
                <a:solidFill>
                  <a:schemeClr val="tx1"/>
                </a:solidFill>
                <a:latin typeface="Montserrat Light" charset="0"/>
                <a:ea typeface="ＭＳ Ｐゴシック" charset="0"/>
                <a:cs typeface="ＭＳ Ｐゴシック" charset="0"/>
              </a:defRPr>
            </a:lvl9pPr>
          </a:lstStyle>
          <a:p>
            <a:pPr>
              <a:defRPr/>
            </a:pPr>
            <a:r>
              <a:rPr lang="en-AU" sz="2400" b="1" i="0" spc="0" dirty="0" smtClean="0">
                <a:solidFill>
                  <a:schemeClr val="accent4">
                    <a:lumMod val="50000"/>
                  </a:schemeClr>
                </a:solidFill>
                <a:latin typeface="Arial" charset="0"/>
                <a:ea typeface="Arial" charset="0"/>
                <a:cs typeface="Arial" charset="0"/>
              </a:rPr>
              <a:t>…growing every year </a:t>
            </a:r>
            <a:endParaRPr lang="en-AU" sz="2400" b="1" i="0" spc="0" dirty="0">
              <a:solidFill>
                <a:schemeClr val="accent4">
                  <a:lumMod val="50000"/>
                </a:schemeClr>
              </a:solidFill>
              <a:latin typeface="Arial" charset="0"/>
              <a:ea typeface="Arial" charset="0"/>
              <a:cs typeface="Arial" charset="0"/>
            </a:endParaRPr>
          </a:p>
        </p:txBody>
      </p:sp>
      <p:sp>
        <p:nvSpPr>
          <p:cNvPr id="7" name="TextBox 6">
            <a:extLst>
              <a:ext uri="{FF2B5EF4-FFF2-40B4-BE49-F238E27FC236}">
                <a16:creationId xmlns:a16="http://schemas.microsoft.com/office/drawing/2014/main" id="{B7FD8C63-597E-4C3D-8508-0702BFF129AD}"/>
              </a:ext>
            </a:extLst>
          </p:cNvPr>
          <p:cNvSpPr txBox="1"/>
          <p:nvPr/>
        </p:nvSpPr>
        <p:spPr>
          <a:xfrm>
            <a:off x="323528" y="1635646"/>
            <a:ext cx="4032448" cy="236988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AU" dirty="0">
                <a:solidFill>
                  <a:schemeClr val="accent4">
                    <a:lumMod val="50000"/>
                  </a:schemeClr>
                </a:solidFill>
                <a:latin typeface="Arial" charset="0"/>
                <a:ea typeface="Arial" charset="0"/>
                <a:cs typeface="Arial" charset="0"/>
              </a:rPr>
              <a:t>21% growth in student numbers by </a:t>
            </a:r>
            <a:r>
              <a:rPr lang="en-AU" dirty="0" smtClean="0">
                <a:solidFill>
                  <a:schemeClr val="accent4">
                    <a:lumMod val="50000"/>
                  </a:schemeClr>
                </a:solidFill>
                <a:latin typeface="Arial" charset="0"/>
                <a:ea typeface="Arial" charset="0"/>
                <a:cs typeface="Arial" charset="0"/>
              </a:rPr>
              <a:t>2031</a:t>
            </a:r>
          </a:p>
          <a:p>
            <a:pPr marL="342900" indent="-342900">
              <a:spcBef>
                <a:spcPts val="600"/>
              </a:spcBef>
              <a:spcAft>
                <a:spcPts val="600"/>
              </a:spcAft>
              <a:buFont typeface="Arial" panose="020B0604020202020204" pitchFamily="34" charset="0"/>
              <a:buChar char="•"/>
              <a:defRPr/>
            </a:pPr>
            <a:endParaRPr lang="en-AU" dirty="0" smtClean="0">
              <a:solidFill>
                <a:schemeClr val="accent4">
                  <a:lumMod val="50000"/>
                </a:schemeClr>
              </a:solidFill>
              <a:latin typeface="Arial" charset="0"/>
              <a:ea typeface="Arial" charset="0"/>
              <a:cs typeface="Arial" charset="0"/>
            </a:endParaRPr>
          </a:p>
          <a:p>
            <a:pPr marL="342900" indent="-342900">
              <a:spcBef>
                <a:spcPts val="600"/>
              </a:spcBef>
              <a:spcAft>
                <a:spcPts val="600"/>
              </a:spcAft>
              <a:buFont typeface="Arial" panose="020B0604020202020204" pitchFamily="34" charset="0"/>
              <a:buChar char="•"/>
              <a:defRPr/>
            </a:pPr>
            <a:r>
              <a:rPr lang="en-AU" dirty="0" smtClean="0">
                <a:solidFill>
                  <a:schemeClr val="accent4">
                    <a:lumMod val="50000"/>
                  </a:schemeClr>
                </a:solidFill>
                <a:latin typeface="Arial" charset="0"/>
                <a:ea typeface="Arial" charset="0"/>
                <a:cs typeface="Arial" charset="0"/>
              </a:rPr>
              <a:t>7,200 extra classrooms by 2031</a:t>
            </a:r>
          </a:p>
          <a:p>
            <a:pPr marL="342900" indent="-342900">
              <a:spcBef>
                <a:spcPts val="600"/>
              </a:spcBef>
              <a:spcAft>
                <a:spcPts val="600"/>
              </a:spcAft>
              <a:buFont typeface="Arial" panose="020B0604020202020204" pitchFamily="34" charset="0"/>
              <a:buChar char="•"/>
              <a:defRPr/>
            </a:pPr>
            <a:endParaRPr lang="en-AU" dirty="0">
              <a:solidFill>
                <a:schemeClr val="accent4">
                  <a:lumMod val="50000"/>
                </a:schemeClr>
              </a:solidFill>
              <a:latin typeface="Arial" charset="0"/>
              <a:ea typeface="Arial" charset="0"/>
              <a:cs typeface="Arial" charset="0"/>
            </a:endParaRPr>
          </a:p>
          <a:p>
            <a:pPr marL="342900" indent="-342900">
              <a:spcBef>
                <a:spcPts val="600"/>
              </a:spcBef>
              <a:spcAft>
                <a:spcPts val="600"/>
              </a:spcAft>
              <a:buFont typeface="Arial" panose="020B0604020202020204" pitchFamily="34" charset="0"/>
              <a:buChar char="•"/>
              <a:defRPr/>
            </a:pPr>
            <a:r>
              <a:rPr lang="en-AU" dirty="0">
                <a:solidFill>
                  <a:schemeClr val="accent4">
                    <a:lumMod val="50000"/>
                  </a:schemeClr>
                </a:solidFill>
                <a:latin typeface="Arial" charset="0"/>
                <a:ea typeface="Arial" charset="0"/>
                <a:cs typeface="Arial" charset="0"/>
              </a:rPr>
              <a:t>80% </a:t>
            </a:r>
            <a:r>
              <a:rPr lang="en-AU" dirty="0" smtClean="0">
                <a:solidFill>
                  <a:schemeClr val="accent4">
                    <a:lumMod val="50000"/>
                  </a:schemeClr>
                </a:solidFill>
                <a:latin typeface="Arial" charset="0"/>
                <a:ea typeface="Arial" charset="0"/>
                <a:cs typeface="Arial" charset="0"/>
              </a:rPr>
              <a:t>in metropolitan Sydney</a:t>
            </a:r>
          </a:p>
        </p:txBody>
      </p:sp>
      <p:sp>
        <p:nvSpPr>
          <p:cNvPr id="2" name="Slide Number Placeholder 1"/>
          <p:cNvSpPr>
            <a:spLocks noGrp="1"/>
          </p:cNvSpPr>
          <p:nvPr>
            <p:ph type="sldNum" sz="quarter" idx="4"/>
          </p:nvPr>
        </p:nvSpPr>
        <p:spPr/>
        <p:txBody>
          <a:bodyPr/>
          <a:lstStyle/>
          <a:p>
            <a:fld id="{4A2A1DA9-8CAF-4BCA-B496-545B076AED2D}" type="slidenum">
              <a:rPr lang="en-AU" smtClean="0"/>
              <a:pPr/>
              <a:t>3</a:t>
            </a:fld>
            <a:endParaRPr lang="en-AU" dirty="0"/>
          </a:p>
        </p:txBody>
      </p:sp>
      <p:pic>
        <p:nvPicPr>
          <p:cNvPr id="8" name="Picture 7">
            <a:extLst>
              <a:ext uri="{FF2B5EF4-FFF2-40B4-BE49-F238E27FC236}">
                <a16:creationId xmlns:a16="http://schemas.microsoft.com/office/drawing/2014/main" id="{DDEA9E31-DA35-4A29-9405-A58D5B71B8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6028"/>
          <a:stretch/>
        </p:blipFill>
        <p:spPr>
          <a:xfrm>
            <a:off x="4550804" y="555526"/>
            <a:ext cx="4014166" cy="4084146"/>
          </a:xfrm>
          <a:prstGeom prst="rect">
            <a:avLst/>
          </a:prstGeom>
        </p:spPr>
      </p:pic>
    </p:spTree>
    <p:extLst>
      <p:ext uri="{BB962C8B-B14F-4D97-AF65-F5344CB8AC3E}">
        <p14:creationId xmlns:p14="http://schemas.microsoft.com/office/powerpoint/2010/main" val="846045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388180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0"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9" name="Title 8"/>
          <p:cNvSpPr>
            <a:spLocks noGrp="1"/>
          </p:cNvSpPr>
          <p:nvPr>
            <p:ph type="title"/>
          </p:nvPr>
        </p:nvSpPr>
        <p:spPr>
          <a:xfrm>
            <a:off x="395536" y="710035"/>
            <a:ext cx="8280920" cy="565571"/>
          </a:xfrm>
        </p:spPr>
        <p:txBody>
          <a:bodyPr/>
          <a:lstStyle/>
          <a:p>
            <a:r>
              <a:rPr lang="en-AU" b="1" dirty="0" smtClean="0"/>
              <a:t>Growth creating huge opportunities – </a:t>
            </a:r>
            <a:br>
              <a:rPr lang="en-AU" b="1" dirty="0" smtClean="0"/>
            </a:br>
            <a:r>
              <a:rPr lang="en-AU" b="1" dirty="0" smtClean="0"/>
              <a:t>including record investment</a:t>
            </a:r>
            <a:endParaRPr lang="en-AU" b="1" dirty="0"/>
          </a:p>
        </p:txBody>
      </p:sp>
      <p:sp>
        <p:nvSpPr>
          <p:cNvPr id="7" name="Content Placeholder 6"/>
          <p:cNvSpPr>
            <a:spLocks noGrp="1"/>
          </p:cNvSpPr>
          <p:nvPr>
            <p:ph idx="1"/>
          </p:nvPr>
        </p:nvSpPr>
        <p:spPr>
          <a:xfrm>
            <a:off x="415139" y="1635646"/>
            <a:ext cx="4608048" cy="2178199"/>
          </a:xfrm>
        </p:spPr>
        <p:txBody>
          <a:bodyPr/>
          <a:lstStyle/>
          <a:p>
            <a:pPr marL="457200" indent="-457200">
              <a:spcBef>
                <a:spcPts val="600"/>
              </a:spcBef>
              <a:spcAft>
                <a:spcPts val="600"/>
              </a:spcAft>
              <a:buFont typeface="Arial" panose="020B0604020202020204" pitchFamily="34" charset="0"/>
              <a:buChar char="•"/>
              <a:defRPr/>
            </a:pPr>
            <a:r>
              <a:rPr lang="en-AU" sz="1800" dirty="0">
                <a:latin typeface="Arial" charset="0"/>
                <a:ea typeface="Arial" charset="0"/>
                <a:cs typeface="Arial" charset="0"/>
              </a:rPr>
              <a:t>$6 billion over the next four years to deliver more </a:t>
            </a:r>
            <a:r>
              <a:rPr lang="en-AU" sz="1800" dirty="0" smtClean="0">
                <a:latin typeface="Arial" charset="0"/>
                <a:ea typeface="Arial" charset="0"/>
                <a:cs typeface="Arial" charset="0"/>
              </a:rPr>
              <a:t>than 170 </a:t>
            </a:r>
            <a:r>
              <a:rPr lang="en-AU" sz="1800" dirty="0">
                <a:latin typeface="Arial" charset="0"/>
                <a:ea typeface="Arial" charset="0"/>
                <a:cs typeface="Arial" charset="0"/>
              </a:rPr>
              <a:t>new and upgraded schools.</a:t>
            </a:r>
          </a:p>
          <a:p>
            <a:pPr marL="457200" indent="-457200">
              <a:spcBef>
                <a:spcPts val="600"/>
              </a:spcBef>
              <a:spcAft>
                <a:spcPts val="600"/>
              </a:spcAft>
              <a:buFont typeface="Arial" panose="020B0604020202020204" pitchFamily="34" charset="0"/>
              <a:buChar char="•"/>
              <a:defRPr/>
            </a:pPr>
            <a:r>
              <a:rPr lang="en-AU" sz="1800" dirty="0">
                <a:latin typeface="Arial" charset="0"/>
                <a:ea typeface="Arial" charset="0"/>
                <a:cs typeface="Arial" charset="0"/>
              </a:rPr>
              <a:t>2,000 new classrooms</a:t>
            </a:r>
          </a:p>
          <a:p>
            <a:pPr marL="457200" indent="-457200">
              <a:spcBef>
                <a:spcPts val="600"/>
              </a:spcBef>
              <a:spcAft>
                <a:spcPts val="600"/>
              </a:spcAft>
              <a:buFont typeface="Arial" panose="020B0604020202020204" pitchFamily="34" charset="0"/>
              <a:buChar char="•"/>
              <a:defRPr/>
            </a:pPr>
            <a:r>
              <a:rPr lang="en-AU" sz="1800" dirty="0">
                <a:latin typeface="Arial" charset="0"/>
                <a:ea typeface="Arial" charset="0"/>
                <a:cs typeface="Arial" charset="0"/>
              </a:rPr>
              <a:t>$747 million maintenance funding over four years</a:t>
            </a:r>
          </a:p>
          <a:p>
            <a:endParaRPr lang="en-AU" dirty="0"/>
          </a:p>
        </p:txBody>
      </p:sp>
      <p:pic>
        <p:nvPicPr>
          <p:cNvPr id="5" name="Picture 2" descr="Artist impression of the new Inner Sydney High School - view from Prince Alfred Park"/>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1496" r="21333"/>
          <a:stretch/>
        </p:blipFill>
        <p:spPr bwMode="auto">
          <a:xfrm>
            <a:off x="5292080" y="1491630"/>
            <a:ext cx="3466805" cy="23855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A2A1DA9-8CAF-4BCA-B496-545B076AED2D}" type="slidenum">
              <a:rPr lang="en-AU" smtClean="0"/>
              <a:pPr/>
              <a:t>4</a:t>
            </a:fld>
            <a:endParaRPr lang="en-AU" dirty="0"/>
          </a:p>
        </p:txBody>
      </p:sp>
      <p:sp>
        <p:nvSpPr>
          <p:cNvPr id="8" name="Rectangle 7"/>
          <p:cNvSpPr/>
          <p:nvPr/>
        </p:nvSpPr>
        <p:spPr>
          <a:xfrm>
            <a:off x="1475656" y="4227934"/>
            <a:ext cx="6192688"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en-AU" sz="1600" b="1" dirty="0">
                <a:latin typeface="Arial" charset="0"/>
                <a:ea typeface="Arial" charset="0"/>
                <a:cs typeface="Arial" charset="0"/>
              </a:rPr>
              <a:t>This is the largest investment in public education infrastructure in the history of </a:t>
            </a:r>
            <a:r>
              <a:rPr lang="en-AU" sz="1600" b="1" dirty="0" smtClean="0">
                <a:latin typeface="Arial" charset="0"/>
                <a:ea typeface="Arial" charset="0"/>
                <a:cs typeface="Arial" charset="0"/>
              </a:rPr>
              <a:t>NSW</a:t>
            </a:r>
            <a:endParaRPr lang="en-AU" sz="1600" b="1" baseline="30000" dirty="0">
              <a:latin typeface="Arial" charset="0"/>
              <a:ea typeface="Arial" charset="0"/>
              <a:cs typeface="Arial" charset="0"/>
            </a:endParaRPr>
          </a:p>
        </p:txBody>
      </p:sp>
    </p:spTree>
    <p:extLst>
      <p:ext uri="{BB962C8B-B14F-4D97-AF65-F5344CB8AC3E}">
        <p14:creationId xmlns:p14="http://schemas.microsoft.com/office/powerpoint/2010/main" val="819722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3858777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6"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4"/>
          </p:nvPr>
        </p:nvSpPr>
        <p:spPr/>
        <p:txBody>
          <a:bodyPr/>
          <a:lstStyle/>
          <a:p>
            <a:fld id="{4A2A1DA9-8CAF-4BCA-B496-545B076AED2D}" type="slidenum">
              <a:rPr lang="en-AU" smtClean="0"/>
              <a:pPr/>
              <a:t>5</a:t>
            </a:fld>
            <a:endParaRPr lang="en-AU" dirty="0"/>
          </a:p>
        </p:txBody>
      </p:sp>
      <p:sp>
        <p:nvSpPr>
          <p:cNvPr id="5" name="Title 4"/>
          <p:cNvSpPr>
            <a:spLocks noGrp="1"/>
          </p:cNvSpPr>
          <p:nvPr>
            <p:ph type="title"/>
          </p:nvPr>
        </p:nvSpPr>
        <p:spPr/>
        <p:txBody>
          <a:bodyPr/>
          <a:lstStyle/>
          <a:p>
            <a:r>
              <a:rPr lang="en-US" b="1" dirty="0" smtClean="0"/>
              <a:t>Since our creation, we’ve been planning and delivering</a:t>
            </a:r>
            <a:endParaRPr lang="en-AU" b="1" dirty="0">
              <a:effectLst/>
            </a:endParaRPr>
          </a:p>
        </p:txBody>
      </p:sp>
      <p:sp>
        <p:nvSpPr>
          <p:cNvPr id="6" name="TextBox 5"/>
          <p:cNvSpPr txBox="1"/>
          <p:nvPr/>
        </p:nvSpPr>
        <p:spPr>
          <a:xfrm>
            <a:off x="366283" y="1642539"/>
            <a:ext cx="4056898" cy="2031325"/>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solidFill>
                  <a:schemeClr val="accent4">
                    <a:lumMod val="50000"/>
                  </a:schemeClr>
                </a:solidFill>
                <a:latin typeface="Arial" panose="020B0604020202020204" pitchFamily="34" charset="0"/>
                <a:cs typeface="Arial" panose="020B0604020202020204" pitchFamily="34" charset="0"/>
              </a:rPr>
              <a:t>School </a:t>
            </a:r>
            <a:r>
              <a:rPr lang="en-US" dirty="0">
                <a:solidFill>
                  <a:schemeClr val="accent4">
                    <a:lumMod val="50000"/>
                  </a:schemeClr>
                </a:solidFill>
                <a:latin typeface="Arial" panose="020B0604020202020204" pitchFamily="34" charset="0"/>
                <a:cs typeface="Arial" panose="020B0604020202020204" pitchFamily="34" charset="0"/>
              </a:rPr>
              <a:t>Infrastructure NSW is a centre of excellence for the planning, design, delivery and maintenance of school </a:t>
            </a:r>
            <a:r>
              <a:rPr lang="en-US" dirty="0" smtClean="0">
                <a:solidFill>
                  <a:schemeClr val="accent4">
                    <a:lumMod val="50000"/>
                  </a:schemeClr>
                </a:solidFill>
                <a:latin typeface="Arial" panose="020B0604020202020204" pitchFamily="34" charset="0"/>
                <a:cs typeface="Arial" panose="020B0604020202020204" pitchFamily="34" charset="0"/>
              </a:rPr>
              <a:t>facilities</a:t>
            </a:r>
          </a:p>
          <a:p>
            <a:pPr marL="285750" lvl="0" indent="-285750">
              <a:buFont typeface="Arial" panose="020B0604020202020204" pitchFamily="34" charset="0"/>
              <a:buChar char="•"/>
            </a:pPr>
            <a:endParaRPr lang="en-US" dirty="0">
              <a:solidFill>
                <a:schemeClr val="accent4">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smtClean="0">
                <a:solidFill>
                  <a:schemeClr val="accent4">
                    <a:lumMod val="50000"/>
                  </a:schemeClr>
                </a:solidFill>
                <a:latin typeface="Arial" panose="020B0604020202020204" pitchFamily="34" charset="0"/>
                <a:cs typeface="Arial" panose="020B0604020202020204" pitchFamily="34" charset="0"/>
              </a:rPr>
              <a:t>Record number of major projects underway</a:t>
            </a:r>
            <a:endParaRPr lang="en-AU" dirty="0">
              <a:solidFill>
                <a:schemeClr val="accent4">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35496" y="4803998"/>
            <a:ext cx="2510624" cy="246221"/>
          </a:xfrm>
          <a:prstGeom prst="rect">
            <a:avLst/>
          </a:prstGeom>
        </p:spPr>
        <p:txBody>
          <a:bodyPr wrap="none">
            <a:spAutoFit/>
          </a:bodyPr>
          <a:lstStyle/>
          <a:p>
            <a:r>
              <a:rPr lang="en-AU" sz="1000" dirty="0">
                <a:solidFill>
                  <a:schemeClr val="bg1"/>
                </a:solidFill>
                <a:latin typeface="Arial" panose="020B0604020202020204" pitchFamily="34" charset="0"/>
                <a:cs typeface="Arial" panose="020B0604020202020204" pitchFamily="34" charset="0"/>
              </a:rPr>
              <a:t>School Design and Development Summit</a:t>
            </a:r>
          </a:p>
        </p:txBody>
      </p:sp>
      <p:pic>
        <p:nvPicPr>
          <p:cNvPr id="5122" name="Picture 2" descr="Image result for ballina high schoo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16016" y="1635646"/>
            <a:ext cx="3653141" cy="204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06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A2A1DA9-8CAF-4BCA-B496-545B076AED2D}" type="slidenum">
              <a:rPr lang="en-AU" smtClean="0"/>
              <a:pPr/>
              <a:t>6</a:t>
            </a:fld>
            <a:endParaRPr lang="en-AU" dirty="0"/>
          </a:p>
        </p:txBody>
      </p:sp>
      <p:sp>
        <p:nvSpPr>
          <p:cNvPr id="8" name="Rectangle 8"/>
          <p:cNvSpPr>
            <a:spLocks noChangeArrowheads="1"/>
          </p:cNvSpPr>
          <p:nvPr/>
        </p:nvSpPr>
        <p:spPr bwMode="auto">
          <a:xfrm>
            <a:off x="395536" y="1306094"/>
            <a:ext cx="828092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solidFill>
                  <a:schemeClr val="accent4">
                    <a:lumMod val="50000"/>
                  </a:schemeClr>
                </a:solidFill>
                <a:latin typeface="Arial" panose="020B0604020202020204" pitchFamily="34" charset="0"/>
                <a:cs typeface="Arial" panose="020B0604020202020204" pitchFamily="34" charset="0"/>
              </a:rPr>
              <a:t>Our goal is to </a:t>
            </a:r>
            <a:r>
              <a:rPr lang="en-US" dirty="0">
                <a:solidFill>
                  <a:schemeClr val="accent4">
                    <a:lumMod val="50000"/>
                  </a:schemeClr>
                </a:solidFill>
                <a:latin typeface="Arial" panose="020B0604020202020204" pitchFamily="34" charset="0"/>
                <a:cs typeface="Arial" panose="020B0604020202020204" pitchFamily="34" charset="0"/>
              </a:rPr>
              <a:t>deliver world-class facilities </a:t>
            </a:r>
            <a:r>
              <a:rPr lang="en-US" dirty="0" smtClean="0">
                <a:solidFill>
                  <a:schemeClr val="accent4">
                    <a:lumMod val="50000"/>
                  </a:schemeClr>
                </a:solidFill>
                <a:latin typeface="Arial" panose="020B0604020202020204" pitchFamily="34" charset="0"/>
                <a:cs typeface="Arial" panose="020B0604020202020204" pitchFamily="34" charset="0"/>
              </a:rPr>
              <a:t>to </a:t>
            </a:r>
            <a:r>
              <a:rPr lang="en-US" dirty="0">
                <a:solidFill>
                  <a:schemeClr val="accent4">
                    <a:lumMod val="50000"/>
                  </a:schemeClr>
                </a:solidFill>
                <a:latin typeface="Arial" panose="020B0604020202020204" pitchFamily="34" charset="0"/>
                <a:cs typeface="Arial" panose="020B0604020202020204" pitchFamily="34" charset="0"/>
              </a:rPr>
              <a:t>support the aspiration of the NSW public education system to be one of the finest in the world</a:t>
            </a:r>
            <a:r>
              <a:rPr lang="en-US" dirty="0" smtClean="0">
                <a:solidFill>
                  <a:schemeClr val="accent4">
                    <a:lumMod val="50000"/>
                  </a:schemeClr>
                </a:solidFill>
                <a:latin typeface="Arial" panose="020B0604020202020204" pitchFamily="34" charset="0"/>
                <a:cs typeface="Arial" panose="020B0604020202020204" pitchFamily="34" charset="0"/>
              </a:rPr>
              <a:t>.</a:t>
            </a:r>
          </a:p>
          <a:p>
            <a:endParaRPr lang="en-AU" dirty="0">
              <a:solidFill>
                <a:schemeClr val="accent4">
                  <a:lumMod val="50000"/>
                </a:schemeClr>
              </a:solidFill>
              <a:latin typeface="Arial" panose="020B0604020202020204" pitchFamily="34" charset="0"/>
              <a:cs typeface="Arial" panose="020B0604020202020204" pitchFamily="34" charset="0"/>
            </a:endParaRPr>
          </a:p>
          <a:p>
            <a:r>
              <a:rPr lang="en-US" b="1" dirty="0">
                <a:solidFill>
                  <a:schemeClr val="accent4">
                    <a:lumMod val="50000"/>
                  </a:schemeClr>
                </a:solidFill>
                <a:latin typeface="Arial" panose="020B0604020202020204" pitchFamily="34" charset="0"/>
                <a:cs typeface="Arial" panose="020B0604020202020204" pitchFamily="34" charset="0"/>
              </a:rPr>
              <a:t> </a:t>
            </a:r>
            <a:endParaRPr lang="en-AU" dirty="0">
              <a:solidFill>
                <a:schemeClr val="accent4">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smtClean="0">
                <a:solidFill>
                  <a:schemeClr val="accent4">
                    <a:lumMod val="50000"/>
                  </a:schemeClr>
                </a:solidFill>
                <a:latin typeface="Arial" panose="020B0604020202020204" pitchFamily="34" charset="0"/>
                <a:cs typeface="Arial" panose="020B0604020202020204" pitchFamily="34" charset="0"/>
              </a:rPr>
              <a:t>Do </a:t>
            </a:r>
            <a:r>
              <a:rPr lang="en-US" dirty="0">
                <a:solidFill>
                  <a:schemeClr val="accent4">
                    <a:lumMod val="50000"/>
                  </a:schemeClr>
                </a:solidFill>
                <a:latin typeface="Arial" panose="020B0604020202020204" pitchFamily="34" charset="0"/>
                <a:cs typeface="Arial" panose="020B0604020202020204" pitchFamily="34" charset="0"/>
              </a:rPr>
              <a:t>what we do better – scoping, costing, on-time </a:t>
            </a:r>
            <a:r>
              <a:rPr lang="en-US" dirty="0" smtClean="0">
                <a:solidFill>
                  <a:schemeClr val="accent4">
                    <a:lumMod val="50000"/>
                  </a:schemeClr>
                </a:solidFill>
                <a:latin typeface="Arial" panose="020B0604020202020204" pitchFamily="34" charset="0"/>
                <a:cs typeface="Arial" panose="020B0604020202020204" pitchFamily="34" charset="0"/>
              </a:rPr>
              <a:t>delivery</a:t>
            </a:r>
          </a:p>
          <a:p>
            <a:pPr marL="285750" lvl="0" indent="-285750">
              <a:buFont typeface="Arial" panose="020B0604020202020204" pitchFamily="34" charset="0"/>
              <a:buChar char="•"/>
            </a:pPr>
            <a:endParaRPr lang="en-AU" dirty="0">
              <a:solidFill>
                <a:schemeClr val="accent4">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smtClean="0">
                <a:solidFill>
                  <a:schemeClr val="accent4">
                    <a:lumMod val="50000"/>
                  </a:schemeClr>
                </a:solidFill>
                <a:latin typeface="Arial" panose="020B0604020202020204" pitchFamily="34" charset="0"/>
                <a:cs typeface="Arial" panose="020B0604020202020204" pitchFamily="34" charset="0"/>
              </a:rPr>
              <a:t>Grow </a:t>
            </a:r>
            <a:r>
              <a:rPr lang="en-US" dirty="0">
                <a:solidFill>
                  <a:schemeClr val="accent4">
                    <a:lumMod val="50000"/>
                  </a:schemeClr>
                </a:solidFill>
                <a:latin typeface="Arial" panose="020B0604020202020204" pitchFamily="34" charset="0"/>
                <a:cs typeface="Arial" panose="020B0604020202020204" pitchFamily="34" charset="0"/>
              </a:rPr>
              <a:t>the capacity and capability of </a:t>
            </a:r>
            <a:r>
              <a:rPr lang="en-US" dirty="0" smtClean="0">
                <a:solidFill>
                  <a:schemeClr val="accent4">
                    <a:lumMod val="50000"/>
                  </a:schemeClr>
                </a:solidFill>
                <a:latin typeface="Arial" panose="020B0604020202020204" pitchFamily="34" charset="0"/>
                <a:cs typeface="Arial" panose="020B0604020202020204" pitchFamily="34" charset="0"/>
              </a:rPr>
              <a:t>School </a:t>
            </a:r>
            <a:r>
              <a:rPr lang="en-US" dirty="0">
                <a:solidFill>
                  <a:schemeClr val="accent4">
                    <a:lumMod val="50000"/>
                  </a:schemeClr>
                </a:solidFill>
                <a:latin typeface="Arial" panose="020B0604020202020204" pitchFamily="34" charset="0"/>
                <a:cs typeface="Arial" panose="020B0604020202020204" pitchFamily="34" charset="0"/>
              </a:rPr>
              <a:t>Infrastructure </a:t>
            </a:r>
            <a:r>
              <a:rPr lang="en-US" dirty="0" smtClean="0">
                <a:solidFill>
                  <a:schemeClr val="accent4">
                    <a:lumMod val="50000"/>
                  </a:schemeClr>
                </a:solidFill>
                <a:latin typeface="Arial" panose="020B0604020202020204" pitchFamily="34" charset="0"/>
                <a:cs typeface="Arial" panose="020B0604020202020204" pitchFamily="34" charset="0"/>
              </a:rPr>
              <a:t>NSW</a:t>
            </a:r>
          </a:p>
          <a:p>
            <a:pPr marL="285750" lvl="0" indent="-285750">
              <a:buFont typeface="Arial" panose="020B0604020202020204" pitchFamily="34" charset="0"/>
              <a:buChar char="•"/>
            </a:pPr>
            <a:endParaRPr lang="en-US" dirty="0" smtClean="0">
              <a:solidFill>
                <a:schemeClr val="accent4">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smtClean="0">
                <a:solidFill>
                  <a:schemeClr val="accent4">
                    <a:lumMod val="50000"/>
                  </a:schemeClr>
                </a:solidFill>
                <a:latin typeface="Arial" panose="020B0604020202020204" pitchFamily="34" charset="0"/>
                <a:cs typeface="Arial" panose="020B0604020202020204" pitchFamily="34" charset="0"/>
              </a:rPr>
              <a:t>Actively </a:t>
            </a:r>
            <a:r>
              <a:rPr lang="en-US" dirty="0">
                <a:solidFill>
                  <a:schemeClr val="accent4">
                    <a:lumMod val="50000"/>
                  </a:schemeClr>
                </a:solidFill>
                <a:latin typeface="Arial" panose="020B0604020202020204" pitchFamily="34" charset="0"/>
                <a:cs typeface="Arial" panose="020B0604020202020204" pitchFamily="34" charset="0"/>
              </a:rPr>
              <a:t>engage in </a:t>
            </a:r>
            <a:r>
              <a:rPr lang="en-US" dirty="0" smtClean="0">
                <a:solidFill>
                  <a:schemeClr val="accent4">
                    <a:lumMod val="50000"/>
                  </a:schemeClr>
                </a:solidFill>
                <a:latin typeface="Arial" panose="020B0604020202020204" pitchFamily="34" charset="0"/>
                <a:cs typeface="Arial" panose="020B0604020202020204" pitchFamily="34" charset="0"/>
              </a:rPr>
              <a:t>enabling better educational outcomes</a:t>
            </a:r>
            <a:endParaRPr lang="en-AU" dirty="0">
              <a:solidFill>
                <a:schemeClr val="accent4">
                  <a:lumMod val="50000"/>
                </a:schemeClr>
              </a:solidFill>
              <a:effectLst/>
              <a:latin typeface="Arial" panose="020B0604020202020204" pitchFamily="34" charset="0"/>
              <a:cs typeface="Arial" panose="020B0604020202020204" pitchFamily="34" charset="0"/>
            </a:endParaRPr>
          </a:p>
        </p:txBody>
      </p:sp>
      <p:sp>
        <p:nvSpPr>
          <p:cNvPr id="6" name="Title 1"/>
          <p:cNvSpPr txBox="1">
            <a:spLocks/>
          </p:cNvSpPr>
          <p:nvPr/>
        </p:nvSpPr>
        <p:spPr>
          <a:xfrm>
            <a:off x="395536" y="267494"/>
            <a:ext cx="8280920" cy="565571"/>
          </a:xfrm>
          <a:prstGeom prst="rect">
            <a:avLst/>
          </a:prstGeom>
        </p:spPr>
        <p:txBody>
          <a:bodyPr vert="horz" lIns="0" tIns="45720" rIns="91440" bIns="45720" rtlCol="0" anchor="b">
            <a:noAutofit/>
          </a:bodyPr>
          <a:lstStyle>
            <a:lvl1pPr algn="l" defTabSz="914400" rtl="0" eaLnBrk="1" latinLnBrk="0" hangingPunct="1">
              <a:spcBef>
                <a:spcPct val="0"/>
              </a:spcBef>
              <a:buNone/>
              <a:defRPr sz="2400" kern="1200" cap="none" baseline="0">
                <a:solidFill>
                  <a:schemeClr val="bg1"/>
                </a:solidFill>
                <a:latin typeface="+mj-lt"/>
                <a:ea typeface="+mj-ea"/>
                <a:cs typeface="+mj-cs"/>
              </a:defRPr>
            </a:lvl1pPr>
          </a:lstStyle>
          <a:p>
            <a:r>
              <a:rPr lang="en-AU" b="1" dirty="0" smtClean="0">
                <a:solidFill>
                  <a:schemeClr val="accent4">
                    <a:lumMod val="50000"/>
                  </a:schemeClr>
                </a:solidFill>
                <a:latin typeface="Montserrat Ultra Light"/>
                <a:cs typeface="Montserrat Ultra Light"/>
              </a:rPr>
              <a:t>We’re defining who we are</a:t>
            </a:r>
            <a:endParaRPr lang="en-AU" b="1" dirty="0">
              <a:solidFill>
                <a:schemeClr val="accent4">
                  <a:lumMod val="50000"/>
                </a:schemeClr>
              </a:solidFill>
              <a:latin typeface="Montserrat Ultra Light"/>
              <a:cs typeface="Montserrat Ultra Light"/>
            </a:endParaRPr>
          </a:p>
        </p:txBody>
      </p:sp>
      <p:sp>
        <p:nvSpPr>
          <p:cNvPr id="7" name="Rectangle 6"/>
          <p:cNvSpPr/>
          <p:nvPr/>
        </p:nvSpPr>
        <p:spPr>
          <a:xfrm>
            <a:off x="323528" y="4803998"/>
            <a:ext cx="2510624" cy="246221"/>
          </a:xfrm>
          <a:prstGeom prst="rect">
            <a:avLst/>
          </a:prstGeom>
        </p:spPr>
        <p:txBody>
          <a:bodyPr wrap="none">
            <a:spAutoFit/>
          </a:bodyPr>
          <a:lstStyle/>
          <a:p>
            <a:r>
              <a:rPr lang="en-AU" sz="1000" dirty="0">
                <a:solidFill>
                  <a:schemeClr val="accent4">
                    <a:lumMod val="50000"/>
                  </a:schemeClr>
                </a:solidFill>
                <a:latin typeface="Arial" panose="020B0604020202020204" pitchFamily="34" charset="0"/>
                <a:cs typeface="Arial" panose="020B0604020202020204" pitchFamily="34" charset="0"/>
              </a:rPr>
              <a:t>School Design and Development Summit</a:t>
            </a:r>
          </a:p>
        </p:txBody>
      </p:sp>
    </p:spTree>
    <p:extLst>
      <p:ext uri="{BB962C8B-B14F-4D97-AF65-F5344CB8AC3E}">
        <p14:creationId xmlns:p14="http://schemas.microsoft.com/office/powerpoint/2010/main" val="1978120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4122764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5"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5" name="Title 4"/>
          <p:cNvSpPr>
            <a:spLocks noGrp="1"/>
          </p:cNvSpPr>
          <p:nvPr>
            <p:ph type="title"/>
          </p:nvPr>
        </p:nvSpPr>
        <p:spPr/>
        <p:txBody>
          <a:bodyPr/>
          <a:lstStyle/>
          <a:p>
            <a:r>
              <a:rPr lang="en-AU" b="1" dirty="0" smtClean="0"/>
              <a:t>Improving what we already have</a:t>
            </a:r>
            <a:endParaRPr lang="en-AU" b="1" dirty="0"/>
          </a:p>
        </p:txBody>
      </p:sp>
      <p:sp>
        <p:nvSpPr>
          <p:cNvPr id="6" name="Content Placeholder 5"/>
          <p:cNvSpPr>
            <a:spLocks noGrp="1"/>
          </p:cNvSpPr>
          <p:nvPr>
            <p:ph idx="1"/>
          </p:nvPr>
        </p:nvSpPr>
        <p:spPr>
          <a:xfrm>
            <a:off x="395536" y="1203598"/>
            <a:ext cx="3815960" cy="3416400"/>
          </a:xfrm>
        </p:spPr>
        <p:txBody>
          <a:bodyPr/>
          <a:lstStyle/>
          <a:p>
            <a:pPr marL="285750" indent="-285750" eaLnBrk="1" hangingPunct="1">
              <a:spcBef>
                <a:spcPts val="600"/>
              </a:spcBef>
              <a:spcAft>
                <a:spcPts val="600"/>
              </a:spcAft>
              <a:buFont typeface="Arial" panose="020B0604020202020204" pitchFamily="34" charset="0"/>
              <a:buChar char="•"/>
              <a:defRPr/>
            </a:pPr>
            <a:r>
              <a:rPr lang="en-GB" sz="1800" dirty="0" smtClean="0">
                <a:latin typeface="Arial" charset="0"/>
                <a:ea typeface="Arial" charset="0"/>
                <a:cs typeface="Arial" charset="0"/>
              </a:rPr>
              <a:t>Reviewing the EFSG, including b</a:t>
            </a:r>
            <a:r>
              <a:rPr lang="en-GB" sz="1800" dirty="0" smtClean="0">
                <a:latin typeface="Arial" charset="0"/>
                <a:cs typeface="Arial" charset="0"/>
              </a:rPr>
              <a:t>etter environments for students with disability</a:t>
            </a:r>
          </a:p>
          <a:p>
            <a:pPr marL="285750" indent="-285750" eaLnBrk="1" hangingPunct="1">
              <a:spcBef>
                <a:spcPts val="600"/>
              </a:spcBef>
              <a:spcAft>
                <a:spcPts val="600"/>
              </a:spcAft>
              <a:buFont typeface="Arial" panose="020B0604020202020204" pitchFamily="34" charset="0"/>
              <a:buChar char="•"/>
              <a:defRPr/>
            </a:pPr>
            <a:endParaRPr lang="en-GB" sz="1800" dirty="0">
              <a:latin typeface="Arial" charset="0"/>
              <a:cs typeface="Arial" charset="0"/>
            </a:endParaRPr>
          </a:p>
          <a:p>
            <a:pPr marL="285750" indent="-285750" eaLnBrk="1" hangingPunct="1">
              <a:spcBef>
                <a:spcPts val="600"/>
              </a:spcBef>
              <a:spcAft>
                <a:spcPts val="600"/>
              </a:spcAft>
              <a:buFont typeface="Arial" panose="020B0604020202020204" pitchFamily="34" charset="0"/>
              <a:buChar char="•"/>
              <a:defRPr/>
            </a:pPr>
            <a:r>
              <a:rPr lang="en-GB" sz="1800" dirty="0" smtClean="0">
                <a:latin typeface="Arial" charset="0"/>
                <a:cs typeface="Arial" charset="0"/>
              </a:rPr>
              <a:t>A better approach to our demountable fleet</a:t>
            </a:r>
          </a:p>
          <a:p>
            <a:pPr marL="285750" indent="-285750" eaLnBrk="1" hangingPunct="1">
              <a:spcBef>
                <a:spcPts val="600"/>
              </a:spcBef>
              <a:spcAft>
                <a:spcPts val="600"/>
              </a:spcAft>
              <a:buFont typeface="Arial" panose="020B0604020202020204" pitchFamily="34" charset="0"/>
              <a:buChar char="•"/>
              <a:defRPr/>
            </a:pPr>
            <a:endParaRPr lang="en-GB" sz="1800" dirty="0">
              <a:latin typeface="Arial" charset="0"/>
              <a:cs typeface="Arial" charset="0"/>
            </a:endParaRPr>
          </a:p>
          <a:p>
            <a:pPr marL="285750" indent="-285750" eaLnBrk="1" hangingPunct="1">
              <a:spcBef>
                <a:spcPts val="600"/>
              </a:spcBef>
              <a:spcAft>
                <a:spcPts val="600"/>
              </a:spcAft>
              <a:buFont typeface="Arial" panose="020B0604020202020204" pitchFamily="34" charset="0"/>
              <a:buChar char="•"/>
              <a:defRPr/>
            </a:pPr>
            <a:r>
              <a:rPr lang="en-GB" sz="1800" dirty="0" smtClean="0">
                <a:latin typeface="Arial" charset="0"/>
                <a:cs typeface="Arial" charset="0"/>
              </a:rPr>
              <a:t>Rolling out joint use across NSW – where it makes sense</a:t>
            </a:r>
            <a:endParaRPr lang="en-AU" sz="1800" dirty="0"/>
          </a:p>
        </p:txBody>
      </p:sp>
      <p:sp>
        <p:nvSpPr>
          <p:cNvPr id="3" name="Slide Number Placeholder 2"/>
          <p:cNvSpPr>
            <a:spLocks noGrp="1"/>
          </p:cNvSpPr>
          <p:nvPr>
            <p:ph type="sldNum" sz="quarter" idx="4"/>
          </p:nvPr>
        </p:nvSpPr>
        <p:spPr/>
        <p:txBody>
          <a:bodyPr/>
          <a:lstStyle/>
          <a:p>
            <a:fld id="{4A2A1DA9-8CAF-4BCA-B496-545B076AED2D}" type="slidenum">
              <a:rPr lang="en-AU" smtClean="0"/>
              <a:pPr/>
              <a:t>7</a:t>
            </a:fld>
            <a:endParaRPr lang="en-AU" dirty="0"/>
          </a:p>
        </p:txBody>
      </p:sp>
      <p:pic>
        <p:nvPicPr>
          <p:cNvPr id="9" name="Picture 8" descr="ISHS Image 5 - View from Terrace.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88024" y="1563638"/>
            <a:ext cx="3852428" cy="2542602"/>
          </a:xfrm>
          <a:prstGeom prst="rect">
            <a:avLst/>
          </a:prstGeom>
        </p:spPr>
      </p:pic>
    </p:spTree>
    <p:extLst>
      <p:ext uri="{BB962C8B-B14F-4D97-AF65-F5344CB8AC3E}">
        <p14:creationId xmlns:p14="http://schemas.microsoft.com/office/powerpoint/2010/main" val="3434001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2605845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5" name="think-cell Slide" r:id="rId6" imgW="501" imgH="502" progId="TCLayout.ActiveDocument.1">
                  <p:embed/>
                </p:oleObj>
              </mc:Choice>
              <mc:Fallback>
                <p:oleObj name="think-cell Slide" r:id="rId6" imgW="501" imgH="502"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5" name="Title 4"/>
          <p:cNvSpPr>
            <a:spLocks noGrp="1"/>
          </p:cNvSpPr>
          <p:nvPr>
            <p:ph type="title"/>
          </p:nvPr>
        </p:nvSpPr>
        <p:spPr/>
        <p:txBody>
          <a:bodyPr/>
          <a:lstStyle/>
          <a:p>
            <a:r>
              <a:rPr lang="en-AU" b="1" dirty="0" smtClean="0"/>
              <a:t>Finding new ways to improve schools…</a:t>
            </a:r>
            <a:endParaRPr lang="en-AU" b="1" dirty="0"/>
          </a:p>
        </p:txBody>
      </p:sp>
      <p:sp>
        <p:nvSpPr>
          <p:cNvPr id="6" name="Content Placeholder 5"/>
          <p:cNvSpPr>
            <a:spLocks noGrp="1"/>
          </p:cNvSpPr>
          <p:nvPr>
            <p:ph idx="1"/>
          </p:nvPr>
        </p:nvSpPr>
        <p:spPr/>
        <p:txBody>
          <a:bodyPr/>
          <a:lstStyle/>
          <a:p>
            <a:pPr marL="0" indent="0" eaLnBrk="1" hangingPunct="1">
              <a:spcBef>
                <a:spcPts val="600"/>
              </a:spcBef>
              <a:spcAft>
                <a:spcPts val="600"/>
              </a:spcAft>
              <a:defRPr/>
            </a:pPr>
            <a:r>
              <a:rPr lang="en-GB" sz="1800" dirty="0" smtClean="0">
                <a:latin typeface="Arial" charset="0"/>
                <a:ea typeface="Arial" charset="0"/>
                <a:cs typeface="Arial" charset="0"/>
              </a:rPr>
              <a:t>Cooler Classrooms:</a:t>
            </a:r>
          </a:p>
          <a:p>
            <a:pPr eaLnBrk="1" hangingPunct="1">
              <a:spcBef>
                <a:spcPts val="600"/>
              </a:spcBef>
              <a:spcAft>
                <a:spcPts val="600"/>
              </a:spcAft>
              <a:buFont typeface="Arial" panose="020B0604020202020204" pitchFamily="34" charset="0"/>
              <a:buChar char="•"/>
              <a:defRPr/>
            </a:pPr>
            <a:r>
              <a:rPr lang="en-GB" sz="1800" dirty="0" smtClean="0">
                <a:latin typeface="Arial" charset="0"/>
                <a:ea typeface="Arial" charset="0"/>
                <a:cs typeface="Arial" charset="0"/>
              </a:rPr>
              <a:t>$</a:t>
            </a:r>
            <a:r>
              <a:rPr lang="en-GB" sz="1800" dirty="0">
                <a:latin typeface="Arial" charset="0"/>
                <a:ea typeface="Arial" charset="0"/>
                <a:cs typeface="Arial" charset="0"/>
              </a:rPr>
              <a:t>500 million investment to improve thermal comfort and indoor air quality</a:t>
            </a:r>
          </a:p>
          <a:p>
            <a:pPr eaLnBrk="1" hangingPunct="1">
              <a:spcBef>
                <a:spcPts val="600"/>
              </a:spcBef>
              <a:spcAft>
                <a:spcPts val="600"/>
              </a:spcAft>
              <a:buFont typeface="Arial" panose="020B0604020202020204" pitchFamily="34" charset="0"/>
              <a:buChar char="•"/>
              <a:defRPr/>
            </a:pPr>
            <a:r>
              <a:rPr lang="en-GB" sz="1800" dirty="0">
                <a:latin typeface="Arial" charset="0"/>
                <a:ea typeface="Arial" charset="0"/>
                <a:cs typeface="Arial" charset="0"/>
              </a:rPr>
              <a:t>Priority for schools in hottest areas of </a:t>
            </a:r>
            <a:r>
              <a:rPr lang="en-GB" sz="1800" dirty="0" smtClean="0">
                <a:latin typeface="Arial" charset="0"/>
                <a:ea typeface="Arial" charset="0"/>
                <a:cs typeface="Arial" charset="0"/>
              </a:rPr>
              <a:t>NSW</a:t>
            </a:r>
          </a:p>
          <a:p>
            <a:pPr eaLnBrk="1" hangingPunct="1">
              <a:spcBef>
                <a:spcPts val="600"/>
              </a:spcBef>
              <a:spcAft>
                <a:spcPts val="600"/>
              </a:spcAft>
              <a:buFont typeface="Arial" panose="020B0604020202020204" pitchFamily="34" charset="0"/>
              <a:buChar char="•"/>
              <a:defRPr/>
            </a:pPr>
            <a:r>
              <a:rPr lang="en-GB" sz="1800" dirty="0" smtClean="0">
                <a:latin typeface="Arial" charset="0"/>
                <a:ea typeface="Arial" charset="0"/>
                <a:cs typeface="Arial" charset="0"/>
              </a:rPr>
              <a:t>288 Fund schools to receive air conditioning</a:t>
            </a:r>
            <a:endParaRPr lang="en-GB" sz="1800" dirty="0">
              <a:latin typeface="Arial" charset="0"/>
              <a:ea typeface="Arial" charset="0"/>
              <a:cs typeface="Arial" charset="0"/>
            </a:endParaRPr>
          </a:p>
          <a:p>
            <a:pPr eaLnBrk="1" hangingPunct="1">
              <a:spcBef>
                <a:spcPts val="600"/>
              </a:spcBef>
              <a:spcAft>
                <a:spcPts val="600"/>
              </a:spcAft>
              <a:buFont typeface="Arial" panose="020B0604020202020204" pitchFamily="34" charset="0"/>
              <a:buChar char="•"/>
              <a:defRPr/>
            </a:pPr>
            <a:r>
              <a:rPr lang="en-GB" sz="1800" dirty="0">
                <a:latin typeface="Arial" charset="0"/>
                <a:ea typeface="Arial" charset="0"/>
                <a:cs typeface="Arial" charset="0"/>
              </a:rPr>
              <a:t>Additional energy consumption will be offset by solar PV</a:t>
            </a:r>
          </a:p>
          <a:p>
            <a:endParaRPr lang="en-AU" sz="1800" dirty="0"/>
          </a:p>
        </p:txBody>
      </p:sp>
      <p:pic>
        <p:nvPicPr>
          <p:cNvPr id="7" name="Picture 6">
            <a:extLst>
              <a:ext uri="{FF2B5EF4-FFF2-40B4-BE49-F238E27FC236}">
                <a16:creationId xmlns:a16="http://schemas.microsoft.com/office/drawing/2014/main" id="{49CC9CBE-508D-475D-8D18-936742FBB45A}"/>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26740" t="16401" r="14534"/>
          <a:stretch/>
        </p:blipFill>
        <p:spPr>
          <a:xfrm>
            <a:off x="5220072" y="1149615"/>
            <a:ext cx="3226463" cy="3062037"/>
          </a:xfrm>
          <a:prstGeom prst="rect">
            <a:avLst/>
          </a:prstGeom>
        </p:spPr>
      </p:pic>
      <p:sp>
        <p:nvSpPr>
          <p:cNvPr id="3" name="Slide Number Placeholder 2"/>
          <p:cNvSpPr>
            <a:spLocks noGrp="1"/>
          </p:cNvSpPr>
          <p:nvPr>
            <p:ph type="sldNum" sz="quarter" idx="4"/>
          </p:nvPr>
        </p:nvSpPr>
        <p:spPr/>
        <p:txBody>
          <a:bodyPr/>
          <a:lstStyle/>
          <a:p>
            <a:fld id="{4A2A1DA9-8CAF-4BCA-B496-545B076AED2D}" type="slidenum">
              <a:rPr lang="en-AU" smtClean="0"/>
              <a:pPr/>
              <a:t>8</a:t>
            </a:fld>
            <a:endParaRPr lang="en-AU" dirty="0"/>
          </a:p>
        </p:txBody>
      </p:sp>
    </p:spTree>
    <p:extLst>
      <p:ext uri="{BB962C8B-B14F-4D97-AF65-F5344CB8AC3E}">
        <p14:creationId xmlns:p14="http://schemas.microsoft.com/office/powerpoint/2010/main" val="110027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203370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Slide" r:id="rId6" imgW="501" imgH="502" progId="TCLayout.ActiveDocument.1">
                  <p:embed/>
                </p:oleObj>
              </mc:Choice>
              <mc:Fallback>
                <p:oleObj name="think-cell Slide" r:id="rId6" imgW="501" imgH="502"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400" b="1" dirty="0" smtClean="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7" name="Title 6"/>
          <p:cNvSpPr>
            <a:spLocks noGrp="1"/>
          </p:cNvSpPr>
          <p:nvPr>
            <p:ph type="title"/>
          </p:nvPr>
        </p:nvSpPr>
        <p:spPr/>
        <p:txBody>
          <a:bodyPr/>
          <a:lstStyle/>
          <a:p>
            <a:r>
              <a:rPr lang="en-AU" b="1" dirty="0" smtClean="0"/>
              <a:t>…and bring communities in when we’re not using them</a:t>
            </a:r>
            <a:endParaRPr lang="en-AU" b="1" dirty="0"/>
          </a:p>
        </p:txBody>
      </p:sp>
      <p:sp>
        <p:nvSpPr>
          <p:cNvPr id="8" name="Content Placeholder 7"/>
          <p:cNvSpPr>
            <a:spLocks noGrp="1"/>
          </p:cNvSpPr>
          <p:nvPr>
            <p:ph idx="1"/>
          </p:nvPr>
        </p:nvSpPr>
        <p:spPr/>
        <p:txBody>
          <a:bodyPr/>
          <a:lstStyle/>
          <a:p>
            <a:pPr marL="0" indent="0">
              <a:spcBef>
                <a:spcPts val="600"/>
              </a:spcBef>
              <a:spcAft>
                <a:spcPts val="600"/>
              </a:spcAft>
              <a:defRPr/>
            </a:pPr>
            <a:r>
              <a:rPr lang="en-AU" sz="2800" baseline="30000" dirty="0" smtClean="0">
                <a:latin typeface="Arial" charset="0"/>
                <a:ea typeface="Arial" charset="0"/>
                <a:cs typeface="Arial" charset="0"/>
              </a:rPr>
              <a:t>Share Our Space:</a:t>
            </a:r>
            <a:endParaRPr lang="en-AU" sz="2800" baseline="30000" dirty="0">
              <a:latin typeface="Arial" charset="0"/>
              <a:ea typeface="Arial" charset="0"/>
              <a:cs typeface="Arial" charset="0"/>
            </a:endParaRPr>
          </a:p>
          <a:p>
            <a:pPr>
              <a:spcBef>
                <a:spcPts val="600"/>
              </a:spcBef>
              <a:spcAft>
                <a:spcPts val="600"/>
              </a:spcAft>
              <a:buFont typeface="Arial" panose="020B0604020202020204" pitchFamily="34" charset="0"/>
              <a:buChar char="•"/>
              <a:defRPr/>
            </a:pPr>
            <a:r>
              <a:rPr lang="en-AU" sz="2800" baseline="30000" dirty="0" smtClean="0">
                <a:latin typeface="Arial" charset="0"/>
                <a:ea typeface="Arial" charset="0"/>
                <a:cs typeface="Arial" charset="0"/>
              </a:rPr>
              <a:t>Making </a:t>
            </a:r>
            <a:r>
              <a:rPr lang="en-AU" sz="2800" baseline="30000" dirty="0">
                <a:latin typeface="Arial" charset="0"/>
                <a:ea typeface="Arial" charset="0"/>
                <a:cs typeface="Arial" charset="0"/>
              </a:rPr>
              <a:t>better use of our green space</a:t>
            </a:r>
          </a:p>
          <a:p>
            <a:pPr>
              <a:spcBef>
                <a:spcPts val="600"/>
              </a:spcBef>
              <a:spcAft>
                <a:spcPts val="600"/>
              </a:spcAft>
              <a:buFont typeface="Arial" panose="020B0604020202020204" pitchFamily="34" charset="0"/>
              <a:buChar char="•"/>
              <a:defRPr/>
            </a:pPr>
            <a:r>
              <a:rPr lang="en-AU" sz="2800" baseline="30000" dirty="0">
                <a:latin typeface="Arial" charset="0"/>
                <a:ea typeface="Arial" charset="0"/>
                <a:cs typeface="Arial" charset="0"/>
              </a:rPr>
              <a:t>Program has grown from 80 to more than 180 schools; thousands of residents have attended</a:t>
            </a:r>
          </a:p>
          <a:p>
            <a:pPr>
              <a:spcBef>
                <a:spcPts val="600"/>
              </a:spcBef>
              <a:spcAft>
                <a:spcPts val="600"/>
              </a:spcAft>
              <a:buFont typeface="Arial" panose="020B0604020202020204" pitchFamily="34" charset="0"/>
              <a:buChar char="•"/>
              <a:defRPr/>
            </a:pPr>
            <a:r>
              <a:rPr lang="en-AU" sz="2800" baseline="30000" dirty="0">
                <a:latin typeface="Arial" charset="0"/>
                <a:ea typeface="Arial" charset="0"/>
                <a:cs typeface="Arial" charset="0"/>
              </a:rPr>
              <a:t>Reaching out to new partners to improve healthy, active activities available to communities </a:t>
            </a:r>
          </a:p>
          <a:p>
            <a:endParaRPr lang="en-AU" dirty="0"/>
          </a:p>
        </p:txBody>
      </p:sp>
      <p:pic>
        <p:nvPicPr>
          <p:cNvPr id="1026" name="Picture 2" descr="Image result for share our space"/>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r="25622"/>
          <a:stretch/>
        </p:blipFill>
        <p:spPr bwMode="auto">
          <a:xfrm>
            <a:off x="5004048" y="987574"/>
            <a:ext cx="3456384" cy="348528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A2A1DA9-8CAF-4BCA-B496-545B076AED2D}" type="slidenum">
              <a:rPr lang="en-AU" smtClean="0"/>
              <a:pPr/>
              <a:t>9</a:t>
            </a:fld>
            <a:endParaRPr lang="en-AU" dirty="0"/>
          </a:p>
        </p:txBody>
      </p:sp>
    </p:spTree>
    <p:extLst>
      <p:ext uri="{BB962C8B-B14F-4D97-AF65-F5344CB8AC3E}">
        <p14:creationId xmlns:p14="http://schemas.microsoft.com/office/powerpoint/2010/main" val="18208120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GqUzeczSNamgkJuJt84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jHHyTC2cTymLJhbUjO5dA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HHyTC2cTymLJhbUjO5dA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ecKEcTMWQK65DZxJur.bh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ZmqRWMh7QxmblaDcXOEwf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9Jw1QX3RMqfb6slkQEr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nEGCjskT6iL7kPjSYqb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a5hRh8R7OUsCaSoqF4F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1IUbqyQ4C6qiyN1oLP5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Lo8Ekq73RL2fwCGwJFaueg"/>
</p:tagLst>
</file>

<file path=ppt/theme/theme1.xml><?xml version="1.0" encoding="utf-8"?>
<a:theme xmlns:a="http://schemas.openxmlformats.org/drawingml/2006/main" name="Office Theme">
  <a:themeElements>
    <a:clrScheme name="Dept of Education">
      <a:dk1>
        <a:sysClr val="windowText" lastClr="000000"/>
      </a:dk1>
      <a:lt1>
        <a:sysClr val="window" lastClr="FFFFFF"/>
      </a:lt1>
      <a:dk2>
        <a:srgbClr val="425968"/>
      </a:dk2>
      <a:lt2>
        <a:srgbClr val="EEECE1"/>
      </a:lt2>
      <a:accent1>
        <a:srgbClr val="00ABC3"/>
      </a:accent1>
      <a:accent2>
        <a:srgbClr val="00B178"/>
      </a:accent2>
      <a:accent3>
        <a:srgbClr val="9ACAEB"/>
      </a:accent3>
      <a:accent4>
        <a:srgbClr val="A87EB1"/>
      </a:accent4>
      <a:accent5>
        <a:srgbClr val="4BACC6"/>
      </a:accent5>
      <a:accent6>
        <a:srgbClr val="FFC623"/>
      </a:accent6>
      <a:hlink>
        <a:srgbClr val="0000FF"/>
      </a:hlink>
      <a:folHlink>
        <a:srgbClr val="800080"/>
      </a:folHlink>
    </a:clrScheme>
    <a:fontScheme name="Dept of Education">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7950</TotalTime>
  <Words>439</Words>
  <Application>Microsoft Office PowerPoint</Application>
  <PresentationFormat>On-screen Show (16:9)</PresentationFormat>
  <Paragraphs>86</Paragraphs>
  <Slides>11</Slides>
  <Notes>11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6" baseType="lpstr">
      <vt:lpstr>ＭＳ Ｐゴシック</vt:lpstr>
      <vt:lpstr>Arial</vt:lpstr>
      <vt:lpstr>Calibri</vt:lpstr>
      <vt:lpstr>Courier New</vt:lpstr>
      <vt:lpstr>Helvetica</vt:lpstr>
      <vt:lpstr>Montserrat</vt:lpstr>
      <vt:lpstr>Montserrat Bold</vt:lpstr>
      <vt:lpstr>Montserrat Light</vt:lpstr>
      <vt:lpstr>Montserrat Medium</vt:lpstr>
      <vt:lpstr>Montserrat Semi Bold</vt:lpstr>
      <vt:lpstr>Montserrat SemiBold</vt:lpstr>
      <vt:lpstr>Montserrat Ultra Light</vt:lpstr>
      <vt:lpstr>Wingdings</vt:lpstr>
      <vt:lpstr>Office Theme</vt:lpstr>
      <vt:lpstr>think-cell Slide</vt:lpstr>
      <vt:lpstr>NSW Primary Principals’ Association State Council Meeting – Term 4 School Infrastructure NSW</vt:lpstr>
      <vt:lpstr>A large and dynamic system…</vt:lpstr>
      <vt:lpstr>PowerPoint Presentation</vt:lpstr>
      <vt:lpstr>Growth creating huge opportunities –  including record investment</vt:lpstr>
      <vt:lpstr>Since our creation, we’ve been planning and delivering</vt:lpstr>
      <vt:lpstr>PowerPoint Presentation</vt:lpstr>
      <vt:lpstr>Improving what we already have</vt:lpstr>
      <vt:lpstr>Finding new ways to improve schools…</vt:lpstr>
      <vt:lpstr>…and bring communities in when we’re not using them</vt:lpstr>
      <vt:lpstr>Asset Management Review</vt:lpstr>
      <vt:lpstr>We’re getting on with it while we work on improving for the long-term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johnAq</dc:creator>
  <cp:lastModifiedBy>Skillman, Claire</cp:lastModifiedBy>
  <cp:revision>305</cp:revision>
  <cp:lastPrinted>2018-11-28T23:32:00Z</cp:lastPrinted>
  <dcterms:created xsi:type="dcterms:W3CDTF">2015-09-06T11:20:53Z</dcterms:created>
  <dcterms:modified xsi:type="dcterms:W3CDTF">2018-11-28T23:32:18Z</dcterms:modified>
</cp:coreProperties>
</file>