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658" r:id="rId5"/>
    <p:sldId id="731" r:id="rId6"/>
    <p:sldId id="698" r:id="rId7"/>
    <p:sldId id="732" r:id="rId8"/>
    <p:sldId id="736" r:id="rId9"/>
    <p:sldId id="679" r:id="rId10"/>
    <p:sldId id="677" r:id="rId11"/>
    <p:sldId id="680" r:id="rId12"/>
    <p:sldId id="678" r:id="rId13"/>
    <p:sldId id="675" r:id="rId14"/>
    <p:sldId id="683" r:id="rId15"/>
    <p:sldId id="676" r:id="rId16"/>
    <p:sldId id="733" r:id="rId17"/>
    <p:sldId id="615" r:id="rId18"/>
    <p:sldId id="370" r:id="rId19"/>
    <p:sldId id="734" r:id="rId20"/>
    <p:sldId id="735" r:id="rId21"/>
    <p:sldId id="660" r:id="rId22"/>
  </p:sldIdLst>
  <p:sldSz cx="9144000" cy="5143500" type="screen16x9"/>
  <p:notesSz cx="6022975" cy="110632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2558471-EDC3-604C-A3BD-8D9C06096FED}">
          <p14:sldIdLst>
            <p14:sldId id="658"/>
            <p14:sldId id="731"/>
            <p14:sldId id="698"/>
            <p14:sldId id="732"/>
            <p14:sldId id="736"/>
            <p14:sldId id="679"/>
            <p14:sldId id="677"/>
            <p14:sldId id="680"/>
            <p14:sldId id="678"/>
            <p14:sldId id="675"/>
            <p14:sldId id="683"/>
            <p14:sldId id="676"/>
            <p14:sldId id="733"/>
            <p14:sldId id="615"/>
            <p14:sldId id="370"/>
            <p14:sldId id="734"/>
            <p14:sldId id="735"/>
            <p14:sldId id="66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485">
          <p15:clr>
            <a:srgbClr val="A4A3A4"/>
          </p15:clr>
        </p15:guide>
        <p15:guide id="2" pos="189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maine Brown" initials="CB" lastIdx="3" clrIdx="0"/>
  <p:cmAuthor id="1" name="Laura Zucchetti"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178"/>
    <a:srgbClr val="F2800E"/>
    <a:srgbClr val="FFFFFF"/>
    <a:srgbClr val="DFAFA8"/>
    <a:srgbClr val="C0736D"/>
    <a:srgbClr val="C05F4A"/>
    <a:srgbClr val="425968"/>
    <a:srgbClr val="000000"/>
    <a:srgbClr val="00ABC3"/>
    <a:srgbClr val="E7F1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75" autoAdjust="0"/>
    <p:restoredTop sz="95853" autoAdjust="0"/>
  </p:normalViewPr>
  <p:slideViewPr>
    <p:cSldViewPr snapToObjects="1">
      <p:cViewPr varScale="1">
        <p:scale>
          <a:sx n="139" d="100"/>
          <a:sy n="139" d="100"/>
        </p:scale>
        <p:origin x="184" y="32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58" d="100"/>
        <a:sy n="158" d="100"/>
      </p:scale>
      <p:origin x="0" y="3240"/>
    </p:cViewPr>
  </p:sorterViewPr>
  <p:notesViewPr>
    <p:cSldViewPr snapToObjects="1">
      <p:cViewPr varScale="1">
        <p:scale>
          <a:sx n="85" d="100"/>
          <a:sy n="85" d="100"/>
        </p:scale>
        <p:origin x="-3036" y="-96"/>
      </p:cViewPr>
      <p:guideLst>
        <p:guide orient="horz" pos="3485"/>
        <p:guide pos="189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609850" cy="55245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411538" y="0"/>
            <a:ext cx="2609850" cy="552450"/>
          </a:xfrm>
          <a:prstGeom prst="rect">
            <a:avLst/>
          </a:prstGeom>
        </p:spPr>
        <p:txBody>
          <a:bodyPr vert="horz" lIns="91440" tIns="45720" rIns="91440" bIns="45720" rtlCol="0"/>
          <a:lstStyle>
            <a:lvl1pPr algn="r">
              <a:defRPr sz="1200"/>
            </a:lvl1pPr>
          </a:lstStyle>
          <a:p>
            <a:fld id="{2C7834BB-2661-4552-97D5-1D2403A0D5D7}" type="datetimeFigureOut">
              <a:rPr lang="en-AU" smtClean="0"/>
              <a:t>29/11/18</a:t>
            </a:fld>
            <a:endParaRPr lang="en-AU"/>
          </a:p>
        </p:txBody>
      </p:sp>
      <p:sp>
        <p:nvSpPr>
          <p:cNvPr id="4" name="Footer Placeholder 3"/>
          <p:cNvSpPr>
            <a:spLocks noGrp="1"/>
          </p:cNvSpPr>
          <p:nvPr>
            <p:ph type="ftr" sz="quarter" idx="2"/>
          </p:nvPr>
        </p:nvSpPr>
        <p:spPr>
          <a:xfrm>
            <a:off x="0" y="10507663"/>
            <a:ext cx="2609850" cy="55403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411538" y="10507663"/>
            <a:ext cx="2609850" cy="554037"/>
          </a:xfrm>
          <a:prstGeom prst="rect">
            <a:avLst/>
          </a:prstGeom>
        </p:spPr>
        <p:txBody>
          <a:bodyPr vert="horz" lIns="91440" tIns="45720" rIns="91440" bIns="45720" rtlCol="0" anchor="b"/>
          <a:lstStyle>
            <a:lvl1pPr algn="r">
              <a:defRPr sz="1200"/>
            </a:lvl1pPr>
          </a:lstStyle>
          <a:p>
            <a:fld id="{7C38D294-7372-4C31-80B9-98362E21D91A}" type="slidenum">
              <a:rPr lang="en-AU" smtClean="0"/>
              <a:t>‹#›</a:t>
            </a:fld>
            <a:endParaRPr lang="en-AU"/>
          </a:p>
        </p:txBody>
      </p:sp>
    </p:spTree>
    <p:extLst>
      <p:ext uri="{BB962C8B-B14F-4D97-AF65-F5344CB8AC3E}">
        <p14:creationId xmlns:p14="http://schemas.microsoft.com/office/powerpoint/2010/main" val="1893857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609956" cy="553164"/>
          </a:xfrm>
          <a:prstGeom prst="rect">
            <a:avLst/>
          </a:prstGeom>
        </p:spPr>
        <p:txBody>
          <a:bodyPr vert="horz" lIns="86206" tIns="43103" rIns="86206" bIns="43103" rtlCol="0"/>
          <a:lstStyle>
            <a:lvl1pPr algn="l">
              <a:defRPr sz="1100"/>
            </a:lvl1pPr>
          </a:lstStyle>
          <a:p>
            <a:endParaRPr lang="en-AU"/>
          </a:p>
        </p:txBody>
      </p:sp>
      <p:sp>
        <p:nvSpPr>
          <p:cNvPr id="3" name="Date Placeholder 2"/>
          <p:cNvSpPr>
            <a:spLocks noGrp="1"/>
          </p:cNvSpPr>
          <p:nvPr>
            <p:ph type="dt" idx="1"/>
          </p:nvPr>
        </p:nvSpPr>
        <p:spPr>
          <a:xfrm>
            <a:off x="3411626" y="0"/>
            <a:ext cx="2609956" cy="553164"/>
          </a:xfrm>
          <a:prstGeom prst="rect">
            <a:avLst/>
          </a:prstGeom>
        </p:spPr>
        <p:txBody>
          <a:bodyPr vert="horz" lIns="86206" tIns="43103" rIns="86206" bIns="43103" rtlCol="0"/>
          <a:lstStyle>
            <a:lvl1pPr algn="r">
              <a:defRPr sz="1100"/>
            </a:lvl1pPr>
          </a:lstStyle>
          <a:p>
            <a:fld id="{816A575B-F4C7-4011-A893-9E91E51A3214}" type="datetimeFigureOut">
              <a:rPr lang="en-AU" smtClean="0"/>
              <a:t>29/11/18</a:t>
            </a:fld>
            <a:endParaRPr lang="en-AU"/>
          </a:p>
        </p:txBody>
      </p:sp>
      <p:sp>
        <p:nvSpPr>
          <p:cNvPr id="4" name="Slide Image Placeholder 3"/>
          <p:cNvSpPr>
            <a:spLocks noGrp="1" noRot="1" noChangeAspect="1"/>
          </p:cNvSpPr>
          <p:nvPr>
            <p:ph type="sldImg" idx="2"/>
          </p:nvPr>
        </p:nvSpPr>
        <p:spPr>
          <a:xfrm>
            <a:off x="-676275" y="828675"/>
            <a:ext cx="7375525" cy="4149725"/>
          </a:xfrm>
          <a:prstGeom prst="rect">
            <a:avLst/>
          </a:prstGeom>
          <a:noFill/>
          <a:ln w="12700">
            <a:solidFill>
              <a:prstClr val="black"/>
            </a:solidFill>
          </a:ln>
        </p:spPr>
        <p:txBody>
          <a:bodyPr vert="horz" lIns="86206" tIns="43103" rIns="86206" bIns="43103" rtlCol="0" anchor="ctr"/>
          <a:lstStyle/>
          <a:p>
            <a:endParaRPr lang="en-AU"/>
          </a:p>
        </p:txBody>
      </p:sp>
      <p:sp>
        <p:nvSpPr>
          <p:cNvPr id="5" name="Notes Placeholder 4"/>
          <p:cNvSpPr>
            <a:spLocks noGrp="1"/>
          </p:cNvSpPr>
          <p:nvPr>
            <p:ph type="body" sz="quarter" idx="3"/>
          </p:nvPr>
        </p:nvSpPr>
        <p:spPr>
          <a:xfrm>
            <a:off x="602298" y="5255062"/>
            <a:ext cx="4818380" cy="4978480"/>
          </a:xfrm>
          <a:prstGeom prst="rect">
            <a:avLst/>
          </a:prstGeom>
        </p:spPr>
        <p:txBody>
          <a:bodyPr vert="horz" lIns="86206" tIns="43103" rIns="86206" bIns="431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10508205"/>
            <a:ext cx="2609956" cy="553164"/>
          </a:xfrm>
          <a:prstGeom prst="rect">
            <a:avLst/>
          </a:prstGeom>
        </p:spPr>
        <p:txBody>
          <a:bodyPr vert="horz" lIns="86206" tIns="43103" rIns="86206" bIns="43103" rtlCol="0" anchor="b"/>
          <a:lstStyle>
            <a:lvl1pPr algn="l">
              <a:defRPr sz="1100"/>
            </a:lvl1pPr>
          </a:lstStyle>
          <a:p>
            <a:endParaRPr lang="en-AU"/>
          </a:p>
        </p:txBody>
      </p:sp>
      <p:sp>
        <p:nvSpPr>
          <p:cNvPr id="7" name="Slide Number Placeholder 6"/>
          <p:cNvSpPr>
            <a:spLocks noGrp="1"/>
          </p:cNvSpPr>
          <p:nvPr>
            <p:ph type="sldNum" sz="quarter" idx="5"/>
          </p:nvPr>
        </p:nvSpPr>
        <p:spPr>
          <a:xfrm>
            <a:off x="3411626" y="10508205"/>
            <a:ext cx="2609956" cy="553164"/>
          </a:xfrm>
          <a:prstGeom prst="rect">
            <a:avLst/>
          </a:prstGeom>
        </p:spPr>
        <p:txBody>
          <a:bodyPr vert="horz" lIns="86206" tIns="43103" rIns="86206" bIns="43103" rtlCol="0" anchor="b"/>
          <a:lstStyle>
            <a:lvl1pPr algn="r">
              <a:defRPr sz="1100"/>
            </a:lvl1pPr>
          </a:lstStyle>
          <a:p>
            <a:fld id="{6A09040B-DA09-4C58-8D66-C8AD5AEB9F52}" type="slidenum">
              <a:rPr lang="en-AU" smtClean="0"/>
              <a:t>‹#›</a:t>
            </a:fld>
            <a:endParaRPr lang="en-AU"/>
          </a:p>
        </p:txBody>
      </p:sp>
    </p:spTree>
    <p:extLst>
      <p:ext uri="{BB962C8B-B14F-4D97-AF65-F5344CB8AC3E}">
        <p14:creationId xmlns:p14="http://schemas.microsoft.com/office/powerpoint/2010/main" val="1162128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Our project outcomes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a:p>
        </p:txBody>
      </p:sp>
    </p:spTree>
    <p:extLst>
      <p:ext uri="{BB962C8B-B14F-4D97-AF65-F5344CB8AC3E}">
        <p14:creationId xmlns:p14="http://schemas.microsoft.com/office/powerpoint/2010/main" val="3830685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 through the 4 steps in depth.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15</a:t>
            </a:fld>
            <a:endParaRPr lang="en-US"/>
          </a:p>
        </p:txBody>
      </p:sp>
    </p:spTree>
    <p:extLst>
      <p:ext uri="{BB962C8B-B14F-4D97-AF65-F5344CB8AC3E}">
        <p14:creationId xmlns:p14="http://schemas.microsoft.com/office/powerpoint/2010/main" val="426308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 through the 4 steps in depth.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16</a:t>
            </a:fld>
            <a:endParaRPr lang="en-US"/>
          </a:p>
        </p:txBody>
      </p:sp>
    </p:spTree>
    <p:extLst>
      <p:ext uri="{BB962C8B-B14F-4D97-AF65-F5344CB8AC3E}">
        <p14:creationId xmlns:p14="http://schemas.microsoft.com/office/powerpoint/2010/main" val="251685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 through the 4 steps in depth.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341038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Our program aligns with STEM Strategy at Federal, State and Department levels</a:t>
            </a:r>
          </a:p>
        </p:txBody>
      </p:sp>
      <p:sp>
        <p:nvSpPr>
          <p:cNvPr id="4" name="Slide Number Placeholder 3"/>
          <p:cNvSpPr>
            <a:spLocks noGrp="1"/>
          </p:cNvSpPr>
          <p:nvPr>
            <p:ph type="sldNum" sz="quarter" idx="10"/>
          </p:nvPr>
        </p:nvSpPr>
        <p:spPr/>
        <p:txBody>
          <a:bodyPr/>
          <a:lstStyle/>
          <a:p>
            <a:fld id="{006BE02D-20C0-F840-AFAC-BEA99C74FDC2}" type="slidenum">
              <a:rPr lang="en-US" smtClean="0"/>
              <a:pPr/>
              <a:t>3</a:t>
            </a:fld>
            <a:endParaRPr lang="en-US"/>
          </a:p>
        </p:txBody>
      </p:sp>
    </p:spTree>
    <p:extLst>
      <p:ext uri="{BB962C8B-B14F-4D97-AF65-F5344CB8AC3E}">
        <p14:creationId xmlns:p14="http://schemas.microsoft.com/office/powerpoint/2010/main" val="3213777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program has 4 focus areas</a:t>
            </a:r>
          </a:p>
        </p:txBody>
      </p:sp>
      <p:sp>
        <p:nvSpPr>
          <p:cNvPr id="4" name="Slide Number Placeholder 3"/>
          <p:cNvSpPr>
            <a:spLocks noGrp="1"/>
          </p:cNvSpPr>
          <p:nvPr>
            <p:ph type="sldNum" sz="quarter" idx="10"/>
          </p:nvPr>
        </p:nvSpPr>
        <p:spPr/>
        <p:txBody>
          <a:bodyPr/>
          <a:lstStyle/>
          <a:p>
            <a:fld id="{006BE02D-20C0-F840-AFAC-BEA99C74FDC2}" type="slidenum">
              <a:rPr lang="en-US" smtClean="0"/>
              <a:pPr/>
              <a:t>4</a:t>
            </a:fld>
            <a:endParaRPr lang="en-US"/>
          </a:p>
        </p:txBody>
      </p:sp>
    </p:spTree>
    <p:extLst>
      <p:ext uri="{BB962C8B-B14F-4D97-AF65-F5344CB8AC3E}">
        <p14:creationId xmlns:p14="http://schemas.microsoft.com/office/powerpoint/2010/main" val="3576419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 have 6 kits – We will explain the contents in the following slides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5</a:t>
            </a:fld>
            <a:endParaRPr lang="en-US"/>
          </a:p>
        </p:txBody>
      </p:sp>
    </p:spTree>
    <p:extLst>
      <p:ext uri="{BB962C8B-B14F-4D97-AF65-F5344CB8AC3E}">
        <p14:creationId xmlns:p14="http://schemas.microsoft.com/office/powerpoint/2010/main" val="4009992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Great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a:p>
        </p:txBody>
      </p:sp>
    </p:spTree>
    <p:extLst>
      <p:ext uri="{BB962C8B-B14F-4D97-AF65-F5344CB8AC3E}">
        <p14:creationId xmlns:p14="http://schemas.microsoft.com/office/powerpoint/2010/main" val="4049700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Primary and Secondary Kits are necessary due to the differing needs of students. A Virtual Learning in Education Literature Review was commissioned and completed by University of Newcastle and the need for different kits was highlighted in that report. It can be downloaded from our Learning Library.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10</a:t>
            </a:fld>
            <a:endParaRPr lang="en-US"/>
          </a:p>
        </p:txBody>
      </p:sp>
    </p:spTree>
    <p:extLst>
      <p:ext uri="{BB962C8B-B14F-4D97-AF65-F5344CB8AC3E}">
        <p14:creationId xmlns:p14="http://schemas.microsoft.com/office/powerpoint/2010/main" val="3596292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Can be used at any time.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349030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Our program aligns with STEM Strategy at Federal, State and Department levels</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121119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 have 6 kits – We will explain the contents in the following slides </a:t>
            </a:r>
          </a:p>
        </p:txBody>
      </p:sp>
      <p:sp>
        <p:nvSpPr>
          <p:cNvPr id="4" name="Slide Number Placeholder 3"/>
          <p:cNvSpPr>
            <a:spLocks noGrp="1"/>
          </p:cNvSpPr>
          <p:nvPr>
            <p:ph type="sldNum" sz="quarter" idx="10"/>
          </p:nvPr>
        </p:nvSpPr>
        <p:spPr/>
        <p:txBody>
          <a:bodyPr/>
          <a:lstStyle/>
          <a:p>
            <a:fld id="{006BE02D-20C0-F840-AFAC-BEA99C74FDC2}" type="slidenum">
              <a:rPr lang="en-US" smtClean="0"/>
              <a:pPr/>
              <a:t>14</a:t>
            </a:fld>
            <a:endParaRPr lang="en-US"/>
          </a:p>
        </p:txBody>
      </p:sp>
    </p:spTree>
    <p:extLst>
      <p:ext uri="{BB962C8B-B14F-4D97-AF65-F5344CB8AC3E}">
        <p14:creationId xmlns:p14="http://schemas.microsoft.com/office/powerpoint/2010/main" val="4262551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blueamnesiac.deviantart.com/art/Chalk-Board-Texture-270753502"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microsoft.com/office/2007/relationships/hdphoto" Target="../media/hdphoto7.wdp"/></Relationships>
</file>

<file path=ppt/slideLayouts/_rels/slideLayout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4" Type="http://schemas.microsoft.com/office/2007/relationships/hdphoto" Target="../media/hdphoto5.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1" name="Picture 90" descr="Chalk Board Texture by BLUEamnesiac on DeviantArt">
            <a:extLst>
              <a:ext uri="{FF2B5EF4-FFF2-40B4-BE49-F238E27FC236}">
                <a16:creationId xmlns:a16="http://schemas.microsoft.com/office/drawing/2014/main" id="{22D5F4E3-FDF5-7748-BAB3-6A5EB128E420}"/>
              </a:ext>
            </a:extLst>
          </p:cNvPr>
          <p:cNvPicPr>
            <a:picLocks noChangeAspect="1"/>
          </p:cNvPicPr>
          <p:nvPr userDrawn="1"/>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6031"/>
            <a:ext cx="9144000" cy="5137915"/>
          </a:xfrm>
          <a:prstGeom prst="rect">
            <a:avLst/>
          </a:prstGeom>
          <a:ln w="76200">
            <a:solidFill>
              <a:schemeClr val="bg1"/>
            </a:solidFill>
          </a:ln>
        </p:spPr>
      </p:pic>
      <p:pic>
        <p:nvPicPr>
          <p:cNvPr id="94" name="Picture 44"/>
          <p:cNvPicPr>
            <a:picLocks noChangeAspect="1" noChangeArrowheads="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bwMode="auto">
          <a:xfrm>
            <a:off x="27913" y="6450"/>
            <a:ext cx="9144000" cy="51413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95536" y="1563638"/>
            <a:ext cx="4367160" cy="1224136"/>
          </a:xfrm>
        </p:spPr>
        <p:txBody>
          <a:bodyPr lIns="0" anchor="b"/>
          <a:lstStyle>
            <a:lvl1pPr>
              <a:defRPr sz="2800" cap="all"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3" name="Subtitle 2"/>
          <p:cNvSpPr>
            <a:spLocks noGrp="1"/>
          </p:cNvSpPr>
          <p:nvPr>
            <p:ph type="subTitle" idx="1"/>
          </p:nvPr>
        </p:nvSpPr>
        <p:spPr>
          <a:xfrm>
            <a:off x="395536" y="2986658"/>
            <a:ext cx="4367160" cy="881236"/>
          </a:xfrm>
          <a:solidFill>
            <a:srgbClr val="FFFFFF">
              <a:alpha val="94902"/>
            </a:srgbClr>
          </a:solidFill>
        </p:spPr>
        <p:txBody>
          <a:bodyPr lIns="90000" anchor="ctr">
            <a:normAutofit/>
          </a:bodyPr>
          <a:lstStyle>
            <a:lvl1pPr marL="0" indent="0" algn="l">
              <a:spcBef>
                <a:spcPts val="0"/>
              </a:spcBef>
              <a:buNone/>
              <a:defRPr sz="200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grpSp>
        <p:nvGrpSpPr>
          <p:cNvPr id="53" name="Group 52"/>
          <p:cNvGrpSpPr>
            <a:grpSpLocks noChangeAspect="1"/>
          </p:cNvGrpSpPr>
          <p:nvPr userDrawn="1"/>
        </p:nvGrpSpPr>
        <p:grpSpPr>
          <a:xfrm>
            <a:off x="395536" y="351796"/>
            <a:ext cx="1400854" cy="496929"/>
            <a:chOff x="-3190875" y="-179387"/>
            <a:chExt cx="15528925" cy="5508625"/>
          </a:xfrm>
        </p:grpSpPr>
        <p:sp>
          <p:nvSpPr>
            <p:cNvPr id="54" name="Freeform 7"/>
            <p:cNvSpPr>
              <a:spLocks/>
            </p:cNvSpPr>
            <p:nvPr userDrawn="1"/>
          </p:nvSpPr>
          <p:spPr bwMode="auto">
            <a:xfrm>
              <a:off x="2598738" y="250825"/>
              <a:ext cx="98425" cy="5078413"/>
            </a:xfrm>
            <a:custGeom>
              <a:avLst/>
              <a:gdLst>
                <a:gd name="T0" fmla="*/ 13 w 26"/>
                <a:gd name="T1" fmla="*/ 0 h 1354"/>
                <a:gd name="T2" fmla="*/ 0 w 26"/>
                <a:gd name="T3" fmla="*/ 13 h 1354"/>
                <a:gd name="T4" fmla="*/ 0 w 26"/>
                <a:gd name="T5" fmla="*/ 1342 h 1354"/>
                <a:gd name="T6" fmla="*/ 13 w 26"/>
                <a:gd name="T7" fmla="*/ 1354 h 1354"/>
                <a:gd name="T8" fmla="*/ 26 w 26"/>
                <a:gd name="T9" fmla="*/ 1342 h 1354"/>
                <a:gd name="T10" fmla="*/ 26 w 26"/>
                <a:gd name="T11" fmla="*/ 13 h 1354"/>
                <a:gd name="T12" fmla="*/ 13 w 26"/>
                <a:gd name="T13" fmla="*/ 0 h 1354"/>
              </a:gdLst>
              <a:ahLst/>
              <a:cxnLst>
                <a:cxn ang="0">
                  <a:pos x="T0" y="T1"/>
                </a:cxn>
                <a:cxn ang="0">
                  <a:pos x="T2" y="T3"/>
                </a:cxn>
                <a:cxn ang="0">
                  <a:pos x="T4" y="T5"/>
                </a:cxn>
                <a:cxn ang="0">
                  <a:pos x="T6" y="T7"/>
                </a:cxn>
                <a:cxn ang="0">
                  <a:pos x="T8" y="T9"/>
                </a:cxn>
                <a:cxn ang="0">
                  <a:pos x="T10" y="T11"/>
                </a:cxn>
                <a:cxn ang="0">
                  <a:pos x="T12" y="T13"/>
                </a:cxn>
              </a:cxnLst>
              <a:rect l="0" t="0" r="r" b="b"/>
              <a:pathLst>
                <a:path w="26" h="1354">
                  <a:moveTo>
                    <a:pt x="13" y="0"/>
                  </a:moveTo>
                  <a:cubicBezTo>
                    <a:pt x="5" y="0"/>
                    <a:pt x="0" y="6"/>
                    <a:pt x="0" y="13"/>
                  </a:cubicBezTo>
                  <a:cubicBezTo>
                    <a:pt x="0" y="1342"/>
                    <a:pt x="0" y="1342"/>
                    <a:pt x="0" y="1342"/>
                  </a:cubicBezTo>
                  <a:cubicBezTo>
                    <a:pt x="0" y="1349"/>
                    <a:pt x="5" y="1354"/>
                    <a:pt x="13" y="1354"/>
                  </a:cubicBezTo>
                  <a:cubicBezTo>
                    <a:pt x="20" y="1354"/>
                    <a:pt x="26" y="1349"/>
                    <a:pt x="26" y="1342"/>
                  </a:cubicBezTo>
                  <a:cubicBezTo>
                    <a:pt x="26" y="13"/>
                    <a:pt x="26" y="13"/>
                    <a:pt x="26" y="13"/>
                  </a:cubicBezTo>
                  <a:cubicBezTo>
                    <a:pt x="26" y="6"/>
                    <a:pt x="20" y="0"/>
                    <a:pt x="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 name="Freeform 8"/>
            <p:cNvSpPr>
              <a:spLocks/>
            </p:cNvSpPr>
            <p:nvPr userDrawn="1"/>
          </p:nvSpPr>
          <p:spPr bwMode="auto">
            <a:xfrm>
              <a:off x="-171450" y="3097213"/>
              <a:ext cx="1946275" cy="1508125"/>
            </a:xfrm>
            <a:custGeom>
              <a:avLst/>
              <a:gdLst>
                <a:gd name="T0" fmla="*/ 864 w 1226"/>
                <a:gd name="T1" fmla="*/ 607 h 950"/>
                <a:gd name="T2" fmla="*/ 716 w 1226"/>
                <a:gd name="T3" fmla="*/ 0 h 950"/>
                <a:gd name="T4" fmla="*/ 512 w 1226"/>
                <a:gd name="T5" fmla="*/ 0 h 950"/>
                <a:gd name="T6" fmla="*/ 361 w 1226"/>
                <a:gd name="T7" fmla="*/ 603 h 950"/>
                <a:gd name="T8" fmla="*/ 224 w 1226"/>
                <a:gd name="T9" fmla="*/ 0 h 950"/>
                <a:gd name="T10" fmla="*/ 0 w 1226"/>
                <a:gd name="T11" fmla="*/ 0 h 950"/>
                <a:gd name="T12" fmla="*/ 248 w 1226"/>
                <a:gd name="T13" fmla="*/ 950 h 950"/>
                <a:gd name="T14" fmla="*/ 467 w 1226"/>
                <a:gd name="T15" fmla="*/ 950 h 950"/>
                <a:gd name="T16" fmla="*/ 612 w 1226"/>
                <a:gd name="T17" fmla="*/ 350 h 950"/>
                <a:gd name="T18" fmla="*/ 758 w 1226"/>
                <a:gd name="T19" fmla="*/ 950 h 950"/>
                <a:gd name="T20" fmla="*/ 973 w 1226"/>
                <a:gd name="T21" fmla="*/ 950 h 950"/>
                <a:gd name="T22" fmla="*/ 975 w 1226"/>
                <a:gd name="T23" fmla="*/ 941 h 950"/>
                <a:gd name="T24" fmla="*/ 1226 w 1226"/>
                <a:gd name="T25" fmla="*/ 0 h 950"/>
                <a:gd name="T26" fmla="*/ 1006 w 1226"/>
                <a:gd name="T27" fmla="*/ 0 h 950"/>
                <a:gd name="T28" fmla="*/ 864 w 1226"/>
                <a:gd name="T29" fmla="*/ 607 h 950"/>
                <a:gd name="T30" fmla="*/ 864 w 1226"/>
                <a:gd name="T31" fmla="*/ 607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6" h="950">
                  <a:moveTo>
                    <a:pt x="864" y="607"/>
                  </a:moveTo>
                  <a:lnTo>
                    <a:pt x="716" y="0"/>
                  </a:lnTo>
                  <a:lnTo>
                    <a:pt x="512" y="0"/>
                  </a:lnTo>
                  <a:lnTo>
                    <a:pt x="361" y="603"/>
                  </a:lnTo>
                  <a:lnTo>
                    <a:pt x="224" y="0"/>
                  </a:lnTo>
                  <a:lnTo>
                    <a:pt x="0" y="0"/>
                  </a:lnTo>
                  <a:lnTo>
                    <a:pt x="248" y="950"/>
                  </a:lnTo>
                  <a:lnTo>
                    <a:pt x="467" y="950"/>
                  </a:lnTo>
                  <a:lnTo>
                    <a:pt x="612" y="350"/>
                  </a:lnTo>
                  <a:lnTo>
                    <a:pt x="758" y="950"/>
                  </a:lnTo>
                  <a:lnTo>
                    <a:pt x="973" y="950"/>
                  </a:lnTo>
                  <a:lnTo>
                    <a:pt x="975" y="941"/>
                  </a:lnTo>
                  <a:lnTo>
                    <a:pt x="1226" y="0"/>
                  </a:lnTo>
                  <a:lnTo>
                    <a:pt x="1006" y="0"/>
                  </a:lnTo>
                  <a:lnTo>
                    <a:pt x="864" y="607"/>
                  </a:lnTo>
                  <a:lnTo>
                    <a:pt x="864" y="6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Freeform 9"/>
            <p:cNvSpPr>
              <a:spLocks/>
            </p:cNvSpPr>
            <p:nvPr userDrawn="1"/>
          </p:nvSpPr>
          <p:spPr bwMode="auto">
            <a:xfrm>
              <a:off x="-2987675" y="3097213"/>
              <a:ext cx="1503363" cy="1508125"/>
            </a:xfrm>
            <a:custGeom>
              <a:avLst/>
              <a:gdLst>
                <a:gd name="T0" fmla="*/ 219 w 947"/>
                <a:gd name="T1" fmla="*/ 0 h 950"/>
                <a:gd name="T2" fmla="*/ 0 w 947"/>
                <a:gd name="T3" fmla="*/ 0 h 950"/>
                <a:gd name="T4" fmla="*/ 0 w 947"/>
                <a:gd name="T5" fmla="*/ 950 h 950"/>
                <a:gd name="T6" fmla="*/ 212 w 947"/>
                <a:gd name="T7" fmla="*/ 950 h 950"/>
                <a:gd name="T8" fmla="*/ 212 w 947"/>
                <a:gd name="T9" fmla="*/ 345 h 950"/>
                <a:gd name="T10" fmla="*/ 727 w 947"/>
                <a:gd name="T11" fmla="*/ 950 h 950"/>
                <a:gd name="T12" fmla="*/ 947 w 947"/>
                <a:gd name="T13" fmla="*/ 950 h 950"/>
                <a:gd name="T14" fmla="*/ 947 w 947"/>
                <a:gd name="T15" fmla="*/ 0 h 950"/>
                <a:gd name="T16" fmla="*/ 734 w 947"/>
                <a:gd name="T17" fmla="*/ 0 h 950"/>
                <a:gd name="T18" fmla="*/ 734 w 947"/>
                <a:gd name="T19" fmla="*/ 607 h 950"/>
                <a:gd name="T20" fmla="*/ 219 w 947"/>
                <a:gd name="T21" fmla="*/ 0 h 950"/>
                <a:gd name="T22" fmla="*/ 219 w 947"/>
                <a:gd name="T23" fmla="*/ 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950">
                  <a:moveTo>
                    <a:pt x="219" y="0"/>
                  </a:moveTo>
                  <a:lnTo>
                    <a:pt x="0" y="0"/>
                  </a:lnTo>
                  <a:lnTo>
                    <a:pt x="0" y="950"/>
                  </a:lnTo>
                  <a:lnTo>
                    <a:pt x="212" y="950"/>
                  </a:lnTo>
                  <a:lnTo>
                    <a:pt x="212" y="345"/>
                  </a:lnTo>
                  <a:lnTo>
                    <a:pt x="727" y="950"/>
                  </a:lnTo>
                  <a:lnTo>
                    <a:pt x="947" y="950"/>
                  </a:lnTo>
                  <a:lnTo>
                    <a:pt x="947" y="0"/>
                  </a:lnTo>
                  <a:lnTo>
                    <a:pt x="734" y="0"/>
                  </a:lnTo>
                  <a:lnTo>
                    <a:pt x="734" y="607"/>
                  </a:lnTo>
                  <a:lnTo>
                    <a:pt x="219" y="0"/>
                  </a:lnTo>
                  <a:lnTo>
                    <a:pt x="2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 name="Freeform 10"/>
            <p:cNvSpPr>
              <a:spLocks/>
            </p:cNvSpPr>
            <p:nvPr userDrawn="1"/>
          </p:nvSpPr>
          <p:spPr bwMode="auto">
            <a:xfrm>
              <a:off x="-3025775" y="4822825"/>
              <a:ext cx="438150" cy="484188"/>
            </a:xfrm>
            <a:custGeom>
              <a:avLst/>
              <a:gdLst>
                <a:gd name="T0" fmla="*/ 64 w 117"/>
                <a:gd name="T1" fmla="*/ 76 h 129"/>
                <a:gd name="T2" fmla="*/ 96 w 117"/>
                <a:gd name="T3" fmla="*/ 76 h 129"/>
                <a:gd name="T4" fmla="*/ 96 w 117"/>
                <a:gd name="T5" fmla="*/ 100 h 129"/>
                <a:gd name="T6" fmla="*/ 66 w 117"/>
                <a:gd name="T7" fmla="*/ 109 h 129"/>
                <a:gd name="T8" fmla="*/ 23 w 117"/>
                <a:gd name="T9" fmla="*/ 65 h 129"/>
                <a:gd name="T10" fmla="*/ 23 w 117"/>
                <a:gd name="T11" fmla="*/ 64 h 129"/>
                <a:gd name="T12" fmla="*/ 64 w 117"/>
                <a:gd name="T13" fmla="*/ 20 h 129"/>
                <a:gd name="T14" fmla="*/ 98 w 117"/>
                <a:gd name="T15" fmla="*/ 34 h 129"/>
                <a:gd name="T16" fmla="*/ 112 w 117"/>
                <a:gd name="T17" fmla="*/ 17 h 129"/>
                <a:gd name="T18" fmla="*/ 65 w 117"/>
                <a:gd name="T19" fmla="*/ 0 h 129"/>
                <a:gd name="T20" fmla="*/ 0 w 117"/>
                <a:gd name="T21" fmla="*/ 65 h 129"/>
                <a:gd name="T22" fmla="*/ 0 w 117"/>
                <a:gd name="T23" fmla="*/ 65 h 129"/>
                <a:gd name="T24" fmla="*/ 65 w 117"/>
                <a:gd name="T25" fmla="*/ 129 h 129"/>
                <a:gd name="T26" fmla="*/ 117 w 117"/>
                <a:gd name="T27" fmla="*/ 110 h 129"/>
                <a:gd name="T28" fmla="*/ 117 w 117"/>
                <a:gd name="T29" fmla="*/ 57 h 129"/>
                <a:gd name="T30" fmla="*/ 64 w 117"/>
                <a:gd name="T31" fmla="*/ 57 h 129"/>
                <a:gd name="T32" fmla="*/ 64 w 117"/>
                <a:gd name="T33"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29">
                  <a:moveTo>
                    <a:pt x="64" y="76"/>
                  </a:moveTo>
                  <a:cubicBezTo>
                    <a:pt x="96" y="76"/>
                    <a:pt x="96" y="76"/>
                    <a:pt x="96" y="76"/>
                  </a:cubicBezTo>
                  <a:cubicBezTo>
                    <a:pt x="96" y="100"/>
                    <a:pt x="96" y="100"/>
                    <a:pt x="96" y="100"/>
                  </a:cubicBezTo>
                  <a:cubicBezTo>
                    <a:pt x="88" y="105"/>
                    <a:pt x="77" y="109"/>
                    <a:pt x="66" y="109"/>
                  </a:cubicBezTo>
                  <a:cubicBezTo>
                    <a:pt x="40" y="109"/>
                    <a:pt x="23" y="90"/>
                    <a:pt x="23" y="65"/>
                  </a:cubicBezTo>
                  <a:cubicBezTo>
                    <a:pt x="23" y="64"/>
                    <a:pt x="23" y="64"/>
                    <a:pt x="23" y="64"/>
                  </a:cubicBezTo>
                  <a:cubicBezTo>
                    <a:pt x="23" y="40"/>
                    <a:pt x="41" y="20"/>
                    <a:pt x="64" y="20"/>
                  </a:cubicBezTo>
                  <a:cubicBezTo>
                    <a:pt x="79" y="20"/>
                    <a:pt x="89" y="26"/>
                    <a:pt x="98" y="34"/>
                  </a:cubicBezTo>
                  <a:cubicBezTo>
                    <a:pt x="112" y="17"/>
                    <a:pt x="112" y="17"/>
                    <a:pt x="112" y="17"/>
                  </a:cubicBezTo>
                  <a:cubicBezTo>
                    <a:pt x="99" y="6"/>
                    <a:pt x="86" y="0"/>
                    <a:pt x="65" y="0"/>
                  </a:cubicBezTo>
                  <a:cubicBezTo>
                    <a:pt x="27" y="0"/>
                    <a:pt x="0" y="30"/>
                    <a:pt x="0" y="65"/>
                  </a:cubicBezTo>
                  <a:cubicBezTo>
                    <a:pt x="0" y="65"/>
                    <a:pt x="0" y="65"/>
                    <a:pt x="0" y="65"/>
                  </a:cubicBezTo>
                  <a:cubicBezTo>
                    <a:pt x="0" y="101"/>
                    <a:pt x="26" y="129"/>
                    <a:pt x="65" y="129"/>
                  </a:cubicBezTo>
                  <a:cubicBezTo>
                    <a:pt x="87" y="129"/>
                    <a:pt x="104" y="120"/>
                    <a:pt x="117" y="110"/>
                  </a:cubicBezTo>
                  <a:cubicBezTo>
                    <a:pt x="117" y="57"/>
                    <a:pt x="117" y="57"/>
                    <a:pt x="117" y="57"/>
                  </a:cubicBezTo>
                  <a:cubicBezTo>
                    <a:pt x="64" y="57"/>
                    <a:pt x="64" y="57"/>
                    <a:pt x="64" y="57"/>
                  </a:cubicBezTo>
                  <a:cubicBezTo>
                    <a:pt x="64" y="76"/>
                    <a:pt x="64" y="76"/>
                    <a:pt x="64"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11"/>
            <p:cNvSpPr>
              <a:spLocks noEditPoints="1"/>
            </p:cNvSpPr>
            <p:nvPr userDrawn="1"/>
          </p:nvSpPr>
          <p:spPr bwMode="auto">
            <a:xfrm>
              <a:off x="-2538413" y="4822825"/>
              <a:ext cx="487363" cy="484188"/>
            </a:xfrm>
            <a:custGeom>
              <a:avLst/>
              <a:gdLst>
                <a:gd name="T0" fmla="*/ 65 w 130"/>
                <a:gd name="T1" fmla="*/ 0 h 129"/>
                <a:gd name="T2" fmla="*/ 0 w 130"/>
                <a:gd name="T3" fmla="*/ 65 h 129"/>
                <a:gd name="T4" fmla="*/ 0 w 130"/>
                <a:gd name="T5" fmla="*/ 65 h 129"/>
                <a:gd name="T6" fmla="*/ 65 w 130"/>
                <a:gd name="T7" fmla="*/ 129 h 129"/>
                <a:gd name="T8" fmla="*/ 130 w 130"/>
                <a:gd name="T9" fmla="*/ 65 h 129"/>
                <a:gd name="T10" fmla="*/ 130 w 130"/>
                <a:gd name="T11" fmla="*/ 64 h 129"/>
                <a:gd name="T12" fmla="*/ 65 w 130"/>
                <a:gd name="T13" fmla="*/ 0 h 129"/>
                <a:gd name="T14" fmla="*/ 107 w 130"/>
                <a:gd name="T15" fmla="*/ 65 h 129"/>
                <a:gd name="T16" fmla="*/ 65 w 130"/>
                <a:gd name="T17" fmla="*/ 109 h 129"/>
                <a:gd name="T18" fmla="*/ 23 w 130"/>
                <a:gd name="T19" fmla="*/ 65 h 129"/>
                <a:gd name="T20" fmla="*/ 23 w 130"/>
                <a:gd name="T21" fmla="*/ 64 h 129"/>
                <a:gd name="T22" fmla="*/ 65 w 130"/>
                <a:gd name="T23" fmla="*/ 20 h 129"/>
                <a:gd name="T24" fmla="*/ 107 w 130"/>
                <a:gd name="T25" fmla="*/ 65 h 129"/>
                <a:gd name="T26" fmla="*/ 107 w 130"/>
                <a:gd name="T27"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29">
                  <a:moveTo>
                    <a:pt x="65" y="0"/>
                  </a:moveTo>
                  <a:cubicBezTo>
                    <a:pt x="27" y="0"/>
                    <a:pt x="0" y="30"/>
                    <a:pt x="0" y="65"/>
                  </a:cubicBezTo>
                  <a:cubicBezTo>
                    <a:pt x="0" y="65"/>
                    <a:pt x="0" y="65"/>
                    <a:pt x="0" y="65"/>
                  </a:cubicBezTo>
                  <a:cubicBezTo>
                    <a:pt x="0" y="100"/>
                    <a:pt x="27" y="129"/>
                    <a:pt x="65" y="129"/>
                  </a:cubicBezTo>
                  <a:cubicBezTo>
                    <a:pt x="103" y="129"/>
                    <a:pt x="130" y="100"/>
                    <a:pt x="130" y="65"/>
                  </a:cubicBezTo>
                  <a:cubicBezTo>
                    <a:pt x="130" y="64"/>
                    <a:pt x="130" y="64"/>
                    <a:pt x="130" y="64"/>
                  </a:cubicBezTo>
                  <a:cubicBezTo>
                    <a:pt x="130" y="29"/>
                    <a:pt x="103" y="0"/>
                    <a:pt x="65" y="0"/>
                  </a:cubicBezTo>
                  <a:close/>
                  <a:moveTo>
                    <a:pt x="107" y="65"/>
                  </a:moveTo>
                  <a:cubicBezTo>
                    <a:pt x="107" y="89"/>
                    <a:pt x="90" y="109"/>
                    <a:pt x="65" y="109"/>
                  </a:cubicBezTo>
                  <a:cubicBezTo>
                    <a:pt x="40" y="109"/>
                    <a:pt x="23" y="89"/>
                    <a:pt x="23" y="65"/>
                  </a:cubicBezTo>
                  <a:cubicBezTo>
                    <a:pt x="23" y="64"/>
                    <a:pt x="23" y="64"/>
                    <a:pt x="23" y="64"/>
                  </a:cubicBezTo>
                  <a:cubicBezTo>
                    <a:pt x="23" y="40"/>
                    <a:pt x="40" y="20"/>
                    <a:pt x="65" y="20"/>
                  </a:cubicBezTo>
                  <a:cubicBezTo>
                    <a:pt x="89" y="20"/>
                    <a:pt x="107" y="40"/>
                    <a:pt x="107" y="65"/>
                  </a:cubicBezTo>
                  <a:cubicBezTo>
                    <a:pt x="107" y="65"/>
                    <a:pt x="107" y="65"/>
                    <a:pt x="107"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Freeform 12"/>
            <p:cNvSpPr>
              <a:spLocks/>
            </p:cNvSpPr>
            <p:nvPr userDrawn="1"/>
          </p:nvSpPr>
          <p:spPr bwMode="auto">
            <a:xfrm>
              <a:off x="-2058988" y="4830763"/>
              <a:ext cx="461963" cy="471488"/>
            </a:xfrm>
            <a:custGeom>
              <a:avLst/>
              <a:gdLst>
                <a:gd name="T0" fmla="*/ 147 w 291"/>
                <a:gd name="T1" fmla="*/ 227 h 297"/>
                <a:gd name="T2" fmla="*/ 57 w 291"/>
                <a:gd name="T3" fmla="*/ 0 h 297"/>
                <a:gd name="T4" fmla="*/ 0 w 291"/>
                <a:gd name="T5" fmla="*/ 0 h 297"/>
                <a:gd name="T6" fmla="*/ 123 w 291"/>
                <a:gd name="T7" fmla="*/ 297 h 297"/>
                <a:gd name="T8" fmla="*/ 168 w 291"/>
                <a:gd name="T9" fmla="*/ 297 h 297"/>
                <a:gd name="T10" fmla="*/ 291 w 291"/>
                <a:gd name="T11" fmla="*/ 0 h 297"/>
                <a:gd name="T12" fmla="*/ 234 w 291"/>
                <a:gd name="T13" fmla="*/ 0 h 297"/>
                <a:gd name="T14" fmla="*/ 147 w 291"/>
                <a:gd name="T15" fmla="*/ 227 h 297"/>
                <a:gd name="T16" fmla="*/ 147 w 291"/>
                <a:gd name="T17" fmla="*/ 22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97">
                  <a:moveTo>
                    <a:pt x="147" y="227"/>
                  </a:moveTo>
                  <a:lnTo>
                    <a:pt x="57" y="0"/>
                  </a:lnTo>
                  <a:lnTo>
                    <a:pt x="0" y="0"/>
                  </a:lnTo>
                  <a:lnTo>
                    <a:pt x="123" y="297"/>
                  </a:lnTo>
                  <a:lnTo>
                    <a:pt x="168" y="297"/>
                  </a:lnTo>
                  <a:lnTo>
                    <a:pt x="291" y="0"/>
                  </a:lnTo>
                  <a:lnTo>
                    <a:pt x="234" y="0"/>
                  </a:lnTo>
                  <a:lnTo>
                    <a:pt x="147" y="227"/>
                  </a:lnTo>
                  <a:lnTo>
                    <a:pt x="147"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Freeform 13"/>
            <p:cNvSpPr>
              <a:spLocks/>
            </p:cNvSpPr>
            <p:nvPr userDrawn="1"/>
          </p:nvSpPr>
          <p:spPr bwMode="auto">
            <a:xfrm>
              <a:off x="-1541463" y="4830763"/>
              <a:ext cx="349250" cy="468313"/>
            </a:xfrm>
            <a:custGeom>
              <a:avLst/>
              <a:gdLst>
                <a:gd name="T0" fmla="*/ 50 w 220"/>
                <a:gd name="T1" fmla="*/ 170 h 295"/>
                <a:gd name="T2" fmla="*/ 199 w 220"/>
                <a:gd name="T3" fmla="*/ 170 h 295"/>
                <a:gd name="T4" fmla="*/ 199 w 220"/>
                <a:gd name="T5" fmla="*/ 123 h 295"/>
                <a:gd name="T6" fmla="*/ 50 w 220"/>
                <a:gd name="T7" fmla="*/ 123 h 295"/>
                <a:gd name="T8" fmla="*/ 50 w 220"/>
                <a:gd name="T9" fmla="*/ 47 h 295"/>
                <a:gd name="T10" fmla="*/ 218 w 220"/>
                <a:gd name="T11" fmla="*/ 47 h 295"/>
                <a:gd name="T12" fmla="*/ 218 w 220"/>
                <a:gd name="T13" fmla="*/ 0 h 295"/>
                <a:gd name="T14" fmla="*/ 0 w 220"/>
                <a:gd name="T15" fmla="*/ 0 h 295"/>
                <a:gd name="T16" fmla="*/ 0 w 220"/>
                <a:gd name="T17" fmla="*/ 295 h 295"/>
                <a:gd name="T18" fmla="*/ 220 w 220"/>
                <a:gd name="T19" fmla="*/ 295 h 295"/>
                <a:gd name="T20" fmla="*/ 220 w 220"/>
                <a:gd name="T21" fmla="*/ 248 h 295"/>
                <a:gd name="T22" fmla="*/ 50 w 220"/>
                <a:gd name="T23" fmla="*/ 248 h 295"/>
                <a:gd name="T24" fmla="*/ 50 w 220"/>
                <a:gd name="T25" fmla="*/ 170 h 295"/>
                <a:gd name="T26" fmla="*/ 50 w 220"/>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295">
                  <a:moveTo>
                    <a:pt x="50" y="170"/>
                  </a:moveTo>
                  <a:lnTo>
                    <a:pt x="199" y="170"/>
                  </a:lnTo>
                  <a:lnTo>
                    <a:pt x="199" y="123"/>
                  </a:lnTo>
                  <a:lnTo>
                    <a:pt x="50" y="123"/>
                  </a:lnTo>
                  <a:lnTo>
                    <a:pt x="50" y="47"/>
                  </a:lnTo>
                  <a:lnTo>
                    <a:pt x="218" y="47"/>
                  </a:lnTo>
                  <a:lnTo>
                    <a:pt x="218" y="0"/>
                  </a:lnTo>
                  <a:lnTo>
                    <a:pt x="0" y="0"/>
                  </a:lnTo>
                  <a:lnTo>
                    <a:pt x="0" y="295"/>
                  </a:lnTo>
                  <a:lnTo>
                    <a:pt x="220" y="295"/>
                  </a:lnTo>
                  <a:lnTo>
                    <a:pt x="220" y="248"/>
                  </a:lnTo>
                  <a:lnTo>
                    <a:pt x="50" y="248"/>
                  </a:lnTo>
                  <a:lnTo>
                    <a:pt x="50" y="170"/>
                  </a:lnTo>
                  <a:lnTo>
                    <a:pt x="50"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14"/>
            <p:cNvSpPr>
              <a:spLocks noEditPoints="1"/>
            </p:cNvSpPr>
            <p:nvPr userDrawn="1"/>
          </p:nvSpPr>
          <p:spPr bwMode="auto">
            <a:xfrm>
              <a:off x="-1112838" y="4830763"/>
              <a:ext cx="393700" cy="468313"/>
            </a:xfrm>
            <a:custGeom>
              <a:avLst/>
              <a:gdLst>
                <a:gd name="T0" fmla="*/ 101 w 105"/>
                <a:gd name="T1" fmla="*/ 40 h 125"/>
                <a:gd name="T2" fmla="*/ 101 w 105"/>
                <a:gd name="T3" fmla="*/ 40 h 125"/>
                <a:gd name="T4" fmla="*/ 91 w 105"/>
                <a:gd name="T5" fmla="*/ 13 h 125"/>
                <a:gd name="T6" fmla="*/ 55 w 105"/>
                <a:gd name="T7" fmla="*/ 0 h 125"/>
                <a:gd name="T8" fmla="*/ 0 w 105"/>
                <a:gd name="T9" fmla="*/ 0 h 125"/>
                <a:gd name="T10" fmla="*/ 0 w 105"/>
                <a:gd name="T11" fmla="*/ 125 h 125"/>
                <a:gd name="T12" fmla="*/ 22 w 105"/>
                <a:gd name="T13" fmla="*/ 125 h 125"/>
                <a:gd name="T14" fmla="*/ 22 w 105"/>
                <a:gd name="T15" fmla="*/ 81 h 125"/>
                <a:gd name="T16" fmla="*/ 49 w 105"/>
                <a:gd name="T17" fmla="*/ 81 h 125"/>
                <a:gd name="T18" fmla="*/ 80 w 105"/>
                <a:gd name="T19" fmla="*/ 125 h 125"/>
                <a:gd name="T20" fmla="*/ 105 w 105"/>
                <a:gd name="T21" fmla="*/ 125 h 125"/>
                <a:gd name="T22" fmla="*/ 72 w 105"/>
                <a:gd name="T23" fmla="*/ 78 h 125"/>
                <a:gd name="T24" fmla="*/ 101 w 105"/>
                <a:gd name="T25" fmla="*/ 40 h 125"/>
                <a:gd name="T26" fmla="*/ 22 w 105"/>
                <a:gd name="T27" fmla="*/ 62 h 125"/>
                <a:gd name="T28" fmla="*/ 22 w 105"/>
                <a:gd name="T29" fmla="*/ 20 h 125"/>
                <a:gd name="T30" fmla="*/ 53 w 105"/>
                <a:gd name="T31" fmla="*/ 20 h 125"/>
                <a:gd name="T32" fmla="*/ 79 w 105"/>
                <a:gd name="T33" fmla="*/ 41 h 125"/>
                <a:gd name="T34" fmla="*/ 79 w 105"/>
                <a:gd name="T35" fmla="*/ 41 h 125"/>
                <a:gd name="T36" fmla="*/ 54 w 105"/>
                <a:gd name="T37" fmla="*/ 62 h 125"/>
                <a:gd name="T38" fmla="*/ 22 w 105"/>
                <a:gd name="T3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5">
                  <a:moveTo>
                    <a:pt x="101" y="40"/>
                  </a:moveTo>
                  <a:cubicBezTo>
                    <a:pt x="101" y="40"/>
                    <a:pt x="101" y="40"/>
                    <a:pt x="101" y="40"/>
                  </a:cubicBezTo>
                  <a:cubicBezTo>
                    <a:pt x="101" y="29"/>
                    <a:pt x="98" y="20"/>
                    <a:pt x="91" y="13"/>
                  </a:cubicBezTo>
                  <a:cubicBezTo>
                    <a:pt x="83" y="5"/>
                    <a:pt x="71" y="0"/>
                    <a:pt x="55" y="0"/>
                  </a:cubicBezTo>
                  <a:cubicBezTo>
                    <a:pt x="0" y="0"/>
                    <a:pt x="0" y="0"/>
                    <a:pt x="0" y="0"/>
                  </a:cubicBezTo>
                  <a:cubicBezTo>
                    <a:pt x="0" y="125"/>
                    <a:pt x="0" y="125"/>
                    <a:pt x="0" y="125"/>
                  </a:cubicBezTo>
                  <a:cubicBezTo>
                    <a:pt x="22" y="125"/>
                    <a:pt x="22" y="125"/>
                    <a:pt x="22" y="125"/>
                  </a:cubicBezTo>
                  <a:cubicBezTo>
                    <a:pt x="22" y="81"/>
                    <a:pt x="22" y="81"/>
                    <a:pt x="22" y="81"/>
                  </a:cubicBezTo>
                  <a:cubicBezTo>
                    <a:pt x="49" y="81"/>
                    <a:pt x="49" y="81"/>
                    <a:pt x="49" y="81"/>
                  </a:cubicBezTo>
                  <a:cubicBezTo>
                    <a:pt x="80" y="125"/>
                    <a:pt x="80" y="125"/>
                    <a:pt x="80" y="125"/>
                  </a:cubicBezTo>
                  <a:cubicBezTo>
                    <a:pt x="105" y="125"/>
                    <a:pt x="105" y="125"/>
                    <a:pt x="105" y="125"/>
                  </a:cubicBezTo>
                  <a:cubicBezTo>
                    <a:pt x="72" y="78"/>
                    <a:pt x="72" y="78"/>
                    <a:pt x="72" y="78"/>
                  </a:cubicBezTo>
                  <a:cubicBezTo>
                    <a:pt x="89" y="73"/>
                    <a:pt x="101" y="60"/>
                    <a:pt x="101" y="40"/>
                  </a:cubicBezTo>
                  <a:close/>
                  <a:moveTo>
                    <a:pt x="22" y="62"/>
                  </a:moveTo>
                  <a:cubicBezTo>
                    <a:pt x="22" y="20"/>
                    <a:pt x="22" y="20"/>
                    <a:pt x="22" y="20"/>
                  </a:cubicBezTo>
                  <a:cubicBezTo>
                    <a:pt x="53" y="20"/>
                    <a:pt x="53" y="20"/>
                    <a:pt x="53" y="20"/>
                  </a:cubicBezTo>
                  <a:cubicBezTo>
                    <a:pt x="70" y="20"/>
                    <a:pt x="79" y="28"/>
                    <a:pt x="79" y="41"/>
                  </a:cubicBezTo>
                  <a:cubicBezTo>
                    <a:pt x="79" y="41"/>
                    <a:pt x="79" y="41"/>
                    <a:pt x="79" y="41"/>
                  </a:cubicBezTo>
                  <a:cubicBezTo>
                    <a:pt x="79" y="54"/>
                    <a:pt x="69" y="62"/>
                    <a:pt x="54" y="62"/>
                  </a:cubicBezTo>
                  <a:cubicBezTo>
                    <a:pt x="22" y="62"/>
                    <a:pt x="22" y="62"/>
                    <a:pt x="22"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 name="Freeform 15"/>
            <p:cNvSpPr>
              <a:spLocks/>
            </p:cNvSpPr>
            <p:nvPr userDrawn="1"/>
          </p:nvSpPr>
          <p:spPr bwMode="auto">
            <a:xfrm>
              <a:off x="-658813" y="4830763"/>
              <a:ext cx="404813" cy="468313"/>
            </a:xfrm>
            <a:custGeom>
              <a:avLst/>
              <a:gdLst>
                <a:gd name="T0" fmla="*/ 203 w 255"/>
                <a:gd name="T1" fmla="*/ 203 h 295"/>
                <a:gd name="T2" fmla="*/ 47 w 255"/>
                <a:gd name="T3" fmla="*/ 0 h 295"/>
                <a:gd name="T4" fmla="*/ 0 w 255"/>
                <a:gd name="T5" fmla="*/ 0 h 295"/>
                <a:gd name="T6" fmla="*/ 0 w 255"/>
                <a:gd name="T7" fmla="*/ 295 h 295"/>
                <a:gd name="T8" fmla="*/ 49 w 255"/>
                <a:gd name="T9" fmla="*/ 295 h 295"/>
                <a:gd name="T10" fmla="*/ 49 w 255"/>
                <a:gd name="T11" fmla="*/ 85 h 295"/>
                <a:gd name="T12" fmla="*/ 212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49" y="295"/>
                  </a:lnTo>
                  <a:lnTo>
                    <a:pt x="49" y="85"/>
                  </a:lnTo>
                  <a:lnTo>
                    <a:pt x="212" y="295"/>
                  </a:lnTo>
                  <a:lnTo>
                    <a:pt x="255" y="295"/>
                  </a:lnTo>
                  <a:lnTo>
                    <a:pt x="255" y="0"/>
                  </a:lnTo>
                  <a:lnTo>
                    <a:pt x="203" y="0"/>
                  </a:lnTo>
                  <a:lnTo>
                    <a:pt x="203" y="203"/>
                  </a:lnTo>
                  <a:lnTo>
                    <a:pt x="203" y="2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16"/>
            <p:cNvSpPr>
              <a:spLocks/>
            </p:cNvSpPr>
            <p:nvPr userDrawn="1"/>
          </p:nvSpPr>
          <p:spPr bwMode="auto">
            <a:xfrm>
              <a:off x="-171450" y="4830763"/>
              <a:ext cx="457200" cy="468313"/>
            </a:xfrm>
            <a:custGeom>
              <a:avLst/>
              <a:gdLst>
                <a:gd name="T0" fmla="*/ 144 w 288"/>
                <a:gd name="T1" fmla="*/ 139 h 295"/>
                <a:gd name="T2" fmla="*/ 54 w 288"/>
                <a:gd name="T3" fmla="*/ 0 h 295"/>
                <a:gd name="T4" fmla="*/ 0 w 288"/>
                <a:gd name="T5" fmla="*/ 0 h 295"/>
                <a:gd name="T6" fmla="*/ 0 w 288"/>
                <a:gd name="T7" fmla="*/ 295 h 295"/>
                <a:gd name="T8" fmla="*/ 52 w 288"/>
                <a:gd name="T9" fmla="*/ 295 h 295"/>
                <a:gd name="T10" fmla="*/ 52 w 288"/>
                <a:gd name="T11" fmla="*/ 85 h 295"/>
                <a:gd name="T12" fmla="*/ 141 w 288"/>
                <a:gd name="T13" fmla="*/ 222 h 295"/>
                <a:gd name="T14" fmla="*/ 144 w 288"/>
                <a:gd name="T15" fmla="*/ 222 h 295"/>
                <a:gd name="T16" fmla="*/ 236 w 288"/>
                <a:gd name="T17" fmla="*/ 85 h 295"/>
                <a:gd name="T18" fmla="*/ 236 w 288"/>
                <a:gd name="T19" fmla="*/ 295 h 295"/>
                <a:gd name="T20" fmla="*/ 288 w 288"/>
                <a:gd name="T21" fmla="*/ 295 h 295"/>
                <a:gd name="T22" fmla="*/ 288 w 288"/>
                <a:gd name="T23" fmla="*/ 0 h 295"/>
                <a:gd name="T24" fmla="*/ 234 w 288"/>
                <a:gd name="T25" fmla="*/ 0 h 295"/>
                <a:gd name="T26" fmla="*/ 144 w 288"/>
                <a:gd name="T27" fmla="*/ 139 h 295"/>
                <a:gd name="T28" fmla="*/ 144 w 288"/>
                <a:gd name="T29" fmla="*/ 13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295">
                  <a:moveTo>
                    <a:pt x="144" y="139"/>
                  </a:moveTo>
                  <a:lnTo>
                    <a:pt x="54" y="0"/>
                  </a:lnTo>
                  <a:lnTo>
                    <a:pt x="0" y="0"/>
                  </a:lnTo>
                  <a:lnTo>
                    <a:pt x="0" y="295"/>
                  </a:lnTo>
                  <a:lnTo>
                    <a:pt x="52" y="295"/>
                  </a:lnTo>
                  <a:lnTo>
                    <a:pt x="52" y="85"/>
                  </a:lnTo>
                  <a:lnTo>
                    <a:pt x="141" y="222"/>
                  </a:lnTo>
                  <a:lnTo>
                    <a:pt x="144" y="222"/>
                  </a:lnTo>
                  <a:lnTo>
                    <a:pt x="236" y="85"/>
                  </a:lnTo>
                  <a:lnTo>
                    <a:pt x="236" y="295"/>
                  </a:lnTo>
                  <a:lnTo>
                    <a:pt x="288" y="295"/>
                  </a:lnTo>
                  <a:lnTo>
                    <a:pt x="288" y="0"/>
                  </a:lnTo>
                  <a:lnTo>
                    <a:pt x="234" y="0"/>
                  </a:lnTo>
                  <a:lnTo>
                    <a:pt x="144" y="139"/>
                  </a:lnTo>
                  <a:lnTo>
                    <a:pt x="144" y="1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17"/>
            <p:cNvSpPr>
              <a:spLocks/>
            </p:cNvSpPr>
            <p:nvPr userDrawn="1"/>
          </p:nvSpPr>
          <p:spPr bwMode="auto">
            <a:xfrm>
              <a:off x="365125" y="4830763"/>
              <a:ext cx="347663" cy="468313"/>
            </a:xfrm>
            <a:custGeom>
              <a:avLst/>
              <a:gdLst>
                <a:gd name="T0" fmla="*/ 52 w 219"/>
                <a:gd name="T1" fmla="*/ 170 h 295"/>
                <a:gd name="T2" fmla="*/ 198 w 219"/>
                <a:gd name="T3" fmla="*/ 170 h 295"/>
                <a:gd name="T4" fmla="*/ 198 w 219"/>
                <a:gd name="T5" fmla="*/ 123 h 295"/>
                <a:gd name="T6" fmla="*/ 52 w 219"/>
                <a:gd name="T7" fmla="*/ 123 h 295"/>
                <a:gd name="T8" fmla="*/ 52 w 219"/>
                <a:gd name="T9" fmla="*/ 47 h 295"/>
                <a:gd name="T10" fmla="*/ 217 w 219"/>
                <a:gd name="T11" fmla="*/ 47 h 295"/>
                <a:gd name="T12" fmla="*/ 217 w 219"/>
                <a:gd name="T13" fmla="*/ 0 h 295"/>
                <a:gd name="T14" fmla="*/ 0 w 219"/>
                <a:gd name="T15" fmla="*/ 0 h 295"/>
                <a:gd name="T16" fmla="*/ 0 w 219"/>
                <a:gd name="T17" fmla="*/ 295 h 295"/>
                <a:gd name="T18" fmla="*/ 219 w 219"/>
                <a:gd name="T19" fmla="*/ 295 h 295"/>
                <a:gd name="T20" fmla="*/ 219 w 219"/>
                <a:gd name="T21" fmla="*/ 248 h 295"/>
                <a:gd name="T22" fmla="*/ 52 w 219"/>
                <a:gd name="T23" fmla="*/ 248 h 295"/>
                <a:gd name="T24" fmla="*/ 52 w 219"/>
                <a:gd name="T25" fmla="*/ 170 h 295"/>
                <a:gd name="T26" fmla="*/ 52 w 219"/>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95">
                  <a:moveTo>
                    <a:pt x="52" y="170"/>
                  </a:moveTo>
                  <a:lnTo>
                    <a:pt x="198" y="170"/>
                  </a:lnTo>
                  <a:lnTo>
                    <a:pt x="198" y="123"/>
                  </a:lnTo>
                  <a:lnTo>
                    <a:pt x="52" y="123"/>
                  </a:lnTo>
                  <a:lnTo>
                    <a:pt x="52" y="47"/>
                  </a:lnTo>
                  <a:lnTo>
                    <a:pt x="217" y="47"/>
                  </a:lnTo>
                  <a:lnTo>
                    <a:pt x="217" y="0"/>
                  </a:lnTo>
                  <a:lnTo>
                    <a:pt x="0" y="0"/>
                  </a:lnTo>
                  <a:lnTo>
                    <a:pt x="0" y="295"/>
                  </a:lnTo>
                  <a:lnTo>
                    <a:pt x="219" y="295"/>
                  </a:lnTo>
                  <a:lnTo>
                    <a:pt x="219" y="248"/>
                  </a:lnTo>
                  <a:lnTo>
                    <a:pt x="52" y="248"/>
                  </a:lnTo>
                  <a:lnTo>
                    <a:pt x="52" y="170"/>
                  </a:lnTo>
                  <a:lnTo>
                    <a:pt x="52"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18"/>
            <p:cNvSpPr>
              <a:spLocks/>
            </p:cNvSpPr>
            <p:nvPr userDrawn="1"/>
          </p:nvSpPr>
          <p:spPr bwMode="auto">
            <a:xfrm>
              <a:off x="795338" y="4830763"/>
              <a:ext cx="404813" cy="468313"/>
            </a:xfrm>
            <a:custGeom>
              <a:avLst/>
              <a:gdLst>
                <a:gd name="T0" fmla="*/ 203 w 255"/>
                <a:gd name="T1" fmla="*/ 203 h 295"/>
                <a:gd name="T2" fmla="*/ 47 w 255"/>
                <a:gd name="T3" fmla="*/ 0 h 295"/>
                <a:gd name="T4" fmla="*/ 0 w 255"/>
                <a:gd name="T5" fmla="*/ 0 h 295"/>
                <a:gd name="T6" fmla="*/ 0 w 255"/>
                <a:gd name="T7" fmla="*/ 295 h 295"/>
                <a:gd name="T8" fmla="*/ 50 w 255"/>
                <a:gd name="T9" fmla="*/ 295 h 295"/>
                <a:gd name="T10" fmla="*/ 50 w 255"/>
                <a:gd name="T11" fmla="*/ 85 h 295"/>
                <a:gd name="T12" fmla="*/ 213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50" y="295"/>
                  </a:lnTo>
                  <a:lnTo>
                    <a:pt x="50" y="85"/>
                  </a:lnTo>
                  <a:lnTo>
                    <a:pt x="213" y="295"/>
                  </a:lnTo>
                  <a:lnTo>
                    <a:pt x="255" y="295"/>
                  </a:lnTo>
                  <a:lnTo>
                    <a:pt x="255" y="0"/>
                  </a:lnTo>
                  <a:lnTo>
                    <a:pt x="203" y="0"/>
                  </a:lnTo>
                  <a:lnTo>
                    <a:pt x="203" y="203"/>
                  </a:lnTo>
                  <a:lnTo>
                    <a:pt x="203" y="2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6" name="Freeform 19"/>
            <p:cNvSpPr>
              <a:spLocks/>
            </p:cNvSpPr>
            <p:nvPr userDrawn="1"/>
          </p:nvSpPr>
          <p:spPr bwMode="auto">
            <a:xfrm>
              <a:off x="1263650" y="4830763"/>
              <a:ext cx="379413" cy="468313"/>
            </a:xfrm>
            <a:custGeom>
              <a:avLst/>
              <a:gdLst>
                <a:gd name="T0" fmla="*/ 0 w 239"/>
                <a:gd name="T1" fmla="*/ 49 h 295"/>
                <a:gd name="T2" fmla="*/ 95 w 239"/>
                <a:gd name="T3" fmla="*/ 49 h 295"/>
                <a:gd name="T4" fmla="*/ 95 w 239"/>
                <a:gd name="T5" fmla="*/ 295 h 295"/>
                <a:gd name="T6" fmla="*/ 147 w 239"/>
                <a:gd name="T7" fmla="*/ 295 h 295"/>
                <a:gd name="T8" fmla="*/ 147 w 239"/>
                <a:gd name="T9" fmla="*/ 49 h 295"/>
                <a:gd name="T10" fmla="*/ 239 w 239"/>
                <a:gd name="T11" fmla="*/ 49 h 295"/>
                <a:gd name="T12" fmla="*/ 239 w 239"/>
                <a:gd name="T13" fmla="*/ 0 h 295"/>
                <a:gd name="T14" fmla="*/ 0 w 239"/>
                <a:gd name="T15" fmla="*/ 0 h 295"/>
                <a:gd name="T16" fmla="*/ 0 w 239"/>
                <a:gd name="T17" fmla="*/ 49 h 295"/>
                <a:gd name="T18" fmla="*/ 0 w 239"/>
                <a:gd name="T19" fmla="*/ 4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95">
                  <a:moveTo>
                    <a:pt x="0" y="49"/>
                  </a:moveTo>
                  <a:lnTo>
                    <a:pt x="95" y="49"/>
                  </a:lnTo>
                  <a:lnTo>
                    <a:pt x="95" y="295"/>
                  </a:lnTo>
                  <a:lnTo>
                    <a:pt x="147" y="295"/>
                  </a:lnTo>
                  <a:lnTo>
                    <a:pt x="147" y="49"/>
                  </a:lnTo>
                  <a:lnTo>
                    <a:pt x="239" y="49"/>
                  </a:lnTo>
                  <a:lnTo>
                    <a:pt x="239" y="0"/>
                  </a:lnTo>
                  <a:lnTo>
                    <a:pt x="0" y="0"/>
                  </a:lnTo>
                  <a:lnTo>
                    <a:pt x="0" y="49"/>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7" name="Freeform 20"/>
            <p:cNvSpPr>
              <a:spLocks/>
            </p:cNvSpPr>
            <p:nvPr userDrawn="1"/>
          </p:nvSpPr>
          <p:spPr bwMode="auto">
            <a:xfrm>
              <a:off x="-1390650" y="3067050"/>
              <a:ext cx="1211263" cy="1571625"/>
            </a:xfrm>
            <a:custGeom>
              <a:avLst/>
              <a:gdLst>
                <a:gd name="T0" fmla="*/ 193 w 323"/>
                <a:gd name="T1" fmla="*/ 169 h 419"/>
                <a:gd name="T2" fmla="*/ 105 w 323"/>
                <a:gd name="T3" fmla="*/ 116 h 419"/>
                <a:gd name="T4" fmla="*/ 105 w 323"/>
                <a:gd name="T5" fmla="*/ 114 h 419"/>
                <a:gd name="T6" fmla="*/ 158 w 323"/>
                <a:gd name="T7" fmla="*/ 79 h 419"/>
                <a:gd name="T8" fmla="*/ 264 w 323"/>
                <a:gd name="T9" fmla="*/ 119 h 419"/>
                <a:gd name="T10" fmla="*/ 311 w 323"/>
                <a:gd name="T11" fmla="*/ 52 h 419"/>
                <a:gd name="T12" fmla="*/ 159 w 323"/>
                <a:gd name="T13" fmla="*/ 0 h 419"/>
                <a:gd name="T14" fmla="*/ 16 w 323"/>
                <a:gd name="T15" fmla="*/ 123 h 419"/>
                <a:gd name="T16" fmla="*/ 16 w 323"/>
                <a:gd name="T17" fmla="*/ 124 h 419"/>
                <a:gd name="T18" fmla="*/ 151 w 323"/>
                <a:gd name="T19" fmla="*/ 249 h 419"/>
                <a:gd name="T20" fmla="*/ 234 w 323"/>
                <a:gd name="T21" fmla="*/ 300 h 419"/>
                <a:gd name="T22" fmla="*/ 234 w 323"/>
                <a:gd name="T23" fmla="*/ 301 h 419"/>
                <a:gd name="T24" fmla="*/ 175 w 323"/>
                <a:gd name="T25" fmla="*/ 340 h 419"/>
                <a:gd name="T26" fmla="*/ 53 w 323"/>
                <a:gd name="T27" fmla="*/ 290 h 419"/>
                <a:gd name="T28" fmla="*/ 0 w 323"/>
                <a:gd name="T29" fmla="*/ 354 h 419"/>
                <a:gd name="T30" fmla="*/ 173 w 323"/>
                <a:gd name="T31" fmla="*/ 419 h 419"/>
                <a:gd name="T32" fmla="*/ 323 w 323"/>
                <a:gd name="T33" fmla="*/ 293 h 419"/>
                <a:gd name="T34" fmla="*/ 323 w 323"/>
                <a:gd name="T35" fmla="*/ 292 h 419"/>
                <a:gd name="T36" fmla="*/ 193 w 323"/>
                <a:gd name="T37" fmla="*/ 16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3" h="419">
                  <a:moveTo>
                    <a:pt x="193" y="169"/>
                  </a:moveTo>
                  <a:cubicBezTo>
                    <a:pt x="123" y="151"/>
                    <a:pt x="105" y="142"/>
                    <a:pt x="105" y="116"/>
                  </a:cubicBezTo>
                  <a:cubicBezTo>
                    <a:pt x="105" y="114"/>
                    <a:pt x="105" y="114"/>
                    <a:pt x="105" y="114"/>
                  </a:cubicBezTo>
                  <a:cubicBezTo>
                    <a:pt x="105" y="95"/>
                    <a:pt x="124" y="79"/>
                    <a:pt x="158" y="79"/>
                  </a:cubicBezTo>
                  <a:cubicBezTo>
                    <a:pt x="192" y="79"/>
                    <a:pt x="228" y="94"/>
                    <a:pt x="264" y="119"/>
                  </a:cubicBezTo>
                  <a:cubicBezTo>
                    <a:pt x="311" y="52"/>
                    <a:pt x="311" y="52"/>
                    <a:pt x="311" y="52"/>
                  </a:cubicBezTo>
                  <a:cubicBezTo>
                    <a:pt x="269" y="18"/>
                    <a:pt x="219" y="0"/>
                    <a:pt x="159" y="0"/>
                  </a:cubicBezTo>
                  <a:cubicBezTo>
                    <a:pt x="76" y="0"/>
                    <a:pt x="16" y="49"/>
                    <a:pt x="16" y="123"/>
                  </a:cubicBezTo>
                  <a:cubicBezTo>
                    <a:pt x="16" y="124"/>
                    <a:pt x="16" y="124"/>
                    <a:pt x="16" y="124"/>
                  </a:cubicBezTo>
                  <a:cubicBezTo>
                    <a:pt x="16" y="205"/>
                    <a:pt x="69" y="227"/>
                    <a:pt x="151" y="249"/>
                  </a:cubicBezTo>
                  <a:cubicBezTo>
                    <a:pt x="220" y="266"/>
                    <a:pt x="234" y="278"/>
                    <a:pt x="234" y="300"/>
                  </a:cubicBezTo>
                  <a:cubicBezTo>
                    <a:pt x="234" y="301"/>
                    <a:pt x="234" y="301"/>
                    <a:pt x="234" y="301"/>
                  </a:cubicBezTo>
                  <a:cubicBezTo>
                    <a:pt x="234" y="325"/>
                    <a:pt x="212" y="340"/>
                    <a:pt x="175" y="340"/>
                  </a:cubicBezTo>
                  <a:cubicBezTo>
                    <a:pt x="128" y="340"/>
                    <a:pt x="90" y="321"/>
                    <a:pt x="53" y="290"/>
                  </a:cubicBezTo>
                  <a:cubicBezTo>
                    <a:pt x="0" y="354"/>
                    <a:pt x="0" y="354"/>
                    <a:pt x="0" y="354"/>
                  </a:cubicBezTo>
                  <a:cubicBezTo>
                    <a:pt x="49" y="398"/>
                    <a:pt x="111" y="419"/>
                    <a:pt x="173" y="419"/>
                  </a:cubicBezTo>
                  <a:cubicBezTo>
                    <a:pt x="261" y="419"/>
                    <a:pt x="323" y="374"/>
                    <a:pt x="323" y="293"/>
                  </a:cubicBezTo>
                  <a:cubicBezTo>
                    <a:pt x="323" y="292"/>
                    <a:pt x="323" y="292"/>
                    <a:pt x="323" y="292"/>
                  </a:cubicBezTo>
                  <a:cubicBezTo>
                    <a:pt x="323" y="221"/>
                    <a:pt x="276" y="191"/>
                    <a:pt x="193" y="1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21"/>
            <p:cNvSpPr>
              <a:spLocks/>
            </p:cNvSpPr>
            <p:nvPr userDrawn="1"/>
          </p:nvSpPr>
          <p:spPr bwMode="auto">
            <a:xfrm>
              <a:off x="-2276475" y="239713"/>
              <a:ext cx="965200" cy="2339975"/>
            </a:xfrm>
            <a:custGeom>
              <a:avLst/>
              <a:gdLst>
                <a:gd name="T0" fmla="*/ 257 w 257"/>
                <a:gd name="T1" fmla="*/ 624 h 624"/>
                <a:gd name="T2" fmla="*/ 177 w 257"/>
                <a:gd name="T3" fmla="*/ 510 h 624"/>
                <a:gd name="T4" fmla="*/ 152 w 257"/>
                <a:gd name="T5" fmla="*/ 324 h 624"/>
                <a:gd name="T6" fmla="*/ 173 w 257"/>
                <a:gd name="T7" fmla="*/ 119 h 624"/>
                <a:gd name="T8" fmla="*/ 173 w 257"/>
                <a:gd name="T9" fmla="*/ 118 h 624"/>
                <a:gd name="T10" fmla="*/ 195 w 257"/>
                <a:gd name="T11" fmla="*/ 88 h 624"/>
                <a:gd name="T12" fmla="*/ 44 w 257"/>
                <a:gd name="T13" fmla="*/ 7 h 624"/>
                <a:gd name="T14" fmla="*/ 33 w 257"/>
                <a:gd name="T15" fmla="*/ 2 h 624"/>
                <a:gd name="T16" fmla="*/ 33 w 257"/>
                <a:gd name="T17" fmla="*/ 2 h 624"/>
                <a:gd name="T18" fmla="*/ 33 w 257"/>
                <a:gd name="T19" fmla="*/ 2 h 624"/>
                <a:gd name="T20" fmla="*/ 25 w 257"/>
                <a:gd name="T21" fmla="*/ 0 h 624"/>
                <a:gd name="T22" fmla="*/ 9 w 257"/>
                <a:gd name="T23" fmla="*/ 15 h 624"/>
                <a:gd name="T24" fmla="*/ 5 w 257"/>
                <a:gd name="T25" fmla="*/ 55 h 624"/>
                <a:gd name="T26" fmla="*/ 0 w 257"/>
                <a:gd name="T27" fmla="*/ 157 h 624"/>
                <a:gd name="T28" fmla="*/ 73 w 257"/>
                <a:gd name="T29" fmla="*/ 496 h 624"/>
                <a:gd name="T30" fmla="*/ 257 w 257"/>
                <a:gd name="T31"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624">
                  <a:moveTo>
                    <a:pt x="257" y="624"/>
                  </a:moveTo>
                  <a:cubicBezTo>
                    <a:pt x="229" y="602"/>
                    <a:pt x="195" y="566"/>
                    <a:pt x="177" y="510"/>
                  </a:cubicBezTo>
                  <a:cubicBezTo>
                    <a:pt x="160" y="457"/>
                    <a:pt x="152" y="394"/>
                    <a:pt x="152" y="324"/>
                  </a:cubicBezTo>
                  <a:cubicBezTo>
                    <a:pt x="152" y="226"/>
                    <a:pt x="168" y="142"/>
                    <a:pt x="173" y="119"/>
                  </a:cubicBezTo>
                  <a:cubicBezTo>
                    <a:pt x="173" y="118"/>
                    <a:pt x="173" y="118"/>
                    <a:pt x="173" y="118"/>
                  </a:cubicBezTo>
                  <a:cubicBezTo>
                    <a:pt x="176" y="104"/>
                    <a:pt x="184" y="93"/>
                    <a:pt x="195" y="88"/>
                  </a:cubicBezTo>
                  <a:cubicBezTo>
                    <a:pt x="121" y="40"/>
                    <a:pt x="57" y="12"/>
                    <a:pt x="44" y="7"/>
                  </a:cubicBezTo>
                  <a:cubicBezTo>
                    <a:pt x="37" y="4"/>
                    <a:pt x="33" y="2"/>
                    <a:pt x="33" y="2"/>
                  </a:cubicBezTo>
                  <a:cubicBezTo>
                    <a:pt x="33" y="2"/>
                    <a:pt x="33" y="2"/>
                    <a:pt x="33" y="2"/>
                  </a:cubicBezTo>
                  <a:cubicBezTo>
                    <a:pt x="33" y="2"/>
                    <a:pt x="33" y="2"/>
                    <a:pt x="33" y="2"/>
                  </a:cubicBezTo>
                  <a:cubicBezTo>
                    <a:pt x="30" y="1"/>
                    <a:pt x="27" y="0"/>
                    <a:pt x="25" y="0"/>
                  </a:cubicBezTo>
                  <a:cubicBezTo>
                    <a:pt x="16" y="0"/>
                    <a:pt x="11" y="6"/>
                    <a:pt x="9" y="15"/>
                  </a:cubicBezTo>
                  <a:cubicBezTo>
                    <a:pt x="9" y="15"/>
                    <a:pt x="7" y="30"/>
                    <a:pt x="5" y="55"/>
                  </a:cubicBezTo>
                  <a:cubicBezTo>
                    <a:pt x="3" y="78"/>
                    <a:pt x="0" y="114"/>
                    <a:pt x="0" y="157"/>
                  </a:cubicBezTo>
                  <a:cubicBezTo>
                    <a:pt x="0" y="253"/>
                    <a:pt x="13" y="391"/>
                    <a:pt x="73" y="496"/>
                  </a:cubicBezTo>
                  <a:cubicBezTo>
                    <a:pt x="119" y="576"/>
                    <a:pt x="185" y="621"/>
                    <a:pt x="257" y="6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22"/>
            <p:cNvSpPr>
              <a:spLocks/>
            </p:cNvSpPr>
            <p:nvPr userDrawn="1"/>
          </p:nvSpPr>
          <p:spPr bwMode="auto">
            <a:xfrm>
              <a:off x="-704850" y="663575"/>
              <a:ext cx="998538" cy="1968500"/>
            </a:xfrm>
            <a:custGeom>
              <a:avLst/>
              <a:gdLst>
                <a:gd name="T0" fmla="*/ 50 w 266"/>
                <a:gd name="T1" fmla="*/ 520 h 525"/>
                <a:gd name="T2" fmla="*/ 78 w 266"/>
                <a:gd name="T3" fmla="*/ 525 h 525"/>
                <a:gd name="T4" fmla="*/ 78 w 266"/>
                <a:gd name="T5" fmla="*/ 525 h 525"/>
                <a:gd name="T6" fmla="*/ 243 w 266"/>
                <a:gd name="T7" fmla="*/ 389 h 525"/>
                <a:gd name="T8" fmla="*/ 266 w 266"/>
                <a:gd name="T9" fmla="*/ 211 h 525"/>
                <a:gd name="T10" fmla="*/ 249 w 266"/>
                <a:gd name="T11" fmla="*/ 27 h 525"/>
                <a:gd name="T12" fmla="*/ 246 w 266"/>
                <a:gd name="T13" fmla="*/ 11 h 525"/>
                <a:gd name="T14" fmla="*/ 238 w 266"/>
                <a:gd name="T15" fmla="*/ 0 h 525"/>
                <a:gd name="T16" fmla="*/ 232 w 266"/>
                <a:gd name="T17" fmla="*/ 3 h 525"/>
                <a:gd name="T18" fmla="*/ 225 w 266"/>
                <a:gd name="T19" fmla="*/ 8 h 525"/>
                <a:gd name="T20" fmla="*/ 207 w 266"/>
                <a:gd name="T21" fmla="*/ 24 h 525"/>
                <a:gd name="T22" fmla="*/ 146 w 266"/>
                <a:gd name="T23" fmla="*/ 84 h 525"/>
                <a:gd name="T24" fmla="*/ 23 w 266"/>
                <a:gd name="T25" fmla="*/ 289 h 525"/>
                <a:gd name="T26" fmla="*/ 0 w 266"/>
                <a:gd name="T27" fmla="*/ 417 h 525"/>
                <a:gd name="T28" fmla="*/ 13 w 266"/>
                <a:gd name="T29" fmla="*/ 483 h 525"/>
                <a:gd name="T30" fmla="*/ 50 w 266"/>
                <a:gd name="T31" fmla="*/ 52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525">
                  <a:moveTo>
                    <a:pt x="50" y="520"/>
                  </a:moveTo>
                  <a:cubicBezTo>
                    <a:pt x="57" y="523"/>
                    <a:pt x="67" y="525"/>
                    <a:pt x="78" y="525"/>
                  </a:cubicBezTo>
                  <a:cubicBezTo>
                    <a:pt x="78" y="525"/>
                    <a:pt x="78" y="525"/>
                    <a:pt x="78" y="525"/>
                  </a:cubicBezTo>
                  <a:cubicBezTo>
                    <a:pt x="129" y="525"/>
                    <a:pt x="213" y="483"/>
                    <a:pt x="243" y="389"/>
                  </a:cubicBezTo>
                  <a:cubicBezTo>
                    <a:pt x="258" y="338"/>
                    <a:pt x="266" y="278"/>
                    <a:pt x="266" y="211"/>
                  </a:cubicBezTo>
                  <a:cubicBezTo>
                    <a:pt x="266" y="127"/>
                    <a:pt x="254" y="54"/>
                    <a:pt x="249" y="27"/>
                  </a:cubicBezTo>
                  <a:cubicBezTo>
                    <a:pt x="247" y="16"/>
                    <a:pt x="246" y="11"/>
                    <a:pt x="246" y="11"/>
                  </a:cubicBezTo>
                  <a:cubicBezTo>
                    <a:pt x="245" y="6"/>
                    <a:pt x="242" y="0"/>
                    <a:pt x="238" y="0"/>
                  </a:cubicBezTo>
                  <a:cubicBezTo>
                    <a:pt x="236" y="0"/>
                    <a:pt x="234" y="1"/>
                    <a:pt x="232" y="3"/>
                  </a:cubicBezTo>
                  <a:cubicBezTo>
                    <a:pt x="231" y="3"/>
                    <a:pt x="229" y="5"/>
                    <a:pt x="225" y="8"/>
                  </a:cubicBezTo>
                  <a:cubicBezTo>
                    <a:pt x="221" y="12"/>
                    <a:pt x="215" y="17"/>
                    <a:pt x="207" y="24"/>
                  </a:cubicBezTo>
                  <a:cubicBezTo>
                    <a:pt x="195" y="34"/>
                    <a:pt x="173" y="55"/>
                    <a:pt x="146" y="84"/>
                  </a:cubicBezTo>
                  <a:cubicBezTo>
                    <a:pt x="104" y="131"/>
                    <a:pt x="49" y="204"/>
                    <a:pt x="23" y="289"/>
                  </a:cubicBezTo>
                  <a:cubicBezTo>
                    <a:pt x="7" y="339"/>
                    <a:pt x="0" y="382"/>
                    <a:pt x="0" y="417"/>
                  </a:cubicBezTo>
                  <a:cubicBezTo>
                    <a:pt x="0" y="443"/>
                    <a:pt x="4" y="465"/>
                    <a:pt x="13" y="483"/>
                  </a:cubicBezTo>
                  <a:cubicBezTo>
                    <a:pt x="21" y="500"/>
                    <a:pt x="33" y="512"/>
                    <a:pt x="50" y="5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23"/>
            <p:cNvSpPr>
              <a:spLocks/>
            </p:cNvSpPr>
            <p:nvPr userDrawn="1"/>
          </p:nvSpPr>
          <p:spPr bwMode="auto">
            <a:xfrm>
              <a:off x="-1597025" y="663575"/>
              <a:ext cx="900113" cy="1968500"/>
            </a:xfrm>
            <a:custGeom>
              <a:avLst/>
              <a:gdLst>
                <a:gd name="T0" fmla="*/ 238 w 240"/>
                <a:gd name="T1" fmla="*/ 267 h 525"/>
                <a:gd name="T2" fmla="*/ 240 w 240"/>
                <a:gd name="T3" fmla="*/ 261 h 525"/>
                <a:gd name="T4" fmla="*/ 43 w 240"/>
                <a:gd name="T5" fmla="*/ 8 h 525"/>
                <a:gd name="T6" fmla="*/ 36 w 240"/>
                <a:gd name="T7" fmla="*/ 3 h 525"/>
                <a:gd name="T8" fmla="*/ 29 w 240"/>
                <a:gd name="T9" fmla="*/ 0 h 525"/>
                <a:gd name="T10" fmla="*/ 21 w 240"/>
                <a:gd name="T11" fmla="*/ 11 h 525"/>
                <a:gd name="T12" fmla="*/ 18 w 240"/>
                <a:gd name="T13" fmla="*/ 27 h 525"/>
                <a:gd name="T14" fmla="*/ 10 w 240"/>
                <a:gd name="T15" fmla="*/ 70 h 525"/>
                <a:gd name="T16" fmla="*/ 0 w 240"/>
                <a:gd name="T17" fmla="*/ 211 h 525"/>
                <a:gd name="T18" fmla="*/ 24 w 240"/>
                <a:gd name="T19" fmla="*/ 388 h 525"/>
                <a:gd name="T20" fmla="*/ 193 w 240"/>
                <a:gd name="T21" fmla="*/ 525 h 525"/>
                <a:gd name="T22" fmla="*/ 193 w 240"/>
                <a:gd name="T23" fmla="*/ 525 h 525"/>
                <a:gd name="T24" fmla="*/ 222 w 240"/>
                <a:gd name="T25" fmla="*/ 520 h 525"/>
                <a:gd name="T26" fmla="*/ 235 w 240"/>
                <a:gd name="T27" fmla="*/ 513 h 525"/>
                <a:gd name="T28" fmla="*/ 224 w 240"/>
                <a:gd name="T29" fmla="*/ 495 h 525"/>
                <a:gd name="T30" fmla="*/ 209 w 240"/>
                <a:gd name="T31" fmla="*/ 417 h 525"/>
                <a:gd name="T32" fmla="*/ 233 w 240"/>
                <a:gd name="T33" fmla="*/ 281 h 525"/>
                <a:gd name="T34" fmla="*/ 238 w 240"/>
                <a:gd name="T35" fmla="*/ 26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525">
                  <a:moveTo>
                    <a:pt x="238" y="267"/>
                  </a:moveTo>
                  <a:cubicBezTo>
                    <a:pt x="238" y="265"/>
                    <a:pt x="239" y="263"/>
                    <a:pt x="240" y="261"/>
                  </a:cubicBezTo>
                  <a:cubicBezTo>
                    <a:pt x="184" y="123"/>
                    <a:pt x="57" y="20"/>
                    <a:pt x="43" y="8"/>
                  </a:cubicBezTo>
                  <a:cubicBezTo>
                    <a:pt x="38" y="5"/>
                    <a:pt x="36" y="3"/>
                    <a:pt x="36" y="3"/>
                  </a:cubicBezTo>
                  <a:cubicBezTo>
                    <a:pt x="33" y="1"/>
                    <a:pt x="31" y="0"/>
                    <a:pt x="29" y="0"/>
                  </a:cubicBezTo>
                  <a:cubicBezTo>
                    <a:pt x="25" y="0"/>
                    <a:pt x="22" y="6"/>
                    <a:pt x="21" y="11"/>
                  </a:cubicBezTo>
                  <a:cubicBezTo>
                    <a:pt x="20" y="12"/>
                    <a:pt x="19" y="17"/>
                    <a:pt x="18" y="27"/>
                  </a:cubicBezTo>
                  <a:cubicBezTo>
                    <a:pt x="16" y="34"/>
                    <a:pt x="13" y="49"/>
                    <a:pt x="10" y="70"/>
                  </a:cubicBezTo>
                  <a:cubicBezTo>
                    <a:pt x="6" y="103"/>
                    <a:pt x="0" y="154"/>
                    <a:pt x="0" y="211"/>
                  </a:cubicBezTo>
                  <a:cubicBezTo>
                    <a:pt x="0" y="279"/>
                    <a:pt x="8" y="339"/>
                    <a:pt x="24" y="388"/>
                  </a:cubicBezTo>
                  <a:cubicBezTo>
                    <a:pt x="54" y="483"/>
                    <a:pt x="140" y="525"/>
                    <a:pt x="193" y="525"/>
                  </a:cubicBezTo>
                  <a:cubicBezTo>
                    <a:pt x="193" y="525"/>
                    <a:pt x="193" y="525"/>
                    <a:pt x="193" y="525"/>
                  </a:cubicBezTo>
                  <a:cubicBezTo>
                    <a:pt x="204" y="525"/>
                    <a:pt x="214" y="523"/>
                    <a:pt x="222" y="520"/>
                  </a:cubicBezTo>
                  <a:cubicBezTo>
                    <a:pt x="226" y="518"/>
                    <a:pt x="230" y="516"/>
                    <a:pt x="235" y="513"/>
                  </a:cubicBezTo>
                  <a:cubicBezTo>
                    <a:pt x="231" y="508"/>
                    <a:pt x="227" y="502"/>
                    <a:pt x="224" y="495"/>
                  </a:cubicBezTo>
                  <a:cubicBezTo>
                    <a:pt x="214" y="474"/>
                    <a:pt x="209" y="449"/>
                    <a:pt x="209" y="417"/>
                  </a:cubicBezTo>
                  <a:cubicBezTo>
                    <a:pt x="209" y="378"/>
                    <a:pt x="217" y="332"/>
                    <a:pt x="233" y="281"/>
                  </a:cubicBezTo>
                  <a:cubicBezTo>
                    <a:pt x="235" y="276"/>
                    <a:pt x="236" y="271"/>
                    <a:pt x="238" y="2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24"/>
            <p:cNvSpPr>
              <a:spLocks/>
            </p:cNvSpPr>
            <p:nvPr userDrawn="1"/>
          </p:nvSpPr>
          <p:spPr bwMode="auto">
            <a:xfrm>
              <a:off x="-1143000" y="-179387"/>
              <a:ext cx="982663" cy="1682750"/>
            </a:xfrm>
            <a:custGeom>
              <a:avLst/>
              <a:gdLst>
                <a:gd name="T0" fmla="*/ 134 w 262"/>
                <a:gd name="T1" fmla="*/ 449 h 449"/>
                <a:gd name="T2" fmla="*/ 262 w 262"/>
                <a:gd name="T3" fmla="*/ 268 h 449"/>
                <a:gd name="T4" fmla="*/ 147 w 262"/>
                <a:gd name="T5" fmla="*/ 18 h 449"/>
                <a:gd name="T6" fmla="*/ 140 w 262"/>
                <a:gd name="T7" fmla="*/ 7 h 449"/>
                <a:gd name="T8" fmla="*/ 131 w 262"/>
                <a:gd name="T9" fmla="*/ 0 h 449"/>
                <a:gd name="T10" fmla="*/ 122 w 262"/>
                <a:gd name="T11" fmla="*/ 7 h 449"/>
                <a:gd name="T12" fmla="*/ 115 w 262"/>
                <a:gd name="T13" fmla="*/ 18 h 449"/>
                <a:gd name="T14" fmla="*/ 96 w 262"/>
                <a:gd name="T15" fmla="*/ 50 h 449"/>
                <a:gd name="T16" fmla="*/ 40 w 262"/>
                <a:gd name="T17" fmla="*/ 162 h 449"/>
                <a:gd name="T18" fmla="*/ 0 w 262"/>
                <a:gd name="T19" fmla="*/ 265 h 449"/>
                <a:gd name="T20" fmla="*/ 134 w 262"/>
                <a:gd name="T21"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449">
                  <a:moveTo>
                    <a:pt x="134" y="449"/>
                  </a:moveTo>
                  <a:cubicBezTo>
                    <a:pt x="162" y="388"/>
                    <a:pt x="205" y="327"/>
                    <a:pt x="262" y="268"/>
                  </a:cubicBezTo>
                  <a:cubicBezTo>
                    <a:pt x="223" y="150"/>
                    <a:pt x="169" y="54"/>
                    <a:pt x="147" y="18"/>
                  </a:cubicBezTo>
                  <a:cubicBezTo>
                    <a:pt x="143" y="11"/>
                    <a:pt x="140" y="7"/>
                    <a:pt x="140" y="7"/>
                  </a:cubicBezTo>
                  <a:cubicBezTo>
                    <a:pt x="136" y="0"/>
                    <a:pt x="132" y="0"/>
                    <a:pt x="131" y="0"/>
                  </a:cubicBezTo>
                  <a:cubicBezTo>
                    <a:pt x="128" y="0"/>
                    <a:pt x="125" y="2"/>
                    <a:pt x="122" y="7"/>
                  </a:cubicBezTo>
                  <a:cubicBezTo>
                    <a:pt x="122" y="7"/>
                    <a:pt x="119" y="11"/>
                    <a:pt x="115" y="18"/>
                  </a:cubicBezTo>
                  <a:cubicBezTo>
                    <a:pt x="108" y="29"/>
                    <a:pt x="102" y="39"/>
                    <a:pt x="96" y="50"/>
                  </a:cubicBezTo>
                  <a:cubicBezTo>
                    <a:pt x="83" y="74"/>
                    <a:pt x="62" y="113"/>
                    <a:pt x="40" y="162"/>
                  </a:cubicBezTo>
                  <a:cubicBezTo>
                    <a:pt x="26" y="196"/>
                    <a:pt x="12" y="230"/>
                    <a:pt x="0" y="265"/>
                  </a:cubicBezTo>
                  <a:cubicBezTo>
                    <a:pt x="42" y="307"/>
                    <a:pt x="97" y="371"/>
                    <a:pt x="134" y="4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25"/>
            <p:cNvSpPr>
              <a:spLocks/>
            </p:cNvSpPr>
            <p:nvPr userDrawn="1"/>
          </p:nvSpPr>
          <p:spPr bwMode="auto">
            <a:xfrm>
              <a:off x="15875" y="239713"/>
              <a:ext cx="952500" cy="2339975"/>
            </a:xfrm>
            <a:custGeom>
              <a:avLst/>
              <a:gdLst>
                <a:gd name="T0" fmla="*/ 61 w 254"/>
                <a:gd name="T1" fmla="*/ 88 h 624"/>
                <a:gd name="T2" fmla="*/ 82 w 254"/>
                <a:gd name="T3" fmla="*/ 118 h 624"/>
                <a:gd name="T4" fmla="*/ 82 w 254"/>
                <a:gd name="T5" fmla="*/ 119 h 624"/>
                <a:gd name="T6" fmla="*/ 103 w 254"/>
                <a:gd name="T7" fmla="*/ 324 h 624"/>
                <a:gd name="T8" fmla="*/ 78 w 254"/>
                <a:gd name="T9" fmla="*/ 510 h 624"/>
                <a:gd name="T10" fmla="*/ 0 w 254"/>
                <a:gd name="T11" fmla="*/ 624 h 624"/>
                <a:gd name="T12" fmla="*/ 182 w 254"/>
                <a:gd name="T13" fmla="*/ 496 h 624"/>
                <a:gd name="T14" fmla="*/ 254 w 254"/>
                <a:gd name="T15" fmla="*/ 157 h 624"/>
                <a:gd name="T16" fmla="*/ 250 w 254"/>
                <a:gd name="T17" fmla="*/ 55 h 624"/>
                <a:gd name="T18" fmla="*/ 245 w 254"/>
                <a:gd name="T19" fmla="*/ 15 h 624"/>
                <a:gd name="T20" fmla="*/ 230 w 254"/>
                <a:gd name="T21" fmla="*/ 0 h 624"/>
                <a:gd name="T22" fmla="*/ 222 w 254"/>
                <a:gd name="T23" fmla="*/ 2 h 624"/>
                <a:gd name="T24" fmla="*/ 222 w 254"/>
                <a:gd name="T25" fmla="*/ 2 h 624"/>
                <a:gd name="T26" fmla="*/ 222 w 254"/>
                <a:gd name="T27" fmla="*/ 2 h 624"/>
                <a:gd name="T28" fmla="*/ 211 w 254"/>
                <a:gd name="T29" fmla="*/ 7 h 624"/>
                <a:gd name="T30" fmla="*/ 182 w 254"/>
                <a:gd name="T31" fmla="*/ 20 h 624"/>
                <a:gd name="T32" fmla="*/ 178 w 254"/>
                <a:gd name="T33" fmla="*/ 22 h 624"/>
                <a:gd name="T34" fmla="*/ 72 w 254"/>
                <a:gd name="T35" fmla="*/ 80 h 624"/>
                <a:gd name="T36" fmla="*/ 61 w 254"/>
                <a:gd name="T37" fmla="*/ 8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624">
                  <a:moveTo>
                    <a:pt x="61" y="88"/>
                  </a:moveTo>
                  <a:cubicBezTo>
                    <a:pt x="71" y="93"/>
                    <a:pt x="79" y="104"/>
                    <a:pt x="82" y="118"/>
                  </a:cubicBezTo>
                  <a:cubicBezTo>
                    <a:pt x="82" y="118"/>
                    <a:pt x="82" y="118"/>
                    <a:pt x="82" y="119"/>
                  </a:cubicBezTo>
                  <a:cubicBezTo>
                    <a:pt x="87" y="142"/>
                    <a:pt x="103" y="226"/>
                    <a:pt x="103" y="324"/>
                  </a:cubicBezTo>
                  <a:cubicBezTo>
                    <a:pt x="103" y="394"/>
                    <a:pt x="95" y="457"/>
                    <a:pt x="78" y="510"/>
                  </a:cubicBezTo>
                  <a:cubicBezTo>
                    <a:pt x="61" y="566"/>
                    <a:pt x="28" y="602"/>
                    <a:pt x="0" y="624"/>
                  </a:cubicBezTo>
                  <a:cubicBezTo>
                    <a:pt x="72" y="620"/>
                    <a:pt x="136" y="575"/>
                    <a:pt x="182" y="496"/>
                  </a:cubicBezTo>
                  <a:cubicBezTo>
                    <a:pt x="242" y="391"/>
                    <a:pt x="254" y="253"/>
                    <a:pt x="254" y="157"/>
                  </a:cubicBezTo>
                  <a:cubicBezTo>
                    <a:pt x="254" y="122"/>
                    <a:pt x="253" y="88"/>
                    <a:pt x="250" y="55"/>
                  </a:cubicBezTo>
                  <a:cubicBezTo>
                    <a:pt x="248" y="30"/>
                    <a:pt x="246" y="15"/>
                    <a:pt x="245" y="15"/>
                  </a:cubicBezTo>
                  <a:cubicBezTo>
                    <a:pt x="244" y="6"/>
                    <a:pt x="239" y="0"/>
                    <a:pt x="230" y="0"/>
                  </a:cubicBezTo>
                  <a:cubicBezTo>
                    <a:pt x="228" y="0"/>
                    <a:pt x="226" y="1"/>
                    <a:pt x="222" y="2"/>
                  </a:cubicBezTo>
                  <a:cubicBezTo>
                    <a:pt x="222" y="2"/>
                    <a:pt x="222" y="2"/>
                    <a:pt x="222" y="2"/>
                  </a:cubicBezTo>
                  <a:cubicBezTo>
                    <a:pt x="222" y="2"/>
                    <a:pt x="222" y="2"/>
                    <a:pt x="222" y="2"/>
                  </a:cubicBezTo>
                  <a:cubicBezTo>
                    <a:pt x="222" y="2"/>
                    <a:pt x="218" y="4"/>
                    <a:pt x="211" y="7"/>
                  </a:cubicBezTo>
                  <a:cubicBezTo>
                    <a:pt x="204" y="10"/>
                    <a:pt x="194" y="14"/>
                    <a:pt x="182" y="20"/>
                  </a:cubicBezTo>
                  <a:cubicBezTo>
                    <a:pt x="178" y="22"/>
                    <a:pt x="178" y="22"/>
                    <a:pt x="178" y="22"/>
                  </a:cubicBezTo>
                  <a:cubicBezTo>
                    <a:pt x="142" y="39"/>
                    <a:pt x="106" y="59"/>
                    <a:pt x="72" y="80"/>
                  </a:cubicBezTo>
                  <a:cubicBezTo>
                    <a:pt x="68" y="83"/>
                    <a:pt x="64" y="85"/>
                    <a:pt x="61"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26"/>
            <p:cNvSpPr>
              <a:spLocks/>
            </p:cNvSpPr>
            <p:nvPr userDrawn="1"/>
          </p:nvSpPr>
          <p:spPr bwMode="auto">
            <a:xfrm>
              <a:off x="-284163" y="-63500"/>
              <a:ext cx="581025" cy="738188"/>
            </a:xfrm>
            <a:custGeom>
              <a:avLst/>
              <a:gdLst>
                <a:gd name="T0" fmla="*/ 155 w 155"/>
                <a:gd name="T1" fmla="*/ 126 h 197"/>
                <a:gd name="T2" fmla="*/ 126 w 155"/>
                <a:gd name="T3" fmla="*/ 13 h 197"/>
                <a:gd name="T4" fmla="*/ 126 w 155"/>
                <a:gd name="T5" fmla="*/ 12 h 197"/>
                <a:gd name="T6" fmla="*/ 111 w 155"/>
                <a:gd name="T7" fmla="*/ 0 h 197"/>
                <a:gd name="T8" fmla="*/ 108 w 155"/>
                <a:gd name="T9" fmla="*/ 0 h 197"/>
                <a:gd name="T10" fmla="*/ 108 w 155"/>
                <a:gd name="T11" fmla="*/ 0 h 197"/>
                <a:gd name="T12" fmla="*/ 108 w 155"/>
                <a:gd name="T13" fmla="*/ 0 h 197"/>
                <a:gd name="T14" fmla="*/ 101 w 155"/>
                <a:gd name="T15" fmla="*/ 3 h 197"/>
                <a:gd name="T16" fmla="*/ 101 w 155"/>
                <a:gd name="T17" fmla="*/ 3 h 197"/>
                <a:gd name="T18" fmla="*/ 101 w 155"/>
                <a:gd name="T19" fmla="*/ 3 h 197"/>
                <a:gd name="T20" fmla="*/ 61 w 155"/>
                <a:gd name="T21" fmla="*/ 30 h 197"/>
                <a:gd name="T22" fmla="*/ 0 w 155"/>
                <a:gd name="T23" fmla="*/ 77 h 197"/>
                <a:gd name="T24" fmla="*/ 50 w 155"/>
                <a:gd name="T25" fmla="*/ 197 h 197"/>
                <a:gd name="T26" fmla="*/ 155 w 155"/>
                <a:gd name="T27" fmla="*/ 12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126"/>
                  </a:moveTo>
                  <a:cubicBezTo>
                    <a:pt x="144" y="70"/>
                    <a:pt x="131" y="28"/>
                    <a:pt x="126" y="13"/>
                  </a:cubicBezTo>
                  <a:cubicBezTo>
                    <a:pt x="126" y="12"/>
                    <a:pt x="126" y="12"/>
                    <a:pt x="126" y="12"/>
                  </a:cubicBezTo>
                  <a:cubicBezTo>
                    <a:pt x="123" y="4"/>
                    <a:pt x="118" y="0"/>
                    <a:pt x="111" y="0"/>
                  </a:cubicBezTo>
                  <a:cubicBezTo>
                    <a:pt x="110" y="0"/>
                    <a:pt x="109" y="0"/>
                    <a:pt x="108" y="0"/>
                  </a:cubicBezTo>
                  <a:cubicBezTo>
                    <a:pt x="108" y="0"/>
                    <a:pt x="108" y="0"/>
                    <a:pt x="108" y="0"/>
                  </a:cubicBezTo>
                  <a:cubicBezTo>
                    <a:pt x="108" y="0"/>
                    <a:pt x="108" y="0"/>
                    <a:pt x="108" y="0"/>
                  </a:cubicBezTo>
                  <a:cubicBezTo>
                    <a:pt x="106" y="0"/>
                    <a:pt x="103" y="1"/>
                    <a:pt x="101" y="3"/>
                  </a:cubicBezTo>
                  <a:cubicBezTo>
                    <a:pt x="101" y="3"/>
                    <a:pt x="101" y="3"/>
                    <a:pt x="101" y="3"/>
                  </a:cubicBezTo>
                  <a:cubicBezTo>
                    <a:pt x="101" y="3"/>
                    <a:pt x="101" y="3"/>
                    <a:pt x="101" y="3"/>
                  </a:cubicBezTo>
                  <a:cubicBezTo>
                    <a:pt x="101" y="3"/>
                    <a:pt x="85" y="12"/>
                    <a:pt x="61" y="30"/>
                  </a:cubicBezTo>
                  <a:cubicBezTo>
                    <a:pt x="47" y="40"/>
                    <a:pt x="26" y="56"/>
                    <a:pt x="0" y="77"/>
                  </a:cubicBezTo>
                  <a:cubicBezTo>
                    <a:pt x="19" y="117"/>
                    <a:pt x="36" y="157"/>
                    <a:pt x="50" y="197"/>
                  </a:cubicBezTo>
                  <a:cubicBezTo>
                    <a:pt x="82" y="172"/>
                    <a:pt x="116" y="149"/>
                    <a:pt x="155" y="1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4" name="Freeform 27"/>
            <p:cNvSpPr>
              <a:spLocks/>
            </p:cNvSpPr>
            <p:nvPr userDrawn="1"/>
          </p:nvSpPr>
          <p:spPr bwMode="auto">
            <a:xfrm>
              <a:off x="-1600200" y="-63500"/>
              <a:ext cx="581025" cy="738188"/>
            </a:xfrm>
            <a:custGeom>
              <a:avLst/>
              <a:gdLst>
                <a:gd name="T0" fmla="*/ 155 w 155"/>
                <a:gd name="T1" fmla="*/ 77 h 197"/>
                <a:gd name="T2" fmla="*/ 94 w 155"/>
                <a:gd name="T3" fmla="*/ 30 h 197"/>
                <a:gd name="T4" fmla="*/ 54 w 155"/>
                <a:gd name="T5" fmla="*/ 3 h 197"/>
                <a:gd name="T6" fmla="*/ 54 w 155"/>
                <a:gd name="T7" fmla="*/ 3 h 197"/>
                <a:gd name="T8" fmla="*/ 54 w 155"/>
                <a:gd name="T9" fmla="*/ 3 h 197"/>
                <a:gd name="T10" fmla="*/ 47 w 155"/>
                <a:gd name="T11" fmla="*/ 0 h 197"/>
                <a:gd name="T12" fmla="*/ 47 w 155"/>
                <a:gd name="T13" fmla="*/ 0 h 197"/>
                <a:gd name="T14" fmla="*/ 47 w 155"/>
                <a:gd name="T15" fmla="*/ 0 h 197"/>
                <a:gd name="T16" fmla="*/ 44 w 155"/>
                <a:gd name="T17" fmla="*/ 0 h 197"/>
                <a:gd name="T18" fmla="*/ 29 w 155"/>
                <a:gd name="T19" fmla="*/ 12 h 197"/>
                <a:gd name="T20" fmla="*/ 29 w 155"/>
                <a:gd name="T21" fmla="*/ 13 h 197"/>
                <a:gd name="T22" fmla="*/ 0 w 155"/>
                <a:gd name="T23" fmla="*/ 126 h 197"/>
                <a:gd name="T24" fmla="*/ 105 w 155"/>
                <a:gd name="T25" fmla="*/ 197 h 197"/>
                <a:gd name="T26" fmla="*/ 155 w 155"/>
                <a:gd name="T2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77"/>
                  </a:moveTo>
                  <a:cubicBezTo>
                    <a:pt x="135" y="60"/>
                    <a:pt x="114" y="44"/>
                    <a:pt x="94" y="30"/>
                  </a:cubicBezTo>
                  <a:cubicBezTo>
                    <a:pt x="70" y="12"/>
                    <a:pt x="54" y="3"/>
                    <a:pt x="54" y="3"/>
                  </a:cubicBezTo>
                  <a:cubicBezTo>
                    <a:pt x="54" y="3"/>
                    <a:pt x="54" y="3"/>
                    <a:pt x="54" y="3"/>
                  </a:cubicBezTo>
                  <a:cubicBezTo>
                    <a:pt x="54" y="3"/>
                    <a:pt x="54" y="3"/>
                    <a:pt x="54" y="3"/>
                  </a:cubicBezTo>
                  <a:cubicBezTo>
                    <a:pt x="52" y="1"/>
                    <a:pt x="49" y="0"/>
                    <a:pt x="47" y="0"/>
                  </a:cubicBezTo>
                  <a:cubicBezTo>
                    <a:pt x="47" y="0"/>
                    <a:pt x="47" y="0"/>
                    <a:pt x="47" y="0"/>
                  </a:cubicBezTo>
                  <a:cubicBezTo>
                    <a:pt x="47" y="0"/>
                    <a:pt x="47" y="0"/>
                    <a:pt x="47" y="0"/>
                  </a:cubicBezTo>
                  <a:cubicBezTo>
                    <a:pt x="46" y="0"/>
                    <a:pt x="45" y="0"/>
                    <a:pt x="44" y="0"/>
                  </a:cubicBezTo>
                  <a:cubicBezTo>
                    <a:pt x="37" y="0"/>
                    <a:pt x="32" y="4"/>
                    <a:pt x="29" y="12"/>
                  </a:cubicBezTo>
                  <a:cubicBezTo>
                    <a:pt x="29" y="12"/>
                    <a:pt x="29" y="12"/>
                    <a:pt x="29" y="13"/>
                  </a:cubicBezTo>
                  <a:cubicBezTo>
                    <a:pt x="24" y="28"/>
                    <a:pt x="11" y="70"/>
                    <a:pt x="0" y="126"/>
                  </a:cubicBezTo>
                  <a:cubicBezTo>
                    <a:pt x="39" y="149"/>
                    <a:pt x="73" y="172"/>
                    <a:pt x="105" y="197"/>
                  </a:cubicBezTo>
                  <a:cubicBezTo>
                    <a:pt x="119" y="158"/>
                    <a:pt x="136" y="118"/>
                    <a:pt x="155"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28"/>
            <p:cNvSpPr>
              <a:spLocks/>
            </p:cNvSpPr>
            <p:nvPr userDrawn="1"/>
          </p:nvSpPr>
          <p:spPr bwMode="auto">
            <a:xfrm>
              <a:off x="-2973388" y="914400"/>
              <a:ext cx="633413" cy="657225"/>
            </a:xfrm>
            <a:custGeom>
              <a:avLst/>
              <a:gdLst>
                <a:gd name="T0" fmla="*/ 169 w 169"/>
                <a:gd name="T1" fmla="*/ 133 h 175"/>
                <a:gd name="T2" fmla="*/ 158 w 169"/>
                <a:gd name="T3" fmla="*/ 5 h 175"/>
                <a:gd name="T4" fmla="*/ 70 w 169"/>
                <a:gd name="T5" fmla="*/ 0 h 175"/>
                <a:gd name="T6" fmla="*/ 59 w 169"/>
                <a:gd name="T7" fmla="*/ 0 h 175"/>
                <a:gd name="T8" fmla="*/ 26 w 169"/>
                <a:gd name="T9" fmla="*/ 0 h 175"/>
                <a:gd name="T10" fmla="*/ 5 w 169"/>
                <a:gd name="T11" fmla="*/ 13 h 175"/>
                <a:gd name="T12" fmla="*/ 0 w 169"/>
                <a:gd name="T13" fmla="*/ 28 h 175"/>
                <a:gd name="T14" fmla="*/ 74 w 169"/>
                <a:gd name="T15" fmla="*/ 175 h 175"/>
                <a:gd name="T16" fmla="*/ 169 w 169"/>
                <a:gd name="T17" fmla="*/ 13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133"/>
                  </a:moveTo>
                  <a:cubicBezTo>
                    <a:pt x="163" y="93"/>
                    <a:pt x="159" y="50"/>
                    <a:pt x="158" y="5"/>
                  </a:cubicBezTo>
                  <a:cubicBezTo>
                    <a:pt x="119" y="1"/>
                    <a:pt x="89" y="0"/>
                    <a:pt x="70" y="0"/>
                  </a:cubicBezTo>
                  <a:cubicBezTo>
                    <a:pt x="66" y="0"/>
                    <a:pt x="63" y="0"/>
                    <a:pt x="59" y="0"/>
                  </a:cubicBezTo>
                  <a:cubicBezTo>
                    <a:pt x="38" y="0"/>
                    <a:pt x="26" y="0"/>
                    <a:pt x="26" y="0"/>
                  </a:cubicBezTo>
                  <a:cubicBezTo>
                    <a:pt x="17" y="1"/>
                    <a:pt x="10" y="5"/>
                    <a:pt x="5" y="13"/>
                  </a:cubicBezTo>
                  <a:cubicBezTo>
                    <a:pt x="2" y="17"/>
                    <a:pt x="0" y="23"/>
                    <a:pt x="0" y="28"/>
                  </a:cubicBezTo>
                  <a:cubicBezTo>
                    <a:pt x="2" y="43"/>
                    <a:pt x="11" y="95"/>
                    <a:pt x="74" y="175"/>
                  </a:cubicBezTo>
                  <a:cubicBezTo>
                    <a:pt x="106" y="159"/>
                    <a:pt x="138" y="145"/>
                    <a:pt x="169" y="1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29"/>
            <p:cNvSpPr>
              <a:spLocks/>
            </p:cNvSpPr>
            <p:nvPr userDrawn="1"/>
          </p:nvSpPr>
          <p:spPr bwMode="auto">
            <a:xfrm>
              <a:off x="1035050" y="914400"/>
              <a:ext cx="635000" cy="657225"/>
            </a:xfrm>
            <a:custGeom>
              <a:avLst/>
              <a:gdLst>
                <a:gd name="T0" fmla="*/ 169 w 169"/>
                <a:gd name="T1" fmla="*/ 28 h 175"/>
                <a:gd name="T2" fmla="*/ 164 w 169"/>
                <a:gd name="T3" fmla="*/ 13 h 175"/>
                <a:gd name="T4" fmla="*/ 143 w 169"/>
                <a:gd name="T5" fmla="*/ 0 h 175"/>
                <a:gd name="T6" fmla="*/ 110 w 169"/>
                <a:gd name="T7" fmla="*/ 0 h 175"/>
                <a:gd name="T8" fmla="*/ 99 w 169"/>
                <a:gd name="T9" fmla="*/ 0 h 175"/>
                <a:gd name="T10" fmla="*/ 11 w 169"/>
                <a:gd name="T11" fmla="*/ 5 h 175"/>
                <a:gd name="T12" fmla="*/ 0 w 169"/>
                <a:gd name="T13" fmla="*/ 133 h 175"/>
                <a:gd name="T14" fmla="*/ 95 w 169"/>
                <a:gd name="T15" fmla="*/ 175 h 175"/>
                <a:gd name="T16" fmla="*/ 169 w 169"/>
                <a:gd name="T17" fmla="*/ 2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28"/>
                  </a:moveTo>
                  <a:cubicBezTo>
                    <a:pt x="169" y="23"/>
                    <a:pt x="166" y="16"/>
                    <a:pt x="164" y="13"/>
                  </a:cubicBezTo>
                  <a:cubicBezTo>
                    <a:pt x="159" y="5"/>
                    <a:pt x="152" y="1"/>
                    <a:pt x="143" y="0"/>
                  </a:cubicBezTo>
                  <a:cubicBezTo>
                    <a:pt x="143" y="0"/>
                    <a:pt x="131" y="0"/>
                    <a:pt x="110" y="0"/>
                  </a:cubicBezTo>
                  <a:cubicBezTo>
                    <a:pt x="106" y="0"/>
                    <a:pt x="103" y="0"/>
                    <a:pt x="99" y="0"/>
                  </a:cubicBezTo>
                  <a:cubicBezTo>
                    <a:pt x="80" y="0"/>
                    <a:pt x="49" y="1"/>
                    <a:pt x="11" y="5"/>
                  </a:cubicBezTo>
                  <a:cubicBezTo>
                    <a:pt x="10" y="49"/>
                    <a:pt x="6" y="92"/>
                    <a:pt x="0" y="133"/>
                  </a:cubicBezTo>
                  <a:cubicBezTo>
                    <a:pt x="31" y="145"/>
                    <a:pt x="63" y="159"/>
                    <a:pt x="95" y="175"/>
                  </a:cubicBezTo>
                  <a:cubicBezTo>
                    <a:pt x="158" y="95"/>
                    <a:pt x="167" y="43"/>
                    <a:pt x="169"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30"/>
            <p:cNvSpPr>
              <a:spLocks/>
            </p:cNvSpPr>
            <p:nvPr userDrawn="1"/>
          </p:nvSpPr>
          <p:spPr bwMode="auto">
            <a:xfrm>
              <a:off x="401638" y="1522413"/>
              <a:ext cx="1485900" cy="1046163"/>
            </a:xfrm>
            <a:custGeom>
              <a:avLst/>
              <a:gdLst>
                <a:gd name="T0" fmla="*/ 385 w 396"/>
                <a:gd name="T1" fmla="*/ 119 h 279"/>
                <a:gd name="T2" fmla="*/ 376 w 396"/>
                <a:gd name="T3" fmla="*/ 112 h 279"/>
                <a:gd name="T4" fmla="*/ 375 w 396"/>
                <a:gd name="T5" fmla="*/ 112 h 279"/>
                <a:gd name="T6" fmla="*/ 375 w 396"/>
                <a:gd name="T7" fmla="*/ 112 h 279"/>
                <a:gd name="T8" fmla="*/ 355 w 396"/>
                <a:gd name="T9" fmla="*/ 99 h 279"/>
                <a:gd name="T10" fmla="*/ 348 w 396"/>
                <a:gd name="T11" fmla="*/ 94 h 279"/>
                <a:gd name="T12" fmla="*/ 250 w 396"/>
                <a:gd name="T13" fmla="*/ 38 h 279"/>
                <a:gd name="T14" fmla="*/ 164 w 396"/>
                <a:gd name="T15" fmla="*/ 0 h 279"/>
                <a:gd name="T16" fmla="*/ 104 w 396"/>
                <a:gd name="T17" fmla="*/ 168 h 279"/>
                <a:gd name="T18" fmla="*/ 0 w 396"/>
                <a:gd name="T19" fmla="*/ 279 h 279"/>
                <a:gd name="T20" fmla="*/ 391 w 396"/>
                <a:gd name="T21" fmla="*/ 156 h 279"/>
                <a:gd name="T22" fmla="*/ 391 w 396"/>
                <a:gd name="T23" fmla="*/ 156 h 279"/>
                <a:gd name="T24" fmla="*/ 396 w 396"/>
                <a:gd name="T25" fmla="*/ 141 h 279"/>
                <a:gd name="T26" fmla="*/ 385 w 396"/>
                <a:gd name="T27" fmla="*/ 11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 h="279">
                  <a:moveTo>
                    <a:pt x="385" y="119"/>
                  </a:moveTo>
                  <a:cubicBezTo>
                    <a:pt x="385" y="119"/>
                    <a:pt x="382" y="117"/>
                    <a:pt x="376" y="112"/>
                  </a:cubicBezTo>
                  <a:cubicBezTo>
                    <a:pt x="375" y="112"/>
                    <a:pt x="375" y="112"/>
                    <a:pt x="375" y="112"/>
                  </a:cubicBezTo>
                  <a:cubicBezTo>
                    <a:pt x="375" y="112"/>
                    <a:pt x="375" y="112"/>
                    <a:pt x="375" y="112"/>
                  </a:cubicBezTo>
                  <a:cubicBezTo>
                    <a:pt x="371" y="109"/>
                    <a:pt x="364" y="104"/>
                    <a:pt x="355" y="99"/>
                  </a:cubicBezTo>
                  <a:cubicBezTo>
                    <a:pt x="353" y="97"/>
                    <a:pt x="350" y="96"/>
                    <a:pt x="348" y="94"/>
                  </a:cubicBezTo>
                  <a:cubicBezTo>
                    <a:pt x="327" y="80"/>
                    <a:pt x="292" y="59"/>
                    <a:pt x="250" y="38"/>
                  </a:cubicBezTo>
                  <a:cubicBezTo>
                    <a:pt x="221" y="24"/>
                    <a:pt x="192" y="11"/>
                    <a:pt x="164" y="0"/>
                  </a:cubicBezTo>
                  <a:cubicBezTo>
                    <a:pt x="151" y="65"/>
                    <a:pt x="131" y="121"/>
                    <a:pt x="104" y="168"/>
                  </a:cubicBezTo>
                  <a:cubicBezTo>
                    <a:pt x="76" y="217"/>
                    <a:pt x="41" y="255"/>
                    <a:pt x="0" y="279"/>
                  </a:cubicBezTo>
                  <a:cubicBezTo>
                    <a:pt x="298" y="263"/>
                    <a:pt x="383" y="167"/>
                    <a:pt x="391" y="156"/>
                  </a:cubicBezTo>
                  <a:cubicBezTo>
                    <a:pt x="391" y="156"/>
                    <a:pt x="391" y="156"/>
                    <a:pt x="391" y="156"/>
                  </a:cubicBezTo>
                  <a:cubicBezTo>
                    <a:pt x="394" y="151"/>
                    <a:pt x="396" y="146"/>
                    <a:pt x="396" y="141"/>
                  </a:cubicBezTo>
                  <a:cubicBezTo>
                    <a:pt x="396" y="132"/>
                    <a:pt x="392" y="124"/>
                    <a:pt x="385"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31"/>
            <p:cNvSpPr>
              <a:spLocks/>
            </p:cNvSpPr>
            <p:nvPr userDrawn="1"/>
          </p:nvSpPr>
          <p:spPr bwMode="auto">
            <a:xfrm>
              <a:off x="-3190875" y="1522413"/>
              <a:ext cx="1485900" cy="1046163"/>
            </a:xfrm>
            <a:custGeom>
              <a:avLst/>
              <a:gdLst>
                <a:gd name="T0" fmla="*/ 396 w 396"/>
                <a:gd name="T1" fmla="*/ 279 h 279"/>
                <a:gd name="T2" fmla="*/ 292 w 396"/>
                <a:gd name="T3" fmla="*/ 168 h 279"/>
                <a:gd name="T4" fmla="*/ 232 w 396"/>
                <a:gd name="T5" fmla="*/ 0 h 279"/>
                <a:gd name="T6" fmla="*/ 20 w 396"/>
                <a:gd name="T7" fmla="*/ 112 h 279"/>
                <a:gd name="T8" fmla="*/ 11 w 396"/>
                <a:gd name="T9" fmla="*/ 119 h 279"/>
                <a:gd name="T10" fmla="*/ 0 w 396"/>
                <a:gd name="T11" fmla="*/ 141 h 279"/>
                <a:gd name="T12" fmla="*/ 5 w 396"/>
                <a:gd name="T13" fmla="*/ 156 h 279"/>
                <a:gd name="T14" fmla="*/ 5 w 396"/>
                <a:gd name="T15" fmla="*/ 157 h 279"/>
                <a:gd name="T16" fmla="*/ 7 w 396"/>
                <a:gd name="T17" fmla="*/ 159 h 279"/>
                <a:gd name="T18" fmla="*/ 8 w 396"/>
                <a:gd name="T19" fmla="*/ 160 h 279"/>
                <a:gd name="T20" fmla="*/ 23 w 396"/>
                <a:gd name="T21" fmla="*/ 174 h 279"/>
                <a:gd name="T22" fmla="*/ 94 w 396"/>
                <a:gd name="T23" fmla="*/ 217 h 279"/>
                <a:gd name="T24" fmla="*/ 396 w 396"/>
                <a:gd name="T2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79">
                  <a:moveTo>
                    <a:pt x="396" y="279"/>
                  </a:moveTo>
                  <a:cubicBezTo>
                    <a:pt x="356" y="255"/>
                    <a:pt x="320" y="217"/>
                    <a:pt x="292" y="168"/>
                  </a:cubicBezTo>
                  <a:cubicBezTo>
                    <a:pt x="265" y="121"/>
                    <a:pt x="245" y="65"/>
                    <a:pt x="232" y="0"/>
                  </a:cubicBezTo>
                  <a:cubicBezTo>
                    <a:pt x="132" y="38"/>
                    <a:pt x="51" y="91"/>
                    <a:pt x="20" y="112"/>
                  </a:cubicBezTo>
                  <a:cubicBezTo>
                    <a:pt x="14" y="117"/>
                    <a:pt x="11" y="119"/>
                    <a:pt x="11" y="119"/>
                  </a:cubicBezTo>
                  <a:cubicBezTo>
                    <a:pt x="4" y="124"/>
                    <a:pt x="0" y="132"/>
                    <a:pt x="0" y="141"/>
                  </a:cubicBezTo>
                  <a:cubicBezTo>
                    <a:pt x="0" y="146"/>
                    <a:pt x="2" y="151"/>
                    <a:pt x="5" y="156"/>
                  </a:cubicBezTo>
                  <a:cubicBezTo>
                    <a:pt x="5" y="156"/>
                    <a:pt x="5" y="156"/>
                    <a:pt x="5" y="157"/>
                  </a:cubicBezTo>
                  <a:cubicBezTo>
                    <a:pt x="6" y="157"/>
                    <a:pt x="6" y="158"/>
                    <a:pt x="7" y="159"/>
                  </a:cubicBezTo>
                  <a:cubicBezTo>
                    <a:pt x="7" y="159"/>
                    <a:pt x="8" y="160"/>
                    <a:pt x="8" y="160"/>
                  </a:cubicBezTo>
                  <a:cubicBezTo>
                    <a:pt x="10" y="162"/>
                    <a:pt x="15" y="167"/>
                    <a:pt x="23" y="174"/>
                  </a:cubicBezTo>
                  <a:cubicBezTo>
                    <a:pt x="35" y="184"/>
                    <a:pt x="58" y="201"/>
                    <a:pt x="94" y="217"/>
                  </a:cubicBezTo>
                  <a:cubicBezTo>
                    <a:pt x="169" y="251"/>
                    <a:pt x="273" y="273"/>
                    <a:pt x="396" y="2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32"/>
            <p:cNvSpPr>
              <a:spLocks/>
            </p:cNvSpPr>
            <p:nvPr userDrawn="1"/>
          </p:nvSpPr>
          <p:spPr bwMode="auto">
            <a:xfrm>
              <a:off x="-523875" y="2651125"/>
              <a:ext cx="1500188" cy="239713"/>
            </a:xfrm>
            <a:custGeom>
              <a:avLst/>
              <a:gdLst>
                <a:gd name="T0" fmla="*/ 7 w 400"/>
                <a:gd name="T1" fmla="*/ 31 h 64"/>
                <a:gd name="T2" fmla="*/ 54 w 400"/>
                <a:gd name="T3" fmla="*/ 29 h 64"/>
                <a:gd name="T4" fmla="*/ 182 w 400"/>
                <a:gd name="T5" fmla="*/ 47 h 64"/>
                <a:gd name="T6" fmla="*/ 292 w 400"/>
                <a:gd name="T7" fmla="*/ 64 h 64"/>
                <a:gd name="T8" fmla="*/ 392 w 400"/>
                <a:gd name="T9" fmla="*/ 37 h 64"/>
                <a:gd name="T10" fmla="*/ 399 w 400"/>
                <a:gd name="T11" fmla="*/ 18 h 64"/>
                <a:gd name="T12" fmla="*/ 373 w 400"/>
                <a:gd name="T13" fmla="*/ 0 h 64"/>
                <a:gd name="T14" fmla="*/ 301 w 400"/>
                <a:gd name="T15" fmla="*/ 8 h 64"/>
                <a:gd name="T16" fmla="*/ 285 w 400"/>
                <a:gd name="T17" fmla="*/ 10 h 64"/>
                <a:gd name="T18" fmla="*/ 227 w 400"/>
                <a:gd name="T19" fmla="*/ 13 h 64"/>
                <a:gd name="T20" fmla="*/ 181 w 400"/>
                <a:gd name="T21" fmla="*/ 12 h 64"/>
                <a:gd name="T22" fmla="*/ 180 w 400"/>
                <a:gd name="T23" fmla="*/ 12 h 64"/>
                <a:gd name="T24" fmla="*/ 129 w 400"/>
                <a:gd name="T25" fmla="*/ 12 h 64"/>
                <a:gd name="T26" fmla="*/ 3 w 400"/>
                <a:gd name="T27" fmla="*/ 25 h 64"/>
                <a:gd name="T28" fmla="*/ 0 w 400"/>
                <a:gd name="T29" fmla="*/ 29 h 64"/>
                <a:gd name="T30" fmla="*/ 5 w 400"/>
                <a:gd name="T31" fmla="*/ 31 h 64"/>
                <a:gd name="T32" fmla="*/ 7 w 400"/>
                <a:gd name="T33"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 h="64">
                  <a:moveTo>
                    <a:pt x="7" y="31"/>
                  </a:moveTo>
                  <a:cubicBezTo>
                    <a:pt x="23" y="29"/>
                    <a:pt x="39" y="29"/>
                    <a:pt x="54" y="29"/>
                  </a:cubicBezTo>
                  <a:cubicBezTo>
                    <a:pt x="109" y="29"/>
                    <a:pt x="146" y="38"/>
                    <a:pt x="182" y="47"/>
                  </a:cubicBezTo>
                  <a:cubicBezTo>
                    <a:pt x="216" y="56"/>
                    <a:pt x="248" y="64"/>
                    <a:pt x="292" y="64"/>
                  </a:cubicBezTo>
                  <a:cubicBezTo>
                    <a:pt x="339" y="64"/>
                    <a:pt x="377" y="54"/>
                    <a:pt x="392" y="37"/>
                  </a:cubicBezTo>
                  <a:cubicBezTo>
                    <a:pt x="397" y="31"/>
                    <a:pt x="400" y="25"/>
                    <a:pt x="399" y="18"/>
                  </a:cubicBezTo>
                  <a:cubicBezTo>
                    <a:pt x="398" y="6"/>
                    <a:pt x="394" y="0"/>
                    <a:pt x="373" y="0"/>
                  </a:cubicBezTo>
                  <a:cubicBezTo>
                    <a:pt x="358" y="0"/>
                    <a:pt x="335" y="3"/>
                    <a:pt x="301" y="8"/>
                  </a:cubicBezTo>
                  <a:cubicBezTo>
                    <a:pt x="296" y="9"/>
                    <a:pt x="290" y="9"/>
                    <a:pt x="285" y="10"/>
                  </a:cubicBezTo>
                  <a:cubicBezTo>
                    <a:pt x="270" y="12"/>
                    <a:pt x="252" y="13"/>
                    <a:pt x="227" y="13"/>
                  </a:cubicBezTo>
                  <a:cubicBezTo>
                    <a:pt x="213" y="13"/>
                    <a:pt x="197" y="13"/>
                    <a:pt x="181" y="12"/>
                  </a:cubicBezTo>
                  <a:cubicBezTo>
                    <a:pt x="180" y="12"/>
                    <a:pt x="180" y="12"/>
                    <a:pt x="180" y="12"/>
                  </a:cubicBezTo>
                  <a:cubicBezTo>
                    <a:pt x="164" y="12"/>
                    <a:pt x="146" y="12"/>
                    <a:pt x="129" y="12"/>
                  </a:cubicBezTo>
                  <a:cubicBezTo>
                    <a:pt x="92" y="12"/>
                    <a:pt x="45" y="13"/>
                    <a:pt x="3" y="25"/>
                  </a:cubicBezTo>
                  <a:cubicBezTo>
                    <a:pt x="1" y="25"/>
                    <a:pt x="0" y="28"/>
                    <a:pt x="0" y="29"/>
                  </a:cubicBezTo>
                  <a:cubicBezTo>
                    <a:pt x="0" y="30"/>
                    <a:pt x="3" y="31"/>
                    <a:pt x="5" y="31"/>
                  </a:cubicBezTo>
                  <a:cubicBezTo>
                    <a:pt x="5" y="31"/>
                    <a:pt x="6" y="31"/>
                    <a:pt x="7"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33"/>
            <p:cNvSpPr>
              <a:spLocks/>
            </p:cNvSpPr>
            <p:nvPr userDrawn="1"/>
          </p:nvSpPr>
          <p:spPr bwMode="auto">
            <a:xfrm>
              <a:off x="-2279650" y="2651125"/>
              <a:ext cx="1500188" cy="239713"/>
            </a:xfrm>
            <a:custGeom>
              <a:avLst/>
              <a:gdLst>
                <a:gd name="T0" fmla="*/ 346 w 400"/>
                <a:gd name="T1" fmla="*/ 29 h 64"/>
                <a:gd name="T2" fmla="*/ 393 w 400"/>
                <a:gd name="T3" fmla="*/ 31 h 64"/>
                <a:gd name="T4" fmla="*/ 395 w 400"/>
                <a:gd name="T5" fmla="*/ 31 h 64"/>
                <a:gd name="T6" fmla="*/ 400 w 400"/>
                <a:gd name="T7" fmla="*/ 29 h 64"/>
                <a:gd name="T8" fmla="*/ 397 w 400"/>
                <a:gd name="T9" fmla="*/ 25 h 64"/>
                <a:gd name="T10" fmla="*/ 271 w 400"/>
                <a:gd name="T11" fmla="*/ 12 h 64"/>
                <a:gd name="T12" fmla="*/ 271 w 400"/>
                <a:gd name="T13" fmla="*/ 12 h 64"/>
                <a:gd name="T14" fmla="*/ 220 w 400"/>
                <a:gd name="T15" fmla="*/ 12 h 64"/>
                <a:gd name="T16" fmla="*/ 219 w 400"/>
                <a:gd name="T17" fmla="*/ 12 h 64"/>
                <a:gd name="T18" fmla="*/ 173 w 400"/>
                <a:gd name="T19" fmla="*/ 13 h 64"/>
                <a:gd name="T20" fmla="*/ 115 w 400"/>
                <a:gd name="T21" fmla="*/ 10 h 64"/>
                <a:gd name="T22" fmla="*/ 99 w 400"/>
                <a:gd name="T23" fmla="*/ 8 h 64"/>
                <a:gd name="T24" fmla="*/ 27 w 400"/>
                <a:gd name="T25" fmla="*/ 0 h 64"/>
                <a:gd name="T26" fmla="*/ 1 w 400"/>
                <a:gd name="T27" fmla="*/ 18 h 64"/>
                <a:gd name="T28" fmla="*/ 8 w 400"/>
                <a:gd name="T29" fmla="*/ 37 h 64"/>
                <a:gd name="T30" fmla="*/ 108 w 400"/>
                <a:gd name="T31" fmla="*/ 64 h 64"/>
                <a:gd name="T32" fmla="*/ 218 w 400"/>
                <a:gd name="T33" fmla="*/ 47 h 64"/>
                <a:gd name="T34" fmla="*/ 346 w 400"/>
                <a:gd name="T35"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64">
                  <a:moveTo>
                    <a:pt x="346" y="29"/>
                  </a:moveTo>
                  <a:cubicBezTo>
                    <a:pt x="361" y="29"/>
                    <a:pt x="377" y="29"/>
                    <a:pt x="393" y="31"/>
                  </a:cubicBezTo>
                  <a:cubicBezTo>
                    <a:pt x="394" y="31"/>
                    <a:pt x="394" y="31"/>
                    <a:pt x="395" y="31"/>
                  </a:cubicBezTo>
                  <a:cubicBezTo>
                    <a:pt x="397" y="31"/>
                    <a:pt x="400" y="30"/>
                    <a:pt x="400" y="29"/>
                  </a:cubicBezTo>
                  <a:cubicBezTo>
                    <a:pt x="400" y="28"/>
                    <a:pt x="399" y="25"/>
                    <a:pt x="397" y="25"/>
                  </a:cubicBezTo>
                  <a:cubicBezTo>
                    <a:pt x="355" y="13"/>
                    <a:pt x="308" y="12"/>
                    <a:pt x="271" y="12"/>
                  </a:cubicBezTo>
                  <a:cubicBezTo>
                    <a:pt x="271" y="12"/>
                    <a:pt x="271" y="12"/>
                    <a:pt x="271" y="12"/>
                  </a:cubicBezTo>
                  <a:cubicBezTo>
                    <a:pt x="254" y="12"/>
                    <a:pt x="236" y="12"/>
                    <a:pt x="220" y="12"/>
                  </a:cubicBezTo>
                  <a:cubicBezTo>
                    <a:pt x="219" y="12"/>
                    <a:pt x="219" y="12"/>
                    <a:pt x="219" y="12"/>
                  </a:cubicBezTo>
                  <a:cubicBezTo>
                    <a:pt x="203" y="13"/>
                    <a:pt x="187" y="13"/>
                    <a:pt x="173" y="13"/>
                  </a:cubicBezTo>
                  <a:cubicBezTo>
                    <a:pt x="148" y="13"/>
                    <a:pt x="130" y="12"/>
                    <a:pt x="115" y="10"/>
                  </a:cubicBezTo>
                  <a:cubicBezTo>
                    <a:pt x="109" y="9"/>
                    <a:pt x="104" y="9"/>
                    <a:pt x="99" y="8"/>
                  </a:cubicBezTo>
                  <a:cubicBezTo>
                    <a:pt x="65" y="3"/>
                    <a:pt x="42" y="0"/>
                    <a:pt x="27" y="0"/>
                  </a:cubicBezTo>
                  <a:cubicBezTo>
                    <a:pt x="6" y="0"/>
                    <a:pt x="2" y="6"/>
                    <a:pt x="1" y="18"/>
                  </a:cubicBezTo>
                  <a:cubicBezTo>
                    <a:pt x="0" y="25"/>
                    <a:pt x="3" y="31"/>
                    <a:pt x="8" y="37"/>
                  </a:cubicBezTo>
                  <a:cubicBezTo>
                    <a:pt x="23" y="53"/>
                    <a:pt x="61" y="64"/>
                    <a:pt x="108" y="64"/>
                  </a:cubicBezTo>
                  <a:cubicBezTo>
                    <a:pt x="152" y="64"/>
                    <a:pt x="184" y="56"/>
                    <a:pt x="218" y="47"/>
                  </a:cubicBezTo>
                  <a:cubicBezTo>
                    <a:pt x="254" y="38"/>
                    <a:pt x="291" y="29"/>
                    <a:pt x="346"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1" name="Freeform 34"/>
            <p:cNvSpPr>
              <a:spLocks/>
            </p:cNvSpPr>
            <p:nvPr userDrawn="1"/>
          </p:nvSpPr>
          <p:spPr bwMode="auto">
            <a:xfrm>
              <a:off x="3424238" y="3930650"/>
              <a:ext cx="1023938" cy="1368425"/>
            </a:xfrm>
            <a:custGeom>
              <a:avLst/>
              <a:gdLst>
                <a:gd name="T0" fmla="*/ 0 w 645"/>
                <a:gd name="T1" fmla="*/ 0 h 862"/>
                <a:gd name="T2" fmla="*/ 640 w 645"/>
                <a:gd name="T3" fmla="*/ 0 h 862"/>
                <a:gd name="T4" fmla="*/ 640 w 645"/>
                <a:gd name="T5" fmla="*/ 134 h 862"/>
                <a:gd name="T6" fmla="*/ 151 w 645"/>
                <a:gd name="T7" fmla="*/ 134 h 862"/>
                <a:gd name="T8" fmla="*/ 151 w 645"/>
                <a:gd name="T9" fmla="*/ 359 h 862"/>
                <a:gd name="T10" fmla="*/ 584 w 645"/>
                <a:gd name="T11" fmla="*/ 359 h 862"/>
                <a:gd name="T12" fmla="*/ 584 w 645"/>
                <a:gd name="T13" fmla="*/ 496 h 862"/>
                <a:gd name="T14" fmla="*/ 151 w 645"/>
                <a:gd name="T15" fmla="*/ 496 h 862"/>
                <a:gd name="T16" fmla="*/ 151 w 645"/>
                <a:gd name="T17" fmla="*/ 727 h 862"/>
                <a:gd name="T18" fmla="*/ 645 w 645"/>
                <a:gd name="T19" fmla="*/ 727 h 862"/>
                <a:gd name="T20" fmla="*/ 645 w 645"/>
                <a:gd name="T21" fmla="*/ 862 h 862"/>
                <a:gd name="T22" fmla="*/ 0 w 645"/>
                <a:gd name="T23" fmla="*/ 862 h 862"/>
                <a:gd name="T24" fmla="*/ 0 w 645"/>
                <a:gd name="T25"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862">
                  <a:moveTo>
                    <a:pt x="0" y="0"/>
                  </a:moveTo>
                  <a:lnTo>
                    <a:pt x="640" y="0"/>
                  </a:lnTo>
                  <a:lnTo>
                    <a:pt x="640" y="134"/>
                  </a:lnTo>
                  <a:lnTo>
                    <a:pt x="151" y="134"/>
                  </a:lnTo>
                  <a:lnTo>
                    <a:pt x="151" y="359"/>
                  </a:lnTo>
                  <a:lnTo>
                    <a:pt x="584" y="359"/>
                  </a:lnTo>
                  <a:lnTo>
                    <a:pt x="584" y="496"/>
                  </a:lnTo>
                  <a:lnTo>
                    <a:pt x="151" y="496"/>
                  </a:lnTo>
                  <a:lnTo>
                    <a:pt x="151" y="727"/>
                  </a:lnTo>
                  <a:lnTo>
                    <a:pt x="645" y="727"/>
                  </a:lnTo>
                  <a:lnTo>
                    <a:pt x="645" y="862"/>
                  </a:lnTo>
                  <a:lnTo>
                    <a:pt x="0" y="86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Freeform 35"/>
            <p:cNvSpPr>
              <a:spLocks noEditPoints="1"/>
            </p:cNvSpPr>
            <p:nvPr userDrawn="1"/>
          </p:nvSpPr>
          <p:spPr bwMode="auto">
            <a:xfrm>
              <a:off x="4545013" y="3870325"/>
              <a:ext cx="1069975" cy="1450975"/>
            </a:xfrm>
            <a:custGeom>
              <a:avLst/>
              <a:gdLst>
                <a:gd name="T0" fmla="*/ 0 w 285"/>
                <a:gd name="T1" fmla="*/ 244 h 387"/>
                <a:gd name="T2" fmla="*/ 0 w 285"/>
                <a:gd name="T3" fmla="*/ 243 h 387"/>
                <a:gd name="T4" fmla="*/ 128 w 285"/>
                <a:gd name="T5" fmla="*/ 100 h 387"/>
                <a:gd name="T6" fmla="*/ 222 w 285"/>
                <a:gd name="T7" fmla="*/ 149 h 387"/>
                <a:gd name="T8" fmla="*/ 222 w 285"/>
                <a:gd name="T9" fmla="*/ 0 h 387"/>
                <a:gd name="T10" fmla="*/ 285 w 285"/>
                <a:gd name="T11" fmla="*/ 0 h 387"/>
                <a:gd name="T12" fmla="*/ 285 w 285"/>
                <a:gd name="T13" fmla="*/ 381 h 387"/>
                <a:gd name="T14" fmla="*/ 222 w 285"/>
                <a:gd name="T15" fmla="*/ 381 h 387"/>
                <a:gd name="T16" fmla="*/ 222 w 285"/>
                <a:gd name="T17" fmla="*/ 335 h 387"/>
                <a:gd name="T18" fmla="*/ 128 w 285"/>
                <a:gd name="T19" fmla="*/ 387 h 387"/>
                <a:gd name="T20" fmla="*/ 0 w 285"/>
                <a:gd name="T21" fmla="*/ 244 h 387"/>
                <a:gd name="T22" fmla="*/ 223 w 285"/>
                <a:gd name="T23" fmla="*/ 244 h 387"/>
                <a:gd name="T24" fmla="*/ 223 w 285"/>
                <a:gd name="T25" fmla="*/ 243 h 387"/>
                <a:gd name="T26" fmla="*/ 143 w 285"/>
                <a:gd name="T27" fmla="*/ 155 h 387"/>
                <a:gd name="T28" fmla="*/ 64 w 285"/>
                <a:gd name="T29" fmla="*/ 243 h 387"/>
                <a:gd name="T30" fmla="*/ 64 w 285"/>
                <a:gd name="T31" fmla="*/ 244 h 387"/>
                <a:gd name="T32" fmla="*/ 143 w 285"/>
                <a:gd name="T33" fmla="*/ 332 h 387"/>
                <a:gd name="T34" fmla="*/ 223 w 285"/>
                <a:gd name="T35" fmla="*/ 24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387">
                  <a:moveTo>
                    <a:pt x="0" y="244"/>
                  </a:moveTo>
                  <a:cubicBezTo>
                    <a:pt x="0" y="243"/>
                    <a:pt x="0" y="243"/>
                    <a:pt x="0" y="243"/>
                  </a:cubicBezTo>
                  <a:cubicBezTo>
                    <a:pt x="0" y="152"/>
                    <a:pt x="62" y="100"/>
                    <a:pt x="128" y="100"/>
                  </a:cubicBezTo>
                  <a:cubicBezTo>
                    <a:pt x="173" y="100"/>
                    <a:pt x="202" y="122"/>
                    <a:pt x="222" y="149"/>
                  </a:cubicBezTo>
                  <a:cubicBezTo>
                    <a:pt x="222" y="0"/>
                    <a:pt x="222" y="0"/>
                    <a:pt x="222" y="0"/>
                  </a:cubicBezTo>
                  <a:cubicBezTo>
                    <a:pt x="285" y="0"/>
                    <a:pt x="285" y="0"/>
                    <a:pt x="285" y="0"/>
                  </a:cubicBezTo>
                  <a:cubicBezTo>
                    <a:pt x="285" y="381"/>
                    <a:pt x="285" y="381"/>
                    <a:pt x="285" y="381"/>
                  </a:cubicBezTo>
                  <a:cubicBezTo>
                    <a:pt x="222" y="381"/>
                    <a:pt x="222" y="381"/>
                    <a:pt x="222" y="381"/>
                  </a:cubicBezTo>
                  <a:cubicBezTo>
                    <a:pt x="222" y="335"/>
                    <a:pt x="222" y="335"/>
                    <a:pt x="222" y="335"/>
                  </a:cubicBezTo>
                  <a:cubicBezTo>
                    <a:pt x="202" y="364"/>
                    <a:pt x="173" y="387"/>
                    <a:pt x="128" y="387"/>
                  </a:cubicBezTo>
                  <a:cubicBezTo>
                    <a:pt x="63" y="387"/>
                    <a:pt x="0" y="335"/>
                    <a:pt x="0" y="244"/>
                  </a:cubicBezTo>
                  <a:close/>
                  <a:moveTo>
                    <a:pt x="223" y="244"/>
                  </a:moveTo>
                  <a:cubicBezTo>
                    <a:pt x="223" y="243"/>
                    <a:pt x="223" y="243"/>
                    <a:pt x="223" y="243"/>
                  </a:cubicBezTo>
                  <a:cubicBezTo>
                    <a:pt x="223" y="190"/>
                    <a:pt x="185" y="155"/>
                    <a:pt x="143" y="155"/>
                  </a:cubicBezTo>
                  <a:cubicBezTo>
                    <a:pt x="100" y="155"/>
                    <a:pt x="64" y="188"/>
                    <a:pt x="64" y="243"/>
                  </a:cubicBezTo>
                  <a:cubicBezTo>
                    <a:pt x="64" y="244"/>
                    <a:pt x="64" y="244"/>
                    <a:pt x="64" y="244"/>
                  </a:cubicBezTo>
                  <a:cubicBezTo>
                    <a:pt x="64" y="297"/>
                    <a:pt x="100" y="332"/>
                    <a:pt x="143" y="332"/>
                  </a:cubicBezTo>
                  <a:cubicBezTo>
                    <a:pt x="185" y="332"/>
                    <a:pt x="223" y="297"/>
                    <a:pt x="223" y="2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36"/>
            <p:cNvSpPr>
              <a:spLocks/>
            </p:cNvSpPr>
            <p:nvPr userDrawn="1"/>
          </p:nvSpPr>
          <p:spPr bwMode="auto">
            <a:xfrm>
              <a:off x="5813425" y="4267200"/>
              <a:ext cx="925513" cy="1054100"/>
            </a:xfrm>
            <a:custGeom>
              <a:avLst/>
              <a:gdLst>
                <a:gd name="T0" fmla="*/ 0 w 247"/>
                <a:gd name="T1" fmla="*/ 175 h 281"/>
                <a:gd name="T2" fmla="*/ 0 w 247"/>
                <a:gd name="T3" fmla="*/ 0 h 281"/>
                <a:gd name="T4" fmla="*/ 63 w 247"/>
                <a:gd name="T5" fmla="*/ 0 h 281"/>
                <a:gd name="T6" fmla="*/ 63 w 247"/>
                <a:gd name="T7" fmla="*/ 156 h 281"/>
                <a:gd name="T8" fmla="*/ 122 w 247"/>
                <a:gd name="T9" fmla="*/ 223 h 281"/>
                <a:gd name="T10" fmla="*/ 184 w 247"/>
                <a:gd name="T11" fmla="*/ 155 h 281"/>
                <a:gd name="T12" fmla="*/ 184 w 247"/>
                <a:gd name="T13" fmla="*/ 0 h 281"/>
                <a:gd name="T14" fmla="*/ 247 w 247"/>
                <a:gd name="T15" fmla="*/ 0 h 281"/>
                <a:gd name="T16" fmla="*/ 247 w 247"/>
                <a:gd name="T17" fmla="*/ 275 h 281"/>
                <a:gd name="T18" fmla="*/ 184 w 247"/>
                <a:gd name="T19" fmla="*/ 275 h 281"/>
                <a:gd name="T20" fmla="*/ 184 w 247"/>
                <a:gd name="T21" fmla="*/ 232 h 281"/>
                <a:gd name="T22" fmla="*/ 98 w 247"/>
                <a:gd name="T23" fmla="*/ 281 h 281"/>
                <a:gd name="T24" fmla="*/ 0 w 247"/>
                <a:gd name="T25" fmla="*/ 17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81">
                  <a:moveTo>
                    <a:pt x="0" y="175"/>
                  </a:moveTo>
                  <a:cubicBezTo>
                    <a:pt x="0" y="0"/>
                    <a:pt x="0" y="0"/>
                    <a:pt x="0" y="0"/>
                  </a:cubicBezTo>
                  <a:cubicBezTo>
                    <a:pt x="63" y="0"/>
                    <a:pt x="63" y="0"/>
                    <a:pt x="63" y="0"/>
                  </a:cubicBezTo>
                  <a:cubicBezTo>
                    <a:pt x="63" y="156"/>
                    <a:pt x="63" y="156"/>
                    <a:pt x="63" y="156"/>
                  </a:cubicBezTo>
                  <a:cubicBezTo>
                    <a:pt x="63" y="199"/>
                    <a:pt x="84" y="223"/>
                    <a:pt x="122" y="223"/>
                  </a:cubicBezTo>
                  <a:cubicBezTo>
                    <a:pt x="158" y="223"/>
                    <a:pt x="184" y="198"/>
                    <a:pt x="184" y="155"/>
                  </a:cubicBezTo>
                  <a:cubicBezTo>
                    <a:pt x="184" y="0"/>
                    <a:pt x="184" y="0"/>
                    <a:pt x="184" y="0"/>
                  </a:cubicBezTo>
                  <a:cubicBezTo>
                    <a:pt x="247" y="0"/>
                    <a:pt x="247" y="0"/>
                    <a:pt x="247" y="0"/>
                  </a:cubicBezTo>
                  <a:cubicBezTo>
                    <a:pt x="247" y="275"/>
                    <a:pt x="247" y="275"/>
                    <a:pt x="247" y="275"/>
                  </a:cubicBezTo>
                  <a:cubicBezTo>
                    <a:pt x="184" y="275"/>
                    <a:pt x="184" y="275"/>
                    <a:pt x="184" y="275"/>
                  </a:cubicBezTo>
                  <a:cubicBezTo>
                    <a:pt x="184" y="232"/>
                    <a:pt x="184" y="232"/>
                    <a:pt x="184" y="232"/>
                  </a:cubicBezTo>
                  <a:cubicBezTo>
                    <a:pt x="166" y="258"/>
                    <a:pt x="140" y="281"/>
                    <a:pt x="98" y="281"/>
                  </a:cubicBezTo>
                  <a:cubicBezTo>
                    <a:pt x="36" y="281"/>
                    <a:pt x="0" y="239"/>
                    <a:pt x="0" y="1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Freeform 37"/>
            <p:cNvSpPr>
              <a:spLocks/>
            </p:cNvSpPr>
            <p:nvPr userDrawn="1"/>
          </p:nvSpPr>
          <p:spPr bwMode="auto">
            <a:xfrm>
              <a:off x="6889750" y="4244975"/>
              <a:ext cx="955675" cy="1076325"/>
            </a:xfrm>
            <a:custGeom>
              <a:avLst/>
              <a:gdLst>
                <a:gd name="T0" fmla="*/ 0 w 255"/>
                <a:gd name="T1" fmla="*/ 145 h 287"/>
                <a:gd name="T2" fmla="*/ 0 w 255"/>
                <a:gd name="T3" fmla="*/ 144 h 287"/>
                <a:gd name="T4" fmla="*/ 144 w 255"/>
                <a:gd name="T5" fmla="*/ 0 h 287"/>
                <a:gd name="T6" fmla="*/ 254 w 255"/>
                <a:gd name="T7" fmla="*/ 47 h 287"/>
                <a:gd name="T8" fmla="*/ 214 w 255"/>
                <a:gd name="T9" fmla="*/ 90 h 287"/>
                <a:gd name="T10" fmla="*/ 143 w 255"/>
                <a:gd name="T11" fmla="*/ 55 h 287"/>
                <a:gd name="T12" fmla="*/ 64 w 255"/>
                <a:gd name="T13" fmla="*/ 143 h 287"/>
                <a:gd name="T14" fmla="*/ 64 w 255"/>
                <a:gd name="T15" fmla="*/ 144 h 287"/>
                <a:gd name="T16" fmla="*/ 146 w 255"/>
                <a:gd name="T17" fmla="*/ 232 h 287"/>
                <a:gd name="T18" fmla="*/ 217 w 255"/>
                <a:gd name="T19" fmla="*/ 198 h 287"/>
                <a:gd name="T20" fmla="*/ 255 w 255"/>
                <a:gd name="T21" fmla="*/ 236 h 287"/>
                <a:gd name="T22" fmla="*/ 143 w 255"/>
                <a:gd name="T23" fmla="*/ 287 h 287"/>
                <a:gd name="T24" fmla="*/ 0 w 255"/>
                <a:gd name="T25"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87">
                  <a:moveTo>
                    <a:pt x="0" y="145"/>
                  </a:moveTo>
                  <a:cubicBezTo>
                    <a:pt x="0" y="144"/>
                    <a:pt x="0" y="144"/>
                    <a:pt x="0" y="144"/>
                  </a:cubicBezTo>
                  <a:cubicBezTo>
                    <a:pt x="0" y="66"/>
                    <a:pt x="61" y="0"/>
                    <a:pt x="144" y="0"/>
                  </a:cubicBezTo>
                  <a:cubicBezTo>
                    <a:pt x="195" y="0"/>
                    <a:pt x="228" y="19"/>
                    <a:pt x="254" y="47"/>
                  </a:cubicBezTo>
                  <a:cubicBezTo>
                    <a:pt x="214" y="90"/>
                    <a:pt x="214" y="90"/>
                    <a:pt x="214" y="90"/>
                  </a:cubicBezTo>
                  <a:cubicBezTo>
                    <a:pt x="195" y="69"/>
                    <a:pt x="175" y="55"/>
                    <a:pt x="143" y="55"/>
                  </a:cubicBezTo>
                  <a:cubicBezTo>
                    <a:pt x="97" y="55"/>
                    <a:pt x="64" y="95"/>
                    <a:pt x="64" y="143"/>
                  </a:cubicBezTo>
                  <a:cubicBezTo>
                    <a:pt x="64" y="144"/>
                    <a:pt x="64" y="144"/>
                    <a:pt x="64" y="144"/>
                  </a:cubicBezTo>
                  <a:cubicBezTo>
                    <a:pt x="64" y="193"/>
                    <a:pt x="97" y="232"/>
                    <a:pt x="146" y="232"/>
                  </a:cubicBezTo>
                  <a:cubicBezTo>
                    <a:pt x="176" y="232"/>
                    <a:pt x="198" y="219"/>
                    <a:pt x="217" y="198"/>
                  </a:cubicBezTo>
                  <a:cubicBezTo>
                    <a:pt x="255" y="236"/>
                    <a:pt x="255" y="236"/>
                    <a:pt x="255" y="236"/>
                  </a:cubicBezTo>
                  <a:cubicBezTo>
                    <a:pt x="228" y="266"/>
                    <a:pt x="197" y="287"/>
                    <a:pt x="143" y="287"/>
                  </a:cubicBezTo>
                  <a:cubicBezTo>
                    <a:pt x="61" y="287"/>
                    <a:pt x="0" y="223"/>
                    <a:pt x="0" y="1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38"/>
            <p:cNvSpPr>
              <a:spLocks noEditPoints="1"/>
            </p:cNvSpPr>
            <p:nvPr userDrawn="1"/>
          </p:nvSpPr>
          <p:spPr bwMode="auto">
            <a:xfrm>
              <a:off x="7908925" y="4252913"/>
              <a:ext cx="930275" cy="1068388"/>
            </a:xfrm>
            <a:custGeom>
              <a:avLst/>
              <a:gdLst>
                <a:gd name="T0" fmla="*/ 0 w 248"/>
                <a:gd name="T1" fmla="*/ 200 h 285"/>
                <a:gd name="T2" fmla="*/ 0 w 248"/>
                <a:gd name="T3" fmla="*/ 199 h 285"/>
                <a:gd name="T4" fmla="*/ 113 w 248"/>
                <a:gd name="T5" fmla="*/ 110 h 285"/>
                <a:gd name="T6" fmla="*/ 187 w 248"/>
                <a:gd name="T7" fmla="*/ 122 h 285"/>
                <a:gd name="T8" fmla="*/ 187 w 248"/>
                <a:gd name="T9" fmla="*/ 115 h 285"/>
                <a:gd name="T10" fmla="*/ 119 w 248"/>
                <a:gd name="T11" fmla="*/ 55 h 285"/>
                <a:gd name="T12" fmla="*/ 40 w 248"/>
                <a:gd name="T13" fmla="*/ 72 h 285"/>
                <a:gd name="T14" fmla="*/ 24 w 248"/>
                <a:gd name="T15" fmla="*/ 23 h 285"/>
                <a:gd name="T16" fmla="*/ 127 w 248"/>
                <a:gd name="T17" fmla="*/ 0 h 285"/>
                <a:gd name="T18" fmla="*/ 219 w 248"/>
                <a:gd name="T19" fmla="*/ 31 h 285"/>
                <a:gd name="T20" fmla="*/ 248 w 248"/>
                <a:gd name="T21" fmla="*/ 116 h 285"/>
                <a:gd name="T22" fmla="*/ 248 w 248"/>
                <a:gd name="T23" fmla="*/ 279 h 285"/>
                <a:gd name="T24" fmla="*/ 187 w 248"/>
                <a:gd name="T25" fmla="*/ 279 h 285"/>
                <a:gd name="T26" fmla="*/ 187 w 248"/>
                <a:gd name="T27" fmla="*/ 245 h 285"/>
                <a:gd name="T28" fmla="*/ 97 w 248"/>
                <a:gd name="T29" fmla="*/ 285 h 285"/>
                <a:gd name="T30" fmla="*/ 0 w 248"/>
                <a:gd name="T31" fmla="*/ 200 h 285"/>
                <a:gd name="T32" fmla="*/ 188 w 248"/>
                <a:gd name="T33" fmla="*/ 180 h 285"/>
                <a:gd name="T34" fmla="*/ 188 w 248"/>
                <a:gd name="T35" fmla="*/ 161 h 285"/>
                <a:gd name="T36" fmla="*/ 126 w 248"/>
                <a:gd name="T37" fmla="*/ 150 h 285"/>
                <a:gd name="T38" fmla="*/ 61 w 248"/>
                <a:gd name="T39" fmla="*/ 196 h 285"/>
                <a:gd name="T40" fmla="*/ 61 w 248"/>
                <a:gd name="T41" fmla="*/ 197 h 285"/>
                <a:gd name="T42" fmla="*/ 115 w 248"/>
                <a:gd name="T43" fmla="*/ 239 h 285"/>
                <a:gd name="T44" fmla="*/ 188 w 248"/>
                <a:gd name="T45" fmla="*/ 1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85">
                  <a:moveTo>
                    <a:pt x="0" y="200"/>
                  </a:moveTo>
                  <a:cubicBezTo>
                    <a:pt x="0" y="199"/>
                    <a:pt x="0" y="199"/>
                    <a:pt x="0" y="199"/>
                  </a:cubicBezTo>
                  <a:cubicBezTo>
                    <a:pt x="0" y="139"/>
                    <a:pt x="46" y="110"/>
                    <a:pt x="113" y="110"/>
                  </a:cubicBezTo>
                  <a:cubicBezTo>
                    <a:pt x="144" y="110"/>
                    <a:pt x="166" y="115"/>
                    <a:pt x="187" y="122"/>
                  </a:cubicBezTo>
                  <a:cubicBezTo>
                    <a:pt x="187" y="115"/>
                    <a:pt x="187" y="115"/>
                    <a:pt x="187" y="115"/>
                  </a:cubicBezTo>
                  <a:cubicBezTo>
                    <a:pt x="187" y="76"/>
                    <a:pt x="163" y="55"/>
                    <a:pt x="119" y="55"/>
                  </a:cubicBezTo>
                  <a:cubicBezTo>
                    <a:pt x="88" y="55"/>
                    <a:pt x="65" y="62"/>
                    <a:pt x="40" y="72"/>
                  </a:cubicBezTo>
                  <a:cubicBezTo>
                    <a:pt x="24" y="23"/>
                    <a:pt x="24" y="23"/>
                    <a:pt x="24" y="23"/>
                  </a:cubicBezTo>
                  <a:cubicBezTo>
                    <a:pt x="54" y="9"/>
                    <a:pt x="84" y="0"/>
                    <a:pt x="127" y="0"/>
                  </a:cubicBezTo>
                  <a:cubicBezTo>
                    <a:pt x="169" y="0"/>
                    <a:pt x="199" y="11"/>
                    <a:pt x="219" y="31"/>
                  </a:cubicBezTo>
                  <a:cubicBezTo>
                    <a:pt x="239" y="51"/>
                    <a:pt x="248" y="80"/>
                    <a:pt x="248" y="116"/>
                  </a:cubicBezTo>
                  <a:cubicBezTo>
                    <a:pt x="248" y="279"/>
                    <a:pt x="248" y="279"/>
                    <a:pt x="248" y="279"/>
                  </a:cubicBezTo>
                  <a:cubicBezTo>
                    <a:pt x="187" y="279"/>
                    <a:pt x="187" y="279"/>
                    <a:pt x="187" y="279"/>
                  </a:cubicBezTo>
                  <a:cubicBezTo>
                    <a:pt x="187" y="245"/>
                    <a:pt x="187" y="245"/>
                    <a:pt x="187" y="245"/>
                  </a:cubicBezTo>
                  <a:cubicBezTo>
                    <a:pt x="168" y="267"/>
                    <a:pt x="139" y="285"/>
                    <a:pt x="97" y="285"/>
                  </a:cubicBezTo>
                  <a:cubicBezTo>
                    <a:pt x="46" y="285"/>
                    <a:pt x="0" y="255"/>
                    <a:pt x="0" y="200"/>
                  </a:cubicBezTo>
                  <a:close/>
                  <a:moveTo>
                    <a:pt x="188" y="180"/>
                  </a:moveTo>
                  <a:cubicBezTo>
                    <a:pt x="188" y="161"/>
                    <a:pt x="188" y="161"/>
                    <a:pt x="188" y="161"/>
                  </a:cubicBezTo>
                  <a:cubicBezTo>
                    <a:pt x="172" y="155"/>
                    <a:pt x="151" y="150"/>
                    <a:pt x="126" y="150"/>
                  </a:cubicBezTo>
                  <a:cubicBezTo>
                    <a:pt x="85" y="150"/>
                    <a:pt x="61" y="167"/>
                    <a:pt x="61" y="196"/>
                  </a:cubicBezTo>
                  <a:cubicBezTo>
                    <a:pt x="61" y="197"/>
                    <a:pt x="61" y="197"/>
                    <a:pt x="61" y="197"/>
                  </a:cubicBezTo>
                  <a:cubicBezTo>
                    <a:pt x="61" y="224"/>
                    <a:pt x="85" y="239"/>
                    <a:pt x="115" y="239"/>
                  </a:cubicBezTo>
                  <a:cubicBezTo>
                    <a:pt x="157" y="239"/>
                    <a:pt x="188" y="215"/>
                    <a:pt x="18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Freeform 39"/>
            <p:cNvSpPr>
              <a:spLocks/>
            </p:cNvSpPr>
            <p:nvPr userDrawn="1"/>
          </p:nvSpPr>
          <p:spPr bwMode="auto">
            <a:xfrm>
              <a:off x="8943975" y="3983038"/>
              <a:ext cx="646113" cy="1335088"/>
            </a:xfrm>
            <a:custGeom>
              <a:avLst/>
              <a:gdLst>
                <a:gd name="T0" fmla="*/ 35 w 172"/>
                <a:gd name="T1" fmla="*/ 275 h 356"/>
                <a:gd name="T2" fmla="*/ 35 w 172"/>
                <a:gd name="T3" fmla="*/ 130 h 356"/>
                <a:gd name="T4" fmla="*/ 0 w 172"/>
                <a:gd name="T5" fmla="*/ 130 h 356"/>
                <a:gd name="T6" fmla="*/ 0 w 172"/>
                <a:gd name="T7" fmla="*/ 76 h 356"/>
                <a:gd name="T8" fmla="*/ 35 w 172"/>
                <a:gd name="T9" fmla="*/ 76 h 356"/>
                <a:gd name="T10" fmla="*/ 35 w 172"/>
                <a:gd name="T11" fmla="*/ 0 h 356"/>
                <a:gd name="T12" fmla="*/ 98 w 172"/>
                <a:gd name="T13" fmla="*/ 0 h 356"/>
                <a:gd name="T14" fmla="*/ 98 w 172"/>
                <a:gd name="T15" fmla="*/ 76 h 356"/>
                <a:gd name="T16" fmla="*/ 172 w 172"/>
                <a:gd name="T17" fmla="*/ 76 h 356"/>
                <a:gd name="T18" fmla="*/ 172 w 172"/>
                <a:gd name="T19" fmla="*/ 130 h 356"/>
                <a:gd name="T20" fmla="*/ 98 w 172"/>
                <a:gd name="T21" fmla="*/ 130 h 356"/>
                <a:gd name="T22" fmla="*/ 98 w 172"/>
                <a:gd name="T23" fmla="*/ 265 h 356"/>
                <a:gd name="T24" fmla="*/ 132 w 172"/>
                <a:gd name="T25" fmla="*/ 299 h 356"/>
                <a:gd name="T26" fmla="*/ 171 w 172"/>
                <a:gd name="T27" fmla="*/ 290 h 356"/>
                <a:gd name="T28" fmla="*/ 171 w 172"/>
                <a:gd name="T29" fmla="*/ 342 h 356"/>
                <a:gd name="T30" fmla="*/ 114 w 172"/>
                <a:gd name="T31" fmla="*/ 356 h 356"/>
                <a:gd name="T32" fmla="*/ 35 w 172"/>
                <a:gd name="T33" fmla="*/ 27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56">
                  <a:moveTo>
                    <a:pt x="35" y="275"/>
                  </a:moveTo>
                  <a:cubicBezTo>
                    <a:pt x="35" y="130"/>
                    <a:pt x="35" y="130"/>
                    <a:pt x="35" y="130"/>
                  </a:cubicBezTo>
                  <a:cubicBezTo>
                    <a:pt x="0" y="130"/>
                    <a:pt x="0" y="130"/>
                    <a:pt x="0" y="130"/>
                  </a:cubicBezTo>
                  <a:cubicBezTo>
                    <a:pt x="0" y="76"/>
                    <a:pt x="0" y="76"/>
                    <a:pt x="0" y="76"/>
                  </a:cubicBezTo>
                  <a:cubicBezTo>
                    <a:pt x="35" y="76"/>
                    <a:pt x="35" y="76"/>
                    <a:pt x="35" y="76"/>
                  </a:cubicBezTo>
                  <a:cubicBezTo>
                    <a:pt x="35" y="0"/>
                    <a:pt x="35" y="0"/>
                    <a:pt x="35" y="0"/>
                  </a:cubicBezTo>
                  <a:cubicBezTo>
                    <a:pt x="98" y="0"/>
                    <a:pt x="98" y="0"/>
                    <a:pt x="98" y="0"/>
                  </a:cubicBezTo>
                  <a:cubicBezTo>
                    <a:pt x="98" y="76"/>
                    <a:pt x="98" y="76"/>
                    <a:pt x="98" y="76"/>
                  </a:cubicBezTo>
                  <a:cubicBezTo>
                    <a:pt x="172" y="76"/>
                    <a:pt x="172" y="76"/>
                    <a:pt x="172" y="76"/>
                  </a:cubicBezTo>
                  <a:cubicBezTo>
                    <a:pt x="172" y="130"/>
                    <a:pt x="172" y="130"/>
                    <a:pt x="172" y="130"/>
                  </a:cubicBezTo>
                  <a:cubicBezTo>
                    <a:pt x="98" y="130"/>
                    <a:pt x="98" y="130"/>
                    <a:pt x="98" y="130"/>
                  </a:cubicBezTo>
                  <a:cubicBezTo>
                    <a:pt x="98" y="265"/>
                    <a:pt x="98" y="265"/>
                    <a:pt x="98" y="265"/>
                  </a:cubicBezTo>
                  <a:cubicBezTo>
                    <a:pt x="98" y="290"/>
                    <a:pt x="110" y="299"/>
                    <a:pt x="132" y="299"/>
                  </a:cubicBezTo>
                  <a:cubicBezTo>
                    <a:pt x="146" y="299"/>
                    <a:pt x="158" y="296"/>
                    <a:pt x="171" y="290"/>
                  </a:cubicBezTo>
                  <a:cubicBezTo>
                    <a:pt x="171" y="342"/>
                    <a:pt x="171" y="342"/>
                    <a:pt x="171" y="342"/>
                  </a:cubicBezTo>
                  <a:cubicBezTo>
                    <a:pt x="155" y="351"/>
                    <a:pt x="138" y="356"/>
                    <a:pt x="114" y="356"/>
                  </a:cubicBezTo>
                  <a:cubicBezTo>
                    <a:pt x="68" y="356"/>
                    <a:pt x="35" y="335"/>
                    <a:pt x="35" y="2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40"/>
            <p:cNvSpPr>
              <a:spLocks noEditPoints="1"/>
            </p:cNvSpPr>
            <p:nvPr userDrawn="1"/>
          </p:nvSpPr>
          <p:spPr bwMode="auto">
            <a:xfrm>
              <a:off x="9747250" y="3884613"/>
              <a:ext cx="255588" cy="1414463"/>
            </a:xfrm>
            <a:custGeom>
              <a:avLst/>
              <a:gdLst>
                <a:gd name="T0" fmla="*/ 0 w 161"/>
                <a:gd name="T1" fmla="*/ 0 h 891"/>
                <a:gd name="T2" fmla="*/ 161 w 161"/>
                <a:gd name="T3" fmla="*/ 0 h 891"/>
                <a:gd name="T4" fmla="*/ 161 w 161"/>
                <a:gd name="T5" fmla="*/ 142 h 891"/>
                <a:gd name="T6" fmla="*/ 0 w 161"/>
                <a:gd name="T7" fmla="*/ 142 h 891"/>
                <a:gd name="T8" fmla="*/ 0 w 161"/>
                <a:gd name="T9" fmla="*/ 0 h 891"/>
                <a:gd name="T10" fmla="*/ 5 w 161"/>
                <a:gd name="T11" fmla="*/ 241 h 891"/>
                <a:gd name="T12" fmla="*/ 154 w 161"/>
                <a:gd name="T13" fmla="*/ 241 h 891"/>
                <a:gd name="T14" fmla="*/ 154 w 161"/>
                <a:gd name="T15" fmla="*/ 891 h 891"/>
                <a:gd name="T16" fmla="*/ 5 w 161"/>
                <a:gd name="T17" fmla="*/ 891 h 891"/>
                <a:gd name="T18" fmla="*/ 5 w 161"/>
                <a:gd name="T19" fmla="*/ 24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891">
                  <a:moveTo>
                    <a:pt x="0" y="0"/>
                  </a:moveTo>
                  <a:lnTo>
                    <a:pt x="161" y="0"/>
                  </a:lnTo>
                  <a:lnTo>
                    <a:pt x="161" y="142"/>
                  </a:lnTo>
                  <a:lnTo>
                    <a:pt x="0" y="142"/>
                  </a:lnTo>
                  <a:lnTo>
                    <a:pt x="0" y="0"/>
                  </a:lnTo>
                  <a:close/>
                  <a:moveTo>
                    <a:pt x="5" y="241"/>
                  </a:moveTo>
                  <a:lnTo>
                    <a:pt x="154" y="241"/>
                  </a:lnTo>
                  <a:lnTo>
                    <a:pt x="154" y="891"/>
                  </a:lnTo>
                  <a:lnTo>
                    <a:pt x="5" y="891"/>
                  </a:lnTo>
                  <a:lnTo>
                    <a:pt x="5" y="2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41"/>
            <p:cNvSpPr>
              <a:spLocks noEditPoints="1"/>
            </p:cNvSpPr>
            <p:nvPr userDrawn="1"/>
          </p:nvSpPr>
          <p:spPr bwMode="auto">
            <a:xfrm>
              <a:off x="10155238" y="4244975"/>
              <a:ext cx="1103313" cy="1076325"/>
            </a:xfrm>
            <a:custGeom>
              <a:avLst/>
              <a:gdLst>
                <a:gd name="T0" fmla="*/ 0 w 294"/>
                <a:gd name="T1" fmla="*/ 145 h 287"/>
                <a:gd name="T2" fmla="*/ 0 w 294"/>
                <a:gd name="T3" fmla="*/ 144 h 287"/>
                <a:gd name="T4" fmla="*/ 147 w 294"/>
                <a:gd name="T5" fmla="*/ 0 h 287"/>
                <a:gd name="T6" fmla="*/ 294 w 294"/>
                <a:gd name="T7" fmla="*/ 143 h 287"/>
                <a:gd name="T8" fmla="*/ 294 w 294"/>
                <a:gd name="T9" fmla="*/ 144 h 287"/>
                <a:gd name="T10" fmla="*/ 146 w 294"/>
                <a:gd name="T11" fmla="*/ 287 h 287"/>
                <a:gd name="T12" fmla="*/ 0 w 294"/>
                <a:gd name="T13" fmla="*/ 145 h 287"/>
                <a:gd name="T14" fmla="*/ 231 w 294"/>
                <a:gd name="T15" fmla="*/ 145 h 287"/>
                <a:gd name="T16" fmla="*/ 231 w 294"/>
                <a:gd name="T17" fmla="*/ 144 h 287"/>
                <a:gd name="T18" fmla="*/ 146 w 294"/>
                <a:gd name="T19" fmla="*/ 55 h 287"/>
                <a:gd name="T20" fmla="*/ 63 w 294"/>
                <a:gd name="T21" fmla="*/ 143 h 287"/>
                <a:gd name="T22" fmla="*/ 63 w 294"/>
                <a:gd name="T23" fmla="*/ 144 h 287"/>
                <a:gd name="T24" fmla="*/ 147 w 294"/>
                <a:gd name="T25" fmla="*/ 232 h 287"/>
                <a:gd name="T26" fmla="*/ 231 w 294"/>
                <a:gd name="T27"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4" h="287">
                  <a:moveTo>
                    <a:pt x="0" y="145"/>
                  </a:moveTo>
                  <a:cubicBezTo>
                    <a:pt x="0" y="144"/>
                    <a:pt x="0" y="144"/>
                    <a:pt x="0" y="144"/>
                  </a:cubicBezTo>
                  <a:cubicBezTo>
                    <a:pt x="0" y="65"/>
                    <a:pt x="63" y="0"/>
                    <a:pt x="147" y="0"/>
                  </a:cubicBezTo>
                  <a:cubicBezTo>
                    <a:pt x="232" y="0"/>
                    <a:pt x="294" y="64"/>
                    <a:pt x="294" y="143"/>
                  </a:cubicBezTo>
                  <a:cubicBezTo>
                    <a:pt x="294" y="144"/>
                    <a:pt x="294" y="144"/>
                    <a:pt x="294" y="144"/>
                  </a:cubicBezTo>
                  <a:cubicBezTo>
                    <a:pt x="294" y="222"/>
                    <a:pt x="231" y="287"/>
                    <a:pt x="146" y="287"/>
                  </a:cubicBezTo>
                  <a:cubicBezTo>
                    <a:pt x="62" y="287"/>
                    <a:pt x="0" y="223"/>
                    <a:pt x="0" y="145"/>
                  </a:cubicBezTo>
                  <a:close/>
                  <a:moveTo>
                    <a:pt x="231" y="145"/>
                  </a:moveTo>
                  <a:cubicBezTo>
                    <a:pt x="231" y="144"/>
                    <a:pt x="231" y="144"/>
                    <a:pt x="231" y="144"/>
                  </a:cubicBezTo>
                  <a:cubicBezTo>
                    <a:pt x="231" y="95"/>
                    <a:pt x="196" y="55"/>
                    <a:pt x="146" y="55"/>
                  </a:cubicBezTo>
                  <a:cubicBezTo>
                    <a:pt x="96" y="55"/>
                    <a:pt x="63" y="95"/>
                    <a:pt x="63" y="143"/>
                  </a:cubicBezTo>
                  <a:cubicBezTo>
                    <a:pt x="63" y="144"/>
                    <a:pt x="63" y="144"/>
                    <a:pt x="63" y="144"/>
                  </a:cubicBezTo>
                  <a:cubicBezTo>
                    <a:pt x="63" y="192"/>
                    <a:pt x="98" y="232"/>
                    <a:pt x="147" y="232"/>
                  </a:cubicBezTo>
                  <a:cubicBezTo>
                    <a:pt x="198" y="232"/>
                    <a:pt x="231" y="192"/>
                    <a:pt x="231" y="1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9" name="Freeform 42"/>
            <p:cNvSpPr>
              <a:spLocks/>
            </p:cNvSpPr>
            <p:nvPr userDrawn="1"/>
          </p:nvSpPr>
          <p:spPr bwMode="auto">
            <a:xfrm>
              <a:off x="11407775" y="4244975"/>
              <a:ext cx="930275" cy="1054100"/>
            </a:xfrm>
            <a:custGeom>
              <a:avLst/>
              <a:gdLst>
                <a:gd name="T0" fmla="*/ 0 w 248"/>
                <a:gd name="T1" fmla="*/ 6 h 281"/>
                <a:gd name="T2" fmla="*/ 64 w 248"/>
                <a:gd name="T3" fmla="*/ 6 h 281"/>
                <a:gd name="T4" fmla="*/ 64 w 248"/>
                <a:gd name="T5" fmla="*/ 48 h 281"/>
                <a:gd name="T6" fmla="*/ 150 w 248"/>
                <a:gd name="T7" fmla="*/ 0 h 281"/>
                <a:gd name="T8" fmla="*/ 248 w 248"/>
                <a:gd name="T9" fmla="*/ 105 h 281"/>
                <a:gd name="T10" fmla="*/ 248 w 248"/>
                <a:gd name="T11" fmla="*/ 281 h 281"/>
                <a:gd name="T12" fmla="*/ 184 w 248"/>
                <a:gd name="T13" fmla="*/ 281 h 281"/>
                <a:gd name="T14" fmla="*/ 184 w 248"/>
                <a:gd name="T15" fmla="*/ 125 h 281"/>
                <a:gd name="T16" fmla="*/ 126 w 248"/>
                <a:gd name="T17" fmla="*/ 57 h 281"/>
                <a:gd name="T18" fmla="*/ 64 w 248"/>
                <a:gd name="T19" fmla="*/ 126 h 281"/>
                <a:gd name="T20" fmla="*/ 64 w 248"/>
                <a:gd name="T21" fmla="*/ 281 h 281"/>
                <a:gd name="T22" fmla="*/ 0 w 248"/>
                <a:gd name="T23" fmla="*/ 281 h 281"/>
                <a:gd name="T24" fmla="*/ 0 w 248"/>
                <a:gd name="T25"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281">
                  <a:moveTo>
                    <a:pt x="0" y="6"/>
                  </a:moveTo>
                  <a:cubicBezTo>
                    <a:pt x="64" y="6"/>
                    <a:pt x="64" y="6"/>
                    <a:pt x="64" y="6"/>
                  </a:cubicBezTo>
                  <a:cubicBezTo>
                    <a:pt x="64" y="48"/>
                    <a:pt x="64" y="48"/>
                    <a:pt x="64" y="48"/>
                  </a:cubicBezTo>
                  <a:cubicBezTo>
                    <a:pt x="81" y="22"/>
                    <a:pt x="107" y="0"/>
                    <a:pt x="150" y="0"/>
                  </a:cubicBezTo>
                  <a:cubicBezTo>
                    <a:pt x="212" y="0"/>
                    <a:pt x="248" y="42"/>
                    <a:pt x="248" y="105"/>
                  </a:cubicBezTo>
                  <a:cubicBezTo>
                    <a:pt x="248" y="281"/>
                    <a:pt x="248" y="281"/>
                    <a:pt x="248" y="281"/>
                  </a:cubicBezTo>
                  <a:cubicBezTo>
                    <a:pt x="184" y="281"/>
                    <a:pt x="184" y="281"/>
                    <a:pt x="184" y="281"/>
                  </a:cubicBezTo>
                  <a:cubicBezTo>
                    <a:pt x="184" y="125"/>
                    <a:pt x="184" y="125"/>
                    <a:pt x="184" y="125"/>
                  </a:cubicBezTo>
                  <a:cubicBezTo>
                    <a:pt x="184" y="82"/>
                    <a:pt x="163" y="57"/>
                    <a:pt x="126" y="57"/>
                  </a:cubicBezTo>
                  <a:cubicBezTo>
                    <a:pt x="89" y="57"/>
                    <a:pt x="64" y="83"/>
                    <a:pt x="64" y="126"/>
                  </a:cubicBezTo>
                  <a:cubicBezTo>
                    <a:pt x="64" y="281"/>
                    <a:pt x="64" y="281"/>
                    <a:pt x="64" y="281"/>
                  </a:cubicBezTo>
                  <a:cubicBezTo>
                    <a:pt x="0" y="281"/>
                    <a:pt x="0" y="281"/>
                    <a:pt x="0" y="281"/>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cxnSp>
        <p:nvCxnSpPr>
          <p:cNvPr id="1045" name="Straight Connector 1044"/>
          <p:cNvCxnSpPr/>
          <p:nvPr userDrawn="1"/>
        </p:nvCxnSpPr>
        <p:spPr>
          <a:xfrm>
            <a:off x="395536" y="2813127"/>
            <a:ext cx="49685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47" name="Oval 1046"/>
          <p:cNvSpPr/>
          <p:nvPr userDrawn="1"/>
        </p:nvSpPr>
        <p:spPr>
          <a:xfrm>
            <a:off x="5364088" y="2381079"/>
            <a:ext cx="864096" cy="86409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9" name="Group 48"/>
          <p:cNvGrpSpPr/>
          <p:nvPr userDrawn="1"/>
        </p:nvGrpSpPr>
        <p:grpSpPr>
          <a:xfrm>
            <a:off x="5599767" y="2686542"/>
            <a:ext cx="392738" cy="253170"/>
            <a:chOff x="5503863" y="2646363"/>
            <a:chExt cx="576262" cy="371476"/>
          </a:xfrm>
          <a:solidFill>
            <a:schemeClr val="bg1"/>
          </a:solidFill>
        </p:grpSpPr>
        <p:sp>
          <p:nvSpPr>
            <p:cNvPr id="50" name="Freeform 5"/>
            <p:cNvSpPr>
              <a:spLocks noEditPoints="1"/>
            </p:cNvSpPr>
            <p:nvPr/>
          </p:nvSpPr>
          <p:spPr bwMode="auto">
            <a:xfrm>
              <a:off x="5562600" y="2646363"/>
              <a:ext cx="457200" cy="323850"/>
            </a:xfrm>
            <a:custGeom>
              <a:avLst/>
              <a:gdLst>
                <a:gd name="T0" fmla="*/ 3 w 122"/>
                <a:gd name="T1" fmla="*/ 84 h 86"/>
                <a:gd name="T2" fmla="*/ 119 w 122"/>
                <a:gd name="T3" fmla="*/ 84 h 86"/>
                <a:gd name="T4" fmla="*/ 119 w 122"/>
                <a:gd name="T5" fmla="*/ 10 h 86"/>
                <a:gd name="T6" fmla="*/ 113 w 122"/>
                <a:gd name="T7" fmla="*/ 3 h 86"/>
                <a:gd name="T8" fmla="*/ 9 w 122"/>
                <a:gd name="T9" fmla="*/ 3 h 86"/>
                <a:gd name="T10" fmla="*/ 3 w 122"/>
                <a:gd name="T11" fmla="*/ 10 h 86"/>
                <a:gd name="T12" fmla="*/ 3 w 122"/>
                <a:gd name="T13" fmla="*/ 84 h 86"/>
                <a:gd name="T14" fmla="*/ 120 w 122"/>
                <a:gd name="T15" fmla="*/ 86 h 86"/>
                <a:gd name="T16" fmla="*/ 1 w 122"/>
                <a:gd name="T17" fmla="*/ 86 h 86"/>
                <a:gd name="T18" fmla="*/ 0 w 122"/>
                <a:gd name="T19" fmla="*/ 85 h 86"/>
                <a:gd name="T20" fmla="*/ 0 w 122"/>
                <a:gd name="T21" fmla="*/ 10 h 86"/>
                <a:gd name="T22" fmla="*/ 9 w 122"/>
                <a:gd name="T23" fmla="*/ 0 h 86"/>
                <a:gd name="T24" fmla="*/ 113 w 122"/>
                <a:gd name="T25" fmla="*/ 0 h 86"/>
                <a:gd name="T26" fmla="*/ 122 w 122"/>
                <a:gd name="T27" fmla="*/ 10 h 86"/>
                <a:gd name="T28" fmla="*/ 122 w 122"/>
                <a:gd name="T29" fmla="*/ 85 h 86"/>
                <a:gd name="T30" fmla="*/ 120 w 122"/>
                <a:gd name="T3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86">
                  <a:moveTo>
                    <a:pt x="3" y="84"/>
                  </a:moveTo>
                  <a:cubicBezTo>
                    <a:pt x="119" y="84"/>
                    <a:pt x="119" y="84"/>
                    <a:pt x="119" y="84"/>
                  </a:cubicBezTo>
                  <a:cubicBezTo>
                    <a:pt x="119" y="10"/>
                    <a:pt x="119" y="10"/>
                    <a:pt x="119" y="10"/>
                  </a:cubicBezTo>
                  <a:cubicBezTo>
                    <a:pt x="119" y="6"/>
                    <a:pt x="116" y="3"/>
                    <a:pt x="113" y="3"/>
                  </a:cubicBezTo>
                  <a:cubicBezTo>
                    <a:pt x="9" y="3"/>
                    <a:pt x="9" y="3"/>
                    <a:pt x="9" y="3"/>
                  </a:cubicBezTo>
                  <a:cubicBezTo>
                    <a:pt x="5" y="3"/>
                    <a:pt x="3" y="6"/>
                    <a:pt x="3" y="10"/>
                  </a:cubicBezTo>
                  <a:lnTo>
                    <a:pt x="3" y="84"/>
                  </a:lnTo>
                  <a:close/>
                  <a:moveTo>
                    <a:pt x="120" y="86"/>
                  </a:moveTo>
                  <a:cubicBezTo>
                    <a:pt x="1" y="86"/>
                    <a:pt x="1" y="86"/>
                    <a:pt x="1" y="86"/>
                  </a:cubicBezTo>
                  <a:cubicBezTo>
                    <a:pt x="1" y="86"/>
                    <a:pt x="0" y="86"/>
                    <a:pt x="0" y="85"/>
                  </a:cubicBezTo>
                  <a:cubicBezTo>
                    <a:pt x="0" y="10"/>
                    <a:pt x="0" y="10"/>
                    <a:pt x="0" y="10"/>
                  </a:cubicBezTo>
                  <a:cubicBezTo>
                    <a:pt x="0" y="5"/>
                    <a:pt x="4" y="0"/>
                    <a:pt x="9" y="0"/>
                  </a:cubicBezTo>
                  <a:cubicBezTo>
                    <a:pt x="113" y="0"/>
                    <a:pt x="113" y="0"/>
                    <a:pt x="113" y="0"/>
                  </a:cubicBezTo>
                  <a:cubicBezTo>
                    <a:pt x="118" y="0"/>
                    <a:pt x="122" y="5"/>
                    <a:pt x="122" y="10"/>
                  </a:cubicBezTo>
                  <a:cubicBezTo>
                    <a:pt x="122" y="85"/>
                    <a:pt x="122" y="85"/>
                    <a:pt x="122" y="85"/>
                  </a:cubicBezTo>
                  <a:cubicBezTo>
                    <a:pt x="122" y="86"/>
                    <a:pt x="121" y="86"/>
                    <a:pt x="120" y="8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1" name="Freeform 6"/>
            <p:cNvSpPr>
              <a:spLocks noEditPoints="1"/>
            </p:cNvSpPr>
            <p:nvPr/>
          </p:nvSpPr>
          <p:spPr bwMode="auto">
            <a:xfrm>
              <a:off x="5503863" y="2962276"/>
              <a:ext cx="576262" cy="55563"/>
            </a:xfrm>
            <a:custGeom>
              <a:avLst/>
              <a:gdLst>
                <a:gd name="T0" fmla="*/ 4 w 154"/>
                <a:gd name="T1" fmla="*/ 2 h 15"/>
                <a:gd name="T2" fmla="*/ 3 w 154"/>
                <a:gd name="T3" fmla="*/ 3 h 15"/>
                <a:gd name="T4" fmla="*/ 3 w 154"/>
                <a:gd name="T5" fmla="*/ 5 h 15"/>
                <a:gd name="T6" fmla="*/ 12 w 154"/>
                <a:gd name="T7" fmla="*/ 12 h 15"/>
                <a:gd name="T8" fmla="*/ 142 w 154"/>
                <a:gd name="T9" fmla="*/ 12 h 15"/>
                <a:gd name="T10" fmla="*/ 151 w 154"/>
                <a:gd name="T11" fmla="*/ 5 h 15"/>
                <a:gd name="T12" fmla="*/ 151 w 154"/>
                <a:gd name="T13" fmla="*/ 3 h 15"/>
                <a:gd name="T14" fmla="*/ 149 w 154"/>
                <a:gd name="T15" fmla="*/ 2 h 15"/>
                <a:gd name="T16" fmla="*/ 4 w 154"/>
                <a:gd name="T17" fmla="*/ 2 h 15"/>
                <a:gd name="T18" fmla="*/ 142 w 154"/>
                <a:gd name="T19" fmla="*/ 15 h 15"/>
                <a:gd name="T20" fmla="*/ 12 w 154"/>
                <a:gd name="T21" fmla="*/ 15 h 15"/>
                <a:gd name="T22" fmla="*/ 0 w 154"/>
                <a:gd name="T23" fmla="*/ 6 h 15"/>
                <a:gd name="T24" fmla="*/ 1 w 154"/>
                <a:gd name="T25" fmla="*/ 2 h 15"/>
                <a:gd name="T26" fmla="*/ 4 w 154"/>
                <a:gd name="T27" fmla="*/ 0 h 15"/>
                <a:gd name="T28" fmla="*/ 149 w 154"/>
                <a:gd name="T29" fmla="*/ 0 h 15"/>
                <a:gd name="T30" fmla="*/ 153 w 154"/>
                <a:gd name="T31" fmla="*/ 2 h 15"/>
                <a:gd name="T32" fmla="*/ 153 w 154"/>
                <a:gd name="T33" fmla="*/ 6 h 15"/>
                <a:gd name="T34" fmla="*/ 142 w 154"/>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15">
                  <a:moveTo>
                    <a:pt x="4" y="2"/>
                  </a:moveTo>
                  <a:cubicBezTo>
                    <a:pt x="4" y="2"/>
                    <a:pt x="3" y="3"/>
                    <a:pt x="3" y="3"/>
                  </a:cubicBezTo>
                  <a:cubicBezTo>
                    <a:pt x="3" y="4"/>
                    <a:pt x="3" y="4"/>
                    <a:pt x="3" y="5"/>
                  </a:cubicBezTo>
                  <a:cubicBezTo>
                    <a:pt x="4" y="10"/>
                    <a:pt x="8" y="12"/>
                    <a:pt x="12" y="12"/>
                  </a:cubicBezTo>
                  <a:cubicBezTo>
                    <a:pt x="142" y="12"/>
                    <a:pt x="142" y="12"/>
                    <a:pt x="142" y="12"/>
                  </a:cubicBezTo>
                  <a:cubicBezTo>
                    <a:pt x="146" y="12"/>
                    <a:pt x="149" y="10"/>
                    <a:pt x="151" y="5"/>
                  </a:cubicBezTo>
                  <a:cubicBezTo>
                    <a:pt x="151" y="4"/>
                    <a:pt x="151" y="4"/>
                    <a:pt x="151" y="3"/>
                  </a:cubicBezTo>
                  <a:cubicBezTo>
                    <a:pt x="150" y="3"/>
                    <a:pt x="150" y="2"/>
                    <a:pt x="149" y="2"/>
                  </a:cubicBezTo>
                  <a:lnTo>
                    <a:pt x="4" y="2"/>
                  </a:lnTo>
                  <a:close/>
                  <a:moveTo>
                    <a:pt x="142" y="15"/>
                  </a:moveTo>
                  <a:cubicBezTo>
                    <a:pt x="12" y="15"/>
                    <a:pt x="12" y="15"/>
                    <a:pt x="12" y="15"/>
                  </a:cubicBezTo>
                  <a:cubicBezTo>
                    <a:pt x="7" y="15"/>
                    <a:pt x="2" y="11"/>
                    <a:pt x="0" y="6"/>
                  </a:cubicBezTo>
                  <a:cubicBezTo>
                    <a:pt x="0" y="5"/>
                    <a:pt x="0" y="3"/>
                    <a:pt x="1" y="2"/>
                  </a:cubicBezTo>
                  <a:cubicBezTo>
                    <a:pt x="2" y="0"/>
                    <a:pt x="3" y="0"/>
                    <a:pt x="4" y="0"/>
                  </a:cubicBezTo>
                  <a:cubicBezTo>
                    <a:pt x="149" y="0"/>
                    <a:pt x="149" y="0"/>
                    <a:pt x="149" y="0"/>
                  </a:cubicBezTo>
                  <a:cubicBezTo>
                    <a:pt x="151" y="0"/>
                    <a:pt x="152" y="0"/>
                    <a:pt x="153" y="2"/>
                  </a:cubicBezTo>
                  <a:cubicBezTo>
                    <a:pt x="154" y="3"/>
                    <a:pt x="154" y="5"/>
                    <a:pt x="153" y="6"/>
                  </a:cubicBezTo>
                  <a:cubicBezTo>
                    <a:pt x="152" y="11"/>
                    <a:pt x="147" y="15"/>
                    <a:pt x="142" y="1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2" name="Freeform 7"/>
            <p:cNvSpPr>
              <a:spLocks noEditPoints="1"/>
            </p:cNvSpPr>
            <p:nvPr/>
          </p:nvSpPr>
          <p:spPr bwMode="auto">
            <a:xfrm>
              <a:off x="5597525" y="2687638"/>
              <a:ext cx="385762" cy="244475"/>
            </a:xfrm>
            <a:custGeom>
              <a:avLst/>
              <a:gdLst>
                <a:gd name="T0" fmla="*/ 3 w 103"/>
                <a:gd name="T1" fmla="*/ 62 h 65"/>
                <a:gd name="T2" fmla="*/ 101 w 103"/>
                <a:gd name="T3" fmla="*/ 62 h 65"/>
                <a:gd name="T4" fmla="*/ 101 w 103"/>
                <a:gd name="T5" fmla="*/ 6 h 65"/>
                <a:gd name="T6" fmla="*/ 97 w 103"/>
                <a:gd name="T7" fmla="*/ 3 h 65"/>
                <a:gd name="T8" fmla="*/ 6 w 103"/>
                <a:gd name="T9" fmla="*/ 3 h 65"/>
                <a:gd name="T10" fmla="*/ 3 w 103"/>
                <a:gd name="T11" fmla="*/ 6 h 65"/>
                <a:gd name="T12" fmla="*/ 3 w 103"/>
                <a:gd name="T13" fmla="*/ 62 h 65"/>
                <a:gd name="T14" fmla="*/ 102 w 103"/>
                <a:gd name="T15" fmla="*/ 65 h 65"/>
                <a:gd name="T16" fmla="*/ 2 w 103"/>
                <a:gd name="T17" fmla="*/ 65 h 65"/>
                <a:gd name="T18" fmla="*/ 0 w 103"/>
                <a:gd name="T19" fmla="*/ 64 h 65"/>
                <a:gd name="T20" fmla="*/ 0 w 103"/>
                <a:gd name="T21" fmla="*/ 6 h 65"/>
                <a:gd name="T22" fmla="*/ 6 w 103"/>
                <a:gd name="T23" fmla="*/ 0 h 65"/>
                <a:gd name="T24" fmla="*/ 97 w 103"/>
                <a:gd name="T25" fmla="*/ 0 h 65"/>
                <a:gd name="T26" fmla="*/ 103 w 103"/>
                <a:gd name="T27" fmla="*/ 6 h 65"/>
                <a:gd name="T28" fmla="*/ 103 w 103"/>
                <a:gd name="T29" fmla="*/ 64 h 65"/>
                <a:gd name="T30" fmla="*/ 102 w 103"/>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65">
                  <a:moveTo>
                    <a:pt x="3" y="62"/>
                  </a:moveTo>
                  <a:cubicBezTo>
                    <a:pt x="101" y="62"/>
                    <a:pt x="101" y="62"/>
                    <a:pt x="101" y="62"/>
                  </a:cubicBezTo>
                  <a:cubicBezTo>
                    <a:pt x="101" y="6"/>
                    <a:pt x="101" y="6"/>
                    <a:pt x="101" y="6"/>
                  </a:cubicBezTo>
                  <a:cubicBezTo>
                    <a:pt x="101" y="4"/>
                    <a:pt x="99" y="3"/>
                    <a:pt x="97" y="3"/>
                  </a:cubicBezTo>
                  <a:cubicBezTo>
                    <a:pt x="6" y="3"/>
                    <a:pt x="6" y="3"/>
                    <a:pt x="6" y="3"/>
                  </a:cubicBezTo>
                  <a:cubicBezTo>
                    <a:pt x="5" y="3"/>
                    <a:pt x="3" y="4"/>
                    <a:pt x="3" y="6"/>
                  </a:cubicBezTo>
                  <a:lnTo>
                    <a:pt x="3" y="62"/>
                  </a:lnTo>
                  <a:close/>
                  <a:moveTo>
                    <a:pt x="102" y="65"/>
                  </a:moveTo>
                  <a:cubicBezTo>
                    <a:pt x="2" y="65"/>
                    <a:pt x="2" y="65"/>
                    <a:pt x="2" y="65"/>
                  </a:cubicBezTo>
                  <a:cubicBezTo>
                    <a:pt x="1" y="65"/>
                    <a:pt x="0" y="64"/>
                    <a:pt x="0" y="64"/>
                  </a:cubicBezTo>
                  <a:cubicBezTo>
                    <a:pt x="0" y="6"/>
                    <a:pt x="0" y="6"/>
                    <a:pt x="0" y="6"/>
                  </a:cubicBezTo>
                  <a:cubicBezTo>
                    <a:pt x="0" y="3"/>
                    <a:pt x="3" y="0"/>
                    <a:pt x="6" y="0"/>
                  </a:cubicBezTo>
                  <a:cubicBezTo>
                    <a:pt x="97" y="0"/>
                    <a:pt x="97" y="0"/>
                    <a:pt x="97" y="0"/>
                  </a:cubicBezTo>
                  <a:cubicBezTo>
                    <a:pt x="101" y="0"/>
                    <a:pt x="103" y="3"/>
                    <a:pt x="103" y="6"/>
                  </a:cubicBezTo>
                  <a:cubicBezTo>
                    <a:pt x="103" y="64"/>
                    <a:pt x="103" y="64"/>
                    <a:pt x="103" y="64"/>
                  </a:cubicBezTo>
                  <a:cubicBezTo>
                    <a:pt x="103" y="64"/>
                    <a:pt x="103" y="65"/>
                    <a:pt x="102" y="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90" name="Freeform 8"/>
            <p:cNvSpPr>
              <a:spLocks noEditPoints="1"/>
            </p:cNvSpPr>
            <p:nvPr/>
          </p:nvSpPr>
          <p:spPr bwMode="auto">
            <a:xfrm>
              <a:off x="5738813" y="2763838"/>
              <a:ext cx="101600" cy="96838"/>
            </a:xfrm>
            <a:custGeom>
              <a:avLst/>
              <a:gdLst>
                <a:gd name="T0" fmla="*/ 13 w 27"/>
                <a:gd name="T1" fmla="*/ 15 h 26"/>
                <a:gd name="T2" fmla="*/ 14 w 27"/>
                <a:gd name="T3" fmla="*/ 15 h 26"/>
                <a:gd name="T4" fmla="*/ 22 w 27"/>
                <a:gd name="T5" fmla="*/ 23 h 26"/>
                <a:gd name="T6" fmla="*/ 24 w 27"/>
                <a:gd name="T7" fmla="*/ 21 h 26"/>
                <a:gd name="T8" fmla="*/ 16 w 27"/>
                <a:gd name="T9" fmla="*/ 13 h 26"/>
                <a:gd name="T10" fmla="*/ 16 w 27"/>
                <a:gd name="T11" fmla="*/ 12 h 26"/>
                <a:gd name="T12" fmla="*/ 16 w 27"/>
                <a:gd name="T13" fmla="*/ 11 h 26"/>
                <a:gd name="T14" fmla="*/ 19 w 27"/>
                <a:gd name="T15" fmla="*/ 7 h 26"/>
                <a:gd name="T16" fmla="*/ 4 w 27"/>
                <a:gd name="T17" fmla="*/ 3 h 26"/>
                <a:gd name="T18" fmla="*/ 8 w 27"/>
                <a:gd name="T19" fmla="*/ 19 h 26"/>
                <a:gd name="T20" fmla="*/ 12 w 27"/>
                <a:gd name="T21" fmla="*/ 15 h 26"/>
                <a:gd name="T22" fmla="*/ 13 w 27"/>
                <a:gd name="T23" fmla="*/ 15 h 26"/>
                <a:gd name="T24" fmla="*/ 22 w 27"/>
                <a:gd name="T25" fmla="*/ 26 h 26"/>
                <a:gd name="T26" fmla="*/ 21 w 27"/>
                <a:gd name="T27" fmla="*/ 26 h 26"/>
                <a:gd name="T28" fmla="*/ 13 w 27"/>
                <a:gd name="T29" fmla="*/ 18 h 26"/>
                <a:gd name="T30" fmla="*/ 9 w 27"/>
                <a:gd name="T31" fmla="*/ 22 h 26"/>
                <a:gd name="T32" fmla="*/ 7 w 27"/>
                <a:gd name="T33" fmla="*/ 22 h 26"/>
                <a:gd name="T34" fmla="*/ 6 w 27"/>
                <a:gd name="T35" fmla="*/ 21 h 26"/>
                <a:gd name="T36" fmla="*/ 0 w 27"/>
                <a:gd name="T37" fmla="*/ 1 h 26"/>
                <a:gd name="T38" fmla="*/ 1 w 27"/>
                <a:gd name="T39" fmla="*/ 0 h 26"/>
                <a:gd name="T40" fmla="*/ 2 w 27"/>
                <a:gd name="T41" fmla="*/ 0 h 26"/>
                <a:gd name="T42" fmla="*/ 22 w 27"/>
                <a:gd name="T43" fmla="*/ 6 h 26"/>
                <a:gd name="T44" fmla="*/ 23 w 27"/>
                <a:gd name="T45" fmla="*/ 7 h 26"/>
                <a:gd name="T46" fmla="*/ 23 w 27"/>
                <a:gd name="T47" fmla="*/ 8 h 26"/>
                <a:gd name="T48" fmla="*/ 19 w 27"/>
                <a:gd name="T49" fmla="*/ 12 h 26"/>
                <a:gd name="T50" fmla="*/ 27 w 27"/>
                <a:gd name="T51" fmla="*/ 20 h 26"/>
                <a:gd name="T52" fmla="*/ 27 w 27"/>
                <a:gd name="T53" fmla="*/ 21 h 26"/>
                <a:gd name="T54" fmla="*/ 27 w 27"/>
                <a:gd name="T55" fmla="*/ 22 h 26"/>
                <a:gd name="T56" fmla="*/ 22 w 27"/>
                <a:gd name="T57" fmla="*/ 26 h 26"/>
                <a:gd name="T58" fmla="*/ 22 w 27"/>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26">
                  <a:moveTo>
                    <a:pt x="13" y="15"/>
                  </a:moveTo>
                  <a:cubicBezTo>
                    <a:pt x="13" y="15"/>
                    <a:pt x="13" y="15"/>
                    <a:pt x="14" y="15"/>
                  </a:cubicBezTo>
                  <a:cubicBezTo>
                    <a:pt x="22" y="23"/>
                    <a:pt x="22" y="23"/>
                    <a:pt x="22" y="23"/>
                  </a:cubicBezTo>
                  <a:cubicBezTo>
                    <a:pt x="24" y="21"/>
                    <a:pt x="24" y="21"/>
                    <a:pt x="24" y="21"/>
                  </a:cubicBezTo>
                  <a:cubicBezTo>
                    <a:pt x="16" y="13"/>
                    <a:pt x="16" y="13"/>
                    <a:pt x="16" y="13"/>
                  </a:cubicBezTo>
                  <a:cubicBezTo>
                    <a:pt x="16" y="12"/>
                    <a:pt x="16" y="12"/>
                    <a:pt x="16" y="12"/>
                  </a:cubicBezTo>
                  <a:cubicBezTo>
                    <a:pt x="16" y="11"/>
                    <a:pt x="16" y="11"/>
                    <a:pt x="16" y="11"/>
                  </a:cubicBezTo>
                  <a:cubicBezTo>
                    <a:pt x="19" y="7"/>
                    <a:pt x="19" y="7"/>
                    <a:pt x="19" y="7"/>
                  </a:cubicBezTo>
                  <a:cubicBezTo>
                    <a:pt x="4" y="3"/>
                    <a:pt x="4" y="3"/>
                    <a:pt x="4" y="3"/>
                  </a:cubicBezTo>
                  <a:cubicBezTo>
                    <a:pt x="8" y="19"/>
                    <a:pt x="8" y="19"/>
                    <a:pt x="8" y="19"/>
                  </a:cubicBezTo>
                  <a:cubicBezTo>
                    <a:pt x="12" y="15"/>
                    <a:pt x="12" y="15"/>
                    <a:pt x="12" y="15"/>
                  </a:cubicBezTo>
                  <a:cubicBezTo>
                    <a:pt x="12" y="15"/>
                    <a:pt x="12" y="15"/>
                    <a:pt x="13" y="15"/>
                  </a:cubicBezTo>
                  <a:moveTo>
                    <a:pt x="22" y="26"/>
                  </a:moveTo>
                  <a:cubicBezTo>
                    <a:pt x="21" y="26"/>
                    <a:pt x="21" y="26"/>
                    <a:pt x="21" y="26"/>
                  </a:cubicBezTo>
                  <a:cubicBezTo>
                    <a:pt x="13" y="18"/>
                    <a:pt x="13" y="18"/>
                    <a:pt x="13" y="18"/>
                  </a:cubicBezTo>
                  <a:cubicBezTo>
                    <a:pt x="9" y="22"/>
                    <a:pt x="9" y="22"/>
                    <a:pt x="9" y="22"/>
                  </a:cubicBezTo>
                  <a:cubicBezTo>
                    <a:pt x="8" y="22"/>
                    <a:pt x="8" y="22"/>
                    <a:pt x="7" y="22"/>
                  </a:cubicBezTo>
                  <a:cubicBezTo>
                    <a:pt x="7" y="22"/>
                    <a:pt x="7" y="22"/>
                    <a:pt x="6" y="21"/>
                  </a:cubicBezTo>
                  <a:cubicBezTo>
                    <a:pt x="0" y="1"/>
                    <a:pt x="0" y="1"/>
                    <a:pt x="0" y="1"/>
                  </a:cubicBezTo>
                  <a:cubicBezTo>
                    <a:pt x="0" y="1"/>
                    <a:pt x="0" y="0"/>
                    <a:pt x="1" y="0"/>
                  </a:cubicBezTo>
                  <a:cubicBezTo>
                    <a:pt x="1" y="0"/>
                    <a:pt x="2" y="0"/>
                    <a:pt x="2" y="0"/>
                  </a:cubicBezTo>
                  <a:cubicBezTo>
                    <a:pt x="22" y="6"/>
                    <a:pt x="22" y="6"/>
                    <a:pt x="22" y="6"/>
                  </a:cubicBezTo>
                  <a:cubicBezTo>
                    <a:pt x="23" y="6"/>
                    <a:pt x="23" y="6"/>
                    <a:pt x="23" y="7"/>
                  </a:cubicBezTo>
                  <a:cubicBezTo>
                    <a:pt x="23" y="7"/>
                    <a:pt x="23" y="7"/>
                    <a:pt x="23" y="8"/>
                  </a:cubicBezTo>
                  <a:cubicBezTo>
                    <a:pt x="19" y="12"/>
                    <a:pt x="19" y="12"/>
                    <a:pt x="19" y="12"/>
                  </a:cubicBezTo>
                  <a:cubicBezTo>
                    <a:pt x="27" y="20"/>
                    <a:pt x="27" y="20"/>
                    <a:pt x="27" y="20"/>
                  </a:cubicBezTo>
                  <a:cubicBezTo>
                    <a:pt x="27" y="20"/>
                    <a:pt x="27" y="20"/>
                    <a:pt x="27" y="21"/>
                  </a:cubicBezTo>
                  <a:cubicBezTo>
                    <a:pt x="27" y="21"/>
                    <a:pt x="27" y="21"/>
                    <a:pt x="27" y="22"/>
                  </a:cubicBezTo>
                  <a:cubicBezTo>
                    <a:pt x="22" y="26"/>
                    <a:pt x="22" y="26"/>
                    <a:pt x="22" y="26"/>
                  </a:cubicBezTo>
                  <a:cubicBezTo>
                    <a:pt x="22" y="26"/>
                    <a:pt x="22" y="26"/>
                    <a:pt x="22"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4" name="Date Placeholder 3"/>
          <p:cNvSpPr>
            <a:spLocks noGrp="1"/>
          </p:cNvSpPr>
          <p:nvPr>
            <p:ph type="dt" sz="half" idx="10"/>
          </p:nvPr>
        </p:nvSpPr>
        <p:spPr/>
        <p:txBody>
          <a:bodyPr/>
          <a:lstStyle/>
          <a:p>
            <a:fld id="{D3F25847-D856-436D-80D7-68382BD3BFF9}" type="datetime4">
              <a:rPr lang="en-AU" smtClean="0"/>
              <a:t>29 November 2018</a:t>
            </a:fld>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pic>
        <p:nvPicPr>
          <p:cNvPr id="7" name="Picture 6"/>
          <p:cNvPicPr>
            <a:picLocks noChangeAspect="1"/>
          </p:cNvPicPr>
          <p:nvPr userDrawn="1"/>
        </p:nvPicPr>
        <p:blipFill>
          <a:blip r:embed="rId5" cstate="email">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4355976" y="113151"/>
            <a:ext cx="2089422" cy="895224"/>
          </a:xfrm>
          <a:prstGeom prst="rect">
            <a:avLst/>
          </a:prstGeom>
        </p:spPr>
      </p:pic>
    </p:spTree>
    <p:extLst>
      <p:ext uri="{BB962C8B-B14F-4D97-AF65-F5344CB8AC3E}">
        <p14:creationId xmlns:p14="http://schemas.microsoft.com/office/powerpoint/2010/main" val="44133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3" name="Picture 4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300192" y="2156"/>
            <a:ext cx="2843808" cy="514134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6300192" y="0"/>
            <a:ext cx="2843808" cy="51435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p:cNvCxnSpPr/>
          <p:nvPr userDrawn="1"/>
        </p:nvCxnSpPr>
        <p:spPr>
          <a:xfrm>
            <a:off x="6300192" y="987574"/>
            <a:ext cx="230425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95536" y="267494"/>
            <a:ext cx="5616624" cy="709587"/>
          </a:xfrm>
        </p:spPr>
        <p:txBody>
          <a:bodyPr/>
          <a:lstStyle/>
          <a:p>
            <a:r>
              <a:rPr lang="en-US" dirty="0"/>
              <a:t>Click to edit Master title style</a:t>
            </a:r>
            <a:endParaRPr lang="en-AU" dirty="0"/>
          </a:p>
        </p:txBody>
      </p:sp>
      <p:sp>
        <p:nvSpPr>
          <p:cNvPr id="3" name="Content Placeholder 2"/>
          <p:cNvSpPr>
            <a:spLocks noGrp="1"/>
          </p:cNvSpPr>
          <p:nvPr>
            <p:ph idx="1"/>
          </p:nvPr>
        </p:nvSpPr>
        <p:spPr>
          <a:xfrm>
            <a:off x="395536" y="1200150"/>
            <a:ext cx="5616624" cy="3531839"/>
          </a:xfrm>
        </p:spPr>
        <p:txBody>
          <a:bodyPr>
            <a:normAutofit/>
          </a:bodyPr>
          <a:lstStyle>
            <a:lvl1pPr>
              <a:defRPr sz="1100"/>
            </a:lvl1pPr>
            <a:lvl2pPr>
              <a:defRPr sz="1000"/>
            </a:lvl2pPr>
            <a:lvl3pPr>
              <a:defRPr sz="100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p>
            <a:fld id="{D3F25847-D856-436D-80D7-68382BD3BFF9}" type="datetime4">
              <a:rPr lang="en-AU" smtClean="0"/>
              <a:t>29 November 2018</a:t>
            </a:fld>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pic>
        <p:nvPicPr>
          <p:cNvPr id="9" name="Picture 8"/>
          <p:cNvPicPr>
            <a:picLocks noChangeAspect="1"/>
          </p:cNvPicPr>
          <p:nvPr userDrawn="1"/>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6876256" y="134693"/>
            <a:ext cx="1696410" cy="726836"/>
          </a:xfrm>
          <a:prstGeom prst="rect">
            <a:avLst/>
          </a:prstGeom>
        </p:spPr>
      </p:pic>
    </p:spTree>
    <p:extLst>
      <p:ext uri="{BB962C8B-B14F-4D97-AF65-F5344CB8AC3E}">
        <p14:creationId xmlns:p14="http://schemas.microsoft.com/office/powerpoint/2010/main" val="3096297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6" name="Rectangle 15"/>
          <p:cNvSpPr/>
          <p:nvPr userDrawn="1"/>
        </p:nvSpPr>
        <p:spPr>
          <a:xfrm>
            <a:off x="0" y="4555926"/>
            <a:ext cx="9144000" cy="6691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userDrawn="1"/>
        </p:nvSpPr>
        <p:spPr>
          <a:xfrm>
            <a:off x="0" y="0"/>
            <a:ext cx="9144000" cy="1707654"/>
          </a:xfrm>
          <a:prstGeom prst="rect">
            <a:avLst/>
          </a:prstGeom>
          <a:solidFill>
            <a:srgbClr val="00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098" name="Picture 2" descr="C:\Users\johnAq\Desktop\images\DoE_Corporate_PPT_2015_Page_05_Image_000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1707654"/>
            <a:ext cx="9144000" cy="2848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395537" y="1059582"/>
            <a:ext cx="7272808" cy="648072"/>
          </a:xfrm>
        </p:spPr>
        <p:txBody>
          <a:bodyPr lIns="0" anchor="t">
            <a:norm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11" name="Straight Connector 10"/>
          <p:cNvCxnSpPr>
            <a:endCxn id="14" idx="2"/>
          </p:cNvCxnSpPr>
          <p:nvPr userDrawn="1"/>
        </p:nvCxnSpPr>
        <p:spPr>
          <a:xfrm>
            <a:off x="395536" y="987574"/>
            <a:ext cx="741682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a:off x="7812360" y="555526"/>
            <a:ext cx="864096" cy="86409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itle 18"/>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grpSp>
        <p:nvGrpSpPr>
          <p:cNvPr id="13" name="Group 12"/>
          <p:cNvGrpSpPr/>
          <p:nvPr userDrawn="1"/>
        </p:nvGrpSpPr>
        <p:grpSpPr>
          <a:xfrm>
            <a:off x="8048039" y="853827"/>
            <a:ext cx="392738" cy="253170"/>
            <a:chOff x="5503863" y="2646363"/>
            <a:chExt cx="576262" cy="371476"/>
          </a:xfrm>
          <a:solidFill>
            <a:schemeClr val="bg1"/>
          </a:solidFill>
        </p:grpSpPr>
        <p:sp>
          <p:nvSpPr>
            <p:cNvPr id="15" name="Freeform 5"/>
            <p:cNvSpPr>
              <a:spLocks noEditPoints="1"/>
            </p:cNvSpPr>
            <p:nvPr/>
          </p:nvSpPr>
          <p:spPr bwMode="auto">
            <a:xfrm>
              <a:off x="5562600" y="2646363"/>
              <a:ext cx="457200" cy="323850"/>
            </a:xfrm>
            <a:custGeom>
              <a:avLst/>
              <a:gdLst>
                <a:gd name="T0" fmla="*/ 3 w 122"/>
                <a:gd name="T1" fmla="*/ 84 h 86"/>
                <a:gd name="T2" fmla="*/ 119 w 122"/>
                <a:gd name="T3" fmla="*/ 84 h 86"/>
                <a:gd name="T4" fmla="*/ 119 w 122"/>
                <a:gd name="T5" fmla="*/ 10 h 86"/>
                <a:gd name="T6" fmla="*/ 113 w 122"/>
                <a:gd name="T7" fmla="*/ 3 h 86"/>
                <a:gd name="T8" fmla="*/ 9 w 122"/>
                <a:gd name="T9" fmla="*/ 3 h 86"/>
                <a:gd name="T10" fmla="*/ 3 w 122"/>
                <a:gd name="T11" fmla="*/ 10 h 86"/>
                <a:gd name="T12" fmla="*/ 3 w 122"/>
                <a:gd name="T13" fmla="*/ 84 h 86"/>
                <a:gd name="T14" fmla="*/ 120 w 122"/>
                <a:gd name="T15" fmla="*/ 86 h 86"/>
                <a:gd name="T16" fmla="*/ 1 w 122"/>
                <a:gd name="T17" fmla="*/ 86 h 86"/>
                <a:gd name="T18" fmla="*/ 0 w 122"/>
                <a:gd name="T19" fmla="*/ 85 h 86"/>
                <a:gd name="T20" fmla="*/ 0 w 122"/>
                <a:gd name="T21" fmla="*/ 10 h 86"/>
                <a:gd name="T22" fmla="*/ 9 w 122"/>
                <a:gd name="T23" fmla="*/ 0 h 86"/>
                <a:gd name="T24" fmla="*/ 113 w 122"/>
                <a:gd name="T25" fmla="*/ 0 h 86"/>
                <a:gd name="T26" fmla="*/ 122 w 122"/>
                <a:gd name="T27" fmla="*/ 10 h 86"/>
                <a:gd name="T28" fmla="*/ 122 w 122"/>
                <a:gd name="T29" fmla="*/ 85 h 86"/>
                <a:gd name="T30" fmla="*/ 120 w 122"/>
                <a:gd name="T3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86">
                  <a:moveTo>
                    <a:pt x="3" y="84"/>
                  </a:moveTo>
                  <a:cubicBezTo>
                    <a:pt x="119" y="84"/>
                    <a:pt x="119" y="84"/>
                    <a:pt x="119" y="84"/>
                  </a:cubicBezTo>
                  <a:cubicBezTo>
                    <a:pt x="119" y="10"/>
                    <a:pt x="119" y="10"/>
                    <a:pt x="119" y="10"/>
                  </a:cubicBezTo>
                  <a:cubicBezTo>
                    <a:pt x="119" y="6"/>
                    <a:pt x="116" y="3"/>
                    <a:pt x="113" y="3"/>
                  </a:cubicBezTo>
                  <a:cubicBezTo>
                    <a:pt x="9" y="3"/>
                    <a:pt x="9" y="3"/>
                    <a:pt x="9" y="3"/>
                  </a:cubicBezTo>
                  <a:cubicBezTo>
                    <a:pt x="5" y="3"/>
                    <a:pt x="3" y="6"/>
                    <a:pt x="3" y="10"/>
                  </a:cubicBezTo>
                  <a:lnTo>
                    <a:pt x="3" y="84"/>
                  </a:lnTo>
                  <a:close/>
                  <a:moveTo>
                    <a:pt x="120" y="86"/>
                  </a:moveTo>
                  <a:cubicBezTo>
                    <a:pt x="1" y="86"/>
                    <a:pt x="1" y="86"/>
                    <a:pt x="1" y="86"/>
                  </a:cubicBezTo>
                  <a:cubicBezTo>
                    <a:pt x="1" y="86"/>
                    <a:pt x="0" y="86"/>
                    <a:pt x="0" y="85"/>
                  </a:cubicBezTo>
                  <a:cubicBezTo>
                    <a:pt x="0" y="10"/>
                    <a:pt x="0" y="10"/>
                    <a:pt x="0" y="10"/>
                  </a:cubicBezTo>
                  <a:cubicBezTo>
                    <a:pt x="0" y="5"/>
                    <a:pt x="4" y="0"/>
                    <a:pt x="9" y="0"/>
                  </a:cubicBezTo>
                  <a:cubicBezTo>
                    <a:pt x="113" y="0"/>
                    <a:pt x="113" y="0"/>
                    <a:pt x="113" y="0"/>
                  </a:cubicBezTo>
                  <a:cubicBezTo>
                    <a:pt x="118" y="0"/>
                    <a:pt x="122" y="5"/>
                    <a:pt x="122" y="10"/>
                  </a:cubicBezTo>
                  <a:cubicBezTo>
                    <a:pt x="122" y="85"/>
                    <a:pt x="122" y="85"/>
                    <a:pt x="122" y="85"/>
                  </a:cubicBezTo>
                  <a:cubicBezTo>
                    <a:pt x="122" y="86"/>
                    <a:pt x="121" y="86"/>
                    <a:pt x="120" y="8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7" name="Freeform 6"/>
            <p:cNvSpPr>
              <a:spLocks noEditPoints="1"/>
            </p:cNvSpPr>
            <p:nvPr/>
          </p:nvSpPr>
          <p:spPr bwMode="auto">
            <a:xfrm>
              <a:off x="5503863" y="2962276"/>
              <a:ext cx="576262" cy="55563"/>
            </a:xfrm>
            <a:custGeom>
              <a:avLst/>
              <a:gdLst>
                <a:gd name="T0" fmla="*/ 4 w 154"/>
                <a:gd name="T1" fmla="*/ 2 h 15"/>
                <a:gd name="T2" fmla="*/ 3 w 154"/>
                <a:gd name="T3" fmla="*/ 3 h 15"/>
                <a:gd name="T4" fmla="*/ 3 w 154"/>
                <a:gd name="T5" fmla="*/ 5 h 15"/>
                <a:gd name="T6" fmla="*/ 12 w 154"/>
                <a:gd name="T7" fmla="*/ 12 h 15"/>
                <a:gd name="T8" fmla="*/ 142 w 154"/>
                <a:gd name="T9" fmla="*/ 12 h 15"/>
                <a:gd name="T10" fmla="*/ 151 w 154"/>
                <a:gd name="T11" fmla="*/ 5 h 15"/>
                <a:gd name="T12" fmla="*/ 151 w 154"/>
                <a:gd name="T13" fmla="*/ 3 h 15"/>
                <a:gd name="T14" fmla="*/ 149 w 154"/>
                <a:gd name="T15" fmla="*/ 2 h 15"/>
                <a:gd name="T16" fmla="*/ 4 w 154"/>
                <a:gd name="T17" fmla="*/ 2 h 15"/>
                <a:gd name="T18" fmla="*/ 142 w 154"/>
                <a:gd name="T19" fmla="*/ 15 h 15"/>
                <a:gd name="T20" fmla="*/ 12 w 154"/>
                <a:gd name="T21" fmla="*/ 15 h 15"/>
                <a:gd name="T22" fmla="*/ 0 w 154"/>
                <a:gd name="T23" fmla="*/ 6 h 15"/>
                <a:gd name="T24" fmla="*/ 1 w 154"/>
                <a:gd name="T25" fmla="*/ 2 h 15"/>
                <a:gd name="T26" fmla="*/ 4 w 154"/>
                <a:gd name="T27" fmla="*/ 0 h 15"/>
                <a:gd name="T28" fmla="*/ 149 w 154"/>
                <a:gd name="T29" fmla="*/ 0 h 15"/>
                <a:gd name="T30" fmla="*/ 153 w 154"/>
                <a:gd name="T31" fmla="*/ 2 h 15"/>
                <a:gd name="T32" fmla="*/ 153 w 154"/>
                <a:gd name="T33" fmla="*/ 6 h 15"/>
                <a:gd name="T34" fmla="*/ 142 w 154"/>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15">
                  <a:moveTo>
                    <a:pt x="4" y="2"/>
                  </a:moveTo>
                  <a:cubicBezTo>
                    <a:pt x="4" y="2"/>
                    <a:pt x="3" y="3"/>
                    <a:pt x="3" y="3"/>
                  </a:cubicBezTo>
                  <a:cubicBezTo>
                    <a:pt x="3" y="4"/>
                    <a:pt x="3" y="4"/>
                    <a:pt x="3" y="5"/>
                  </a:cubicBezTo>
                  <a:cubicBezTo>
                    <a:pt x="4" y="10"/>
                    <a:pt x="8" y="12"/>
                    <a:pt x="12" y="12"/>
                  </a:cubicBezTo>
                  <a:cubicBezTo>
                    <a:pt x="142" y="12"/>
                    <a:pt x="142" y="12"/>
                    <a:pt x="142" y="12"/>
                  </a:cubicBezTo>
                  <a:cubicBezTo>
                    <a:pt x="146" y="12"/>
                    <a:pt x="149" y="10"/>
                    <a:pt x="151" y="5"/>
                  </a:cubicBezTo>
                  <a:cubicBezTo>
                    <a:pt x="151" y="4"/>
                    <a:pt x="151" y="4"/>
                    <a:pt x="151" y="3"/>
                  </a:cubicBezTo>
                  <a:cubicBezTo>
                    <a:pt x="150" y="3"/>
                    <a:pt x="150" y="2"/>
                    <a:pt x="149" y="2"/>
                  </a:cubicBezTo>
                  <a:lnTo>
                    <a:pt x="4" y="2"/>
                  </a:lnTo>
                  <a:close/>
                  <a:moveTo>
                    <a:pt x="142" y="15"/>
                  </a:moveTo>
                  <a:cubicBezTo>
                    <a:pt x="12" y="15"/>
                    <a:pt x="12" y="15"/>
                    <a:pt x="12" y="15"/>
                  </a:cubicBezTo>
                  <a:cubicBezTo>
                    <a:pt x="7" y="15"/>
                    <a:pt x="2" y="11"/>
                    <a:pt x="0" y="6"/>
                  </a:cubicBezTo>
                  <a:cubicBezTo>
                    <a:pt x="0" y="5"/>
                    <a:pt x="0" y="3"/>
                    <a:pt x="1" y="2"/>
                  </a:cubicBezTo>
                  <a:cubicBezTo>
                    <a:pt x="2" y="0"/>
                    <a:pt x="3" y="0"/>
                    <a:pt x="4" y="0"/>
                  </a:cubicBezTo>
                  <a:cubicBezTo>
                    <a:pt x="149" y="0"/>
                    <a:pt x="149" y="0"/>
                    <a:pt x="149" y="0"/>
                  </a:cubicBezTo>
                  <a:cubicBezTo>
                    <a:pt x="151" y="0"/>
                    <a:pt x="152" y="0"/>
                    <a:pt x="153" y="2"/>
                  </a:cubicBezTo>
                  <a:cubicBezTo>
                    <a:pt x="154" y="3"/>
                    <a:pt x="154" y="5"/>
                    <a:pt x="153" y="6"/>
                  </a:cubicBezTo>
                  <a:cubicBezTo>
                    <a:pt x="152" y="11"/>
                    <a:pt x="147" y="15"/>
                    <a:pt x="142" y="1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8" name="Freeform 7"/>
            <p:cNvSpPr>
              <a:spLocks noEditPoints="1"/>
            </p:cNvSpPr>
            <p:nvPr/>
          </p:nvSpPr>
          <p:spPr bwMode="auto">
            <a:xfrm>
              <a:off x="5597525" y="2687638"/>
              <a:ext cx="385762" cy="244475"/>
            </a:xfrm>
            <a:custGeom>
              <a:avLst/>
              <a:gdLst>
                <a:gd name="T0" fmla="*/ 3 w 103"/>
                <a:gd name="T1" fmla="*/ 62 h 65"/>
                <a:gd name="T2" fmla="*/ 101 w 103"/>
                <a:gd name="T3" fmla="*/ 62 h 65"/>
                <a:gd name="T4" fmla="*/ 101 w 103"/>
                <a:gd name="T5" fmla="*/ 6 h 65"/>
                <a:gd name="T6" fmla="*/ 97 w 103"/>
                <a:gd name="T7" fmla="*/ 3 h 65"/>
                <a:gd name="T8" fmla="*/ 6 w 103"/>
                <a:gd name="T9" fmla="*/ 3 h 65"/>
                <a:gd name="T10" fmla="*/ 3 w 103"/>
                <a:gd name="T11" fmla="*/ 6 h 65"/>
                <a:gd name="T12" fmla="*/ 3 w 103"/>
                <a:gd name="T13" fmla="*/ 62 h 65"/>
                <a:gd name="T14" fmla="*/ 102 w 103"/>
                <a:gd name="T15" fmla="*/ 65 h 65"/>
                <a:gd name="T16" fmla="*/ 2 w 103"/>
                <a:gd name="T17" fmla="*/ 65 h 65"/>
                <a:gd name="T18" fmla="*/ 0 w 103"/>
                <a:gd name="T19" fmla="*/ 64 h 65"/>
                <a:gd name="T20" fmla="*/ 0 w 103"/>
                <a:gd name="T21" fmla="*/ 6 h 65"/>
                <a:gd name="T22" fmla="*/ 6 w 103"/>
                <a:gd name="T23" fmla="*/ 0 h 65"/>
                <a:gd name="T24" fmla="*/ 97 w 103"/>
                <a:gd name="T25" fmla="*/ 0 h 65"/>
                <a:gd name="T26" fmla="*/ 103 w 103"/>
                <a:gd name="T27" fmla="*/ 6 h 65"/>
                <a:gd name="T28" fmla="*/ 103 w 103"/>
                <a:gd name="T29" fmla="*/ 64 h 65"/>
                <a:gd name="T30" fmla="*/ 102 w 103"/>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65">
                  <a:moveTo>
                    <a:pt x="3" y="62"/>
                  </a:moveTo>
                  <a:cubicBezTo>
                    <a:pt x="101" y="62"/>
                    <a:pt x="101" y="62"/>
                    <a:pt x="101" y="62"/>
                  </a:cubicBezTo>
                  <a:cubicBezTo>
                    <a:pt x="101" y="6"/>
                    <a:pt x="101" y="6"/>
                    <a:pt x="101" y="6"/>
                  </a:cubicBezTo>
                  <a:cubicBezTo>
                    <a:pt x="101" y="4"/>
                    <a:pt x="99" y="3"/>
                    <a:pt x="97" y="3"/>
                  </a:cubicBezTo>
                  <a:cubicBezTo>
                    <a:pt x="6" y="3"/>
                    <a:pt x="6" y="3"/>
                    <a:pt x="6" y="3"/>
                  </a:cubicBezTo>
                  <a:cubicBezTo>
                    <a:pt x="5" y="3"/>
                    <a:pt x="3" y="4"/>
                    <a:pt x="3" y="6"/>
                  </a:cubicBezTo>
                  <a:lnTo>
                    <a:pt x="3" y="62"/>
                  </a:lnTo>
                  <a:close/>
                  <a:moveTo>
                    <a:pt x="102" y="65"/>
                  </a:moveTo>
                  <a:cubicBezTo>
                    <a:pt x="2" y="65"/>
                    <a:pt x="2" y="65"/>
                    <a:pt x="2" y="65"/>
                  </a:cubicBezTo>
                  <a:cubicBezTo>
                    <a:pt x="1" y="65"/>
                    <a:pt x="0" y="64"/>
                    <a:pt x="0" y="64"/>
                  </a:cubicBezTo>
                  <a:cubicBezTo>
                    <a:pt x="0" y="6"/>
                    <a:pt x="0" y="6"/>
                    <a:pt x="0" y="6"/>
                  </a:cubicBezTo>
                  <a:cubicBezTo>
                    <a:pt x="0" y="3"/>
                    <a:pt x="3" y="0"/>
                    <a:pt x="6" y="0"/>
                  </a:cubicBezTo>
                  <a:cubicBezTo>
                    <a:pt x="97" y="0"/>
                    <a:pt x="97" y="0"/>
                    <a:pt x="97" y="0"/>
                  </a:cubicBezTo>
                  <a:cubicBezTo>
                    <a:pt x="101" y="0"/>
                    <a:pt x="103" y="3"/>
                    <a:pt x="103" y="6"/>
                  </a:cubicBezTo>
                  <a:cubicBezTo>
                    <a:pt x="103" y="64"/>
                    <a:pt x="103" y="64"/>
                    <a:pt x="103" y="64"/>
                  </a:cubicBezTo>
                  <a:cubicBezTo>
                    <a:pt x="103" y="64"/>
                    <a:pt x="103" y="65"/>
                    <a:pt x="102" y="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8"/>
            <p:cNvSpPr>
              <a:spLocks noEditPoints="1"/>
            </p:cNvSpPr>
            <p:nvPr/>
          </p:nvSpPr>
          <p:spPr bwMode="auto">
            <a:xfrm>
              <a:off x="5738813" y="2763838"/>
              <a:ext cx="101600" cy="96838"/>
            </a:xfrm>
            <a:custGeom>
              <a:avLst/>
              <a:gdLst>
                <a:gd name="T0" fmla="*/ 13 w 27"/>
                <a:gd name="T1" fmla="*/ 15 h 26"/>
                <a:gd name="T2" fmla="*/ 14 w 27"/>
                <a:gd name="T3" fmla="*/ 15 h 26"/>
                <a:gd name="T4" fmla="*/ 22 w 27"/>
                <a:gd name="T5" fmla="*/ 23 h 26"/>
                <a:gd name="T6" fmla="*/ 24 w 27"/>
                <a:gd name="T7" fmla="*/ 21 h 26"/>
                <a:gd name="T8" fmla="*/ 16 w 27"/>
                <a:gd name="T9" fmla="*/ 13 h 26"/>
                <a:gd name="T10" fmla="*/ 16 w 27"/>
                <a:gd name="T11" fmla="*/ 12 h 26"/>
                <a:gd name="T12" fmla="*/ 16 w 27"/>
                <a:gd name="T13" fmla="*/ 11 h 26"/>
                <a:gd name="T14" fmla="*/ 19 w 27"/>
                <a:gd name="T15" fmla="*/ 7 h 26"/>
                <a:gd name="T16" fmla="*/ 4 w 27"/>
                <a:gd name="T17" fmla="*/ 3 h 26"/>
                <a:gd name="T18" fmla="*/ 8 w 27"/>
                <a:gd name="T19" fmla="*/ 19 h 26"/>
                <a:gd name="T20" fmla="*/ 12 w 27"/>
                <a:gd name="T21" fmla="*/ 15 h 26"/>
                <a:gd name="T22" fmla="*/ 13 w 27"/>
                <a:gd name="T23" fmla="*/ 15 h 26"/>
                <a:gd name="T24" fmla="*/ 22 w 27"/>
                <a:gd name="T25" fmla="*/ 26 h 26"/>
                <a:gd name="T26" fmla="*/ 21 w 27"/>
                <a:gd name="T27" fmla="*/ 26 h 26"/>
                <a:gd name="T28" fmla="*/ 13 w 27"/>
                <a:gd name="T29" fmla="*/ 18 h 26"/>
                <a:gd name="T30" fmla="*/ 9 w 27"/>
                <a:gd name="T31" fmla="*/ 22 h 26"/>
                <a:gd name="T32" fmla="*/ 7 w 27"/>
                <a:gd name="T33" fmla="*/ 22 h 26"/>
                <a:gd name="T34" fmla="*/ 6 w 27"/>
                <a:gd name="T35" fmla="*/ 21 h 26"/>
                <a:gd name="T36" fmla="*/ 0 w 27"/>
                <a:gd name="T37" fmla="*/ 1 h 26"/>
                <a:gd name="T38" fmla="*/ 1 w 27"/>
                <a:gd name="T39" fmla="*/ 0 h 26"/>
                <a:gd name="T40" fmla="*/ 2 w 27"/>
                <a:gd name="T41" fmla="*/ 0 h 26"/>
                <a:gd name="T42" fmla="*/ 22 w 27"/>
                <a:gd name="T43" fmla="*/ 6 h 26"/>
                <a:gd name="T44" fmla="*/ 23 w 27"/>
                <a:gd name="T45" fmla="*/ 7 h 26"/>
                <a:gd name="T46" fmla="*/ 23 w 27"/>
                <a:gd name="T47" fmla="*/ 8 h 26"/>
                <a:gd name="T48" fmla="*/ 19 w 27"/>
                <a:gd name="T49" fmla="*/ 12 h 26"/>
                <a:gd name="T50" fmla="*/ 27 w 27"/>
                <a:gd name="T51" fmla="*/ 20 h 26"/>
                <a:gd name="T52" fmla="*/ 27 w 27"/>
                <a:gd name="T53" fmla="*/ 21 h 26"/>
                <a:gd name="T54" fmla="*/ 27 w 27"/>
                <a:gd name="T55" fmla="*/ 22 h 26"/>
                <a:gd name="T56" fmla="*/ 22 w 27"/>
                <a:gd name="T57" fmla="*/ 26 h 26"/>
                <a:gd name="T58" fmla="*/ 22 w 27"/>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26">
                  <a:moveTo>
                    <a:pt x="13" y="15"/>
                  </a:moveTo>
                  <a:cubicBezTo>
                    <a:pt x="13" y="15"/>
                    <a:pt x="13" y="15"/>
                    <a:pt x="14" y="15"/>
                  </a:cubicBezTo>
                  <a:cubicBezTo>
                    <a:pt x="22" y="23"/>
                    <a:pt x="22" y="23"/>
                    <a:pt x="22" y="23"/>
                  </a:cubicBezTo>
                  <a:cubicBezTo>
                    <a:pt x="24" y="21"/>
                    <a:pt x="24" y="21"/>
                    <a:pt x="24" y="21"/>
                  </a:cubicBezTo>
                  <a:cubicBezTo>
                    <a:pt x="16" y="13"/>
                    <a:pt x="16" y="13"/>
                    <a:pt x="16" y="13"/>
                  </a:cubicBezTo>
                  <a:cubicBezTo>
                    <a:pt x="16" y="12"/>
                    <a:pt x="16" y="12"/>
                    <a:pt x="16" y="12"/>
                  </a:cubicBezTo>
                  <a:cubicBezTo>
                    <a:pt x="16" y="11"/>
                    <a:pt x="16" y="11"/>
                    <a:pt x="16" y="11"/>
                  </a:cubicBezTo>
                  <a:cubicBezTo>
                    <a:pt x="19" y="7"/>
                    <a:pt x="19" y="7"/>
                    <a:pt x="19" y="7"/>
                  </a:cubicBezTo>
                  <a:cubicBezTo>
                    <a:pt x="4" y="3"/>
                    <a:pt x="4" y="3"/>
                    <a:pt x="4" y="3"/>
                  </a:cubicBezTo>
                  <a:cubicBezTo>
                    <a:pt x="8" y="19"/>
                    <a:pt x="8" y="19"/>
                    <a:pt x="8" y="19"/>
                  </a:cubicBezTo>
                  <a:cubicBezTo>
                    <a:pt x="12" y="15"/>
                    <a:pt x="12" y="15"/>
                    <a:pt x="12" y="15"/>
                  </a:cubicBezTo>
                  <a:cubicBezTo>
                    <a:pt x="12" y="15"/>
                    <a:pt x="12" y="15"/>
                    <a:pt x="13" y="15"/>
                  </a:cubicBezTo>
                  <a:moveTo>
                    <a:pt x="22" y="26"/>
                  </a:moveTo>
                  <a:cubicBezTo>
                    <a:pt x="21" y="26"/>
                    <a:pt x="21" y="26"/>
                    <a:pt x="21" y="26"/>
                  </a:cubicBezTo>
                  <a:cubicBezTo>
                    <a:pt x="13" y="18"/>
                    <a:pt x="13" y="18"/>
                    <a:pt x="13" y="18"/>
                  </a:cubicBezTo>
                  <a:cubicBezTo>
                    <a:pt x="9" y="22"/>
                    <a:pt x="9" y="22"/>
                    <a:pt x="9" y="22"/>
                  </a:cubicBezTo>
                  <a:cubicBezTo>
                    <a:pt x="8" y="22"/>
                    <a:pt x="8" y="22"/>
                    <a:pt x="7" y="22"/>
                  </a:cubicBezTo>
                  <a:cubicBezTo>
                    <a:pt x="7" y="22"/>
                    <a:pt x="7" y="22"/>
                    <a:pt x="6" y="21"/>
                  </a:cubicBezTo>
                  <a:cubicBezTo>
                    <a:pt x="0" y="1"/>
                    <a:pt x="0" y="1"/>
                    <a:pt x="0" y="1"/>
                  </a:cubicBezTo>
                  <a:cubicBezTo>
                    <a:pt x="0" y="1"/>
                    <a:pt x="0" y="0"/>
                    <a:pt x="1" y="0"/>
                  </a:cubicBezTo>
                  <a:cubicBezTo>
                    <a:pt x="1" y="0"/>
                    <a:pt x="2" y="0"/>
                    <a:pt x="2" y="0"/>
                  </a:cubicBezTo>
                  <a:cubicBezTo>
                    <a:pt x="22" y="6"/>
                    <a:pt x="22" y="6"/>
                    <a:pt x="22" y="6"/>
                  </a:cubicBezTo>
                  <a:cubicBezTo>
                    <a:pt x="23" y="6"/>
                    <a:pt x="23" y="6"/>
                    <a:pt x="23" y="7"/>
                  </a:cubicBezTo>
                  <a:cubicBezTo>
                    <a:pt x="23" y="7"/>
                    <a:pt x="23" y="7"/>
                    <a:pt x="23" y="8"/>
                  </a:cubicBezTo>
                  <a:cubicBezTo>
                    <a:pt x="19" y="12"/>
                    <a:pt x="19" y="12"/>
                    <a:pt x="19" y="12"/>
                  </a:cubicBezTo>
                  <a:cubicBezTo>
                    <a:pt x="27" y="20"/>
                    <a:pt x="27" y="20"/>
                    <a:pt x="27" y="20"/>
                  </a:cubicBezTo>
                  <a:cubicBezTo>
                    <a:pt x="27" y="20"/>
                    <a:pt x="27" y="20"/>
                    <a:pt x="27" y="21"/>
                  </a:cubicBezTo>
                  <a:cubicBezTo>
                    <a:pt x="27" y="21"/>
                    <a:pt x="27" y="21"/>
                    <a:pt x="27" y="22"/>
                  </a:cubicBezTo>
                  <a:cubicBezTo>
                    <a:pt x="22" y="26"/>
                    <a:pt x="22" y="26"/>
                    <a:pt x="22" y="26"/>
                  </a:cubicBezTo>
                  <a:cubicBezTo>
                    <a:pt x="22" y="26"/>
                    <a:pt x="22" y="26"/>
                    <a:pt x="22"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2" name="Date Placeholder 1"/>
          <p:cNvSpPr>
            <a:spLocks noGrp="1"/>
          </p:cNvSpPr>
          <p:nvPr>
            <p:ph type="dt" sz="half" idx="10"/>
          </p:nvPr>
        </p:nvSpPr>
        <p:spPr/>
        <p:txBody>
          <a:bodyPr/>
          <a:lstStyle/>
          <a:p>
            <a:fld id="{D3F25847-D856-436D-80D7-68382BD3BFF9}" type="datetime4">
              <a:rPr lang="en-AU" smtClean="0"/>
              <a:t>29 November 2018</a:t>
            </a:fld>
            <a:endParaRPr lang="en-AU" dirty="0"/>
          </a:p>
        </p:txBody>
      </p:sp>
      <p:sp>
        <p:nvSpPr>
          <p:cNvPr id="5" name="Slide Number Placeholder 4"/>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pic>
        <p:nvPicPr>
          <p:cNvPr id="20" name="Picture 19"/>
          <p:cNvPicPr>
            <a:picLocks noChangeAspect="1"/>
          </p:cNvPicPr>
          <p:nvPr userDrawn="1"/>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179512" y="4643418"/>
            <a:ext cx="936104" cy="401079"/>
          </a:xfrm>
          <a:prstGeom prst="rect">
            <a:avLst/>
          </a:prstGeom>
        </p:spPr>
      </p:pic>
    </p:spTree>
    <p:extLst>
      <p:ext uri="{BB962C8B-B14F-4D97-AF65-F5344CB8AC3E}">
        <p14:creationId xmlns:p14="http://schemas.microsoft.com/office/powerpoint/2010/main" val="3598863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Horizon view </a:t>
            </a:r>
            <a:endParaRPr lang="en-AU" dirty="0"/>
          </a:p>
        </p:txBody>
      </p:sp>
      <p:cxnSp>
        <p:nvCxnSpPr>
          <p:cNvPr id="12" name="Straight Connector 11"/>
          <p:cNvCxnSpPr/>
          <p:nvPr userDrawn="1"/>
        </p:nvCxnSpPr>
        <p:spPr>
          <a:xfrm>
            <a:off x="395536" y="987574"/>
            <a:ext cx="8280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D3F25847-D856-436D-80D7-68382BD3BFF9}" type="datetime4">
              <a:rPr lang="en-AU" smtClean="0"/>
              <a:t>29 November 2018</a:t>
            </a:fld>
            <a:endParaRPr lang="en-AU" dirty="0"/>
          </a:p>
        </p:txBody>
      </p:sp>
      <p:sp>
        <p:nvSpPr>
          <p:cNvPr id="5" name="Slide Number Placeholder 4"/>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pic>
        <p:nvPicPr>
          <p:cNvPr id="7" name="Picture 6"/>
          <p:cNvPicPr>
            <a:picLocks noChangeAspect="1"/>
          </p:cNvPicPr>
          <p:nvPr userDrawn="1"/>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6876256" y="134693"/>
            <a:ext cx="1696410" cy="726836"/>
          </a:xfrm>
          <a:prstGeom prst="rect">
            <a:avLst/>
          </a:prstGeom>
        </p:spPr>
      </p:pic>
    </p:spTree>
    <p:extLst>
      <p:ext uri="{BB962C8B-B14F-4D97-AF65-F5344CB8AC3E}">
        <p14:creationId xmlns:p14="http://schemas.microsoft.com/office/powerpoint/2010/main" val="3889550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Horizon view</a:t>
            </a:r>
            <a:endParaRPr lang="en-AU" dirty="0"/>
          </a:p>
        </p:txBody>
      </p:sp>
      <p:cxnSp>
        <p:nvCxnSpPr>
          <p:cNvPr id="12" name="Straight Connector 11"/>
          <p:cNvCxnSpPr/>
          <p:nvPr userDrawn="1"/>
        </p:nvCxnSpPr>
        <p:spPr>
          <a:xfrm>
            <a:off x="395536" y="987574"/>
            <a:ext cx="8280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D3F25847-D856-436D-80D7-68382BD3BFF9}" type="datetime4">
              <a:rPr lang="en-AU" smtClean="0"/>
              <a:t>29 November 2018</a:t>
            </a:fld>
            <a:endParaRPr lang="en-AU" dirty="0"/>
          </a:p>
        </p:txBody>
      </p:sp>
      <p:sp>
        <p:nvSpPr>
          <p:cNvPr id="5" name="Slide Number Placeholder 4"/>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pic>
        <p:nvPicPr>
          <p:cNvPr id="7" name="Picture 6"/>
          <p:cNvPicPr>
            <a:picLocks noChangeAspect="1"/>
          </p:cNvPicPr>
          <p:nvPr userDrawn="1"/>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6876256" y="134693"/>
            <a:ext cx="1696410" cy="726836"/>
          </a:xfrm>
          <a:prstGeom prst="rect">
            <a:avLst/>
          </a:prstGeom>
        </p:spPr>
      </p:pic>
      <p:sp>
        <p:nvSpPr>
          <p:cNvPr id="4" name="Arc 3">
            <a:extLst>
              <a:ext uri="{FF2B5EF4-FFF2-40B4-BE49-F238E27FC236}">
                <a16:creationId xmlns:a16="http://schemas.microsoft.com/office/drawing/2014/main" id="{5C80E190-E85D-084A-9D31-1562C9E26739}"/>
              </a:ext>
            </a:extLst>
          </p:cNvPr>
          <p:cNvSpPr/>
          <p:nvPr userDrawn="1"/>
        </p:nvSpPr>
        <p:spPr>
          <a:xfrm>
            <a:off x="2123728" y="3219822"/>
            <a:ext cx="2160240" cy="792088"/>
          </a:xfrm>
          <a:prstGeom prst="arc">
            <a:avLst>
              <a:gd name="adj1" fmla="val 11081970"/>
              <a:gd name="adj2" fmla="val 137662"/>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5A1C4F18-0B4B-DD44-A55E-4E260C92F77F}"/>
              </a:ext>
            </a:extLst>
          </p:cNvPr>
          <p:cNvSpPr/>
          <p:nvPr userDrawn="1"/>
        </p:nvSpPr>
        <p:spPr>
          <a:xfrm>
            <a:off x="3455876" y="2859782"/>
            <a:ext cx="2160240" cy="792088"/>
          </a:xfrm>
          <a:prstGeom prst="arc">
            <a:avLst>
              <a:gd name="adj1" fmla="val 11081970"/>
              <a:gd name="adj2" fmla="val 137662"/>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E7D6C73F-A48F-A442-8C44-586BE6ACD10B}"/>
              </a:ext>
            </a:extLst>
          </p:cNvPr>
          <p:cNvSpPr/>
          <p:nvPr userDrawn="1"/>
        </p:nvSpPr>
        <p:spPr>
          <a:xfrm>
            <a:off x="4860032" y="2499742"/>
            <a:ext cx="2160240" cy="792088"/>
          </a:xfrm>
          <a:prstGeom prst="arc">
            <a:avLst>
              <a:gd name="adj1" fmla="val 11081970"/>
              <a:gd name="adj2" fmla="val 137662"/>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37350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062" name="Title 206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endParaRPr lang="en-AU" dirty="0"/>
          </a:p>
        </p:txBody>
      </p:sp>
      <p:cxnSp>
        <p:nvCxnSpPr>
          <p:cNvPr id="50" name="Straight Connector 49"/>
          <p:cNvCxnSpPr/>
          <p:nvPr userDrawn="1"/>
        </p:nvCxnSpPr>
        <p:spPr>
          <a:xfrm>
            <a:off x="395536" y="987574"/>
            <a:ext cx="82809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127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395536" y="1178322"/>
            <a:ext cx="4100264" cy="340965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586536" y="1178322"/>
            <a:ext cx="4100264" cy="340965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Date Placeholder 4"/>
          <p:cNvSpPr>
            <a:spLocks noGrp="1"/>
          </p:cNvSpPr>
          <p:nvPr>
            <p:ph type="dt" sz="half" idx="10"/>
          </p:nvPr>
        </p:nvSpPr>
        <p:spPr/>
        <p:txBody>
          <a:bodyPr/>
          <a:lstStyle/>
          <a:p>
            <a:fld id="{D3F25847-D856-436D-80D7-68382BD3BFF9}" type="datetime4">
              <a:rPr lang="en-AU" smtClean="0"/>
              <a:t>29 November 2018</a:t>
            </a:fld>
            <a:endParaRPr lang="en-AU" dirty="0"/>
          </a:p>
        </p:txBody>
      </p:sp>
      <p:sp>
        <p:nvSpPr>
          <p:cNvPr id="7" name="Slide Number Placeholder 6"/>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spTree>
    <p:extLst>
      <p:ext uri="{BB962C8B-B14F-4D97-AF65-F5344CB8AC3E}">
        <p14:creationId xmlns:p14="http://schemas.microsoft.com/office/powerpoint/2010/main" val="1954199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291264" cy="857250"/>
          </a:xfrm>
        </p:spPr>
        <p:txBody>
          <a:bodyPr/>
          <a:lstStyle>
            <a:lvl1pPr>
              <a:defRPr/>
            </a:lvl1pPr>
          </a:lstStyle>
          <a:p>
            <a:r>
              <a:rPr lang="en-US" dirty="0"/>
              <a:t>Click to edit Master title style</a:t>
            </a:r>
            <a:endParaRPr lang="en-AU" dirty="0"/>
          </a:p>
        </p:txBody>
      </p:sp>
      <p:sp>
        <p:nvSpPr>
          <p:cNvPr id="3" name="Text Placeholder 2"/>
          <p:cNvSpPr>
            <a:spLocks noGrp="1"/>
          </p:cNvSpPr>
          <p:nvPr>
            <p:ph type="body" idx="1"/>
          </p:nvPr>
        </p:nvSpPr>
        <p:spPr>
          <a:xfrm>
            <a:off x="395537" y="1151335"/>
            <a:ext cx="4101852" cy="479822"/>
          </a:xfrm>
        </p:spPr>
        <p:txBody>
          <a:bodyPr lIns="0"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95537" y="1631156"/>
            <a:ext cx="4101852"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4572000" y="1151335"/>
            <a:ext cx="4114801" cy="479822"/>
          </a:xfrm>
        </p:spPr>
        <p:txBody>
          <a:bodyPr lIns="0"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1" y="1631156"/>
            <a:ext cx="4114802"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89358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
        <p:nvSpPr>
          <p:cNvPr id="10" name="Freeform 30"/>
          <p:cNvSpPr>
            <a:spLocks noChangeArrowheads="1"/>
          </p:cNvSpPr>
          <p:nvPr userDrawn="1"/>
        </p:nvSpPr>
        <p:spPr bwMode="auto">
          <a:xfrm>
            <a:off x="8198313" y="4861000"/>
            <a:ext cx="131438" cy="134007"/>
          </a:xfrm>
          <a:custGeom>
            <a:avLst/>
            <a:gdLst>
              <a:gd name="T0" fmla="*/ 222 w 444"/>
              <a:gd name="T1" fmla="*/ 0 h 454"/>
              <a:gd name="T2" fmla="*/ 222 w 444"/>
              <a:gd name="T3" fmla="*/ 0 h 454"/>
              <a:gd name="T4" fmla="*/ 0 w 444"/>
              <a:gd name="T5" fmla="*/ 222 h 454"/>
              <a:gd name="T6" fmla="*/ 222 w 444"/>
              <a:gd name="T7" fmla="*/ 453 h 454"/>
              <a:gd name="T8" fmla="*/ 443 w 444"/>
              <a:gd name="T9" fmla="*/ 222 h 454"/>
              <a:gd name="T10" fmla="*/ 222 w 444"/>
              <a:gd name="T11" fmla="*/ 0 h 454"/>
            </a:gdLst>
            <a:ahLst/>
            <a:cxnLst>
              <a:cxn ang="0">
                <a:pos x="T0" y="T1"/>
              </a:cxn>
              <a:cxn ang="0">
                <a:pos x="T2" y="T3"/>
              </a:cxn>
              <a:cxn ang="0">
                <a:pos x="T4" y="T5"/>
              </a:cxn>
              <a:cxn ang="0">
                <a:pos x="T6" y="T7"/>
              </a:cxn>
              <a:cxn ang="0">
                <a:pos x="T8" y="T9"/>
              </a:cxn>
              <a:cxn ang="0">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tx2"/>
          </a:solidFill>
          <a:ln>
            <a:noFill/>
          </a:ln>
          <a:effectLst/>
          <a:extLst/>
        </p:spPr>
        <p:txBody>
          <a:bodyPr wrap="none" anchor="ctr"/>
          <a:lstStyle/>
          <a:p>
            <a:endParaRPr lang="en-US" sz="675"/>
          </a:p>
        </p:txBody>
      </p:sp>
      <p:sp>
        <p:nvSpPr>
          <p:cNvPr id="11" name="Freeform 38"/>
          <p:cNvSpPr>
            <a:spLocks noChangeArrowheads="1"/>
          </p:cNvSpPr>
          <p:nvPr userDrawn="1"/>
        </p:nvSpPr>
        <p:spPr bwMode="auto">
          <a:xfrm>
            <a:off x="8236176" y="4889575"/>
            <a:ext cx="46911" cy="81291"/>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ffectLst/>
          <a:extLst/>
        </p:spPr>
        <p:txBody>
          <a:bodyPr wrap="none" anchor="ctr"/>
          <a:lstStyle/>
          <a:p>
            <a:endParaRPr lang="en-US" sz="675"/>
          </a:p>
        </p:txBody>
      </p:sp>
      <p:sp>
        <p:nvSpPr>
          <p:cNvPr id="12" name="Freeform 30"/>
          <p:cNvSpPr>
            <a:spLocks noChangeArrowheads="1"/>
          </p:cNvSpPr>
          <p:nvPr userDrawn="1"/>
        </p:nvSpPr>
        <p:spPr bwMode="auto">
          <a:xfrm>
            <a:off x="8354370" y="4860836"/>
            <a:ext cx="131438" cy="134007"/>
          </a:xfrm>
          <a:custGeom>
            <a:avLst/>
            <a:gdLst>
              <a:gd name="T0" fmla="*/ 222 w 444"/>
              <a:gd name="T1" fmla="*/ 0 h 454"/>
              <a:gd name="T2" fmla="*/ 222 w 444"/>
              <a:gd name="T3" fmla="*/ 0 h 454"/>
              <a:gd name="T4" fmla="*/ 0 w 444"/>
              <a:gd name="T5" fmla="*/ 222 h 454"/>
              <a:gd name="T6" fmla="*/ 222 w 444"/>
              <a:gd name="T7" fmla="*/ 453 h 454"/>
              <a:gd name="T8" fmla="*/ 443 w 444"/>
              <a:gd name="T9" fmla="*/ 222 h 454"/>
              <a:gd name="T10" fmla="*/ 222 w 444"/>
              <a:gd name="T11" fmla="*/ 0 h 454"/>
            </a:gdLst>
            <a:ahLst/>
            <a:cxnLst>
              <a:cxn ang="0">
                <a:pos x="T0" y="T1"/>
              </a:cxn>
              <a:cxn ang="0">
                <a:pos x="T2" y="T3"/>
              </a:cxn>
              <a:cxn ang="0">
                <a:pos x="T4" y="T5"/>
              </a:cxn>
              <a:cxn ang="0">
                <a:pos x="T6" y="T7"/>
              </a:cxn>
              <a:cxn ang="0">
                <a:pos x="T8" y="T9"/>
              </a:cxn>
              <a:cxn ang="0">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tx2"/>
          </a:solidFill>
          <a:ln>
            <a:noFill/>
          </a:ln>
          <a:effectLst/>
          <a:extLst/>
        </p:spPr>
        <p:txBody>
          <a:bodyPr wrap="none" anchor="ctr"/>
          <a:lstStyle/>
          <a:p>
            <a:endParaRPr lang="en-US" sz="675"/>
          </a:p>
        </p:txBody>
      </p:sp>
      <p:sp>
        <p:nvSpPr>
          <p:cNvPr id="13" name="Freeform 38"/>
          <p:cNvSpPr>
            <a:spLocks noChangeArrowheads="1"/>
          </p:cNvSpPr>
          <p:nvPr userDrawn="1"/>
        </p:nvSpPr>
        <p:spPr bwMode="auto">
          <a:xfrm flipH="1">
            <a:off x="8389125" y="4889411"/>
            <a:ext cx="46664" cy="81291"/>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ffectLst/>
          <a:extLst/>
        </p:spPr>
        <p:txBody>
          <a:bodyPr wrap="none" anchor="ctr"/>
          <a:lstStyle/>
          <a:p>
            <a:endParaRPr lang="en-US" sz="675"/>
          </a:p>
        </p:txBody>
      </p:sp>
      <p:sp>
        <p:nvSpPr>
          <p:cNvPr id="14" name="Teardrop 13"/>
          <p:cNvSpPr/>
          <p:nvPr userDrawn="1"/>
        </p:nvSpPr>
        <p:spPr>
          <a:xfrm>
            <a:off x="8656058" y="304274"/>
            <a:ext cx="267436" cy="267358"/>
          </a:xfrm>
          <a:prstGeom prst="teardrop">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15" name="TextBox 14"/>
          <p:cNvSpPr txBox="1"/>
          <p:nvPr userDrawn="1"/>
        </p:nvSpPr>
        <p:spPr>
          <a:xfrm>
            <a:off x="8638849" y="307379"/>
            <a:ext cx="316405" cy="230818"/>
          </a:xfrm>
          <a:prstGeom prst="rect">
            <a:avLst/>
          </a:prstGeom>
          <a:noFill/>
        </p:spPr>
        <p:txBody>
          <a:bodyPr wrap="none" lIns="68566" tIns="34283" rIns="68566" bIns="34283" rtlCol="0">
            <a:spAutoFit/>
          </a:bodyPr>
          <a:lstStyle/>
          <a:p>
            <a:pPr algn="ctr"/>
            <a:fld id="{260E2A6B-A809-4840-BF14-8648BC0BDF87}" type="slidenum">
              <a:rPr lang="id-ID" sz="1050" b="1" smtClean="0">
                <a:solidFill>
                  <a:schemeClr val="bg1"/>
                </a:solidFill>
                <a:latin typeface="Raleway Light"/>
                <a:cs typeface="Raleway Light"/>
              </a:rPr>
              <a:pPr algn="ctr"/>
              <a:t>‹#›</a:t>
            </a:fld>
            <a:endParaRPr lang="id-ID" sz="1050">
              <a:solidFill>
                <a:schemeClr val="bg1"/>
              </a:solidFill>
              <a:latin typeface="Raleway Light"/>
              <a:cs typeface="Raleway Light"/>
            </a:endParaRPr>
          </a:p>
        </p:txBody>
      </p:sp>
    </p:spTree>
    <p:extLst>
      <p:ext uri="{BB962C8B-B14F-4D97-AF65-F5344CB8AC3E}">
        <p14:creationId xmlns:p14="http://schemas.microsoft.com/office/powerpoint/2010/main" val="1950130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ablet-mockup">
    <p:spTree>
      <p:nvGrpSpPr>
        <p:cNvPr id="1" name=""/>
        <p:cNvGrpSpPr/>
        <p:nvPr/>
      </p:nvGrpSpPr>
      <p:grpSpPr>
        <a:xfrm>
          <a:off x="0" y="0"/>
          <a:ext cx="0" cy="0"/>
          <a:chOff x="0" y="0"/>
          <a:chExt cx="0" cy="0"/>
        </a:xfrm>
      </p:grpSpPr>
      <p:sp>
        <p:nvSpPr>
          <p:cNvPr id="26" name="Picture Placeholder 9"/>
          <p:cNvSpPr>
            <a:spLocks noGrp="1"/>
          </p:cNvSpPr>
          <p:nvPr>
            <p:ph type="pic" sz="quarter" idx="10"/>
          </p:nvPr>
        </p:nvSpPr>
        <p:spPr>
          <a:xfrm>
            <a:off x="1618460" y="1585142"/>
            <a:ext cx="1522264" cy="2045886"/>
          </a:xfrm>
        </p:spPr>
        <p:txBody>
          <a:bodyPr>
            <a:normAutofit/>
          </a:bodyPr>
          <a:lstStyle>
            <a:lvl1pPr marL="0" indent="0">
              <a:buNone/>
              <a:defRPr sz="825">
                <a:solidFill>
                  <a:schemeClr val="tx1">
                    <a:lumMod val="50000"/>
                    <a:lumOff val="50000"/>
                  </a:schemeClr>
                </a:solidFill>
              </a:defRPr>
            </a:lvl1pPr>
          </a:lstStyle>
          <a:p>
            <a:endParaRPr lang="en-US"/>
          </a:p>
        </p:txBody>
      </p:sp>
      <p:sp>
        <p:nvSpPr>
          <p:cNvPr id="69" name="Picture Placeholder 9"/>
          <p:cNvSpPr>
            <a:spLocks noGrp="1"/>
          </p:cNvSpPr>
          <p:nvPr>
            <p:ph type="pic" sz="quarter" idx="11"/>
          </p:nvPr>
        </p:nvSpPr>
        <p:spPr>
          <a:xfrm>
            <a:off x="3805026" y="1585142"/>
            <a:ext cx="1558946" cy="2045886"/>
          </a:xfrm>
        </p:spPr>
        <p:txBody>
          <a:bodyPr>
            <a:normAutofit/>
          </a:bodyPr>
          <a:lstStyle>
            <a:lvl1pPr marL="0" indent="0">
              <a:buNone/>
              <a:defRPr sz="750">
                <a:solidFill>
                  <a:schemeClr val="tx1">
                    <a:lumMod val="50000"/>
                    <a:lumOff val="50000"/>
                  </a:schemeClr>
                </a:solidFill>
              </a:defRPr>
            </a:lvl1pPr>
          </a:lstStyle>
          <a:p>
            <a:endParaRPr lang="en-US"/>
          </a:p>
        </p:txBody>
      </p:sp>
      <p:sp>
        <p:nvSpPr>
          <p:cNvPr id="70" name="Picture Placeholder 9"/>
          <p:cNvSpPr>
            <a:spLocks noGrp="1"/>
          </p:cNvSpPr>
          <p:nvPr>
            <p:ph type="pic" sz="quarter" idx="12"/>
          </p:nvPr>
        </p:nvSpPr>
        <p:spPr>
          <a:xfrm>
            <a:off x="5938616" y="1586652"/>
            <a:ext cx="1559512" cy="2045886"/>
          </a:xfrm>
        </p:spPr>
        <p:txBody>
          <a:bodyPr>
            <a:normAutofit/>
          </a:bodyPr>
          <a:lstStyle>
            <a:lvl1pPr marL="0" indent="0">
              <a:buNone/>
              <a:defRPr sz="825">
                <a:solidFill>
                  <a:schemeClr val="tx1">
                    <a:lumMod val="50000"/>
                    <a:lumOff val="50000"/>
                  </a:schemeClr>
                </a:solidFill>
                <a:latin typeface="Raleway Light"/>
                <a:cs typeface="Raleway Light"/>
              </a:defRPr>
            </a:lvl1pPr>
          </a:lstStyle>
          <a:p>
            <a:endParaRPr lang="en-US"/>
          </a:p>
        </p:txBody>
      </p:sp>
      <p:sp>
        <p:nvSpPr>
          <p:cNvPr id="12" name="Freeform 30"/>
          <p:cNvSpPr>
            <a:spLocks noChangeArrowheads="1"/>
          </p:cNvSpPr>
          <p:nvPr userDrawn="1"/>
        </p:nvSpPr>
        <p:spPr bwMode="auto">
          <a:xfrm>
            <a:off x="8198313" y="4861000"/>
            <a:ext cx="131438" cy="134007"/>
          </a:xfrm>
          <a:custGeom>
            <a:avLst/>
            <a:gdLst>
              <a:gd name="T0" fmla="*/ 222 w 444"/>
              <a:gd name="T1" fmla="*/ 0 h 454"/>
              <a:gd name="T2" fmla="*/ 222 w 444"/>
              <a:gd name="T3" fmla="*/ 0 h 454"/>
              <a:gd name="T4" fmla="*/ 0 w 444"/>
              <a:gd name="T5" fmla="*/ 222 h 454"/>
              <a:gd name="T6" fmla="*/ 222 w 444"/>
              <a:gd name="T7" fmla="*/ 453 h 454"/>
              <a:gd name="T8" fmla="*/ 443 w 444"/>
              <a:gd name="T9" fmla="*/ 222 h 454"/>
              <a:gd name="T10" fmla="*/ 222 w 444"/>
              <a:gd name="T11" fmla="*/ 0 h 454"/>
            </a:gdLst>
            <a:ahLst/>
            <a:cxnLst>
              <a:cxn ang="0">
                <a:pos x="T0" y="T1"/>
              </a:cxn>
              <a:cxn ang="0">
                <a:pos x="T2" y="T3"/>
              </a:cxn>
              <a:cxn ang="0">
                <a:pos x="T4" y="T5"/>
              </a:cxn>
              <a:cxn ang="0">
                <a:pos x="T6" y="T7"/>
              </a:cxn>
              <a:cxn ang="0">
                <a:pos x="T8" y="T9"/>
              </a:cxn>
              <a:cxn ang="0">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tx2"/>
          </a:solidFill>
          <a:ln>
            <a:noFill/>
          </a:ln>
          <a:effectLst/>
          <a:extLst/>
        </p:spPr>
        <p:txBody>
          <a:bodyPr wrap="none" anchor="ctr"/>
          <a:lstStyle/>
          <a:p>
            <a:endParaRPr lang="en-US" sz="675"/>
          </a:p>
        </p:txBody>
      </p:sp>
      <p:sp>
        <p:nvSpPr>
          <p:cNvPr id="13" name="Freeform 38"/>
          <p:cNvSpPr>
            <a:spLocks noChangeArrowheads="1"/>
          </p:cNvSpPr>
          <p:nvPr userDrawn="1"/>
        </p:nvSpPr>
        <p:spPr bwMode="auto">
          <a:xfrm>
            <a:off x="8236176" y="4889575"/>
            <a:ext cx="46911" cy="81291"/>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ffectLst/>
          <a:extLst/>
        </p:spPr>
        <p:txBody>
          <a:bodyPr wrap="none" anchor="ctr"/>
          <a:lstStyle/>
          <a:p>
            <a:endParaRPr lang="en-US" sz="675"/>
          </a:p>
        </p:txBody>
      </p:sp>
      <p:sp>
        <p:nvSpPr>
          <p:cNvPr id="14" name="Freeform 30"/>
          <p:cNvSpPr>
            <a:spLocks noChangeArrowheads="1"/>
          </p:cNvSpPr>
          <p:nvPr userDrawn="1"/>
        </p:nvSpPr>
        <p:spPr bwMode="auto">
          <a:xfrm>
            <a:off x="8354370" y="4860836"/>
            <a:ext cx="131438" cy="134007"/>
          </a:xfrm>
          <a:custGeom>
            <a:avLst/>
            <a:gdLst>
              <a:gd name="T0" fmla="*/ 222 w 444"/>
              <a:gd name="T1" fmla="*/ 0 h 454"/>
              <a:gd name="T2" fmla="*/ 222 w 444"/>
              <a:gd name="T3" fmla="*/ 0 h 454"/>
              <a:gd name="T4" fmla="*/ 0 w 444"/>
              <a:gd name="T5" fmla="*/ 222 h 454"/>
              <a:gd name="T6" fmla="*/ 222 w 444"/>
              <a:gd name="T7" fmla="*/ 453 h 454"/>
              <a:gd name="T8" fmla="*/ 443 w 444"/>
              <a:gd name="T9" fmla="*/ 222 h 454"/>
              <a:gd name="T10" fmla="*/ 222 w 444"/>
              <a:gd name="T11" fmla="*/ 0 h 454"/>
            </a:gdLst>
            <a:ahLst/>
            <a:cxnLst>
              <a:cxn ang="0">
                <a:pos x="T0" y="T1"/>
              </a:cxn>
              <a:cxn ang="0">
                <a:pos x="T2" y="T3"/>
              </a:cxn>
              <a:cxn ang="0">
                <a:pos x="T4" y="T5"/>
              </a:cxn>
              <a:cxn ang="0">
                <a:pos x="T6" y="T7"/>
              </a:cxn>
              <a:cxn ang="0">
                <a:pos x="T8" y="T9"/>
              </a:cxn>
              <a:cxn ang="0">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tx2"/>
          </a:solidFill>
          <a:ln>
            <a:noFill/>
          </a:ln>
          <a:effectLst/>
          <a:extLst/>
        </p:spPr>
        <p:txBody>
          <a:bodyPr wrap="none" anchor="ctr"/>
          <a:lstStyle/>
          <a:p>
            <a:endParaRPr lang="en-US" sz="675"/>
          </a:p>
        </p:txBody>
      </p:sp>
      <p:sp>
        <p:nvSpPr>
          <p:cNvPr id="15" name="Freeform 38"/>
          <p:cNvSpPr>
            <a:spLocks noChangeArrowheads="1"/>
          </p:cNvSpPr>
          <p:nvPr userDrawn="1"/>
        </p:nvSpPr>
        <p:spPr bwMode="auto">
          <a:xfrm flipH="1">
            <a:off x="8389125" y="4889411"/>
            <a:ext cx="46664" cy="81291"/>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ffectLst/>
          <a:extLst/>
        </p:spPr>
        <p:txBody>
          <a:bodyPr wrap="none" anchor="ctr"/>
          <a:lstStyle/>
          <a:p>
            <a:endParaRPr lang="en-US" sz="675"/>
          </a:p>
        </p:txBody>
      </p:sp>
      <p:sp>
        <p:nvSpPr>
          <p:cNvPr id="16" name="Teardrop 15"/>
          <p:cNvSpPr/>
          <p:nvPr userDrawn="1"/>
        </p:nvSpPr>
        <p:spPr>
          <a:xfrm>
            <a:off x="8656058" y="304274"/>
            <a:ext cx="267436" cy="267358"/>
          </a:xfrm>
          <a:prstGeom prst="teardrop">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17" name="TextBox 16"/>
          <p:cNvSpPr txBox="1"/>
          <p:nvPr userDrawn="1"/>
        </p:nvSpPr>
        <p:spPr>
          <a:xfrm>
            <a:off x="8638849" y="307379"/>
            <a:ext cx="316405" cy="230818"/>
          </a:xfrm>
          <a:prstGeom prst="rect">
            <a:avLst/>
          </a:prstGeom>
          <a:noFill/>
        </p:spPr>
        <p:txBody>
          <a:bodyPr wrap="none" lIns="68566" tIns="34283" rIns="68566" bIns="34283" rtlCol="0">
            <a:spAutoFit/>
          </a:bodyPr>
          <a:lstStyle/>
          <a:p>
            <a:pPr algn="ctr"/>
            <a:fld id="{260E2A6B-A809-4840-BF14-8648BC0BDF87}" type="slidenum">
              <a:rPr lang="id-ID" sz="1050" b="1" smtClean="0">
                <a:solidFill>
                  <a:schemeClr val="bg1"/>
                </a:solidFill>
                <a:latin typeface="Raleway Light"/>
                <a:cs typeface="Raleway Light"/>
              </a:rPr>
              <a:pPr algn="ctr"/>
              <a:t>‹#›</a:t>
            </a:fld>
            <a:endParaRPr lang="id-ID" sz="1050">
              <a:solidFill>
                <a:schemeClr val="bg1"/>
              </a:solidFill>
              <a:latin typeface="Raleway Light"/>
              <a:cs typeface="Raleway Light"/>
            </a:endParaRPr>
          </a:p>
        </p:txBody>
      </p:sp>
    </p:spTree>
    <p:extLst>
      <p:ext uri="{BB962C8B-B14F-4D97-AF65-F5344CB8AC3E}">
        <p14:creationId xmlns:p14="http://schemas.microsoft.com/office/powerpoint/2010/main" val="3939138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ortfolio-01">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p:nvPr>
        </p:nvSpPr>
        <p:spPr>
          <a:xfrm>
            <a:off x="507454" y="1715078"/>
            <a:ext cx="1350000" cy="1350000"/>
          </a:xfrm>
        </p:spPr>
        <p:txBody>
          <a:bodyPr>
            <a:normAutofit/>
          </a:bodyPr>
          <a:lstStyle>
            <a:lvl1pPr marL="0" indent="0">
              <a:buNone/>
              <a:defRPr sz="900">
                <a:latin typeface="Raleway Light"/>
                <a:cs typeface="Raleway Light"/>
              </a:defRPr>
            </a:lvl1pPr>
          </a:lstStyle>
          <a:p>
            <a:endParaRPr lang="id-ID"/>
          </a:p>
        </p:txBody>
      </p:sp>
      <p:sp>
        <p:nvSpPr>
          <p:cNvPr id="26" name="Picture Placeholder 24"/>
          <p:cNvSpPr>
            <a:spLocks noGrp="1" noChangeAspect="1"/>
          </p:cNvSpPr>
          <p:nvPr>
            <p:ph type="pic" sz="quarter" idx="14"/>
          </p:nvPr>
        </p:nvSpPr>
        <p:spPr>
          <a:xfrm>
            <a:off x="1861436" y="3072390"/>
            <a:ext cx="1350000" cy="1350000"/>
          </a:xfrm>
        </p:spPr>
        <p:txBody>
          <a:bodyPr>
            <a:normAutofit/>
          </a:bodyPr>
          <a:lstStyle>
            <a:lvl1pPr marL="0" indent="0">
              <a:buNone/>
              <a:defRPr sz="900">
                <a:latin typeface="Raleway Light"/>
                <a:cs typeface="Raleway Light"/>
              </a:defRPr>
            </a:lvl1pPr>
          </a:lstStyle>
          <a:p>
            <a:endParaRPr lang="id-ID"/>
          </a:p>
        </p:txBody>
      </p:sp>
      <p:sp>
        <p:nvSpPr>
          <p:cNvPr id="37" name="Picture Placeholder 24"/>
          <p:cNvSpPr>
            <a:spLocks noGrp="1" noChangeAspect="1"/>
          </p:cNvSpPr>
          <p:nvPr>
            <p:ph type="pic" sz="quarter" idx="15"/>
          </p:nvPr>
        </p:nvSpPr>
        <p:spPr>
          <a:xfrm>
            <a:off x="3222406" y="1715078"/>
            <a:ext cx="1350000" cy="1350000"/>
          </a:xfrm>
        </p:spPr>
        <p:txBody>
          <a:bodyPr>
            <a:normAutofit/>
          </a:bodyPr>
          <a:lstStyle>
            <a:lvl1pPr marL="0" indent="0">
              <a:buNone/>
              <a:defRPr sz="900">
                <a:latin typeface="Raleway Light"/>
                <a:cs typeface="Raleway Light"/>
              </a:defRPr>
            </a:lvl1pPr>
          </a:lstStyle>
          <a:p>
            <a:endParaRPr lang="id-ID"/>
          </a:p>
        </p:txBody>
      </p:sp>
      <p:sp>
        <p:nvSpPr>
          <p:cNvPr id="38" name="Picture Placeholder 24"/>
          <p:cNvSpPr>
            <a:spLocks noGrp="1" noChangeAspect="1"/>
          </p:cNvSpPr>
          <p:nvPr>
            <p:ph type="pic" sz="quarter" idx="16"/>
          </p:nvPr>
        </p:nvSpPr>
        <p:spPr>
          <a:xfrm>
            <a:off x="4576388" y="3072390"/>
            <a:ext cx="1350000" cy="1350000"/>
          </a:xfrm>
        </p:spPr>
        <p:txBody>
          <a:bodyPr>
            <a:normAutofit/>
          </a:bodyPr>
          <a:lstStyle>
            <a:lvl1pPr marL="0" indent="0">
              <a:buNone/>
              <a:defRPr sz="900">
                <a:latin typeface="Raleway Light"/>
                <a:cs typeface="Raleway Light"/>
              </a:defRPr>
            </a:lvl1pPr>
          </a:lstStyle>
          <a:p>
            <a:endParaRPr lang="id-ID"/>
          </a:p>
        </p:txBody>
      </p:sp>
      <p:sp>
        <p:nvSpPr>
          <p:cNvPr id="41" name="Picture Placeholder 24"/>
          <p:cNvSpPr>
            <a:spLocks noGrp="1" noChangeAspect="1"/>
          </p:cNvSpPr>
          <p:nvPr>
            <p:ph type="pic" sz="quarter" idx="17"/>
          </p:nvPr>
        </p:nvSpPr>
        <p:spPr>
          <a:xfrm>
            <a:off x="5932014" y="1715078"/>
            <a:ext cx="1350000" cy="1350000"/>
          </a:xfrm>
        </p:spPr>
        <p:txBody>
          <a:bodyPr>
            <a:normAutofit/>
          </a:bodyPr>
          <a:lstStyle>
            <a:lvl1pPr marL="0" indent="0">
              <a:buNone/>
              <a:defRPr sz="900">
                <a:latin typeface="Raleway Light"/>
                <a:cs typeface="Raleway Light"/>
              </a:defRPr>
            </a:lvl1pPr>
          </a:lstStyle>
          <a:p>
            <a:endParaRPr lang="id-ID"/>
          </a:p>
        </p:txBody>
      </p:sp>
      <p:sp>
        <p:nvSpPr>
          <p:cNvPr id="42" name="Picture Placeholder 24"/>
          <p:cNvSpPr>
            <a:spLocks noGrp="1" noChangeAspect="1"/>
          </p:cNvSpPr>
          <p:nvPr>
            <p:ph type="pic" sz="quarter" idx="18"/>
          </p:nvPr>
        </p:nvSpPr>
        <p:spPr>
          <a:xfrm>
            <a:off x="7290759" y="3072390"/>
            <a:ext cx="1350000" cy="1350000"/>
          </a:xfrm>
        </p:spPr>
        <p:txBody>
          <a:bodyPr>
            <a:normAutofit/>
          </a:bodyPr>
          <a:lstStyle>
            <a:lvl1pPr marL="0" indent="0">
              <a:buNone/>
              <a:defRPr sz="900">
                <a:latin typeface="Raleway Light"/>
                <a:cs typeface="Raleway Light"/>
              </a:defRPr>
            </a:lvl1pPr>
          </a:lstStyle>
          <a:p>
            <a:endParaRPr lang="id-ID"/>
          </a:p>
        </p:txBody>
      </p:sp>
      <p:sp>
        <p:nvSpPr>
          <p:cNvPr id="45" name="TextBox 44"/>
          <p:cNvSpPr txBox="1"/>
          <p:nvPr userDrawn="1"/>
        </p:nvSpPr>
        <p:spPr>
          <a:xfrm>
            <a:off x="609676" y="4812908"/>
            <a:ext cx="1371019" cy="230832"/>
          </a:xfrm>
          <a:prstGeom prst="rect">
            <a:avLst/>
          </a:prstGeom>
          <a:noFill/>
        </p:spPr>
        <p:txBody>
          <a:bodyPr wrap="square" rtlCol="0">
            <a:spAutoFit/>
          </a:bodyPr>
          <a:lstStyle/>
          <a:p>
            <a:r>
              <a:rPr lang="id-ID" sz="900" b="1">
                <a:solidFill>
                  <a:schemeClr val="tx1"/>
                </a:solidFill>
                <a:latin typeface="Raleway"/>
                <a:cs typeface="Raleway"/>
              </a:rPr>
              <a:t>Entrepreneur</a:t>
            </a:r>
            <a:r>
              <a:rPr lang="id-ID" sz="900" b="1">
                <a:solidFill>
                  <a:schemeClr val="tx1"/>
                </a:solidFill>
                <a:latin typeface="+mj-lt"/>
              </a:rPr>
              <a:t> </a:t>
            </a:r>
            <a:r>
              <a:rPr lang="id-ID" sz="900" b="0">
                <a:solidFill>
                  <a:schemeClr val="tx1"/>
                </a:solidFill>
                <a:latin typeface="Lato Light"/>
                <a:cs typeface="Lato Light"/>
              </a:rPr>
              <a:t>Slides</a:t>
            </a:r>
          </a:p>
        </p:txBody>
      </p:sp>
      <p:sp>
        <p:nvSpPr>
          <p:cNvPr id="15" name="Freeform 30"/>
          <p:cNvSpPr>
            <a:spLocks noChangeArrowheads="1"/>
          </p:cNvSpPr>
          <p:nvPr userDrawn="1"/>
        </p:nvSpPr>
        <p:spPr bwMode="auto">
          <a:xfrm>
            <a:off x="8198313" y="4861000"/>
            <a:ext cx="131438" cy="134007"/>
          </a:xfrm>
          <a:custGeom>
            <a:avLst/>
            <a:gdLst>
              <a:gd name="T0" fmla="*/ 222 w 444"/>
              <a:gd name="T1" fmla="*/ 0 h 454"/>
              <a:gd name="T2" fmla="*/ 222 w 444"/>
              <a:gd name="T3" fmla="*/ 0 h 454"/>
              <a:gd name="T4" fmla="*/ 0 w 444"/>
              <a:gd name="T5" fmla="*/ 222 h 454"/>
              <a:gd name="T6" fmla="*/ 222 w 444"/>
              <a:gd name="T7" fmla="*/ 453 h 454"/>
              <a:gd name="T8" fmla="*/ 443 w 444"/>
              <a:gd name="T9" fmla="*/ 222 h 454"/>
              <a:gd name="T10" fmla="*/ 222 w 444"/>
              <a:gd name="T11" fmla="*/ 0 h 454"/>
            </a:gdLst>
            <a:ahLst/>
            <a:cxnLst>
              <a:cxn ang="0">
                <a:pos x="T0" y="T1"/>
              </a:cxn>
              <a:cxn ang="0">
                <a:pos x="T2" y="T3"/>
              </a:cxn>
              <a:cxn ang="0">
                <a:pos x="T4" y="T5"/>
              </a:cxn>
              <a:cxn ang="0">
                <a:pos x="T6" y="T7"/>
              </a:cxn>
              <a:cxn ang="0">
                <a:pos x="T8" y="T9"/>
              </a:cxn>
              <a:cxn ang="0">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tx2"/>
          </a:solidFill>
          <a:ln>
            <a:noFill/>
          </a:ln>
          <a:effectLst/>
          <a:extLst/>
        </p:spPr>
        <p:txBody>
          <a:bodyPr wrap="none" anchor="ctr"/>
          <a:lstStyle/>
          <a:p>
            <a:endParaRPr lang="en-US" sz="506"/>
          </a:p>
        </p:txBody>
      </p:sp>
      <p:sp>
        <p:nvSpPr>
          <p:cNvPr id="16" name="Freeform 38"/>
          <p:cNvSpPr>
            <a:spLocks noChangeArrowheads="1"/>
          </p:cNvSpPr>
          <p:nvPr userDrawn="1"/>
        </p:nvSpPr>
        <p:spPr bwMode="auto">
          <a:xfrm>
            <a:off x="8236176" y="4889575"/>
            <a:ext cx="46911" cy="81291"/>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ffectLst/>
          <a:extLst/>
        </p:spPr>
        <p:txBody>
          <a:bodyPr wrap="none" anchor="ctr"/>
          <a:lstStyle/>
          <a:p>
            <a:endParaRPr lang="en-US" sz="506"/>
          </a:p>
        </p:txBody>
      </p:sp>
      <p:sp>
        <p:nvSpPr>
          <p:cNvPr id="17" name="Freeform 30"/>
          <p:cNvSpPr>
            <a:spLocks noChangeArrowheads="1"/>
          </p:cNvSpPr>
          <p:nvPr userDrawn="1"/>
        </p:nvSpPr>
        <p:spPr bwMode="auto">
          <a:xfrm>
            <a:off x="8354370" y="4860836"/>
            <a:ext cx="131438" cy="134007"/>
          </a:xfrm>
          <a:custGeom>
            <a:avLst/>
            <a:gdLst>
              <a:gd name="T0" fmla="*/ 222 w 444"/>
              <a:gd name="T1" fmla="*/ 0 h 454"/>
              <a:gd name="T2" fmla="*/ 222 w 444"/>
              <a:gd name="T3" fmla="*/ 0 h 454"/>
              <a:gd name="T4" fmla="*/ 0 w 444"/>
              <a:gd name="T5" fmla="*/ 222 h 454"/>
              <a:gd name="T6" fmla="*/ 222 w 444"/>
              <a:gd name="T7" fmla="*/ 453 h 454"/>
              <a:gd name="T8" fmla="*/ 443 w 444"/>
              <a:gd name="T9" fmla="*/ 222 h 454"/>
              <a:gd name="T10" fmla="*/ 222 w 444"/>
              <a:gd name="T11" fmla="*/ 0 h 454"/>
            </a:gdLst>
            <a:ahLst/>
            <a:cxnLst>
              <a:cxn ang="0">
                <a:pos x="T0" y="T1"/>
              </a:cxn>
              <a:cxn ang="0">
                <a:pos x="T2" y="T3"/>
              </a:cxn>
              <a:cxn ang="0">
                <a:pos x="T4" y="T5"/>
              </a:cxn>
              <a:cxn ang="0">
                <a:pos x="T6" y="T7"/>
              </a:cxn>
              <a:cxn ang="0">
                <a:pos x="T8" y="T9"/>
              </a:cxn>
              <a:cxn ang="0">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tx2"/>
          </a:solidFill>
          <a:ln>
            <a:noFill/>
          </a:ln>
          <a:effectLst/>
          <a:extLst/>
        </p:spPr>
        <p:txBody>
          <a:bodyPr wrap="none" anchor="ctr"/>
          <a:lstStyle/>
          <a:p>
            <a:endParaRPr lang="en-US" sz="506"/>
          </a:p>
        </p:txBody>
      </p:sp>
      <p:sp>
        <p:nvSpPr>
          <p:cNvPr id="18" name="Freeform 38"/>
          <p:cNvSpPr>
            <a:spLocks noChangeArrowheads="1"/>
          </p:cNvSpPr>
          <p:nvPr userDrawn="1"/>
        </p:nvSpPr>
        <p:spPr bwMode="auto">
          <a:xfrm flipH="1">
            <a:off x="8389125" y="4889411"/>
            <a:ext cx="46664" cy="81291"/>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ffectLst/>
          <a:extLst/>
        </p:spPr>
        <p:txBody>
          <a:bodyPr wrap="none" anchor="ctr"/>
          <a:lstStyle/>
          <a:p>
            <a:endParaRPr lang="en-US" sz="506"/>
          </a:p>
        </p:txBody>
      </p:sp>
      <p:sp>
        <p:nvSpPr>
          <p:cNvPr id="19" name="Teardrop 18"/>
          <p:cNvSpPr/>
          <p:nvPr userDrawn="1"/>
        </p:nvSpPr>
        <p:spPr>
          <a:xfrm>
            <a:off x="8656058" y="304274"/>
            <a:ext cx="267436" cy="267358"/>
          </a:xfrm>
          <a:prstGeom prst="teardrop">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6"/>
          </a:p>
        </p:txBody>
      </p:sp>
      <p:sp>
        <p:nvSpPr>
          <p:cNvPr id="20" name="TextBox 19"/>
          <p:cNvSpPr txBox="1"/>
          <p:nvPr userDrawn="1"/>
        </p:nvSpPr>
        <p:spPr>
          <a:xfrm>
            <a:off x="8638849" y="307379"/>
            <a:ext cx="316405" cy="230818"/>
          </a:xfrm>
          <a:prstGeom prst="rect">
            <a:avLst/>
          </a:prstGeom>
          <a:noFill/>
        </p:spPr>
        <p:txBody>
          <a:bodyPr wrap="none" lIns="68566" tIns="34283" rIns="68566" bIns="34283" rtlCol="0">
            <a:spAutoFit/>
          </a:bodyPr>
          <a:lstStyle/>
          <a:p>
            <a:pPr algn="ctr"/>
            <a:fld id="{260E2A6B-A809-4840-BF14-8648BC0BDF87}" type="slidenum">
              <a:rPr lang="id-ID" sz="1050" b="1" smtClean="0">
                <a:solidFill>
                  <a:schemeClr val="bg1"/>
                </a:solidFill>
                <a:latin typeface="Raleway Light"/>
                <a:cs typeface="Raleway Light"/>
              </a:rPr>
              <a:pPr algn="ctr"/>
              <a:t>‹#›</a:t>
            </a:fld>
            <a:endParaRPr lang="id-ID" sz="1050">
              <a:solidFill>
                <a:schemeClr val="bg1"/>
              </a:solidFill>
              <a:latin typeface="Raleway Light"/>
              <a:cs typeface="Raleway Light"/>
            </a:endParaRPr>
          </a:p>
        </p:txBody>
      </p:sp>
    </p:spTree>
    <p:extLst>
      <p:ext uri="{BB962C8B-B14F-4D97-AF65-F5344CB8AC3E}">
        <p14:creationId xmlns:p14="http://schemas.microsoft.com/office/powerpoint/2010/main" val="4088514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94" name="Picture 44"/>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1264633"/>
            <a:ext cx="9144000" cy="3274422"/>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p:cNvSpPr/>
          <p:nvPr userDrawn="1"/>
        </p:nvSpPr>
        <p:spPr>
          <a:xfrm>
            <a:off x="0" y="1264632"/>
            <a:ext cx="6732240" cy="3274423"/>
          </a:xfrm>
          <a:prstGeom prst="rect">
            <a:avLst/>
          </a:prstGeom>
          <a:solidFill>
            <a:srgbClr val="00ABC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395536" y="1892654"/>
            <a:ext cx="4367160" cy="1224136"/>
          </a:xfrm>
        </p:spPr>
        <p:txBody>
          <a:bodyPr lIns="0" anchor="b"/>
          <a:lstStyle>
            <a:lvl1pPr>
              <a:defRPr sz="2800" cap="all" baseline="0">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395536" y="3315674"/>
            <a:ext cx="4367160" cy="881236"/>
          </a:xfrm>
          <a:solidFill>
            <a:srgbClr val="FFFFFF"/>
          </a:solidFill>
        </p:spPr>
        <p:txBody>
          <a:bodyPr lIns="90000" anchor="ctr">
            <a:normAutofit/>
          </a:bodyPr>
          <a:lstStyle>
            <a:lvl1pPr marL="0" indent="0" algn="l">
              <a:spcBef>
                <a:spcPts val="0"/>
              </a:spcBef>
              <a:buNone/>
              <a:defRPr sz="200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grpSp>
        <p:nvGrpSpPr>
          <p:cNvPr id="53" name="Group 52"/>
          <p:cNvGrpSpPr>
            <a:grpSpLocks noChangeAspect="1"/>
          </p:cNvGrpSpPr>
          <p:nvPr userDrawn="1"/>
        </p:nvGrpSpPr>
        <p:grpSpPr>
          <a:xfrm>
            <a:off x="395536" y="351796"/>
            <a:ext cx="1400854" cy="496929"/>
            <a:chOff x="-3190875" y="-179387"/>
            <a:chExt cx="15528925" cy="5508625"/>
          </a:xfrm>
          <a:solidFill>
            <a:schemeClr val="tx1"/>
          </a:solidFill>
        </p:grpSpPr>
        <p:sp>
          <p:nvSpPr>
            <p:cNvPr id="54" name="Freeform 7"/>
            <p:cNvSpPr>
              <a:spLocks/>
            </p:cNvSpPr>
            <p:nvPr userDrawn="1"/>
          </p:nvSpPr>
          <p:spPr bwMode="auto">
            <a:xfrm>
              <a:off x="2598738" y="250825"/>
              <a:ext cx="98425" cy="5078413"/>
            </a:xfrm>
            <a:custGeom>
              <a:avLst/>
              <a:gdLst>
                <a:gd name="T0" fmla="*/ 13 w 26"/>
                <a:gd name="T1" fmla="*/ 0 h 1354"/>
                <a:gd name="T2" fmla="*/ 0 w 26"/>
                <a:gd name="T3" fmla="*/ 13 h 1354"/>
                <a:gd name="T4" fmla="*/ 0 w 26"/>
                <a:gd name="T5" fmla="*/ 1342 h 1354"/>
                <a:gd name="T6" fmla="*/ 13 w 26"/>
                <a:gd name="T7" fmla="*/ 1354 h 1354"/>
                <a:gd name="T8" fmla="*/ 26 w 26"/>
                <a:gd name="T9" fmla="*/ 1342 h 1354"/>
                <a:gd name="T10" fmla="*/ 26 w 26"/>
                <a:gd name="T11" fmla="*/ 13 h 1354"/>
                <a:gd name="T12" fmla="*/ 13 w 26"/>
                <a:gd name="T13" fmla="*/ 0 h 1354"/>
              </a:gdLst>
              <a:ahLst/>
              <a:cxnLst>
                <a:cxn ang="0">
                  <a:pos x="T0" y="T1"/>
                </a:cxn>
                <a:cxn ang="0">
                  <a:pos x="T2" y="T3"/>
                </a:cxn>
                <a:cxn ang="0">
                  <a:pos x="T4" y="T5"/>
                </a:cxn>
                <a:cxn ang="0">
                  <a:pos x="T6" y="T7"/>
                </a:cxn>
                <a:cxn ang="0">
                  <a:pos x="T8" y="T9"/>
                </a:cxn>
                <a:cxn ang="0">
                  <a:pos x="T10" y="T11"/>
                </a:cxn>
                <a:cxn ang="0">
                  <a:pos x="T12" y="T13"/>
                </a:cxn>
              </a:cxnLst>
              <a:rect l="0" t="0" r="r" b="b"/>
              <a:pathLst>
                <a:path w="26" h="1354">
                  <a:moveTo>
                    <a:pt x="13" y="0"/>
                  </a:moveTo>
                  <a:cubicBezTo>
                    <a:pt x="5" y="0"/>
                    <a:pt x="0" y="6"/>
                    <a:pt x="0" y="13"/>
                  </a:cubicBezTo>
                  <a:cubicBezTo>
                    <a:pt x="0" y="1342"/>
                    <a:pt x="0" y="1342"/>
                    <a:pt x="0" y="1342"/>
                  </a:cubicBezTo>
                  <a:cubicBezTo>
                    <a:pt x="0" y="1349"/>
                    <a:pt x="5" y="1354"/>
                    <a:pt x="13" y="1354"/>
                  </a:cubicBezTo>
                  <a:cubicBezTo>
                    <a:pt x="20" y="1354"/>
                    <a:pt x="26" y="1349"/>
                    <a:pt x="26" y="1342"/>
                  </a:cubicBezTo>
                  <a:cubicBezTo>
                    <a:pt x="26" y="13"/>
                    <a:pt x="26" y="13"/>
                    <a:pt x="26" y="13"/>
                  </a:cubicBezTo>
                  <a:cubicBezTo>
                    <a:pt x="26" y="6"/>
                    <a:pt x="20" y="0"/>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 name="Freeform 8"/>
            <p:cNvSpPr>
              <a:spLocks/>
            </p:cNvSpPr>
            <p:nvPr userDrawn="1"/>
          </p:nvSpPr>
          <p:spPr bwMode="auto">
            <a:xfrm>
              <a:off x="-171450" y="3097213"/>
              <a:ext cx="1946275" cy="1508125"/>
            </a:xfrm>
            <a:custGeom>
              <a:avLst/>
              <a:gdLst>
                <a:gd name="T0" fmla="*/ 864 w 1226"/>
                <a:gd name="T1" fmla="*/ 607 h 950"/>
                <a:gd name="T2" fmla="*/ 716 w 1226"/>
                <a:gd name="T3" fmla="*/ 0 h 950"/>
                <a:gd name="T4" fmla="*/ 512 w 1226"/>
                <a:gd name="T5" fmla="*/ 0 h 950"/>
                <a:gd name="T6" fmla="*/ 361 w 1226"/>
                <a:gd name="T7" fmla="*/ 603 h 950"/>
                <a:gd name="T8" fmla="*/ 224 w 1226"/>
                <a:gd name="T9" fmla="*/ 0 h 950"/>
                <a:gd name="T10" fmla="*/ 0 w 1226"/>
                <a:gd name="T11" fmla="*/ 0 h 950"/>
                <a:gd name="T12" fmla="*/ 248 w 1226"/>
                <a:gd name="T13" fmla="*/ 950 h 950"/>
                <a:gd name="T14" fmla="*/ 467 w 1226"/>
                <a:gd name="T15" fmla="*/ 950 h 950"/>
                <a:gd name="T16" fmla="*/ 612 w 1226"/>
                <a:gd name="T17" fmla="*/ 350 h 950"/>
                <a:gd name="T18" fmla="*/ 758 w 1226"/>
                <a:gd name="T19" fmla="*/ 950 h 950"/>
                <a:gd name="T20" fmla="*/ 973 w 1226"/>
                <a:gd name="T21" fmla="*/ 950 h 950"/>
                <a:gd name="T22" fmla="*/ 975 w 1226"/>
                <a:gd name="T23" fmla="*/ 941 h 950"/>
                <a:gd name="T24" fmla="*/ 1226 w 1226"/>
                <a:gd name="T25" fmla="*/ 0 h 950"/>
                <a:gd name="T26" fmla="*/ 1006 w 1226"/>
                <a:gd name="T27" fmla="*/ 0 h 950"/>
                <a:gd name="T28" fmla="*/ 864 w 1226"/>
                <a:gd name="T29" fmla="*/ 607 h 950"/>
                <a:gd name="T30" fmla="*/ 864 w 1226"/>
                <a:gd name="T31" fmla="*/ 607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6" h="950">
                  <a:moveTo>
                    <a:pt x="864" y="607"/>
                  </a:moveTo>
                  <a:lnTo>
                    <a:pt x="716" y="0"/>
                  </a:lnTo>
                  <a:lnTo>
                    <a:pt x="512" y="0"/>
                  </a:lnTo>
                  <a:lnTo>
                    <a:pt x="361" y="603"/>
                  </a:lnTo>
                  <a:lnTo>
                    <a:pt x="224" y="0"/>
                  </a:lnTo>
                  <a:lnTo>
                    <a:pt x="0" y="0"/>
                  </a:lnTo>
                  <a:lnTo>
                    <a:pt x="248" y="950"/>
                  </a:lnTo>
                  <a:lnTo>
                    <a:pt x="467" y="950"/>
                  </a:lnTo>
                  <a:lnTo>
                    <a:pt x="612" y="350"/>
                  </a:lnTo>
                  <a:lnTo>
                    <a:pt x="758" y="950"/>
                  </a:lnTo>
                  <a:lnTo>
                    <a:pt x="973" y="950"/>
                  </a:lnTo>
                  <a:lnTo>
                    <a:pt x="975" y="941"/>
                  </a:lnTo>
                  <a:lnTo>
                    <a:pt x="1226" y="0"/>
                  </a:lnTo>
                  <a:lnTo>
                    <a:pt x="1006" y="0"/>
                  </a:lnTo>
                  <a:lnTo>
                    <a:pt x="864" y="607"/>
                  </a:lnTo>
                  <a:lnTo>
                    <a:pt x="864" y="6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Freeform 9"/>
            <p:cNvSpPr>
              <a:spLocks/>
            </p:cNvSpPr>
            <p:nvPr userDrawn="1"/>
          </p:nvSpPr>
          <p:spPr bwMode="auto">
            <a:xfrm>
              <a:off x="-2987675" y="3097213"/>
              <a:ext cx="1503363" cy="1508125"/>
            </a:xfrm>
            <a:custGeom>
              <a:avLst/>
              <a:gdLst>
                <a:gd name="T0" fmla="*/ 219 w 947"/>
                <a:gd name="T1" fmla="*/ 0 h 950"/>
                <a:gd name="T2" fmla="*/ 0 w 947"/>
                <a:gd name="T3" fmla="*/ 0 h 950"/>
                <a:gd name="T4" fmla="*/ 0 w 947"/>
                <a:gd name="T5" fmla="*/ 950 h 950"/>
                <a:gd name="T6" fmla="*/ 212 w 947"/>
                <a:gd name="T7" fmla="*/ 950 h 950"/>
                <a:gd name="T8" fmla="*/ 212 w 947"/>
                <a:gd name="T9" fmla="*/ 345 h 950"/>
                <a:gd name="T10" fmla="*/ 727 w 947"/>
                <a:gd name="T11" fmla="*/ 950 h 950"/>
                <a:gd name="T12" fmla="*/ 947 w 947"/>
                <a:gd name="T13" fmla="*/ 950 h 950"/>
                <a:gd name="T14" fmla="*/ 947 w 947"/>
                <a:gd name="T15" fmla="*/ 0 h 950"/>
                <a:gd name="T16" fmla="*/ 734 w 947"/>
                <a:gd name="T17" fmla="*/ 0 h 950"/>
                <a:gd name="T18" fmla="*/ 734 w 947"/>
                <a:gd name="T19" fmla="*/ 607 h 950"/>
                <a:gd name="T20" fmla="*/ 219 w 947"/>
                <a:gd name="T21" fmla="*/ 0 h 950"/>
                <a:gd name="T22" fmla="*/ 219 w 947"/>
                <a:gd name="T23" fmla="*/ 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950">
                  <a:moveTo>
                    <a:pt x="219" y="0"/>
                  </a:moveTo>
                  <a:lnTo>
                    <a:pt x="0" y="0"/>
                  </a:lnTo>
                  <a:lnTo>
                    <a:pt x="0" y="950"/>
                  </a:lnTo>
                  <a:lnTo>
                    <a:pt x="212" y="950"/>
                  </a:lnTo>
                  <a:lnTo>
                    <a:pt x="212" y="345"/>
                  </a:lnTo>
                  <a:lnTo>
                    <a:pt x="727" y="950"/>
                  </a:lnTo>
                  <a:lnTo>
                    <a:pt x="947" y="950"/>
                  </a:lnTo>
                  <a:lnTo>
                    <a:pt x="947" y="0"/>
                  </a:lnTo>
                  <a:lnTo>
                    <a:pt x="734" y="0"/>
                  </a:lnTo>
                  <a:lnTo>
                    <a:pt x="734" y="607"/>
                  </a:lnTo>
                  <a:lnTo>
                    <a:pt x="219" y="0"/>
                  </a:lnTo>
                  <a:lnTo>
                    <a:pt x="2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 name="Freeform 10"/>
            <p:cNvSpPr>
              <a:spLocks/>
            </p:cNvSpPr>
            <p:nvPr userDrawn="1"/>
          </p:nvSpPr>
          <p:spPr bwMode="auto">
            <a:xfrm>
              <a:off x="-3025775" y="4822825"/>
              <a:ext cx="438150" cy="484188"/>
            </a:xfrm>
            <a:custGeom>
              <a:avLst/>
              <a:gdLst>
                <a:gd name="T0" fmla="*/ 64 w 117"/>
                <a:gd name="T1" fmla="*/ 76 h 129"/>
                <a:gd name="T2" fmla="*/ 96 w 117"/>
                <a:gd name="T3" fmla="*/ 76 h 129"/>
                <a:gd name="T4" fmla="*/ 96 w 117"/>
                <a:gd name="T5" fmla="*/ 100 h 129"/>
                <a:gd name="T6" fmla="*/ 66 w 117"/>
                <a:gd name="T7" fmla="*/ 109 h 129"/>
                <a:gd name="T8" fmla="*/ 23 w 117"/>
                <a:gd name="T9" fmla="*/ 65 h 129"/>
                <a:gd name="T10" fmla="*/ 23 w 117"/>
                <a:gd name="T11" fmla="*/ 64 h 129"/>
                <a:gd name="T12" fmla="*/ 64 w 117"/>
                <a:gd name="T13" fmla="*/ 20 h 129"/>
                <a:gd name="T14" fmla="*/ 98 w 117"/>
                <a:gd name="T15" fmla="*/ 34 h 129"/>
                <a:gd name="T16" fmla="*/ 112 w 117"/>
                <a:gd name="T17" fmla="*/ 17 h 129"/>
                <a:gd name="T18" fmla="*/ 65 w 117"/>
                <a:gd name="T19" fmla="*/ 0 h 129"/>
                <a:gd name="T20" fmla="*/ 0 w 117"/>
                <a:gd name="T21" fmla="*/ 65 h 129"/>
                <a:gd name="T22" fmla="*/ 0 w 117"/>
                <a:gd name="T23" fmla="*/ 65 h 129"/>
                <a:gd name="T24" fmla="*/ 65 w 117"/>
                <a:gd name="T25" fmla="*/ 129 h 129"/>
                <a:gd name="T26" fmla="*/ 117 w 117"/>
                <a:gd name="T27" fmla="*/ 110 h 129"/>
                <a:gd name="T28" fmla="*/ 117 w 117"/>
                <a:gd name="T29" fmla="*/ 57 h 129"/>
                <a:gd name="T30" fmla="*/ 64 w 117"/>
                <a:gd name="T31" fmla="*/ 57 h 129"/>
                <a:gd name="T32" fmla="*/ 64 w 117"/>
                <a:gd name="T33"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29">
                  <a:moveTo>
                    <a:pt x="64" y="76"/>
                  </a:moveTo>
                  <a:cubicBezTo>
                    <a:pt x="96" y="76"/>
                    <a:pt x="96" y="76"/>
                    <a:pt x="96" y="76"/>
                  </a:cubicBezTo>
                  <a:cubicBezTo>
                    <a:pt x="96" y="100"/>
                    <a:pt x="96" y="100"/>
                    <a:pt x="96" y="100"/>
                  </a:cubicBezTo>
                  <a:cubicBezTo>
                    <a:pt x="88" y="105"/>
                    <a:pt x="77" y="109"/>
                    <a:pt x="66" y="109"/>
                  </a:cubicBezTo>
                  <a:cubicBezTo>
                    <a:pt x="40" y="109"/>
                    <a:pt x="23" y="90"/>
                    <a:pt x="23" y="65"/>
                  </a:cubicBezTo>
                  <a:cubicBezTo>
                    <a:pt x="23" y="64"/>
                    <a:pt x="23" y="64"/>
                    <a:pt x="23" y="64"/>
                  </a:cubicBezTo>
                  <a:cubicBezTo>
                    <a:pt x="23" y="40"/>
                    <a:pt x="41" y="20"/>
                    <a:pt x="64" y="20"/>
                  </a:cubicBezTo>
                  <a:cubicBezTo>
                    <a:pt x="79" y="20"/>
                    <a:pt x="89" y="26"/>
                    <a:pt x="98" y="34"/>
                  </a:cubicBezTo>
                  <a:cubicBezTo>
                    <a:pt x="112" y="17"/>
                    <a:pt x="112" y="17"/>
                    <a:pt x="112" y="17"/>
                  </a:cubicBezTo>
                  <a:cubicBezTo>
                    <a:pt x="99" y="6"/>
                    <a:pt x="86" y="0"/>
                    <a:pt x="65" y="0"/>
                  </a:cubicBezTo>
                  <a:cubicBezTo>
                    <a:pt x="27" y="0"/>
                    <a:pt x="0" y="30"/>
                    <a:pt x="0" y="65"/>
                  </a:cubicBezTo>
                  <a:cubicBezTo>
                    <a:pt x="0" y="65"/>
                    <a:pt x="0" y="65"/>
                    <a:pt x="0" y="65"/>
                  </a:cubicBezTo>
                  <a:cubicBezTo>
                    <a:pt x="0" y="101"/>
                    <a:pt x="26" y="129"/>
                    <a:pt x="65" y="129"/>
                  </a:cubicBezTo>
                  <a:cubicBezTo>
                    <a:pt x="87" y="129"/>
                    <a:pt x="104" y="120"/>
                    <a:pt x="117" y="110"/>
                  </a:cubicBezTo>
                  <a:cubicBezTo>
                    <a:pt x="117" y="57"/>
                    <a:pt x="117" y="57"/>
                    <a:pt x="117" y="57"/>
                  </a:cubicBezTo>
                  <a:cubicBezTo>
                    <a:pt x="64" y="57"/>
                    <a:pt x="64" y="57"/>
                    <a:pt x="64" y="57"/>
                  </a:cubicBezTo>
                  <a:cubicBezTo>
                    <a:pt x="64" y="76"/>
                    <a:pt x="64" y="76"/>
                    <a:pt x="6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11"/>
            <p:cNvSpPr>
              <a:spLocks noEditPoints="1"/>
            </p:cNvSpPr>
            <p:nvPr userDrawn="1"/>
          </p:nvSpPr>
          <p:spPr bwMode="auto">
            <a:xfrm>
              <a:off x="-2538413" y="4822825"/>
              <a:ext cx="487363" cy="484188"/>
            </a:xfrm>
            <a:custGeom>
              <a:avLst/>
              <a:gdLst>
                <a:gd name="T0" fmla="*/ 65 w 130"/>
                <a:gd name="T1" fmla="*/ 0 h 129"/>
                <a:gd name="T2" fmla="*/ 0 w 130"/>
                <a:gd name="T3" fmla="*/ 65 h 129"/>
                <a:gd name="T4" fmla="*/ 0 w 130"/>
                <a:gd name="T5" fmla="*/ 65 h 129"/>
                <a:gd name="T6" fmla="*/ 65 w 130"/>
                <a:gd name="T7" fmla="*/ 129 h 129"/>
                <a:gd name="T8" fmla="*/ 130 w 130"/>
                <a:gd name="T9" fmla="*/ 65 h 129"/>
                <a:gd name="T10" fmla="*/ 130 w 130"/>
                <a:gd name="T11" fmla="*/ 64 h 129"/>
                <a:gd name="T12" fmla="*/ 65 w 130"/>
                <a:gd name="T13" fmla="*/ 0 h 129"/>
                <a:gd name="T14" fmla="*/ 107 w 130"/>
                <a:gd name="T15" fmla="*/ 65 h 129"/>
                <a:gd name="T16" fmla="*/ 65 w 130"/>
                <a:gd name="T17" fmla="*/ 109 h 129"/>
                <a:gd name="T18" fmla="*/ 23 w 130"/>
                <a:gd name="T19" fmla="*/ 65 h 129"/>
                <a:gd name="T20" fmla="*/ 23 w 130"/>
                <a:gd name="T21" fmla="*/ 64 h 129"/>
                <a:gd name="T22" fmla="*/ 65 w 130"/>
                <a:gd name="T23" fmla="*/ 20 h 129"/>
                <a:gd name="T24" fmla="*/ 107 w 130"/>
                <a:gd name="T25" fmla="*/ 65 h 129"/>
                <a:gd name="T26" fmla="*/ 107 w 130"/>
                <a:gd name="T27"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29">
                  <a:moveTo>
                    <a:pt x="65" y="0"/>
                  </a:moveTo>
                  <a:cubicBezTo>
                    <a:pt x="27" y="0"/>
                    <a:pt x="0" y="30"/>
                    <a:pt x="0" y="65"/>
                  </a:cubicBezTo>
                  <a:cubicBezTo>
                    <a:pt x="0" y="65"/>
                    <a:pt x="0" y="65"/>
                    <a:pt x="0" y="65"/>
                  </a:cubicBezTo>
                  <a:cubicBezTo>
                    <a:pt x="0" y="100"/>
                    <a:pt x="27" y="129"/>
                    <a:pt x="65" y="129"/>
                  </a:cubicBezTo>
                  <a:cubicBezTo>
                    <a:pt x="103" y="129"/>
                    <a:pt x="130" y="100"/>
                    <a:pt x="130" y="65"/>
                  </a:cubicBezTo>
                  <a:cubicBezTo>
                    <a:pt x="130" y="64"/>
                    <a:pt x="130" y="64"/>
                    <a:pt x="130" y="64"/>
                  </a:cubicBezTo>
                  <a:cubicBezTo>
                    <a:pt x="130" y="29"/>
                    <a:pt x="103" y="0"/>
                    <a:pt x="65" y="0"/>
                  </a:cubicBezTo>
                  <a:close/>
                  <a:moveTo>
                    <a:pt x="107" y="65"/>
                  </a:moveTo>
                  <a:cubicBezTo>
                    <a:pt x="107" y="89"/>
                    <a:pt x="90" y="109"/>
                    <a:pt x="65" y="109"/>
                  </a:cubicBezTo>
                  <a:cubicBezTo>
                    <a:pt x="40" y="109"/>
                    <a:pt x="23" y="89"/>
                    <a:pt x="23" y="65"/>
                  </a:cubicBezTo>
                  <a:cubicBezTo>
                    <a:pt x="23" y="64"/>
                    <a:pt x="23" y="64"/>
                    <a:pt x="23" y="64"/>
                  </a:cubicBezTo>
                  <a:cubicBezTo>
                    <a:pt x="23" y="40"/>
                    <a:pt x="40" y="20"/>
                    <a:pt x="65" y="20"/>
                  </a:cubicBezTo>
                  <a:cubicBezTo>
                    <a:pt x="89" y="20"/>
                    <a:pt x="107" y="40"/>
                    <a:pt x="107" y="65"/>
                  </a:cubicBezTo>
                  <a:cubicBezTo>
                    <a:pt x="107" y="65"/>
                    <a:pt x="107" y="65"/>
                    <a:pt x="107"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Freeform 12"/>
            <p:cNvSpPr>
              <a:spLocks/>
            </p:cNvSpPr>
            <p:nvPr userDrawn="1"/>
          </p:nvSpPr>
          <p:spPr bwMode="auto">
            <a:xfrm>
              <a:off x="-2058988" y="4830763"/>
              <a:ext cx="461963" cy="471488"/>
            </a:xfrm>
            <a:custGeom>
              <a:avLst/>
              <a:gdLst>
                <a:gd name="T0" fmla="*/ 147 w 291"/>
                <a:gd name="T1" fmla="*/ 227 h 297"/>
                <a:gd name="T2" fmla="*/ 57 w 291"/>
                <a:gd name="T3" fmla="*/ 0 h 297"/>
                <a:gd name="T4" fmla="*/ 0 w 291"/>
                <a:gd name="T5" fmla="*/ 0 h 297"/>
                <a:gd name="T6" fmla="*/ 123 w 291"/>
                <a:gd name="T7" fmla="*/ 297 h 297"/>
                <a:gd name="T8" fmla="*/ 168 w 291"/>
                <a:gd name="T9" fmla="*/ 297 h 297"/>
                <a:gd name="T10" fmla="*/ 291 w 291"/>
                <a:gd name="T11" fmla="*/ 0 h 297"/>
                <a:gd name="T12" fmla="*/ 234 w 291"/>
                <a:gd name="T13" fmla="*/ 0 h 297"/>
                <a:gd name="T14" fmla="*/ 147 w 291"/>
                <a:gd name="T15" fmla="*/ 227 h 297"/>
                <a:gd name="T16" fmla="*/ 147 w 291"/>
                <a:gd name="T17" fmla="*/ 22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97">
                  <a:moveTo>
                    <a:pt x="147" y="227"/>
                  </a:moveTo>
                  <a:lnTo>
                    <a:pt x="57" y="0"/>
                  </a:lnTo>
                  <a:lnTo>
                    <a:pt x="0" y="0"/>
                  </a:lnTo>
                  <a:lnTo>
                    <a:pt x="123" y="297"/>
                  </a:lnTo>
                  <a:lnTo>
                    <a:pt x="168" y="297"/>
                  </a:lnTo>
                  <a:lnTo>
                    <a:pt x="291" y="0"/>
                  </a:lnTo>
                  <a:lnTo>
                    <a:pt x="234" y="0"/>
                  </a:lnTo>
                  <a:lnTo>
                    <a:pt x="147" y="227"/>
                  </a:lnTo>
                  <a:lnTo>
                    <a:pt x="14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Freeform 13"/>
            <p:cNvSpPr>
              <a:spLocks/>
            </p:cNvSpPr>
            <p:nvPr userDrawn="1"/>
          </p:nvSpPr>
          <p:spPr bwMode="auto">
            <a:xfrm>
              <a:off x="-1541463" y="4830763"/>
              <a:ext cx="349250" cy="468313"/>
            </a:xfrm>
            <a:custGeom>
              <a:avLst/>
              <a:gdLst>
                <a:gd name="T0" fmla="*/ 50 w 220"/>
                <a:gd name="T1" fmla="*/ 170 h 295"/>
                <a:gd name="T2" fmla="*/ 199 w 220"/>
                <a:gd name="T3" fmla="*/ 170 h 295"/>
                <a:gd name="T4" fmla="*/ 199 w 220"/>
                <a:gd name="T5" fmla="*/ 123 h 295"/>
                <a:gd name="T6" fmla="*/ 50 w 220"/>
                <a:gd name="T7" fmla="*/ 123 h 295"/>
                <a:gd name="T8" fmla="*/ 50 w 220"/>
                <a:gd name="T9" fmla="*/ 47 h 295"/>
                <a:gd name="T10" fmla="*/ 218 w 220"/>
                <a:gd name="T11" fmla="*/ 47 h 295"/>
                <a:gd name="T12" fmla="*/ 218 w 220"/>
                <a:gd name="T13" fmla="*/ 0 h 295"/>
                <a:gd name="T14" fmla="*/ 0 w 220"/>
                <a:gd name="T15" fmla="*/ 0 h 295"/>
                <a:gd name="T16" fmla="*/ 0 w 220"/>
                <a:gd name="T17" fmla="*/ 295 h 295"/>
                <a:gd name="T18" fmla="*/ 220 w 220"/>
                <a:gd name="T19" fmla="*/ 295 h 295"/>
                <a:gd name="T20" fmla="*/ 220 w 220"/>
                <a:gd name="T21" fmla="*/ 248 h 295"/>
                <a:gd name="T22" fmla="*/ 50 w 220"/>
                <a:gd name="T23" fmla="*/ 248 h 295"/>
                <a:gd name="T24" fmla="*/ 50 w 220"/>
                <a:gd name="T25" fmla="*/ 170 h 295"/>
                <a:gd name="T26" fmla="*/ 50 w 220"/>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295">
                  <a:moveTo>
                    <a:pt x="50" y="170"/>
                  </a:moveTo>
                  <a:lnTo>
                    <a:pt x="199" y="170"/>
                  </a:lnTo>
                  <a:lnTo>
                    <a:pt x="199" y="123"/>
                  </a:lnTo>
                  <a:lnTo>
                    <a:pt x="50" y="123"/>
                  </a:lnTo>
                  <a:lnTo>
                    <a:pt x="50" y="47"/>
                  </a:lnTo>
                  <a:lnTo>
                    <a:pt x="218" y="47"/>
                  </a:lnTo>
                  <a:lnTo>
                    <a:pt x="218" y="0"/>
                  </a:lnTo>
                  <a:lnTo>
                    <a:pt x="0" y="0"/>
                  </a:lnTo>
                  <a:lnTo>
                    <a:pt x="0" y="295"/>
                  </a:lnTo>
                  <a:lnTo>
                    <a:pt x="220" y="295"/>
                  </a:lnTo>
                  <a:lnTo>
                    <a:pt x="220" y="248"/>
                  </a:lnTo>
                  <a:lnTo>
                    <a:pt x="50" y="248"/>
                  </a:lnTo>
                  <a:lnTo>
                    <a:pt x="50" y="170"/>
                  </a:lnTo>
                  <a:lnTo>
                    <a:pt x="5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14"/>
            <p:cNvSpPr>
              <a:spLocks noEditPoints="1"/>
            </p:cNvSpPr>
            <p:nvPr userDrawn="1"/>
          </p:nvSpPr>
          <p:spPr bwMode="auto">
            <a:xfrm>
              <a:off x="-1112838" y="4830763"/>
              <a:ext cx="393700" cy="468313"/>
            </a:xfrm>
            <a:custGeom>
              <a:avLst/>
              <a:gdLst>
                <a:gd name="T0" fmla="*/ 101 w 105"/>
                <a:gd name="T1" fmla="*/ 40 h 125"/>
                <a:gd name="T2" fmla="*/ 101 w 105"/>
                <a:gd name="T3" fmla="*/ 40 h 125"/>
                <a:gd name="T4" fmla="*/ 91 w 105"/>
                <a:gd name="T5" fmla="*/ 13 h 125"/>
                <a:gd name="T6" fmla="*/ 55 w 105"/>
                <a:gd name="T7" fmla="*/ 0 h 125"/>
                <a:gd name="T8" fmla="*/ 0 w 105"/>
                <a:gd name="T9" fmla="*/ 0 h 125"/>
                <a:gd name="T10" fmla="*/ 0 w 105"/>
                <a:gd name="T11" fmla="*/ 125 h 125"/>
                <a:gd name="T12" fmla="*/ 22 w 105"/>
                <a:gd name="T13" fmla="*/ 125 h 125"/>
                <a:gd name="T14" fmla="*/ 22 w 105"/>
                <a:gd name="T15" fmla="*/ 81 h 125"/>
                <a:gd name="T16" fmla="*/ 49 w 105"/>
                <a:gd name="T17" fmla="*/ 81 h 125"/>
                <a:gd name="T18" fmla="*/ 80 w 105"/>
                <a:gd name="T19" fmla="*/ 125 h 125"/>
                <a:gd name="T20" fmla="*/ 105 w 105"/>
                <a:gd name="T21" fmla="*/ 125 h 125"/>
                <a:gd name="T22" fmla="*/ 72 w 105"/>
                <a:gd name="T23" fmla="*/ 78 h 125"/>
                <a:gd name="T24" fmla="*/ 101 w 105"/>
                <a:gd name="T25" fmla="*/ 40 h 125"/>
                <a:gd name="T26" fmla="*/ 22 w 105"/>
                <a:gd name="T27" fmla="*/ 62 h 125"/>
                <a:gd name="T28" fmla="*/ 22 w 105"/>
                <a:gd name="T29" fmla="*/ 20 h 125"/>
                <a:gd name="T30" fmla="*/ 53 w 105"/>
                <a:gd name="T31" fmla="*/ 20 h 125"/>
                <a:gd name="T32" fmla="*/ 79 w 105"/>
                <a:gd name="T33" fmla="*/ 41 h 125"/>
                <a:gd name="T34" fmla="*/ 79 w 105"/>
                <a:gd name="T35" fmla="*/ 41 h 125"/>
                <a:gd name="T36" fmla="*/ 54 w 105"/>
                <a:gd name="T37" fmla="*/ 62 h 125"/>
                <a:gd name="T38" fmla="*/ 22 w 105"/>
                <a:gd name="T3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5">
                  <a:moveTo>
                    <a:pt x="101" y="40"/>
                  </a:moveTo>
                  <a:cubicBezTo>
                    <a:pt x="101" y="40"/>
                    <a:pt x="101" y="40"/>
                    <a:pt x="101" y="40"/>
                  </a:cubicBezTo>
                  <a:cubicBezTo>
                    <a:pt x="101" y="29"/>
                    <a:pt x="98" y="20"/>
                    <a:pt x="91" y="13"/>
                  </a:cubicBezTo>
                  <a:cubicBezTo>
                    <a:pt x="83" y="5"/>
                    <a:pt x="71" y="0"/>
                    <a:pt x="55" y="0"/>
                  </a:cubicBezTo>
                  <a:cubicBezTo>
                    <a:pt x="0" y="0"/>
                    <a:pt x="0" y="0"/>
                    <a:pt x="0" y="0"/>
                  </a:cubicBezTo>
                  <a:cubicBezTo>
                    <a:pt x="0" y="125"/>
                    <a:pt x="0" y="125"/>
                    <a:pt x="0" y="125"/>
                  </a:cubicBezTo>
                  <a:cubicBezTo>
                    <a:pt x="22" y="125"/>
                    <a:pt x="22" y="125"/>
                    <a:pt x="22" y="125"/>
                  </a:cubicBezTo>
                  <a:cubicBezTo>
                    <a:pt x="22" y="81"/>
                    <a:pt x="22" y="81"/>
                    <a:pt x="22" y="81"/>
                  </a:cubicBezTo>
                  <a:cubicBezTo>
                    <a:pt x="49" y="81"/>
                    <a:pt x="49" y="81"/>
                    <a:pt x="49" y="81"/>
                  </a:cubicBezTo>
                  <a:cubicBezTo>
                    <a:pt x="80" y="125"/>
                    <a:pt x="80" y="125"/>
                    <a:pt x="80" y="125"/>
                  </a:cubicBezTo>
                  <a:cubicBezTo>
                    <a:pt x="105" y="125"/>
                    <a:pt x="105" y="125"/>
                    <a:pt x="105" y="125"/>
                  </a:cubicBezTo>
                  <a:cubicBezTo>
                    <a:pt x="72" y="78"/>
                    <a:pt x="72" y="78"/>
                    <a:pt x="72" y="78"/>
                  </a:cubicBezTo>
                  <a:cubicBezTo>
                    <a:pt x="89" y="73"/>
                    <a:pt x="101" y="60"/>
                    <a:pt x="101" y="40"/>
                  </a:cubicBezTo>
                  <a:close/>
                  <a:moveTo>
                    <a:pt x="22" y="62"/>
                  </a:moveTo>
                  <a:cubicBezTo>
                    <a:pt x="22" y="20"/>
                    <a:pt x="22" y="20"/>
                    <a:pt x="22" y="20"/>
                  </a:cubicBezTo>
                  <a:cubicBezTo>
                    <a:pt x="53" y="20"/>
                    <a:pt x="53" y="20"/>
                    <a:pt x="53" y="20"/>
                  </a:cubicBezTo>
                  <a:cubicBezTo>
                    <a:pt x="70" y="20"/>
                    <a:pt x="79" y="28"/>
                    <a:pt x="79" y="41"/>
                  </a:cubicBezTo>
                  <a:cubicBezTo>
                    <a:pt x="79" y="41"/>
                    <a:pt x="79" y="41"/>
                    <a:pt x="79" y="41"/>
                  </a:cubicBezTo>
                  <a:cubicBezTo>
                    <a:pt x="79" y="54"/>
                    <a:pt x="69" y="62"/>
                    <a:pt x="54" y="62"/>
                  </a:cubicBezTo>
                  <a:cubicBezTo>
                    <a:pt x="22" y="62"/>
                    <a:pt x="22" y="62"/>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 name="Freeform 15"/>
            <p:cNvSpPr>
              <a:spLocks/>
            </p:cNvSpPr>
            <p:nvPr userDrawn="1"/>
          </p:nvSpPr>
          <p:spPr bwMode="auto">
            <a:xfrm>
              <a:off x="-658813" y="4830763"/>
              <a:ext cx="404813" cy="468313"/>
            </a:xfrm>
            <a:custGeom>
              <a:avLst/>
              <a:gdLst>
                <a:gd name="T0" fmla="*/ 203 w 255"/>
                <a:gd name="T1" fmla="*/ 203 h 295"/>
                <a:gd name="T2" fmla="*/ 47 w 255"/>
                <a:gd name="T3" fmla="*/ 0 h 295"/>
                <a:gd name="T4" fmla="*/ 0 w 255"/>
                <a:gd name="T5" fmla="*/ 0 h 295"/>
                <a:gd name="T6" fmla="*/ 0 w 255"/>
                <a:gd name="T7" fmla="*/ 295 h 295"/>
                <a:gd name="T8" fmla="*/ 49 w 255"/>
                <a:gd name="T9" fmla="*/ 295 h 295"/>
                <a:gd name="T10" fmla="*/ 49 w 255"/>
                <a:gd name="T11" fmla="*/ 85 h 295"/>
                <a:gd name="T12" fmla="*/ 212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49" y="295"/>
                  </a:lnTo>
                  <a:lnTo>
                    <a:pt x="49" y="85"/>
                  </a:lnTo>
                  <a:lnTo>
                    <a:pt x="212" y="295"/>
                  </a:lnTo>
                  <a:lnTo>
                    <a:pt x="255" y="295"/>
                  </a:lnTo>
                  <a:lnTo>
                    <a:pt x="255" y="0"/>
                  </a:lnTo>
                  <a:lnTo>
                    <a:pt x="203" y="0"/>
                  </a:lnTo>
                  <a:lnTo>
                    <a:pt x="203" y="203"/>
                  </a:lnTo>
                  <a:lnTo>
                    <a:pt x="203"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16"/>
            <p:cNvSpPr>
              <a:spLocks/>
            </p:cNvSpPr>
            <p:nvPr userDrawn="1"/>
          </p:nvSpPr>
          <p:spPr bwMode="auto">
            <a:xfrm>
              <a:off x="-171450" y="4830763"/>
              <a:ext cx="457200" cy="468313"/>
            </a:xfrm>
            <a:custGeom>
              <a:avLst/>
              <a:gdLst>
                <a:gd name="T0" fmla="*/ 144 w 288"/>
                <a:gd name="T1" fmla="*/ 139 h 295"/>
                <a:gd name="T2" fmla="*/ 54 w 288"/>
                <a:gd name="T3" fmla="*/ 0 h 295"/>
                <a:gd name="T4" fmla="*/ 0 w 288"/>
                <a:gd name="T5" fmla="*/ 0 h 295"/>
                <a:gd name="T6" fmla="*/ 0 w 288"/>
                <a:gd name="T7" fmla="*/ 295 h 295"/>
                <a:gd name="T8" fmla="*/ 52 w 288"/>
                <a:gd name="T9" fmla="*/ 295 h 295"/>
                <a:gd name="T10" fmla="*/ 52 w 288"/>
                <a:gd name="T11" fmla="*/ 85 h 295"/>
                <a:gd name="T12" fmla="*/ 141 w 288"/>
                <a:gd name="T13" fmla="*/ 222 h 295"/>
                <a:gd name="T14" fmla="*/ 144 w 288"/>
                <a:gd name="T15" fmla="*/ 222 h 295"/>
                <a:gd name="T16" fmla="*/ 236 w 288"/>
                <a:gd name="T17" fmla="*/ 85 h 295"/>
                <a:gd name="T18" fmla="*/ 236 w 288"/>
                <a:gd name="T19" fmla="*/ 295 h 295"/>
                <a:gd name="T20" fmla="*/ 288 w 288"/>
                <a:gd name="T21" fmla="*/ 295 h 295"/>
                <a:gd name="T22" fmla="*/ 288 w 288"/>
                <a:gd name="T23" fmla="*/ 0 h 295"/>
                <a:gd name="T24" fmla="*/ 234 w 288"/>
                <a:gd name="T25" fmla="*/ 0 h 295"/>
                <a:gd name="T26" fmla="*/ 144 w 288"/>
                <a:gd name="T27" fmla="*/ 139 h 295"/>
                <a:gd name="T28" fmla="*/ 144 w 288"/>
                <a:gd name="T29" fmla="*/ 13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295">
                  <a:moveTo>
                    <a:pt x="144" y="139"/>
                  </a:moveTo>
                  <a:lnTo>
                    <a:pt x="54" y="0"/>
                  </a:lnTo>
                  <a:lnTo>
                    <a:pt x="0" y="0"/>
                  </a:lnTo>
                  <a:lnTo>
                    <a:pt x="0" y="295"/>
                  </a:lnTo>
                  <a:lnTo>
                    <a:pt x="52" y="295"/>
                  </a:lnTo>
                  <a:lnTo>
                    <a:pt x="52" y="85"/>
                  </a:lnTo>
                  <a:lnTo>
                    <a:pt x="141" y="222"/>
                  </a:lnTo>
                  <a:lnTo>
                    <a:pt x="144" y="222"/>
                  </a:lnTo>
                  <a:lnTo>
                    <a:pt x="236" y="85"/>
                  </a:lnTo>
                  <a:lnTo>
                    <a:pt x="236" y="295"/>
                  </a:lnTo>
                  <a:lnTo>
                    <a:pt x="288" y="295"/>
                  </a:lnTo>
                  <a:lnTo>
                    <a:pt x="288" y="0"/>
                  </a:lnTo>
                  <a:lnTo>
                    <a:pt x="234" y="0"/>
                  </a:lnTo>
                  <a:lnTo>
                    <a:pt x="144" y="139"/>
                  </a:lnTo>
                  <a:lnTo>
                    <a:pt x="144"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17"/>
            <p:cNvSpPr>
              <a:spLocks/>
            </p:cNvSpPr>
            <p:nvPr userDrawn="1"/>
          </p:nvSpPr>
          <p:spPr bwMode="auto">
            <a:xfrm>
              <a:off x="365125" y="4830763"/>
              <a:ext cx="347663" cy="468313"/>
            </a:xfrm>
            <a:custGeom>
              <a:avLst/>
              <a:gdLst>
                <a:gd name="T0" fmla="*/ 52 w 219"/>
                <a:gd name="T1" fmla="*/ 170 h 295"/>
                <a:gd name="T2" fmla="*/ 198 w 219"/>
                <a:gd name="T3" fmla="*/ 170 h 295"/>
                <a:gd name="T4" fmla="*/ 198 w 219"/>
                <a:gd name="T5" fmla="*/ 123 h 295"/>
                <a:gd name="T6" fmla="*/ 52 w 219"/>
                <a:gd name="T7" fmla="*/ 123 h 295"/>
                <a:gd name="T8" fmla="*/ 52 w 219"/>
                <a:gd name="T9" fmla="*/ 47 h 295"/>
                <a:gd name="T10" fmla="*/ 217 w 219"/>
                <a:gd name="T11" fmla="*/ 47 h 295"/>
                <a:gd name="T12" fmla="*/ 217 w 219"/>
                <a:gd name="T13" fmla="*/ 0 h 295"/>
                <a:gd name="T14" fmla="*/ 0 w 219"/>
                <a:gd name="T15" fmla="*/ 0 h 295"/>
                <a:gd name="T16" fmla="*/ 0 w 219"/>
                <a:gd name="T17" fmla="*/ 295 h 295"/>
                <a:gd name="T18" fmla="*/ 219 w 219"/>
                <a:gd name="T19" fmla="*/ 295 h 295"/>
                <a:gd name="T20" fmla="*/ 219 w 219"/>
                <a:gd name="T21" fmla="*/ 248 h 295"/>
                <a:gd name="T22" fmla="*/ 52 w 219"/>
                <a:gd name="T23" fmla="*/ 248 h 295"/>
                <a:gd name="T24" fmla="*/ 52 w 219"/>
                <a:gd name="T25" fmla="*/ 170 h 295"/>
                <a:gd name="T26" fmla="*/ 52 w 219"/>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95">
                  <a:moveTo>
                    <a:pt x="52" y="170"/>
                  </a:moveTo>
                  <a:lnTo>
                    <a:pt x="198" y="170"/>
                  </a:lnTo>
                  <a:lnTo>
                    <a:pt x="198" y="123"/>
                  </a:lnTo>
                  <a:lnTo>
                    <a:pt x="52" y="123"/>
                  </a:lnTo>
                  <a:lnTo>
                    <a:pt x="52" y="47"/>
                  </a:lnTo>
                  <a:lnTo>
                    <a:pt x="217" y="47"/>
                  </a:lnTo>
                  <a:lnTo>
                    <a:pt x="217" y="0"/>
                  </a:lnTo>
                  <a:lnTo>
                    <a:pt x="0" y="0"/>
                  </a:lnTo>
                  <a:lnTo>
                    <a:pt x="0" y="295"/>
                  </a:lnTo>
                  <a:lnTo>
                    <a:pt x="219" y="295"/>
                  </a:lnTo>
                  <a:lnTo>
                    <a:pt x="219" y="248"/>
                  </a:lnTo>
                  <a:lnTo>
                    <a:pt x="52" y="248"/>
                  </a:lnTo>
                  <a:lnTo>
                    <a:pt x="52" y="170"/>
                  </a:lnTo>
                  <a:lnTo>
                    <a:pt x="5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18"/>
            <p:cNvSpPr>
              <a:spLocks/>
            </p:cNvSpPr>
            <p:nvPr userDrawn="1"/>
          </p:nvSpPr>
          <p:spPr bwMode="auto">
            <a:xfrm>
              <a:off x="795338" y="4830763"/>
              <a:ext cx="404813" cy="468313"/>
            </a:xfrm>
            <a:custGeom>
              <a:avLst/>
              <a:gdLst>
                <a:gd name="T0" fmla="*/ 203 w 255"/>
                <a:gd name="T1" fmla="*/ 203 h 295"/>
                <a:gd name="T2" fmla="*/ 47 w 255"/>
                <a:gd name="T3" fmla="*/ 0 h 295"/>
                <a:gd name="T4" fmla="*/ 0 w 255"/>
                <a:gd name="T5" fmla="*/ 0 h 295"/>
                <a:gd name="T6" fmla="*/ 0 w 255"/>
                <a:gd name="T7" fmla="*/ 295 h 295"/>
                <a:gd name="T8" fmla="*/ 50 w 255"/>
                <a:gd name="T9" fmla="*/ 295 h 295"/>
                <a:gd name="T10" fmla="*/ 50 w 255"/>
                <a:gd name="T11" fmla="*/ 85 h 295"/>
                <a:gd name="T12" fmla="*/ 213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50" y="295"/>
                  </a:lnTo>
                  <a:lnTo>
                    <a:pt x="50" y="85"/>
                  </a:lnTo>
                  <a:lnTo>
                    <a:pt x="213" y="295"/>
                  </a:lnTo>
                  <a:lnTo>
                    <a:pt x="255" y="295"/>
                  </a:lnTo>
                  <a:lnTo>
                    <a:pt x="255" y="0"/>
                  </a:lnTo>
                  <a:lnTo>
                    <a:pt x="203" y="0"/>
                  </a:lnTo>
                  <a:lnTo>
                    <a:pt x="203" y="203"/>
                  </a:lnTo>
                  <a:lnTo>
                    <a:pt x="203"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6" name="Freeform 19"/>
            <p:cNvSpPr>
              <a:spLocks/>
            </p:cNvSpPr>
            <p:nvPr userDrawn="1"/>
          </p:nvSpPr>
          <p:spPr bwMode="auto">
            <a:xfrm>
              <a:off x="1263650" y="4830763"/>
              <a:ext cx="379413" cy="468313"/>
            </a:xfrm>
            <a:custGeom>
              <a:avLst/>
              <a:gdLst>
                <a:gd name="T0" fmla="*/ 0 w 239"/>
                <a:gd name="T1" fmla="*/ 49 h 295"/>
                <a:gd name="T2" fmla="*/ 95 w 239"/>
                <a:gd name="T3" fmla="*/ 49 h 295"/>
                <a:gd name="T4" fmla="*/ 95 w 239"/>
                <a:gd name="T5" fmla="*/ 295 h 295"/>
                <a:gd name="T6" fmla="*/ 147 w 239"/>
                <a:gd name="T7" fmla="*/ 295 h 295"/>
                <a:gd name="T8" fmla="*/ 147 w 239"/>
                <a:gd name="T9" fmla="*/ 49 h 295"/>
                <a:gd name="T10" fmla="*/ 239 w 239"/>
                <a:gd name="T11" fmla="*/ 49 h 295"/>
                <a:gd name="T12" fmla="*/ 239 w 239"/>
                <a:gd name="T13" fmla="*/ 0 h 295"/>
                <a:gd name="T14" fmla="*/ 0 w 239"/>
                <a:gd name="T15" fmla="*/ 0 h 295"/>
                <a:gd name="T16" fmla="*/ 0 w 239"/>
                <a:gd name="T17" fmla="*/ 49 h 295"/>
                <a:gd name="T18" fmla="*/ 0 w 239"/>
                <a:gd name="T19" fmla="*/ 4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95">
                  <a:moveTo>
                    <a:pt x="0" y="49"/>
                  </a:moveTo>
                  <a:lnTo>
                    <a:pt x="95" y="49"/>
                  </a:lnTo>
                  <a:lnTo>
                    <a:pt x="95" y="295"/>
                  </a:lnTo>
                  <a:lnTo>
                    <a:pt x="147" y="295"/>
                  </a:lnTo>
                  <a:lnTo>
                    <a:pt x="147" y="49"/>
                  </a:lnTo>
                  <a:lnTo>
                    <a:pt x="239" y="49"/>
                  </a:lnTo>
                  <a:lnTo>
                    <a:pt x="239" y="0"/>
                  </a:lnTo>
                  <a:lnTo>
                    <a:pt x="0" y="0"/>
                  </a:lnTo>
                  <a:lnTo>
                    <a:pt x="0" y="49"/>
                  </a:lnTo>
                  <a:lnTo>
                    <a:pt x="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7" name="Freeform 20"/>
            <p:cNvSpPr>
              <a:spLocks/>
            </p:cNvSpPr>
            <p:nvPr userDrawn="1"/>
          </p:nvSpPr>
          <p:spPr bwMode="auto">
            <a:xfrm>
              <a:off x="-1390650" y="3067050"/>
              <a:ext cx="1211263" cy="1571625"/>
            </a:xfrm>
            <a:custGeom>
              <a:avLst/>
              <a:gdLst>
                <a:gd name="T0" fmla="*/ 193 w 323"/>
                <a:gd name="T1" fmla="*/ 169 h 419"/>
                <a:gd name="T2" fmla="*/ 105 w 323"/>
                <a:gd name="T3" fmla="*/ 116 h 419"/>
                <a:gd name="T4" fmla="*/ 105 w 323"/>
                <a:gd name="T5" fmla="*/ 114 h 419"/>
                <a:gd name="T6" fmla="*/ 158 w 323"/>
                <a:gd name="T7" fmla="*/ 79 h 419"/>
                <a:gd name="T8" fmla="*/ 264 w 323"/>
                <a:gd name="T9" fmla="*/ 119 h 419"/>
                <a:gd name="T10" fmla="*/ 311 w 323"/>
                <a:gd name="T11" fmla="*/ 52 h 419"/>
                <a:gd name="T12" fmla="*/ 159 w 323"/>
                <a:gd name="T13" fmla="*/ 0 h 419"/>
                <a:gd name="T14" fmla="*/ 16 w 323"/>
                <a:gd name="T15" fmla="*/ 123 h 419"/>
                <a:gd name="T16" fmla="*/ 16 w 323"/>
                <a:gd name="T17" fmla="*/ 124 h 419"/>
                <a:gd name="T18" fmla="*/ 151 w 323"/>
                <a:gd name="T19" fmla="*/ 249 h 419"/>
                <a:gd name="T20" fmla="*/ 234 w 323"/>
                <a:gd name="T21" fmla="*/ 300 h 419"/>
                <a:gd name="T22" fmla="*/ 234 w 323"/>
                <a:gd name="T23" fmla="*/ 301 h 419"/>
                <a:gd name="T24" fmla="*/ 175 w 323"/>
                <a:gd name="T25" fmla="*/ 340 h 419"/>
                <a:gd name="T26" fmla="*/ 53 w 323"/>
                <a:gd name="T27" fmla="*/ 290 h 419"/>
                <a:gd name="T28" fmla="*/ 0 w 323"/>
                <a:gd name="T29" fmla="*/ 354 h 419"/>
                <a:gd name="T30" fmla="*/ 173 w 323"/>
                <a:gd name="T31" fmla="*/ 419 h 419"/>
                <a:gd name="T32" fmla="*/ 323 w 323"/>
                <a:gd name="T33" fmla="*/ 293 h 419"/>
                <a:gd name="T34" fmla="*/ 323 w 323"/>
                <a:gd name="T35" fmla="*/ 292 h 419"/>
                <a:gd name="T36" fmla="*/ 193 w 323"/>
                <a:gd name="T37" fmla="*/ 16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3" h="419">
                  <a:moveTo>
                    <a:pt x="193" y="169"/>
                  </a:moveTo>
                  <a:cubicBezTo>
                    <a:pt x="123" y="151"/>
                    <a:pt x="105" y="142"/>
                    <a:pt x="105" y="116"/>
                  </a:cubicBezTo>
                  <a:cubicBezTo>
                    <a:pt x="105" y="114"/>
                    <a:pt x="105" y="114"/>
                    <a:pt x="105" y="114"/>
                  </a:cubicBezTo>
                  <a:cubicBezTo>
                    <a:pt x="105" y="95"/>
                    <a:pt x="124" y="79"/>
                    <a:pt x="158" y="79"/>
                  </a:cubicBezTo>
                  <a:cubicBezTo>
                    <a:pt x="192" y="79"/>
                    <a:pt x="228" y="94"/>
                    <a:pt x="264" y="119"/>
                  </a:cubicBezTo>
                  <a:cubicBezTo>
                    <a:pt x="311" y="52"/>
                    <a:pt x="311" y="52"/>
                    <a:pt x="311" y="52"/>
                  </a:cubicBezTo>
                  <a:cubicBezTo>
                    <a:pt x="269" y="18"/>
                    <a:pt x="219" y="0"/>
                    <a:pt x="159" y="0"/>
                  </a:cubicBezTo>
                  <a:cubicBezTo>
                    <a:pt x="76" y="0"/>
                    <a:pt x="16" y="49"/>
                    <a:pt x="16" y="123"/>
                  </a:cubicBezTo>
                  <a:cubicBezTo>
                    <a:pt x="16" y="124"/>
                    <a:pt x="16" y="124"/>
                    <a:pt x="16" y="124"/>
                  </a:cubicBezTo>
                  <a:cubicBezTo>
                    <a:pt x="16" y="205"/>
                    <a:pt x="69" y="227"/>
                    <a:pt x="151" y="249"/>
                  </a:cubicBezTo>
                  <a:cubicBezTo>
                    <a:pt x="220" y="266"/>
                    <a:pt x="234" y="278"/>
                    <a:pt x="234" y="300"/>
                  </a:cubicBezTo>
                  <a:cubicBezTo>
                    <a:pt x="234" y="301"/>
                    <a:pt x="234" y="301"/>
                    <a:pt x="234" y="301"/>
                  </a:cubicBezTo>
                  <a:cubicBezTo>
                    <a:pt x="234" y="325"/>
                    <a:pt x="212" y="340"/>
                    <a:pt x="175" y="340"/>
                  </a:cubicBezTo>
                  <a:cubicBezTo>
                    <a:pt x="128" y="340"/>
                    <a:pt x="90" y="321"/>
                    <a:pt x="53" y="290"/>
                  </a:cubicBezTo>
                  <a:cubicBezTo>
                    <a:pt x="0" y="354"/>
                    <a:pt x="0" y="354"/>
                    <a:pt x="0" y="354"/>
                  </a:cubicBezTo>
                  <a:cubicBezTo>
                    <a:pt x="49" y="398"/>
                    <a:pt x="111" y="419"/>
                    <a:pt x="173" y="419"/>
                  </a:cubicBezTo>
                  <a:cubicBezTo>
                    <a:pt x="261" y="419"/>
                    <a:pt x="323" y="374"/>
                    <a:pt x="323" y="293"/>
                  </a:cubicBezTo>
                  <a:cubicBezTo>
                    <a:pt x="323" y="292"/>
                    <a:pt x="323" y="292"/>
                    <a:pt x="323" y="292"/>
                  </a:cubicBezTo>
                  <a:cubicBezTo>
                    <a:pt x="323" y="221"/>
                    <a:pt x="276" y="191"/>
                    <a:pt x="193"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21"/>
            <p:cNvSpPr>
              <a:spLocks/>
            </p:cNvSpPr>
            <p:nvPr userDrawn="1"/>
          </p:nvSpPr>
          <p:spPr bwMode="auto">
            <a:xfrm>
              <a:off x="-2276475" y="239713"/>
              <a:ext cx="965200" cy="2339975"/>
            </a:xfrm>
            <a:custGeom>
              <a:avLst/>
              <a:gdLst>
                <a:gd name="T0" fmla="*/ 257 w 257"/>
                <a:gd name="T1" fmla="*/ 624 h 624"/>
                <a:gd name="T2" fmla="*/ 177 w 257"/>
                <a:gd name="T3" fmla="*/ 510 h 624"/>
                <a:gd name="T4" fmla="*/ 152 w 257"/>
                <a:gd name="T5" fmla="*/ 324 h 624"/>
                <a:gd name="T6" fmla="*/ 173 w 257"/>
                <a:gd name="T7" fmla="*/ 119 h 624"/>
                <a:gd name="T8" fmla="*/ 173 w 257"/>
                <a:gd name="T9" fmla="*/ 118 h 624"/>
                <a:gd name="T10" fmla="*/ 195 w 257"/>
                <a:gd name="T11" fmla="*/ 88 h 624"/>
                <a:gd name="T12" fmla="*/ 44 w 257"/>
                <a:gd name="T13" fmla="*/ 7 h 624"/>
                <a:gd name="T14" fmla="*/ 33 w 257"/>
                <a:gd name="T15" fmla="*/ 2 h 624"/>
                <a:gd name="T16" fmla="*/ 33 w 257"/>
                <a:gd name="T17" fmla="*/ 2 h 624"/>
                <a:gd name="T18" fmla="*/ 33 w 257"/>
                <a:gd name="T19" fmla="*/ 2 h 624"/>
                <a:gd name="T20" fmla="*/ 25 w 257"/>
                <a:gd name="T21" fmla="*/ 0 h 624"/>
                <a:gd name="T22" fmla="*/ 9 w 257"/>
                <a:gd name="T23" fmla="*/ 15 h 624"/>
                <a:gd name="T24" fmla="*/ 5 w 257"/>
                <a:gd name="T25" fmla="*/ 55 h 624"/>
                <a:gd name="T26" fmla="*/ 0 w 257"/>
                <a:gd name="T27" fmla="*/ 157 h 624"/>
                <a:gd name="T28" fmla="*/ 73 w 257"/>
                <a:gd name="T29" fmla="*/ 496 h 624"/>
                <a:gd name="T30" fmla="*/ 257 w 257"/>
                <a:gd name="T31"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624">
                  <a:moveTo>
                    <a:pt x="257" y="624"/>
                  </a:moveTo>
                  <a:cubicBezTo>
                    <a:pt x="229" y="602"/>
                    <a:pt x="195" y="566"/>
                    <a:pt x="177" y="510"/>
                  </a:cubicBezTo>
                  <a:cubicBezTo>
                    <a:pt x="160" y="457"/>
                    <a:pt x="152" y="394"/>
                    <a:pt x="152" y="324"/>
                  </a:cubicBezTo>
                  <a:cubicBezTo>
                    <a:pt x="152" y="226"/>
                    <a:pt x="168" y="142"/>
                    <a:pt x="173" y="119"/>
                  </a:cubicBezTo>
                  <a:cubicBezTo>
                    <a:pt x="173" y="118"/>
                    <a:pt x="173" y="118"/>
                    <a:pt x="173" y="118"/>
                  </a:cubicBezTo>
                  <a:cubicBezTo>
                    <a:pt x="176" y="104"/>
                    <a:pt x="184" y="93"/>
                    <a:pt x="195" y="88"/>
                  </a:cubicBezTo>
                  <a:cubicBezTo>
                    <a:pt x="121" y="40"/>
                    <a:pt x="57" y="12"/>
                    <a:pt x="44" y="7"/>
                  </a:cubicBezTo>
                  <a:cubicBezTo>
                    <a:pt x="37" y="4"/>
                    <a:pt x="33" y="2"/>
                    <a:pt x="33" y="2"/>
                  </a:cubicBezTo>
                  <a:cubicBezTo>
                    <a:pt x="33" y="2"/>
                    <a:pt x="33" y="2"/>
                    <a:pt x="33" y="2"/>
                  </a:cubicBezTo>
                  <a:cubicBezTo>
                    <a:pt x="33" y="2"/>
                    <a:pt x="33" y="2"/>
                    <a:pt x="33" y="2"/>
                  </a:cubicBezTo>
                  <a:cubicBezTo>
                    <a:pt x="30" y="1"/>
                    <a:pt x="27" y="0"/>
                    <a:pt x="25" y="0"/>
                  </a:cubicBezTo>
                  <a:cubicBezTo>
                    <a:pt x="16" y="0"/>
                    <a:pt x="11" y="6"/>
                    <a:pt x="9" y="15"/>
                  </a:cubicBezTo>
                  <a:cubicBezTo>
                    <a:pt x="9" y="15"/>
                    <a:pt x="7" y="30"/>
                    <a:pt x="5" y="55"/>
                  </a:cubicBezTo>
                  <a:cubicBezTo>
                    <a:pt x="3" y="78"/>
                    <a:pt x="0" y="114"/>
                    <a:pt x="0" y="157"/>
                  </a:cubicBezTo>
                  <a:cubicBezTo>
                    <a:pt x="0" y="253"/>
                    <a:pt x="13" y="391"/>
                    <a:pt x="73" y="496"/>
                  </a:cubicBezTo>
                  <a:cubicBezTo>
                    <a:pt x="119" y="576"/>
                    <a:pt x="185" y="621"/>
                    <a:pt x="257" y="6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22"/>
            <p:cNvSpPr>
              <a:spLocks/>
            </p:cNvSpPr>
            <p:nvPr userDrawn="1"/>
          </p:nvSpPr>
          <p:spPr bwMode="auto">
            <a:xfrm>
              <a:off x="-704850" y="663575"/>
              <a:ext cx="998538" cy="1968500"/>
            </a:xfrm>
            <a:custGeom>
              <a:avLst/>
              <a:gdLst>
                <a:gd name="T0" fmla="*/ 50 w 266"/>
                <a:gd name="T1" fmla="*/ 520 h 525"/>
                <a:gd name="T2" fmla="*/ 78 w 266"/>
                <a:gd name="T3" fmla="*/ 525 h 525"/>
                <a:gd name="T4" fmla="*/ 78 w 266"/>
                <a:gd name="T5" fmla="*/ 525 h 525"/>
                <a:gd name="T6" fmla="*/ 243 w 266"/>
                <a:gd name="T7" fmla="*/ 389 h 525"/>
                <a:gd name="T8" fmla="*/ 266 w 266"/>
                <a:gd name="T9" fmla="*/ 211 h 525"/>
                <a:gd name="T10" fmla="*/ 249 w 266"/>
                <a:gd name="T11" fmla="*/ 27 h 525"/>
                <a:gd name="T12" fmla="*/ 246 w 266"/>
                <a:gd name="T13" fmla="*/ 11 h 525"/>
                <a:gd name="T14" fmla="*/ 238 w 266"/>
                <a:gd name="T15" fmla="*/ 0 h 525"/>
                <a:gd name="T16" fmla="*/ 232 w 266"/>
                <a:gd name="T17" fmla="*/ 3 h 525"/>
                <a:gd name="T18" fmla="*/ 225 w 266"/>
                <a:gd name="T19" fmla="*/ 8 h 525"/>
                <a:gd name="T20" fmla="*/ 207 w 266"/>
                <a:gd name="T21" fmla="*/ 24 h 525"/>
                <a:gd name="T22" fmla="*/ 146 w 266"/>
                <a:gd name="T23" fmla="*/ 84 h 525"/>
                <a:gd name="T24" fmla="*/ 23 w 266"/>
                <a:gd name="T25" fmla="*/ 289 h 525"/>
                <a:gd name="T26" fmla="*/ 0 w 266"/>
                <a:gd name="T27" fmla="*/ 417 h 525"/>
                <a:gd name="T28" fmla="*/ 13 w 266"/>
                <a:gd name="T29" fmla="*/ 483 h 525"/>
                <a:gd name="T30" fmla="*/ 50 w 266"/>
                <a:gd name="T31" fmla="*/ 52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525">
                  <a:moveTo>
                    <a:pt x="50" y="520"/>
                  </a:moveTo>
                  <a:cubicBezTo>
                    <a:pt x="57" y="523"/>
                    <a:pt x="67" y="525"/>
                    <a:pt x="78" y="525"/>
                  </a:cubicBezTo>
                  <a:cubicBezTo>
                    <a:pt x="78" y="525"/>
                    <a:pt x="78" y="525"/>
                    <a:pt x="78" y="525"/>
                  </a:cubicBezTo>
                  <a:cubicBezTo>
                    <a:pt x="129" y="525"/>
                    <a:pt x="213" y="483"/>
                    <a:pt x="243" y="389"/>
                  </a:cubicBezTo>
                  <a:cubicBezTo>
                    <a:pt x="258" y="338"/>
                    <a:pt x="266" y="278"/>
                    <a:pt x="266" y="211"/>
                  </a:cubicBezTo>
                  <a:cubicBezTo>
                    <a:pt x="266" y="127"/>
                    <a:pt x="254" y="54"/>
                    <a:pt x="249" y="27"/>
                  </a:cubicBezTo>
                  <a:cubicBezTo>
                    <a:pt x="247" y="16"/>
                    <a:pt x="246" y="11"/>
                    <a:pt x="246" y="11"/>
                  </a:cubicBezTo>
                  <a:cubicBezTo>
                    <a:pt x="245" y="6"/>
                    <a:pt x="242" y="0"/>
                    <a:pt x="238" y="0"/>
                  </a:cubicBezTo>
                  <a:cubicBezTo>
                    <a:pt x="236" y="0"/>
                    <a:pt x="234" y="1"/>
                    <a:pt x="232" y="3"/>
                  </a:cubicBezTo>
                  <a:cubicBezTo>
                    <a:pt x="231" y="3"/>
                    <a:pt x="229" y="5"/>
                    <a:pt x="225" y="8"/>
                  </a:cubicBezTo>
                  <a:cubicBezTo>
                    <a:pt x="221" y="12"/>
                    <a:pt x="215" y="17"/>
                    <a:pt x="207" y="24"/>
                  </a:cubicBezTo>
                  <a:cubicBezTo>
                    <a:pt x="195" y="34"/>
                    <a:pt x="173" y="55"/>
                    <a:pt x="146" y="84"/>
                  </a:cubicBezTo>
                  <a:cubicBezTo>
                    <a:pt x="104" y="131"/>
                    <a:pt x="49" y="204"/>
                    <a:pt x="23" y="289"/>
                  </a:cubicBezTo>
                  <a:cubicBezTo>
                    <a:pt x="7" y="339"/>
                    <a:pt x="0" y="382"/>
                    <a:pt x="0" y="417"/>
                  </a:cubicBezTo>
                  <a:cubicBezTo>
                    <a:pt x="0" y="443"/>
                    <a:pt x="4" y="465"/>
                    <a:pt x="13" y="483"/>
                  </a:cubicBezTo>
                  <a:cubicBezTo>
                    <a:pt x="21" y="500"/>
                    <a:pt x="33" y="512"/>
                    <a:pt x="50" y="5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23"/>
            <p:cNvSpPr>
              <a:spLocks/>
            </p:cNvSpPr>
            <p:nvPr userDrawn="1"/>
          </p:nvSpPr>
          <p:spPr bwMode="auto">
            <a:xfrm>
              <a:off x="-1597025" y="663575"/>
              <a:ext cx="900113" cy="1968500"/>
            </a:xfrm>
            <a:custGeom>
              <a:avLst/>
              <a:gdLst>
                <a:gd name="T0" fmla="*/ 238 w 240"/>
                <a:gd name="T1" fmla="*/ 267 h 525"/>
                <a:gd name="T2" fmla="*/ 240 w 240"/>
                <a:gd name="T3" fmla="*/ 261 h 525"/>
                <a:gd name="T4" fmla="*/ 43 w 240"/>
                <a:gd name="T5" fmla="*/ 8 h 525"/>
                <a:gd name="T6" fmla="*/ 36 w 240"/>
                <a:gd name="T7" fmla="*/ 3 h 525"/>
                <a:gd name="T8" fmla="*/ 29 w 240"/>
                <a:gd name="T9" fmla="*/ 0 h 525"/>
                <a:gd name="T10" fmla="*/ 21 w 240"/>
                <a:gd name="T11" fmla="*/ 11 h 525"/>
                <a:gd name="T12" fmla="*/ 18 w 240"/>
                <a:gd name="T13" fmla="*/ 27 h 525"/>
                <a:gd name="T14" fmla="*/ 10 w 240"/>
                <a:gd name="T15" fmla="*/ 70 h 525"/>
                <a:gd name="T16" fmla="*/ 0 w 240"/>
                <a:gd name="T17" fmla="*/ 211 h 525"/>
                <a:gd name="T18" fmla="*/ 24 w 240"/>
                <a:gd name="T19" fmla="*/ 388 h 525"/>
                <a:gd name="T20" fmla="*/ 193 w 240"/>
                <a:gd name="T21" fmla="*/ 525 h 525"/>
                <a:gd name="T22" fmla="*/ 193 w 240"/>
                <a:gd name="T23" fmla="*/ 525 h 525"/>
                <a:gd name="T24" fmla="*/ 222 w 240"/>
                <a:gd name="T25" fmla="*/ 520 h 525"/>
                <a:gd name="T26" fmla="*/ 235 w 240"/>
                <a:gd name="T27" fmla="*/ 513 h 525"/>
                <a:gd name="T28" fmla="*/ 224 w 240"/>
                <a:gd name="T29" fmla="*/ 495 h 525"/>
                <a:gd name="T30" fmla="*/ 209 w 240"/>
                <a:gd name="T31" fmla="*/ 417 h 525"/>
                <a:gd name="T32" fmla="*/ 233 w 240"/>
                <a:gd name="T33" fmla="*/ 281 h 525"/>
                <a:gd name="T34" fmla="*/ 238 w 240"/>
                <a:gd name="T35" fmla="*/ 26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525">
                  <a:moveTo>
                    <a:pt x="238" y="267"/>
                  </a:moveTo>
                  <a:cubicBezTo>
                    <a:pt x="238" y="265"/>
                    <a:pt x="239" y="263"/>
                    <a:pt x="240" y="261"/>
                  </a:cubicBezTo>
                  <a:cubicBezTo>
                    <a:pt x="184" y="123"/>
                    <a:pt x="57" y="20"/>
                    <a:pt x="43" y="8"/>
                  </a:cubicBezTo>
                  <a:cubicBezTo>
                    <a:pt x="38" y="5"/>
                    <a:pt x="36" y="3"/>
                    <a:pt x="36" y="3"/>
                  </a:cubicBezTo>
                  <a:cubicBezTo>
                    <a:pt x="33" y="1"/>
                    <a:pt x="31" y="0"/>
                    <a:pt x="29" y="0"/>
                  </a:cubicBezTo>
                  <a:cubicBezTo>
                    <a:pt x="25" y="0"/>
                    <a:pt x="22" y="6"/>
                    <a:pt x="21" y="11"/>
                  </a:cubicBezTo>
                  <a:cubicBezTo>
                    <a:pt x="20" y="12"/>
                    <a:pt x="19" y="17"/>
                    <a:pt x="18" y="27"/>
                  </a:cubicBezTo>
                  <a:cubicBezTo>
                    <a:pt x="16" y="34"/>
                    <a:pt x="13" y="49"/>
                    <a:pt x="10" y="70"/>
                  </a:cubicBezTo>
                  <a:cubicBezTo>
                    <a:pt x="6" y="103"/>
                    <a:pt x="0" y="154"/>
                    <a:pt x="0" y="211"/>
                  </a:cubicBezTo>
                  <a:cubicBezTo>
                    <a:pt x="0" y="279"/>
                    <a:pt x="8" y="339"/>
                    <a:pt x="24" y="388"/>
                  </a:cubicBezTo>
                  <a:cubicBezTo>
                    <a:pt x="54" y="483"/>
                    <a:pt x="140" y="525"/>
                    <a:pt x="193" y="525"/>
                  </a:cubicBezTo>
                  <a:cubicBezTo>
                    <a:pt x="193" y="525"/>
                    <a:pt x="193" y="525"/>
                    <a:pt x="193" y="525"/>
                  </a:cubicBezTo>
                  <a:cubicBezTo>
                    <a:pt x="204" y="525"/>
                    <a:pt x="214" y="523"/>
                    <a:pt x="222" y="520"/>
                  </a:cubicBezTo>
                  <a:cubicBezTo>
                    <a:pt x="226" y="518"/>
                    <a:pt x="230" y="516"/>
                    <a:pt x="235" y="513"/>
                  </a:cubicBezTo>
                  <a:cubicBezTo>
                    <a:pt x="231" y="508"/>
                    <a:pt x="227" y="502"/>
                    <a:pt x="224" y="495"/>
                  </a:cubicBezTo>
                  <a:cubicBezTo>
                    <a:pt x="214" y="474"/>
                    <a:pt x="209" y="449"/>
                    <a:pt x="209" y="417"/>
                  </a:cubicBezTo>
                  <a:cubicBezTo>
                    <a:pt x="209" y="378"/>
                    <a:pt x="217" y="332"/>
                    <a:pt x="233" y="281"/>
                  </a:cubicBezTo>
                  <a:cubicBezTo>
                    <a:pt x="235" y="276"/>
                    <a:pt x="236" y="271"/>
                    <a:pt x="238" y="2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24"/>
            <p:cNvSpPr>
              <a:spLocks/>
            </p:cNvSpPr>
            <p:nvPr userDrawn="1"/>
          </p:nvSpPr>
          <p:spPr bwMode="auto">
            <a:xfrm>
              <a:off x="-1143000" y="-179387"/>
              <a:ext cx="982663" cy="1682750"/>
            </a:xfrm>
            <a:custGeom>
              <a:avLst/>
              <a:gdLst>
                <a:gd name="T0" fmla="*/ 134 w 262"/>
                <a:gd name="T1" fmla="*/ 449 h 449"/>
                <a:gd name="T2" fmla="*/ 262 w 262"/>
                <a:gd name="T3" fmla="*/ 268 h 449"/>
                <a:gd name="T4" fmla="*/ 147 w 262"/>
                <a:gd name="T5" fmla="*/ 18 h 449"/>
                <a:gd name="T6" fmla="*/ 140 w 262"/>
                <a:gd name="T7" fmla="*/ 7 h 449"/>
                <a:gd name="T8" fmla="*/ 131 w 262"/>
                <a:gd name="T9" fmla="*/ 0 h 449"/>
                <a:gd name="T10" fmla="*/ 122 w 262"/>
                <a:gd name="T11" fmla="*/ 7 h 449"/>
                <a:gd name="T12" fmla="*/ 115 w 262"/>
                <a:gd name="T13" fmla="*/ 18 h 449"/>
                <a:gd name="T14" fmla="*/ 96 w 262"/>
                <a:gd name="T15" fmla="*/ 50 h 449"/>
                <a:gd name="T16" fmla="*/ 40 w 262"/>
                <a:gd name="T17" fmla="*/ 162 h 449"/>
                <a:gd name="T18" fmla="*/ 0 w 262"/>
                <a:gd name="T19" fmla="*/ 265 h 449"/>
                <a:gd name="T20" fmla="*/ 134 w 262"/>
                <a:gd name="T21"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449">
                  <a:moveTo>
                    <a:pt x="134" y="449"/>
                  </a:moveTo>
                  <a:cubicBezTo>
                    <a:pt x="162" y="388"/>
                    <a:pt x="205" y="327"/>
                    <a:pt x="262" y="268"/>
                  </a:cubicBezTo>
                  <a:cubicBezTo>
                    <a:pt x="223" y="150"/>
                    <a:pt x="169" y="54"/>
                    <a:pt x="147" y="18"/>
                  </a:cubicBezTo>
                  <a:cubicBezTo>
                    <a:pt x="143" y="11"/>
                    <a:pt x="140" y="7"/>
                    <a:pt x="140" y="7"/>
                  </a:cubicBezTo>
                  <a:cubicBezTo>
                    <a:pt x="136" y="0"/>
                    <a:pt x="132" y="0"/>
                    <a:pt x="131" y="0"/>
                  </a:cubicBezTo>
                  <a:cubicBezTo>
                    <a:pt x="128" y="0"/>
                    <a:pt x="125" y="2"/>
                    <a:pt x="122" y="7"/>
                  </a:cubicBezTo>
                  <a:cubicBezTo>
                    <a:pt x="122" y="7"/>
                    <a:pt x="119" y="11"/>
                    <a:pt x="115" y="18"/>
                  </a:cubicBezTo>
                  <a:cubicBezTo>
                    <a:pt x="108" y="29"/>
                    <a:pt x="102" y="39"/>
                    <a:pt x="96" y="50"/>
                  </a:cubicBezTo>
                  <a:cubicBezTo>
                    <a:pt x="83" y="74"/>
                    <a:pt x="62" y="113"/>
                    <a:pt x="40" y="162"/>
                  </a:cubicBezTo>
                  <a:cubicBezTo>
                    <a:pt x="26" y="196"/>
                    <a:pt x="12" y="230"/>
                    <a:pt x="0" y="265"/>
                  </a:cubicBezTo>
                  <a:cubicBezTo>
                    <a:pt x="42" y="307"/>
                    <a:pt x="97" y="371"/>
                    <a:pt x="134" y="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25"/>
            <p:cNvSpPr>
              <a:spLocks/>
            </p:cNvSpPr>
            <p:nvPr userDrawn="1"/>
          </p:nvSpPr>
          <p:spPr bwMode="auto">
            <a:xfrm>
              <a:off x="15875" y="239713"/>
              <a:ext cx="952500" cy="2339975"/>
            </a:xfrm>
            <a:custGeom>
              <a:avLst/>
              <a:gdLst>
                <a:gd name="T0" fmla="*/ 61 w 254"/>
                <a:gd name="T1" fmla="*/ 88 h 624"/>
                <a:gd name="T2" fmla="*/ 82 w 254"/>
                <a:gd name="T3" fmla="*/ 118 h 624"/>
                <a:gd name="T4" fmla="*/ 82 w 254"/>
                <a:gd name="T5" fmla="*/ 119 h 624"/>
                <a:gd name="T6" fmla="*/ 103 w 254"/>
                <a:gd name="T7" fmla="*/ 324 h 624"/>
                <a:gd name="T8" fmla="*/ 78 w 254"/>
                <a:gd name="T9" fmla="*/ 510 h 624"/>
                <a:gd name="T10" fmla="*/ 0 w 254"/>
                <a:gd name="T11" fmla="*/ 624 h 624"/>
                <a:gd name="T12" fmla="*/ 182 w 254"/>
                <a:gd name="T13" fmla="*/ 496 h 624"/>
                <a:gd name="T14" fmla="*/ 254 w 254"/>
                <a:gd name="T15" fmla="*/ 157 h 624"/>
                <a:gd name="T16" fmla="*/ 250 w 254"/>
                <a:gd name="T17" fmla="*/ 55 h 624"/>
                <a:gd name="T18" fmla="*/ 245 w 254"/>
                <a:gd name="T19" fmla="*/ 15 h 624"/>
                <a:gd name="T20" fmla="*/ 230 w 254"/>
                <a:gd name="T21" fmla="*/ 0 h 624"/>
                <a:gd name="T22" fmla="*/ 222 w 254"/>
                <a:gd name="T23" fmla="*/ 2 h 624"/>
                <a:gd name="T24" fmla="*/ 222 w 254"/>
                <a:gd name="T25" fmla="*/ 2 h 624"/>
                <a:gd name="T26" fmla="*/ 222 w 254"/>
                <a:gd name="T27" fmla="*/ 2 h 624"/>
                <a:gd name="T28" fmla="*/ 211 w 254"/>
                <a:gd name="T29" fmla="*/ 7 h 624"/>
                <a:gd name="T30" fmla="*/ 182 w 254"/>
                <a:gd name="T31" fmla="*/ 20 h 624"/>
                <a:gd name="T32" fmla="*/ 178 w 254"/>
                <a:gd name="T33" fmla="*/ 22 h 624"/>
                <a:gd name="T34" fmla="*/ 72 w 254"/>
                <a:gd name="T35" fmla="*/ 80 h 624"/>
                <a:gd name="T36" fmla="*/ 61 w 254"/>
                <a:gd name="T37" fmla="*/ 8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624">
                  <a:moveTo>
                    <a:pt x="61" y="88"/>
                  </a:moveTo>
                  <a:cubicBezTo>
                    <a:pt x="71" y="93"/>
                    <a:pt x="79" y="104"/>
                    <a:pt x="82" y="118"/>
                  </a:cubicBezTo>
                  <a:cubicBezTo>
                    <a:pt x="82" y="118"/>
                    <a:pt x="82" y="118"/>
                    <a:pt x="82" y="119"/>
                  </a:cubicBezTo>
                  <a:cubicBezTo>
                    <a:pt x="87" y="142"/>
                    <a:pt x="103" y="226"/>
                    <a:pt x="103" y="324"/>
                  </a:cubicBezTo>
                  <a:cubicBezTo>
                    <a:pt x="103" y="394"/>
                    <a:pt x="95" y="457"/>
                    <a:pt x="78" y="510"/>
                  </a:cubicBezTo>
                  <a:cubicBezTo>
                    <a:pt x="61" y="566"/>
                    <a:pt x="28" y="602"/>
                    <a:pt x="0" y="624"/>
                  </a:cubicBezTo>
                  <a:cubicBezTo>
                    <a:pt x="72" y="620"/>
                    <a:pt x="136" y="575"/>
                    <a:pt x="182" y="496"/>
                  </a:cubicBezTo>
                  <a:cubicBezTo>
                    <a:pt x="242" y="391"/>
                    <a:pt x="254" y="253"/>
                    <a:pt x="254" y="157"/>
                  </a:cubicBezTo>
                  <a:cubicBezTo>
                    <a:pt x="254" y="122"/>
                    <a:pt x="253" y="88"/>
                    <a:pt x="250" y="55"/>
                  </a:cubicBezTo>
                  <a:cubicBezTo>
                    <a:pt x="248" y="30"/>
                    <a:pt x="246" y="15"/>
                    <a:pt x="245" y="15"/>
                  </a:cubicBezTo>
                  <a:cubicBezTo>
                    <a:pt x="244" y="6"/>
                    <a:pt x="239" y="0"/>
                    <a:pt x="230" y="0"/>
                  </a:cubicBezTo>
                  <a:cubicBezTo>
                    <a:pt x="228" y="0"/>
                    <a:pt x="226" y="1"/>
                    <a:pt x="222" y="2"/>
                  </a:cubicBezTo>
                  <a:cubicBezTo>
                    <a:pt x="222" y="2"/>
                    <a:pt x="222" y="2"/>
                    <a:pt x="222" y="2"/>
                  </a:cubicBezTo>
                  <a:cubicBezTo>
                    <a:pt x="222" y="2"/>
                    <a:pt x="222" y="2"/>
                    <a:pt x="222" y="2"/>
                  </a:cubicBezTo>
                  <a:cubicBezTo>
                    <a:pt x="222" y="2"/>
                    <a:pt x="218" y="4"/>
                    <a:pt x="211" y="7"/>
                  </a:cubicBezTo>
                  <a:cubicBezTo>
                    <a:pt x="204" y="10"/>
                    <a:pt x="194" y="14"/>
                    <a:pt x="182" y="20"/>
                  </a:cubicBezTo>
                  <a:cubicBezTo>
                    <a:pt x="178" y="22"/>
                    <a:pt x="178" y="22"/>
                    <a:pt x="178" y="22"/>
                  </a:cubicBezTo>
                  <a:cubicBezTo>
                    <a:pt x="142" y="39"/>
                    <a:pt x="106" y="59"/>
                    <a:pt x="72" y="80"/>
                  </a:cubicBezTo>
                  <a:cubicBezTo>
                    <a:pt x="68" y="83"/>
                    <a:pt x="64" y="85"/>
                    <a:pt x="6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26"/>
            <p:cNvSpPr>
              <a:spLocks/>
            </p:cNvSpPr>
            <p:nvPr userDrawn="1"/>
          </p:nvSpPr>
          <p:spPr bwMode="auto">
            <a:xfrm>
              <a:off x="-284163" y="-63500"/>
              <a:ext cx="581025" cy="738188"/>
            </a:xfrm>
            <a:custGeom>
              <a:avLst/>
              <a:gdLst>
                <a:gd name="T0" fmla="*/ 155 w 155"/>
                <a:gd name="T1" fmla="*/ 126 h 197"/>
                <a:gd name="T2" fmla="*/ 126 w 155"/>
                <a:gd name="T3" fmla="*/ 13 h 197"/>
                <a:gd name="T4" fmla="*/ 126 w 155"/>
                <a:gd name="T5" fmla="*/ 12 h 197"/>
                <a:gd name="T6" fmla="*/ 111 w 155"/>
                <a:gd name="T7" fmla="*/ 0 h 197"/>
                <a:gd name="T8" fmla="*/ 108 w 155"/>
                <a:gd name="T9" fmla="*/ 0 h 197"/>
                <a:gd name="T10" fmla="*/ 108 w 155"/>
                <a:gd name="T11" fmla="*/ 0 h 197"/>
                <a:gd name="T12" fmla="*/ 108 w 155"/>
                <a:gd name="T13" fmla="*/ 0 h 197"/>
                <a:gd name="T14" fmla="*/ 101 w 155"/>
                <a:gd name="T15" fmla="*/ 3 h 197"/>
                <a:gd name="T16" fmla="*/ 101 w 155"/>
                <a:gd name="T17" fmla="*/ 3 h 197"/>
                <a:gd name="T18" fmla="*/ 101 w 155"/>
                <a:gd name="T19" fmla="*/ 3 h 197"/>
                <a:gd name="T20" fmla="*/ 61 w 155"/>
                <a:gd name="T21" fmla="*/ 30 h 197"/>
                <a:gd name="T22" fmla="*/ 0 w 155"/>
                <a:gd name="T23" fmla="*/ 77 h 197"/>
                <a:gd name="T24" fmla="*/ 50 w 155"/>
                <a:gd name="T25" fmla="*/ 197 h 197"/>
                <a:gd name="T26" fmla="*/ 155 w 155"/>
                <a:gd name="T27" fmla="*/ 12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126"/>
                  </a:moveTo>
                  <a:cubicBezTo>
                    <a:pt x="144" y="70"/>
                    <a:pt x="131" y="28"/>
                    <a:pt x="126" y="13"/>
                  </a:cubicBezTo>
                  <a:cubicBezTo>
                    <a:pt x="126" y="12"/>
                    <a:pt x="126" y="12"/>
                    <a:pt x="126" y="12"/>
                  </a:cubicBezTo>
                  <a:cubicBezTo>
                    <a:pt x="123" y="4"/>
                    <a:pt x="118" y="0"/>
                    <a:pt x="111" y="0"/>
                  </a:cubicBezTo>
                  <a:cubicBezTo>
                    <a:pt x="110" y="0"/>
                    <a:pt x="109" y="0"/>
                    <a:pt x="108" y="0"/>
                  </a:cubicBezTo>
                  <a:cubicBezTo>
                    <a:pt x="108" y="0"/>
                    <a:pt x="108" y="0"/>
                    <a:pt x="108" y="0"/>
                  </a:cubicBezTo>
                  <a:cubicBezTo>
                    <a:pt x="108" y="0"/>
                    <a:pt x="108" y="0"/>
                    <a:pt x="108" y="0"/>
                  </a:cubicBezTo>
                  <a:cubicBezTo>
                    <a:pt x="106" y="0"/>
                    <a:pt x="103" y="1"/>
                    <a:pt x="101" y="3"/>
                  </a:cubicBezTo>
                  <a:cubicBezTo>
                    <a:pt x="101" y="3"/>
                    <a:pt x="101" y="3"/>
                    <a:pt x="101" y="3"/>
                  </a:cubicBezTo>
                  <a:cubicBezTo>
                    <a:pt x="101" y="3"/>
                    <a:pt x="101" y="3"/>
                    <a:pt x="101" y="3"/>
                  </a:cubicBezTo>
                  <a:cubicBezTo>
                    <a:pt x="101" y="3"/>
                    <a:pt x="85" y="12"/>
                    <a:pt x="61" y="30"/>
                  </a:cubicBezTo>
                  <a:cubicBezTo>
                    <a:pt x="47" y="40"/>
                    <a:pt x="26" y="56"/>
                    <a:pt x="0" y="77"/>
                  </a:cubicBezTo>
                  <a:cubicBezTo>
                    <a:pt x="19" y="117"/>
                    <a:pt x="36" y="157"/>
                    <a:pt x="50" y="197"/>
                  </a:cubicBezTo>
                  <a:cubicBezTo>
                    <a:pt x="82" y="172"/>
                    <a:pt x="116" y="149"/>
                    <a:pt x="155"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4" name="Freeform 27"/>
            <p:cNvSpPr>
              <a:spLocks/>
            </p:cNvSpPr>
            <p:nvPr userDrawn="1"/>
          </p:nvSpPr>
          <p:spPr bwMode="auto">
            <a:xfrm>
              <a:off x="-1600200" y="-63500"/>
              <a:ext cx="581025" cy="738188"/>
            </a:xfrm>
            <a:custGeom>
              <a:avLst/>
              <a:gdLst>
                <a:gd name="T0" fmla="*/ 155 w 155"/>
                <a:gd name="T1" fmla="*/ 77 h 197"/>
                <a:gd name="T2" fmla="*/ 94 w 155"/>
                <a:gd name="T3" fmla="*/ 30 h 197"/>
                <a:gd name="T4" fmla="*/ 54 w 155"/>
                <a:gd name="T5" fmla="*/ 3 h 197"/>
                <a:gd name="T6" fmla="*/ 54 w 155"/>
                <a:gd name="T7" fmla="*/ 3 h 197"/>
                <a:gd name="T8" fmla="*/ 54 w 155"/>
                <a:gd name="T9" fmla="*/ 3 h 197"/>
                <a:gd name="T10" fmla="*/ 47 w 155"/>
                <a:gd name="T11" fmla="*/ 0 h 197"/>
                <a:gd name="T12" fmla="*/ 47 w 155"/>
                <a:gd name="T13" fmla="*/ 0 h 197"/>
                <a:gd name="T14" fmla="*/ 47 w 155"/>
                <a:gd name="T15" fmla="*/ 0 h 197"/>
                <a:gd name="T16" fmla="*/ 44 w 155"/>
                <a:gd name="T17" fmla="*/ 0 h 197"/>
                <a:gd name="T18" fmla="*/ 29 w 155"/>
                <a:gd name="T19" fmla="*/ 12 h 197"/>
                <a:gd name="T20" fmla="*/ 29 w 155"/>
                <a:gd name="T21" fmla="*/ 13 h 197"/>
                <a:gd name="T22" fmla="*/ 0 w 155"/>
                <a:gd name="T23" fmla="*/ 126 h 197"/>
                <a:gd name="T24" fmla="*/ 105 w 155"/>
                <a:gd name="T25" fmla="*/ 197 h 197"/>
                <a:gd name="T26" fmla="*/ 155 w 155"/>
                <a:gd name="T2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77"/>
                  </a:moveTo>
                  <a:cubicBezTo>
                    <a:pt x="135" y="60"/>
                    <a:pt x="114" y="44"/>
                    <a:pt x="94" y="30"/>
                  </a:cubicBezTo>
                  <a:cubicBezTo>
                    <a:pt x="70" y="12"/>
                    <a:pt x="54" y="3"/>
                    <a:pt x="54" y="3"/>
                  </a:cubicBezTo>
                  <a:cubicBezTo>
                    <a:pt x="54" y="3"/>
                    <a:pt x="54" y="3"/>
                    <a:pt x="54" y="3"/>
                  </a:cubicBezTo>
                  <a:cubicBezTo>
                    <a:pt x="54" y="3"/>
                    <a:pt x="54" y="3"/>
                    <a:pt x="54" y="3"/>
                  </a:cubicBezTo>
                  <a:cubicBezTo>
                    <a:pt x="52" y="1"/>
                    <a:pt x="49" y="0"/>
                    <a:pt x="47" y="0"/>
                  </a:cubicBezTo>
                  <a:cubicBezTo>
                    <a:pt x="47" y="0"/>
                    <a:pt x="47" y="0"/>
                    <a:pt x="47" y="0"/>
                  </a:cubicBezTo>
                  <a:cubicBezTo>
                    <a:pt x="47" y="0"/>
                    <a:pt x="47" y="0"/>
                    <a:pt x="47" y="0"/>
                  </a:cubicBezTo>
                  <a:cubicBezTo>
                    <a:pt x="46" y="0"/>
                    <a:pt x="45" y="0"/>
                    <a:pt x="44" y="0"/>
                  </a:cubicBezTo>
                  <a:cubicBezTo>
                    <a:pt x="37" y="0"/>
                    <a:pt x="32" y="4"/>
                    <a:pt x="29" y="12"/>
                  </a:cubicBezTo>
                  <a:cubicBezTo>
                    <a:pt x="29" y="12"/>
                    <a:pt x="29" y="12"/>
                    <a:pt x="29" y="13"/>
                  </a:cubicBezTo>
                  <a:cubicBezTo>
                    <a:pt x="24" y="28"/>
                    <a:pt x="11" y="70"/>
                    <a:pt x="0" y="126"/>
                  </a:cubicBezTo>
                  <a:cubicBezTo>
                    <a:pt x="39" y="149"/>
                    <a:pt x="73" y="172"/>
                    <a:pt x="105" y="197"/>
                  </a:cubicBezTo>
                  <a:cubicBezTo>
                    <a:pt x="119" y="158"/>
                    <a:pt x="136" y="118"/>
                    <a:pt x="155"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28"/>
            <p:cNvSpPr>
              <a:spLocks/>
            </p:cNvSpPr>
            <p:nvPr userDrawn="1"/>
          </p:nvSpPr>
          <p:spPr bwMode="auto">
            <a:xfrm>
              <a:off x="-2973388" y="914400"/>
              <a:ext cx="633413" cy="657225"/>
            </a:xfrm>
            <a:custGeom>
              <a:avLst/>
              <a:gdLst>
                <a:gd name="T0" fmla="*/ 169 w 169"/>
                <a:gd name="T1" fmla="*/ 133 h 175"/>
                <a:gd name="T2" fmla="*/ 158 w 169"/>
                <a:gd name="T3" fmla="*/ 5 h 175"/>
                <a:gd name="T4" fmla="*/ 70 w 169"/>
                <a:gd name="T5" fmla="*/ 0 h 175"/>
                <a:gd name="T6" fmla="*/ 59 w 169"/>
                <a:gd name="T7" fmla="*/ 0 h 175"/>
                <a:gd name="T8" fmla="*/ 26 w 169"/>
                <a:gd name="T9" fmla="*/ 0 h 175"/>
                <a:gd name="T10" fmla="*/ 5 w 169"/>
                <a:gd name="T11" fmla="*/ 13 h 175"/>
                <a:gd name="T12" fmla="*/ 0 w 169"/>
                <a:gd name="T13" fmla="*/ 28 h 175"/>
                <a:gd name="T14" fmla="*/ 74 w 169"/>
                <a:gd name="T15" fmla="*/ 175 h 175"/>
                <a:gd name="T16" fmla="*/ 169 w 169"/>
                <a:gd name="T17" fmla="*/ 13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133"/>
                  </a:moveTo>
                  <a:cubicBezTo>
                    <a:pt x="163" y="93"/>
                    <a:pt x="159" y="50"/>
                    <a:pt x="158" y="5"/>
                  </a:cubicBezTo>
                  <a:cubicBezTo>
                    <a:pt x="119" y="1"/>
                    <a:pt x="89" y="0"/>
                    <a:pt x="70" y="0"/>
                  </a:cubicBezTo>
                  <a:cubicBezTo>
                    <a:pt x="66" y="0"/>
                    <a:pt x="63" y="0"/>
                    <a:pt x="59" y="0"/>
                  </a:cubicBezTo>
                  <a:cubicBezTo>
                    <a:pt x="38" y="0"/>
                    <a:pt x="26" y="0"/>
                    <a:pt x="26" y="0"/>
                  </a:cubicBezTo>
                  <a:cubicBezTo>
                    <a:pt x="17" y="1"/>
                    <a:pt x="10" y="5"/>
                    <a:pt x="5" y="13"/>
                  </a:cubicBezTo>
                  <a:cubicBezTo>
                    <a:pt x="2" y="17"/>
                    <a:pt x="0" y="23"/>
                    <a:pt x="0" y="28"/>
                  </a:cubicBezTo>
                  <a:cubicBezTo>
                    <a:pt x="2" y="43"/>
                    <a:pt x="11" y="95"/>
                    <a:pt x="74" y="175"/>
                  </a:cubicBezTo>
                  <a:cubicBezTo>
                    <a:pt x="106" y="159"/>
                    <a:pt x="138" y="145"/>
                    <a:pt x="169"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29"/>
            <p:cNvSpPr>
              <a:spLocks/>
            </p:cNvSpPr>
            <p:nvPr userDrawn="1"/>
          </p:nvSpPr>
          <p:spPr bwMode="auto">
            <a:xfrm>
              <a:off x="1035050" y="914400"/>
              <a:ext cx="635000" cy="657225"/>
            </a:xfrm>
            <a:custGeom>
              <a:avLst/>
              <a:gdLst>
                <a:gd name="T0" fmla="*/ 169 w 169"/>
                <a:gd name="T1" fmla="*/ 28 h 175"/>
                <a:gd name="T2" fmla="*/ 164 w 169"/>
                <a:gd name="T3" fmla="*/ 13 h 175"/>
                <a:gd name="T4" fmla="*/ 143 w 169"/>
                <a:gd name="T5" fmla="*/ 0 h 175"/>
                <a:gd name="T6" fmla="*/ 110 w 169"/>
                <a:gd name="T7" fmla="*/ 0 h 175"/>
                <a:gd name="T8" fmla="*/ 99 w 169"/>
                <a:gd name="T9" fmla="*/ 0 h 175"/>
                <a:gd name="T10" fmla="*/ 11 w 169"/>
                <a:gd name="T11" fmla="*/ 5 h 175"/>
                <a:gd name="T12" fmla="*/ 0 w 169"/>
                <a:gd name="T13" fmla="*/ 133 h 175"/>
                <a:gd name="T14" fmla="*/ 95 w 169"/>
                <a:gd name="T15" fmla="*/ 175 h 175"/>
                <a:gd name="T16" fmla="*/ 169 w 169"/>
                <a:gd name="T17" fmla="*/ 2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28"/>
                  </a:moveTo>
                  <a:cubicBezTo>
                    <a:pt x="169" y="23"/>
                    <a:pt x="166" y="16"/>
                    <a:pt x="164" y="13"/>
                  </a:cubicBezTo>
                  <a:cubicBezTo>
                    <a:pt x="159" y="5"/>
                    <a:pt x="152" y="1"/>
                    <a:pt x="143" y="0"/>
                  </a:cubicBezTo>
                  <a:cubicBezTo>
                    <a:pt x="143" y="0"/>
                    <a:pt x="131" y="0"/>
                    <a:pt x="110" y="0"/>
                  </a:cubicBezTo>
                  <a:cubicBezTo>
                    <a:pt x="106" y="0"/>
                    <a:pt x="103" y="0"/>
                    <a:pt x="99" y="0"/>
                  </a:cubicBezTo>
                  <a:cubicBezTo>
                    <a:pt x="80" y="0"/>
                    <a:pt x="49" y="1"/>
                    <a:pt x="11" y="5"/>
                  </a:cubicBezTo>
                  <a:cubicBezTo>
                    <a:pt x="10" y="49"/>
                    <a:pt x="6" y="92"/>
                    <a:pt x="0" y="133"/>
                  </a:cubicBezTo>
                  <a:cubicBezTo>
                    <a:pt x="31" y="145"/>
                    <a:pt x="63" y="159"/>
                    <a:pt x="95" y="175"/>
                  </a:cubicBezTo>
                  <a:cubicBezTo>
                    <a:pt x="158" y="95"/>
                    <a:pt x="167" y="43"/>
                    <a:pt x="16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30"/>
            <p:cNvSpPr>
              <a:spLocks/>
            </p:cNvSpPr>
            <p:nvPr userDrawn="1"/>
          </p:nvSpPr>
          <p:spPr bwMode="auto">
            <a:xfrm>
              <a:off x="401638" y="1522413"/>
              <a:ext cx="1485900" cy="1046163"/>
            </a:xfrm>
            <a:custGeom>
              <a:avLst/>
              <a:gdLst>
                <a:gd name="T0" fmla="*/ 385 w 396"/>
                <a:gd name="T1" fmla="*/ 119 h 279"/>
                <a:gd name="T2" fmla="*/ 376 w 396"/>
                <a:gd name="T3" fmla="*/ 112 h 279"/>
                <a:gd name="T4" fmla="*/ 375 w 396"/>
                <a:gd name="T5" fmla="*/ 112 h 279"/>
                <a:gd name="T6" fmla="*/ 375 w 396"/>
                <a:gd name="T7" fmla="*/ 112 h 279"/>
                <a:gd name="T8" fmla="*/ 355 w 396"/>
                <a:gd name="T9" fmla="*/ 99 h 279"/>
                <a:gd name="T10" fmla="*/ 348 w 396"/>
                <a:gd name="T11" fmla="*/ 94 h 279"/>
                <a:gd name="T12" fmla="*/ 250 w 396"/>
                <a:gd name="T13" fmla="*/ 38 h 279"/>
                <a:gd name="T14" fmla="*/ 164 w 396"/>
                <a:gd name="T15" fmla="*/ 0 h 279"/>
                <a:gd name="T16" fmla="*/ 104 w 396"/>
                <a:gd name="T17" fmla="*/ 168 h 279"/>
                <a:gd name="T18" fmla="*/ 0 w 396"/>
                <a:gd name="T19" fmla="*/ 279 h 279"/>
                <a:gd name="T20" fmla="*/ 391 w 396"/>
                <a:gd name="T21" fmla="*/ 156 h 279"/>
                <a:gd name="T22" fmla="*/ 391 w 396"/>
                <a:gd name="T23" fmla="*/ 156 h 279"/>
                <a:gd name="T24" fmla="*/ 396 w 396"/>
                <a:gd name="T25" fmla="*/ 141 h 279"/>
                <a:gd name="T26" fmla="*/ 385 w 396"/>
                <a:gd name="T27" fmla="*/ 11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 h="279">
                  <a:moveTo>
                    <a:pt x="385" y="119"/>
                  </a:moveTo>
                  <a:cubicBezTo>
                    <a:pt x="385" y="119"/>
                    <a:pt x="382" y="117"/>
                    <a:pt x="376" y="112"/>
                  </a:cubicBezTo>
                  <a:cubicBezTo>
                    <a:pt x="375" y="112"/>
                    <a:pt x="375" y="112"/>
                    <a:pt x="375" y="112"/>
                  </a:cubicBezTo>
                  <a:cubicBezTo>
                    <a:pt x="375" y="112"/>
                    <a:pt x="375" y="112"/>
                    <a:pt x="375" y="112"/>
                  </a:cubicBezTo>
                  <a:cubicBezTo>
                    <a:pt x="371" y="109"/>
                    <a:pt x="364" y="104"/>
                    <a:pt x="355" y="99"/>
                  </a:cubicBezTo>
                  <a:cubicBezTo>
                    <a:pt x="353" y="97"/>
                    <a:pt x="350" y="96"/>
                    <a:pt x="348" y="94"/>
                  </a:cubicBezTo>
                  <a:cubicBezTo>
                    <a:pt x="327" y="80"/>
                    <a:pt x="292" y="59"/>
                    <a:pt x="250" y="38"/>
                  </a:cubicBezTo>
                  <a:cubicBezTo>
                    <a:pt x="221" y="24"/>
                    <a:pt x="192" y="11"/>
                    <a:pt x="164" y="0"/>
                  </a:cubicBezTo>
                  <a:cubicBezTo>
                    <a:pt x="151" y="65"/>
                    <a:pt x="131" y="121"/>
                    <a:pt x="104" y="168"/>
                  </a:cubicBezTo>
                  <a:cubicBezTo>
                    <a:pt x="76" y="217"/>
                    <a:pt x="41" y="255"/>
                    <a:pt x="0" y="279"/>
                  </a:cubicBezTo>
                  <a:cubicBezTo>
                    <a:pt x="298" y="263"/>
                    <a:pt x="383" y="167"/>
                    <a:pt x="391" y="156"/>
                  </a:cubicBezTo>
                  <a:cubicBezTo>
                    <a:pt x="391" y="156"/>
                    <a:pt x="391" y="156"/>
                    <a:pt x="391" y="156"/>
                  </a:cubicBezTo>
                  <a:cubicBezTo>
                    <a:pt x="394" y="151"/>
                    <a:pt x="396" y="146"/>
                    <a:pt x="396" y="141"/>
                  </a:cubicBezTo>
                  <a:cubicBezTo>
                    <a:pt x="396" y="132"/>
                    <a:pt x="392" y="124"/>
                    <a:pt x="385"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31"/>
            <p:cNvSpPr>
              <a:spLocks/>
            </p:cNvSpPr>
            <p:nvPr userDrawn="1"/>
          </p:nvSpPr>
          <p:spPr bwMode="auto">
            <a:xfrm>
              <a:off x="-3190875" y="1522413"/>
              <a:ext cx="1485900" cy="1046163"/>
            </a:xfrm>
            <a:custGeom>
              <a:avLst/>
              <a:gdLst>
                <a:gd name="T0" fmla="*/ 396 w 396"/>
                <a:gd name="T1" fmla="*/ 279 h 279"/>
                <a:gd name="T2" fmla="*/ 292 w 396"/>
                <a:gd name="T3" fmla="*/ 168 h 279"/>
                <a:gd name="T4" fmla="*/ 232 w 396"/>
                <a:gd name="T5" fmla="*/ 0 h 279"/>
                <a:gd name="T6" fmla="*/ 20 w 396"/>
                <a:gd name="T7" fmla="*/ 112 h 279"/>
                <a:gd name="T8" fmla="*/ 11 w 396"/>
                <a:gd name="T9" fmla="*/ 119 h 279"/>
                <a:gd name="T10" fmla="*/ 0 w 396"/>
                <a:gd name="T11" fmla="*/ 141 h 279"/>
                <a:gd name="T12" fmla="*/ 5 w 396"/>
                <a:gd name="T13" fmla="*/ 156 h 279"/>
                <a:gd name="T14" fmla="*/ 5 w 396"/>
                <a:gd name="T15" fmla="*/ 157 h 279"/>
                <a:gd name="T16" fmla="*/ 7 w 396"/>
                <a:gd name="T17" fmla="*/ 159 h 279"/>
                <a:gd name="T18" fmla="*/ 8 w 396"/>
                <a:gd name="T19" fmla="*/ 160 h 279"/>
                <a:gd name="T20" fmla="*/ 23 w 396"/>
                <a:gd name="T21" fmla="*/ 174 h 279"/>
                <a:gd name="T22" fmla="*/ 94 w 396"/>
                <a:gd name="T23" fmla="*/ 217 h 279"/>
                <a:gd name="T24" fmla="*/ 396 w 396"/>
                <a:gd name="T2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79">
                  <a:moveTo>
                    <a:pt x="396" y="279"/>
                  </a:moveTo>
                  <a:cubicBezTo>
                    <a:pt x="356" y="255"/>
                    <a:pt x="320" y="217"/>
                    <a:pt x="292" y="168"/>
                  </a:cubicBezTo>
                  <a:cubicBezTo>
                    <a:pt x="265" y="121"/>
                    <a:pt x="245" y="65"/>
                    <a:pt x="232" y="0"/>
                  </a:cubicBezTo>
                  <a:cubicBezTo>
                    <a:pt x="132" y="38"/>
                    <a:pt x="51" y="91"/>
                    <a:pt x="20" y="112"/>
                  </a:cubicBezTo>
                  <a:cubicBezTo>
                    <a:pt x="14" y="117"/>
                    <a:pt x="11" y="119"/>
                    <a:pt x="11" y="119"/>
                  </a:cubicBezTo>
                  <a:cubicBezTo>
                    <a:pt x="4" y="124"/>
                    <a:pt x="0" y="132"/>
                    <a:pt x="0" y="141"/>
                  </a:cubicBezTo>
                  <a:cubicBezTo>
                    <a:pt x="0" y="146"/>
                    <a:pt x="2" y="151"/>
                    <a:pt x="5" y="156"/>
                  </a:cubicBezTo>
                  <a:cubicBezTo>
                    <a:pt x="5" y="156"/>
                    <a:pt x="5" y="156"/>
                    <a:pt x="5" y="157"/>
                  </a:cubicBezTo>
                  <a:cubicBezTo>
                    <a:pt x="6" y="157"/>
                    <a:pt x="6" y="158"/>
                    <a:pt x="7" y="159"/>
                  </a:cubicBezTo>
                  <a:cubicBezTo>
                    <a:pt x="7" y="159"/>
                    <a:pt x="8" y="160"/>
                    <a:pt x="8" y="160"/>
                  </a:cubicBezTo>
                  <a:cubicBezTo>
                    <a:pt x="10" y="162"/>
                    <a:pt x="15" y="167"/>
                    <a:pt x="23" y="174"/>
                  </a:cubicBezTo>
                  <a:cubicBezTo>
                    <a:pt x="35" y="184"/>
                    <a:pt x="58" y="201"/>
                    <a:pt x="94" y="217"/>
                  </a:cubicBezTo>
                  <a:cubicBezTo>
                    <a:pt x="169" y="251"/>
                    <a:pt x="273" y="273"/>
                    <a:pt x="396" y="2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32"/>
            <p:cNvSpPr>
              <a:spLocks/>
            </p:cNvSpPr>
            <p:nvPr userDrawn="1"/>
          </p:nvSpPr>
          <p:spPr bwMode="auto">
            <a:xfrm>
              <a:off x="-523875" y="2651125"/>
              <a:ext cx="1500188" cy="239713"/>
            </a:xfrm>
            <a:custGeom>
              <a:avLst/>
              <a:gdLst>
                <a:gd name="T0" fmla="*/ 7 w 400"/>
                <a:gd name="T1" fmla="*/ 31 h 64"/>
                <a:gd name="T2" fmla="*/ 54 w 400"/>
                <a:gd name="T3" fmla="*/ 29 h 64"/>
                <a:gd name="T4" fmla="*/ 182 w 400"/>
                <a:gd name="T5" fmla="*/ 47 h 64"/>
                <a:gd name="T6" fmla="*/ 292 w 400"/>
                <a:gd name="T7" fmla="*/ 64 h 64"/>
                <a:gd name="T8" fmla="*/ 392 w 400"/>
                <a:gd name="T9" fmla="*/ 37 h 64"/>
                <a:gd name="T10" fmla="*/ 399 w 400"/>
                <a:gd name="T11" fmla="*/ 18 h 64"/>
                <a:gd name="T12" fmla="*/ 373 w 400"/>
                <a:gd name="T13" fmla="*/ 0 h 64"/>
                <a:gd name="T14" fmla="*/ 301 w 400"/>
                <a:gd name="T15" fmla="*/ 8 h 64"/>
                <a:gd name="T16" fmla="*/ 285 w 400"/>
                <a:gd name="T17" fmla="*/ 10 h 64"/>
                <a:gd name="T18" fmla="*/ 227 w 400"/>
                <a:gd name="T19" fmla="*/ 13 h 64"/>
                <a:gd name="T20" fmla="*/ 181 w 400"/>
                <a:gd name="T21" fmla="*/ 12 h 64"/>
                <a:gd name="T22" fmla="*/ 180 w 400"/>
                <a:gd name="T23" fmla="*/ 12 h 64"/>
                <a:gd name="T24" fmla="*/ 129 w 400"/>
                <a:gd name="T25" fmla="*/ 12 h 64"/>
                <a:gd name="T26" fmla="*/ 3 w 400"/>
                <a:gd name="T27" fmla="*/ 25 h 64"/>
                <a:gd name="T28" fmla="*/ 0 w 400"/>
                <a:gd name="T29" fmla="*/ 29 h 64"/>
                <a:gd name="T30" fmla="*/ 5 w 400"/>
                <a:gd name="T31" fmla="*/ 31 h 64"/>
                <a:gd name="T32" fmla="*/ 7 w 400"/>
                <a:gd name="T33"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 h="64">
                  <a:moveTo>
                    <a:pt x="7" y="31"/>
                  </a:moveTo>
                  <a:cubicBezTo>
                    <a:pt x="23" y="29"/>
                    <a:pt x="39" y="29"/>
                    <a:pt x="54" y="29"/>
                  </a:cubicBezTo>
                  <a:cubicBezTo>
                    <a:pt x="109" y="29"/>
                    <a:pt x="146" y="38"/>
                    <a:pt x="182" y="47"/>
                  </a:cubicBezTo>
                  <a:cubicBezTo>
                    <a:pt x="216" y="56"/>
                    <a:pt x="248" y="64"/>
                    <a:pt x="292" y="64"/>
                  </a:cubicBezTo>
                  <a:cubicBezTo>
                    <a:pt x="339" y="64"/>
                    <a:pt x="377" y="54"/>
                    <a:pt x="392" y="37"/>
                  </a:cubicBezTo>
                  <a:cubicBezTo>
                    <a:pt x="397" y="31"/>
                    <a:pt x="400" y="25"/>
                    <a:pt x="399" y="18"/>
                  </a:cubicBezTo>
                  <a:cubicBezTo>
                    <a:pt x="398" y="6"/>
                    <a:pt x="394" y="0"/>
                    <a:pt x="373" y="0"/>
                  </a:cubicBezTo>
                  <a:cubicBezTo>
                    <a:pt x="358" y="0"/>
                    <a:pt x="335" y="3"/>
                    <a:pt x="301" y="8"/>
                  </a:cubicBezTo>
                  <a:cubicBezTo>
                    <a:pt x="296" y="9"/>
                    <a:pt x="290" y="9"/>
                    <a:pt x="285" y="10"/>
                  </a:cubicBezTo>
                  <a:cubicBezTo>
                    <a:pt x="270" y="12"/>
                    <a:pt x="252" y="13"/>
                    <a:pt x="227" y="13"/>
                  </a:cubicBezTo>
                  <a:cubicBezTo>
                    <a:pt x="213" y="13"/>
                    <a:pt x="197" y="13"/>
                    <a:pt x="181" y="12"/>
                  </a:cubicBezTo>
                  <a:cubicBezTo>
                    <a:pt x="180" y="12"/>
                    <a:pt x="180" y="12"/>
                    <a:pt x="180" y="12"/>
                  </a:cubicBezTo>
                  <a:cubicBezTo>
                    <a:pt x="164" y="12"/>
                    <a:pt x="146" y="12"/>
                    <a:pt x="129" y="12"/>
                  </a:cubicBezTo>
                  <a:cubicBezTo>
                    <a:pt x="92" y="12"/>
                    <a:pt x="45" y="13"/>
                    <a:pt x="3" y="25"/>
                  </a:cubicBezTo>
                  <a:cubicBezTo>
                    <a:pt x="1" y="25"/>
                    <a:pt x="0" y="28"/>
                    <a:pt x="0" y="29"/>
                  </a:cubicBezTo>
                  <a:cubicBezTo>
                    <a:pt x="0" y="30"/>
                    <a:pt x="3" y="31"/>
                    <a:pt x="5" y="31"/>
                  </a:cubicBezTo>
                  <a:cubicBezTo>
                    <a:pt x="5" y="31"/>
                    <a:pt x="6" y="31"/>
                    <a:pt x="7"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33"/>
            <p:cNvSpPr>
              <a:spLocks/>
            </p:cNvSpPr>
            <p:nvPr userDrawn="1"/>
          </p:nvSpPr>
          <p:spPr bwMode="auto">
            <a:xfrm>
              <a:off x="-2279650" y="2651125"/>
              <a:ext cx="1500188" cy="239713"/>
            </a:xfrm>
            <a:custGeom>
              <a:avLst/>
              <a:gdLst>
                <a:gd name="T0" fmla="*/ 346 w 400"/>
                <a:gd name="T1" fmla="*/ 29 h 64"/>
                <a:gd name="T2" fmla="*/ 393 w 400"/>
                <a:gd name="T3" fmla="*/ 31 h 64"/>
                <a:gd name="T4" fmla="*/ 395 w 400"/>
                <a:gd name="T5" fmla="*/ 31 h 64"/>
                <a:gd name="T6" fmla="*/ 400 w 400"/>
                <a:gd name="T7" fmla="*/ 29 h 64"/>
                <a:gd name="T8" fmla="*/ 397 w 400"/>
                <a:gd name="T9" fmla="*/ 25 h 64"/>
                <a:gd name="T10" fmla="*/ 271 w 400"/>
                <a:gd name="T11" fmla="*/ 12 h 64"/>
                <a:gd name="T12" fmla="*/ 271 w 400"/>
                <a:gd name="T13" fmla="*/ 12 h 64"/>
                <a:gd name="T14" fmla="*/ 220 w 400"/>
                <a:gd name="T15" fmla="*/ 12 h 64"/>
                <a:gd name="T16" fmla="*/ 219 w 400"/>
                <a:gd name="T17" fmla="*/ 12 h 64"/>
                <a:gd name="T18" fmla="*/ 173 w 400"/>
                <a:gd name="T19" fmla="*/ 13 h 64"/>
                <a:gd name="T20" fmla="*/ 115 w 400"/>
                <a:gd name="T21" fmla="*/ 10 h 64"/>
                <a:gd name="T22" fmla="*/ 99 w 400"/>
                <a:gd name="T23" fmla="*/ 8 h 64"/>
                <a:gd name="T24" fmla="*/ 27 w 400"/>
                <a:gd name="T25" fmla="*/ 0 h 64"/>
                <a:gd name="T26" fmla="*/ 1 w 400"/>
                <a:gd name="T27" fmla="*/ 18 h 64"/>
                <a:gd name="T28" fmla="*/ 8 w 400"/>
                <a:gd name="T29" fmla="*/ 37 h 64"/>
                <a:gd name="T30" fmla="*/ 108 w 400"/>
                <a:gd name="T31" fmla="*/ 64 h 64"/>
                <a:gd name="T32" fmla="*/ 218 w 400"/>
                <a:gd name="T33" fmla="*/ 47 h 64"/>
                <a:gd name="T34" fmla="*/ 346 w 400"/>
                <a:gd name="T35"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64">
                  <a:moveTo>
                    <a:pt x="346" y="29"/>
                  </a:moveTo>
                  <a:cubicBezTo>
                    <a:pt x="361" y="29"/>
                    <a:pt x="377" y="29"/>
                    <a:pt x="393" y="31"/>
                  </a:cubicBezTo>
                  <a:cubicBezTo>
                    <a:pt x="394" y="31"/>
                    <a:pt x="394" y="31"/>
                    <a:pt x="395" y="31"/>
                  </a:cubicBezTo>
                  <a:cubicBezTo>
                    <a:pt x="397" y="31"/>
                    <a:pt x="400" y="30"/>
                    <a:pt x="400" y="29"/>
                  </a:cubicBezTo>
                  <a:cubicBezTo>
                    <a:pt x="400" y="28"/>
                    <a:pt x="399" y="25"/>
                    <a:pt x="397" y="25"/>
                  </a:cubicBezTo>
                  <a:cubicBezTo>
                    <a:pt x="355" y="13"/>
                    <a:pt x="308" y="12"/>
                    <a:pt x="271" y="12"/>
                  </a:cubicBezTo>
                  <a:cubicBezTo>
                    <a:pt x="271" y="12"/>
                    <a:pt x="271" y="12"/>
                    <a:pt x="271" y="12"/>
                  </a:cubicBezTo>
                  <a:cubicBezTo>
                    <a:pt x="254" y="12"/>
                    <a:pt x="236" y="12"/>
                    <a:pt x="220" y="12"/>
                  </a:cubicBezTo>
                  <a:cubicBezTo>
                    <a:pt x="219" y="12"/>
                    <a:pt x="219" y="12"/>
                    <a:pt x="219" y="12"/>
                  </a:cubicBezTo>
                  <a:cubicBezTo>
                    <a:pt x="203" y="13"/>
                    <a:pt x="187" y="13"/>
                    <a:pt x="173" y="13"/>
                  </a:cubicBezTo>
                  <a:cubicBezTo>
                    <a:pt x="148" y="13"/>
                    <a:pt x="130" y="12"/>
                    <a:pt x="115" y="10"/>
                  </a:cubicBezTo>
                  <a:cubicBezTo>
                    <a:pt x="109" y="9"/>
                    <a:pt x="104" y="9"/>
                    <a:pt x="99" y="8"/>
                  </a:cubicBezTo>
                  <a:cubicBezTo>
                    <a:pt x="65" y="3"/>
                    <a:pt x="42" y="0"/>
                    <a:pt x="27" y="0"/>
                  </a:cubicBezTo>
                  <a:cubicBezTo>
                    <a:pt x="6" y="0"/>
                    <a:pt x="2" y="6"/>
                    <a:pt x="1" y="18"/>
                  </a:cubicBezTo>
                  <a:cubicBezTo>
                    <a:pt x="0" y="25"/>
                    <a:pt x="3" y="31"/>
                    <a:pt x="8" y="37"/>
                  </a:cubicBezTo>
                  <a:cubicBezTo>
                    <a:pt x="23" y="53"/>
                    <a:pt x="61" y="64"/>
                    <a:pt x="108" y="64"/>
                  </a:cubicBezTo>
                  <a:cubicBezTo>
                    <a:pt x="152" y="64"/>
                    <a:pt x="184" y="56"/>
                    <a:pt x="218" y="47"/>
                  </a:cubicBezTo>
                  <a:cubicBezTo>
                    <a:pt x="254" y="38"/>
                    <a:pt x="291" y="29"/>
                    <a:pt x="3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1" name="Freeform 34"/>
            <p:cNvSpPr>
              <a:spLocks/>
            </p:cNvSpPr>
            <p:nvPr userDrawn="1"/>
          </p:nvSpPr>
          <p:spPr bwMode="auto">
            <a:xfrm>
              <a:off x="3424238" y="3930650"/>
              <a:ext cx="1023938" cy="1368425"/>
            </a:xfrm>
            <a:custGeom>
              <a:avLst/>
              <a:gdLst>
                <a:gd name="T0" fmla="*/ 0 w 645"/>
                <a:gd name="T1" fmla="*/ 0 h 862"/>
                <a:gd name="T2" fmla="*/ 640 w 645"/>
                <a:gd name="T3" fmla="*/ 0 h 862"/>
                <a:gd name="T4" fmla="*/ 640 w 645"/>
                <a:gd name="T5" fmla="*/ 134 h 862"/>
                <a:gd name="T6" fmla="*/ 151 w 645"/>
                <a:gd name="T7" fmla="*/ 134 h 862"/>
                <a:gd name="T8" fmla="*/ 151 w 645"/>
                <a:gd name="T9" fmla="*/ 359 h 862"/>
                <a:gd name="T10" fmla="*/ 584 w 645"/>
                <a:gd name="T11" fmla="*/ 359 h 862"/>
                <a:gd name="T12" fmla="*/ 584 w 645"/>
                <a:gd name="T13" fmla="*/ 496 h 862"/>
                <a:gd name="T14" fmla="*/ 151 w 645"/>
                <a:gd name="T15" fmla="*/ 496 h 862"/>
                <a:gd name="T16" fmla="*/ 151 w 645"/>
                <a:gd name="T17" fmla="*/ 727 h 862"/>
                <a:gd name="T18" fmla="*/ 645 w 645"/>
                <a:gd name="T19" fmla="*/ 727 h 862"/>
                <a:gd name="T20" fmla="*/ 645 w 645"/>
                <a:gd name="T21" fmla="*/ 862 h 862"/>
                <a:gd name="T22" fmla="*/ 0 w 645"/>
                <a:gd name="T23" fmla="*/ 862 h 862"/>
                <a:gd name="T24" fmla="*/ 0 w 645"/>
                <a:gd name="T25"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862">
                  <a:moveTo>
                    <a:pt x="0" y="0"/>
                  </a:moveTo>
                  <a:lnTo>
                    <a:pt x="640" y="0"/>
                  </a:lnTo>
                  <a:lnTo>
                    <a:pt x="640" y="134"/>
                  </a:lnTo>
                  <a:lnTo>
                    <a:pt x="151" y="134"/>
                  </a:lnTo>
                  <a:lnTo>
                    <a:pt x="151" y="359"/>
                  </a:lnTo>
                  <a:lnTo>
                    <a:pt x="584" y="359"/>
                  </a:lnTo>
                  <a:lnTo>
                    <a:pt x="584" y="496"/>
                  </a:lnTo>
                  <a:lnTo>
                    <a:pt x="151" y="496"/>
                  </a:lnTo>
                  <a:lnTo>
                    <a:pt x="151" y="727"/>
                  </a:lnTo>
                  <a:lnTo>
                    <a:pt x="645" y="727"/>
                  </a:lnTo>
                  <a:lnTo>
                    <a:pt x="645" y="862"/>
                  </a:lnTo>
                  <a:lnTo>
                    <a:pt x="0" y="8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Freeform 35"/>
            <p:cNvSpPr>
              <a:spLocks noEditPoints="1"/>
            </p:cNvSpPr>
            <p:nvPr userDrawn="1"/>
          </p:nvSpPr>
          <p:spPr bwMode="auto">
            <a:xfrm>
              <a:off x="4545013" y="3870325"/>
              <a:ext cx="1069975" cy="1450975"/>
            </a:xfrm>
            <a:custGeom>
              <a:avLst/>
              <a:gdLst>
                <a:gd name="T0" fmla="*/ 0 w 285"/>
                <a:gd name="T1" fmla="*/ 244 h 387"/>
                <a:gd name="T2" fmla="*/ 0 w 285"/>
                <a:gd name="T3" fmla="*/ 243 h 387"/>
                <a:gd name="T4" fmla="*/ 128 w 285"/>
                <a:gd name="T5" fmla="*/ 100 h 387"/>
                <a:gd name="T6" fmla="*/ 222 w 285"/>
                <a:gd name="T7" fmla="*/ 149 h 387"/>
                <a:gd name="T8" fmla="*/ 222 w 285"/>
                <a:gd name="T9" fmla="*/ 0 h 387"/>
                <a:gd name="T10" fmla="*/ 285 w 285"/>
                <a:gd name="T11" fmla="*/ 0 h 387"/>
                <a:gd name="T12" fmla="*/ 285 w 285"/>
                <a:gd name="T13" fmla="*/ 381 h 387"/>
                <a:gd name="T14" fmla="*/ 222 w 285"/>
                <a:gd name="T15" fmla="*/ 381 h 387"/>
                <a:gd name="T16" fmla="*/ 222 w 285"/>
                <a:gd name="T17" fmla="*/ 335 h 387"/>
                <a:gd name="T18" fmla="*/ 128 w 285"/>
                <a:gd name="T19" fmla="*/ 387 h 387"/>
                <a:gd name="T20" fmla="*/ 0 w 285"/>
                <a:gd name="T21" fmla="*/ 244 h 387"/>
                <a:gd name="T22" fmla="*/ 223 w 285"/>
                <a:gd name="T23" fmla="*/ 244 h 387"/>
                <a:gd name="T24" fmla="*/ 223 w 285"/>
                <a:gd name="T25" fmla="*/ 243 h 387"/>
                <a:gd name="T26" fmla="*/ 143 w 285"/>
                <a:gd name="T27" fmla="*/ 155 h 387"/>
                <a:gd name="T28" fmla="*/ 64 w 285"/>
                <a:gd name="T29" fmla="*/ 243 h 387"/>
                <a:gd name="T30" fmla="*/ 64 w 285"/>
                <a:gd name="T31" fmla="*/ 244 h 387"/>
                <a:gd name="T32" fmla="*/ 143 w 285"/>
                <a:gd name="T33" fmla="*/ 332 h 387"/>
                <a:gd name="T34" fmla="*/ 223 w 285"/>
                <a:gd name="T35" fmla="*/ 24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387">
                  <a:moveTo>
                    <a:pt x="0" y="244"/>
                  </a:moveTo>
                  <a:cubicBezTo>
                    <a:pt x="0" y="243"/>
                    <a:pt x="0" y="243"/>
                    <a:pt x="0" y="243"/>
                  </a:cubicBezTo>
                  <a:cubicBezTo>
                    <a:pt x="0" y="152"/>
                    <a:pt x="62" y="100"/>
                    <a:pt x="128" y="100"/>
                  </a:cubicBezTo>
                  <a:cubicBezTo>
                    <a:pt x="173" y="100"/>
                    <a:pt x="202" y="122"/>
                    <a:pt x="222" y="149"/>
                  </a:cubicBezTo>
                  <a:cubicBezTo>
                    <a:pt x="222" y="0"/>
                    <a:pt x="222" y="0"/>
                    <a:pt x="222" y="0"/>
                  </a:cubicBezTo>
                  <a:cubicBezTo>
                    <a:pt x="285" y="0"/>
                    <a:pt x="285" y="0"/>
                    <a:pt x="285" y="0"/>
                  </a:cubicBezTo>
                  <a:cubicBezTo>
                    <a:pt x="285" y="381"/>
                    <a:pt x="285" y="381"/>
                    <a:pt x="285" y="381"/>
                  </a:cubicBezTo>
                  <a:cubicBezTo>
                    <a:pt x="222" y="381"/>
                    <a:pt x="222" y="381"/>
                    <a:pt x="222" y="381"/>
                  </a:cubicBezTo>
                  <a:cubicBezTo>
                    <a:pt x="222" y="335"/>
                    <a:pt x="222" y="335"/>
                    <a:pt x="222" y="335"/>
                  </a:cubicBezTo>
                  <a:cubicBezTo>
                    <a:pt x="202" y="364"/>
                    <a:pt x="173" y="387"/>
                    <a:pt x="128" y="387"/>
                  </a:cubicBezTo>
                  <a:cubicBezTo>
                    <a:pt x="63" y="387"/>
                    <a:pt x="0" y="335"/>
                    <a:pt x="0" y="244"/>
                  </a:cubicBezTo>
                  <a:close/>
                  <a:moveTo>
                    <a:pt x="223" y="244"/>
                  </a:moveTo>
                  <a:cubicBezTo>
                    <a:pt x="223" y="243"/>
                    <a:pt x="223" y="243"/>
                    <a:pt x="223" y="243"/>
                  </a:cubicBezTo>
                  <a:cubicBezTo>
                    <a:pt x="223" y="190"/>
                    <a:pt x="185" y="155"/>
                    <a:pt x="143" y="155"/>
                  </a:cubicBezTo>
                  <a:cubicBezTo>
                    <a:pt x="100" y="155"/>
                    <a:pt x="64" y="188"/>
                    <a:pt x="64" y="243"/>
                  </a:cubicBezTo>
                  <a:cubicBezTo>
                    <a:pt x="64" y="244"/>
                    <a:pt x="64" y="244"/>
                    <a:pt x="64" y="244"/>
                  </a:cubicBezTo>
                  <a:cubicBezTo>
                    <a:pt x="64" y="297"/>
                    <a:pt x="100" y="332"/>
                    <a:pt x="143" y="332"/>
                  </a:cubicBezTo>
                  <a:cubicBezTo>
                    <a:pt x="185" y="332"/>
                    <a:pt x="223" y="297"/>
                    <a:pt x="22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36"/>
            <p:cNvSpPr>
              <a:spLocks/>
            </p:cNvSpPr>
            <p:nvPr userDrawn="1"/>
          </p:nvSpPr>
          <p:spPr bwMode="auto">
            <a:xfrm>
              <a:off x="5813425" y="4267200"/>
              <a:ext cx="925513" cy="1054100"/>
            </a:xfrm>
            <a:custGeom>
              <a:avLst/>
              <a:gdLst>
                <a:gd name="T0" fmla="*/ 0 w 247"/>
                <a:gd name="T1" fmla="*/ 175 h 281"/>
                <a:gd name="T2" fmla="*/ 0 w 247"/>
                <a:gd name="T3" fmla="*/ 0 h 281"/>
                <a:gd name="T4" fmla="*/ 63 w 247"/>
                <a:gd name="T5" fmla="*/ 0 h 281"/>
                <a:gd name="T6" fmla="*/ 63 w 247"/>
                <a:gd name="T7" fmla="*/ 156 h 281"/>
                <a:gd name="T8" fmla="*/ 122 w 247"/>
                <a:gd name="T9" fmla="*/ 223 h 281"/>
                <a:gd name="T10" fmla="*/ 184 w 247"/>
                <a:gd name="T11" fmla="*/ 155 h 281"/>
                <a:gd name="T12" fmla="*/ 184 w 247"/>
                <a:gd name="T13" fmla="*/ 0 h 281"/>
                <a:gd name="T14" fmla="*/ 247 w 247"/>
                <a:gd name="T15" fmla="*/ 0 h 281"/>
                <a:gd name="T16" fmla="*/ 247 w 247"/>
                <a:gd name="T17" fmla="*/ 275 h 281"/>
                <a:gd name="T18" fmla="*/ 184 w 247"/>
                <a:gd name="T19" fmla="*/ 275 h 281"/>
                <a:gd name="T20" fmla="*/ 184 w 247"/>
                <a:gd name="T21" fmla="*/ 232 h 281"/>
                <a:gd name="T22" fmla="*/ 98 w 247"/>
                <a:gd name="T23" fmla="*/ 281 h 281"/>
                <a:gd name="T24" fmla="*/ 0 w 247"/>
                <a:gd name="T25" fmla="*/ 17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81">
                  <a:moveTo>
                    <a:pt x="0" y="175"/>
                  </a:moveTo>
                  <a:cubicBezTo>
                    <a:pt x="0" y="0"/>
                    <a:pt x="0" y="0"/>
                    <a:pt x="0" y="0"/>
                  </a:cubicBezTo>
                  <a:cubicBezTo>
                    <a:pt x="63" y="0"/>
                    <a:pt x="63" y="0"/>
                    <a:pt x="63" y="0"/>
                  </a:cubicBezTo>
                  <a:cubicBezTo>
                    <a:pt x="63" y="156"/>
                    <a:pt x="63" y="156"/>
                    <a:pt x="63" y="156"/>
                  </a:cubicBezTo>
                  <a:cubicBezTo>
                    <a:pt x="63" y="199"/>
                    <a:pt x="84" y="223"/>
                    <a:pt x="122" y="223"/>
                  </a:cubicBezTo>
                  <a:cubicBezTo>
                    <a:pt x="158" y="223"/>
                    <a:pt x="184" y="198"/>
                    <a:pt x="184" y="155"/>
                  </a:cubicBezTo>
                  <a:cubicBezTo>
                    <a:pt x="184" y="0"/>
                    <a:pt x="184" y="0"/>
                    <a:pt x="184" y="0"/>
                  </a:cubicBezTo>
                  <a:cubicBezTo>
                    <a:pt x="247" y="0"/>
                    <a:pt x="247" y="0"/>
                    <a:pt x="247" y="0"/>
                  </a:cubicBezTo>
                  <a:cubicBezTo>
                    <a:pt x="247" y="275"/>
                    <a:pt x="247" y="275"/>
                    <a:pt x="247" y="275"/>
                  </a:cubicBezTo>
                  <a:cubicBezTo>
                    <a:pt x="184" y="275"/>
                    <a:pt x="184" y="275"/>
                    <a:pt x="184" y="275"/>
                  </a:cubicBezTo>
                  <a:cubicBezTo>
                    <a:pt x="184" y="232"/>
                    <a:pt x="184" y="232"/>
                    <a:pt x="184" y="232"/>
                  </a:cubicBezTo>
                  <a:cubicBezTo>
                    <a:pt x="166" y="258"/>
                    <a:pt x="140" y="281"/>
                    <a:pt x="98" y="281"/>
                  </a:cubicBezTo>
                  <a:cubicBezTo>
                    <a:pt x="36" y="281"/>
                    <a:pt x="0" y="239"/>
                    <a:pt x="0"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Freeform 37"/>
            <p:cNvSpPr>
              <a:spLocks/>
            </p:cNvSpPr>
            <p:nvPr userDrawn="1"/>
          </p:nvSpPr>
          <p:spPr bwMode="auto">
            <a:xfrm>
              <a:off x="6889750" y="4244975"/>
              <a:ext cx="955675" cy="1076325"/>
            </a:xfrm>
            <a:custGeom>
              <a:avLst/>
              <a:gdLst>
                <a:gd name="T0" fmla="*/ 0 w 255"/>
                <a:gd name="T1" fmla="*/ 145 h 287"/>
                <a:gd name="T2" fmla="*/ 0 w 255"/>
                <a:gd name="T3" fmla="*/ 144 h 287"/>
                <a:gd name="T4" fmla="*/ 144 w 255"/>
                <a:gd name="T5" fmla="*/ 0 h 287"/>
                <a:gd name="T6" fmla="*/ 254 w 255"/>
                <a:gd name="T7" fmla="*/ 47 h 287"/>
                <a:gd name="T8" fmla="*/ 214 w 255"/>
                <a:gd name="T9" fmla="*/ 90 h 287"/>
                <a:gd name="T10" fmla="*/ 143 w 255"/>
                <a:gd name="T11" fmla="*/ 55 h 287"/>
                <a:gd name="T12" fmla="*/ 64 w 255"/>
                <a:gd name="T13" fmla="*/ 143 h 287"/>
                <a:gd name="T14" fmla="*/ 64 w 255"/>
                <a:gd name="T15" fmla="*/ 144 h 287"/>
                <a:gd name="T16" fmla="*/ 146 w 255"/>
                <a:gd name="T17" fmla="*/ 232 h 287"/>
                <a:gd name="T18" fmla="*/ 217 w 255"/>
                <a:gd name="T19" fmla="*/ 198 h 287"/>
                <a:gd name="T20" fmla="*/ 255 w 255"/>
                <a:gd name="T21" fmla="*/ 236 h 287"/>
                <a:gd name="T22" fmla="*/ 143 w 255"/>
                <a:gd name="T23" fmla="*/ 287 h 287"/>
                <a:gd name="T24" fmla="*/ 0 w 255"/>
                <a:gd name="T25"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87">
                  <a:moveTo>
                    <a:pt x="0" y="145"/>
                  </a:moveTo>
                  <a:cubicBezTo>
                    <a:pt x="0" y="144"/>
                    <a:pt x="0" y="144"/>
                    <a:pt x="0" y="144"/>
                  </a:cubicBezTo>
                  <a:cubicBezTo>
                    <a:pt x="0" y="66"/>
                    <a:pt x="61" y="0"/>
                    <a:pt x="144" y="0"/>
                  </a:cubicBezTo>
                  <a:cubicBezTo>
                    <a:pt x="195" y="0"/>
                    <a:pt x="228" y="19"/>
                    <a:pt x="254" y="47"/>
                  </a:cubicBezTo>
                  <a:cubicBezTo>
                    <a:pt x="214" y="90"/>
                    <a:pt x="214" y="90"/>
                    <a:pt x="214" y="90"/>
                  </a:cubicBezTo>
                  <a:cubicBezTo>
                    <a:pt x="195" y="69"/>
                    <a:pt x="175" y="55"/>
                    <a:pt x="143" y="55"/>
                  </a:cubicBezTo>
                  <a:cubicBezTo>
                    <a:pt x="97" y="55"/>
                    <a:pt x="64" y="95"/>
                    <a:pt x="64" y="143"/>
                  </a:cubicBezTo>
                  <a:cubicBezTo>
                    <a:pt x="64" y="144"/>
                    <a:pt x="64" y="144"/>
                    <a:pt x="64" y="144"/>
                  </a:cubicBezTo>
                  <a:cubicBezTo>
                    <a:pt x="64" y="193"/>
                    <a:pt x="97" y="232"/>
                    <a:pt x="146" y="232"/>
                  </a:cubicBezTo>
                  <a:cubicBezTo>
                    <a:pt x="176" y="232"/>
                    <a:pt x="198" y="219"/>
                    <a:pt x="217" y="198"/>
                  </a:cubicBezTo>
                  <a:cubicBezTo>
                    <a:pt x="255" y="236"/>
                    <a:pt x="255" y="236"/>
                    <a:pt x="255" y="236"/>
                  </a:cubicBezTo>
                  <a:cubicBezTo>
                    <a:pt x="228" y="266"/>
                    <a:pt x="197" y="287"/>
                    <a:pt x="143" y="287"/>
                  </a:cubicBezTo>
                  <a:cubicBezTo>
                    <a:pt x="61" y="287"/>
                    <a:pt x="0" y="223"/>
                    <a:pt x="0"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38"/>
            <p:cNvSpPr>
              <a:spLocks noEditPoints="1"/>
            </p:cNvSpPr>
            <p:nvPr userDrawn="1"/>
          </p:nvSpPr>
          <p:spPr bwMode="auto">
            <a:xfrm>
              <a:off x="7908925" y="4252913"/>
              <a:ext cx="930275" cy="1068388"/>
            </a:xfrm>
            <a:custGeom>
              <a:avLst/>
              <a:gdLst>
                <a:gd name="T0" fmla="*/ 0 w 248"/>
                <a:gd name="T1" fmla="*/ 200 h 285"/>
                <a:gd name="T2" fmla="*/ 0 w 248"/>
                <a:gd name="T3" fmla="*/ 199 h 285"/>
                <a:gd name="T4" fmla="*/ 113 w 248"/>
                <a:gd name="T5" fmla="*/ 110 h 285"/>
                <a:gd name="T6" fmla="*/ 187 w 248"/>
                <a:gd name="T7" fmla="*/ 122 h 285"/>
                <a:gd name="T8" fmla="*/ 187 w 248"/>
                <a:gd name="T9" fmla="*/ 115 h 285"/>
                <a:gd name="T10" fmla="*/ 119 w 248"/>
                <a:gd name="T11" fmla="*/ 55 h 285"/>
                <a:gd name="T12" fmla="*/ 40 w 248"/>
                <a:gd name="T13" fmla="*/ 72 h 285"/>
                <a:gd name="T14" fmla="*/ 24 w 248"/>
                <a:gd name="T15" fmla="*/ 23 h 285"/>
                <a:gd name="T16" fmla="*/ 127 w 248"/>
                <a:gd name="T17" fmla="*/ 0 h 285"/>
                <a:gd name="T18" fmla="*/ 219 w 248"/>
                <a:gd name="T19" fmla="*/ 31 h 285"/>
                <a:gd name="T20" fmla="*/ 248 w 248"/>
                <a:gd name="T21" fmla="*/ 116 h 285"/>
                <a:gd name="T22" fmla="*/ 248 w 248"/>
                <a:gd name="T23" fmla="*/ 279 h 285"/>
                <a:gd name="T24" fmla="*/ 187 w 248"/>
                <a:gd name="T25" fmla="*/ 279 h 285"/>
                <a:gd name="T26" fmla="*/ 187 w 248"/>
                <a:gd name="T27" fmla="*/ 245 h 285"/>
                <a:gd name="T28" fmla="*/ 97 w 248"/>
                <a:gd name="T29" fmla="*/ 285 h 285"/>
                <a:gd name="T30" fmla="*/ 0 w 248"/>
                <a:gd name="T31" fmla="*/ 200 h 285"/>
                <a:gd name="T32" fmla="*/ 188 w 248"/>
                <a:gd name="T33" fmla="*/ 180 h 285"/>
                <a:gd name="T34" fmla="*/ 188 w 248"/>
                <a:gd name="T35" fmla="*/ 161 h 285"/>
                <a:gd name="T36" fmla="*/ 126 w 248"/>
                <a:gd name="T37" fmla="*/ 150 h 285"/>
                <a:gd name="T38" fmla="*/ 61 w 248"/>
                <a:gd name="T39" fmla="*/ 196 h 285"/>
                <a:gd name="T40" fmla="*/ 61 w 248"/>
                <a:gd name="T41" fmla="*/ 197 h 285"/>
                <a:gd name="T42" fmla="*/ 115 w 248"/>
                <a:gd name="T43" fmla="*/ 239 h 285"/>
                <a:gd name="T44" fmla="*/ 188 w 248"/>
                <a:gd name="T45" fmla="*/ 1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85">
                  <a:moveTo>
                    <a:pt x="0" y="200"/>
                  </a:moveTo>
                  <a:cubicBezTo>
                    <a:pt x="0" y="199"/>
                    <a:pt x="0" y="199"/>
                    <a:pt x="0" y="199"/>
                  </a:cubicBezTo>
                  <a:cubicBezTo>
                    <a:pt x="0" y="139"/>
                    <a:pt x="46" y="110"/>
                    <a:pt x="113" y="110"/>
                  </a:cubicBezTo>
                  <a:cubicBezTo>
                    <a:pt x="144" y="110"/>
                    <a:pt x="166" y="115"/>
                    <a:pt x="187" y="122"/>
                  </a:cubicBezTo>
                  <a:cubicBezTo>
                    <a:pt x="187" y="115"/>
                    <a:pt x="187" y="115"/>
                    <a:pt x="187" y="115"/>
                  </a:cubicBezTo>
                  <a:cubicBezTo>
                    <a:pt x="187" y="76"/>
                    <a:pt x="163" y="55"/>
                    <a:pt x="119" y="55"/>
                  </a:cubicBezTo>
                  <a:cubicBezTo>
                    <a:pt x="88" y="55"/>
                    <a:pt x="65" y="62"/>
                    <a:pt x="40" y="72"/>
                  </a:cubicBezTo>
                  <a:cubicBezTo>
                    <a:pt x="24" y="23"/>
                    <a:pt x="24" y="23"/>
                    <a:pt x="24" y="23"/>
                  </a:cubicBezTo>
                  <a:cubicBezTo>
                    <a:pt x="54" y="9"/>
                    <a:pt x="84" y="0"/>
                    <a:pt x="127" y="0"/>
                  </a:cubicBezTo>
                  <a:cubicBezTo>
                    <a:pt x="169" y="0"/>
                    <a:pt x="199" y="11"/>
                    <a:pt x="219" y="31"/>
                  </a:cubicBezTo>
                  <a:cubicBezTo>
                    <a:pt x="239" y="51"/>
                    <a:pt x="248" y="80"/>
                    <a:pt x="248" y="116"/>
                  </a:cubicBezTo>
                  <a:cubicBezTo>
                    <a:pt x="248" y="279"/>
                    <a:pt x="248" y="279"/>
                    <a:pt x="248" y="279"/>
                  </a:cubicBezTo>
                  <a:cubicBezTo>
                    <a:pt x="187" y="279"/>
                    <a:pt x="187" y="279"/>
                    <a:pt x="187" y="279"/>
                  </a:cubicBezTo>
                  <a:cubicBezTo>
                    <a:pt x="187" y="245"/>
                    <a:pt x="187" y="245"/>
                    <a:pt x="187" y="245"/>
                  </a:cubicBezTo>
                  <a:cubicBezTo>
                    <a:pt x="168" y="267"/>
                    <a:pt x="139" y="285"/>
                    <a:pt x="97" y="285"/>
                  </a:cubicBezTo>
                  <a:cubicBezTo>
                    <a:pt x="46" y="285"/>
                    <a:pt x="0" y="255"/>
                    <a:pt x="0" y="200"/>
                  </a:cubicBezTo>
                  <a:close/>
                  <a:moveTo>
                    <a:pt x="188" y="180"/>
                  </a:moveTo>
                  <a:cubicBezTo>
                    <a:pt x="188" y="161"/>
                    <a:pt x="188" y="161"/>
                    <a:pt x="188" y="161"/>
                  </a:cubicBezTo>
                  <a:cubicBezTo>
                    <a:pt x="172" y="155"/>
                    <a:pt x="151" y="150"/>
                    <a:pt x="126" y="150"/>
                  </a:cubicBezTo>
                  <a:cubicBezTo>
                    <a:pt x="85" y="150"/>
                    <a:pt x="61" y="167"/>
                    <a:pt x="61" y="196"/>
                  </a:cubicBezTo>
                  <a:cubicBezTo>
                    <a:pt x="61" y="197"/>
                    <a:pt x="61" y="197"/>
                    <a:pt x="61" y="197"/>
                  </a:cubicBezTo>
                  <a:cubicBezTo>
                    <a:pt x="61" y="224"/>
                    <a:pt x="85" y="239"/>
                    <a:pt x="115" y="239"/>
                  </a:cubicBezTo>
                  <a:cubicBezTo>
                    <a:pt x="157" y="239"/>
                    <a:pt x="188" y="215"/>
                    <a:pt x="188"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Freeform 39"/>
            <p:cNvSpPr>
              <a:spLocks/>
            </p:cNvSpPr>
            <p:nvPr userDrawn="1"/>
          </p:nvSpPr>
          <p:spPr bwMode="auto">
            <a:xfrm>
              <a:off x="8943975" y="3983038"/>
              <a:ext cx="646113" cy="1335088"/>
            </a:xfrm>
            <a:custGeom>
              <a:avLst/>
              <a:gdLst>
                <a:gd name="T0" fmla="*/ 35 w 172"/>
                <a:gd name="T1" fmla="*/ 275 h 356"/>
                <a:gd name="T2" fmla="*/ 35 w 172"/>
                <a:gd name="T3" fmla="*/ 130 h 356"/>
                <a:gd name="T4" fmla="*/ 0 w 172"/>
                <a:gd name="T5" fmla="*/ 130 h 356"/>
                <a:gd name="T6" fmla="*/ 0 w 172"/>
                <a:gd name="T7" fmla="*/ 76 h 356"/>
                <a:gd name="T8" fmla="*/ 35 w 172"/>
                <a:gd name="T9" fmla="*/ 76 h 356"/>
                <a:gd name="T10" fmla="*/ 35 w 172"/>
                <a:gd name="T11" fmla="*/ 0 h 356"/>
                <a:gd name="T12" fmla="*/ 98 w 172"/>
                <a:gd name="T13" fmla="*/ 0 h 356"/>
                <a:gd name="T14" fmla="*/ 98 w 172"/>
                <a:gd name="T15" fmla="*/ 76 h 356"/>
                <a:gd name="T16" fmla="*/ 172 w 172"/>
                <a:gd name="T17" fmla="*/ 76 h 356"/>
                <a:gd name="T18" fmla="*/ 172 w 172"/>
                <a:gd name="T19" fmla="*/ 130 h 356"/>
                <a:gd name="T20" fmla="*/ 98 w 172"/>
                <a:gd name="T21" fmla="*/ 130 h 356"/>
                <a:gd name="T22" fmla="*/ 98 w 172"/>
                <a:gd name="T23" fmla="*/ 265 h 356"/>
                <a:gd name="T24" fmla="*/ 132 w 172"/>
                <a:gd name="T25" fmla="*/ 299 h 356"/>
                <a:gd name="T26" fmla="*/ 171 w 172"/>
                <a:gd name="T27" fmla="*/ 290 h 356"/>
                <a:gd name="T28" fmla="*/ 171 w 172"/>
                <a:gd name="T29" fmla="*/ 342 h 356"/>
                <a:gd name="T30" fmla="*/ 114 w 172"/>
                <a:gd name="T31" fmla="*/ 356 h 356"/>
                <a:gd name="T32" fmla="*/ 35 w 172"/>
                <a:gd name="T33" fmla="*/ 27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56">
                  <a:moveTo>
                    <a:pt x="35" y="275"/>
                  </a:moveTo>
                  <a:cubicBezTo>
                    <a:pt x="35" y="130"/>
                    <a:pt x="35" y="130"/>
                    <a:pt x="35" y="130"/>
                  </a:cubicBezTo>
                  <a:cubicBezTo>
                    <a:pt x="0" y="130"/>
                    <a:pt x="0" y="130"/>
                    <a:pt x="0" y="130"/>
                  </a:cubicBezTo>
                  <a:cubicBezTo>
                    <a:pt x="0" y="76"/>
                    <a:pt x="0" y="76"/>
                    <a:pt x="0" y="76"/>
                  </a:cubicBezTo>
                  <a:cubicBezTo>
                    <a:pt x="35" y="76"/>
                    <a:pt x="35" y="76"/>
                    <a:pt x="35" y="76"/>
                  </a:cubicBezTo>
                  <a:cubicBezTo>
                    <a:pt x="35" y="0"/>
                    <a:pt x="35" y="0"/>
                    <a:pt x="35" y="0"/>
                  </a:cubicBezTo>
                  <a:cubicBezTo>
                    <a:pt x="98" y="0"/>
                    <a:pt x="98" y="0"/>
                    <a:pt x="98" y="0"/>
                  </a:cubicBezTo>
                  <a:cubicBezTo>
                    <a:pt x="98" y="76"/>
                    <a:pt x="98" y="76"/>
                    <a:pt x="98" y="76"/>
                  </a:cubicBezTo>
                  <a:cubicBezTo>
                    <a:pt x="172" y="76"/>
                    <a:pt x="172" y="76"/>
                    <a:pt x="172" y="76"/>
                  </a:cubicBezTo>
                  <a:cubicBezTo>
                    <a:pt x="172" y="130"/>
                    <a:pt x="172" y="130"/>
                    <a:pt x="172" y="130"/>
                  </a:cubicBezTo>
                  <a:cubicBezTo>
                    <a:pt x="98" y="130"/>
                    <a:pt x="98" y="130"/>
                    <a:pt x="98" y="130"/>
                  </a:cubicBezTo>
                  <a:cubicBezTo>
                    <a:pt x="98" y="265"/>
                    <a:pt x="98" y="265"/>
                    <a:pt x="98" y="265"/>
                  </a:cubicBezTo>
                  <a:cubicBezTo>
                    <a:pt x="98" y="290"/>
                    <a:pt x="110" y="299"/>
                    <a:pt x="132" y="299"/>
                  </a:cubicBezTo>
                  <a:cubicBezTo>
                    <a:pt x="146" y="299"/>
                    <a:pt x="158" y="296"/>
                    <a:pt x="171" y="290"/>
                  </a:cubicBezTo>
                  <a:cubicBezTo>
                    <a:pt x="171" y="342"/>
                    <a:pt x="171" y="342"/>
                    <a:pt x="171" y="342"/>
                  </a:cubicBezTo>
                  <a:cubicBezTo>
                    <a:pt x="155" y="351"/>
                    <a:pt x="138" y="356"/>
                    <a:pt x="114" y="356"/>
                  </a:cubicBezTo>
                  <a:cubicBezTo>
                    <a:pt x="68" y="356"/>
                    <a:pt x="35" y="335"/>
                    <a:pt x="35" y="2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40"/>
            <p:cNvSpPr>
              <a:spLocks noEditPoints="1"/>
            </p:cNvSpPr>
            <p:nvPr userDrawn="1"/>
          </p:nvSpPr>
          <p:spPr bwMode="auto">
            <a:xfrm>
              <a:off x="9747250" y="3884613"/>
              <a:ext cx="255588" cy="1414463"/>
            </a:xfrm>
            <a:custGeom>
              <a:avLst/>
              <a:gdLst>
                <a:gd name="T0" fmla="*/ 0 w 161"/>
                <a:gd name="T1" fmla="*/ 0 h 891"/>
                <a:gd name="T2" fmla="*/ 161 w 161"/>
                <a:gd name="T3" fmla="*/ 0 h 891"/>
                <a:gd name="T4" fmla="*/ 161 w 161"/>
                <a:gd name="T5" fmla="*/ 142 h 891"/>
                <a:gd name="T6" fmla="*/ 0 w 161"/>
                <a:gd name="T7" fmla="*/ 142 h 891"/>
                <a:gd name="T8" fmla="*/ 0 w 161"/>
                <a:gd name="T9" fmla="*/ 0 h 891"/>
                <a:gd name="T10" fmla="*/ 5 w 161"/>
                <a:gd name="T11" fmla="*/ 241 h 891"/>
                <a:gd name="T12" fmla="*/ 154 w 161"/>
                <a:gd name="T13" fmla="*/ 241 h 891"/>
                <a:gd name="T14" fmla="*/ 154 w 161"/>
                <a:gd name="T15" fmla="*/ 891 h 891"/>
                <a:gd name="T16" fmla="*/ 5 w 161"/>
                <a:gd name="T17" fmla="*/ 891 h 891"/>
                <a:gd name="T18" fmla="*/ 5 w 161"/>
                <a:gd name="T19" fmla="*/ 24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891">
                  <a:moveTo>
                    <a:pt x="0" y="0"/>
                  </a:moveTo>
                  <a:lnTo>
                    <a:pt x="161" y="0"/>
                  </a:lnTo>
                  <a:lnTo>
                    <a:pt x="161" y="142"/>
                  </a:lnTo>
                  <a:lnTo>
                    <a:pt x="0" y="142"/>
                  </a:lnTo>
                  <a:lnTo>
                    <a:pt x="0" y="0"/>
                  </a:lnTo>
                  <a:close/>
                  <a:moveTo>
                    <a:pt x="5" y="241"/>
                  </a:moveTo>
                  <a:lnTo>
                    <a:pt x="154" y="241"/>
                  </a:lnTo>
                  <a:lnTo>
                    <a:pt x="154" y="891"/>
                  </a:lnTo>
                  <a:lnTo>
                    <a:pt x="5" y="891"/>
                  </a:lnTo>
                  <a:lnTo>
                    <a:pt x="5"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41"/>
            <p:cNvSpPr>
              <a:spLocks noEditPoints="1"/>
            </p:cNvSpPr>
            <p:nvPr userDrawn="1"/>
          </p:nvSpPr>
          <p:spPr bwMode="auto">
            <a:xfrm>
              <a:off x="10155238" y="4244975"/>
              <a:ext cx="1103313" cy="1076325"/>
            </a:xfrm>
            <a:custGeom>
              <a:avLst/>
              <a:gdLst>
                <a:gd name="T0" fmla="*/ 0 w 294"/>
                <a:gd name="T1" fmla="*/ 145 h 287"/>
                <a:gd name="T2" fmla="*/ 0 w 294"/>
                <a:gd name="T3" fmla="*/ 144 h 287"/>
                <a:gd name="T4" fmla="*/ 147 w 294"/>
                <a:gd name="T5" fmla="*/ 0 h 287"/>
                <a:gd name="T6" fmla="*/ 294 w 294"/>
                <a:gd name="T7" fmla="*/ 143 h 287"/>
                <a:gd name="T8" fmla="*/ 294 w 294"/>
                <a:gd name="T9" fmla="*/ 144 h 287"/>
                <a:gd name="T10" fmla="*/ 146 w 294"/>
                <a:gd name="T11" fmla="*/ 287 h 287"/>
                <a:gd name="T12" fmla="*/ 0 w 294"/>
                <a:gd name="T13" fmla="*/ 145 h 287"/>
                <a:gd name="T14" fmla="*/ 231 w 294"/>
                <a:gd name="T15" fmla="*/ 145 h 287"/>
                <a:gd name="T16" fmla="*/ 231 w 294"/>
                <a:gd name="T17" fmla="*/ 144 h 287"/>
                <a:gd name="T18" fmla="*/ 146 w 294"/>
                <a:gd name="T19" fmla="*/ 55 h 287"/>
                <a:gd name="T20" fmla="*/ 63 w 294"/>
                <a:gd name="T21" fmla="*/ 143 h 287"/>
                <a:gd name="T22" fmla="*/ 63 w 294"/>
                <a:gd name="T23" fmla="*/ 144 h 287"/>
                <a:gd name="T24" fmla="*/ 147 w 294"/>
                <a:gd name="T25" fmla="*/ 232 h 287"/>
                <a:gd name="T26" fmla="*/ 231 w 294"/>
                <a:gd name="T27"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4" h="287">
                  <a:moveTo>
                    <a:pt x="0" y="145"/>
                  </a:moveTo>
                  <a:cubicBezTo>
                    <a:pt x="0" y="144"/>
                    <a:pt x="0" y="144"/>
                    <a:pt x="0" y="144"/>
                  </a:cubicBezTo>
                  <a:cubicBezTo>
                    <a:pt x="0" y="65"/>
                    <a:pt x="63" y="0"/>
                    <a:pt x="147" y="0"/>
                  </a:cubicBezTo>
                  <a:cubicBezTo>
                    <a:pt x="232" y="0"/>
                    <a:pt x="294" y="64"/>
                    <a:pt x="294" y="143"/>
                  </a:cubicBezTo>
                  <a:cubicBezTo>
                    <a:pt x="294" y="144"/>
                    <a:pt x="294" y="144"/>
                    <a:pt x="294" y="144"/>
                  </a:cubicBezTo>
                  <a:cubicBezTo>
                    <a:pt x="294" y="222"/>
                    <a:pt x="231" y="287"/>
                    <a:pt x="146" y="287"/>
                  </a:cubicBezTo>
                  <a:cubicBezTo>
                    <a:pt x="62" y="287"/>
                    <a:pt x="0" y="223"/>
                    <a:pt x="0" y="145"/>
                  </a:cubicBezTo>
                  <a:close/>
                  <a:moveTo>
                    <a:pt x="231" y="145"/>
                  </a:moveTo>
                  <a:cubicBezTo>
                    <a:pt x="231" y="144"/>
                    <a:pt x="231" y="144"/>
                    <a:pt x="231" y="144"/>
                  </a:cubicBezTo>
                  <a:cubicBezTo>
                    <a:pt x="231" y="95"/>
                    <a:pt x="196" y="55"/>
                    <a:pt x="146" y="55"/>
                  </a:cubicBezTo>
                  <a:cubicBezTo>
                    <a:pt x="96" y="55"/>
                    <a:pt x="63" y="95"/>
                    <a:pt x="63" y="143"/>
                  </a:cubicBezTo>
                  <a:cubicBezTo>
                    <a:pt x="63" y="144"/>
                    <a:pt x="63" y="144"/>
                    <a:pt x="63" y="144"/>
                  </a:cubicBezTo>
                  <a:cubicBezTo>
                    <a:pt x="63" y="192"/>
                    <a:pt x="98" y="232"/>
                    <a:pt x="147" y="232"/>
                  </a:cubicBezTo>
                  <a:cubicBezTo>
                    <a:pt x="198" y="232"/>
                    <a:pt x="231" y="192"/>
                    <a:pt x="231"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9" name="Freeform 42"/>
            <p:cNvSpPr>
              <a:spLocks/>
            </p:cNvSpPr>
            <p:nvPr userDrawn="1"/>
          </p:nvSpPr>
          <p:spPr bwMode="auto">
            <a:xfrm>
              <a:off x="11407775" y="4244975"/>
              <a:ext cx="930275" cy="1054100"/>
            </a:xfrm>
            <a:custGeom>
              <a:avLst/>
              <a:gdLst>
                <a:gd name="T0" fmla="*/ 0 w 248"/>
                <a:gd name="T1" fmla="*/ 6 h 281"/>
                <a:gd name="T2" fmla="*/ 64 w 248"/>
                <a:gd name="T3" fmla="*/ 6 h 281"/>
                <a:gd name="T4" fmla="*/ 64 w 248"/>
                <a:gd name="T5" fmla="*/ 48 h 281"/>
                <a:gd name="T6" fmla="*/ 150 w 248"/>
                <a:gd name="T7" fmla="*/ 0 h 281"/>
                <a:gd name="T8" fmla="*/ 248 w 248"/>
                <a:gd name="T9" fmla="*/ 105 h 281"/>
                <a:gd name="T10" fmla="*/ 248 w 248"/>
                <a:gd name="T11" fmla="*/ 281 h 281"/>
                <a:gd name="T12" fmla="*/ 184 w 248"/>
                <a:gd name="T13" fmla="*/ 281 h 281"/>
                <a:gd name="T14" fmla="*/ 184 w 248"/>
                <a:gd name="T15" fmla="*/ 125 h 281"/>
                <a:gd name="T16" fmla="*/ 126 w 248"/>
                <a:gd name="T17" fmla="*/ 57 h 281"/>
                <a:gd name="T18" fmla="*/ 64 w 248"/>
                <a:gd name="T19" fmla="*/ 126 h 281"/>
                <a:gd name="T20" fmla="*/ 64 w 248"/>
                <a:gd name="T21" fmla="*/ 281 h 281"/>
                <a:gd name="T22" fmla="*/ 0 w 248"/>
                <a:gd name="T23" fmla="*/ 281 h 281"/>
                <a:gd name="T24" fmla="*/ 0 w 248"/>
                <a:gd name="T25"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281">
                  <a:moveTo>
                    <a:pt x="0" y="6"/>
                  </a:moveTo>
                  <a:cubicBezTo>
                    <a:pt x="64" y="6"/>
                    <a:pt x="64" y="6"/>
                    <a:pt x="64" y="6"/>
                  </a:cubicBezTo>
                  <a:cubicBezTo>
                    <a:pt x="64" y="48"/>
                    <a:pt x="64" y="48"/>
                    <a:pt x="64" y="48"/>
                  </a:cubicBezTo>
                  <a:cubicBezTo>
                    <a:pt x="81" y="22"/>
                    <a:pt x="107" y="0"/>
                    <a:pt x="150" y="0"/>
                  </a:cubicBezTo>
                  <a:cubicBezTo>
                    <a:pt x="212" y="0"/>
                    <a:pt x="248" y="42"/>
                    <a:pt x="248" y="105"/>
                  </a:cubicBezTo>
                  <a:cubicBezTo>
                    <a:pt x="248" y="281"/>
                    <a:pt x="248" y="281"/>
                    <a:pt x="248" y="281"/>
                  </a:cubicBezTo>
                  <a:cubicBezTo>
                    <a:pt x="184" y="281"/>
                    <a:pt x="184" y="281"/>
                    <a:pt x="184" y="281"/>
                  </a:cubicBezTo>
                  <a:cubicBezTo>
                    <a:pt x="184" y="125"/>
                    <a:pt x="184" y="125"/>
                    <a:pt x="184" y="125"/>
                  </a:cubicBezTo>
                  <a:cubicBezTo>
                    <a:pt x="184" y="82"/>
                    <a:pt x="163" y="57"/>
                    <a:pt x="126" y="57"/>
                  </a:cubicBezTo>
                  <a:cubicBezTo>
                    <a:pt x="89" y="57"/>
                    <a:pt x="64" y="83"/>
                    <a:pt x="64" y="126"/>
                  </a:cubicBezTo>
                  <a:cubicBezTo>
                    <a:pt x="64" y="281"/>
                    <a:pt x="64" y="281"/>
                    <a:pt x="64" y="281"/>
                  </a:cubicBezTo>
                  <a:cubicBezTo>
                    <a:pt x="0" y="281"/>
                    <a:pt x="0" y="281"/>
                    <a:pt x="0" y="281"/>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cxnSp>
        <p:nvCxnSpPr>
          <p:cNvPr id="1045" name="Straight Connector 1044"/>
          <p:cNvCxnSpPr/>
          <p:nvPr userDrawn="1"/>
        </p:nvCxnSpPr>
        <p:spPr>
          <a:xfrm>
            <a:off x="395536" y="3142143"/>
            <a:ext cx="49685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47" name="Oval 1046"/>
          <p:cNvSpPr/>
          <p:nvPr userDrawn="1"/>
        </p:nvSpPr>
        <p:spPr>
          <a:xfrm>
            <a:off x="5364088" y="2710095"/>
            <a:ext cx="864096" cy="86409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9" name="Group 48"/>
          <p:cNvGrpSpPr/>
          <p:nvPr userDrawn="1"/>
        </p:nvGrpSpPr>
        <p:grpSpPr>
          <a:xfrm>
            <a:off x="5599767" y="3015558"/>
            <a:ext cx="392738" cy="253170"/>
            <a:chOff x="5503863" y="2646363"/>
            <a:chExt cx="576262" cy="371476"/>
          </a:xfrm>
          <a:solidFill>
            <a:schemeClr val="bg1"/>
          </a:solidFill>
        </p:grpSpPr>
        <p:sp>
          <p:nvSpPr>
            <p:cNvPr id="50" name="Freeform 5"/>
            <p:cNvSpPr>
              <a:spLocks noEditPoints="1"/>
            </p:cNvSpPr>
            <p:nvPr/>
          </p:nvSpPr>
          <p:spPr bwMode="auto">
            <a:xfrm>
              <a:off x="5562600" y="2646363"/>
              <a:ext cx="457200" cy="323850"/>
            </a:xfrm>
            <a:custGeom>
              <a:avLst/>
              <a:gdLst>
                <a:gd name="T0" fmla="*/ 3 w 122"/>
                <a:gd name="T1" fmla="*/ 84 h 86"/>
                <a:gd name="T2" fmla="*/ 119 w 122"/>
                <a:gd name="T3" fmla="*/ 84 h 86"/>
                <a:gd name="T4" fmla="*/ 119 w 122"/>
                <a:gd name="T5" fmla="*/ 10 h 86"/>
                <a:gd name="T6" fmla="*/ 113 w 122"/>
                <a:gd name="T7" fmla="*/ 3 h 86"/>
                <a:gd name="T8" fmla="*/ 9 w 122"/>
                <a:gd name="T9" fmla="*/ 3 h 86"/>
                <a:gd name="T10" fmla="*/ 3 w 122"/>
                <a:gd name="T11" fmla="*/ 10 h 86"/>
                <a:gd name="T12" fmla="*/ 3 w 122"/>
                <a:gd name="T13" fmla="*/ 84 h 86"/>
                <a:gd name="T14" fmla="*/ 120 w 122"/>
                <a:gd name="T15" fmla="*/ 86 h 86"/>
                <a:gd name="T16" fmla="*/ 1 w 122"/>
                <a:gd name="T17" fmla="*/ 86 h 86"/>
                <a:gd name="T18" fmla="*/ 0 w 122"/>
                <a:gd name="T19" fmla="*/ 85 h 86"/>
                <a:gd name="T20" fmla="*/ 0 w 122"/>
                <a:gd name="T21" fmla="*/ 10 h 86"/>
                <a:gd name="T22" fmla="*/ 9 w 122"/>
                <a:gd name="T23" fmla="*/ 0 h 86"/>
                <a:gd name="T24" fmla="*/ 113 w 122"/>
                <a:gd name="T25" fmla="*/ 0 h 86"/>
                <a:gd name="T26" fmla="*/ 122 w 122"/>
                <a:gd name="T27" fmla="*/ 10 h 86"/>
                <a:gd name="T28" fmla="*/ 122 w 122"/>
                <a:gd name="T29" fmla="*/ 85 h 86"/>
                <a:gd name="T30" fmla="*/ 120 w 122"/>
                <a:gd name="T3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86">
                  <a:moveTo>
                    <a:pt x="3" y="84"/>
                  </a:moveTo>
                  <a:cubicBezTo>
                    <a:pt x="119" y="84"/>
                    <a:pt x="119" y="84"/>
                    <a:pt x="119" y="84"/>
                  </a:cubicBezTo>
                  <a:cubicBezTo>
                    <a:pt x="119" y="10"/>
                    <a:pt x="119" y="10"/>
                    <a:pt x="119" y="10"/>
                  </a:cubicBezTo>
                  <a:cubicBezTo>
                    <a:pt x="119" y="6"/>
                    <a:pt x="116" y="3"/>
                    <a:pt x="113" y="3"/>
                  </a:cubicBezTo>
                  <a:cubicBezTo>
                    <a:pt x="9" y="3"/>
                    <a:pt x="9" y="3"/>
                    <a:pt x="9" y="3"/>
                  </a:cubicBezTo>
                  <a:cubicBezTo>
                    <a:pt x="5" y="3"/>
                    <a:pt x="3" y="6"/>
                    <a:pt x="3" y="10"/>
                  </a:cubicBezTo>
                  <a:lnTo>
                    <a:pt x="3" y="84"/>
                  </a:lnTo>
                  <a:close/>
                  <a:moveTo>
                    <a:pt x="120" y="86"/>
                  </a:moveTo>
                  <a:cubicBezTo>
                    <a:pt x="1" y="86"/>
                    <a:pt x="1" y="86"/>
                    <a:pt x="1" y="86"/>
                  </a:cubicBezTo>
                  <a:cubicBezTo>
                    <a:pt x="1" y="86"/>
                    <a:pt x="0" y="86"/>
                    <a:pt x="0" y="85"/>
                  </a:cubicBezTo>
                  <a:cubicBezTo>
                    <a:pt x="0" y="10"/>
                    <a:pt x="0" y="10"/>
                    <a:pt x="0" y="10"/>
                  </a:cubicBezTo>
                  <a:cubicBezTo>
                    <a:pt x="0" y="5"/>
                    <a:pt x="4" y="0"/>
                    <a:pt x="9" y="0"/>
                  </a:cubicBezTo>
                  <a:cubicBezTo>
                    <a:pt x="113" y="0"/>
                    <a:pt x="113" y="0"/>
                    <a:pt x="113" y="0"/>
                  </a:cubicBezTo>
                  <a:cubicBezTo>
                    <a:pt x="118" y="0"/>
                    <a:pt x="122" y="5"/>
                    <a:pt x="122" y="10"/>
                  </a:cubicBezTo>
                  <a:cubicBezTo>
                    <a:pt x="122" y="85"/>
                    <a:pt x="122" y="85"/>
                    <a:pt x="122" y="85"/>
                  </a:cubicBezTo>
                  <a:cubicBezTo>
                    <a:pt x="122" y="86"/>
                    <a:pt x="121" y="86"/>
                    <a:pt x="120" y="8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1" name="Freeform 6"/>
            <p:cNvSpPr>
              <a:spLocks noEditPoints="1"/>
            </p:cNvSpPr>
            <p:nvPr/>
          </p:nvSpPr>
          <p:spPr bwMode="auto">
            <a:xfrm>
              <a:off x="5503863" y="2962276"/>
              <a:ext cx="576262" cy="55563"/>
            </a:xfrm>
            <a:custGeom>
              <a:avLst/>
              <a:gdLst>
                <a:gd name="T0" fmla="*/ 4 w 154"/>
                <a:gd name="T1" fmla="*/ 2 h 15"/>
                <a:gd name="T2" fmla="*/ 3 w 154"/>
                <a:gd name="T3" fmla="*/ 3 h 15"/>
                <a:gd name="T4" fmla="*/ 3 w 154"/>
                <a:gd name="T5" fmla="*/ 5 h 15"/>
                <a:gd name="T6" fmla="*/ 12 w 154"/>
                <a:gd name="T7" fmla="*/ 12 h 15"/>
                <a:gd name="T8" fmla="*/ 142 w 154"/>
                <a:gd name="T9" fmla="*/ 12 h 15"/>
                <a:gd name="T10" fmla="*/ 151 w 154"/>
                <a:gd name="T11" fmla="*/ 5 h 15"/>
                <a:gd name="T12" fmla="*/ 151 w 154"/>
                <a:gd name="T13" fmla="*/ 3 h 15"/>
                <a:gd name="T14" fmla="*/ 149 w 154"/>
                <a:gd name="T15" fmla="*/ 2 h 15"/>
                <a:gd name="T16" fmla="*/ 4 w 154"/>
                <a:gd name="T17" fmla="*/ 2 h 15"/>
                <a:gd name="T18" fmla="*/ 142 w 154"/>
                <a:gd name="T19" fmla="*/ 15 h 15"/>
                <a:gd name="T20" fmla="*/ 12 w 154"/>
                <a:gd name="T21" fmla="*/ 15 h 15"/>
                <a:gd name="T22" fmla="*/ 0 w 154"/>
                <a:gd name="T23" fmla="*/ 6 h 15"/>
                <a:gd name="T24" fmla="*/ 1 w 154"/>
                <a:gd name="T25" fmla="*/ 2 h 15"/>
                <a:gd name="T26" fmla="*/ 4 w 154"/>
                <a:gd name="T27" fmla="*/ 0 h 15"/>
                <a:gd name="T28" fmla="*/ 149 w 154"/>
                <a:gd name="T29" fmla="*/ 0 h 15"/>
                <a:gd name="T30" fmla="*/ 153 w 154"/>
                <a:gd name="T31" fmla="*/ 2 h 15"/>
                <a:gd name="T32" fmla="*/ 153 w 154"/>
                <a:gd name="T33" fmla="*/ 6 h 15"/>
                <a:gd name="T34" fmla="*/ 142 w 154"/>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15">
                  <a:moveTo>
                    <a:pt x="4" y="2"/>
                  </a:moveTo>
                  <a:cubicBezTo>
                    <a:pt x="4" y="2"/>
                    <a:pt x="3" y="3"/>
                    <a:pt x="3" y="3"/>
                  </a:cubicBezTo>
                  <a:cubicBezTo>
                    <a:pt x="3" y="4"/>
                    <a:pt x="3" y="4"/>
                    <a:pt x="3" y="5"/>
                  </a:cubicBezTo>
                  <a:cubicBezTo>
                    <a:pt x="4" y="10"/>
                    <a:pt x="8" y="12"/>
                    <a:pt x="12" y="12"/>
                  </a:cubicBezTo>
                  <a:cubicBezTo>
                    <a:pt x="142" y="12"/>
                    <a:pt x="142" y="12"/>
                    <a:pt x="142" y="12"/>
                  </a:cubicBezTo>
                  <a:cubicBezTo>
                    <a:pt x="146" y="12"/>
                    <a:pt x="149" y="10"/>
                    <a:pt x="151" y="5"/>
                  </a:cubicBezTo>
                  <a:cubicBezTo>
                    <a:pt x="151" y="4"/>
                    <a:pt x="151" y="4"/>
                    <a:pt x="151" y="3"/>
                  </a:cubicBezTo>
                  <a:cubicBezTo>
                    <a:pt x="150" y="3"/>
                    <a:pt x="150" y="2"/>
                    <a:pt x="149" y="2"/>
                  </a:cubicBezTo>
                  <a:lnTo>
                    <a:pt x="4" y="2"/>
                  </a:lnTo>
                  <a:close/>
                  <a:moveTo>
                    <a:pt x="142" y="15"/>
                  </a:moveTo>
                  <a:cubicBezTo>
                    <a:pt x="12" y="15"/>
                    <a:pt x="12" y="15"/>
                    <a:pt x="12" y="15"/>
                  </a:cubicBezTo>
                  <a:cubicBezTo>
                    <a:pt x="7" y="15"/>
                    <a:pt x="2" y="11"/>
                    <a:pt x="0" y="6"/>
                  </a:cubicBezTo>
                  <a:cubicBezTo>
                    <a:pt x="0" y="5"/>
                    <a:pt x="0" y="3"/>
                    <a:pt x="1" y="2"/>
                  </a:cubicBezTo>
                  <a:cubicBezTo>
                    <a:pt x="2" y="0"/>
                    <a:pt x="3" y="0"/>
                    <a:pt x="4" y="0"/>
                  </a:cubicBezTo>
                  <a:cubicBezTo>
                    <a:pt x="149" y="0"/>
                    <a:pt x="149" y="0"/>
                    <a:pt x="149" y="0"/>
                  </a:cubicBezTo>
                  <a:cubicBezTo>
                    <a:pt x="151" y="0"/>
                    <a:pt x="152" y="0"/>
                    <a:pt x="153" y="2"/>
                  </a:cubicBezTo>
                  <a:cubicBezTo>
                    <a:pt x="154" y="3"/>
                    <a:pt x="154" y="5"/>
                    <a:pt x="153" y="6"/>
                  </a:cubicBezTo>
                  <a:cubicBezTo>
                    <a:pt x="152" y="11"/>
                    <a:pt x="147" y="15"/>
                    <a:pt x="142" y="1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2" name="Freeform 7"/>
            <p:cNvSpPr>
              <a:spLocks noEditPoints="1"/>
            </p:cNvSpPr>
            <p:nvPr/>
          </p:nvSpPr>
          <p:spPr bwMode="auto">
            <a:xfrm>
              <a:off x="5597525" y="2687638"/>
              <a:ext cx="385762" cy="244475"/>
            </a:xfrm>
            <a:custGeom>
              <a:avLst/>
              <a:gdLst>
                <a:gd name="T0" fmla="*/ 3 w 103"/>
                <a:gd name="T1" fmla="*/ 62 h 65"/>
                <a:gd name="T2" fmla="*/ 101 w 103"/>
                <a:gd name="T3" fmla="*/ 62 h 65"/>
                <a:gd name="T4" fmla="*/ 101 w 103"/>
                <a:gd name="T5" fmla="*/ 6 h 65"/>
                <a:gd name="T6" fmla="*/ 97 w 103"/>
                <a:gd name="T7" fmla="*/ 3 h 65"/>
                <a:gd name="T8" fmla="*/ 6 w 103"/>
                <a:gd name="T9" fmla="*/ 3 h 65"/>
                <a:gd name="T10" fmla="*/ 3 w 103"/>
                <a:gd name="T11" fmla="*/ 6 h 65"/>
                <a:gd name="T12" fmla="*/ 3 w 103"/>
                <a:gd name="T13" fmla="*/ 62 h 65"/>
                <a:gd name="T14" fmla="*/ 102 w 103"/>
                <a:gd name="T15" fmla="*/ 65 h 65"/>
                <a:gd name="T16" fmla="*/ 2 w 103"/>
                <a:gd name="T17" fmla="*/ 65 h 65"/>
                <a:gd name="T18" fmla="*/ 0 w 103"/>
                <a:gd name="T19" fmla="*/ 64 h 65"/>
                <a:gd name="T20" fmla="*/ 0 w 103"/>
                <a:gd name="T21" fmla="*/ 6 h 65"/>
                <a:gd name="T22" fmla="*/ 6 w 103"/>
                <a:gd name="T23" fmla="*/ 0 h 65"/>
                <a:gd name="T24" fmla="*/ 97 w 103"/>
                <a:gd name="T25" fmla="*/ 0 h 65"/>
                <a:gd name="T26" fmla="*/ 103 w 103"/>
                <a:gd name="T27" fmla="*/ 6 h 65"/>
                <a:gd name="T28" fmla="*/ 103 w 103"/>
                <a:gd name="T29" fmla="*/ 64 h 65"/>
                <a:gd name="T30" fmla="*/ 102 w 103"/>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65">
                  <a:moveTo>
                    <a:pt x="3" y="62"/>
                  </a:moveTo>
                  <a:cubicBezTo>
                    <a:pt x="101" y="62"/>
                    <a:pt x="101" y="62"/>
                    <a:pt x="101" y="62"/>
                  </a:cubicBezTo>
                  <a:cubicBezTo>
                    <a:pt x="101" y="6"/>
                    <a:pt x="101" y="6"/>
                    <a:pt x="101" y="6"/>
                  </a:cubicBezTo>
                  <a:cubicBezTo>
                    <a:pt x="101" y="4"/>
                    <a:pt x="99" y="3"/>
                    <a:pt x="97" y="3"/>
                  </a:cubicBezTo>
                  <a:cubicBezTo>
                    <a:pt x="6" y="3"/>
                    <a:pt x="6" y="3"/>
                    <a:pt x="6" y="3"/>
                  </a:cubicBezTo>
                  <a:cubicBezTo>
                    <a:pt x="5" y="3"/>
                    <a:pt x="3" y="4"/>
                    <a:pt x="3" y="6"/>
                  </a:cubicBezTo>
                  <a:lnTo>
                    <a:pt x="3" y="62"/>
                  </a:lnTo>
                  <a:close/>
                  <a:moveTo>
                    <a:pt x="102" y="65"/>
                  </a:moveTo>
                  <a:cubicBezTo>
                    <a:pt x="2" y="65"/>
                    <a:pt x="2" y="65"/>
                    <a:pt x="2" y="65"/>
                  </a:cubicBezTo>
                  <a:cubicBezTo>
                    <a:pt x="1" y="65"/>
                    <a:pt x="0" y="64"/>
                    <a:pt x="0" y="64"/>
                  </a:cubicBezTo>
                  <a:cubicBezTo>
                    <a:pt x="0" y="6"/>
                    <a:pt x="0" y="6"/>
                    <a:pt x="0" y="6"/>
                  </a:cubicBezTo>
                  <a:cubicBezTo>
                    <a:pt x="0" y="3"/>
                    <a:pt x="3" y="0"/>
                    <a:pt x="6" y="0"/>
                  </a:cubicBezTo>
                  <a:cubicBezTo>
                    <a:pt x="97" y="0"/>
                    <a:pt x="97" y="0"/>
                    <a:pt x="97" y="0"/>
                  </a:cubicBezTo>
                  <a:cubicBezTo>
                    <a:pt x="101" y="0"/>
                    <a:pt x="103" y="3"/>
                    <a:pt x="103" y="6"/>
                  </a:cubicBezTo>
                  <a:cubicBezTo>
                    <a:pt x="103" y="64"/>
                    <a:pt x="103" y="64"/>
                    <a:pt x="103" y="64"/>
                  </a:cubicBezTo>
                  <a:cubicBezTo>
                    <a:pt x="103" y="64"/>
                    <a:pt x="103" y="65"/>
                    <a:pt x="102" y="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90" name="Freeform 8"/>
            <p:cNvSpPr>
              <a:spLocks noEditPoints="1"/>
            </p:cNvSpPr>
            <p:nvPr/>
          </p:nvSpPr>
          <p:spPr bwMode="auto">
            <a:xfrm>
              <a:off x="5738813" y="2763838"/>
              <a:ext cx="101600" cy="96838"/>
            </a:xfrm>
            <a:custGeom>
              <a:avLst/>
              <a:gdLst>
                <a:gd name="T0" fmla="*/ 13 w 27"/>
                <a:gd name="T1" fmla="*/ 15 h 26"/>
                <a:gd name="T2" fmla="*/ 14 w 27"/>
                <a:gd name="T3" fmla="*/ 15 h 26"/>
                <a:gd name="T4" fmla="*/ 22 w 27"/>
                <a:gd name="T5" fmla="*/ 23 h 26"/>
                <a:gd name="T6" fmla="*/ 24 w 27"/>
                <a:gd name="T7" fmla="*/ 21 h 26"/>
                <a:gd name="T8" fmla="*/ 16 w 27"/>
                <a:gd name="T9" fmla="*/ 13 h 26"/>
                <a:gd name="T10" fmla="*/ 16 w 27"/>
                <a:gd name="T11" fmla="*/ 12 h 26"/>
                <a:gd name="T12" fmla="*/ 16 w 27"/>
                <a:gd name="T13" fmla="*/ 11 h 26"/>
                <a:gd name="T14" fmla="*/ 19 w 27"/>
                <a:gd name="T15" fmla="*/ 7 h 26"/>
                <a:gd name="T16" fmla="*/ 4 w 27"/>
                <a:gd name="T17" fmla="*/ 3 h 26"/>
                <a:gd name="T18" fmla="*/ 8 w 27"/>
                <a:gd name="T19" fmla="*/ 19 h 26"/>
                <a:gd name="T20" fmla="*/ 12 w 27"/>
                <a:gd name="T21" fmla="*/ 15 h 26"/>
                <a:gd name="T22" fmla="*/ 13 w 27"/>
                <a:gd name="T23" fmla="*/ 15 h 26"/>
                <a:gd name="T24" fmla="*/ 22 w 27"/>
                <a:gd name="T25" fmla="*/ 26 h 26"/>
                <a:gd name="T26" fmla="*/ 21 w 27"/>
                <a:gd name="T27" fmla="*/ 26 h 26"/>
                <a:gd name="T28" fmla="*/ 13 w 27"/>
                <a:gd name="T29" fmla="*/ 18 h 26"/>
                <a:gd name="T30" fmla="*/ 9 w 27"/>
                <a:gd name="T31" fmla="*/ 22 h 26"/>
                <a:gd name="T32" fmla="*/ 7 w 27"/>
                <a:gd name="T33" fmla="*/ 22 h 26"/>
                <a:gd name="T34" fmla="*/ 6 w 27"/>
                <a:gd name="T35" fmla="*/ 21 h 26"/>
                <a:gd name="T36" fmla="*/ 0 w 27"/>
                <a:gd name="T37" fmla="*/ 1 h 26"/>
                <a:gd name="T38" fmla="*/ 1 w 27"/>
                <a:gd name="T39" fmla="*/ 0 h 26"/>
                <a:gd name="T40" fmla="*/ 2 w 27"/>
                <a:gd name="T41" fmla="*/ 0 h 26"/>
                <a:gd name="T42" fmla="*/ 22 w 27"/>
                <a:gd name="T43" fmla="*/ 6 h 26"/>
                <a:gd name="T44" fmla="*/ 23 w 27"/>
                <a:gd name="T45" fmla="*/ 7 h 26"/>
                <a:gd name="T46" fmla="*/ 23 w 27"/>
                <a:gd name="T47" fmla="*/ 8 h 26"/>
                <a:gd name="T48" fmla="*/ 19 w 27"/>
                <a:gd name="T49" fmla="*/ 12 h 26"/>
                <a:gd name="T50" fmla="*/ 27 w 27"/>
                <a:gd name="T51" fmla="*/ 20 h 26"/>
                <a:gd name="T52" fmla="*/ 27 w 27"/>
                <a:gd name="T53" fmla="*/ 21 h 26"/>
                <a:gd name="T54" fmla="*/ 27 w 27"/>
                <a:gd name="T55" fmla="*/ 22 h 26"/>
                <a:gd name="T56" fmla="*/ 22 w 27"/>
                <a:gd name="T57" fmla="*/ 26 h 26"/>
                <a:gd name="T58" fmla="*/ 22 w 27"/>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26">
                  <a:moveTo>
                    <a:pt x="13" y="15"/>
                  </a:moveTo>
                  <a:cubicBezTo>
                    <a:pt x="13" y="15"/>
                    <a:pt x="13" y="15"/>
                    <a:pt x="14" y="15"/>
                  </a:cubicBezTo>
                  <a:cubicBezTo>
                    <a:pt x="22" y="23"/>
                    <a:pt x="22" y="23"/>
                    <a:pt x="22" y="23"/>
                  </a:cubicBezTo>
                  <a:cubicBezTo>
                    <a:pt x="24" y="21"/>
                    <a:pt x="24" y="21"/>
                    <a:pt x="24" y="21"/>
                  </a:cubicBezTo>
                  <a:cubicBezTo>
                    <a:pt x="16" y="13"/>
                    <a:pt x="16" y="13"/>
                    <a:pt x="16" y="13"/>
                  </a:cubicBezTo>
                  <a:cubicBezTo>
                    <a:pt x="16" y="12"/>
                    <a:pt x="16" y="12"/>
                    <a:pt x="16" y="12"/>
                  </a:cubicBezTo>
                  <a:cubicBezTo>
                    <a:pt x="16" y="11"/>
                    <a:pt x="16" y="11"/>
                    <a:pt x="16" y="11"/>
                  </a:cubicBezTo>
                  <a:cubicBezTo>
                    <a:pt x="19" y="7"/>
                    <a:pt x="19" y="7"/>
                    <a:pt x="19" y="7"/>
                  </a:cubicBezTo>
                  <a:cubicBezTo>
                    <a:pt x="4" y="3"/>
                    <a:pt x="4" y="3"/>
                    <a:pt x="4" y="3"/>
                  </a:cubicBezTo>
                  <a:cubicBezTo>
                    <a:pt x="8" y="19"/>
                    <a:pt x="8" y="19"/>
                    <a:pt x="8" y="19"/>
                  </a:cubicBezTo>
                  <a:cubicBezTo>
                    <a:pt x="12" y="15"/>
                    <a:pt x="12" y="15"/>
                    <a:pt x="12" y="15"/>
                  </a:cubicBezTo>
                  <a:cubicBezTo>
                    <a:pt x="12" y="15"/>
                    <a:pt x="12" y="15"/>
                    <a:pt x="13" y="15"/>
                  </a:cubicBezTo>
                  <a:moveTo>
                    <a:pt x="22" y="26"/>
                  </a:moveTo>
                  <a:cubicBezTo>
                    <a:pt x="21" y="26"/>
                    <a:pt x="21" y="26"/>
                    <a:pt x="21" y="26"/>
                  </a:cubicBezTo>
                  <a:cubicBezTo>
                    <a:pt x="13" y="18"/>
                    <a:pt x="13" y="18"/>
                    <a:pt x="13" y="18"/>
                  </a:cubicBezTo>
                  <a:cubicBezTo>
                    <a:pt x="9" y="22"/>
                    <a:pt x="9" y="22"/>
                    <a:pt x="9" y="22"/>
                  </a:cubicBezTo>
                  <a:cubicBezTo>
                    <a:pt x="8" y="22"/>
                    <a:pt x="8" y="22"/>
                    <a:pt x="7" y="22"/>
                  </a:cubicBezTo>
                  <a:cubicBezTo>
                    <a:pt x="7" y="22"/>
                    <a:pt x="7" y="22"/>
                    <a:pt x="6" y="21"/>
                  </a:cubicBezTo>
                  <a:cubicBezTo>
                    <a:pt x="0" y="1"/>
                    <a:pt x="0" y="1"/>
                    <a:pt x="0" y="1"/>
                  </a:cubicBezTo>
                  <a:cubicBezTo>
                    <a:pt x="0" y="1"/>
                    <a:pt x="0" y="0"/>
                    <a:pt x="1" y="0"/>
                  </a:cubicBezTo>
                  <a:cubicBezTo>
                    <a:pt x="1" y="0"/>
                    <a:pt x="2" y="0"/>
                    <a:pt x="2" y="0"/>
                  </a:cubicBezTo>
                  <a:cubicBezTo>
                    <a:pt x="22" y="6"/>
                    <a:pt x="22" y="6"/>
                    <a:pt x="22" y="6"/>
                  </a:cubicBezTo>
                  <a:cubicBezTo>
                    <a:pt x="23" y="6"/>
                    <a:pt x="23" y="6"/>
                    <a:pt x="23" y="7"/>
                  </a:cubicBezTo>
                  <a:cubicBezTo>
                    <a:pt x="23" y="7"/>
                    <a:pt x="23" y="7"/>
                    <a:pt x="23" y="8"/>
                  </a:cubicBezTo>
                  <a:cubicBezTo>
                    <a:pt x="19" y="12"/>
                    <a:pt x="19" y="12"/>
                    <a:pt x="19" y="12"/>
                  </a:cubicBezTo>
                  <a:cubicBezTo>
                    <a:pt x="27" y="20"/>
                    <a:pt x="27" y="20"/>
                    <a:pt x="27" y="20"/>
                  </a:cubicBezTo>
                  <a:cubicBezTo>
                    <a:pt x="27" y="20"/>
                    <a:pt x="27" y="20"/>
                    <a:pt x="27" y="21"/>
                  </a:cubicBezTo>
                  <a:cubicBezTo>
                    <a:pt x="27" y="21"/>
                    <a:pt x="27" y="21"/>
                    <a:pt x="27" y="22"/>
                  </a:cubicBezTo>
                  <a:cubicBezTo>
                    <a:pt x="22" y="26"/>
                    <a:pt x="22" y="26"/>
                    <a:pt x="22" y="26"/>
                  </a:cubicBezTo>
                  <a:cubicBezTo>
                    <a:pt x="22" y="26"/>
                    <a:pt x="22" y="26"/>
                    <a:pt x="22"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4" name="Date Placeholder 3"/>
          <p:cNvSpPr>
            <a:spLocks noGrp="1"/>
          </p:cNvSpPr>
          <p:nvPr>
            <p:ph type="dt" sz="half" idx="10"/>
          </p:nvPr>
        </p:nvSpPr>
        <p:spPr/>
        <p:txBody>
          <a:bodyPr/>
          <a:lstStyle/>
          <a:p>
            <a:fld id="{D3F25847-D856-436D-80D7-68382BD3BFF9}" type="datetime4">
              <a:rPr lang="en-AU" smtClean="0"/>
              <a:t>29 November 2018</a:t>
            </a:fld>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sp>
        <p:nvSpPr>
          <p:cNvPr id="7" name="Rectangle 6"/>
          <p:cNvSpPr/>
          <p:nvPr userDrawn="1"/>
        </p:nvSpPr>
        <p:spPr>
          <a:xfrm>
            <a:off x="288032" y="4819967"/>
            <a:ext cx="4572000" cy="200055"/>
          </a:xfrm>
          <a:prstGeom prst="rect">
            <a:avLst/>
          </a:prstGeom>
        </p:spPr>
        <p:txBody>
          <a:bodyPr>
            <a:spAutoFit/>
          </a:bodyPr>
          <a:lstStyle/>
          <a:p>
            <a:r>
              <a:rPr lang="en-AU" sz="700" dirty="0">
                <a:solidFill>
                  <a:schemeClr val="tx2"/>
                </a:solidFill>
                <a:latin typeface="+mn-lt"/>
              </a:rPr>
              <a:t>© NSW Department of Education | </a:t>
            </a:r>
            <a:r>
              <a:rPr lang="en-AU" sz="700" kern="1200" dirty="0">
                <a:solidFill>
                  <a:schemeClr val="tx2"/>
                </a:solidFill>
                <a:latin typeface="+mn-lt"/>
                <a:ea typeface="+mn-ea"/>
                <a:cs typeface="+mn-cs"/>
              </a:rPr>
              <a:t>Information Technology Directorate</a:t>
            </a:r>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45244" y="171421"/>
            <a:ext cx="2038918" cy="873585"/>
          </a:xfrm>
          <a:prstGeom prst="rect">
            <a:avLst/>
          </a:prstGeom>
        </p:spPr>
      </p:pic>
    </p:spTree>
    <p:extLst>
      <p:ext uri="{BB962C8B-B14F-4D97-AF65-F5344CB8AC3E}">
        <p14:creationId xmlns:p14="http://schemas.microsoft.com/office/powerpoint/2010/main" val="896690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94" name="Picture 4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156"/>
            <a:ext cx="9144000" cy="5141344"/>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p:cNvSpPr/>
          <p:nvPr userDrawn="1"/>
        </p:nvSpPr>
        <p:spPr>
          <a:xfrm>
            <a:off x="0" y="0"/>
            <a:ext cx="7668344" cy="5143500"/>
          </a:xfrm>
          <a:prstGeom prst="rect">
            <a:avLst/>
          </a:prstGeom>
          <a:solidFill>
            <a:srgbClr val="425968">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395536" y="1563638"/>
            <a:ext cx="5243264" cy="1224136"/>
          </a:xfrm>
        </p:spPr>
        <p:txBody>
          <a:bodyPr lIns="0" anchor="b"/>
          <a:lstStyle>
            <a:lvl1pPr>
              <a:defRPr sz="2800" cap="all" baseline="0">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395536" y="2986658"/>
            <a:ext cx="5243264" cy="881236"/>
          </a:xfrm>
          <a:solidFill>
            <a:srgbClr val="FFFFFF"/>
          </a:solidFill>
        </p:spPr>
        <p:txBody>
          <a:bodyPr lIns="90000" anchor="ctr">
            <a:normAutofit/>
          </a:bodyPr>
          <a:lstStyle>
            <a:lvl1pPr marL="0" indent="0" algn="l">
              <a:spcBef>
                <a:spcPts val="0"/>
              </a:spcBef>
              <a:buNone/>
              <a:defRPr sz="2000">
                <a:solidFill>
                  <a:schemeClr val="accent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grpSp>
        <p:nvGrpSpPr>
          <p:cNvPr id="53" name="Group 52"/>
          <p:cNvGrpSpPr>
            <a:grpSpLocks noChangeAspect="1"/>
          </p:cNvGrpSpPr>
          <p:nvPr userDrawn="1"/>
        </p:nvGrpSpPr>
        <p:grpSpPr>
          <a:xfrm>
            <a:off x="395536" y="351796"/>
            <a:ext cx="1400854" cy="496929"/>
            <a:chOff x="-3190875" y="-179387"/>
            <a:chExt cx="15528925" cy="5508625"/>
          </a:xfrm>
        </p:grpSpPr>
        <p:sp>
          <p:nvSpPr>
            <p:cNvPr id="54" name="Freeform 7"/>
            <p:cNvSpPr>
              <a:spLocks/>
            </p:cNvSpPr>
            <p:nvPr userDrawn="1"/>
          </p:nvSpPr>
          <p:spPr bwMode="auto">
            <a:xfrm>
              <a:off x="2598738" y="250825"/>
              <a:ext cx="98425" cy="5078413"/>
            </a:xfrm>
            <a:custGeom>
              <a:avLst/>
              <a:gdLst>
                <a:gd name="T0" fmla="*/ 13 w 26"/>
                <a:gd name="T1" fmla="*/ 0 h 1354"/>
                <a:gd name="T2" fmla="*/ 0 w 26"/>
                <a:gd name="T3" fmla="*/ 13 h 1354"/>
                <a:gd name="T4" fmla="*/ 0 w 26"/>
                <a:gd name="T5" fmla="*/ 1342 h 1354"/>
                <a:gd name="T6" fmla="*/ 13 w 26"/>
                <a:gd name="T7" fmla="*/ 1354 h 1354"/>
                <a:gd name="T8" fmla="*/ 26 w 26"/>
                <a:gd name="T9" fmla="*/ 1342 h 1354"/>
                <a:gd name="T10" fmla="*/ 26 w 26"/>
                <a:gd name="T11" fmla="*/ 13 h 1354"/>
                <a:gd name="T12" fmla="*/ 13 w 26"/>
                <a:gd name="T13" fmla="*/ 0 h 1354"/>
              </a:gdLst>
              <a:ahLst/>
              <a:cxnLst>
                <a:cxn ang="0">
                  <a:pos x="T0" y="T1"/>
                </a:cxn>
                <a:cxn ang="0">
                  <a:pos x="T2" y="T3"/>
                </a:cxn>
                <a:cxn ang="0">
                  <a:pos x="T4" y="T5"/>
                </a:cxn>
                <a:cxn ang="0">
                  <a:pos x="T6" y="T7"/>
                </a:cxn>
                <a:cxn ang="0">
                  <a:pos x="T8" y="T9"/>
                </a:cxn>
                <a:cxn ang="0">
                  <a:pos x="T10" y="T11"/>
                </a:cxn>
                <a:cxn ang="0">
                  <a:pos x="T12" y="T13"/>
                </a:cxn>
              </a:cxnLst>
              <a:rect l="0" t="0" r="r" b="b"/>
              <a:pathLst>
                <a:path w="26" h="1354">
                  <a:moveTo>
                    <a:pt x="13" y="0"/>
                  </a:moveTo>
                  <a:cubicBezTo>
                    <a:pt x="5" y="0"/>
                    <a:pt x="0" y="6"/>
                    <a:pt x="0" y="13"/>
                  </a:cubicBezTo>
                  <a:cubicBezTo>
                    <a:pt x="0" y="1342"/>
                    <a:pt x="0" y="1342"/>
                    <a:pt x="0" y="1342"/>
                  </a:cubicBezTo>
                  <a:cubicBezTo>
                    <a:pt x="0" y="1349"/>
                    <a:pt x="5" y="1354"/>
                    <a:pt x="13" y="1354"/>
                  </a:cubicBezTo>
                  <a:cubicBezTo>
                    <a:pt x="20" y="1354"/>
                    <a:pt x="26" y="1349"/>
                    <a:pt x="26" y="1342"/>
                  </a:cubicBezTo>
                  <a:cubicBezTo>
                    <a:pt x="26" y="13"/>
                    <a:pt x="26" y="13"/>
                    <a:pt x="26" y="13"/>
                  </a:cubicBezTo>
                  <a:cubicBezTo>
                    <a:pt x="26" y="6"/>
                    <a:pt x="20" y="0"/>
                    <a:pt x="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 name="Freeform 8"/>
            <p:cNvSpPr>
              <a:spLocks/>
            </p:cNvSpPr>
            <p:nvPr userDrawn="1"/>
          </p:nvSpPr>
          <p:spPr bwMode="auto">
            <a:xfrm>
              <a:off x="-171450" y="3097213"/>
              <a:ext cx="1946275" cy="1508125"/>
            </a:xfrm>
            <a:custGeom>
              <a:avLst/>
              <a:gdLst>
                <a:gd name="T0" fmla="*/ 864 w 1226"/>
                <a:gd name="T1" fmla="*/ 607 h 950"/>
                <a:gd name="T2" fmla="*/ 716 w 1226"/>
                <a:gd name="T3" fmla="*/ 0 h 950"/>
                <a:gd name="T4" fmla="*/ 512 w 1226"/>
                <a:gd name="T5" fmla="*/ 0 h 950"/>
                <a:gd name="T6" fmla="*/ 361 w 1226"/>
                <a:gd name="T7" fmla="*/ 603 h 950"/>
                <a:gd name="T8" fmla="*/ 224 w 1226"/>
                <a:gd name="T9" fmla="*/ 0 h 950"/>
                <a:gd name="T10" fmla="*/ 0 w 1226"/>
                <a:gd name="T11" fmla="*/ 0 h 950"/>
                <a:gd name="T12" fmla="*/ 248 w 1226"/>
                <a:gd name="T13" fmla="*/ 950 h 950"/>
                <a:gd name="T14" fmla="*/ 467 w 1226"/>
                <a:gd name="T15" fmla="*/ 950 h 950"/>
                <a:gd name="T16" fmla="*/ 612 w 1226"/>
                <a:gd name="T17" fmla="*/ 350 h 950"/>
                <a:gd name="T18" fmla="*/ 758 w 1226"/>
                <a:gd name="T19" fmla="*/ 950 h 950"/>
                <a:gd name="T20" fmla="*/ 973 w 1226"/>
                <a:gd name="T21" fmla="*/ 950 h 950"/>
                <a:gd name="T22" fmla="*/ 975 w 1226"/>
                <a:gd name="T23" fmla="*/ 941 h 950"/>
                <a:gd name="T24" fmla="*/ 1226 w 1226"/>
                <a:gd name="T25" fmla="*/ 0 h 950"/>
                <a:gd name="T26" fmla="*/ 1006 w 1226"/>
                <a:gd name="T27" fmla="*/ 0 h 950"/>
                <a:gd name="T28" fmla="*/ 864 w 1226"/>
                <a:gd name="T29" fmla="*/ 607 h 950"/>
                <a:gd name="T30" fmla="*/ 864 w 1226"/>
                <a:gd name="T31" fmla="*/ 607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6" h="950">
                  <a:moveTo>
                    <a:pt x="864" y="607"/>
                  </a:moveTo>
                  <a:lnTo>
                    <a:pt x="716" y="0"/>
                  </a:lnTo>
                  <a:lnTo>
                    <a:pt x="512" y="0"/>
                  </a:lnTo>
                  <a:lnTo>
                    <a:pt x="361" y="603"/>
                  </a:lnTo>
                  <a:lnTo>
                    <a:pt x="224" y="0"/>
                  </a:lnTo>
                  <a:lnTo>
                    <a:pt x="0" y="0"/>
                  </a:lnTo>
                  <a:lnTo>
                    <a:pt x="248" y="950"/>
                  </a:lnTo>
                  <a:lnTo>
                    <a:pt x="467" y="950"/>
                  </a:lnTo>
                  <a:lnTo>
                    <a:pt x="612" y="350"/>
                  </a:lnTo>
                  <a:lnTo>
                    <a:pt x="758" y="950"/>
                  </a:lnTo>
                  <a:lnTo>
                    <a:pt x="973" y="950"/>
                  </a:lnTo>
                  <a:lnTo>
                    <a:pt x="975" y="941"/>
                  </a:lnTo>
                  <a:lnTo>
                    <a:pt x="1226" y="0"/>
                  </a:lnTo>
                  <a:lnTo>
                    <a:pt x="1006" y="0"/>
                  </a:lnTo>
                  <a:lnTo>
                    <a:pt x="864" y="607"/>
                  </a:lnTo>
                  <a:lnTo>
                    <a:pt x="864" y="6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Freeform 9"/>
            <p:cNvSpPr>
              <a:spLocks/>
            </p:cNvSpPr>
            <p:nvPr userDrawn="1"/>
          </p:nvSpPr>
          <p:spPr bwMode="auto">
            <a:xfrm>
              <a:off x="-2987675" y="3097213"/>
              <a:ext cx="1503363" cy="1508125"/>
            </a:xfrm>
            <a:custGeom>
              <a:avLst/>
              <a:gdLst>
                <a:gd name="T0" fmla="*/ 219 w 947"/>
                <a:gd name="T1" fmla="*/ 0 h 950"/>
                <a:gd name="T2" fmla="*/ 0 w 947"/>
                <a:gd name="T3" fmla="*/ 0 h 950"/>
                <a:gd name="T4" fmla="*/ 0 w 947"/>
                <a:gd name="T5" fmla="*/ 950 h 950"/>
                <a:gd name="T6" fmla="*/ 212 w 947"/>
                <a:gd name="T7" fmla="*/ 950 h 950"/>
                <a:gd name="T8" fmla="*/ 212 w 947"/>
                <a:gd name="T9" fmla="*/ 345 h 950"/>
                <a:gd name="T10" fmla="*/ 727 w 947"/>
                <a:gd name="T11" fmla="*/ 950 h 950"/>
                <a:gd name="T12" fmla="*/ 947 w 947"/>
                <a:gd name="T13" fmla="*/ 950 h 950"/>
                <a:gd name="T14" fmla="*/ 947 w 947"/>
                <a:gd name="T15" fmla="*/ 0 h 950"/>
                <a:gd name="T16" fmla="*/ 734 w 947"/>
                <a:gd name="T17" fmla="*/ 0 h 950"/>
                <a:gd name="T18" fmla="*/ 734 w 947"/>
                <a:gd name="T19" fmla="*/ 607 h 950"/>
                <a:gd name="T20" fmla="*/ 219 w 947"/>
                <a:gd name="T21" fmla="*/ 0 h 950"/>
                <a:gd name="T22" fmla="*/ 219 w 947"/>
                <a:gd name="T23" fmla="*/ 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950">
                  <a:moveTo>
                    <a:pt x="219" y="0"/>
                  </a:moveTo>
                  <a:lnTo>
                    <a:pt x="0" y="0"/>
                  </a:lnTo>
                  <a:lnTo>
                    <a:pt x="0" y="950"/>
                  </a:lnTo>
                  <a:lnTo>
                    <a:pt x="212" y="950"/>
                  </a:lnTo>
                  <a:lnTo>
                    <a:pt x="212" y="345"/>
                  </a:lnTo>
                  <a:lnTo>
                    <a:pt x="727" y="950"/>
                  </a:lnTo>
                  <a:lnTo>
                    <a:pt x="947" y="950"/>
                  </a:lnTo>
                  <a:lnTo>
                    <a:pt x="947" y="0"/>
                  </a:lnTo>
                  <a:lnTo>
                    <a:pt x="734" y="0"/>
                  </a:lnTo>
                  <a:lnTo>
                    <a:pt x="734" y="607"/>
                  </a:lnTo>
                  <a:lnTo>
                    <a:pt x="219" y="0"/>
                  </a:lnTo>
                  <a:lnTo>
                    <a:pt x="2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 name="Freeform 10"/>
            <p:cNvSpPr>
              <a:spLocks/>
            </p:cNvSpPr>
            <p:nvPr userDrawn="1"/>
          </p:nvSpPr>
          <p:spPr bwMode="auto">
            <a:xfrm>
              <a:off x="-3025775" y="4822825"/>
              <a:ext cx="438150" cy="484188"/>
            </a:xfrm>
            <a:custGeom>
              <a:avLst/>
              <a:gdLst>
                <a:gd name="T0" fmla="*/ 64 w 117"/>
                <a:gd name="T1" fmla="*/ 76 h 129"/>
                <a:gd name="T2" fmla="*/ 96 w 117"/>
                <a:gd name="T3" fmla="*/ 76 h 129"/>
                <a:gd name="T4" fmla="*/ 96 w 117"/>
                <a:gd name="T5" fmla="*/ 100 h 129"/>
                <a:gd name="T6" fmla="*/ 66 w 117"/>
                <a:gd name="T7" fmla="*/ 109 h 129"/>
                <a:gd name="T8" fmla="*/ 23 w 117"/>
                <a:gd name="T9" fmla="*/ 65 h 129"/>
                <a:gd name="T10" fmla="*/ 23 w 117"/>
                <a:gd name="T11" fmla="*/ 64 h 129"/>
                <a:gd name="T12" fmla="*/ 64 w 117"/>
                <a:gd name="T13" fmla="*/ 20 h 129"/>
                <a:gd name="T14" fmla="*/ 98 w 117"/>
                <a:gd name="T15" fmla="*/ 34 h 129"/>
                <a:gd name="T16" fmla="*/ 112 w 117"/>
                <a:gd name="T17" fmla="*/ 17 h 129"/>
                <a:gd name="T18" fmla="*/ 65 w 117"/>
                <a:gd name="T19" fmla="*/ 0 h 129"/>
                <a:gd name="T20" fmla="*/ 0 w 117"/>
                <a:gd name="T21" fmla="*/ 65 h 129"/>
                <a:gd name="T22" fmla="*/ 0 w 117"/>
                <a:gd name="T23" fmla="*/ 65 h 129"/>
                <a:gd name="T24" fmla="*/ 65 w 117"/>
                <a:gd name="T25" fmla="*/ 129 h 129"/>
                <a:gd name="T26" fmla="*/ 117 w 117"/>
                <a:gd name="T27" fmla="*/ 110 h 129"/>
                <a:gd name="T28" fmla="*/ 117 w 117"/>
                <a:gd name="T29" fmla="*/ 57 h 129"/>
                <a:gd name="T30" fmla="*/ 64 w 117"/>
                <a:gd name="T31" fmla="*/ 57 h 129"/>
                <a:gd name="T32" fmla="*/ 64 w 117"/>
                <a:gd name="T33"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29">
                  <a:moveTo>
                    <a:pt x="64" y="76"/>
                  </a:moveTo>
                  <a:cubicBezTo>
                    <a:pt x="96" y="76"/>
                    <a:pt x="96" y="76"/>
                    <a:pt x="96" y="76"/>
                  </a:cubicBezTo>
                  <a:cubicBezTo>
                    <a:pt x="96" y="100"/>
                    <a:pt x="96" y="100"/>
                    <a:pt x="96" y="100"/>
                  </a:cubicBezTo>
                  <a:cubicBezTo>
                    <a:pt x="88" y="105"/>
                    <a:pt x="77" y="109"/>
                    <a:pt x="66" y="109"/>
                  </a:cubicBezTo>
                  <a:cubicBezTo>
                    <a:pt x="40" y="109"/>
                    <a:pt x="23" y="90"/>
                    <a:pt x="23" y="65"/>
                  </a:cubicBezTo>
                  <a:cubicBezTo>
                    <a:pt x="23" y="64"/>
                    <a:pt x="23" y="64"/>
                    <a:pt x="23" y="64"/>
                  </a:cubicBezTo>
                  <a:cubicBezTo>
                    <a:pt x="23" y="40"/>
                    <a:pt x="41" y="20"/>
                    <a:pt x="64" y="20"/>
                  </a:cubicBezTo>
                  <a:cubicBezTo>
                    <a:pt x="79" y="20"/>
                    <a:pt x="89" y="26"/>
                    <a:pt x="98" y="34"/>
                  </a:cubicBezTo>
                  <a:cubicBezTo>
                    <a:pt x="112" y="17"/>
                    <a:pt x="112" y="17"/>
                    <a:pt x="112" y="17"/>
                  </a:cubicBezTo>
                  <a:cubicBezTo>
                    <a:pt x="99" y="6"/>
                    <a:pt x="86" y="0"/>
                    <a:pt x="65" y="0"/>
                  </a:cubicBezTo>
                  <a:cubicBezTo>
                    <a:pt x="27" y="0"/>
                    <a:pt x="0" y="30"/>
                    <a:pt x="0" y="65"/>
                  </a:cubicBezTo>
                  <a:cubicBezTo>
                    <a:pt x="0" y="65"/>
                    <a:pt x="0" y="65"/>
                    <a:pt x="0" y="65"/>
                  </a:cubicBezTo>
                  <a:cubicBezTo>
                    <a:pt x="0" y="101"/>
                    <a:pt x="26" y="129"/>
                    <a:pt x="65" y="129"/>
                  </a:cubicBezTo>
                  <a:cubicBezTo>
                    <a:pt x="87" y="129"/>
                    <a:pt x="104" y="120"/>
                    <a:pt x="117" y="110"/>
                  </a:cubicBezTo>
                  <a:cubicBezTo>
                    <a:pt x="117" y="57"/>
                    <a:pt x="117" y="57"/>
                    <a:pt x="117" y="57"/>
                  </a:cubicBezTo>
                  <a:cubicBezTo>
                    <a:pt x="64" y="57"/>
                    <a:pt x="64" y="57"/>
                    <a:pt x="64" y="57"/>
                  </a:cubicBezTo>
                  <a:cubicBezTo>
                    <a:pt x="64" y="76"/>
                    <a:pt x="64" y="76"/>
                    <a:pt x="64"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11"/>
            <p:cNvSpPr>
              <a:spLocks noEditPoints="1"/>
            </p:cNvSpPr>
            <p:nvPr userDrawn="1"/>
          </p:nvSpPr>
          <p:spPr bwMode="auto">
            <a:xfrm>
              <a:off x="-2538413" y="4822825"/>
              <a:ext cx="487363" cy="484188"/>
            </a:xfrm>
            <a:custGeom>
              <a:avLst/>
              <a:gdLst>
                <a:gd name="T0" fmla="*/ 65 w 130"/>
                <a:gd name="T1" fmla="*/ 0 h 129"/>
                <a:gd name="T2" fmla="*/ 0 w 130"/>
                <a:gd name="T3" fmla="*/ 65 h 129"/>
                <a:gd name="T4" fmla="*/ 0 w 130"/>
                <a:gd name="T5" fmla="*/ 65 h 129"/>
                <a:gd name="T6" fmla="*/ 65 w 130"/>
                <a:gd name="T7" fmla="*/ 129 h 129"/>
                <a:gd name="T8" fmla="*/ 130 w 130"/>
                <a:gd name="T9" fmla="*/ 65 h 129"/>
                <a:gd name="T10" fmla="*/ 130 w 130"/>
                <a:gd name="T11" fmla="*/ 64 h 129"/>
                <a:gd name="T12" fmla="*/ 65 w 130"/>
                <a:gd name="T13" fmla="*/ 0 h 129"/>
                <a:gd name="T14" fmla="*/ 107 w 130"/>
                <a:gd name="T15" fmla="*/ 65 h 129"/>
                <a:gd name="T16" fmla="*/ 65 w 130"/>
                <a:gd name="T17" fmla="*/ 109 h 129"/>
                <a:gd name="T18" fmla="*/ 23 w 130"/>
                <a:gd name="T19" fmla="*/ 65 h 129"/>
                <a:gd name="T20" fmla="*/ 23 w 130"/>
                <a:gd name="T21" fmla="*/ 64 h 129"/>
                <a:gd name="T22" fmla="*/ 65 w 130"/>
                <a:gd name="T23" fmla="*/ 20 h 129"/>
                <a:gd name="T24" fmla="*/ 107 w 130"/>
                <a:gd name="T25" fmla="*/ 65 h 129"/>
                <a:gd name="T26" fmla="*/ 107 w 130"/>
                <a:gd name="T27"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29">
                  <a:moveTo>
                    <a:pt x="65" y="0"/>
                  </a:moveTo>
                  <a:cubicBezTo>
                    <a:pt x="27" y="0"/>
                    <a:pt x="0" y="30"/>
                    <a:pt x="0" y="65"/>
                  </a:cubicBezTo>
                  <a:cubicBezTo>
                    <a:pt x="0" y="65"/>
                    <a:pt x="0" y="65"/>
                    <a:pt x="0" y="65"/>
                  </a:cubicBezTo>
                  <a:cubicBezTo>
                    <a:pt x="0" y="100"/>
                    <a:pt x="27" y="129"/>
                    <a:pt x="65" y="129"/>
                  </a:cubicBezTo>
                  <a:cubicBezTo>
                    <a:pt x="103" y="129"/>
                    <a:pt x="130" y="100"/>
                    <a:pt x="130" y="65"/>
                  </a:cubicBezTo>
                  <a:cubicBezTo>
                    <a:pt x="130" y="64"/>
                    <a:pt x="130" y="64"/>
                    <a:pt x="130" y="64"/>
                  </a:cubicBezTo>
                  <a:cubicBezTo>
                    <a:pt x="130" y="29"/>
                    <a:pt x="103" y="0"/>
                    <a:pt x="65" y="0"/>
                  </a:cubicBezTo>
                  <a:close/>
                  <a:moveTo>
                    <a:pt x="107" y="65"/>
                  </a:moveTo>
                  <a:cubicBezTo>
                    <a:pt x="107" y="89"/>
                    <a:pt x="90" y="109"/>
                    <a:pt x="65" y="109"/>
                  </a:cubicBezTo>
                  <a:cubicBezTo>
                    <a:pt x="40" y="109"/>
                    <a:pt x="23" y="89"/>
                    <a:pt x="23" y="65"/>
                  </a:cubicBezTo>
                  <a:cubicBezTo>
                    <a:pt x="23" y="64"/>
                    <a:pt x="23" y="64"/>
                    <a:pt x="23" y="64"/>
                  </a:cubicBezTo>
                  <a:cubicBezTo>
                    <a:pt x="23" y="40"/>
                    <a:pt x="40" y="20"/>
                    <a:pt x="65" y="20"/>
                  </a:cubicBezTo>
                  <a:cubicBezTo>
                    <a:pt x="89" y="20"/>
                    <a:pt x="107" y="40"/>
                    <a:pt x="107" y="65"/>
                  </a:cubicBezTo>
                  <a:cubicBezTo>
                    <a:pt x="107" y="65"/>
                    <a:pt x="107" y="65"/>
                    <a:pt x="107"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Freeform 12"/>
            <p:cNvSpPr>
              <a:spLocks/>
            </p:cNvSpPr>
            <p:nvPr userDrawn="1"/>
          </p:nvSpPr>
          <p:spPr bwMode="auto">
            <a:xfrm>
              <a:off x="-2058988" y="4830763"/>
              <a:ext cx="461963" cy="471488"/>
            </a:xfrm>
            <a:custGeom>
              <a:avLst/>
              <a:gdLst>
                <a:gd name="T0" fmla="*/ 147 w 291"/>
                <a:gd name="T1" fmla="*/ 227 h 297"/>
                <a:gd name="T2" fmla="*/ 57 w 291"/>
                <a:gd name="T3" fmla="*/ 0 h 297"/>
                <a:gd name="T4" fmla="*/ 0 w 291"/>
                <a:gd name="T5" fmla="*/ 0 h 297"/>
                <a:gd name="T6" fmla="*/ 123 w 291"/>
                <a:gd name="T7" fmla="*/ 297 h 297"/>
                <a:gd name="T8" fmla="*/ 168 w 291"/>
                <a:gd name="T9" fmla="*/ 297 h 297"/>
                <a:gd name="T10" fmla="*/ 291 w 291"/>
                <a:gd name="T11" fmla="*/ 0 h 297"/>
                <a:gd name="T12" fmla="*/ 234 w 291"/>
                <a:gd name="T13" fmla="*/ 0 h 297"/>
                <a:gd name="T14" fmla="*/ 147 w 291"/>
                <a:gd name="T15" fmla="*/ 227 h 297"/>
                <a:gd name="T16" fmla="*/ 147 w 291"/>
                <a:gd name="T17" fmla="*/ 22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97">
                  <a:moveTo>
                    <a:pt x="147" y="227"/>
                  </a:moveTo>
                  <a:lnTo>
                    <a:pt x="57" y="0"/>
                  </a:lnTo>
                  <a:lnTo>
                    <a:pt x="0" y="0"/>
                  </a:lnTo>
                  <a:lnTo>
                    <a:pt x="123" y="297"/>
                  </a:lnTo>
                  <a:lnTo>
                    <a:pt x="168" y="297"/>
                  </a:lnTo>
                  <a:lnTo>
                    <a:pt x="291" y="0"/>
                  </a:lnTo>
                  <a:lnTo>
                    <a:pt x="234" y="0"/>
                  </a:lnTo>
                  <a:lnTo>
                    <a:pt x="147" y="227"/>
                  </a:lnTo>
                  <a:lnTo>
                    <a:pt x="147"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Freeform 13"/>
            <p:cNvSpPr>
              <a:spLocks/>
            </p:cNvSpPr>
            <p:nvPr userDrawn="1"/>
          </p:nvSpPr>
          <p:spPr bwMode="auto">
            <a:xfrm>
              <a:off x="-1541463" y="4830763"/>
              <a:ext cx="349250" cy="468313"/>
            </a:xfrm>
            <a:custGeom>
              <a:avLst/>
              <a:gdLst>
                <a:gd name="T0" fmla="*/ 50 w 220"/>
                <a:gd name="T1" fmla="*/ 170 h 295"/>
                <a:gd name="T2" fmla="*/ 199 w 220"/>
                <a:gd name="T3" fmla="*/ 170 h 295"/>
                <a:gd name="T4" fmla="*/ 199 w 220"/>
                <a:gd name="T5" fmla="*/ 123 h 295"/>
                <a:gd name="T6" fmla="*/ 50 w 220"/>
                <a:gd name="T7" fmla="*/ 123 h 295"/>
                <a:gd name="T8" fmla="*/ 50 w 220"/>
                <a:gd name="T9" fmla="*/ 47 h 295"/>
                <a:gd name="T10" fmla="*/ 218 w 220"/>
                <a:gd name="T11" fmla="*/ 47 h 295"/>
                <a:gd name="T12" fmla="*/ 218 w 220"/>
                <a:gd name="T13" fmla="*/ 0 h 295"/>
                <a:gd name="T14" fmla="*/ 0 w 220"/>
                <a:gd name="T15" fmla="*/ 0 h 295"/>
                <a:gd name="T16" fmla="*/ 0 w 220"/>
                <a:gd name="T17" fmla="*/ 295 h 295"/>
                <a:gd name="T18" fmla="*/ 220 w 220"/>
                <a:gd name="T19" fmla="*/ 295 h 295"/>
                <a:gd name="T20" fmla="*/ 220 w 220"/>
                <a:gd name="T21" fmla="*/ 248 h 295"/>
                <a:gd name="T22" fmla="*/ 50 w 220"/>
                <a:gd name="T23" fmla="*/ 248 h 295"/>
                <a:gd name="T24" fmla="*/ 50 w 220"/>
                <a:gd name="T25" fmla="*/ 170 h 295"/>
                <a:gd name="T26" fmla="*/ 50 w 220"/>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295">
                  <a:moveTo>
                    <a:pt x="50" y="170"/>
                  </a:moveTo>
                  <a:lnTo>
                    <a:pt x="199" y="170"/>
                  </a:lnTo>
                  <a:lnTo>
                    <a:pt x="199" y="123"/>
                  </a:lnTo>
                  <a:lnTo>
                    <a:pt x="50" y="123"/>
                  </a:lnTo>
                  <a:lnTo>
                    <a:pt x="50" y="47"/>
                  </a:lnTo>
                  <a:lnTo>
                    <a:pt x="218" y="47"/>
                  </a:lnTo>
                  <a:lnTo>
                    <a:pt x="218" y="0"/>
                  </a:lnTo>
                  <a:lnTo>
                    <a:pt x="0" y="0"/>
                  </a:lnTo>
                  <a:lnTo>
                    <a:pt x="0" y="295"/>
                  </a:lnTo>
                  <a:lnTo>
                    <a:pt x="220" y="295"/>
                  </a:lnTo>
                  <a:lnTo>
                    <a:pt x="220" y="248"/>
                  </a:lnTo>
                  <a:lnTo>
                    <a:pt x="50" y="248"/>
                  </a:lnTo>
                  <a:lnTo>
                    <a:pt x="50" y="170"/>
                  </a:lnTo>
                  <a:lnTo>
                    <a:pt x="50"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14"/>
            <p:cNvSpPr>
              <a:spLocks noEditPoints="1"/>
            </p:cNvSpPr>
            <p:nvPr userDrawn="1"/>
          </p:nvSpPr>
          <p:spPr bwMode="auto">
            <a:xfrm>
              <a:off x="-1112838" y="4830763"/>
              <a:ext cx="393700" cy="468313"/>
            </a:xfrm>
            <a:custGeom>
              <a:avLst/>
              <a:gdLst>
                <a:gd name="T0" fmla="*/ 101 w 105"/>
                <a:gd name="T1" fmla="*/ 40 h 125"/>
                <a:gd name="T2" fmla="*/ 101 w 105"/>
                <a:gd name="T3" fmla="*/ 40 h 125"/>
                <a:gd name="T4" fmla="*/ 91 w 105"/>
                <a:gd name="T5" fmla="*/ 13 h 125"/>
                <a:gd name="T6" fmla="*/ 55 w 105"/>
                <a:gd name="T7" fmla="*/ 0 h 125"/>
                <a:gd name="T8" fmla="*/ 0 w 105"/>
                <a:gd name="T9" fmla="*/ 0 h 125"/>
                <a:gd name="T10" fmla="*/ 0 w 105"/>
                <a:gd name="T11" fmla="*/ 125 h 125"/>
                <a:gd name="T12" fmla="*/ 22 w 105"/>
                <a:gd name="T13" fmla="*/ 125 h 125"/>
                <a:gd name="T14" fmla="*/ 22 w 105"/>
                <a:gd name="T15" fmla="*/ 81 h 125"/>
                <a:gd name="T16" fmla="*/ 49 w 105"/>
                <a:gd name="T17" fmla="*/ 81 h 125"/>
                <a:gd name="T18" fmla="*/ 80 w 105"/>
                <a:gd name="T19" fmla="*/ 125 h 125"/>
                <a:gd name="T20" fmla="*/ 105 w 105"/>
                <a:gd name="T21" fmla="*/ 125 h 125"/>
                <a:gd name="T22" fmla="*/ 72 w 105"/>
                <a:gd name="T23" fmla="*/ 78 h 125"/>
                <a:gd name="T24" fmla="*/ 101 w 105"/>
                <a:gd name="T25" fmla="*/ 40 h 125"/>
                <a:gd name="T26" fmla="*/ 22 w 105"/>
                <a:gd name="T27" fmla="*/ 62 h 125"/>
                <a:gd name="T28" fmla="*/ 22 w 105"/>
                <a:gd name="T29" fmla="*/ 20 h 125"/>
                <a:gd name="T30" fmla="*/ 53 w 105"/>
                <a:gd name="T31" fmla="*/ 20 h 125"/>
                <a:gd name="T32" fmla="*/ 79 w 105"/>
                <a:gd name="T33" fmla="*/ 41 h 125"/>
                <a:gd name="T34" fmla="*/ 79 w 105"/>
                <a:gd name="T35" fmla="*/ 41 h 125"/>
                <a:gd name="T36" fmla="*/ 54 w 105"/>
                <a:gd name="T37" fmla="*/ 62 h 125"/>
                <a:gd name="T38" fmla="*/ 22 w 105"/>
                <a:gd name="T3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5">
                  <a:moveTo>
                    <a:pt x="101" y="40"/>
                  </a:moveTo>
                  <a:cubicBezTo>
                    <a:pt x="101" y="40"/>
                    <a:pt x="101" y="40"/>
                    <a:pt x="101" y="40"/>
                  </a:cubicBezTo>
                  <a:cubicBezTo>
                    <a:pt x="101" y="29"/>
                    <a:pt x="98" y="20"/>
                    <a:pt x="91" y="13"/>
                  </a:cubicBezTo>
                  <a:cubicBezTo>
                    <a:pt x="83" y="5"/>
                    <a:pt x="71" y="0"/>
                    <a:pt x="55" y="0"/>
                  </a:cubicBezTo>
                  <a:cubicBezTo>
                    <a:pt x="0" y="0"/>
                    <a:pt x="0" y="0"/>
                    <a:pt x="0" y="0"/>
                  </a:cubicBezTo>
                  <a:cubicBezTo>
                    <a:pt x="0" y="125"/>
                    <a:pt x="0" y="125"/>
                    <a:pt x="0" y="125"/>
                  </a:cubicBezTo>
                  <a:cubicBezTo>
                    <a:pt x="22" y="125"/>
                    <a:pt x="22" y="125"/>
                    <a:pt x="22" y="125"/>
                  </a:cubicBezTo>
                  <a:cubicBezTo>
                    <a:pt x="22" y="81"/>
                    <a:pt x="22" y="81"/>
                    <a:pt x="22" y="81"/>
                  </a:cubicBezTo>
                  <a:cubicBezTo>
                    <a:pt x="49" y="81"/>
                    <a:pt x="49" y="81"/>
                    <a:pt x="49" y="81"/>
                  </a:cubicBezTo>
                  <a:cubicBezTo>
                    <a:pt x="80" y="125"/>
                    <a:pt x="80" y="125"/>
                    <a:pt x="80" y="125"/>
                  </a:cubicBezTo>
                  <a:cubicBezTo>
                    <a:pt x="105" y="125"/>
                    <a:pt x="105" y="125"/>
                    <a:pt x="105" y="125"/>
                  </a:cubicBezTo>
                  <a:cubicBezTo>
                    <a:pt x="72" y="78"/>
                    <a:pt x="72" y="78"/>
                    <a:pt x="72" y="78"/>
                  </a:cubicBezTo>
                  <a:cubicBezTo>
                    <a:pt x="89" y="73"/>
                    <a:pt x="101" y="60"/>
                    <a:pt x="101" y="40"/>
                  </a:cubicBezTo>
                  <a:close/>
                  <a:moveTo>
                    <a:pt x="22" y="62"/>
                  </a:moveTo>
                  <a:cubicBezTo>
                    <a:pt x="22" y="20"/>
                    <a:pt x="22" y="20"/>
                    <a:pt x="22" y="20"/>
                  </a:cubicBezTo>
                  <a:cubicBezTo>
                    <a:pt x="53" y="20"/>
                    <a:pt x="53" y="20"/>
                    <a:pt x="53" y="20"/>
                  </a:cubicBezTo>
                  <a:cubicBezTo>
                    <a:pt x="70" y="20"/>
                    <a:pt x="79" y="28"/>
                    <a:pt x="79" y="41"/>
                  </a:cubicBezTo>
                  <a:cubicBezTo>
                    <a:pt x="79" y="41"/>
                    <a:pt x="79" y="41"/>
                    <a:pt x="79" y="41"/>
                  </a:cubicBezTo>
                  <a:cubicBezTo>
                    <a:pt x="79" y="54"/>
                    <a:pt x="69" y="62"/>
                    <a:pt x="54" y="62"/>
                  </a:cubicBezTo>
                  <a:cubicBezTo>
                    <a:pt x="22" y="62"/>
                    <a:pt x="22" y="62"/>
                    <a:pt x="22"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 name="Freeform 15"/>
            <p:cNvSpPr>
              <a:spLocks/>
            </p:cNvSpPr>
            <p:nvPr userDrawn="1"/>
          </p:nvSpPr>
          <p:spPr bwMode="auto">
            <a:xfrm>
              <a:off x="-658813" y="4830763"/>
              <a:ext cx="404813" cy="468313"/>
            </a:xfrm>
            <a:custGeom>
              <a:avLst/>
              <a:gdLst>
                <a:gd name="T0" fmla="*/ 203 w 255"/>
                <a:gd name="T1" fmla="*/ 203 h 295"/>
                <a:gd name="T2" fmla="*/ 47 w 255"/>
                <a:gd name="T3" fmla="*/ 0 h 295"/>
                <a:gd name="T4" fmla="*/ 0 w 255"/>
                <a:gd name="T5" fmla="*/ 0 h 295"/>
                <a:gd name="T6" fmla="*/ 0 w 255"/>
                <a:gd name="T7" fmla="*/ 295 h 295"/>
                <a:gd name="T8" fmla="*/ 49 w 255"/>
                <a:gd name="T9" fmla="*/ 295 h 295"/>
                <a:gd name="T10" fmla="*/ 49 w 255"/>
                <a:gd name="T11" fmla="*/ 85 h 295"/>
                <a:gd name="T12" fmla="*/ 212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49" y="295"/>
                  </a:lnTo>
                  <a:lnTo>
                    <a:pt x="49" y="85"/>
                  </a:lnTo>
                  <a:lnTo>
                    <a:pt x="212" y="295"/>
                  </a:lnTo>
                  <a:lnTo>
                    <a:pt x="255" y="295"/>
                  </a:lnTo>
                  <a:lnTo>
                    <a:pt x="255" y="0"/>
                  </a:lnTo>
                  <a:lnTo>
                    <a:pt x="203" y="0"/>
                  </a:lnTo>
                  <a:lnTo>
                    <a:pt x="203" y="203"/>
                  </a:lnTo>
                  <a:lnTo>
                    <a:pt x="203" y="2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16"/>
            <p:cNvSpPr>
              <a:spLocks/>
            </p:cNvSpPr>
            <p:nvPr userDrawn="1"/>
          </p:nvSpPr>
          <p:spPr bwMode="auto">
            <a:xfrm>
              <a:off x="-171450" y="4830763"/>
              <a:ext cx="457200" cy="468313"/>
            </a:xfrm>
            <a:custGeom>
              <a:avLst/>
              <a:gdLst>
                <a:gd name="T0" fmla="*/ 144 w 288"/>
                <a:gd name="T1" fmla="*/ 139 h 295"/>
                <a:gd name="T2" fmla="*/ 54 w 288"/>
                <a:gd name="T3" fmla="*/ 0 h 295"/>
                <a:gd name="T4" fmla="*/ 0 w 288"/>
                <a:gd name="T5" fmla="*/ 0 h 295"/>
                <a:gd name="T6" fmla="*/ 0 w 288"/>
                <a:gd name="T7" fmla="*/ 295 h 295"/>
                <a:gd name="T8" fmla="*/ 52 w 288"/>
                <a:gd name="T9" fmla="*/ 295 h 295"/>
                <a:gd name="T10" fmla="*/ 52 w 288"/>
                <a:gd name="T11" fmla="*/ 85 h 295"/>
                <a:gd name="T12" fmla="*/ 141 w 288"/>
                <a:gd name="T13" fmla="*/ 222 h 295"/>
                <a:gd name="T14" fmla="*/ 144 w 288"/>
                <a:gd name="T15" fmla="*/ 222 h 295"/>
                <a:gd name="T16" fmla="*/ 236 w 288"/>
                <a:gd name="T17" fmla="*/ 85 h 295"/>
                <a:gd name="T18" fmla="*/ 236 w 288"/>
                <a:gd name="T19" fmla="*/ 295 h 295"/>
                <a:gd name="T20" fmla="*/ 288 w 288"/>
                <a:gd name="T21" fmla="*/ 295 h 295"/>
                <a:gd name="T22" fmla="*/ 288 w 288"/>
                <a:gd name="T23" fmla="*/ 0 h 295"/>
                <a:gd name="T24" fmla="*/ 234 w 288"/>
                <a:gd name="T25" fmla="*/ 0 h 295"/>
                <a:gd name="T26" fmla="*/ 144 w 288"/>
                <a:gd name="T27" fmla="*/ 139 h 295"/>
                <a:gd name="T28" fmla="*/ 144 w 288"/>
                <a:gd name="T29" fmla="*/ 13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295">
                  <a:moveTo>
                    <a:pt x="144" y="139"/>
                  </a:moveTo>
                  <a:lnTo>
                    <a:pt x="54" y="0"/>
                  </a:lnTo>
                  <a:lnTo>
                    <a:pt x="0" y="0"/>
                  </a:lnTo>
                  <a:lnTo>
                    <a:pt x="0" y="295"/>
                  </a:lnTo>
                  <a:lnTo>
                    <a:pt x="52" y="295"/>
                  </a:lnTo>
                  <a:lnTo>
                    <a:pt x="52" y="85"/>
                  </a:lnTo>
                  <a:lnTo>
                    <a:pt x="141" y="222"/>
                  </a:lnTo>
                  <a:lnTo>
                    <a:pt x="144" y="222"/>
                  </a:lnTo>
                  <a:lnTo>
                    <a:pt x="236" y="85"/>
                  </a:lnTo>
                  <a:lnTo>
                    <a:pt x="236" y="295"/>
                  </a:lnTo>
                  <a:lnTo>
                    <a:pt x="288" y="295"/>
                  </a:lnTo>
                  <a:lnTo>
                    <a:pt x="288" y="0"/>
                  </a:lnTo>
                  <a:lnTo>
                    <a:pt x="234" y="0"/>
                  </a:lnTo>
                  <a:lnTo>
                    <a:pt x="144" y="139"/>
                  </a:lnTo>
                  <a:lnTo>
                    <a:pt x="144" y="1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17"/>
            <p:cNvSpPr>
              <a:spLocks/>
            </p:cNvSpPr>
            <p:nvPr userDrawn="1"/>
          </p:nvSpPr>
          <p:spPr bwMode="auto">
            <a:xfrm>
              <a:off x="365125" y="4830763"/>
              <a:ext cx="347663" cy="468313"/>
            </a:xfrm>
            <a:custGeom>
              <a:avLst/>
              <a:gdLst>
                <a:gd name="T0" fmla="*/ 52 w 219"/>
                <a:gd name="T1" fmla="*/ 170 h 295"/>
                <a:gd name="T2" fmla="*/ 198 w 219"/>
                <a:gd name="T3" fmla="*/ 170 h 295"/>
                <a:gd name="T4" fmla="*/ 198 w 219"/>
                <a:gd name="T5" fmla="*/ 123 h 295"/>
                <a:gd name="T6" fmla="*/ 52 w 219"/>
                <a:gd name="T7" fmla="*/ 123 h 295"/>
                <a:gd name="T8" fmla="*/ 52 w 219"/>
                <a:gd name="T9" fmla="*/ 47 h 295"/>
                <a:gd name="T10" fmla="*/ 217 w 219"/>
                <a:gd name="T11" fmla="*/ 47 h 295"/>
                <a:gd name="T12" fmla="*/ 217 w 219"/>
                <a:gd name="T13" fmla="*/ 0 h 295"/>
                <a:gd name="T14" fmla="*/ 0 w 219"/>
                <a:gd name="T15" fmla="*/ 0 h 295"/>
                <a:gd name="T16" fmla="*/ 0 w 219"/>
                <a:gd name="T17" fmla="*/ 295 h 295"/>
                <a:gd name="T18" fmla="*/ 219 w 219"/>
                <a:gd name="T19" fmla="*/ 295 h 295"/>
                <a:gd name="T20" fmla="*/ 219 w 219"/>
                <a:gd name="T21" fmla="*/ 248 h 295"/>
                <a:gd name="T22" fmla="*/ 52 w 219"/>
                <a:gd name="T23" fmla="*/ 248 h 295"/>
                <a:gd name="T24" fmla="*/ 52 w 219"/>
                <a:gd name="T25" fmla="*/ 170 h 295"/>
                <a:gd name="T26" fmla="*/ 52 w 219"/>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95">
                  <a:moveTo>
                    <a:pt x="52" y="170"/>
                  </a:moveTo>
                  <a:lnTo>
                    <a:pt x="198" y="170"/>
                  </a:lnTo>
                  <a:lnTo>
                    <a:pt x="198" y="123"/>
                  </a:lnTo>
                  <a:lnTo>
                    <a:pt x="52" y="123"/>
                  </a:lnTo>
                  <a:lnTo>
                    <a:pt x="52" y="47"/>
                  </a:lnTo>
                  <a:lnTo>
                    <a:pt x="217" y="47"/>
                  </a:lnTo>
                  <a:lnTo>
                    <a:pt x="217" y="0"/>
                  </a:lnTo>
                  <a:lnTo>
                    <a:pt x="0" y="0"/>
                  </a:lnTo>
                  <a:lnTo>
                    <a:pt x="0" y="295"/>
                  </a:lnTo>
                  <a:lnTo>
                    <a:pt x="219" y="295"/>
                  </a:lnTo>
                  <a:lnTo>
                    <a:pt x="219" y="248"/>
                  </a:lnTo>
                  <a:lnTo>
                    <a:pt x="52" y="248"/>
                  </a:lnTo>
                  <a:lnTo>
                    <a:pt x="52" y="170"/>
                  </a:lnTo>
                  <a:lnTo>
                    <a:pt x="52"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18"/>
            <p:cNvSpPr>
              <a:spLocks/>
            </p:cNvSpPr>
            <p:nvPr userDrawn="1"/>
          </p:nvSpPr>
          <p:spPr bwMode="auto">
            <a:xfrm>
              <a:off x="795338" y="4830763"/>
              <a:ext cx="404813" cy="468313"/>
            </a:xfrm>
            <a:custGeom>
              <a:avLst/>
              <a:gdLst>
                <a:gd name="T0" fmla="*/ 203 w 255"/>
                <a:gd name="T1" fmla="*/ 203 h 295"/>
                <a:gd name="T2" fmla="*/ 47 w 255"/>
                <a:gd name="T3" fmla="*/ 0 h 295"/>
                <a:gd name="T4" fmla="*/ 0 w 255"/>
                <a:gd name="T5" fmla="*/ 0 h 295"/>
                <a:gd name="T6" fmla="*/ 0 w 255"/>
                <a:gd name="T7" fmla="*/ 295 h 295"/>
                <a:gd name="T8" fmla="*/ 50 w 255"/>
                <a:gd name="T9" fmla="*/ 295 h 295"/>
                <a:gd name="T10" fmla="*/ 50 w 255"/>
                <a:gd name="T11" fmla="*/ 85 h 295"/>
                <a:gd name="T12" fmla="*/ 213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50" y="295"/>
                  </a:lnTo>
                  <a:lnTo>
                    <a:pt x="50" y="85"/>
                  </a:lnTo>
                  <a:lnTo>
                    <a:pt x="213" y="295"/>
                  </a:lnTo>
                  <a:lnTo>
                    <a:pt x="255" y="295"/>
                  </a:lnTo>
                  <a:lnTo>
                    <a:pt x="255" y="0"/>
                  </a:lnTo>
                  <a:lnTo>
                    <a:pt x="203" y="0"/>
                  </a:lnTo>
                  <a:lnTo>
                    <a:pt x="203" y="203"/>
                  </a:lnTo>
                  <a:lnTo>
                    <a:pt x="203" y="2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6" name="Freeform 19"/>
            <p:cNvSpPr>
              <a:spLocks/>
            </p:cNvSpPr>
            <p:nvPr userDrawn="1"/>
          </p:nvSpPr>
          <p:spPr bwMode="auto">
            <a:xfrm>
              <a:off x="1263650" y="4830763"/>
              <a:ext cx="379413" cy="468313"/>
            </a:xfrm>
            <a:custGeom>
              <a:avLst/>
              <a:gdLst>
                <a:gd name="T0" fmla="*/ 0 w 239"/>
                <a:gd name="T1" fmla="*/ 49 h 295"/>
                <a:gd name="T2" fmla="*/ 95 w 239"/>
                <a:gd name="T3" fmla="*/ 49 h 295"/>
                <a:gd name="T4" fmla="*/ 95 w 239"/>
                <a:gd name="T5" fmla="*/ 295 h 295"/>
                <a:gd name="T6" fmla="*/ 147 w 239"/>
                <a:gd name="T7" fmla="*/ 295 h 295"/>
                <a:gd name="T8" fmla="*/ 147 w 239"/>
                <a:gd name="T9" fmla="*/ 49 h 295"/>
                <a:gd name="T10" fmla="*/ 239 w 239"/>
                <a:gd name="T11" fmla="*/ 49 h 295"/>
                <a:gd name="T12" fmla="*/ 239 w 239"/>
                <a:gd name="T13" fmla="*/ 0 h 295"/>
                <a:gd name="T14" fmla="*/ 0 w 239"/>
                <a:gd name="T15" fmla="*/ 0 h 295"/>
                <a:gd name="T16" fmla="*/ 0 w 239"/>
                <a:gd name="T17" fmla="*/ 49 h 295"/>
                <a:gd name="T18" fmla="*/ 0 w 239"/>
                <a:gd name="T19" fmla="*/ 4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95">
                  <a:moveTo>
                    <a:pt x="0" y="49"/>
                  </a:moveTo>
                  <a:lnTo>
                    <a:pt x="95" y="49"/>
                  </a:lnTo>
                  <a:lnTo>
                    <a:pt x="95" y="295"/>
                  </a:lnTo>
                  <a:lnTo>
                    <a:pt x="147" y="295"/>
                  </a:lnTo>
                  <a:lnTo>
                    <a:pt x="147" y="49"/>
                  </a:lnTo>
                  <a:lnTo>
                    <a:pt x="239" y="49"/>
                  </a:lnTo>
                  <a:lnTo>
                    <a:pt x="239" y="0"/>
                  </a:lnTo>
                  <a:lnTo>
                    <a:pt x="0" y="0"/>
                  </a:lnTo>
                  <a:lnTo>
                    <a:pt x="0" y="49"/>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7" name="Freeform 20"/>
            <p:cNvSpPr>
              <a:spLocks/>
            </p:cNvSpPr>
            <p:nvPr userDrawn="1"/>
          </p:nvSpPr>
          <p:spPr bwMode="auto">
            <a:xfrm>
              <a:off x="-1390650" y="3067050"/>
              <a:ext cx="1211263" cy="1571625"/>
            </a:xfrm>
            <a:custGeom>
              <a:avLst/>
              <a:gdLst>
                <a:gd name="T0" fmla="*/ 193 w 323"/>
                <a:gd name="T1" fmla="*/ 169 h 419"/>
                <a:gd name="T2" fmla="*/ 105 w 323"/>
                <a:gd name="T3" fmla="*/ 116 h 419"/>
                <a:gd name="T4" fmla="*/ 105 w 323"/>
                <a:gd name="T5" fmla="*/ 114 h 419"/>
                <a:gd name="T6" fmla="*/ 158 w 323"/>
                <a:gd name="T7" fmla="*/ 79 h 419"/>
                <a:gd name="T8" fmla="*/ 264 w 323"/>
                <a:gd name="T9" fmla="*/ 119 h 419"/>
                <a:gd name="T10" fmla="*/ 311 w 323"/>
                <a:gd name="T11" fmla="*/ 52 h 419"/>
                <a:gd name="T12" fmla="*/ 159 w 323"/>
                <a:gd name="T13" fmla="*/ 0 h 419"/>
                <a:gd name="T14" fmla="*/ 16 w 323"/>
                <a:gd name="T15" fmla="*/ 123 h 419"/>
                <a:gd name="T16" fmla="*/ 16 w 323"/>
                <a:gd name="T17" fmla="*/ 124 h 419"/>
                <a:gd name="T18" fmla="*/ 151 w 323"/>
                <a:gd name="T19" fmla="*/ 249 h 419"/>
                <a:gd name="T20" fmla="*/ 234 w 323"/>
                <a:gd name="T21" fmla="*/ 300 h 419"/>
                <a:gd name="T22" fmla="*/ 234 w 323"/>
                <a:gd name="T23" fmla="*/ 301 h 419"/>
                <a:gd name="T24" fmla="*/ 175 w 323"/>
                <a:gd name="T25" fmla="*/ 340 h 419"/>
                <a:gd name="T26" fmla="*/ 53 w 323"/>
                <a:gd name="T27" fmla="*/ 290 h 419"/>
                <a:gd name="T28" fmla="*/ 0 w 323"/>
                <a:gd name="T29" fmla="*/ 354 h 419"/>
                <a:gd name="T30" fmla="*/ 173 w 323"/>
                <a:gd name="T31" fmla="*/ 419 h 419"/>
                <a:gd name="T32" fmla="*/ 323 w 323"/>
                <a:gd name="T33" fmla="*/ 293 h 419"/>
                <a:gd name="T34" fmla="*/ 323 w 323"/>
                <a:gd name="T35" fmla="*/ 292 h 419"/>
                <a:gd name="T36" fmla="*/ 193 w 323"/>
                <a:gd name="T37" fmla="*/ 16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3" h="419">
                  <a:moveTo>
                    <a:pt x="193" y="169"/>
                  </a:moveTo>
                  <a:cubicBezTo>
                    <a:pt x="123" y="151"/>
                    <a:pt x="105" y="142"/>
                    <a:pt x="105" y="116"/>
                  </a:cubicBezTo>
                  <a:cubicBezTo>
                    <a:pt x="105" y="114"/>
                    <a:pt x="105" y="114"/>
                    <a:pt x="105" y="114"/>
                  </a:cubicBezTo>
                  <a:cubicBezTo>
                    <a:pt x="105" y="95"/>
                    <a:pt x="124" y="79"/>
                    <a:pt x="158" y="79"/>
                  </a:cubicBezTo>
                  <a:cubicBezTo>
                    <a:pt x="192" y="79"/>
                    <a:pt x="228" y="94"/>
                    <a:pt x="264" y="119"/>
                  </a:cubicBezTo>
                  <a:cubicBezTo>
                    <a:pt x="311" y="52"/>
                    <a:pt x="311" y="52"/>
                    <a:pt x="311" y="52"/>
                  </a:cubicBezTo>
                  <a:cubicBezTo>
                    <a:pt x="269" y="18"/>
                    <a:pt x="219" y="0"/>
                    <a:pt x="159" y="0"/>
                  </a:cubicBezTo>
                  <a:cubicBezTo>
                    <a:pt x="76" y="0"/>
                    <a:pt x="16" y="49"/>
                    <a:pt x="16" y="123"/>
                  </a:cubicBezTo>
                  <a:cubicBezTo>
                    <a:pt x="16" y="124"/>
                    <a:pt x="16" y="124"/>
                    <a:pt x="16" y="124"/>
                  </a:cubicBezTo>
                  <a:cubicBezTo>
                    <a:pt x="16" y="205"/>
                    <a:pt x="69" y="227"/>
                    <a:pt x="151" y="249"/>
                  </a:cubicBezTo>
                  <a:cubicBezTo>
                    <a:pt x="220" y="266"/>
                    <a:pt x="234" y="278"/>
                    <a:pt x="234" y="300"/>
                  </a:cubicBezTo>
                  <a:cubicBezTo>
                    <a:pt x="234" y="301"/>
                    <a:pt x="234" y="301"/>
                    <a:pt x="234" y="301"/>
                  </a:cubicBezTo>
                  <a:cubicBezTo>
                    <a:pt x="234" y="325"/>
                    <a:pt x="212" y="340"/>
                    <a:pt x="175" y="340"/>
                  </a:cubicBezTo>
                  <a:cubicBezTo>
                    <a:pt x="128" y="340"/>
                    <a:pt x="90" y="321"/>
                    <a:pt x="53" y="290"/>
                  </a:cubicBezTo>
                  <a:cubicBezTo>
                    <a:pt x="0" y="354"/>
                    <a:pt x="0" y="354"/>
                    <a:pt x="0" y="354"/>
                  </a:cubicBezTo>
                  <a:cubicBezTo>
                    <a:pt x="49" y="398"/>
                    <a:pt x="111" y="419"/>
                    <a:pt x="173" y="419"/>
                  </a:cubicBezTo>
                  <a:cubicBezTo>
                    <a:pt x="261" y="419"/>
                    <a:pt x="323" y="374"/>
                    <a:pt x="323" y="293"/>
                  </a:cubicBezTo>
                  <a:cubicBezTo>
                    <a:pt x="323" y="292"/>
                    <a:pt x="323" y="292"/>
                    <a:pt x="323" y="292"/>
                  </a:cubicBezTo>
                  <a:cubicBezTo>
                    <a:pt x="323" y="221"/>
                    <a:pt x="276" y="191"/>
                    <a:pt x="193" y="1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21"/>
            <p:cNvSpPr>
              <a:spLocks/>
            </p:cNvSpPr>
            <p:nvPr userDrawn="1"/>
          </p:nvSpPr>
          <p:spPr bwMode="auto">
            <a:xfrm>
              <a:off x="-2276475" y="239713"/>
              <a:ext cx="965200" cy="2339975"/>
            </a:xfrm>
            <a:custGeom>
              <a:avLst/>
              <a:gdLst>
                <a:gd name="T0" fmla="*/ 257 w 257"/>
                <a:gd name="T1" fmla="*/ 624 h 624"/>
                <a:gd name="T2" fmla="*/ 177 w 257"/>
                <a:gd name="T3" fmla="*/ 510 h 624"/>
                <a:gd name="T4" fmla="*/ 152 w 257"/>
                <a:gd name="T5" fmla="*/ 324 h 624"/>
                <a:gd name="T6" fmla="*/ 173 w 257"/>
                <a:gd name="T7" fmla="*/ 119 h 624"/>
                <a:gd name="T8" fmla="*/ 173 w 257"/>
                <a:gd name="T9" fmla="*/ 118 h 624"/>
                <a:gd name="T10" fmla="*/ 195 w 257"/>
                <a:gd name="T11" fmla="*/ 88 h 624"/>
                <a:gd name="T12" fmla="*/ 44 w 257"/>
                <a:gd name="T13" fmla="*/ 7 h 624"/>
                <a:gd name="T14" fmla="*/ 33 w 257"/>
                <a:gd name="T15" fmla="*/ 2 h 624"/>
                <a:gd name="T16" fmla="*/ 33 w 257"/>
                <a:gd name="T17" fmla="*/ 2 h 624"/>
                <a:gd name="T18" fmla="*/ 33 w 257"/>
                <a:gd name="T19" fmla="*/ 2 h 624"/>
                <a:gd name="T20" fmla="*/ 25 w 257"/>
                <a:gd name="T21" fmla="*/ 0 h 624"/>
                <a:gd name="T22" fmla="*/ 9 w 257"/>
                <a:gd name="T23" fmla="*/ 15 h 624"/>
                <a:gd name="T24" fmla="*/ 5 w 257"/>
                <a:gd name="T25" fmla="*/ 55 h 624"/>
                <a:gd name="T26" fmla="*/ 0 w 257"/>
                <a:gd name="T27" fmla="*/ 157 h 624"/>
                <a:gd name="T28" fmla="*/ 73 w 257"/>
                <a:gd name="T29" fmla="*/ 496 h 624"/>
                <a:gd name="T30" fmla="*/ 257 w 257"/>
                <a:gd name="T31"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624">
                  <a:moveTo>
                    <a:pt x="257" y="624"/>
                  </a:moveTo>
                  <a:cubicBezTo>
                    <a:pt x="229" y="602"/>
                    <a:pt x="195" y="566"/>
                    <a:pt x="177" y="510"/>
                  </a:cubicBezTo>
                  <a:cubicBezTo>
                    <a:pt x="160" y="457"/>
                    <a:pt x="152" y="394"/>
                    <a:pt x="152" y="324"/>
                  </a:cubicBezTo>
                  <a:cubicBezTo>
                    <a:pt x="152" y="226"/>
                    <a:pt x="168" y="142"/>
                    <a:pt x="173" y="119"/>
                  </a:cubicBezTo>
                  <a:cubicBezTo>
                    <a:pt x="173" y="118"/>
                    <a:pt x="173" y="118"/>
                    <a:pt x="173" y="118"/>
                  </a:cubicBezTo>
                  <a:cubicBezTo>
                    <a:pt x="176" y="104"/>
                    <a:pt x="184" y="93"/>
                    <a:pt x="195" y="88"/>
                  </a:cubicBezTo>
                  <a:cubicBezTo>
                    <a:pt x="121" y="40"/>
                    <a:pt x="57" y="12"/>
                    <a:pt x="44" y="7"/>
                  </a:cubicBezTo>
                  <a:cubicBezTo>
                    <a:pt x="37" y="4"/>
                    <a:pt x="33" y="2"/>
                    <a:pt x="33" y="2"/>
                  </a:cubicBezTo>
                  <a:cubicBezTo>
                    <a:pt x="33" y="2"/>
                    <a:pt x="33" y="2"/>
                    <a:pt x="33" y="2"/>
                  </a:cubicBezTo>
                  <a:cubicBezTo>
                    <a:pt x="33" y="2"/>
                    <a:pt x="33" y="2"/>
                    <a:pt x="33" y="2"/>
                  </a:cubicBezTo>
                  <a:cubicBezTo>
                    <a:pt x="30" y="1"/>
                    <a:pt x="27" y="0"/>
                    <a:pt x="25" y="0"/>
                  </a:cubicBezTo>
                  <a:cubicBezTo>
                    <a:pt x="16" y="0"/>
                    <a:pt x="11" y="6"/>
                    <a:pt x="9" y="15"/>
                  </a:cubicBezTo>
                  <a:cubicBezTo>
                    <a:pt x="9" y="15"/>
                    <a:pt x="7" y="30"/>
                    <a:pt x="5" y="55"/>
                  </a:cubicBezTo>
                  <a:cubicBezTo>
                    <a:pt x="3" y="78"/>
                    <a:pt x="0" y="114"/>
                    <a:pt x="0" y="157"/>
                  </a:cubicBezTo>
                  <a:cubicBezTo>
                    <a:pt x="0" y="253"/>
                    <a:pt x="13" y="391"/>
                    <a:pt x="73" y="496"/>
                  </a:cubicBezTo>
                  <a:cubicBezTo>
                    <a:pt x="119" y="576"/>
                    <a:pt x="185" y="621"/>
                    <a:pt x="257" y="6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22"/>
            <p:cNvSpPr>
              <a:spLocks/>
            </p:cNvSpPr>
            <p:nvPr userDrawn="1"/>
          </p:nvSpPr>
          <p:spPr bwMode="auto">
            <a:xfrm>
              <a:off x="-704850" y="663575"/>
              <a:ext cx="998538" cy="1968500"/>
            </a:xfrm>
            <a:custGeom>
              <a:avLst/>
              <a:gdLst>
                <a:gd name="T0" fmla="*/ 50 w 266"/>
                <a:gd name="T1" fmla="*/ 520 h 525"/>
                <a:gd name="T2" fmla="*/ 78 w 266"/>
                <a:gd name="T3" fmla="*/ 525 h 525"/>
                <a:gd name="T4" fmla="*/ 78 w 266"/>
                <a:gd name="T5" fmla="*/ 525 h 525"/>
                <a:gd name="T6" fmla="*/ 243 w 266"/>
                <a:gd name="T7" fmla="*/ 389 h 525"/>
                <a:gd name="T8" fmla="*/ 266 w 266"/>
                <a:gd name="T9" fmla="*/ 211 h 525"/>
                <a:gd name="T10" fmla="*/ 249 w 266"/>
                <a:gd name="T11" fmla="*/ 27 h 525"/>
                <a:gd name="T12" fmla="*/ 246 w 266"/>
                <a:gd name="T13" fmla="*/ 11 h 525"/>
                <a:gd name="T14" fmla="*/ 238 w 266"/>
                <a:gd name="T15" fmla="*/ 0 h 525"/>
                <a:gd name="T16" fmla="*/ 232 w 266"/>
                <a:gd name="T17" fmla="*/ 3 h 525"/>
                <a:gd name="T18" fmla="*/ 225 w 266"/>
                <a:gd name="T19" fmla="*/ 8 h 525"/>
                <a:gd name="T20" fmla="*/ 207 w 266"/>
                <a:gd name="T21" fmla="*/ 24 h 525"/>
                <a:gd name="T22" fmla="*/ 146 w 266"/>
                <a:gd name="T23" fmla="*/ 84 h 525"/>
                <a:gd name="T24" fmla="*/ 23 w 266"/>
                <a:gd name="T25" fmla="*/ 289 h 525"/>
                <a:gd name="T26" fmla="*/ 0 w 266"/>
                <a:gd name="T27" fmla="*/ 417 h 525"/>
                <a:gd name="T28" fmla="*/ 13 w 266"/>
                <a:gd name="T29" fmla="*/ 483 h 525"/>
                <a:gd name="T30" fmla="*/ 50 w 266"/>
                <a:gd name="T31" fmla="*/ 52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525">
                  <a:moveTo>
                    <a:pt x="50" y="520"/>
                  </a:moveTo>
                  <a:cubicBezTo>
                    <a:pt x="57" y="523"/>
                    <a:pt x="67" y="525"/>
                    <a:pt x="78" y="525"/>
                  </a:cubicBezTo>
                  <a:cubicBezTo>
                    <a:pt x="78" y="525"/>
                    <a:pt x="78" y="525"/>
                    <a:pt x="78" y="525"/>
                  </a:cubicBezTo>
                  <a:cubicBezTo>
                    <a:pt x="129" y="525"/>
                    <a:pt x="213" y="483"/>
                    <a:pt x="243" y="389"/>
                  </a:cubicBezTo>
                  <a:cubicBezTo>
                    <a:pt x="258" y="338"/>
                    <a:pt x="266" y="278"/>
                    <a:pt x="266" y="211"/>
                  </a:cubicBezTo>
                  <a:cubicBezTo>
                    <a:pt x="266" y="127"/>
                    <a:pt x="254" y="54"/>
                    <a:pt x="249" y="27"/>
                  </a:cubicBezTo>
                  <a:cubicBezTo>
                    <a:pt x="247" y="16"/>
                    <a:pt x="246" y="11"/>
                    <a:pt x="246" y="11"/>
                  </a:cubicBezTo>
                  <a:cubicBezTo>
                    <a:pt x="245" y="6"/>
                    <a:pt x="242" y="0"/>
                    <a:pt x="238" y="0"/>
                  </a:cubicBezTo>
                  <a:cubicBezTo>
                    <a:pt x="236" y="0"/>
                    <a:pt x="234" y="1"/>
                    <a:pt x="232" y="3"/>
                  </a:cubicBezTo>
                  <a:cubicBezTo>
                    <a:pt x="231" y="3"/>
                    <a:pt x="229" y="5"/>
                    <a:pt x="225" y="8"/>
                  </a:cubicBezTo>
                  <a:cubicBezTo>
                    <a:pt x="221" y="12"/>
                    <a:pt x="215" y="17"/>
                    <a:pt x="207" y="24"/>
                  </a:cubicBezTo>
                  <a:cubicBezTo>
                    <a:pt x="195" y="34"/>
                    <a:pt x="173" y="55"/>
                    <a:pt x="146" y="84"/>
                  </a:cubicBezTo>
                  <a:cubicBezTo>
                    <a:pt x="104" y="131"/>
                    <a:pt x="49" y="204"/>
                    <a:pt x="23" y="289"/>
                  </a:cubicBezTo>
                  <a:cubicBezTo>
                    <a:pt x="7" y="339"/>
                    <a:pt x="0" y="382"/>
                    <a:pt x="0" y="417"/>
                  </a:cubicBezTo>
                  <a:cubicBezTo>
                    <a:pt x="0" y="443"/>
                    <a:pt x="4" y="465"/>
                    <a:pt x="13" y="483"/>
                  </a:cubicBezTo>
                  <a:cubicBezTo>
                    <a:pt x="21" y="500"/>
                    <a:pt x="33" y="512"/>
                    <a:pt x="50" y="5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23"/>
            <p:cNvSpPr>
              <a:spLocks/>
            </p:cNvSpPr>
            <p:nvPr userDrawn="1"/>
          </p:nvSpPr>
          <p:spPr bwMode="auto">
            <a:xfrm>
              <a:off x="-1597025" y="663575"/>
              <a:ext cx="900113" cy="1968500"/>
            </a:xfrm>
            <a:custGeom>
              <a:avLst/>
              <a:gdLst>
                <a:gd name="T0" fmla="*/ 238 w 240"/>
                <a:gd name="T1" fmla="*/ 267 h 525"/>
                <a:gd name="T2" fmla="*/ 240 w 240"/>
                <a:gd name="T3" fmla="*/ 261 h 525"/>
                <a:gd name="T4" fmla="*/ 43 w 240"/>
                <a:gd name="T5" fmla="*/ 8 h 525"/>
                <a:gd name="T6" fmla="*/ 36 w 240"/>
                <a:gd name="T7" fmla="*/ 3 h 525"/>
                <a:gd name="T8" fmla="*/ 29 w 240"/>
                <a:gd name="T9" fmla="*/ 0 h 525"/>
                <a:gd name="T10" fmla="*/ 21 w 240"/>
                <a:gd name="T11" fmla="*/ 11 h 525"/>
                <a:gd name="T12" fmla="*/ 18 w 240"/>
                <a:gd name="T13" fmla="*/ 27 h 525"/>
                <a:gd name="T14" fmla="*/ 10 w 240"/>
                <a:gd name="T15" fmla="*/ 70 h 525"/>
                <a:gd name="T16" fmla="*/ 0 w 240"/>
                <a:gd name="T17" fmla="*/ 211 h 525"/>
                <a:gd name="T18" fmla="*/ 24 w 240"/>
                <a:gd name="T19" fmla="*/ 388 h 525"/>
                <a:gd name="T20" fmla="*/ 193 w 240"/>
                <a:gd name="T21" fmla="*/ 525 h 525"/>
                <a:gd name="T22" fmla="*/ 193 w 240"/>
                <a:gd name="T23" fmla="*/ 525 h 525"/>
                <a:gd name="T24" fmla="*/ 222 w 240"/>
                <a:gd name="T25" fmla="*/ 520 h 525"/>
                <a:gd name="T26" fmla="*/ 235 w 240"/>
                <a:gd name="T27" fmla="*/ 513 h 525"/>
                <a:gd name="T28" fmla="*/ 224 w 240"/>
                <a:gd name="T29" fmla="*/ 495 h 525"/>
                <a:gd name="T30" fmla="*/ 209 w 240"/>
                <a:gd name="T31" fmla="*/ 417 h 525"/>
                <a:gd name="T32" fmla="*/ 233 w 240"/>
                <a:gd name="T33" fmla="*/ 281 h 525"/>
                <a:gd name="T34" fmla="*/ 238 w 240"/>
                <a:gd name="T35" fmla="*/ 26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525">
                  <a:moveTo>
                    <a:pt x="238" y="267"/>
                  </a:moveTo>
                  <a:cubicBezTo>
                    <a:pt x="238" y="265"/>
                    <a:pt x="239" y="263"/>
                    <a:pt x="240" y="261"/>
                  </a:cubicBezTo>
                  <a:cubicBezTo>
                    <a:pt x="184" y="123"/>
                    <a:pt x="57" y="20"/>
                    <a:pt x="43" y="8"/>
                  </a:cubicBezTo>
                  <a:cubicBezTo>
                    <a:pt x="38" y="5"/>
                    <a:pt x="36" y="3"/>
                    <a:pt x="36" y="3"/>
                  </a:cubicBezTo>
                  <a:cubicBezTo>
                    <a:pt x="33" y="1"/>
                    <a:pt x="31" y="0"/>
                    <a:pt x="29" y="0"/>
                  </a:cubicBezTo>
                  <a:cubicBezTo>
                    <a:pt x="25" y="0"/>
                    <a:pt x="22" y="6"/>
                    <a:pt x="21" y="11"/>
                  </a:cubicBezTo>
                  <a:cubicBezTo>
                    <a:pt x="20" y="12"/>
                    <a:pt x="19" y="17"/>
                    <a:pt x="18" y="27"/>
                  </a:cubicBezTo>
                  <a:cubicBezTo>
                    <a:pt x="16" y="34"/>
                    <a:pt x="13" y="49"/>
                    <a:pt x="10" y="70"/>
                  </a:cubicBezTo>
                  <a:cubicBezTo>
                    <a:pt x="6" y="103"/>
                    <a:pt x="0" y="154"/>
                    <a:pt x="0" y="211"/>
                  </a:cubicBezTo>
                  <a:cubicBezTo>
                    <a:pt x="0" y="279"/>
                    <a:pt x="8" y="339"/>
                    <a:pt x="24" y="388"/>
                  </a:cubicBezTo>
                  <a:cubicBezTo>
                    <a:pt x="54" y="483"/>
                    <a:pt x="140" y="525"/>
                    <a:pt x="193" y="525"/>
                  </a:cubicBezTo>
                  <a:cubicBezTo>
                    <a:pt x="193" y="525"/>
                    <a:pt x="193" y="525"/>
                    <a:pt x="193" y="525"/>
                  </a:cubicBezTo>
                  <a:cubicBezTo>
                    <a:pt x="204" y="525"/>
                    <a:pt x="214" y="523"/>
                    <a:pt x="222" y="520"/>
                  </a:cubicBezTo>
                  <a:cubicBezTo>
                    <a:pt x="226" y="518"/>
                    <a:pt x="230" y="516"/>
                    <a:pt x="235" y="513"/>
                  </a:cubicBezTo>
                  <a:cubicBezTo>
                    <a:pt x="231" y="508"/>
                    <a:pt x="227" y="502"/>
                    <a:pt x="224" y="495"/>
                  </a:cubicBezTo>
                  <a:cubicBezTo>
                    <a:pt x="214" y="474"/>
                    <a:pt x="209" y="449"/>
                    <a:pt x="209" y="417"/>
                  </a:cubicBezTo>
                  <a:cubicBezTo>
                    <a:pt x="209" y="378"/>
                    <a:pt x="217" y="332"/>
                    <a:pt x="233" y="281"/>
                  </a:cubicBezTo>
                  <a:cubicBezTo>
                    <a:pt x="235" y="276"/>
                    <a:pt x="236" y="271"/>
                    <a:pt x="238" y="2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24"/>
            <p:cNvSpPr>
              <a:spLocks/>
            </p:cNvSpPr>
            <p:nvPr userDrawn="1"/>
          </p:nvSpPr>
          <p:spPr bwMode="auto">
            <a:xfrm>
              <a:off x="-1143000" y="-179387"/>
              <a:ext cx="982663" cy="1682750"/>
            </a:xfrm>
            <a:custGeom>
              <a:avLst/>
              <a:gdLst>
                <a:gd name="T0" fmla="*/ 134 w 262"/>
                <a:gd name="T1" fmla="*/ 449 h 449"/>
                <a:gd name="T2" fmla="*/ 262 w 262"/>
                <a:gd name="T3" fmla="*/ 268 h 449"/>
                <a:gd name="T4" fmla="*/ 147 w 262"/>
                <a:gd name="T5" fmla="*/ 18 h 449"/>
                <a:gd name="T6" fmla="*/ 140 w 262"/>
                <a:gd name="T7" fmla="*/ 7 h 449"/>
                <a:gd name="T8" fmla="*/ 131 w 262"/>
                <a:gd name="T9" fmla="*/ 0 h 449"/>
                <a:gd name="T10" fmla="*/ 122 w 262"/>
                <a:gd name="T11" fmla="*/ 7 h 449"/>
                <a:gd name="T12" fmla="*/ 115 w 262"/>
                <a:gd name="T13" fmla="*/ 18 h 449"/>
                <a:gd name="T14" fmla="*/ 96 w 262"/>
                <a:gd name="T15" fmla="*/ 50 h 449"/>
                <a:gd name="T16" fmla="*/ 40 w 262"/>
                <a:gd name="T17" fmla="*/ 162 h 449"/>
                <a:gd name="T18" fmla="*/ 0 w 262"/>
                <a:gd name="T19" fmla="*/ 265 h 449"/>
                <a:gd name="T20" fmla="*/ 134 w 262"/>
                <a:gd name="T21"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449">
                  <a:moveTo>
                    <a:pt x="134" y="449"/>
                  </a:moveTo>
                  <a:cubicBezTo>
                    <a:pt x="162" y="388"/>
                    <a:pt x="205" y="327"/>
                    <a:pt x="262" y="268"/>
                  </a:cubicBezTo>
                  <a:cubicBezTo>
                    <a:pt x="223" y="150"/>
                    <a:pt x="169" y="54"/>
                    <a:pt x="147" y="18"/>
                  </a:cubicBezTo>
                  <a:cubicBezTo>
                    <a:pt x="143" y="11"/>
                    <a:pt x="140" y="7"/>
                    <a:pt x="140" y="7"/>
                  </a:cubicBezTo>
                  <a:cubicBezTo>
                    <a:pt x="136" y="0"/>
                    <a:pt x="132" y="0"/>
                    <a:pt x="131" y="0"/>
                  </a:cubicBezTo>
                  <a:cubicBezTo>
                    <a:pt x="128" y="0"/>
                    <a:pt x="125" y="2"/>
                    <a:pt x="122" y="7"/>
                  </a:cubicBezTo>
                  <a:cubicBezTo>
                    <a:pt x="122" y="7"/>
                    <a:pt x="119" y="11"/>
                    <a:pt x="115" y="18"/>
                  </a:cubicBezTo>
                  <a:cubicBezTo>
                    <a:pt x="108" y="29"/>
                    <a:pt x="102" y="39"/>
                    <a:pt x="96" y="50"/>
                  </a:cubicBezTo>
                  <a:cubicBezTo>
                    <a:pt x="83" y="74"/>
                    <a:pt x="62" y="113"/>
                    <a:pt x="40" y="162"/>
                  </a:cubicBezTo>
                  <a:cubicBezTo>
                    <a:pt x="26" y="196"/>
                    <a:pt x="12" y="230"/>
                    <a:pt x="0" y="265"/>
                  </a:cubicBezTo>
                  <a:cubicBezTo>
                    <a:pt x="42" y="307"/>
                    <a:pt x="97" y="371"/>
                    <a:pt x="134" y="4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25"/>
            <p:cNvSpPr>
              <a:spLocks/>
            </p:cNvSpPr>
            <p:nvPr userDrawn="1"/>
          </p:nvSpPr>
          <p:spPr bwMode="auto">
            <a:xfrm>
              <a:off x="15875" y="239713"/>
              <a:ext cx="952500" cy="2339975"/>
            </a:xfrm>
            <a:custGeom>
              <a:avLst/>
              <a:gdLst>
                <a:gd name="T0" fmla="*/ 61 w 254"/>
                <a:gd name="T1" fmla="*/ 88 h 624"/>
                <a:gd name="T2" fmla="*/ 82 w 254"/>
                <a:gd name="T3" fmla="*/ 118 h 624"/>
                <a:gd name="T4" fmla="*/ 82 w 254"/>
                <a:gd name="T5" fmla="*/ 119 h 624"/>
                <a:gd name="T6" fmla="*/ 103 w 254"/>
                <a:gd name="T7" fmla="*/ 324 h 624"/>
                <a:gd name="T8" fmla="*/ 78 w 254"/>
                <a:gd name="T9" fmla="*/ 510 h 624"/>
                <a:gd name="T10" fmla="*/ 0 w 254"/>
                <a:gd name="T11" fmla="*/ 624 h 624"/>
                <a:gd name="T12" fmla="*/ 182 w 254"/>
                <a:gd name="T13" fmla="*/ 496 h 624"/>
                <a:gd name="T14" fmla="*/ 254 w 254"/>
                <a:gd name="T15" fmla="*/ 157 h 624"/>
                <a:gd name="T16" fmla="*/ 250 w 254"/>
                <a:gd name="T17" fmla="*/ 55 h 624"/>
                <a:gd name="T18" fmla="*/ 245 w 254"/>
                <a:gd name="T19" fmla="*/ 15 h 624"/>
                <a:gd name="T20" fmla="*/ 230 w 254"/>
                <a:gd name="T21" fmla="*/ 0 h 624"/>
                <a:gd name="T22" fmla="*/ 222 w 254"/>
                <a:gd name="T23" fmla="*/ 2 h 624"/>
                <a:gd name="T24" fmla="*/ 222 w 254"/>
                <a:gd name="T25" fmla="*/ 2 h 624"/>
                <a:gd name="T26" fmla="*/ 222 w 254"/>
                <a:gd name="T27" fmla="*/ 2 h 624"/>
                <a:gd name="T28" fmla="*/ 211 w 254"/>
                <a:gd name="T29" fmla="*/ 7 h 624"/>
                <a:gd name="T30" fmla="*/ 182 w 254"/>
                <a:gd name="T31" fmla="*/ 20 h 624"/>
                <a:gd name="T32" fmla="*/ 178 w 254"/>
                <a:gd name="T33" fmla="*/ 22 h 624"/>
                <a:gd name="T34" fmla="*/ 72 w 254"/>
                <a:gd name="T35" fmla="*/ 80 h 624"/>
                <a:gd name="T36" fmla="*/ 61 w 254"/>
                <a:gd name="T37" fmla="*/ 8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624">
                  <a:moveTo>
                    <a:pt x="61" y="88"/>
                  </a:moveTo>
                  <a:cubicBezTo>
                    <a:pt x="71" y="93"/>
                    <a:pt x="79" y="104"/>
                    <a:pt x="82" y="118"/>
                  </a:cubicBezTo>
                  <a:cubicBezTo>
                    <a:pt x="82" y="118"/>
                    <a:pt x="82" y="118"/>
                    <a:pt x="82" y="119"/>
                  </a:cubicBezTo>
                  <a:cubicBezTo>
                    <a:pt x="87" y="142"/>
                    <a:pt x="103" y="226"/>
                    <a:pt x="103" y="324"/>
                  </a:cubicBezTo>
                  <a:cubicBezTo>
                    <a:pt x="103" y="394"/>
                    <a:pt x="95" y="457"/>
                    <a:pt x="78" y="510"/>
                  </a:cubicBezTo>
                  <a:cubicBezTo>
                    <a:pt x="61" y="566"/>
                    <a:pt x="28" y="602"/>
                    <a:pt x="0" y="624"/>
                  </a:cubicBezTo>
                  <a:cubicBezTo>
                    <a:pt x="72" y="620"/>
                    <a:pt x="136" y="575"/>
                    <a:pt x="182" y="496"/>
                  </a:cubicBezTo>
                  <a:cubicBezTo>
                    <a:pt x="242" y="391"/>
                    <a:pt x="254" y="253"/>
                    <a:pt x="254" y="157"/>
                  </a:cubicBezTo>
                  <a:cubicBezTo>
                    <a:pt x="254" y="122"/>
                    <a:pt x="253" y="88"/>
                    <a:pt x="250" y="55"/>
                  </a:cubicBezTo>
                  <a:cubicBezTo>
                    <a:pt x="248" y="30"/>
                    <a:pt x="246" y="15"/>
                    <a:pt x="245" y="15"/>
                  </a:cubicBezTo>
                  <a:cubicBezTo>
                    <a:pt x="244" y="6"/>
                    <a:pt x="239" y="0"/>
                    <a:pt x="230" y="0"/>
                  </a:cubicBezTo>
                  <a:cubicBezTo>
                    <a:pt x="228" y="0"/>
                    <a:pt x="226" y="1"/>
                    <a:pt x="222" y="2"/>
                  </a:cubicBezTo>
                  <a:cubicBezTo>
                    <a:pt x="222" y="2"/>
                    <a:pt x="222" y="2"/>
                    <a:pt x="222" y="2"/>
                  </a:cubicBezTo>
                  <a:cubicBezTo>
                    <a:pt x="222" y="2"/>
                    <a:pt x="222" y="2"/>
                    <a:pt x="222" y="2"/>
                  </a:cubicBezTo>
                  <a:cubicBezTo>
                    <a:pt x="222" y="2"/>
                    <a:pt x="218" y="4"/>
                    <a:pt x="211" y="7"/>
                  </a:cubicBezTo>
                  <a:cubicBezTo>
                    <a:pt x="204" y="10"/>
                    <a:pt x="194" y="14"/>
                    <a:pt x="182" y="20"/>
                  </a:cubicBezTo>
                  <a:cubicBezTo>
                    <a:pt x="178" y="22"/>
                    <a:pt x="178" y="22"/>
                    <a:pt x="178" y="22"/>
                  </a:cubicBezTo>
                  <a:cubicBezTo>
                    <a:pt x="142" y="39"/>
                    <a:pt x="106" y="59"/>
                    <a:pt x="72" y="80"/>
                  </a:cubicBezTo>
                  <a:cubicBezTo>
                    <a:pt x="68" y="83"/>
                    <a:pt x="64" y="85"/>
                    <a:pt x="61"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26"/>
            <p:cNvSpPr>
              <a:spLocks/>
            </p:cNvSpPr>
            <p:nvPr userDrawn="1"/>
          </p:nvSpPr>
          <p:spPr bwMode="auto">
            <a:xfrm>
              <a:off x="-284163" y="-63500"/>
              <a:ext cx="581025" cy="738188"/>
            </a:xfrm>
            <a:custGeom>
              <a:avLst/>
              <a:gdLst>
                <a:gd name="T0" fmla="*/ 155 w 155"/>
                <a:gd name="T1" fmla="*/ 126 h 197"/>
                <a:gd name="T2" fmla="*/ 126 w 155"/>
                <a:gd name="T3" fmla="*/ 13 h 197"/>
                <a:gd name="T4" fmla="*/ 126 w 155"/>
                <a:gd name="T5" fmla="*/ 12 h 197"/>
                <a:gd name="T6" fmla="*/ 111 w 155"/>
                <a:gd name="T7" fmla="*/ 0 h 197"/>
                <a:gd name="T8" fmla="*/ 108 w 155"/>
                <a:gd name="T9" fmla="*/ 0 h 197"/>
                <a:gd name="T10" fmla="*/ 108 w 155"/>
                <a:gd name="T11" fmla="*/ 0 h 197"/>
                <a:gd name="T12" fmla="*/ 108 w 155"/>
                <a:gd name="T13" fmla="*/ 0 h 197"/>
                <a:gd name="T14" fmla="*/ 101 w 155"/>
                <a:gd name="T15" fmla="*/ 3 h 197"/>
                <a:gd name="T16" fmla="*/ 101 w 155"/>
                <a:gd name="T17" fmla="*/ 3 h 197"/>
                <a:gd name="T18" fmla="*/ 101 w 155"/>
                <a:gd name="T19" fmla="*/ 3 h 197"/>
                <a:gd name="T20" fmla="*/ 61 w 155"/>
                <a:gd name="T21" fmla="*/ 30 h 197"/>
                <a:gd name="T22" fmla="*/ 0 w 155"/>
                <a:gd name="T23" fmla="*/ 77 h 197"/>
                <a:gd name="T24" fmla="*/ 50 w 155"/>
                <a:gd name="T25" fmla="*/ 197 h 197"/>
                <a:gd name="T26" fmla="*/ 155 w 155"/>
                <a:gd name="T27" fmla="*/ 12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126"/>
                  </a:moveTo>
                  <a:cubicBezTo>
                    <a:pt x="144" y="70"/>
                    <a:pt x="131" y="28"/>
                    <a:pt x="126" y="13"/>
                  </a:cubicBezTo>
                  <a:cubicBezTo>
                    <a:pt x="126" y="12"/>
                    <a:pt x="126" y="12"/>
                    <a:pt x="126" y="12"/>
                  </a:cubicBezTo>
                  <a:cubicBezTo>
                    <a:pt x="123" y="4"/>
                    <a:pt x="118" y="0"/>
                    <a:pt x="111" y="0"/>
                  </a:cubicBezTo>
                  <a:cubicBezTo>
                    <a:pt x="110" y="0"/>
                    <a:pt x="109" y="0"/>
                    <a:pt x="108" y="0"/>
                  </a:cubicBezTo>
                  <a:cubicBezTo>
                    <a:pt x="108" y="0"/>
                    <a:pt x="108" y="0"/>
                    <a:pt x="108" y="0"/>
                  </a:cubicBezTo>
                  <a:cubicBezTo>
                    <a:pt x="108" y="0"/>
                    <a:pt x="108" y="0"/>
                    <a:pt x="108" y="0"/>
                  </a:cubicBezTo>
                  <a:cubicBezTo>
                    <a:pt x="106" y="0"/>
                    <a:pt x="103" y="1"/>
                    <a:pt x="101" y="3"/>
                  </a:cubicBezTo>
                  <a:cubicBezTo>
                    <a:pt x="101" y="3"/>
                    <a:pt x="101" y="3"/>
                    <a:pt x="101" y="3"/>
                  </a:cubicBezTo>
                  <a:cubicBezTo>
                    <a:pt x="101" y="3"/>
                    <a:pt x="101" y="3"/>
                    <a:pt x="101" y="3"/>
                  </a:cubicBezTo>
                  <a:cubicBezTo>
                    <a:pt x="101" y="3"/>
                    <a:pt x="85" y="12"/>
                    <a:pt x="61" y="30"/>
                  </a:cubicBezTo>
                  <a:cubicBezTo>
                    <a:pt x="47" y="40"/>
                    <a:pt x="26" y="56"/>
                    <a:pt x="0" y="77"/>
                  </a:cubicBezTo>
                  <a:cubicBezTo>
                    <a:pt x="19" y="117"/>
                    <a:pt x="36" y="157"/>
                    <a:pt x="50" y="197"/>
                  </a:cubicBezTo>
                  <a:cubicBezTo>
                    <a:pt x="82" y="172"/>
                    <a:pt x="116" y="149"/>
                    <a:pt x="155" y="1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4" name="Freeform 27"/>
            <p:cNvSpPr>
              <a:spLocks/>
            </p:cNvSpPr>
            <p:nvPr userDrawn="1"/>
          </p:nvSpPr>
          <p:spPr bwMode="auto">
            <a:xfrm>
              <a:off x="-1600200" y="-63500"/>
              <a:ext cx="581025" cy="738188"/>
            </a:xfrm>
            <a:custGeom>
              <a:avLst/>
              <a:gdLst>
                <a:gd name="T0" fmla="*/ 155 w 155"/>
                <a:gd name="T1" fmla="*/ 77 h 197"/>
                <a:gd name="T2" fmla="*/ 94 w 155"/>
                <a:gd name="T3" fmla="*/ 30 h 197"/>
                <a:gd name="T4" fmla="*/ 54 w 155"/>
                <a:gd name="T5" fmla="*/ 3 h 197"/>
                <a:gd name="T6" fmla="*/ 54 w 155"/>
                <a:gd name="T7" fmla="*/ 3 h 197"/>
                <a:gd name="T8" fmla="*/ 54 w 155"/>
                <a:gd name="T9" fmla="*/ 3 h 197"/>
                <a:gd name="T10" fmla="*/ 47 w 155"/>
                <a:gd name="T11" fmla="*/ 0 h 197"/>
                <a:gd name="T12" fmla="*/ 47 w 155"/>
                <a:gd name="T13" fmla="*/ 0 h 197"/>
                <a:gd name="T14" fmla="*/ 47 w 155"/>
                <a:gd name="T15" fmla="*/ 0 h 197"/>
                <a:gd name="T16" fmla="*/ 44 w 155"/>
                <a:gd name="T17" fmla="*/ 0 h 197"/>
                <a:gd name="T18" fmla="*/ 29 w 155"/>
                <a:gd name="T19" fmla="*/ 12 h 197"/>
                <a:gd name="T20" fmla="*/ 29 w 155"/>
                <a:gd name="T21" fmla="*/ 13 h 197"/>
                <a:gd name="T22" fmla="*/ 0 w 155"/>
                <a:gd name="T23" fmla="*/ 126 h 197"/>
                <a:gd name="T24" fmla="*/ 105 w 155"/>
                <a:gd name="T25" fmla="*/ 197 h 197"/>
                <a:gd name="T26" fmla="*/ 155 w 155"/>
                <a:gd name="T2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77"/>
                  </a:moveTo>
                  <a:cubicBezTo>
                    <a:pt x="135" y="60"/>
                    <a:pt x="114" y="44"/>
                    <a:pt x="94" y="30"/>
                  </a:cubicBezTo>
                  <a:cubicBezTo>
                    <a:pt x="70" y="12"/>
                    <a:pt x="54" y="3"/>
                    <a:pt x="54" y="3"/>
                  </a:cubicBezTo>
                  <a:cubicBezTo>
                    <a:pt x="54" y="3"/>
                    <a:pt x="54" y="3"/>
                    <a:pt x="54" y="3"/>
                  </a:cubicBezTo>
                  <a:cubicBezTo>
                    <a:pt x="54" y="3"/>
                    <a:pt x="54" y="3"/>
                    <a:pt x="54" y="3"/>
                  </a:cubicBezTo>
                  <a:cubicBezTo>
                    <a:pt x="52" y="1"/>
                    <a:pt x="49" y="0"/>
                    <a:pt x="47" y="0"/>
                  </a:cubicBezTo>
                  <a:cubicBezTo>
                    <a:pt x="47" y="0"/>
                    <a:pt x="47" y="0"/>
                    <a:pt x="47" y="0"/>
                  </a:cubicBezTo>
                  <a:cubicBezTo>
                    <a:pt x="47" y="0"/>
                    <a:pt x="47" y="0"/>
                    <a:pt x="47" y="0"/>
                  </a:cubicBezTo>
                  <a:cubicBezTo>
                    <a:pt x="46" y="0"/>
                    <a:pt x="45" y="0"/>
                    <a:pt x="44" y="0"/>
                  </a:cubicBezTo>
                  <a:cubicBezTo>
                    <a:pt x="37" y="0"/>
                    <a:pt x="32" y="4"/>
                    <a:pt x="29" y="12"/>
                  </a:cubicBezTo>
                  <a:cubicBezTo>
                    <a:pt x="29" y="12"/>
                    <a:pt x="29" y="12"/>
                    <a:pt x="29" y="13"/>
                  </a:cubicBezTo>
                  <a:cubicBezTo>
                    <a:pt x="24" y="28"/>
                    <a:pt x="11" y="70"/>
                    <a:pt x="0" y="126"/>
                  </a:cubicBezTo>
                  <a:cubicBezTo>
                    <a:pt x="39" y="149"/>
                    <a:pt x="73" y="172"/>
                    <a:pt x="105" y="197"/>
                  </a:cubicBezTo>
                  <a:cubicBezTo>
                    <a:pt x="119" y="158"/>
                    <a:pt x="136" y="118"/>
                    <a:pt x="155"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28"/>
            <p:cNvSpPr>
              <a:spLocks/>
            </p:cNvSpPr>
            <p:nvPr userDrawn="1"/>
          </p:nvSpPr>
          <p:spPr bwMode="auto">
            <a:xfrm>
              <a:off x="-2973388" y="914400"/>
              <a:ext cx="633413" cy="657225"/>
            </a:xfrm>
            <a:custGeom>
              <a:avLst/>
              <a:gdLst>
                <a:gd name="T0" fmla="*/ 169 w 169"/>
                <a:gd name="T1" fmla="*/ 133 h 175"/>
                <a:gd name="T2" fmla="*/ 158 w 169"/>
                <a:gd name="T3" fmla="*/ 5 h 175"/>
                <a:gd name="T4" fmla="*/ 70 w 169"/>
                <a:gd name="T5" fmla="*/ 0 h 175"/>
                <a:gd name="T6" fmla="*/ 59 w 169"/>
                <a:gd name="T7" fmla="*/ 0 h 175"/>
                <a:gd name="T8" fmla="*/ 26 w 169"/>
                <a:gd name="T9" fmla="*/ 0 h 175"/>
                <a:gd name="T10" fmla="*/ 5 w 169"/>
                <a:gd name="T11" fmla="*/ 13 h 175"/>
                <a:gd name="T12" fmla="*/ 0 w 169"/>
                <a:gd name="T13" fmla="*/ 28 h 175"/>
                <a:gd name="T14" fmla="*/ 74 w 169"/>
                <a:gd name="T15" fmla="*/ 175 h 175"/>
                <a:gd name="T16" fmla="*/ 169 w 169"/>
                <a:gd name="T17" fmla="*/ 13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133"/>
                  </a:moveTo>
                  <a:cubicBezTo>
                    <a:pt x="163" y="93"/>
                    <a:pt x="159" y="50"/>
                    <a:pt x="158" y="5"/>
                  </a:cubicBezTo>
                  <a:cubicBezTo>
                    <a:pt x="119" y="1"/>
                    <a:pt x="89" y="0"/>
                    <a:pt x="70" y="0"/>
                  </a:cubicBezTo>
                  <a:cubicBezTo>
                    <a:pt x="66" y="0"/>
                    <a:pt x="63" y="0"/>
                    <a:pt x="59" y="0"/>
                  </a:cubicBezTo>
                  <a:cubicBezTo>
                    <a:pt x="38" y="0"/>
                    <a:pt x="26" y="0"/>
                    <a:pt x="26" y="0"/>
                  </a:cubicBezTo>
                  <a:cubicBezTo>
                    <a:pt x="17" y="1"/>
                    <a:pt x="10" y="5"/>
                    <a:pt x="5" y="13"/>
                  </a:cubicBezTo>
                  <a:cubicBezTo>
                    <a:pt x="2" y="17"/>
                    <a:pt x="0" y="23"/>
                    <a:pt x="0" y="28"/>
                  </a:cubicBezTo>
                  <a:cubicBezTo>
                    <a:pt x="2" y="43"/>
                    <a:pt x="11" y="95"/>
                    <a:pt x="74" y="175"/>
                  </a:cubicBezTo>
                  <a:cubicBezTo>
                    <a:pt x="106" y="159"/>
                    <a:pt x="138" y="145"/>
                    <a:pt x="169" y="1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29"/>
            <p:cNvSpPr>
              <a:spLocks/>
            </p:cNvSpPr>
            <p:nvPr userDrawn="1"/>
          </p:nvSpPr>
          <p:spPr bwMode="auto">
            <a:xfrm>
              <a:off x="1035050" y="914400"/>
              <a:ext cx="635000" cy="657225"/>
            </a:xfrm>
            <a:custGeom>
              <a:avLst/>
              <a:gdLst>
                <a:gd name="T0" fmla="*/ 169 w 169"/>
                <a:gd name="T1" fmla="*/ 28 h 175"/>
                <a:gd name="T2" fmla="*/ 164 w 169"/>
                <a:gd name="T3" fmla="*/ 13 h 175"/>
                <a:gd name="T4" fmla="*/ 143 w 169"/>
                <a:gd name="T5" fmla="*/ 0 h 175"/>
                <a:gd name="T6" fmla="*/ 110 w 169"/>
                <a:gd name="T7" fmla="*/ 0 h 175"/>
                <a:gd name="T8" fmla="*/ 99 w 169"/>
                <a:gd name="T9" fmla="*/ 0 h 175"/>
                <a:gd name="T10" fmla="*/ 11 w 169"/>
                <a:gd name="T11" fmla="*/ 5 h 175"/>
                <a:gd name="T12" fmla="*/ 0 w 169"/>
                <a:gd name="T13" fmla="*/ 133 h 175"/>
                <a:gd name="T14" fmla="*/ 95 w 169"/>
                <a:gd name="T15" fmla="*/ 175 h 175"/>
                <a:gd name="T16" fmla="*/ 169 w 169"/>
                <a:gd name="T17" fmla="*/ 2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28"/>
                  </a:moveTo>
                  <a:cubicBezTo>
                    <a:pt x="169" y="23"/>
                    <a:pt x="166" y="16"/>
                    <a:pt x="164" y="13"/>
                  </a:cubicBezTo>
                  <a:cubicBezTo>
                    <a:pt x="159" y="5"/>
                    <a:pt x="152" y="1"/>
                    <a:pt x="143" y="0"/>
                  </a:cubicBezTo>
                  <a:cubicBezTo>
                    <a:pt x="143" y="0"/>
                    <a:pt x="131" y="0"/>
                    <a:pt x="110" y="0"/>
                  </a:cubicBezTo>
                  <a:cubicBezTo>
                    <a:pt x="106" y="0"/>
                    <a:pt x="103" y="0"/>
                    <a:pt x="99" y="0"/>
                  </a:cubicBezTo>
                  <a:cubicBezTo>
                    <a:pt x="80" y="0"/>
                    <a:pt x="49" y="1"/>
                    <a:pt x="11" y="5"/>
                  </a:cubicBezTo>
                  <a:cubicBezTo>
                    <a:pt x="10" y="49"/>
                    <a:pt x="6" y="92"/>
                    <a:pt x="0" y="133"/>
                  </a:cubicBezTo>
                  <a:cubicBezTo>
                    <a:pt x="31" y="145"/>
                    <a:pt x="63" y="159"/>
                    <a:pt x="95" y="175"/>
                  </a:cubicBezTo>
                  <a:cubicBezTo>
                    <a:pt x="158" y="95"/>
                    <a:pt x="167" y="43"/>
                    <a:pt x="169"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30"/>
            <p:cNvSpPr>
              <a:spLocks/>
            </p:cNvSpPr>
            <p:nvPr userDrawn="1"/>
          </p:nvSpPr>
          <p:spPr bwMode="auto">
            <a:xfrm>
              <a:off x="401638" y="1522413"/>
              <a:ext cx="1485900" cy="1046163"/>
            </a:xfrm>
            <a:custGeom>
              <a:avLst/>
              <a:gdLst>
                <a:gd name="T0" fmla="*/ 385 w 396"/>
                <a:gd name="T1" fmla="*/ 119 h 279"/>
                <a:gd name="T2" fmla="*/ 376 w 396"/>
                <a:gd name="T3" fmla="*/ 112 h 279"/>
                <a:gd name="T4" fmla="*/ 375 w 396"/>
                <a:gd name="T5" fmla="*/ 112 h 279"/>
                <a:gd name="T6" fmla="*/ 375 w 396"/>
                <a:gd name="T7" fmla="*/ 112 h 279"/>
                <a:gd name="T8" fmla="*/ 355 w 396"/>
                <a:gd name="T9" fmla="*/ 99 h 279"/>
                <a:gd name="T10" fmla="*/ 348 w 396"/>
                <a:gd name="T11" fmla="*/ 94 h 279"/>
                <a:gd name="T12" fmla="*/ 250 w 396"/>
                <a:gd name="T13" fmla="*/ 38 h 279"/>
                <a:gd name="T14" fmla="*/ 164 w 396"/>
                <a:gd name="T15" fmla="*/ 0 h 279"/>
                <a:gd name="T16" fmla="*/ 104 w 396"/>
                <a:gd name="T17" fmla="*/ 168 h 279"/>
                <a:gd name="T18" fmla="*/ 0 w 396"/>
                <a:gd name="T19" fmla="*/ 279 h 279"/>
                <a:gd name="T20" fmla="*/ 391 w 396"/>
                <a:gd name="T21" fmla="*/ 156 h 279"/>
                <a:gd name="T22" fmla="*/ 391 w 396"/>
                <a:gd name="T23" fmla="*/ 156 h 279"/>
                <a:gd name="T24" fmla="*/ 396 w 396"/>
                <a:gd name="T25" fmla="*/ 141 h 279"/>
                <a:gd name="T26" fmla="*/ 385 w 396"/>
                <a:gd name="T27" fmla="*/ 11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 h="279">
                  <a:moveTo>
                    <a:pt x="385" y="119"/>
                  </a:moveTo>
                  <a:cubicBezTo>
                    <a:pt x="385" y="119"/>
                    <a:pt x="382" y="117"/>
                    <a:pt x="376" y="112"/>
                  </a:cubicBezTo>
                  <a:cubicBezTo>
                    <a:pt x="375" y="112"/>
                    <a:pt x="375" y="112"/>
                    <a:pt x="375" y="112"/>
                  </a:cubicBezTo>
                  <a:cubicBezTo>
                    <a:pt x="375" y="112"/>
                    <a:pt x="375" y="112"/>
                    <a:pt x="375" y="112"/>
                  </a:cubicBezTo>
                  <a:cubicBezTo>
                    <a:pt x="371" y="109"/>
                    <a:pt x="364" y="104"/>
                    <a:pt x="355" y="99"/>
                  </a:cubicBezTo>
                  <a:cubicBezTo>
                    <a:pt x="353" y="97"/>
                    <a:pt x="350" y="96"/>
                    <a:pt x="348" y="94"/>
                  </a:cubicBezTo>
                  <a:cubicBezTo>
                    <a:pt x="327" y="80"/>
                    <a:pt x="292" y="59"/>
                    <a:pt x="250" y="38"/>
                  </a:cubicBezTo>
                  <a:cubicBezTo>
                    <a:pt x="221" y="24"/>
                    <a:pt x="192" y="11"/>
                    <a:pt x="164" y="0"/>
                  </a:cubicBezTo>
                  <a:cubicBezTo>
                    <a:pt x="151" y="65"/>
                    <a:pt x="131" y="121"/>
                    <a:pt x="104" y="168"/>
                  </a:cubicBezTo>
                  <a:cubicBezTo>
                    <a:pt x="76" y="217"/>
                    <a:pt x="41" y="255"/>
                    <a:pt x="0" y="279"/>
                  </a:cubicBezTo>
                  <a:cubicBezTo>
                    <a:pt x="298" y="263"/>
                    <a:pt x="383" y="167"/>
                    <a:pt x="391" y="156"/>
                  </a:cubicBezTo>
                  <a:cubicBezTo>
                    <a:pt x="391" y="156"/>
                    <a:pt x="391" y="156"/>
                    <a:pt x="391" y="156"/>
                  </a:cubicBezTo>
                  <a:cubicBezTo>
                    <a:pt x="394" y="151"/>
                    <a:pt x="396" y="146"/>
                    <a:pt x="396" y="141"/>
                  </a:cubicBezTo>
                  <a:cubicBezTo>
                    <a:pt x="396" y="132"/>
                    <a:pt x="392" y="124"/>
                    <a:pt x="385"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31"/>
            <p:cNvSpPr>
              <a:spLocks/>
            </p:cNvSpPr>
            <p:nvPr userDrawn="1"/>
          </p:nvSpPr>
          <p:spPr bwMode="auto">
            <a:xfrm>
              <a:off x="-3190875" y="1522413"/>
              <a:ext cx="1485900" cy="1046163"/>
            </a:xfrm>
            <a:custGeom>
              <a:avLst/>
              <a:gdLst>
                <a:gd name="T0" fmla="*/ 396 w 396"/>
                <a:gd name="T1" fmla="*/ 279 h 279"/>
                <a:gd name="T2" fmla="*/ 292 w 396"/>
                <a:gd name="T3" fmla="*/ 168 h 279"/>
                <a:gd name="T4" fmla="*/ 232 w 396"/>
                <a:gd name="T5" fmla="*/ 0 h 279"/>
                <a:gd name="T6" fmla="*/ 20 w 396"/>
                <a:gd name="T7" fmla="*/ 112 h 279"/>
                <a:gd name="T8" fmla="*/ 11 w 396"/>
                <a:gd name="T9" fmla="*/ 119 h 279"/>
                <a:gd name="T10" fmla="*/ 0 w 396"/>
                <a:gd name="T11" fmla="*/ 141 h 279"/>
                <a:gd name="T12" fmla="*/ 5 w 396"/>
                <a:gd name="T13" fmla="*/ 156 h 279"/>
                <a:gd name="T14" fmla="*/ 5 w 396"/>
                <a:gd name="T15" fmla="*/ 157 h 279"/>
                <a:gd name="T16" fmla="*/ 7 w 396"/>
                <a:gd name="T17" fmla="*/ 159 h 279"/>
                <a:gd name="T18" fmla="*/ 8 w 396"/>
                <a:gd name="T19" fmla="*/ 160 h 279"/>
                <a:gd name="T20" fmla="*/ 23 w 396"/>
                <a:gd name="T21" fmla="*/ 174 h 279"/>
                <a:gd name="T22" fmla="*/ 94 w 396"/>
                <a:gd name="T23" fmla="*/ 217 h 279"/>
                <a:gd name="T24" fmla="*/ 396 w 396"/>
                <a:gd name="T2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79">
                  <a:moveTo>
                    <a:pt x="396" y="279"/>
                  </a:moveTo>
                  <a:cubicBezTo>
                    <a:pt x="356" y="255"/>
                    <a:pt x="320" y="217"/>
                    <a:pt x="292" y="168"/>
                  </a:cubicBezTo>
                  <a:cubicBezTo>
                    <a:pt x="265" y="121"/>
                    <a:pt x="245" y="65"/>
                    <a:pt x="232" y="0"/>
                  </a:cubicBezTo>
                  <a:cubicBezTo>
                    <a:pt x="132" y="38"/>
                    <a:pt x="51" y="91"/>
                    <a:pt x="20" y="112"/>
                  </a:cubicBezTo>
                  <a:cubicBezTo>
                    <a:pt x="14" y="117"/>
                    <a:pt x="11" y="119"/>
                    <a:pt x="11" y="119"/>
                  </a:cubicBezTo>
                  <a:cubicBezTo>
                    <a:pt x="4" y="124"/>
                    <a:pt x="0" y="132"/>
                    <a:pt x="0" y="141"/>
                  </a:cubicBezTo>
                  <a:cubicBezTo>
                    <a:pt x="0" y="146"/>
                    <a:pt x="2" y="151"/>
                    <a:pt x="5" y="156"/>
                  </a:cubicBezTo>
                  <a:cubicBezTo>
                    <a:pt x="5" y="156"/>
                    <a:pt x="5" y="156"/>
                    <a:pt x="5" y="157"/>
                  </a:cubicBezTo>
                  <a:cubicBezTo>
                    <a:pt x="6" y="157"/>
                    <a:pt x="6" y="158"/>
                    <a:pt x="7" y="159"/>
                  </a:cubicBezTo>
                  <a:cubicBezTo>
                    <a:pt x="7" y="159"/>
                    <a:pt x="8" y="160"/>
                    <a:pt x="8" y="160"/>
                  </a:cubicBezTo>
                  <a:cubicBezTo>
                    <a:pt x="10" y="162"/>
                    <a:pt x="15" y="167"/>
                    <a:pt x="23" y="174"/>
                  </a:cubicBezTo>
                  <a:cubicBezTo>
                    <a:pt x="35" y="184"/>
                    <a:pt x="58" y="201"/>
                    <a:pt x="94" y="217"/>
                  </a:cubicBezTo>
                  <a:cubicBezTo>
                    <a:pt x="169" y="251"/>
                    <a:pt x="273" y="273"/>
                    <a:pt x="396" y="2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32"/>
            <p:cNvSpPr>
              <a:spLocks/>
            </p:cNvSpPr>
            <p:nvPr userDrawn="1"/>
          </p:nvSpPr>
          <p:spPr bwMode="auto">
            <a:xfrm>
              <a:off x="-523875" y="2651125"/>
              <a:ext cx="1500188" cy="239713"/>
            </a:xfrm>
            <a:custGeom>
              <a:avLst/>
              <a:gdLst>
                <a:gd name="T0" fmla="*/ 7 w 400"/>
                <a:gd name="T1" fmla="*/ 31 h 64"/>
                <a:gd name="T2" fmla="*/ 54 w 400"/>
                <a:gd name="T3" fmla="*/ 29 h 64"/>
                <a:gd name="T4" fmla="*/ 182 w 400"/>
                <a:gd name="T5" fmla="*/ 47 h 64"/>
                <a:gd name="T6" fmla="*/ 292 w 400"/>
                <a:gd name="T7" fmla="*/ 64 h 64"/>
                <a:gd name="T8" fmla="*/ 392 w 400"/>
                <a:gd name="T9" fmla="*/ 37 h 64"/>
                <a:gd name="T10" fmla="*/ 399 w 400"/>
                <a:gd name="T11" fmla="*/ 18 h 64"/>
                <a:gd name="T12" fmla="*/ 373 w 400"/>
                <a:gd name="T13" fmla="*/ 0 h 64"/>
                <a:gd name="T14" fmla="*/ 301 w 400"/>
                <a:gd name="T15" fmla="*/ 8 h 64"/>
                <a:gd name="T16" fmla="*/ 285 w 400"/>
                <a:gd name="T17" fmla="*/ 10 h 64"/>
                <a:gd name="T18" fmla="*/ 227 w 400"/>
                <a:gd name="T19" fmla="*/ 13 h 64"/>
                <a:gd name="T20" fmla="*/ 181 w 400"/>
                <a:gd name="T21" fmla="*/ 12 h 64"/>
                <a:gd name="T22" fmla="*/ 180 w 400"/>
                <a:gd name="T23" fmla="*/ 12 h 64"/>
                <a:gd name="T24" fmla="*/ 129 w 400"/>
                <a:gd name="T25" fmla="*/ 12 h 64"/>
                <a:gd name="T26" fmla="*/ 3 w 400"/>
                <a:gd name="T27" fmla="*/ 25 h 64"/>
                <a:gd name="T28" fmla="*/ 0 w 400"/>
                <a:gd name="T29" fmla="*/ 29 h 64"/>
                <a:gd name="T30" fmla="*/ 5 w 400"/>
                <a:gd name="T31" fmla="*/ 31 h 64"/>
                <a:gd name="T32" fmla="*/ 7 w 400"/>
                <a:gd name="T33"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 h="64">
                  <a:moveTo>
                    <a:pt x="7" y="31"/>
                  </a:moveTo>
                  <a:cubicBezTo>
                    <a:pt x="23" y="29"/>
                    <a:pt x="39" y="29"/>
                    <a:pt x="54" y="29"/>
                  </a:cubicBezTo>
                  <a:cubicBezTo>
                    <a:pt x="109" y="29"/>
                    <a:pt x="146" y="38"/>
                    <a:pt x="182" y="47"/>
                  </a:cubicBezTo>
                  <a:cubicBezTo>
                    <a:pt x="216" y="56"/>
                    <a:pt x="248" y="64"/>
                    <a:pt x="292" y="64"/>
                  </a:cubicBezTo>
                  <a:cubicBezTo>
                    <a:pt x="339" y="64"/>
                    <a:pt x="377" y="54"/>
                    <a:pt x="392" y="37"/>
                  </a:cubicBezTo>
                  <a:cubicBezTo>
                    <a:pt x="397" y="31"/>
                    <a:pt x="400" y="25"/>
                    <a:pt x="399" y="18"/>
                  </a:cubicBezTo>
                  <a:cubicBezTo>
                    <a:pt x="398" y="6"/>
                    <a:pt x="394" y="0"/>
                    <a:pt x="373" y="0"/>
                  </a:cubicBezTo>
                  <a:cubicBezTo>
                    <a:pt x="358" y="0"/>
                    <a:pt x="335" y="3"/>
                    <a:pt x="301" y="8"/>
                  </a:cubicBezTo>
                  <a:cubicBezTo>
                    <a:pt x="296" y="9"/>
                    <a:pt x="290" y="9"/>
                    <a:pt x="285" y="10"/>
                  </a:cubicBezTo>
                  <a:cubicBezTo>
                    <a:pt x="270" y="12"/>
                    <a:pt x="252" y="13"/>
                    <a:pt x="227" y="13"/>
                  </a:cubicBezTo>
                  <a:cubicBezTo>
                    <a:pt x="213" y="13"/>
                    <a:pt x="197" y="13"/>
                    <a:pt x="181" y="12"/>
                  </a:cubicBezTo>
                  <a:cubicBezTo>
                    <a:pt x="180" y="12"/>
                    <a:pt x="180" y="12"/>
                    <a:pt x="180" y="12"/>
                  </a:cubicBezTo>
                  <a:cubicBezTo>
                    <a:pt x="164" y="12"/>
                    <a:pt x="146" y="12"/>
                    <a:pt x="129" y="12"/>
                  </a:cubicBezTo>
                  <a:cubicBezTo>
                    <a:pt x="92" y="12"/>
                    <a:pt x="45" y="13"/>
                    <a:pt x="3" y="25"/>
                  </a:cubicBezTo>
                  <a:cubicBezTo>
                    <a:pt x="1" y="25"/>
                    <a:pt x="0" y="28"/>
                    <a:pt x="0" y="29"/>
                  </a:cubicBezTo>
                  <a:cubicBezTo>
                    <a:pt x="0" y="30"/>
                    <a:pt x="3" y="31"/>
                    <a:pt x="5" y="31"/>
                  </a:cubicBezTo>
                  <a:cubicBezTo>
                    <a:pt x="5" y="31"/>
                    <a:pt x="6" y="31"/>
                    <a:pt x="7"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33"/>
            <p:cNvSpPr>
              <a:spLocks/>
            </p:cNvSpPr>
            <p:nvPr userDrawn="1"/>
          </p:nvSpPr>
          <p:spPr bwMode="auto">
            <a:xfrm>
              <a:off x="-2279650" y="2651125"/>
              <a:ext cx="1500188" cy="239713"/>
            </a:xfrm>
            <a:custGeom>
              <a:avLst/>
              <a:gdLst>
                <a:gd name="T0" fmla="*/ 346 w 400"/>
                <a:gd name="T1" fmla="*/ 29 h 64"/>
                <a:gd name="T2" fmla="*/ 393 w 400"/>
                <a:gd name="T3" fmla="*/ 31 h 64"/>
                <a:gd name="T4" fmla="*/ 395 w 400"/>
                <a:gd name="T5" fmla="*/ 31 h 64"/>
                <a:gd name="T6" fmla="*/ 400 w 400"/>
                <a:gd name="T7" fmla="*/ 29 h 64"/>
                <a:gd name="T8" fmla="*/ 397 w 400"/>
                <a:gd name="T9" fmla="*/ 25 h 64"/>
                <a:gd name="T10" fmla="*/ 271 w 400"/>
                <a:gd name="T11" fmla="*/ 12 h 64"/>
                <a:gd name="T12" fmla="*/ 271 w 400"/>
                <a:gd name="T13" fmla="*/ 12 h 64"/>
                <a:gd name="T14" fmla="*/ 220 w 400"/>
                <a:gd name="T15" fmla="*/ 12 h 64"/>
                <a:gd name="T16" fmla="*/ 219 w 400"/>
                <a:gd name="T17" fmla="*/ 12 h 64"/>
                <a:gd name="T18" fmla="*/ 173 w 400"/>
                <a:gd name="T19" fmla="*/ 13 h 64"/>
                <a:gd name="T20" fmla="*/ 115 w 400"/>
                <a:gd name="T21" fmla="*/ 10 h 64"/>
                <a:gd name="T22" fmla="*/ 99 w 400"/>
                <a:gd name="T23" fmla="*/ 8 h 64"/>
                <a:gd name="T24" fmla="*/ 27 w 400"/>
                <a:gd name="T25" fmla="*/ 0 h 64"/>
                <a:gd name="T26" fmla="*/ 1 w 400"/>
                <a:gd name="T27" fmla="*/ 18 h 64"/>
                <a:gd name="T28" fmla="*/ 8 w 400"/>
                <a:gd name="T29" fmla="*/ 37 h 64"/>
                <a:gd name="T30" fmla="*/ 108 w 400"/>
                <a:gd name="T31" fmla="*/ 64 h 64"/>
                <a:gd name="T32" fmla="*/ 218 w 400"/>
                <a:gd name="T33" fmla="*/ 47 h 64"/>
                <a:gd name="T34" fmla="*/ 346 w 400"/>
                <a:gd name="T35"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64">
                  <a:moveTo>
                    <a:pt x="346" y="29"/>
                  </a:moveTo>
                  <a:cubicBezTo>
                    <a:pt x="361" y="29"/>
                    <a:pt x="377" y="29"/>
                    <a:pt x="393" y="31"/>
                  </a:cubicBezTo>
                  <a:cubicBezTo>
                    <a:pt x="394" y="31"/>
                    <a:pt x="394" y="31"/>
                    <a:pt x="395" y="31"/>
                  </a:cubicBezTo>
                  <a:cubicBezTo>
                    <a:pt x="397" y="31"/>
                    <a:pt x="400" y="30"/>
                    <a:pt x="400" y="29"/>
                  </a:cubicBezTo>
                  <a:cubicBezTo>
                    <a:pt x="400" y="28"/>
                    <a:pt x="399" y="25"/>
                    <a:pt x="397" y="25"/>
                  </a:cubicBezTo>
                  <a:cubicBezTo>
                    <a:pt x="355" y="13"/>
                    <a:pt x="308" y="12"/>
                    <a:pt x="271" y="12"/>
                  </a:cubicBezTo>
                  <a:cubicBezTo>
                    <a:pt x="271" y="12"/>
                    <a:pt x="271" y="12"/>
                    <a:pt x="271" y="12"/>
                  </a:cubicBezTo>
                  <a:cubicBezTo>
                    <a:pt x="254" y="12"/>
                    <a:pt x="236" y="12"/>
                    <a:pt x="220" y="12"/>
                  </a:cubicBezTo>
                  <a:cubicBezTo>
                    <a:pt x="219" y="12"/>
                    <a:pt x="219" y="12"/>
                    <a:pt x="219" y="12"/>
                  </a:cubicBezTo>
                  <a:cubicBezTo>
                    <a:pt x="203" y="13"/>
                    <a:pt x="187" y="13"/>
                    <a:pt x="173" y="13"/>
                  </a:cubicBezTo>
                  <a:cubicBezTo>
                    <a:pt x="148" y="13"/>
                    <a:pt x="130" y="12"/>
                    <a:pt x="115" y="10"/>
                  </a:cubicBezTo>
                  <a:cubicBezTo>
                    <a:pt x="109" y="9"/>
                    <a:pt x="104" y="9"/>
                    <a:pt x="99" y="8"/>
                  </a:cubicBezTo>
                  <a:cubicBezTo>
                    <a:pt x="65" y="3"/>
                    <a:pt x="42" y="0"/>
                    <a:pt x="27" y="0"/>
                  </a:cubicBezTo>
                  <a:cubicBezTo>
                    <a:pt x="6" y="0"/>
                    <a:pt x="2" y="6"/>
                    <a:pt x="1" y="18"/>
                  </a:cubicBezTo>
                  <a:cubicBezTo>
                    <a:pt x="0" y="25"/>
                    <a:pt x="3" y="31"/>
                    <a:pt x="8" y="37"/>
                  </a:cubicBezTo>
                  <a:cubicBezTo>
                    <a:pt x="23" y="53"/>
                    <a:pt x="61" y="64"/>
                    <a:pt x="108" y="64"/>
                  </a:cubicBezTo>
                  <a:cubicBezTo>
                    <a:pt x="152" y="64"/>
                    <a:pt x="184" y="56"/>
                    <a:pt x="218" y="47"/>
                  </a:cubicBezTo>
                  <a:cubicBezTo>
                    <a:pt x="254" y="38"/>
                    <a:pt x="291" y="29"/>
                    <a:pt x="346"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1" name="Freeform 34"/>
            <p:cNvSpPr>
              <a:spLocks/>
            </p:cNvSpPr>
            <p:nvPr userDrawn="1"/>
          </p:nvSpPr>
          <p:spPr bwMode="auto">
            <a:xfrm>
              <a:off x="3424238" y="3930650"/>
              <a:ext cx="1023938" cy="1368425"/>
            </a:xfrm>
            <a:custGeom>
              <a:avLst/>
              <a:gdLst>
                <a:gd name="T0" fmla="*/ 0 w 645"/>
                <a:gd name="T1" fmla="*/ 0 h 862"/>
                <a:gd name="T2" fmla="*/ 640 w 645"/>
                <a:gd name="T3" fmla="*/ 0 h 862"/>
                <a:gd name="T4" fmla="*/ 640 w 645"/>
                <a:gd name="T5" fmla="*/ 134 h 862"/>
                <a:gd name="T6" fmla="*/ 151 w 645"/>
                <a:gd name="T7" fmla="*/ 134 h 862"/>
                <a:gd name="T8" fmla="*/ 151 w 645"/>
                <a:gd name="T9" fmla="*/ 359 h 862"/>
                <a:gd name="T10" fmla="*/ 584 w 645"/>
                <a:gd name="T11" fmla="*/ 359 h 862"/>
                <a:gd name="T12" fmla="*/ 584 w 645"/>
                <a:gd name="T13" fmla="*/ 496 h 862"/>
                <a:gd name="T14" fmla="*/ 151 w 645"/>
                <a:gd name="T15" fmla="*/ 496 h 862"/>
                <a:gd name="T16" fmla="*/ 151 w 645"/>
                <a:gd name="T17" fmla="*/ 727 h 862"/>
                <a:gd name="T18" fmla="*/ 645 w 645"/>
                <a:gd name="T19" fmla="*/ 727 h 862"/>
                <a:gd name="T20" fmla="*/ 645 w 645"/>
                <a:gd name="T21" fmla="*/ 862 h 862"/>
                <a:gd name="T22" fmla="*/ 0 w 645"/>
                <a:gd name="T23" fmla="*/ 862 h 862"/>
                <a:gd name="T24" fmla="*/ 0 w 645"/>
                <a:gd name="T25"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862">
                  <a:moveTo>
                    <a:pt x="0" y="0"/>
                  </a:moveTo>
                  <a:lnTo>
                    <a:pt x="640" y="0"/>
                  </a:lnTo>
                  <a:lnTo>
                    <a:pt x="640" y="134"/>
                  </a:lnTo>
                  <a:lnTo>
                    <a:pt x="151" y="134"/>
                  </a:lnTo>
                  <a:lnTo>
                    <a:pt x="151" y="359"/>
                  </a:lnTo>
                  <a:lnTo>
                    <a:pt x="584" y="359"/>
                  </a:lnTo>
                  <a:lnTo>
                    <a:pt x="584" y="496"/>
                  </a:lnTo>
                  <a:lnTo>
                    <a:pt x="151" y="496"/>
                  </a:lnTo>
                  <a:lnTo>
                    <a:pt x="151" y="727"/>
                  </a:lnTo>
                  <a:lnTo>
                    <a:pt x="645" y="727"/>
                  </a:lnTo>
                  <a:lnTo>
                    <a:pt x="645" y="862"/>
                  </a:lnTo>
                  <a:lnTo>
                    <a:pt x="0" y="86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Freeform 35"/>
            <p:cNvSpPr>
              <a:spLocks noEditPoints="1"/>
            </p:cNvSpPr>
            <p:nvPr userDrawn="1"/>
          </p:nvSpPr>
          <p:spPr bwMode="auto">
            <a:xfrm>
              <a:off x="4545013" y="3870325"/>
              <a:ext cx="1069975" cy="1450975"/>
            </a:xfrm>
            <a:custGeom>
              <a:avLst/>
              <a:gdLst>
                <a:gd name="T0" fmla="*/ 0 w 285"/>
                <a:gd name="T1" fmla="*/ 244 h 387"/>
                <a:gd name="T2" fmla="*/ 0 w 285"/>
                <a:gd name="T3" fmla="*/ 243 h 387"/>
                <a:gd name="T4" fmla="*/ 128 w 285"/>
                <a:gd name="T5" fmla="*/ 100 h 387"/>
                <a:gd name="T6" fmla="*/ 222 w 285"/>
                <a:gd name="T7" fmla="*/ 149 h 387"/>
                <a:gd name="T8" fmla="*/ 222 w 285"/>
                <a:gd name="T9" fmla="*/ 0 h 387"/>
                <a:gd name="T10" fmla="*/ 285 w 285"/>
                <a:gd name="T11" fmla="*/ 0 h 387"/>
                <a:gd name="T12" fmla="*/ 285 w 285"/>
                <a:gd name="T13" fmla="*/ 381 h 387"/>
                <a:gd name="T14" fmla="*/ 222 w 285"/>
                <a:gd name="T15" fmla="*/ 381 h 387"/>
                <a:gd name="T16" fmla="*/ 222 w 285"/>
                <a:gd name="T17" fmla="*/ 335 h 387"/>
                <a:gd name="T18" fmla="*/ 128 w 285"/>
                <a:gd name="T19" fmla="*/ 387 h 387"/>
                <a:gd name="T20" fmla="*/ 0 w 285"/>
                <a:gd name="T21" fmla="*/ 244 h 387"/>
                <a:gd name="T22" fmla="*/ 223 w 285"/>
                <a:gd name="T23" fmla="*/ 244 h 387"/>
                <a:gd name="T24" fmla="*/ 223 w 285"/>
                <a:gd name="T25" fmla="*/ 243 h 387"/>
                <a:gd name="T26" fmla="*/ 143 w 285"/>
                <a:gd name="T27" fmla="*/ 155 h 387"/>
                <a:gd name="T28" fmla="*/ 64 w 285"/>
                <a:gd name="T29" fmla="*/ 243 h 387"/>
                <a:gd name="T30" fmla="*/ 64 w 285"/>
                <a:gd name="T31" fmla="*/ 244 h 387"/>
                <a:gd name="T32" fmla="*/ 143 w 285"/>
                <a:gd name="T33" fmla="*/ 332 h 387"/>
                <a:gd name="T34" fmla="*/ 223 w 285"/>
                <a:gd name="T35" fmla="*/ 24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387">
                  <a:moveTo>
                    <a:pt x="0" y="244"/>
                  </a:moveTo>
                  <a:cubicBezTo>
                    <a:pt x="0" y="243"/>
                    <a:pt x="0" y="243"/>
                    <a:pt x="0" y="243"/>
                  </a:cubicBezTo>
                  <a:cubicBezTo>
                    <a:pt x="0" y="152"/>
                    <a:pt x="62" y="100"/>
                    <a:pt x="128" y="100"/>
                  </a:cubicBezTo>
                  <a:cubicBezTo>
                    <a:pt x="173" y="100"/>
                    <a:pt x="202" y="122"/>
                    <a:pt x="222" y="149"/>
                  </a:cubicBezTo>
                  <a:cubicBezTo>
                    <a:pt x="222" y="0"/>
                    <a:pt x="222" y="0"/>
                    <a:pt x="222" y="0"/>
                  </a:cubicBezTo>
                  <a:cubicBezTo>
                    <a:pt x="285" y="0"/>
                    <a:pt x="285" y="0"/>
                    <a:pt x="285" y="0"/>
                  </a:cubicBezTo>
                  <a:cubicBezTo>
                    <a:pt x="285" y="381"/>
                    <a:pt x="285" y="381"/>
                    <a:pt x="285" y="381"/>
                  </a:cubicBezTo>
                  <a:cubicBezTo>
                    <a:pt x="222" y="381"/>
                    <a:pt x="222" y="381"/>
                    <a:pt x="222" y="381"/>
                  </a:cubicBezTo>
                  <a:cubicBezTo>
                    <a:pt x="222" y="335"/>
                    <a:pt x="222" y="335"/>
                    <a:pt x="222" y="335"/>
                  </a:cubicBezTo>
                  <a:cubicBezTo>
                    <a:pt x="202" y="364"/>
                    <a:pt x="173" y="387"/>
                    <a:pt x="128" y="387"/>
                  </a:cubicBezTo>
                  <a:cubicBezTo>
                    <a:pt x="63" y="387"/>
                    <a:pt x="0" y="335"/>
                    <a:pt x="0" y="244"/>
                  </a:cubicBezTo>
                  <a:close/>
                  <a:moveTo>
                    <a:pt x="223" y="244"/>
                  </a:moveTo>
                  <a:cubicBezTo>
                    <a:pt x="223" y="243"/>
                    <a:pt x="223" y="243"/>
                    <a:pt x="223" y="243"/>
                  </a:cubicBezTo>
                  <a:cubicBezTo>
                    <a:pt x="223" y="190"/>
                    <a:pt x="185" y="155"/>
                    <a:pt x="143" y="155"/>
                  </a:cubicBezTo>
                  <a:cubicBezTo>
                    <a:pt x="100" y="155"/>
                    <a:pt x="64" y="188"/>
                    <a:pt x="64" y="243"/>
                  </a:cubicBezTo>
                  <a:cubicBezTo>
                    <a:pt x="64" y="244"/>
                    <a:pt x="64" y="244"/>
                    <a:pt x="64" y="244"/>
                  </a:cubicBezTo>
                  <a:cubicBezTo>
                    <a:pt x="64" y="297"/>
                    <a:pt x="100" y="332"/>
                    <a:pt x="143" y="332"/>
                  </a:cubicBezTo>
                  <a:cubicBezTo>
                    <a:pt x="185" y="332"/>
                    <a:pt x="223" y="297"/>
                    <a:pt x="223" y="2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36"/>
            <p:cNvSpPr>
              <a:spLocks/>
            </p:cNvSpPr>
            <p:nvPr userDrawn="1"/>
          </p:nvSpPr>
          <p:spPr bwMode="auto">
            <a:xfrm>
              <a:off x="5813425" y="4267200"/>
              <a:ext cx="925513" cy="1054100"/>
            </a:xfrm>
            <a:custGeom>
              <a:avLst/>
              <a:gdLst>
                <a:gd name="T0" fmla="*/ 0 w 247"/>
                <a:gd name="T1" fmla="*/ 175 h 281"/>
                <a:gd name="T2" fmla="*/ 0 w 247"/>
                <a:gd name="T3" fmla="*/ 0 h 281"/>
                <a:gd name="T4" fmla="*/ 63 w 247"/>
                <a:gd name="T5" fmla="*/ 0 h 281"/>
                <a:gd name="T6" fmla="*/ 63 w 247"/>
                <a:gd name="T7" fmla="*/ 156 h 281"/>
                <a:gd name="T8" fmla="*/ 122 w 247"/>
                <a:gd name="T9" fmla="*/ 223 h 281"/>
                <a:gd name="T10" fmla="*/ 184 w 247"/>
                <a:gd name="T11" fmla="*/ 155 h 281"/>
                <a:gd name="T12" fmla="*/ 184 w 247"/>
                <a:gd name="T13" fmla="*/ 0 h 281"/>
                <a:gd name="T14" fmla="*/ 247 w 247"/>
                <a:gd name="T15" fmla="*/ 0 h 281"/>
                <a:gd name="T16" fmla="*/ 247 w 247"/>
                <a:gd name="T17" fmla="*/ 275 h 281"/>
                <a:gd name="T18" fmla="*/ 184 w 247"/>
                <a:gd name="T19" fmla="*/ 275 h 281"/>
                <a:gd name="T20" fmla="*/ 184 w 247"/>
                <a:gd name="T21" fmla="*/ 232 h 281"/>
                <a:gd name="T22" fmla="*/ 98 w 247"/>
                <a:gd name="T23" fmla="*/ 281 h 281"/>
                <a:gd name="T24" fmla="*/ 0 w 247"/>
                <a:gd name="T25" fmla="*/ 17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81">
                  <a:moveTo>
                    <a:pt x="0" y="175"/>
                  </a:moveTo>
                  <a:cubicBezTo>
                    <a:pt x="0" y="0"/>
                    <a:pt x="0" y="0"/>
                    <a:pt x="0" y="0"/>
                  </a:cubicBezTo>
                  <a:cubicBezTo>
                    <a:pt x="63" y="0"/>
                    <a:pt x="63" y="0"/>
                    <a:pt x="63" y="0"/>
                  </a:cubicBezTo>
                  <a:cubicBezTo>
                    <a:pt x="63" y="156"/>
                    <a:pt x="63" y="156"/>
                    <a:pt x="63" y="156"/>
                  </a:cubicBezTo>
                  <a:cubicBezTo>
                    <a:pt x="63" y="199"/>
                    <a:pt x="84" y="223"/>
                    <a:pt x="122" y="223"/>
                  </a:cubicBezTo>
                  <a:cubicBezTo>
                    <a:pt x="158" y="223"/>
                    <a:pt x="184" y="198"/>
                    <a:pt x="184" y="155"/>
                  </a:cubicBezTo>
                  <a:cubicBezTo>
                    <a:pt x="184" y="0"/>
                    <a:pt x="184" y="0"/>
                    <a:pt x="184" y="0"/>
                  </a:cubicBezTo>
                  <a:cubicBezTo>
                    <a:pt x="247" y="0"/>
                    <a:pt x="247" y="0"/>
                    <a:pt x="247" y="0"/>
                  </a:cubicBezTo>
                  <a:cubicBezTo>
                    <a:pt x="247" y="275"/>
                    <a:pt x="247" y="275"/>
                    <a:pt x="247" y="275"/>
                  </a:cubicBezTo>
                  <a:cubicBezTo>
                    <a:pt x="184" y="275"/>
                    <a:pt x="184" y="275"/>
                    <a:pt x="184" y="275"/>
                  </a:cubicBezTo>
                  <a:cubicBezTo>
                    <a:pt x="184" y="232"/>
                    <a:pt x="184" y="232"/>
                    <a:pt x="184" y="232"/>
                  </a:cubicBezTo>
                  <a:cubicBezTo>
                    <a:pt x="166" y="258"/>
                    <a:pt x="140" y="281"/>
                    <a:pt x="98" y="281"/>
                  </a:cubicBezTo>
                  <a:cubicBezTo>
                    <a:pt x="36" y="281"/>
                    <a:pt x="0" y="239"/>
                    <a:pt x="0" y="1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Freeform 37"/>
            <p:cNvSpPr>
              <a:spLocks/>
            </p:cNvSpPr>
            <p:nvPr userDrawn="1"/>
          </p:nvSpPr>
          <p:spPr bwMode="auto">
            <a:xfrm>
              <a:off x="6889750" y="4244975"/>
              <a:ext cx="955675" cy="1076325"/>
            </a:xfrm>
            <a:custGeom>
              <a:avLst/>
              <a:gdLst>
                <a:gd name="T0" fmla="*/ 0 w 255"/>
                <a:gd name="T1" fmla="*/ 145 h 287"/>
                <a:gd name="T2" fmla="*/ 0 w 255"/>
                <a:gd name="T3" fmla="*/ 144 h 287"/>
                <a:gd name="T4" fmla="*/ 144 w 255"/>
                <a:gd name="T5" fmla="*/ 0 h 287"/>
                <a:gd name="T6" fmla="*/ 254 w 255"/>
                <a:gd name="T7" fmla="*/ 47 h 287"/>
                <a:gd name="T8" fmla="*/ 214 w 255"/>
                <a:gd name="T9" fmla="*/ 90 h 287"/>
                <a:gd name="T10" fmla="*/ 143 w 255"/>
                <a:gd name="T11" fmla="*/ 55 h 287"/>
                <a:gd name="T12" fmla="*/ 64 w 255"/>
                <a:gd name="T13" fmla="*/ 143 h 287"/>
                <a:gd name="T14" fmla="*/ 64 w 255"/>
                <a:gd name="T15" fmla="*/ 144 h 287"/>
                <a:gd name="T16" fmla="*/ 146 w 255"/>
                <a:gd name="T17" fmla="*/ 232 h 287"/>
                <a:gd name="T18" fmla="*/ 217 w 255"/>
                <a:gd name="T19" fmla="*/ 198 h 287"/>
                <a:gd name="T20" fmla="*/ 255 w 255"/>
                <a:gd name="T21" fmla="*/ 236 h 287"/>
                <a:gd name="T22" fmla="*/ 143 w 255"/>
                <a:gd name="T23" fmla="*/ 287 h 287"/>
                <a:gd name="T24" fmla="*/ 0 w 255"/>
                <a:gd name="T25"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87">
                  <a:moveTo>
                    <a:pt x="0" y="145"/>
                  </a:moveTo>
                  <a:cubicBezTo>
                    <a:pt x="0" y="144"/>
                    <a:pt x="0" y="144"/>
                    <a:pt x="0" y="144"/>
                  </a:cubicBezTo>
                  <a:cubicBezTo>
                    <a:pt x="0" y="66"/>
                    <a:pt x="61" y="0"/>
                    <a:pt x="144" y="0"/>
                  </a:cubicBezTo>
                  <a:cubicBezTo>
                    <a:pt x="195" y="0"/>
                    <a:pt x="228" y="19"/>
                    <a:pt x="254" y="47"/>
                  </a:cubicBezTo>
                  <a:cubicBezTo>
                    <a:pt x="214" y="90"/>
                    <a:pt x="214" y="90"/>
                    <a:pt x="214" y="90"/>
                  </a:cubicBezTo>
                  <a:cubicBezTo>
                    <a:pt x="195" y="69"/>
                    <a:pt x="175" y="55"/>
                    <a:pt x="143" y="55"/>
                  </a:cubicBezTo>
                  <a:cubicBezTo>
                    <a:pt x="97" y="55"/>
                    <a:pt x="64" y="95"/>
                    <a:pt x="64" y="143"/>
                  </a:cubicBezTo>
                  <a:cubicBezTo>
                    <a:pt x="64" y="144"/>
                    <a:pt x="64" y="144"/>
                    <a:pt x="64" y="144"/>
                  </a:cubicBezTo>
                  <a:cubicBezTo>
                    <a:pt x="64" y="193"/>
                    <a:pt x="97" y="232"/>
                    <a:pt x="146" y="232"/>
                  </a:cubicBezTo>
                  <a:cubicBezTo>
                    <a:pt x="176" y="232"/>
                    <a:pt x="198" y="219"/>
                    <a:pt x="217" y="198"/>
                  </a:cubicBezTo>
                  <a:cubicBezTo>
                    <a:pt x="255" y="236"/>
                    <a:pt x="255" y="236"/>
                    <a:pt x="255" y="236"/>
                  </a:cubicBezTo>
                  <a:cubicBezTo>
                    <a:pt x="228" y="266"/>
                    <a:pt x="197" y="287"/>
                    <a:pt x="143" y="287"/>
                  </a:cubicBezTo>
                  <a:cubicBezTo>
                    <a:pt x="61" y="287"/>
                    <a:pt x="0" y="223"/>
                    <a:pt x="0" y="1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38"/>
            <p:cNvSpPr>
              <a:spLocks noEditPoints="1"/>
            </p:cNvSpPr>
            <p:nvPr userDrawn="1"/>
          </p:nvSpPr>
          <p:spPr bwMode="auto">
            <a:xfrm>
              <a:off x="7908925" y="4252913"/>
              <a:ext cx="930275" cy="1068388"/>
            </a:xfrm>
            <a:custGeom>
              <a:avLst/>
              <a:gdLst>
                <a:gd name="T0" fmla="*/ 0 w 248"/>
                <a:gd name="T1" fmla="*/ 200 h 285"/>
                <a:gd name="T2" fmla="*/ 0 w 248"/>
                <a:gd name="T3" fmla="*/ 199 h 285"/>
                <a:gd name="T4" fmla="*/ 113 w 248"/>
                <a:gd name="T5" fmla="*/ 110 h 285"/>
                <a:gd name="T6" fmla="*/ 187 w 248"/>
                <a:gd name="T7" fmla="*/ 122 h 285"/>
                <a:gd name="T8" fmla="*/ 187 w 248"/>
                <a:gd name="T9" fmla="*/ 115 h 285"/>
                <a:gd name="T10" fmla="*/ 119 w 248"/>
                <a:gd name="T11" fmla="*/ 55 h 285"/>
                <a:gd name="T12" fmla="*/ 40 w 248"/>
                <a:gd name="T13" fmla="*/ 72 h 285"/>
                <a:gd name="T14" fmla="*/ 24 w 248"/>
                <a:gd name="T15" fmla="*/ 23 h 285"/>
                <a:gd name="T16" fmla="*/ 127 w 248"/>
                <a:gd name="T17" fmla="*/ 0 h 285"/>
                <a:gd name="T18" fmla="*/ 219 w 248"/>
                <a:gd name="T19" fmla="*/ 31 h 285"/>
                <a:gd name="T20" fmla="*/ 248 w 248"/>
                <a:gd name="T21" fmla="*/ 116 h 285"/>
                <a:gd name="T22" fmla="*/ 248 w 248"/>
                <a:gd name="T23" fmla="*/ 279 h 285"/>
                <a:gd name="T24" fmla="*/ 187 w 248"/>
                <a:gd name="T25" fmla="*/ 279 h 285"/>
                <a:gd name="T26" fmla="*/ 187 w 248"/>
                <a:gd name="T27" fmla="*/ 245 h 285"/>
                <a:gd name="T28" fmla="*/ 97 w 248"/>
                <a:gd name="T29" fmla="*/ 285 h 285"/>
                <a:gd name="T30" fmla="*/ 0 w 248"/>
                <a:gd name="T31" fmla="*/ 200 h 285"/>
                <a:gd name="T32" fmla="*/ 188 w 248"/>
                <a:gd name="T33" fmla="*/ 180 h 285"/>
                <a:gd name="T34" fmla="*/ 188 w 248"/>
                <a:gd name="T35" fmla="*/ 161 h 285"/>
                <a:gd name="T36" fmla="*/ 126 w 248"/>
                <a:gd name="T37" fmla="*/ 150 h 285"/>
                <a:gd name="T38" fmla="*/ 61 w 248"/>
                <a:gd name="T39" fmla="*/ 196 h 285"/>
                <a:gd name="T40" fmla="*/ 61 w 248"/>
                <a:gd name="T41" fmla="*/ 197 h 285"/>
                <a:gd name="T42" fmla="*/ 115 w 248"/>
                <a:gd name="T43" fmla="*/ 239 h 285"/>
                <a:gd name="T44" fmla="*/ 188 w 248"/>
                <a:gd name="T45" fmla="*/ 1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85">
                  <a:moveTo>
                    <a:pt x="0" y="200"/>
                  </a:moveTo>
                  <a:cubicBezTo>
                    <a:pt x="0" y="199"/>
                    <a:pt x="0" y="199"/>
                    <a:pt x="0" y="199"/>
                  </a:cubicBezTo>
                  <a:cubicBezTo>
                    <a:pt x="0" y="139"/>
                    <a:pt x="46" y="110"/>
                    <a:pt x="113" y="110"/>
                  </a:cubicBezTo>
                  <a:cubicBezTo>
                    <a:pt x="144" y="110"/>
                    <a:pt x="166" y="115"/>
                    <a:pt x="187" y="122"/>
                  </a:cubicBezTo>
                  <a:cubicBezTo>
                    <a:pt x="187" y="115"/>
                    <a:pt x="187" y="115"/>
                    <a:pt x="187" y="115"/>
                  </a:cubicBezTo>
                  <a:cubicBezTo>
                    <a:pt x="187" y="76"/>
                    <a:pt x="163" y="55"/>
                    <a:pt x="119" y="55"/>
                  </a:cubicBezTo>
                  <a:cubicBezTo>
                    <a:pt x="88" y="55"/>
                    <a:pt x="65" y="62"/>
                    <a:pt x="40" y="72"/>
                  </a:cubicBezTo>
                  <a:cubicBezTo>
                    <a:pt x="24" y="23"/>
                    <a:pt x="24" y="23"/>
                    <a:pt x="24" y="23"/>
                  </a:cubicBezTo>
                  <a:cubicBezTo>
                    <a:pt x="54" y="9"/>
                    <a:pt x="84" y="0"/>
                    <a:pt x="127" y="0"/>
                  </a:cubicBezTo>
                  <a:cubicBezTo>
                    <a:pt x="169" y="0"/>
                    <a:pt x="199" y="11"/>
                    <a:pt x="219" y="31"/>
                  </a:cubicBezTo>
                  <a:cubicBezTo>
                    <a:pt x="239" y="51"/>
                    <a:pt x="248" y="80"/>
                    <a:pt x="248" y="116"/>
                  </a:cubicBezTo>
                  <a:cubicBezTo>
                    <a:pt x="248" y="279"/>
                    <a:pt x="248" y="279"/>
                    <a:pt x="248" y="279"/>
                  </a:cubicBezTo>
                  <a:cubicBezTo>
                    <a:pt x="187" y="279"/>
                    <a:pt x="187" y="279"/>
                    <a:pt x="187" y="279"/>
                  </a:cubicBezTo>
                  <a:cubicBezTo>
                    <a:pt x="187" y="245"/>
                    <a:pt x="187" y="245"/>
                    <a:pt x="187" y="245"/>
                  </a:cubicBezTo>
                  <a:cubicBezTo>
                    <a:pt x="168" y="267"/>
                    <a:pt x="139" y="285"/>
                    <a:pt x="97" y="285"/>
                  </a:cubicBezTo>
                  <a:cubicBezTo>
                    <a:pt x="46" y="285"/>
                    <a:pt x="0" y="255"/>
                    <a:pt x="0" y="200"/>
                  </a:cubicBezTo>
                  <a:close/>
                  <a:moveTo>
                    <a:pt x="188" y="180"/>
                  </a:moveTo>
                  <a:cubicBezTo>
                    <a:pt x="188" y="161"/>
                    <a:pt x="188" y="161"/>
                    <a:pt x="188" y="161"/>
                  </a:cubicBezTo>
                  <a:cubicBezTo>
                    <a:pt x="172" y="155"/>
                    <a:pt x="151" y="150"/>
                    <a:pt x="126" y="150"/>
                  </a:cubicBezTo>
                  <a:cubicBezTo>
                    <a:pt x="85" y="150"/>
                    <a:pt x="61" y="167"/>
                    <a:pt x="61" y="196"/>
                  </a:cubicBezTo>
                  <a:cubicBezTo>
                    <a:pt x="61" y="197"/>
                    <a:pt x="61" y="197"/>
                    <a:pt x="61" y="197"/>
                  </a:cubicBezTo>
                  <a:cubicBezTo>
                    <a:pt x="61" y="224"/>
                    <a:pt x="85" y="239"/>
                    <a:pt x="115" y="239"/>
                  </a:cubicBezTo>
                  <a:cubicBezTo>
                    <a:pt x="157" y="239"/>
                    <a:pt x="188" y="215"/>
                    <a:pt x="18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Freeform 39"/>
            <p:cNvSpPr>
              <a:spLocks/>
            </p:cNvSpPr>
            <p:nvPr userDrawn="1"/>
          </p:nvSpPr>
          <p:spPr bwMode="auto">
            <a:xfrm>
              <a:off x="8943975" y="3983038"/>
              <a:ext cx="646113" cy="1335088"/>
            </a:xfrm>
            <a:custGeom>
              <a:avLst/>
              <a:gdLst>
                <a:gd name="T0" fmla="*/ 35 w 172"/>
                <a:gd name="T1" fmla="*/ 275 h 356"/>
                <a:gd name="T2" fmla="*/ 35 w 172"/>
                <a:gd name="T3" fmla="*/ 130 h 356"/>
                <a:gd name="T4" fmla="*/ 0 w 172"/>
                <a:gd name="T5" fmla="*/ 130 h 356"/>
                <a:gd name="T6" fmla="*/ 0 w 172"/>
                <a:gd name="T7" fmla="*/ 76 h 356"/>
                <a:gd name="T8" fmla="*/ 35 w 172"/>
                <a:gd name="T9" fmla="*/ 76 h 356"/>
                <a:gd name="T10" fmla="*/ 35 w 172"/>
                <a:gd name="T11" fmla="*/ 0 h 356"/>
                <a:gd name="T12" fmla="*/ 98 w 172"/>
                <a:gd name="T13" fmla="*/ 0 h 356"/>
                <a:gd name="T14" fmla="*/ 98 w 172"/>
                <a:gd name="T15" fmla="*/ 76 h 356"/>
                <a:gd name="T16" fmla="*/ 172 w 172"/>
                <a:gd name="T17" fmla="*/ 76 h 356"/>
                <a:gd name="T18" fmla="*/ 172 w 172"/>
                <a:gd name="T19" fmla="*/ 130 h 356"/>
                <a:gd name="T20" fmla="*/ 98 w 172"/>
                <a:gd name="T21" fmla="*/ 130 h 356"/>
                <a:gd name="T22" fmla="*/ 98 w 172"/>
                <a:gd name="T23" fmla="*/ 265 h 356"/>
                <a:gd name="T24" fmla="*/ 132 w 172"/>
                <a:gd name="T25" fmla="*/ 299 h 356"/>
                <a:gd name="T26" fmla="*/ 171 w 172"/>
                <a:gd name="T27" fmla="*/ 290 h 356"/>
                <a:gd name="T28" fmla="*/ 171 w 172"/>
                <a:gd name="T29" fmla="*/ 342 h 356"/>
                <a:gd name="T30" fmla="*/ 114 w 172"/>
                <a:gd name="T31" fmla="*/ 356 h 356"/>
                <a:gd name="T32" fmla="*/ 35 w 172"/>
                <a:gd name="T33" fmla="*/ 27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56">
                  <a:moveTo>
                    <a:pt x="35" y="275"/>
                  </a:moveTo>
                  <a:cubicBezTo>
                    <a:pt x="35" y="130"/>
                    <a:pt x="35" y="130"/>
                    <a:pt x="35" y="130"/>
                  </a:cubicBezTo>
                  <a:cubicBezTo>
                    <a:pt x="0" y="130"/>
                    <a:pt x="0" y="130"/>
                    <a:pt x="0" y="130"/>
                  </a:cubicBezTo>
                  <a:cubicBezTo>
                    <a:pt x="0" y="76"/>
                    <a:pt x="0" y="76"/>
                    <a:pt x="0" y="76"/>
                  </a:cubicBezTo>
                  <a:cubicBezTo>
                    <a:pt x="35" y="76"/>
                    <a:pt x="35" y="76"/>
                    <a:pt x="35" y="76"/>
                  </a:cubicBezTo>
                  <a:cubicBezTo>
                    <a:pt x="35" y="0"/>
                    <a:pt x="35" y="0"/>
                    <a:pt x="35" y="0"/>
                  </a:cubicBezTo>
                  <a:cubicBezTo>
                    <a:pt x="98" y="0"/>
                    <a:pt x="98" y="0"/>
                    <a:pt x="98" y="0"/>
                  </a:cubicBezTo>
                  <a:cubicBezTo>
                    <a:pt x="98" y="76"/>
                    <a:pt x="98" y="76"/>
                    <a:pt x="98" y="76"/>
                  </a:cubicBezTo>
                  <a:cubicBezTo>
                    <a:pt x="172" y="76"/>
                    <a:pt x="172" y="76"/>
                    <a:pt x="172" y="76"/>
                  </a:cubicBezTo>
                  <a:cubicBezTo>
                    <a:pt x="172" y="130"/>
                    <a:pt x="172" y="130"/>
                    <a:pt x="172" y="130"/>
                  </a:cubicBezTo>
                  <a:cubicBezTo>
                    <a:pt x="98" y="130"/>
                    <a:pt x="98" y="130"/>
                    <a:pt x="98" y="130"/>
                  </a:cubicBezTo>
                  <a:cubicBezTo>
                    <a:pt x="98" y="265"/>
                    <a:pt x="98" y="265"/>
                    <a:pt x="98" y="265"/>
                  </a:cubicBezTo>
                  <a:cubicBezTo>
                    <a:pt x="98" y="290"/>
                    <a:pt x="110" y="299"/>
                    <a:pt x="132" y="299"/>
                  </a:cubicBezTo>
                  <a:cubicBezTo>
                    <a:pt x="146" y="299"/>
                    <a:pt x="158" y="296"/>
                    <a:pt x="171" y="290"/>
                  </a:cubicBezTo>
                  <a:cubicBezTo>
                    <a:pt x="171" y="342"/>
                    <a:pt x="171" y="342"/>
                    <a:pt x="171" y="342"/>
                  </a:cubicBezTo>
                  <a:cubicBezTo>
                    <a:pt x="155" y="351"/>
                    <a:pt x="138" y="356"/>
                    <a:pt x="114" y="356"/>
                  </a:cubicBezTo>
                  <a:cubicBezTo>
                    <a:pt x="68" y="356"/>
                    <a:pt x="35" y="335"/>
                    <a:pt x="35" y="2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40"/>
            <p:cNvSpPr>
              <a:spLocks noEditPoints="1"/>
            </p:cNvSpPr>
            <p:nvPr userDrawn="1"/>
          </p:nvSpPr>
          <p:spPr bwMode="auto">
            <a:xfrm>
              <a:off x="9747250" y="3884613"/>
              <a:ext cx="255588" cy="1414463"/>
            </a:xfrm>
            <a:custGeom>
              <a:avLst/>
              <a:gdLst>
                <a:gd name="T0" fmla="*/ 0 w 161"/>
                <a:gd name="T1" fmla="*/ 0 h 891"/>
                <a:gd name="T2" fmla="*/ 161 w 161"/>
                <a:gd name="T3" fmla="*/ 0 h 891"/>
                <a:gd name="T4" fmla="*/ 161 w 161"/>
                <a:gd name="T5" fmla="*/ 142 h 891"/>
                <a:gd name="T6" fmla="*/ 0 w 161"/>
                <a:gd name="T7" fmla="*/ 142 h 891"/>
                <a:gd name="T8" fmla="*/ 0 w 161"/>
                <a:gd name="T9" fmla="*/ 0 h 891"/>
                <a:gd name="T10" fmla="*/ 5 w 161"/>
                <a:gd name="T11" fmla="*/ 241 h 891"/>
                <a:gd name="T12" fmla="*/ 154 w 161"/>
                <a:gd name="T13" fmla="*/ 241 h 891"/>
                <a:gd name="T14" fmla="*/ 154 w 161"/>
                <a:gd name="T15" fmla="*/ 891 h 891"/>
                <a:gd name="T16" fmla="*/ 5 w 161"/>
                <a:gd name="T17" fmla="*/ 891 h 891"/>
                <a:gd name="T18" fmla="*/ 5 w 161"/>
                <a:gd name="T19" fmla="*/ 24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891">
                  <a:moveTo>
                    <a:pt x="0" y="0"/>
                  </a:moveTo>
                  <a:lnTo>
                    <a:pt x="161" y="0"/>
                  </a:lnTo>
                  <a:lnTo>
                    <a:pt x="161" y="142"/>
                  </a:lnTo>
                  <a:lnTo>
                    <a:pt x="0" y="142"/>
                  </a:lnTo>
                  <a:lnTo>
                    <a:pt x="0" y="0"/>
                  </a:lnTo>
                  <a:close/>
                  <a:moveTo>
                    <a:pt x="5" y="241"/>
                  </a:moveTo>
                  <a:lnTo>
                    <a:pt x="154" y="241"/>
                  </a:lnTo>
                  <a:lnTo>
                    <a:pt x="154" y="891"/>
                  </a:lnTo>
                  <a:lnTo>
                    <a:pt x="5" y="891"/>
                  </a:lnTo>
                  <a:lnTo>
                    <a:pt x="5" y="2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41"/>
            <p:cNvSpPr>
              <a:spLocks noEditPoints="1"/>
            </p:cNvSpPr>
            <p:nvPr userDrawn="1"/>
          </p:nvSpPr>
          <p:spPr bwMode="auto">
            <a:xfrm>
              <a:off x="10155238" y="4244975"/>
              <a:ext cx="1103313" cy="1076325"/>
            </a:xfrm>
            <a:custGeom>
              <a:avLst/>
              <a:gdLst>
                <a:gd name="T0" fmla="*/ 0 w 294"/>
                <a:gd name="T1" fmla="*/ 145 h 287"/>
                <a:gd name="T2" fmla="*/ 0 w 294"/>
                <a:gd name="T3" fmla="*/ 144 h 287"/>
                <a:gd name="T4" fmla="*/ 147 w 294"/>
                <a:gd name="T5" fmla="*/ 0 h 287"/>
                <a:gd name="T6" fmla="*/ 294 w 294"/>
                <a:gd name="T7" fmla="*/ 143 h 287"/>
                <a:gd name="T8" fmla="*/ 294 w 294"/>
                <a:gd name="T9" fmla="*/ 144 h 287"/>
                <a:gd name="T10" fmla="*/ 146 w 294"/>
                <a:gd name="T11" fmla="*/ 287 h 287"/>
                <a:gd name="T12" fmla="*/ 0 w 294"/>
                <a:gd name="T13" fmla="*/ 145 h 287"/>
                <a:gd name="T14" fmla="*/ 231 w 294"/>
                <a:gd name="T15" fmla="*/ 145 h 287"/>
                <a:gd name="T16" fmla="*/ 231 w 294"/>
                <a:gd name="T17" fmla="*/ 144 h 287"/>
                <a:gd name="T18" fmla="*/ 146 w 294"/>
                <a:gd name="T19" fmla="*/ 55 h 287"/>
                <a:gd name="T20" fmla="*/ 63 w 294"/>
                <a:gd name="T21" fmla="*/ 143 h 287"/>
                <a:gd name="T22" fmla="*/ 63 w 294"/>
                <a:gd name="T23" fmla="*/ 144 h 287"/>
                <a:gd name="T24" fmla="*/ 147 w 294"/>
                <a:gd name="T25" fmla="*/ 232 h 287"/>
                <a:gd name="T26" fmla="*/ 231 w 294"/>
                <a:gd name="T27"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4" h="287">
                  <a:moveTo>
                    <a:pt x="0" y="145"/>
                  </a:moveTo>
                  <a:cubicBezTo>
                    <a:pt x="0" y="144"/>
                    <a:pt x="0" y="144"/>
                    <a:pt x="0" y="144"/>
                  </a:cubicBezTo>
                  <a:cubicBezTo>
                    <a:pt x="0" y="65"/>
                    <a:pt x="63" y="0"/>
                    <a:pt x="147" y="0"/>
                  </a:cubicBezTo>
                  <a:cubicBezTo>
                    <a:pt x="232" y="0"/>
                    <a:pt x="294" y="64"/>
                    <a:pt x="294" y="143"/>
                  </a:cubicBezTo>
                  <a:cubicBezTo>
                    <a:pt x="294" y="144"/>
                    <a:pt x="294" y="144"/>
                    <a:pt x="294" y="144"/>
                  </a:cubicBezTo>
                  <a:cubicBezTo>
                    <a:pt x="294" y="222"/>
                    <a:pt x="231" y="287"/>
                    <a:pt x="146" y="287"/>
                  </a:cubicBezTo>
                  <a:cubicBezTo>
                    <a:pt x="62" y="287"/>
                    <a:pt x="0" y="223"/>
                    <a:pt x="0" y="145"/>
                  </a:cubicBezTo>
                  <a:close/>
                  <a:moveTo>
                    <a:pt x="231" y="145"/>
                  </a:moveTo>
                  <a:cubicBezTo>
                    <a:pt x="231" y="144"/>
                    <a:pt x="231" y="144"/>
                    <a:pt x="231" y="144"/>
                  </a:cubicBezTo>
                  <a:cubicBezTo>
                    <a:pt x="231" y="95"/>
                    <a:pt x="196" y="55"/>
                    <a:pt x="146" y="55"/>
                  </a:cubicBezTo>
                  <a:cubicBezTo>
                    <a:pt x="96" y="55"/>
                    <a:pt x="63" y="95"/>
                    <a:pt x="63" y="143"/>
                  </a:cubicBezTo>
                  <a:cubicBezTo>
                    <a:pt x="63" y="144"/>
                    <a:pt x="63" y="144"/>
                    <a:pt x="63" y="144"/>
                  </a:cubicBezTo>
                  <a:cubicBezTo>
                    <a:pt x="63" y="192"/>
                    <a:pt x="98" y="232"/>
                    <a:pt x="147" y="232"/>
                  </a:cubicBezTo>
                  <a:cubicBezTo>
                    <a:pt x="198" y="232"/>
                    <a:pt x="231" y="192"/>
                    <a:pt x="231" y="1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9" name="Freeform 42"/>
            <p:cNvSpPr>
              <a:spLocks/>
            </p:cNvSpPr>
            <p:nvPr userDrawn="1"/>
          </p:nvSpPr>
          <p:spPr bwMode="auto">
            <a:xfrm>
              <a:off x="11407775" y="4244975"/>
              <a:ext cx="930275" cy="1054100"/>
            </a:xfrm>
            <a:custGeom>
              <a:avLst/>
              <a:gdLst>
                <a:gd name="T0" fmla="*/ 0 w 248"/>
                <a:gd name="T1" fmla="*/ 6 h 281"/>
                <a:gd name="T2" fmla="*/ 64 w 248"/>
                <a:gd name="T3" fmla="*/ 6 h 281"/>
                <a:gd name="T4" fmla="*/ 64 w 248"/>
                <a:gd name="T5" fmla="*/ 48 h 281"/>
                <a:gd name="T6" fmla="*/ 150 w 248"/>
                <a:gd name="T7" fmla="*/ 0 h 281"/>
                <a:gd name="T8" fmla="*/ 248 w 248"/>
                <a:gd name="T9" fmla="*/ 105 h 281"/>
                <a:gd name="T10" fmla="*/ 248 w 248"/>
                <a:gd name="T11" fmla="*/ 281 h 281"/>
                <a:gd name="T12" fmla="*/ 184 w 248"/>
                <a:gd name="T13" fmla="*/ 281 h 281"/>
                <a:gd name="T14" fmla="*/ 184 w 248"/>
                <a:gd name="T15" fmla="*/ 125 h 281"/>
                <a:gd name="T16" fmla="*/ 126 w 248"/>
                <a:gd name="T17" fmla="*/ 57 h 281"/>
                <a:gd name="T18" fmla="*/ 64 w 248"/>
                <a:gd name="T19" fmla="*/ 126 h 281"/>
                <a:gd name="T20" fmla="*/ 64 w 248"/>
                <a:gd name="T21" fmla="*/ 281 h 281"/>
                <a:gd name="T22" fmla="*/ 0 w 248"/>
                <a:gd name="T23" fmla="*/ 281 h 281"/>
                <a:gd name="T24" fmla="*/ 0 w 248"/>
                <a:gd name="T25"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281">
                  <a:moveTo>
                    <a:pt x="0" y="6"/>
                  </a:moveTo>
                  <a:cubicBezTo>
                    <a:pt x="64" y="6"/>
                    <a:pt x="64" y="6"/>
                    <a:pt x="64" y="6"/>
                  </a:cubicBezTo>
                  <a:cubicBezTo>
                    <a:pt x="64" y="48"/>
                    <a:pt x="64" y="48"/>
                    <a:pt x="64" y="48"/>
                  </a:cubicBezTo>
                  <a:cubicBezTo>
                    <a:pt x="81" y="22"/>
                    <a:pt x="107" y="0"/>
                    <a:pt x="150" y="0"/>
                  </a:cubicBezTo>
                  <a:cubicBezTo>
                    <a:pt x="212" y="0"/>
                    <a:pt x="248" y="42"/>
                    <a:pt x="248" y="105"/>
                  </a:cubicBezTo>
                  <a:cubicBezTo>
                    <a:pt x="248" y="281"/>
                    <a:pt x="248" y="281"/>
                    <a:pt x="248" y="281"/>
                  </a:cubicBezTo>
                  <a:cubicBezTo>
                    <a:pt x="184" y="281"/>
                    <a:pt x="184" y="281"/>
                    <a:pt x="184" y="281"/>
                  </a:cubicBezTo>
                  <a:cubicBezTo>
                    <a:pt x="184" y="125"/>
                    <a:pt x="184" y="125"/>
                    <a:pt x="184" y="125"/>
                  </a:cubicBezTo>
                  <a:cubicBezTo>
                    <a:pt x="184" y="82"/>
                    <a:pt x="163" y="57"/>
                    <a:pt x="126" y="57"/>
                  </a:cubicBezTo>
                  <a:cubicBezTo>
                    <a:pt x="89" y="57"/>
                    <a:pt x="64" y="83"/>
                    <a:pt x="64" y="126"/>
                  </a:cubicBezTo>
                  <a:cubicBezTo>
                    <a:pt x="64" y="281"/>
                    <a:pt x="64" y="281"/>
                    <a:pt x="64" y="281"/>
                  </a:cubicBezTo>
                  <a:cubicBezTo>
                    <a:pt x="0" y="281"/>
                    <a:pt x="0" y="281"/>
                    <a:pt x="0" y="281"/>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cxnSp>
        <p:nvCxnSpPr>
          <p:cNvPr id="1045" name="Straight Connector 1044"/>
          <p:cNvCxnSpPr>
            <a:endCxn id="1047" idx="2"/>
          </p:cNvCxnSpPr>
          <p:nvPr userDrawn="1"/>
        </p:nvCxnSpPr>
        <p:spPr>
          <a:xfrm>
            <a:off x="395536" y="2813127"/>
            <a:ext cx="57606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47" name="Oval 1046"/>
          <p:cNvSpPr/>
          <p:nvPr userDrawn="1"/>
        </p:nvSpPr>
        <p:spPr>
          <a:xfrm>
            <a:off x="6156176" y="2381079"/>
            <a:ext cx="864096" cy="86409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9" name="Group 48"/>
          <p:cNvGrpSpPr/>
          <p:nvPr userDrawn="1"/>
        </p:nvGrpSpPr>
        <p:grpSpPr>
          <a:xfrm>
            <a:off x="6391855" y="2686542"/>
            <a:ext cx="392738" cy="253170"/>
            <a:chOff x="5503863" y="2646363"/>
            <a:chExt cx="576262" cy="371476"/>
          </a:xfrm>
          <a:solidFill>
            <a:schemeClr val="bg1"/>
          </a:solidFill>
        </p:grpSpPr>
        <p:sp>
          <p:nvSpPr>
            <p:cNvPr id="50" name="Freeform 5"/>
            <p:cNvSpPr>
              <a:spLocks noEditPoints="1"/>
            </p:cNvSpPr>
            <p:nvPr/>
          </p:nvSpPr>
          <p:spPr bwMode="auto">
            <a:xfrm>
              <a:off x="5562600" y="2646363"/>
              <a:ext cx="457200" cy="323850"/>
            </a:xfrm>
            <a:custGeom>
              <a:avLst/>
              <a:gdLst>
                <a:gd name="T0" fmla="*/ 3 w 122"/>
                <a:gd name="T1" fmla="*/ 84 h 86"/>
                <a:gd name="T2" fmla="*/ 119 w 122"/>
                <a:gd name="T3" fmla="*/ 84 h 86"/>
                <a:gd name="T4" fmla="*/ 119 w 122"/>
                <a:gd name="T5" fmla="*/ 10 h 86"/>
                <a:gd name="T6" fmla="*/ 113 w 122"/>
                <a:gd name="T7" fmla="*/ 3 h 86"/>
                <a:gd name="T8" fmla="*/ 9 w 122"/>
                <a:gd name="T9" fmla="*/ 3 h 86"/>
                <a:gd name="T10" fmla="*/ 3 w 122"/>
                <a:gd name="T11" fmla="*/ 10 h 86"/>
                <a:gd name="T12" fmla="*/ 3 w 122"/>
                <a:gd name="T13" fmla="*/ 84 h 86"/>
                <a:gd name="T14" fmla="*/ 120 w 122"/>
                <a:gd name="T15" fmla="*/ 86 h 86"/>
                <a:gd name="T16" fmla="*/ 1 w 122"/>
                <a:gd name="T17" fmla="*/ 86 h 86"/>
                <a:gd name="T18" fmla="*/ 0 w 122"/>
                <a:gd name="T19" fmla="*/ 85 h 86"/>
                <a:gd name="T20" fmla="*/ 0 w 122"/>
                <a:gd name="T21" fmla="*/ 10 h 86"/>
                <a:gd name="T22" fmla="*/ 9 w 122"/>
                <a:gd name="T23" fmla="*/ 0 h 86"/>
                <a:gd name="T24" fmla="*/ 113 w 122"/>
                <a:gd name="T25" fmla="*/ 0 h 86"/>
                <a:gd name="T26" fmla="*/ 122 w 122"/>
                <a:gd name="T27" fmla="*/ 10 h 86"/>
                <a:gd name="T28" fmla="*/ 122 w 122"/>
                <a:gd name="T29" fmla="*/ 85 h 86"/>
                <a:gd name="T30" fmla="*/ 120 w 122"/>
                <a:gd name="T3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86">
                  <a:moveTo>
                    <a:pt x="3" y="84"/>
                  </a:moveTo>
                  <a:cubicBezTo>
                    <a:pt x="119" y="84"/>
                    <a:pt x="119" y="84"/>
                    <a:pt x="119" y="84"/>
                  </a:cubicBezTo>
                  <a:cubicBezTo>
                    <a:pt x="119" y="10"/>
                    <a:pt x="119" y="10"/>
                    <a:pt x="119" y="10"/>
                  </a:cubicBezTo>
                  <a:cubicBezTo>
                    <a:pt x="119" y="6"/>
                    <a:pt x="116" y="3"/>
                    <a:pt x="113" y="3"/>
                  </a:cubicBezTo>
                  <a:cubicBezTo>
                    <a:pt x="9" y="3"/>
                    <a:pt x="9" y="3"/>
                    <a:pt x="9" y="3"/>
                  </a:cubicBezTo>
                  <a:cubicBezTo>
                    <a:pt x="5" y="3"/>
                    <a:pt x="3" y="6"/>
                    <a:pt x="3" y="10"/>
                  </a:cubicBezTo>
                  <a:lnTo>
                    <a:pt x="3" y="84"/>
                  </a:lnTo>
                  <a:close/>
                  <a:moveTo>
                    <a:pt x="120" y="86"/>
                  </a:moveTo>
                  <a:cubicBezTo>
                    <a:pt x="1" y="86"/>
                    <a:pt x="1" y="86"/>
                    <a:pt x="1" y="86"/>
                  </a:cubicBezTo>
                  <a:cubicBezTo>
                    <a:pt x="1" y="86"/>
                    <a:pt x="0" y="86"/>
                    <a:pt x="0" y="85"/>
                  </a:cubicBezTo>
                  <a:cubicBezTo>
                    <a:pt x="0" y="10"/>
                    <a:pt x="0" y="10"/>
                    <a:pt x="0" y="10"/>
                  </a:cubicBezTo>
                  <a:cubicBezTo>
                    <a:pt x="0" y="5"/>
                    <a:pt x="4" y="0"/>
                    <a:pt x="9" y="0"/>
                  </a:cubicBezTo>
                  <a:cubicBezTo>
                    <a:pt x="113" y="0"/>
                    <a:pt x="113" y="0"/>
                    <a:pt x="113" y="0"/>
                  </a:cubicBezTo>
                  <a:cubicBezTo>
                    <a:pt x="118" y="0"/>
                    <a:pt x="122" y="5"/>
                    <a:pt x="122" y="10"/>
                  </a:cubicBezTo>
                  <a:cubicBezTo>
                    <a:pt x="122" y="85"/>
                    <a:pt x="122" y="85"/>
                    <a:pt x="122" y="85"/>
                  </a:cubicBezTo>
                  <a:cubicBezTo>
                    <a:pt x="122" y="86"/>
                    <a:pt x="121" y="86"/>
                    <a:pt x="120" y="8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1" name="Freeform 6"/>
            <p:cNvSpPr>
              <a:spLocks noEditPoints="1"/>
            </p:cNvSpPr>
            <p:nvPr/>
          </p:nvSpPr>
          <p:spPr bwMode="auto">
            <a:xfrm>
              <a:off x="5503863" y="2962276"/>
              <a:ext cx="576262" cy="55563"/>
            </a:xfrm>
            <a:custGeom>
              <a:avLst/>
              <a:gdLst>
                <a:gd name="T0" fmla="*/ 4 w 154"/>
                <a:gd name="T1" fmla="*/ 2 h 15"/>
                <a:gd name="T2" fmla="*/ 3 w 154"/>
                <a:gd name="T3" fmla="*/ 3 h 15"/>
                <a:gd name="T4" fmla="*/ 3 w 154"/>
                <a:gd name="T5" fmla="*/ 5 h 15"/>
                <a:gd name="T6" fmla="*/ 12 w 154"/>
                <a:gd name="T7" fmla="*/ 12 h 15"/>
                <a:gd name="T8" fmla="*/ 142 w 154"/>
                <a:gd name="T9" fmla="*/ 12 h 15"/>
                <a:gd name="T10" fmla="*/ 151 w 154"/>
                <a:gd name="T11" fmla="*/ 5 h 15"/>
                <a:gd name="T12" fmla="*/ 151 w 154"/>
                <a:gd name="T13" fmla="*/ 3 h 15"/>
                <a:gd name="T14" fmla="*/ 149 w 154"/>
                <a:gd name="T15" fmla="*/ 2 h 15"/>
                <a:gd name="T16" fmla="*/ 4 w 154"/>
                <a:gd name="T17" fmla="*/ 2 h 15"/>
                <a:gd name="T18" fmla="*/ 142 w 154"/>
                <a:gd name="T19" fmla="*/ 15 h 15"/>
                <a:gd name="T20" fmla="*/ 12 w 154"/>
                <a:gd name="T21" fmla="*/ 15 h 15"/>
                <a:gd name="T22" fmla="*/ 0 w 154"/>
                <a:gd name="T23" fmla="*/ 6 h 15"/>
                <a:gd name="T24" fmla="*/ 1 w 154"/>
                <a:gd name="T25" fmla="*/ 2 h 15"/>
                <a:gd name="T26" fmla="*/ 4 w 154"/>
                <a:gd name="T27" fmla="*/ 0 h 15"/>
                <a:gd name="T28" fmla="*/ 149 w 154"/>
                <a:gd name="T29" fmla="*/ 0 h 15"/>
                <a:gd name="T30" fmla="*/ 153 w 154"/>
                <a:gd name="T31" fmla="*/ 2 h 15"/>
                <a:gd name="T32" fmla="*/ 153 w 154"/>
                <a:gd name="T33" fmla="*/ 6 h 15"/>
                <a:gd name="T34" fmla="*/ 142 w 154"/>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15">
                  <a:moveTo>
                    <a:pt x="4" y="2"/>
                  </a:moveTo>
                  <a:cubicBezTo>
                    <a:pt x="4" y="2"/>
                    <a:pt x="3" y="3"/>
                    <a:pt x="3" y="3"/>
                  </a:cubicBezTo>
                  <a:cubicBezTo>
                    <a:pt x="3" y="4"/>
                    <a:pt x="3" y="4"/>
                    <a:pt x="3" y="5"/>
                  </a:cubicBezTo>
                  <a:cubicBezTo>
                    <a:pt x="4" y="10"/>
                    <a:pt x="8" y="12"/>
                    <a:pt x="12" y="12"/>
                  </a:cubicBezTo>
                  <a:cubicBezTo>
                    <a:pt x="142" y="12"/>
                    <a:pt x="142" y="12"/>
                    <a:pt x="142" y="12"/>
                  </a:cubicBezTo>
                  <a:cubicBezTo>
                    <a:pt x="146" y="12"/>
                    <a:pt x="149" y="10"/>
                    <a:pt x="151" y="5"/>
                  </a:cubicBezTo>
                  <a:cubicBezTo>
                    <a:pt x="151" y="4"/>
                    <a:pt x="151" y="4"/>
                    <a:pt x="151" y="3"/>
                  </a:cubicBezTo>
                  <a:cubicBezTo>
                    <a:pt x="150" y="3"/>
                    <a:pt x="150" y="2"/>
                    <a:pt x="149" y="2"/>
                  </a:cubicBezTo>
                  <a:lnTo>
                    <a:pt x="4" y="2"/>
                  </a:lnTo>
                  <a:close/>
                  <a:moveTo>
                    <a:pt x="142" y="15"/>
                  </a:moveTo>
                  <a:cubicBezTo>
                    <a:pt x="12" y="15"/>
                    <a:pt x="12" y="15"/>
                    <a:pt x="12" y="15"/>
                  </a:cubicBezTo>
                  <a:cubicBezTo>
                    <a:pt x="7" y="15"/>
                    <a:pt x="2" y="11"/>
                    <a:pt x="0" y="6"/>
                  </a:cubicBezTo>
                  <a:cubicBezTo>
                    <a:pt x="0" y="5"/>
                    <a:pt x="0" y="3"/>
                    <a:pt x="1" y="2"/>
                  </a:cubicBezTo>
                  <a:cubicBezTo>
                    <a:pt x="2" y="0"/>
                    <a:pt x="3" y="0"/>
                    <a:pt x="4" y="0"/>
                  </a:cubicBezTo>
                  <a:cubicBezTo>
                    <a:pt x="149" y="0"/>
                    <a:pt x="149" y="0"/>
                    <a:pt x="149" y="0"/>
                  </a:cubicBezTo>
                  <a:cubicBezTo>
                    <a:pt x="151" y="0"/>
                    <a:pt x="152" y="0"/>
                    <a:pt x="153" y="2"/>
                  </a:cubicBezTo>
                  <a:cubicBezTo>
                    <a:pt x="154" y="3"/>
                    <a:pt x="154" y="5"/>
                    <a:pt x="153" y="6"/>
                  </a:cubicBezTo>
                  <a:cubicBezTo>
                    <a:pt x="152" y="11"/>
                    <a:pt x="147" y="15"/>
                    <a:pt x="142" y="1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2" name="Freeform 7"/>
            <p:cNvSpPr>
              <a:spLocks noEditPoints="1"/>
            </p:cNvSpPr>
            <p:nvPr/>
          </p:nvSpPr>
          <p:spPr bwMode="auto">
            <a:xfrm>
              <a:off x="5597525" y="2687638"/>
              <a:ext cx="385762" cy="244475"/>
            </a:xfrm>
            <a:custGeom>
              <a:avLst/>
              <a:gdLst>
                <a:gd name="T0" fmla="*/ 3 w 103"/>
                <a:gd name="T1" fmla="*/ 62 h 65"/>
                <a:gd name="T2" fmla="*/ 101 w 103"/>
                <a:gd name="T3" fmla="*/ 62 h 65"/>
                <a:gd name="T4" fmla="*/ 101 w 103"/>
                <a:gd name="T5" fmla="*/ 6 h 65"/>
                <a:gd name="T6" fmla="*/ 97 w 103"/>
                <a:gd name="T7" fmla="*/ 3 h 65"/>
                <a:gd name="T8" fmla="*/ 6 w 103"/>
                <a:gd name="T9" fmla="*/ 3 h 65"/>
                <a:gd name="T10" fmla="*/ 3 w 103"/>
                <a:gd name="T11" fmla="*/ 6 h 65"/>
                <a:gd name="T12" fmla="*/ 3 w 103"/>
                <a:gd name="T13" fmla="*/ 62 h 65"/>
                <a:gd name="T14" fmla="*/ 102 w 103"/>
                <a:gd name="T15" fmla="*/ 65 h 65"/>
                <a:gd name="T16" fmla="*/ 2 w 103"/>
                <a:gd name="T17" fmla="*/ 65 h 65"/>
                <a:gd name="T18" fmla="*/ 0 w 103"/>
                <a:gd name="T19" fmla="*/ 64 h 65"/>
                <a:gd name="T20" fmla="*/ 0 w 103"/>
                <a:gd name="T21" fmla="*/ 6 h 65"/>
                <a:gd name="T22" fmla="*/ 6 w 103"/>
                <a:gd name="T23" fmla="*/ 0 h 65"/>
                <a:gd name="T24" fmla="*/ 97 w 103"/>
                <a:gd name="T25" fmla="*/ 0 h 65"/>
                <a:gd name="T26" fmla="*/ 103 w 103"/>
                <a:gd name="T27" fmla="*/ 6 h 65"/>
                <a:gd name="T28" fmla="*/ 103 w 103"/>
                <a:gd name="T29" fmla="*/ 64 h 65"/>
                <a:gd name="T30" fmla="*/ 102 w 103"/>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65">
                  <a:moveTo>
                    <a:pt x="3" y="62"/>
                  </a:moveTo>
                  <a:cubicBezTo>
                    <a:pt x="101" y="62"/>
                    <a:pt x="101" y="62"/>
                    <a:pt x="101" y="62"/>
                  </a:cubicBezTo>
                  <a:cubicBezTo>
                    <a:pt x="101" y="6"/>
                    <a:pt x="101" y="6"/>
                    <a:pt x="101" y="6"/>
                  </a:cubicBezTo>
                  <a:cubicBezTo>
                    <a:pt x="101" y="4"/>
                    <a:pt x="99" y="3"/>
                    <a:pt x="97" y="3"/>
                  </a:cubicBezTo>
                  <a:cubicBezTo>
                    <a:pt x="6" y="3"/>
                    <a:pt x="6" y="3"/>
                    <a:pt x="6" y="3"/>
                  </a:cubicBezTo>
                  <a:cubicBezTo>
                    <a:pt x="5" y="3"/>
                    <a:pt x="3" y="4"/>
                    <a:pt x="3" y="6"/>
                  </a:cubicBezTo>
                  <a:lnTo>
                    <a:pt x="3" y="62"/>
                  </a:lnTo>
                  <a:close/>
                  <a:moveTo>
                    <a:pt x="102" y="65"/>
                  </a:moveTo>
                  <a:cubicBezTo>
                    <a:pt x="2" y="65"/>
                    <a:pt x="2" y="65"/>
                    <a:pt x="2" y="65"/>
                  </a:cubicBezTo>
                  <a:cubicBezTo>
                    <a:pt x="1" y="65"/>
                    <a:pt x="0" y="64"/>
                    <a:pt x="0" y="64"/>
                  </a:cubicBezTo>
                  <a:cubicBezTo>
                    <a:pt x="0" y="6"/>
                    <a:pt x="0" y="6"/>
                    <a:pt x="0" y="6"/>
                  </a:cubicBezTo>
                  <a:cubicBezTo>
                    <a:pt x="0" y="3"/>
                    <a:pt x="3" y="0"/>
                    <a:pt x="6" y="0"/>
                  </a:cubicBezTo>
                  <a:cubicBezTo>
                    <a:pt x="97" y="0"/>
                    <a:pt x="97" y="0"/>
                    <a:pt x="97" y="0"/>
                  </a:cubicBezTo>
                  <a:cubicBezTo>
                    <a:pt x="101" y="0"/>
                    <a:pt x="103" y="3"/>
                    <a:pt x="103" y="6"/>
                  </a:cubicBezTo>
                  <a:cubicBezTo>
                    <a:pt x="103" y="64"/>
                    <a:pt x="103" y="64"/>
                    <a:pt x="103" y="64"/>
                  </a:cubicBezTo>
                  <a:cubicBezTo>
                    <a:pt x="103" y="64"/>
                    <a:pt x="103" y="65"/>
                    <a:pt x="102" y="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90" name="Freeform 8"/>
            <p:cNvSpPr>
              <a:spLocks noEditPoints="1"/>
            </p:cNvSpPr>
            <p:nvPr/>
          </p:nvSpPr>
          <p:spPr bwMode="auto">
            <a:xfrm>
              <a:off x="5738813" y="2763838"/>
              <a:ext cx="101600" cy="96838"/>
            </a:xfrm>
            <a:custGeom>
              <a:avLst/>
              <a:gdLst>
                <a:gd name="T0" fmla="*/ 13 w 27"/>
                <a:gd name="T1" fmla="*/ 15 h 26"/>
                <a:gd name="T2" fmla="*/ 14 w 27"/>
                <a:gd name="T3" fmla="*/ 15 h 26"/>
                <a:gd name="T4" fmla="*/ 22 w 27"/>
                <a:gd name="T5" fmla="*/ 23 h 26"/>
                <a:gd name="T6" fmla="*/ 24 w 27"/>
                <a:gd name="T7" fmla="*/ 21 h 26"/>
                <a:gd name="T8" fmla="*/ 16 w 27"/>
                <a:gd name="T9" fmla="*/ 13 h 26"/>
                <a:gd name="T10" fmla="*/ 16 w 27"/>
                <a:gd name="T11" fmla="*/ 12 h 26"/>
                <a:gd name="T12" fmla="*/ 16 w 27"/>
                <a:gd name="T13" fmla="*/ 11 h 26"/>
                <a:gd name="T14" fmla="*/ 19 w 27"/>
                <a:gd name="T15" fmla="*/ 7 h 26"/>
                <a:gd name="T16" fmla="*/ 4 w 27"/>
                <a:gd name="T17" fmla="*/ 3 h 26"/>
                <a:gd name="T18" fmla="*/ 8 w 27"/>
                <a:gd name="T19" fmla="*/ 19 h 26"/>
                <a:gd name="T20" fmla="*/ 12 w 27"/>
                <a:gd name="T21" fmla="*/ 15 h 26"/>
                <a:gd name="T22" fmla="*/ 13 w 27"/>
                <a:gd name="T23" fmla="*/ 15 h 26"/>
                <a:gd name="T24" fmla="*/ 22 w 27"/>
                <a:gd name="T25" fmla="*/ 26 h 26"/>
                <a:gd name="T26" fmla="*/ 21 w 27"/>
                <a:gd name="T27" fmla="*/ 26 h 26"/>
                <a:gd name="T28" fmla="*/ 13 w 27"/>
                <a:gd name="T29" fmla="*/ 18 h 26"/>
                <a:gd name="T30" fmla="*/ 9 w 27"/>
                <a:gd name="T31" fmla="*/ 22 h 26"/>
                <a:gd name="T32" fmla="*/ 7 w 27"/>
                <a:gd name="T33" fmla="*/ 22 h 26"/>
                <a:gd name="T34" fmla="*/ 6 w 27"/>
                <a:gd name="T35" fmla="*/ 21 h 26"/>
                <a:gd name="T36" fmla="*/ 0 w 27"/>
                <a:gd name="T37" fmla="*/ 1 h 26"/>
                <a:gd name="T38" fmla="*/ 1 w 27"/>
                <a:gd name="T39" fmla="*/ 0 h 26"/>
                <a:gd name="T40" fmla="*/ 2 w 27"/>
                <a:gd name="T41" fmla="*/ 0 h 26"/>
                <a:gd name="T42" fmla="*/ 22 w 27"/>
                <a:gd name="T43" fmla="*/ 6 h 26"/>
                <a:gd name="T44" fmla="*/ 23 w 27"/>
                <a:gd name="T45" fmla="*/ 7 h 26"/>
                <a:gd name="T46" fmla="*/ 23 w 27"/>
                <a:gd name="T47" fmla="*/ 8 h 26"/>
                <a:gd name="T48" fmla="*/ 19 w 27"/>
                <a:gd name="T49" fmla="*/ 12 h 26"/>
                <a:gd name="T50" fmla="*/ 27 w 27"/>
                <a:gd name="T51" fmla="*/ 20 h 26"/>
                <a:gd name="T52" fmla="*/ 27 w 27"/>
                <a:gd name="T53" fmla="*/ 21 h 26"/>
                <a:gd name="T54" fmla="*/ 27 w 27"/>
                <a:gd name="T55" fmla="*/ 22 h 26"/>
                <a:gd name="T56" fmla="*/ 22 w 27"/>
                <a:gd name="T57" fmla="*/ 26 h 26"/>
                <a:gd name="T58" fmla="*/ 22 w 27"/>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26">
                  <a:moveTo>
                    <a:pt x="13" y="15"/>
                  </a:moveTo>
                  <a:cubicBezTo>
                    <a:pt x="13" y="15"/>
                    <a:pt x="13" y="15"/>
                    <a:pt x="14" y="15"/>
                  </a:cubicBezTo>
                  <a:cubicBezTo>
                    <a:pt x="22" y="23"/>
                    <a:pt x="22" y="23"/>
                    <a:pt x="22" y="23"/>
                  </a:cubicBezTo>
                  <a:cubicBezTo>
                    <a:pt x="24" y="21"/>
                    <a:pt x="24" y="21"/>
                    <a:pt x="24" y="21"/>
                  </a:cubicBezTo>
                  <a:cubicBezTo>
                    <a:pt x="16" y="13"/>
                    <a:pt x="16" y="13"/>
                    <a:pt x="16" y="13"/>
                  </a:cubicBezTo>
                  <a:cubicBezTo>
                    <a:pt x="16" y="12"/>
                    <a:pt x="16" y="12"/>
                    <a:pt x="16" y="12"/>
                  </a:cubicBezTo>
                  <a:cubicBezTo>
                    <a:pt x="16" y="11"/>
                    <a:pt x="16" y="11"/>
                    <a:pt x="16" y="11"/>
                  </a:cubicBezTo>
                  <a:cubicBezTo>
                    <a:pt x="19" y="7"/>
                    <a:pt x="19" y="7"/>
                    <a:pt x="19" y="7"/>
                  </a:cubicBezTo>
                  <a:cubicBezTo>
                    <a:pt x="4" y="3"/>
                    <a:pt x="4" y="3"/>
                    <a:pt x="4" y="3"/>
                  </a:cubicBezTo>
                  <a:cubicBezTo>
                    <a:pt x="8" y="19"/>
                    <a:pt x="8" y="19"/>
                    <a:pt x="8" y="19"/>
                  </a:cubicBezTo>
                  <a:cubicBezTo>
                    <a:pt x="12" y="15"/>
                    <a:pt x="12" y="15"/>
                    <a:pt x="12" y="15"/>
                  </a:cubicBezTo>
                  <a:cubicBezTo>
                    <a:pt x="12" y="15"/>
                    <a:pt x="12" y="15"/>
                    <a:pt x="13" y="15"/>
                  </a:cubicBezTo>
                  <a:moveTo>
                    <a:pt x="22" y="26"/>
                  </a:moveTo>
                  <a:cubicBezTo>
                    <a:pt x="21" y="26"/>
                    <a:pt x="21" y="26"/>
                    <a:pt x="21" y="26"/>
                  </a:cubicBezTo>
                  <a:cubicBezTo>
                    <a:pt x="13" y="18"/>
                    <a:pt x="13" y="18"/>
                    <a:pt x="13" y="18"/>
                  </a:cubicBezTo>
                  <a:cubicBezTo>
                    <a:pt x="9" y="22"/>
                    <a:pt x="9" y="22"/>
                    <a:pt x="9" y="22"/>
                  </a:cubicBezTo>
                  <a:cubicBezTo>
                    <a:pt x="8" y="22"/>
                    <a:pt x="8" y="22"/>
                    <a:pt x="7" y="22"/>
                  </a:cubicBezTo>
                  <a:cubicBezTo>
                    <a:pt x="7" y="22"/>
                    <a:pt x="7" y="22"/>
                    <a:pt x="6" y="21"/>
                  </a:cubicBezTo>
                  <a:cubicBezTo>
                    <a:pt x="0" y="1"/>
                    <a:pt x="0" y="1"/>
                    <a:pt x="0" y="1"/>
                  </a:cubicBezTo>
                  <a:cubicBezTo>
                    <a:pt x="0" y="1"/>
                    <a:pt x="0" y="0"/>
                    <a:pt x="1" y="0"/>
                  </a:cubicBezTo>
                  <a:cubicBezTo>
                    <a:pt x="1" y="0"/>
                    <a:pt x="2" y="0"/>
                    <a:pt x="2" y="0"/>
                  </a:cubicBezTo>
                  <a:cubicBezTo>
                    <a:pt x="22" y="6"/>
                    <a:pt x="22" y="6"/>
                    <a:pt x="22" y="6"/>
                  </a:cubicBezTo>
                  <a:cubicBezTo>
                    <a:pt x="23" y="6"/>
                    <a:pt x="23" y="6"/>
                    <a:pt x="23" y="7"/>
                  </a:cubicBezTo>
                  <a:cubicBezTo>
                    <a:pt x="23" y="7"/>
                    <a:pt x="23" y="7"/>
                    <a:pt x="23" y="8"/>
                  </a:cubicBezTo>
                  <a:cubicBezTo>
                    <a:pt x="19" y="12"/>
                    <a:pt x="19" y="12"/>
                    <a:pt x="19" y="12"/>
                  </a:cubicBezTo>
                  <a:cubicBezTo>
                    <a:pt x="27" y="20"/>
                    <a:pt x="27" y="20"/>
                    <a:pt x="27" y="20"/>
                  </a:cubicBezTo>
                  <a:cubicBezTo>
                    <a:pt x="27" y="20"/>
                    <a:pt x="27" y="20"/>
                    <a:pt x="27" y="21"/>
                  </a:cubicBezTo>
                  <a:cubicBezTo>
                    <a:pt x="27" y="21"/>
                    <a:pt x="27" y="21"/>
                    <a:pt x="27" y="22"/>
                  </a:cubicBezTo>
                  <a:cubicBezTo>
                    <a:pt x="22" y="26"/>
                    <a:pt x="22" y="26"/>
                    <a:pt x="22" y="26"/>
                  </a:cubicBezTo>
                  <a:cubicBezTo>
                    <a:pt x="22" y="26"/>
                    <a:pt x="22" y="26"/>
                    <a:pt x="22"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4" name="Date Placeholder 3"/>
          <p:cNvSpPr>
            <a:spLocks noGrp="1"/>
          </p:cNvSpPr>
          <p:nvPr>
            <p:ph type="dt" sz="half" idx="10"/>
          </p:nvPr>
        </p:nvSpPr>
        <p:spPr/>
        <p:txBody>
          <a:bodyPr/>
          <a:lstStyle/>
          <a:p>
            <a:fld id="{D3F25847-D856-436D-80D7-68382BD3BFF9}" type="datetime4">
              <a:rPr lang="en-AU" smtClean="0"/>
              <a:t>29 November 2018</a:t>
            </a:fld>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pic>
        <p:nvPicPr>
          <p:cNvPr id="91" name="Picture 90"/>
          <p:cNvPicPr>
            <a:picLocks noChangeAspect="1"/>
          </p:cNvPicPr>
          <p:nvPr userDrawn="1"/>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5434906" y="113151"/>
            <a:ext cx="2089422" cy="895224"/>
          </a:xfrm>
          <a:prstGeom prst="rect">
            <a:avLst/>
          </a:prstGeom>
        </p:spPr>
      </p:pic>
    </p:spTree>
    <p:extLst>
      <p:ext uri="{BB962C8B-B14F-4D97-AF65-F5344CB8AC3E}">
        <p14:creationId xmlns:p14="http://schemas.microsoft.com/office/powerpoint/2010/main" val="1659799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94" name="Picture 44"/>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1264633"/>
            <a:ext cx="9144000" cy="3274422"/>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p:cNvSpPr/>
          <p:nvPr userDrawn="1"/>
        </p:nvSpPr>
        <p:spPr>
          <a:xfrm>
            <a:off x="0" y="1264632"/>
            <a:ext cx="7668344" cy="3274423"/>
          </a:xfrm>
          <a:prstGeom prst="rect">
            <a:avLst/>
          </a:prstGeom>
          <a:solidFill>
            <a:srgbClr val="425968">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2" name="Straight Connector 91"/>
          <p:cNvCxnSpPr>
            <a:endCxn id="93" idx="2"/>
          </p:cNvCxnSpPr>
          <p:nvPr userDrawn="1"/>
        </p:nvCxnSpPr>
        <p:spPr>
          <a:xfrm>
            <a:off x="395536" y="3133746"/>
            <a:ext cx="57606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Oval 92"/>
          <p:cNvSpPr/>
          <p:nvPr userDrawn="1"/>
        </p:nvSpPr>
        <p:spPr>
          <a:xfrm>
            <a:off x="6156176" y="2701698"/>
            <a:ext cx="864096" cy="86409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5" name="Group 94"/>
          <p:cNvGrpSpPr/>
          <p:nvPr userDrawn="1"/>
        </p:nvGrpSpPr>
        <p:grpSpPr>
          <a:xfrm>
            <a:off x="6391855" y="3007161"/>
            <a:ext cx="392738" cy="253170"/>
            <a:chOff x="5503863" y="2646363"/>
            <a:chExt cx="576262" cy="371476"/>
          </a:xfrm>
          <a:solidFill>
            <a:schemeClr val="bg1"/>
          </a:solidFill>
        </p:grpSpPr>
        <p:sp>
          <p:nvSpPr>
            <p:cNvPr id="96" name="Freeform 5"/>
            <p:cNvSpPr>
              <a:spLocks noEditPoints="1"/>
            </p:cNvSpPr>
            <p:nvPr/>
          </p:nvSpPr>
          <p:spPr bwMode="auto">
            <a:xfrm>
              <a:off x="5562600" y="2646363"/>
              <a:ext cx="457200" cy="323850"/>
            </a:xfrm>
            <a:custGeom>
              <a:avLst/>
              <a:gdLst>
                <a:gd name="T0" fmla="*/ 3 w 122"/>
                <a:gd name="T1" fmla="*/ 84 h 86"/>
                <a:gd name="T2" fmla="*/ 119 w 122"/>
                <a:gd name="T3" fmla="*/ 84 h 86"/>
                <a:gd name="T4" fmla="*/ 119 w 122"/>
                <a:gd name="T5" fmla="*/ 10 h 86"/>
                <a:gd name="T6" fmla="*/ 113 w 122"/>
                <a:gd name="T7" fmla="*/ 3 h 86"/>
                <a:gd name="T8" fmla="*/ 9 w 122"/>
                <a:gd name="T9" fmla="*/ 3 h 86"/>
                <a:gd name="T10" fmla="*/ 3 w 122"/>
                <a:gd name="T11" fmla="*/ 10 h 86"/>
                <a:gd name="T12" fmla="*/ 3 w 122"/>
                <a:gd name="T13" fmla="*/ 84 h 86"/>
                <a:gd name="T14" fmla="*/ 120 w 122"/>
                <a:gd name="T15" fmla="*/ 86 h 86"/>
                <a:gd name="T16" fmla="*/ 1 w 122"/>
                <a:gd name="T17" fmla="*/ 86 h 86"/>
                <a:gd name="T18" fmla="*/ 0 w 122"/>
                <a:gd name="T19" fmla="*/ 85 h 86"/>
                <a:gd name="T20" fmla="*/ 0 w 122"/>
                <a:gd name="T21" fmla="*/ 10 h 86"/>
                <a:gd name="T22" fmla="*/ 9 w 122"/>
                <a:gd name="T23" fmla="*/ 0 h 86"/>
                <a:gd name="T24" fmla="*/ 113 w 122"/>
                <a:gd name="T25" fmla="*/ 0 h 86"/>
                <a:gd name="T26" fmla="*/ 122 w 122"/>
                <a:gd name="T27" fmla="*/ 10 h 86"/>
                <a:gd name="T28" fmla="*/ 122 w 122"/>
                <a:gd name="T29" fmla="*/ 85 h 86"/>
                <a:gd name="T30" fmla="*/ 120 w 122"/>
                <a:gd name="T3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86">
                  <a:moveTo>
                    <a:pt x="3" y="84"/>
                  </a:moveTo>
                  <a:cubicBezTo>
                    <a:pt x="119" y="84"/>
                    <a:pt x="119" y="84"/>
                    <a:pt x="119" y="84"/>
                  </a:cubicBezTo>
                  <a:cubicBezTo>
                    <a:pt x="119" y="10"/>
                    <a:pt x="119" y="10"/>
                    <a:pt x="119" y="10"/>
                  </a:cubicBezTo>
                  <a:cubicBezTo>
                    <a:pt x="119" y="6"/>
                    <a:pt x="116" y="3"/>
                    <a:pt x="113" y="3"/>
                  </a:cubicBezTo>
                  <a:cubicBezTo>
                    <a:pt x="9" y="3"/>
                    <a:pt x="9" y="3"/>
                    <a:pt x="9" y="3"/>
                  </a:cubicBezTo>
                  <a:cubicBezTo>
                    <a:pt x="5" y="3"/>
                    <a:pt x="3" y="6"/>
                    <a:pt x="3" y="10"/>
                  </a:cubicBezTo>
                  <a:lnTo>
                    <a:pt x="3" y="84"/>
                  </a:lnTo>
                  <a:close/>
                  <a:moveTo>
                    <a:pt x="120" y="86"/>
                  </a:moveTo>
                  <a:cubicBezTo>
                    <a:pt x="1" y="86"/>
                    <a:pt x="1" y="86"/>
                    <a:pt x="1" y="86"/>
                  </a:cubicBezTo>
                  <a:cubicBezTo>
                    <a:pt x="1" y="86"/>
                    <a:pt x="0" y="86"/>
                    <a:pt x="0" y="85"/>
                  </a:cubicBezTo>
                  <a:cubicBezTo>
                    <a:pt x="0" y="10"/>
                    <a:pt x="0" y="10"/>
                    <a:pt x="0" y="10"/>
                  </a:cubicBezTo>
                  <a:cubicBezTo>
                    <a:pt x="0" y="5"/>
                    <a:pt x="4" y="0"/>
                    <a:pt x="9" y="0"/>
                  </a:cubicBezTo>
                  <a:cubicBezTo>
                    <a:pt x="113" y="0"/>
                    <a:pt x="113" y="0"/>
                    <a:pt x="113" y="0"/>
                  </a:cubicBezTo>
                  <a:cubicBezTo>
                    <a:pt x="118" y="0"/>
                    <a:pt x="122" y="5"/>
                    <a:pt x="122" y="10"/>
                  </a:cubicBezTo>
                  <a:cubicBezTo>
                    <a:pt x="122" y="85"/>
                    <a:pt x="122" y="85"/>
                    <a:pt x="122" y="85"/>
                  </a:cubicBezTo>
                  <a:cubicBezTo>
                    <a:pt x="122" y="86"/>
                    <a:pt x="121" y="86"/>
                    <a:pt x="120" y="8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97" name="Freeform 6"/>
            <p:cNvSpPr>
              <a:spLocks noEditPoints="1"/>
            </p:cNvSpPr>
            <p:nvPr/>
          </p:nvSpPr>
          <p:spPr bwMode="auto">
            <a:xfrm>
              <a:off x="5503863" y="2962276"/>
              <a:ext cx="576262" cy="55563"/>
            </a:xfrm>
            <a:custGeom>
              <a:avLst/>
              <a:gdLst>
                <a:gd name="T0" fmla="*/ 4 w 154"/>
                <a:gd name="T1" fmla="*/ 2 h 15"/>
                <a:gd name="T2" fmla="*/ 3 w 154"/>
                <a:gd name="T3" fmla="*/ 3 h 15"/>
                <a:gd name="T4" fmla="*/ 3 w 154"/>
                <a:gd name="T5" fmla="*/ 5 h 15"/>
                <a:gd name="T6" fmla="*/ 12 w 154"/>
                <a:gd name="T7" fmla="*/ 12 h 15"/>
                <a:gd name="T8" fmla="*/ 142 w 154"/>
                <a:gd name="T9" fmla="*/ 12 h 15"/>
                <a:gd name="T10" fmla="*/ 151 w 154"/>
                <a:gd name="T11" fmla="*/ 5 h 15"/>
                <a:gd name="T12" fmla="*/ 151 w 154"/>
                <a:gd name="T13" fmla="*/ 3 h 15"/>
                <a:gd name="T14" fmla="*/ 149 w 154"/>
                <a:gd name="T15" fmla="*/ 2 h 15"/>
                <a:gd name="T16" fmla="*/ 4 w 154"/>
                <a:gd name="T17" fmla="*/ 2 h 15"/>
                <a:gd name="T18" fmla="*/ 142 w 154"/>
                <a:gd name="T19" fmla="*/ 15 h 15"/>
                <a:gd name="T20" fmla="*/ 12 w 154"/>
                <a:gd name="T21" fmla="*/ 15 h 15"/>
                <a:gd name="T22" fmla="*/ 0 w 154"/>
                <a:gd name="T23" fmla="*/ 6 h 15"/>
                <a:gd name="T24" fmla="*/ 1 w 154"/>
                <a:gd name="T25" fmla="*/ 2 h 15"/>
                <a:gd name="T26" fmla="*/ 4 w 154"/>
                <a:gd name="T27" fmla="*/ 0 h 15"/>
                <a:gd name="T28" fmla="*/ 149 w 154"/>
                <a:gd name="T29" fmla="*/ 0 h 15"/>
                <a:gd name="T30" fmla="*/ 153 w 154"/>
                <a:gd name="T31" fmla="*/ 2 h 15"/>
                <a:gd name="T32" fmla="*/ 153 w 154"/>
                <a:gd name="T33" fmla="*/ 6 h 15"/>
                <a:gd name="T34" fmla="*/ 142 w 154"/>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15">
                  <a:moveTo>
                    <a:pt x="4" y="2"/>
                  </a:moveTo>
                  <a:cubicBezTo>
                    <a:pt x="4" y="2"/>
                    <a:pt x="3" y="3"/>
                    <a:pt x="3" y="3"/>
                  </a:cubicBezTo>
                  <a:cubicBezTo>
                    <a:pt x="3" y="4"/>
                    <a:pt x="3" y="4"/>
                    <a:pt x="3" y="5"/>
                  </a:cubicBezTo>
                  <a:cubicBezTo>
                    <a:pt x="4" y="10"/>
                    <a:pt x="8" y="12"/>
                    <a:pt x="12" y="12"/>
                  </a:cubicBezTo>
                  <a:cubicBezTo>
                    <a:pt x="142" y="12"/>
                    <a:pt x="142" y="12"/>
                    <a:pt x="142" y="12"/>
                  </a:cubicBezTo>
                  <a:cubicBezTo>
                    <a:pt x="146" y="12"/>
                    <a:pt x="149" y="10"/>
                    <a:pt x="151" y="5"/>
                  </a:cubicBezTo>
                  <a:cubicBezTo>
                    <a:pt x="151" y="4"/>
                    <a:pt x="151" y="4"/>
                    <a:pt x="151" y="3"/>
                  </a:cubicBezTo>
                  <a:cubicBezTo>
                    <a:pt x="150" y="3"/>
                    <a:pt x="150" y="2"/>
                    <a:pt x="149" y="2"/>
                  </a:cubicBezTo>
                  <a:lnTo>
                    <a:pt x="4" y="2"/>
                  </a:lnTo>
                  <a:close/>
                  <a:moveTo>
                    <a:pt x="142" y="15"/>
                  </a:moveTo>
                  <a:cubicBezTo>
                    <a:pt x="12" y="15"/>
                    <a:pt x="12" y="15"/>
                    <a:pt x="12" y="15"/>
                  </a:cubicBezTo>
                  <a:cubicBezTo>
                    <a:pt x="7" y="15"/>
                    <a:pt x="2" y="11"/>
                    <a:pt x="0" y="6"/>
                  </a:cubicBezTo>
                  <a:cubicBezTo>
                    <a:pt x="0" y="5"/>
                    <a:pt x="0" y="3"/>
                    <a:pt x="1" y="2"/>
                  </a:cubicBezTo>
                  <a:cubicBezTo>
                    <a:pt x="2" y="0"/>
                    <a:pt x="3" y="0"/>
                    <a:pt x="4" y="0"/>
                  </a:cubicBezTo>
                  <a:cubicBezTo>
                    <a:pt x="149" y="0"/>
                    <a:pt x="149" y="0"/>
                    <a:pt x="149" y="0"/>
                  </a:cubicBezTo>
                  <a:cubicBezTo>
                    <a:pt x="151" y="0"/>
                    <a:pt x="152" y="0"/>
                    <a:pt x="153" y="2"/>
                  </a:cubicBezTo>
                  <a:cubicBezTo>
                    <a:pt x="154" y="3"/>
                    <a:pt x="154" y="5"/>
                    <a:pt x="153" y="6"/>
                  </a:cubicBezTo>
                  <a:cubicBezTo>
                    <a:pt x="152" y="11"/>
                    <a:pt x="147" y="15"/>
                    <a:pt x="142" y="1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98" name="Freeform 7"/>
            <p:cNvSpPr>
              <a:spLocks noEditPoints="1"/>
            </p:cNvSpPr>
            <p:nvPr/>
          </p:nvSpPr>
          <p:spPr bwMode="auto">
            <a:xfrm>
              <a:off x="5597525" y="2687638"/>
              <a:ext cx="385762" cy="244475"/>
            </a:xfrm>
            <a:custGeom>
              <a:avLst/>
              <a:gdLst>
                <a:gd name="T0" fmla="*/ 3 w 103"/>
                <a:gd name="T1" fmla="*/ 62 h 65"/>
                <a:gd name="T2" fmla="*/ 101 w 103"/>
                <a:gd name="T3" fmla="*/ 62 h 65"/>
                <a:gd name="T4" fmla="*/ 101 w 103"/>
                <a:gd name="T5" fmla="*/ 6 h 65"/>
                <a:gd name="T6" fmla="*/ 97 w 103"/>
                <a:gd name="T7" fmla="*/ 3 h 65"/>
                <a:gd name="T8" fmla="*/ 6 w 103"/>
                <a:gd name="T9" fmla="*/ 3 h 65"/>
                <a:gd name="T10" fmla="*/ 3 w 103"/>
                <a:gd name="T11" fmla="*/ 6 h 65"/>
                <a:gd name="T12" fmla="*/ 3 w 103"/>
                <a:gd name="T13" fmla="*/ 62 h 65"/>
                <a:gd name="T14" fmla="*/ 102 w 103"/>
                <a:gd name="T15" fmla="*/ 65 h 65"/>
                <a:gd name="T16" fmla="*/ 2 w 103"/>
                <a:gd name="T17" fmla="*/ 65 h 65"/>
                <a:gd name="T18" fmla="*/ 0 w 103"/>
                <a:gd name="T19" fmla="*/ 64 h 65"/>
                <a:gd name="T20" fmla="*/ 0 w 103"/>
                <a:gd name="T21" fmla="*/ 6 h 65"/>
                <a:gd name="T22" fmla="*/ 6 w 103"/>
                <a:gd name="T23" fmla="*/ 0 h 65"/>
                <a:gd name="T24" fmla="*/ 97 w 103"/>
                <a:gd name="T25" fmla="*/ 0 h 65"/>
                <a:gd name="T26" fmla="*/ 103 w 103"/>
                <a:gd name="T27" fmla="*/ 6 h 65"/>
                <a:gd name="T28" fmla="*/ 103 w 103"/>
                <a:gd name="T29" fmla="*/ 64 h 65"/>
                <a:gd name="T30" fmla="*/ 102 w 103"/>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65">
                  <a:moveTo>
                    <a:pt x="3" y="62"/>
                  </a:moveTo>
                  <a:cubicBezTo>
                    <a:pt x="101" y="62"/>
                    <a:pt x="101" y="62"/>
                    <a:pt x="101" y="62"/>
                  </a:cubicBezTo>
                  <a:cubicBezTo>
                    <a:pt x="101" y="6"/>
                    <a:pt x="101" y="6"/>
                    <a:pt x="101" y="6"/>
                  </a:cubicBezTo>
                  <a:cubicBezTo>
                    <a:pt x="101" y="4"/>
                    <a:pt x="99" y="3"/>
                    <a:pt x="97" y="3"/>
                  </a:cubicBezTo>
                  <a:cubicBezTo>
                    <a:pt x="6" y="3"/>
                    <a:pt x="6" y="3"/>
                    <a:pt x="6" y="3"/>
                  </a:cubicBezTo>
                  <a:cubicBezTo>
                    <a:pt x="5" y="3"/>
                    <a:pt x="3" y="4"/>
                    <a:pt x="3" y="6"/>
                  </a:cubicBezTo>
                  <a:lnTo>
                    <a:pt x="3" y="62"/>
                  </a:lnTo>
                  <a:close/>
                  <a:moveTo>
                    <a:pt x="102" y="65"/>
                  </a:moveTo>
                  <a:cubicBezTo>
                    <a:pt x="2" y="65"/>
                    <a:pt x="2" y="65"/>
                    <a:pt x="2" y="65"/>
                  </a:cubicBezTo>
                  <a:cubicBezTo>
                    <a:pt x="1" y="65"/>
                    <a:pt x="0" y="64"/>
                    <a:pt x="0" y="64"/>
                  </a:cubicBezTo>
                  <a:cubicBezTo>
                    <a:pt x="0" y="6"/>
                    <a:pt x="0" y="6"/>
                    <a:pt x="0" y="6"/>
                  </a:cubicBezTo>
                  <a:cubicBezTo>
                    <a:pt x="0" y="3"/>
                    <a:pt x="3" y="0"/>
                    <a:pt x="6" y="0"/>
                  </a:cubicBezTo>
                  <a:cubicBezTo>
                    <a:pt x="97" y="0"/>
                    <a:pt x="97" y="0"/>
                    <a:pt x="97" y="0"/>
                  </a:cubicBezTo>
                  <a:cubicBezTo>
                    <a:pt x="101" y="0"/>
                    <a:pt x="103" y="3"/>
                    <a:pt x="103" y="6"/>
                  </a:cubicBezTo>
                  <a:cubicBezTo>
                    <a:pt x="103" y="64"/>
                    <a:pt x="103" y="64"/>
                    <a:pt x="103" y="64"/>
                  </a:cubicBezTo>
                  <a:cubicBezTo>
                    <a:pt x="103" y="64"/>
                    <a:pt x="103" y="65"/>
                    <a:pt x="102" y="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99" name="Freeform 8"/>
            <p:cNvSpPr>
              <a:spLocks noEditPoints="1"/>
            </p:cNvSpPr>
            <p:nvPr/>
          </p:nvSpPr>
          <p:spPr bwMode="auto">
            <a:xfrm>
              <a:off x="5738813" y="2763838"/>
              <a:ext cx="101600" cy="96838"/>
            </a:xfrm>
            <a:custGeom>
              <a:avLst/>
              <a:gdLst>
                <a:gd name="T0" fmla="*/ 13 w 27"/>
                <a:gd name="T1" fmla="*/ 15 h 26"/>
                <a:gd name="T2" fmla="*/ 14 w 27"/>
                <a:gd name="T3" fmla="*/ 15 h 26"/>
                <a:gd name="T4" fmla="*/ 22 w 27"/>
                <a:gd name="T5" fmla="*/ 23 h 26"/>
                <a:gd name="T6" fmla="*/ 24 w 27"/>
                <a:gd name="T7" fmla="*/ 21 h 26"/>
                <a:gd name="T8" fmla="*/ 16 w 27"/>
                <a:gd name="T9" fmla="*/ 13 h 26"/>
                <a:gd name="T10" fmla="*/ 16 w 27"/>
                <a:gd name="T11" fmla="*/ 12 h 26"/>
                <a:gd name="T12" fmla="*/ 16 w 27"/>
                <a:gd name="T13" fmla="*/ 11 h 26"/>
                <a:gd name="T14" fmla="*/ 19 w 27"/>
                <a:gd name="T15" fmla="*/ 7 h 26"/>
                <a:gd name="T16" fmla="*/ 4 w 27"/>
                <a:gd name="T17" fmla="*/ 3 h 26"/>
                <a:gd name="T18" fmla="*/ 8 w 27"/>
                <a:gd name="T19" fmla="*/ 19 h 26"/>
                <a:gd name="T20" fmla="*/ 12 w 27"/>
                <a:gd name="T21" fmla="*/ 15 h 26"/>
                <a:gd name="T22" fmla="*/ 13 w 27"/>
                <a:gd name="T23" fmla="*/ 15 h 26"/>
                <a:gd name="T24" fmla="*/ 22 w 27"/>
                <a:gd name="T25" fmla="*/ 26 h 26"/>
                <a:gd name="T26" fmla="*/ 21 w 27"/>
                <a:gd name="T27" fmla="*/ 26 h 26"/>
                <a:gd name="T28" fmla="*/ 13 w 27"/>
                <a:gd name="T29" fmla="*/ 18 h 26"/>
                <a:gd name="T30" fmla="*/ 9 w 27"/>
                <a:gd name="T31" fmla="*/ 22 h 26"/>
                <a:gd name="T32" fmla="*/ 7 w 27"/>
                <a:gd name="T33" fmla="*/ 22 h 26"/>
                <a:gd name="T34" fmla="*/ 6 w 27"/>
                <a:gd name="T35" fmla="*/ 21 h 26"/>
                <a:gd name="T36" fmla="*/ 0 w 27"/>
                <a:gd name="T37" fmla="*/ 1 h 26"/>
                <a:gd name="T38" fmla="*/ 1 w 27"/>
                <a:gd name="T39" fmla="*/ 0 h 26"/>
                <a:gd name="T40" fmla="*/ 2 w 27"/>
                <a:gd name="T41" fmla="*/ 0 h 26"/>
                <a:gd name="T42" fmla="*/ 22 w 27"/>
                <a:gd name="T43" fmla="*/ 6 h 26"/>
                <a:gd name="T44" fmla="*/ 23 w 27"/>
                <a:gd name="T45" fmla="*/ 7 h 26"/>
                <a:gd name="T46" fmla="*/ 23 w 27"/>
                <a:gd name="T47" fmla="*/ 8 h 26"/>
                <a:gd name="T48" fmla="*/ 19 w 27"/>
                <a:gd name="T49" fmla="*/ 12 h 26"/>
                <a:gd name="T50" fmla="*/ 27 w 27"/>
                <a:gd name="T51" fmla="*/ 20 h 26"/>
                <a:gd name="T52" fmla="*/ 27 w 27"/>
                <a:gd name="T53" fmla="*/ 21 h 26"/>
                <a:gd name="T54" fmla="*/ 27 w 27"/>
                <a:gd name="T55" fmla="*/ 22 h 26"/>
                <a:gd name="T56" fmla="*/ 22 w 27"/>
                <a:gd name="T57" fmla="*/ 26 h 26"/>
                <a:gd name="T58" fmla="*/ 22 w 27"/>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26">
                  <a:moveTo>
                    <a:pt x="13" y="15"/>
                  </a:moveTo>
                  <a:cubicBezTo>
                    <a:pt x="13" y="15"/>
                    <a:pt x="13" y="15"/>
                    <a:pt x="14" y="15"/>
                  </a:cubicBezTo>
                  <a:cubicBezTo>
                    <a:pt x="22" y="23"/>
                    <a:pt x="22" y="23"/>
                    <a:pt x="22" y="23"/>
                  </a:cubicBezTo>
                  <a:cubicBezTo>
                    <a:pt x="24" y="21"/>
                    <a:pt x="24" y="21"/>
                    <a:pt x="24" y="21"/>
                  </a:cubicBezTo>
                  <a:cubicBezTo>
                    <a:pt x="16" y="13"/>
                    <a:pt x="16" y="13"/>
                    <a:pt x="16" y="13"/>
                  </a:cubicBezTo>
                  <a:cubicBezTo>
                    <a:pt x="16" y="12"/>
                    <a:pt x="16" y="12"/>
                    <a:pt x="16" y="12"/>
                  </a:cubicBezTo>
                  <a:cubicBezTo>
                    <a:pt x="16" y="11"/>
                    <a:pt x="16" y="11"/>
                    <a:pt x="16" y="11"/>
                  </a:cubicBezTo>
                  <a:cubicBezTo>
                    <a:pt x="19" y="7"/>
                    <a:pt x="19" y="7"/>
                    <a:pt x="19" y="7"/>
                  </a:cubicBezTo>
                  <a:cubicBezTo>
                    <a:pt x="4" y="3"/>
                    <a:pt x="4" y="3"/>
                    <a:pt x="4" y="3"/>
                  </a:cubicBezTo>
                  <a:cubicBezTo>
                    <a:pt x="8" y="19"/>
                    <a:pt x="8" y="19"/>
                    <a:pt x="8" y="19"/>
                  </a:cubicBezTo>
                  <a:cubicBezTo>
                    <a:pt x="12" y="15"/>
                    <a:pt x="12" y="15"/>
                    <a:pt x="12" y="15"/>
                  </a:cubicBezTo>
                  <a:cubicBezTo>
                    <a:pt x="12" y="15"/>
                    <a:pt x="12" y="15"/>
                    <a:pt x="13" y="15"/>
                  </a:cubicBezTo>
                  <a:moveTo>
                    <a:pt x="22" y="26"/>
                  </a:moveTo>
                  <a:cubicBezTo>
                    <a:pt x="21" y="26"/>
                    <a:pt x="21" y="26"/>
                    <a:pt x="21" y="26"/>
                  </a:cubicBezTo>
                  <a:cubicBezTo>
                    <a:pt x="13" y="18"/>
                    <a:pt x="13" y="18"/>
                    <a:pt x="13" y="18"/>
                  </a:cubicBezTo>
                  <a:cubicBezTo>
                    <a:pt x="9" y="22"/>
                    <a:pt x="9" y="22"/>
                    <a:pt x="9" y="22"/>
                  </a:cubicBezTo>
                  <a:cubicBezTo>
                    <a:pt x="8" y="22"/>
                    <a:pt x="8" y="22"/>
                    <a:pt x="7" y="22"/>
                  </a:cubicBezTo>
                  <a:cubicBezTo>
                    <a:pt x="7" y="22"/>
                    <a:pt x="7" y="22"/>
                    <a:pt x="6" y="21"/>
                  </a:cubicBezTo>
                  <a:cubicBezTo>
                    <a:pt x="0" y="1"/>
                    <a:pt x="0" y="1"/>
                    <a:pt x="0" y="1"/>
                  </a:cubicBezTo>
                  <a:cubicBezTo>
                    <a:pt x="0" y="1"/>
                    <a:pt x="0" y="0"/>
                    <a:pt x="1" y="0"/>
                  </a:cubicBezTo>
                  <a:cubicBezTo>
                    <a:pt x="1" y="0"/>
                    <a:pt x="2" y="0"/>
                    <a:pt x="2" y="0"/>
                  </a:cubicBezTo>
                  <a:cubicBezTo>
                    <a:pt x="22" y="6"/>
                    <a:pt x="22" y="6"/>
                    <a:pt x="22" y="6"/>
                  </a:cubicBezTo>
                  <a:cubicBezTo>
                    <a:pt x="23" y="6"/>
                    <a:pt x="23" y="6"/>
                    <a:pt x="23" y="7"/>
                  </a:cubicBezTo>
                  <a:cubicBezTo>
                    <a:pt x="23" y="7"/>
                    <a:pt x="23" y="7"/>
                    <a:pt x="23" y="8"/>
                  </a:cubicBezTo>
                  <a:cubicBezTo>
                    <a:pt x="19" y="12"/>
                    <a:pt x="19" y="12"/>
                    <a:pt x="19" y="12"/>
                  </a:cubicBezTo>
                  <a:cubicBezTo>
                    <a:pt x="27" y="20"/>
                    <a:pt x="27" y="20"/>
                    <a:pt x="27" y="20"/>
                  </a:cubicBezTo>
                  <a:cubicBezTo>
                    <a:pt x="27" y="20"/>
                    <a:pt x="27" y="20"/>
                    <a:pt x="27" y="21"/>
                  </a:cubicBezTo>
                  <a:cubicBezTo>
                    <a:pt x="27" y="21"/>
                    <a:pt x="27" y="21"/>
                    <a:pt x="27" y="22"/>
                  </a:cubicBezTo>
                  <a:cubicBezTo>
                    <a:pt x="22" y="26"/>
                    <a:pt x="22" y="26"/>
                    <a:pt x="22" y="26"/>
                  </a:cubicBezTo>
                  <a:cubicBezTo>
                    <a:pt x="22" y="26"/>
                    <a:pt x="22" y="26"/>
                    <a:pt x="22"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2" name="Title 1"/>
          <p:cNvSpPr>
            <a:spLocks noGrp="1"/>
          </p:cNvSpPr>
          <p:nvPr>
            <p:ph type="ctrTitle"/>
          </p:nvPr>
        </p:nvSpPr>
        <p:spPr>
          <a:xfrm>
            <a:off x="395536" y="1892654"/>
            <a:ext cx="5400600" cy="1224136"/>
          </a:xfrm>
        </p:spPr>
        <p:txBody>
          <a:bodyPr lIns="0" anchor="b"/>
          <a:lstStyle>
            <a:lvl1pPr>
              <a:defRPr sz="2800" cap="all" baseline="0">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395536" y="3315674"/>
            <a:ext cx="5400600" cy="881236"/>
          </a:xfrm>
          <a:solidFill>
            <a:srgbClr val="FFFFFF"/>
          </a:solidFill>
        </p:spPr>
        <p:txBody>
          <a:bodyPr lIns="90000" anchor="ctr">
            <a:normAutofit/>
          </a:bodyPr>
          <a:lstStyle>
            <a:lvl1pPr marL="0" indent="0" algn="l">
              <a:spcBef>
                <a:spcPts val="0"/>
              </a:spcBef>
              <a:buNone/>
              <a:defRPr sz="2000">
                <a:solidFill>
                  <a:schemeClr val="accent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grpSp>
        <p:nvGrpSpPr>
          <p:cNvPr id="53" name="Group 52"/>
          <p:cNvGrpSpPr>
            <a:grpSpLocks noChangeAspect="1"/>
          </p:cNvGrpSpPr>
          <p:nvPr userDrawn="1"/>
        </p:nvGrpSpPr>
        <p:grpSpPr>
          <a:xfrm>
            <a:off x="395536" y="351796"/>
            <a:ext cx="1400854" cy="496929"/>
            <a:chOff x="-3190875" y="-179387"/>
            <a:chExt cx="15528925" cy="5508625"/>
          </a:xfrm>
          <a:solidFill>
            <a:schemeClr val="tx1"/>
          </a:solidFill>
        </p:grpSpPr>
        <p:sp>
          <p:nvSpPr>
            <p:cNvPr id="54" name="Freeform 7"/>
            <p:cNvSpPr>
              <a:spLocks/>
            </p:cNvSpPr>
            <p:nvPr userDrawn="1"/>
          </p:nvSpPr>
          <p:spPr bwMode="auto">
            <a:xfrm>
              <a:off x="2598738" y="250825"/>
              <a:ext cx="98425" cy="5078413"/>
            </a:xfrm>
            <a:custGeom>
              <a:avLst/>
              <a:gdLst>
                <a:gd name="T0" fmla="*/ 13 w 26"/>
                <a:gd name="T1" fmla="*/ 0 h 1354"/>
                <a:gd name="T2" fmla="*/ 0 w 26"/>
                <a:gd name="T3" fmla="*/ 13 h 1354"/>
                <a:gd name="T4" fmla="*/ 0 w 26"/>
                <a:gd name="T5" fmla="*/ 1342 h 1354"/>
                <a:gd name="T6" fmla="*/ 13 w 26"/>
                <a:gd name="T7" fmla="*/ 1354 h 1354"/>
                <a:gd name="T8" fmla="*/ 26 w 26"/>
                <a:gd name="T9" fmla="*/ 1342 h 1354"/>
                <a:gd name="T10" fmla="*/ 26 w 26"/>
                <a:gd name="T11" fmla="*/ 13 h 1354"/>
                <a:gd name="T12" fmla="*/ 13 w 26"/>
                <a:gd name="T13" fmla="*/ 0 h 1354"/>
              </a:gdLst>
              <a:ahLst/>
              <a:cxnLst>
                <a:cxn ang="0">
                  <a:pos x="T0" y="T1"/>
                </a:cxn>
                <a:cxn ang="0">
                  <a:pos x="T2" y="T3"/>
                </a:cxn>
                <a:cxn ang="0">
                  <a:pos x="T4" y="T5"/>
                </a:cxn>
                <a:cxn ang="0">
                  <a:pos x="T6" y="T7"/>
                </a:cxn>
                <a:cxn ang="0">
                  <a:pos x="T8" y="T9"/>
                </a:cxn>
                <a:cxn ang="0">
                  <a:pos x="T10" y="T11"/>
                </a:cxn>
                <a:cxn ang="0">
                  <a:pos x="T12" y="T13"/>
                </a:cxn>
              </a:cxnLst>
              <a:rect l="0" t="0" r="r" b="b"/>
              <a:pathLst>
                <a:path w="26" h="1354">
                  <a:moveTo>
                    <a:pt x="13" y="0"/>
                  </a:moveTo>
                  <a:cubicBezTo>
                    <a:pt x="5" y="0"/>
                    <a:pt x="0" y="6"/>
                    <a:pt x="0" y="13"/>
                  </a:cubicBezTo>
                  <a:cubicBezTo>
                    <a:pt x="0" y="1342"/>
                    <a:pt x="0" y="1342"/>
                    <a:pt x="0" y="1342"/>
                  </a:cubicBezTo>
                  <a:cubicBezTo>
                    <a:pt x="0" y="1349"/>
                    <a:pt x="5" y="1354"/>
                    <a:pt x="13" y="1354"/>
                  </a:cubicBezTo>
                  <a:cubicBezTo>
                    <a:pt x="20" y="1354"/>
                    <a:pt x="26" y="1349"/>
                    <a:pt x="26" y="1342"/>
                  </a:cubicBezTo>
                  <a:cubicBezTo>
                    <a:pt x="26" y="13"/>
                    <a:pt x="26" y="13"/>
                    <a:pt x="26" y="13"/>
                  </a:cubicBezTo>
                  <a:cubicBezTo>
                    <a:pt x="26" y="6"/>
                    <a:pt x="20" y="0"/>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 name="Freeform 8"/>
            <p:cNvSpPr>
              <a:spLocks/>
            </p:cNvSpPr>
            <p:nvPr userDrawn="1"/>
          </p:nvSpPr>
          <p:spPr bwMode="auto">
            <a:xfrm>
              <a:off x="-171450" y="3097213"/>
              <a:ext cx="1946275" cy="1508125"/>
            </a:xfrm>
            <a:custGeom>
              <a:avLst/>
              <a:gdLst>
                <a:gd name="T0" fmla="*/ 864 w 1226"/>
                <a:gd name="T1" fmla="*/ 607 h 950"/>
                <a:gd name="T2" fmla="*/ 716 w 1226"/>
                <a:gd name="T3" fmla="*/ 0 h 950"/>
                <a:gd name="T4" fmla="*/ 512 w 1226"/>
                <a:gd name="T5" fmla="*/ 0 h 950"/>
                <a:gd name="T6" fmla="*/ 361 w 1226"/>
                <a:gd name="T7" fmla="*/ 603 h 950"/>
                <a:gd name="T8" fmla="*/ 224 w 1226"/>
                <a:gd name="T9" fmla="*/ 0 h 950"/>
                <a:gd name="T10" fmla="*/ 0 w 1226"/>
                <a:gd name="T11" fmla="*/ 0 h 950"/>
                <a:gd name="T12" fmla="*/ 248 w 1226"/>
                <a:gd name="T13" fmla="*/ 950 h 950"/>
                <a:gd name="T14" fmla="*/ 467 w 1226"/>
                <a:gd name="T15" fmla="*/ 950 h 950"/>
                <a:gd name="T16" fmla="*/ 612 w 1226"/>
                <a:gd name="T17" fmla="*/ 350 h 950"/>
                <a:gd name="T18" fmla="*/ 758 w 1226"/>
                <a:gd name="T19" fmla="*/ 950 h 950"/>
                <a:gd name="T20" fmla="*/ 973 w 1226"/>
                <a:gd name="T21" fmla="*/ 950 h 950"/>
                <a:gd name="T22" fmla="*/ 975 w 1226"/>
                <a:gd name="T23" fmla="*/ 941 h 950"/>
                <a:gd name="T24" fmla="*/ 1226 w 1226"/>
                <a:gd name="T25" fmla="*/ 0 h 950"/>
                <a:gd name="T26" fmla="*/ 1006 w 1226"/>
                <a:gd name="T27" fmla="*/ 0 h 950"/>
                <a:gd name="T28" fmla="*/ 864 w 1226"/>
                <a:gd name="T29" fmla="*/ 607 h 950"/>
                <a:gd name="T30" fmla="*/ 864 w 1226"/>
                <a:gd name="T31" fmla="*/ 607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6" h="950">
                  <a:moveTo>
                    <a:pt x="864" y="607"/>
                  </a:moveTo>
                  <a:lnTo>
                    <a:pt x="716" y="0"/>
                  </a:lnTo>
                  <a:lnTo>
                    <a:pt x="512" y="0"/>
                  </a:lnTo>
                  <a:lnTo>
                    <a:pt x="361" y="603"/>
                  </a:lnTo>
                  <a:lnTo>
                    <a:pt x="224" y="0"/>
                  </a:lnTo>
                  <a:lnTo>
                    <a:pt x="0" y="0"/>
                  </a:lnTo>
                  <a:lnTo>
                    <a:pt x="248" y="950"/>
                  </a:lnTo>
                  <a:lnTo>
                    <a:pt x="467" y="950"/>
                  </a:lnTo>
                  <a:lnTo>
                    <a:pt x="612" y="350"/>
                  </a:lnTo>
                  <a:lnTo>
                    <a:pt x="758" y="950"/>
                  </a:lnTo>
                  <a:lnTo>
                    <a:pt x="973" y="950"/>
                  </a:lnTo>
                  <a:lnTo>
                    <a:pt x="975" y="941"/>
                  </a:lnTo>
                  <a:lnTo>
                    <a:pt x="1226" y="0"/>
                  </a:lnTo>
                  <a:lnTo>
                    <a:pt x="1006" y="0"/>
                  </a:lnTo>
                  <a:lnTo>
                    <a:pt x="864" y="607"/>
                  </a:lnTo>
                  <a:lnTo>
                    <a:pt x="864" y="6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Freeform 9"/>
            <p:cNvSpPr>
              <a:spLocks/>
            </p:cNvSpPr>
            <p:nvPr userDrawn="1"/>
          </p:nvSpPr>
          <p:spPr bwMode="auto">
            <a:xfrm>
              <a:off x="-2987675" y="3097213"/>
              <a:ext cx="1503363" cy="1508125"/>
            </a:xfrm>
            <a:custGeom>
              <a:avLst/>
              <a:gdLst>
                <a:gd name="T0" fmla="*/ 219 w 947"/>
                <a:gd name="T1" fmla="*/ 0 h 950"/>
                <a:gd name="T2" fmla="*/ 0 w 947"/>
                <a:gd name="T3" fmla="*/ 0 h 950"/>
                <a:gd name="T4" fmla="*/ 0 w 947"/>
                <a:gd name="T5" fmla="*/ 950 h 950"/>
                <a:gd name="T6" fmla="*/ 212 w 947"/>
                <a:gd name="T7" fmla="*/ 950 h 950"/>
                <a:gd name="T8" fmla="*/ 212 w 947"/>
                <a:gd name="T9" fmla="*/ 345 h 950"/>
                <a:gd name="T10" fmla="*/ 727 w 947"/>
                <a:gd name="T11" fmla="*/ 950 h 950"/>
                <a:gd name="T12" fmla="*/ 947 w 947"/>
                <a:gd name="T13" fmla="*/ 950 h 950"/>
                <a:gd name="T14" fmla="*/ 947 w 947"/>
                <a:gd name="T15" fmla="*/ 0 h 950"/>
                <a:gd name="T16" fmla="*/ 734 w 947"/>
                <a:gd name="T17" fmla="*/ 0 h 950"/>
                <a:gd name="T18" fmla="*/ 734 w 947"/>
                <a:gd name="T19" fmla="*/ 607 h 950"/>
                <a:gd name="T20" fmla="*/ 219 w 947"/>
                <a:gd name="T21" fmla="*/ 0 h 950"/>
                <a:gd name="T22" fmla="*/ 219 w 947"/>
                <a:gd name="T23" fmla="*/ 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950">
                  <a:moveTo>
                    <a:pt x="219" y="0"/>
                  </a:moveTo>
                  <a:lnTo>
                    <a:pt x="0" y="0"/>
                  </a:lnTo>
                  <a:lnTo>
                    <a:pt x="0" y="950"/>
                  </a:lnTo>
                  <a:lnTo>
                    <a:pt x="212" y="950"/>
                  </a:lnTo>
                  <a:lnTo>
                    <a:pt x="212" y="345"/>
                  </a:lnTo>
                  <a:lnTo>
                    <a:pt x="727" y="950"/>
                  </a:lnTo>
                  <a:lnTo>
                    <a:pt x="947" y="950"/>
                  </a:lnTo>
                  <a:lnTo>
                    <a:pt x="947" y="0"/>
                  </a:lnTo>
                  <a:lnTo>
                    <a:pt x="734" y="0"/>
                  </a:lnTo>
                  <a:lnTo>
                    <a:pt x="734" y="607"/>
                  </a:lnTo>
                  <a:lnTo>
                    <a:pt x="219" y="0"/>
                  </a:lnTo>
                  <a:lnTo>
                    <a:pt x="2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 name="Freeform 10"/>
            <p:cNvSpPr>
              <a:spLocks/>
            </p:cNvSpPr>
            <p:nvPr userDrawn="1"/>
          </p:nvSpPr>
          <p:spPr bwMode="auto">
            <a:xfrm>
              <a:off x="-3025775" y="4822825"/>
              <a:ext cx="438150" cy="484188"/>
            </a:xfrm>
            <a:custGeom>
              <a:avLst/>
              <a:gdLst>
                <a:gd name="T0" fmla="*/ 64 w 117"/>
                <a:gd name="T1" fmla="*/ 76 h 129"/>
                <a:gd name="T2" fmla="*/ 96 w 117"/>
                <a:gd name="T3" fmla="*/ 76 h 129"/>
                <a:gd name="T4" fmla="*/ 96 w 117"/>
                <a:gd name="T5" fmla="*/ 100 h 129"/>
                <a:gd name="T6" fmla="*/ 66 w 117"/>
                <a:gd name="T7" fmla="*/ 109 h 129"/>
                <a:gd name="T8" fmla="*/ 23 w 117"/>
                <a:gd name="T9" fmla="*/ 65 h 129"/>
                <a:gd name="T10" fmla="*/ 23 w 117"/>
                <a:gd name="T11" fmla="*/ 64 h 129"/>
                <a:gd name="T12" fmla="*/ 64 w 117"/>
                <a:gd name="T13" fmla="*/ 20 h 129"/>
                <a:gd name="T14" fmla="*/ 98 w 117"/>
                <a:gd name="T15" fmla="*/ 34 h 129"/>
                <a:gd name="T16" fmla="*/ 112 w 117"/>
                <a:gd name="T17" fmla="*/ 17 h 129"/>
                <a:gd name="T18" fmla="*/ 65 w 117"/>
                <a:gd name="T19" fmla="*/ 0 h 129"/>
                <a:gd name="T20" fmla="*/ 0 w 117"/>
                <a:gd name="T21" fmla="*/ 65 h 129"/>
                <a:gd name="T22" fmla="*/ 0 w 117"/>
                <a:gd name="T23" fmla="*/ 65 h 129"/>
                <a:gd name="T24" fmla="*/ 65 w 117"/>
                <a:gd name="T25" fmla="*/ 129 h 129"/>
                <a:gd name="T26" fmla="*/ 117 w 117"/>
                <a:gd name="T27" fmla="*/ 110 h 129"/>
                <a:gd name="T28" fmla="*/ 117 w 117"/>
                <a:gd name="T29" fmla="*/ 57 h 129"/>
                <a:gd name="T30" fmla="*/ 64 w 117"/>
                <a:gd name="T31" fmla="*/ 57 h 129"/>
                <a:gd name="T32" fmla="*/ 64 w 117"/>
                <a:gd name="T33"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29">
                  <a:moveTo>
                    <a:pt x="64" y="76"/>
                  </a:moveTo>
                  <a:cubicBezTo>
                    <a:pt x="96" y="76"/>
                    <a:pt x="96" y="76"/>
                    <a:pt x="96" y="76"/>
                  </a:cubicBezTo>
                  <a:cubicBezTo>
                    <a:pt x="96" y="100"/>
                    <a:pt x="96" y="100"/>
                    <a:pt x="96" y="100"/>
                  </a:cubicBezTo>
                  <a:cubicBezTo>
                    <a:pt x="88" y="105"/>
                    <a:pt x="77" y="109"/>
                    <a:pt x="66" y="109"/>
                  </a:cubicBezTo>
                  <a:cubicBezTo>
                    <a:pt x="40" y="109"/>
                    <a:pt x="23" y="90"/>
                    <a:pt x="23" y="65"/>
                  </a:cubicBezTo>
                  <a:cubicBezTo>
                    <a:pt x="23" y="64"/>
                    <a:pt x="23" y="64"/>
                    <a:pt x="23" y="64"/>
                  </a:cubicBezTo>
                  <a:cubicBezTo>
                    <a:pt x="23" y="40"/>
                    <a:pt x="41" y="20"/>
                    <a:pt x="64" y="20"/>
                  </a:cubicBezTo>
                  <a:cubicBezTo>
                    <a:pt x="79" y="20"/>
                    <a:pt x="89" y="26"/>
                    <a:pt x="98" y="34"/>
                  </a:cubicBezTo>
                  <a:cubicBezTo>
                    <a:pt x="112" y="17"/>
                    <a:pt x="112" y="17"/>
                    <a:pt x="112" y="17"/>
                  </a:cubicBezTo>
                  <a:cubicBezTo>
                    <a:pt x="99" y="6"/>
                    <a:pt x="86" y="0"/>
                    <a:pt x="65" y="0"/>
                  </a:cubicBezTo>
                  <a:cubicBezTo>
                    <a:pt x="27" y="0"/>
                    <a:pt x="0" y="30"/>
                    <a:pt x="0" y="65"/>
                  </a:cubicBezTo>
                  <a:cubicBezTo>
                    <a:pt x="0" y="65"/>
                    <a:pt x="0" y="65"/>
                    <a:pt x="0" y="65"/>
                  </a:cubicBezTo>
                  <a:cubicBezTo>
                    <a:pt x="0" y="101"/>
                    <a:pt x="26" y="129"/>
                    <a:pt x="65" y="129"/>
                  </a:cubicBezTo>
                  <a:cubicBezTo>
                    <a:pt x="87" y="129"/>
                    <a:pt x="104" y="120"/>
                    <a:pt x="117" y="110"/>
                  </a:cubicBezTo>
                  <a:cubicBezTo>
                    <a:pt x="117" y="57"/>
                    <a:pt x="117" y="57"/>
                    <a:pt x="117" y="57"/>
                  </a:cubicBezTo>
                  <a:cubicBezTo>
                    <a:pt x="64" y="57"/>
                    <a:pt x="64" y="57"/>
                    <a:pt x="64" y="57"/>
                  </a:cubicBezTo>
                  <a:cubicBezTo>
                    <a:pt x="64" y="76"/>
                    <a:pt x="64" y="76"/>
                    <a:pt x="6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11"/>
            <p:cNvSpPr>
              <a:spLocks noEditPoints="1"/>
            </p:cNvSpPr>
            <p:nvPr userDrawn="1"/>
          </p:nvSpPr>
          <p:spPr bwMode="auto">
            <a:xfrm>
              <a:off x="-2538413" y="4822825"/>
              <a:ext cx="487363" cy="484188"/>
            </a:xfrm>
            <a:custGeom>
              <a:avLst/>
              <a:gdLst>
                <a:gd name="T0" fmla="*/ 65 w 130"/>
                <a:gd name="T1" fmla="*/ 0 h 129"/>
                <a:gd name="T2" fmla="*/ 0 w 130"/>
                <a:gd name="T3" fmla="*/ 65 h 129"/>
                <a:gd name="T4" fmla="*/ 0 w 130"/>
                <a:gd name="T5" fmla="*/ 65 h 129"/>
                <a:gd name="T6" fmla="*/ 65 w 130"/>
                <a:gd name="T7" fmla="*/ 129 h 129"/>
                <a:gd name="T8" fmla="*/ 130 w 130"/>
                <a:gd name="T9" fmla="*/ 65 h 129"/>
                <a:gd name="T10" fmla="*/ 130 w 130"/>
                <a:gd name="T11" fmla="*/ 64 h 129"/>
                <a:gd name="T12" fmla="*/ 65 w 130"/>
                <a:gd name="T13" fmla="*/ 0 h 129"/>
                <a:gd name="T14" fmla="*/ 107 w 130"/>
                <a:gd name="T15" fmla="*/ 65 h 129"/>
                <a:gd name="T16" fmla="*/ 65 w 130"/>
                <a:gd name="T17" fmla="*/ 109 h 129"/>
                <a:gd name="T18" fmla="*/ 23 w 130"/>
                <a:gd name="T19" fmla="*/ 65 h 129"/>
                <a:gd name="T20" fmla="*/ 23 w 130"/>
                <a:gd name="T21" fmla="*/ 64 h 129"/>
                <a:gd name="T22" fmla="*/ 65 w 130"/>
                <a:gd name="T23" fmla="*/ 20 h 129"/>
                <a:gd name="T24" fmla="*/ 107 w 130"/>
                <a:gd name="T25" fmla="*/ 65 h 129"/>
                <a:gd name="T26" fmla="*/ 107 w 130"/>
                <a:gd name="T27"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29">
                  <a:moveTo>
                    <a:pt x="65" y="0"/>
                  </a:moveTo>
                  <a:cubicBezTo>
                    <a:pt x="27" y="0"/>
                    <a:pt x="0" y="30"/>
                    <a:pt x="0" y="65"/>
                  </a:cubicBezTo>
                  <a:cubicBezTo>
                    <a:pt x="0" y="65"/>
                    <a:pt x="0" y="65"/>
                    <a:pt x="0" y="65"/>
                  </a:cubicBezTo>
                  <a:cubicBezTo>
                    <a:pt x="0" y="100"/>
                    <a:pt x="27" y="129"/>
                    <a:pt x="65" y="129"/>
                  </a:cubicBezTo>
                  <a:cubicBezTo>
                    <a:pt x="103" y="129"/>
                    <a:pt x="130" y="100"/>
                    <a:pt x="130" y="65"/>
                  </a:cubicBezTo>
                  <a:cubicBezTo>
                    <a:pt x="130" y="64"/>
                    <a:pt x="130" y="64"/>
                    <a:pt x="130" y="64"/>
                  </a:cubicBezTo>
                  <a:cubicBezTo>
                    <a:pt x="130" y="29"/>
                    <a:pt x="103" y="0"/>
                    <a:pt x="65" y="0"/>
                  </a:cubicBezTo>
                  <a:close/>
                  <a:moveTo>
                    <a:pt x="107" y="65"/>
                  </a:moveTo>
                  <a:cubicBezTo>
                    <a:pt x="107" y="89"/>
                    <a:pt x="90" y="109"/>
                    <a:pt x="65" y="109"/>
                  </a:cubicBezTo>
                  <a:cubicBezTo>
                    <a:pt x="40" y="109"/>
                    <a:pt x="23" y="89"/>
                    <a:pt x="23" y="65"/>
                  </a:cubicBezTo>
                  <a:cubicBezTo>
                    <a:pt x="23" y="64"/>
                    <a:pt x="23" y="64"/>
                    <a:pt x="23" y="64"/>
                  </a:cubicBezTo>
                  <a:cubicBezTo>
                    <a:pt x="23" y="40"/>
                    <a:pt x="40" y="20"/>
                    <a:pt x="65" y="20"/>
                  </a:cubicBezTo>
                  <a:cubicBezTo>
                    <a:pt x="89" y="20"/>
                    <a:pt x="107" y="40"/>
                    <a:pt x="107" y="65"/>
                  </a:cubicBezTo>
                  <a:cubicBezTo>
                    <a:pt x="107" y="65"/>
                    <a:pt x="107" y="65"/>
                    <a:pt x="107"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Freeform 12"/>
            <p:cNvSpPr>
              <a:spLocks/>
            </p:cNvSpPr>
            <p:nvPr userDrawn="1"/>
          </p:nvSpPr>
          <p:spPr bwMode="auto">
            <a:xfrm>
              <a:off x="-2058988" y="4830763"/>
              <a:ext cx="461963" cy="471488"/>
            </a:xfrm>
            <a:custGeom>
              <a:avLst/>
              <a:gdLst>
                <a:gd name="T0" fmla="*/ 147 w 291"/>
                <a:gd name="T1" fmla="*/ 227 h 297"/>
                <a:gd name="T2" fmla="*/ 57 w 291"/>
                <a:gd name="T3" fmla="*/ 0 h 297"/>
                <a:gd name="T4" fmla="*/ 0 w 291"/>
                <a:gd name="T5" fmla="*/ 0 h 297"/>
                <a:gd name="T6" fmla="*/ 123 w 291"/>
                <a:gd name="T7" fmla="*/ 297 h 297"/>
                <a:gd name="T8" fmla="*/ 168 w 291"/>
                <a:gd name="T9" fmla="*/ 297 h 297"/>
                <a:gd name="T10" fmla="*/ 291 w 291"/>
                <a:gd name="T11" fmla="*/ 0 h 297"/>
                <a:gd name="T12" fmla="*/ 234 w 291"/>
                <a:gd name="T13" fmla="*/ 0 h 297"/>
                <a:gd name="T14" fmla="*/ 147 w 291"/>
                <a:gd name="T15" fmla="*/ 227 h 297"/>
                <a:gd name="T16" fmla="*/ 147 w 291"/>
                <a:gd name="T17" fmla="*/ 22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97">
                  <a:moveTo>
                    <a:pt x="147" y="227"/>
                  </a:moveTo>
                  <a:lnTo>
                    <a:pt x="57" y="0"/>
                  </a:lnTo>
                  <a:lnTo>
                    <a:pt x="0" y="0"/>
                  </a:lnTo>
                  <a:lnTo>
                    <a:pt x="123" y="297"/>
                  </a:lnTo>
                  <a:lnTo>
                    <a:pt x="168" y="297"/>
                  </a:lnTo>
                  <a:lnTo>
                    <a:pt x="291" y="0"/>
                  </a:lnTo>
                  <a:lnTo>
                    <a:pt x="234" y="0"/>
                  </a:lnTo>
                  <a:lnTo>
                    <a:pt x="147" y="227"/>
                  </a:lnTo>
                  <a:lnTo>
                    <a:pt x="14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Freeform 13"/>
            <p:cNvSpPr>
              <a:spLocks/>
            </p:cNvSpPr>
            <p:nvPr userDrawn="1"/>
          </p:nvSpPr>
          <p:spPr bwMode="auto">
            <a:xfrm>
              <a:off x="-1541463" y="4830763"/>
              <a:ext cx="349250" cy="468313"/>
            </a:xfrm>
            <a:custGeom>
              <a:avLst/>
              <a:gdLst>
                <a:gd name="T0" fmla="*/ 50 w 220"/>
                <a:gd name="T1" fmla="*/ 170 h 295"/>
                <a:gd name="T2" fmla="*/ 199 w 220"/>
                <a:gd name="T3" fmla="*/ 170 h 295"/>
                <a:gd name="T4" fmla="*/ 199 w 220"/>
                <a:gd name="T5" fmla="*/ 123 h 295"/>
                <a:gd name="T6" fmla="*/ 50 w 220"/>
                <a:gd name="T7" fmla="*/ 123 h 295"/>
                <a:gd name="T8" fmla="*/ 50 w 220"/>
                <a:gd name="T9" fmla="*/ 47 h 295"/>
                <a:gd name="T10" fmla="*/ 218 w 220"/>
                <a:gd name="T11" fmla="*/ 47 h 295"/>
                <a:gd name="T12" fmla="*/ 218 w 220"/>
                <a:gd name="T13" fmla="*/ 0 h 295"/>
                <a:gd name="T14" fmla="*/ 0 w 220"/>
                <a:gd name="T15" fmla="*/ 0 h 295"/>
                <a:gd name="T16" fmla="*/ 0 w 220"/>
                <a:gd name="T17" fmla="*/ 295 h 295"/>
                <a:gd name="T18" fmla="*/ 220 w 220"/>
                <a:gd name="T19" fmla="*/ 295 h 295"/>
                <a:gd name="T20" fmla="*/ 220 w 220"/>
                <a:gd name="T21" fmla="*/ 248 h 295"/>
                <a:gd name="T22" fmla="*/ 50 w 220"/>
                <a:gd name="T23" fmla="*/ 248 h 295"/>
                <a:gd name="T24" fmla="*/ 50 w 220"/>
                <a:gd name="T25" fmla="*/ 170 h 295"/>
                <a:gd name="T26" fmla="*/ 50 w 220"/>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295">
                  <a:moveTo>
                    <a:pt x="50" y="170"/>
                  </a:moveTo>
                  <a:lnTo>
                    <a:pt x="199" y="170"/>
                  </a:lnTo>
                  <a:lnTo>
                    <a:pt x="199" y="123"/>
                  </a:lnTo>
                  <a:lnTo>
                    <a:pt x="50" y="123"/>
                  </a:lnTo>
                  <a:lnTo>
                    <a:pt x="50" y="47"/>
                  </a:lnTo>
                  <a:lnTo>
                    <a:pt x="218" y="47"/>
                  </a:lnTo>
                  <a:lnTo>
                    <a:pt x="218" y="0"/>
                  </a:lnTo>
                  <a:lnTo>
                    <a:pt x="0" y="0"/>
                  </a:lnTo>
                  <a:lnTo>
                    <a:pt x="0" y="295"/>
                  </a:lnTo>
                  <a:lnTo>
                    <a:pt x="220" y="295"/>
                  </a:lnTo>
                  <a:lnTo>
                    <a:pt x="220" y="248"/>
                  </a:lnTo>
                  <a:lnTo>
                    <a:pt x="50" y="248"/>
                  </a:lnTo>
                  <a:lnTo>
                    <a:pt x="50" y="170"/>
                  </a:lnTo>
                  <a:lnTo>
                    <a:pt x="5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14"/>
            <p:cNvSpPr>
              <a:spLocks noEditPoints="1"/>
            </p:cNvSpPr>
            <p:nvPr userDrawn="1"/>
          </p:nvSpPr>
          <p:spPr bwMode="auto">
            <a:xfrm>
              <a:off x="-1112838" y="4830763"/>
              <a:ext cx="393700" cy="468313"/>
            </a:xfrm>
            <a:custGeom>
              <a:avLst/>
              <a:gdLst>
                <a:gd name="T0" fmla="*/ 101 w 105"/>
                <a:gd name="T1" fmla="*/ 40 h 125"/>
                <a:gd name="T2" fmla="*/ 101 w 105"/>
                <a:gd name="T3" fmla="*/ 40 h 125"/>
                <a:gd name="T4" fmla="*/ 91 w 105"/>
                <a:gd name="T5" fmla="*/ 13 h 125"/>
                <a:gd name="T6" fmla="*/ 55 w 105"/>
                <a:gd name="T7" fmla="*/ 0 h 125"/>
                <a:gd name="T8" fmla="*/ 0 w 105"/>
                <a:gd name="T9" fmla="*/ 0 h 125"/>
                <a:gd name="T10" fmla="*/ 0 w 105"/>
                <a:gd name="T11" fmla="*/ 125 h 125"/>
                <a:gd name="T12" fmla="*/ 22 w 105"/>
                <a:gd name="T13" fmla="*/ 125 h 125"/>
                <a:gd name="T14" fmla="*/ 22 w 105"/>
                <a:gd name="T15" fmla="*/ 81 h 125"/>
                <a:gd name="T16" fmla="*/ 49 w 105"/>
                <a:gd name="T17" fmla="*/ 81 h 125"/>
                <a:gd name="T18" fmla="*/ 80 w 105"/>
                <a:gd name="T19" fmla="*/ 125 h 125"/>
                <a:gd name="T20" fmla="*/ 105 w 105"/>
                <a:gd name="T21" fmla="*/ 125 h 125"/>
                <a:gd name="T22" fmla="*/ 72 w 105"/>
                <a:gd name="T23" fmla="*/ 78 h 125"/>
                <a:gd name="T24" fmla="*/ 101 w 105"/>
                <a:gd name="T25" fmla="*/ 40 h 125"/>
                <a:gd name="T26" fmla="*/ 22 w 105"/>
                <a:gd name="T27" fmla="*/ 62 h 125"/>
                <a:gd name="T28" fmla="*/ 22 w 105"/>
                <a:gd name="T29" fmla="*/ 20 h 125"/>
                <a:gd name="T30" fmla="*/ 53 w 105"/>
                <a:gd name="T31" fmla="*/ 20 h 125"/>
                <a:gd name="T32" fmla="*/ 79 w 105"/>
                <a:gd name="T33" fmla="*/ 41 h 125"/>
                <a:gd name="T34" fmla="*/ 79 w 105"/>
                <a:gd name="T35" fmla="*/ 41 h 125"/>
                <a:gd name="T36" fmla="*/ 54 w 105"/>
                <a:gd name="T37" fmla="*/ 62 h 125"/>
                <a:gd name="T38" fmla="*/ 22 w 105"/>
                <a:gd name="T3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5">
                  <a:moveTo>
                    <a:pt x="101" y="40"/>
                  </a:moveTo>
                  <a:cubicBezTo>
                    <a:pt x="101" y="40"/>
                    <a:pt x="101" y="40"/>
                    <a:pt x="101" y="40"/>
                  </a:cubicBezTo>
                  <a:cubicBezTo>
                    <a:pt x="101" y="29"/>
                    <a:pt x="98" y="20"/>
                    <a:pt x="91" y="13"/>
                  </a:cubicBezTo>
                  <a:cubicBezTo>
                    <a:pt x="83" y="5"/>
                    <a:pt x="71" y="0"/>
                    <a:pt x="55" y="0"/>
                  </a:cubicBezTo>
                  <a:cubicBezTo>
                    <a:pt x="0" y="0"/>
                    <a:pt x="0" y="0"/>
                    <a:pt x="0" y="0"/>
                  </a:cubicBezTo>
                  <a:cubicBezTo>
                    <a:pt x="0" y="125"/>
                    <a:pt x="0" y="125"/>
                    <a:pt x="0" y="125"/>
                  </a:cubicBezTo>
                  <a:cubicBezTo>
                    <a:pt x="22" y="125"/>
                    <a:pt x="22" y="125"/>
                    <a:pt x="22" y="125"/>
                  </a:cubicBezTo>
                  <a:cubicBezTo>
                    <a:pt x="22" y="81"/>
                    <a:pt x="22" y="81"/>
                    <a:pt x="22" y="81"/>
                  </a:cubicBezTo>
                  <a:cubicBezTo>
                    <a:pt x="49" y="81"/>
                    <a:pt x="49" y="81"/>
                    <a:pt x="49" y="81"/>
                  </a:cubicBezTo>
                  <a:cubicBezTo>
                    <a:pt x="80" y="125"/>
                    <a:pt x="80" y="125"/>
                    <a:pt x="80" y="125"/>
                  </a:cubicBezTo>
                  <a:cubicBezTo>
                    <a:pt x="105" y="125"/>
                    <a:pt x="105" y="125"/>
                    <a:pt x="105" y="125"/>
                  </a:cubicBezTo>
                  <a:cubicBezTo>
                    <a:pt x="72" y="78"/>
                    <a:pt x="72" y="78"/>
                    <a:pt x="72" y="78"/>
                  </a:cubicBezTo>
                  <a:cubicBezTo>
                    <a:pt x="89" y="73"/>
                    <a:pt x="101" y="60"/>
                    <a:pt x="101" y="40"/>
                  </a:cubicBezTo>
                  <a:close/>
                  <a:moveTo>
                    <a:pt x="22" y="62"/>
                  </a:moveTo>
                  <a:cubicBezTo>
                    <a:pt x="22" y="20"/>
                    <a:pt x="22" y="20"/>
                    <a:pt x="22" y="20"/>
                  </a:cubicBezTo>
                  <a:cubicBezTo>
                    <a:pt x="53" y="20"/>
                    <a:pt x="53" y="20"/>
                    <a:pt x="53" y="20"/>
                  </a:cubicBezTo>
                  <a:cubicBezTo>
                    <a:pt x="70" y="20"/>
                    <a:pt x="79" y="28"/>
                    <a:pt x="79" y="41"/>
                  </a:cubicBezTo>
                  <a:cubicBezTo>
                    <a:pt x="79" y="41"/>
                    <a:pt x="79" y="41"/>
                    <a:pt x="79" y="41"/>
                  </a:cubicBezTo>
                  <a:cubicBezTo>
                    <a:pt x="79" y="54"/>
                    <a:pt x="69" y="62"/>
                    <a:pt x="54" y="62"/>
                  </a:cubicBezTo>
                  <a:cubicBezTo>
                    <a:pt x="22" y="62"/>
                    <a:pt x="22" y="62"/>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 name="Freeform 15"/>
            <p:cNvSpPr>
              <a:spLocks/>
            </p:cNvSpPr>
            <p:nvPr userDrawn="1"/>
          </p:nvSpPr>
          <p:spPr bwMode="auto">
            <a:xfrm>
              <a:off x="-658813" y="4830763"/>
              <a:ext cx="404813" cy="468313"/>
            </a:xfrm>
            <a:custGeom>
              <a:avLst/>
              <a:gdLst>
                <a:gd name="T0" fmla="*/ 203 w 255"/>
                <a:gd name="T1" fmla="*/ 203 h 295"/>
                <a:gd name="T2" fmla="*/ 47 w 255"/>
                <a:gd name="T3" fmla="*/ 0 h 295"/>
                <a:gd name="T4" fmla="*/ 0 w 255"/>
                <a:gd name="T5" fmla="*/ 0 h 295"/>
                <a:gd name="T6" fmla="*/ 0 w 255"/>
                <a:gd name="T7" fmla="*/ 295 h 295"/>
                <a:gd name="T8" fmla="*/ 49 w 255"/>
                <a:gd name="T9" fmla="*/ 295 h 295"/>
                <a:gd name="T10" fmla="*/ 49 w 255"/>
                <a:gd name="T11" fmla="*/ 85 h 295"/>
                <a:gd name="T12" fmla="*/ 212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49" y="295"/>
                  </a:lnTo>
                  <a:lnTo>
                    <a:pt x="49" y="85"/>
                  </a:lnTo>
                  <a:lnTo>
                    <a:pt x="212" y="295"/>
                  </a:lnTo>
                  <a:lnTo>
                    <a:pt x="255" y="295"/>
                  </a:lnTo>
                  <a:lnTo>
                    <a:pt x="255" y="0"/>
                  </a:lnTo>
                  <a:lnTo>
                    <a:pt x="203" y="0"/>
                  </a:lnTo>
                  <a:lnTo>
                    <a:pt x="203" y="203"/>
                  </a:lnTo>
                  <a:lnTo>
                    <a:pt x="203"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16"/>
            <p:cNvSpPr>
              <a:spLocks/>
            </p:cNvSpPr>
            <p:nvPr userDrawn="1"/>
          </p:nvSpPr>
          <p:spPr bwMode="auto">
            <a:xfrm>
              <a:off x="-171450" y="4830763"/>
              <a:ext cx="457200" cy="468313"/>
            </a:xfrm>
            <a:custGeom>
              <a:avLst/>
              <a:gdLst>
                <a:gd name="T0" fmla="*/ 144 w 288"/>
                <a:gd name="T1" fmla="*/ 139 h 295"/>
                <a:gd name="T2" fmla="*/ 54 w 288"/>
                <a:gd name="T3" fmla="*/ 0 h 295"/>
                <a:gd name="T4" fmla="*/ 0 w 288"/>
                <a:gd name="T5" fmla="*/ 0 h 295"/>
                <a:gd name="T6" fmla="*/ 0 w 288"/>
                <a:gd name="T7" fmla="*/ 295 h 295"/>
                <a:gd name="T8" fmla="*/ 52 w 288"/>
                <a:gd name="T9" fmla="*/ 295 h 295"/>
                <a:gd name="T10" fmla="*/ 52 w 288"/>
                <a:gd name="T11" fmla="*/ 85 h 295"/>
                <a:gd name="T12" fmla="*/ 141 w 288"/>
                <a:gd name="T13" fmla="*/ 222 h 295"/>
                <a:gd name="T14" fmla="*/ 144 w 288"/>
                <a:gd name="T15" fmla="*/ 222 h 295"/>
                <a:gd name="T16" fmla="*/ 236 w 288"/>
                <a:gd name="T17" fmla="*/ 85 h 295"/>
                <a:gd name="T18" fmla="*/ 236 w 288"/>
                <a:gd name="T19" fmla="*/ 295 h 295"/>
                <a:gd name="T20" fmla="*/ 288 w 288"/>
                <a:gd name="T21" fmla="*/ 295 h 295"/>
                <a:gd name="T22" fmla="*/ 288 w 288"/>
                <a:gd name="T23" fmla="*/ 0 h 295"/>
                <a:gd name="T24" fmla="*/ 234 w 288"/>
                <a:gd name="T25" fmla="*/ 0 h 295"/>
                <a:gd name="T26" fmla="*/ 144 w 288"/>
                <a:gd name="T27" fmla="*/ 139 h 295"/>
                <a:gd name="T28" fmla="*/ 144 w 288"/>
                <a:gd name="T29" fmla="*/ 13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295">
                  <a:moveTo>
                    <a:pt x="144" y="139"/>
                  </a:moveTo>
                  <a:lnTo>
                    <a:pt x="54" y="0"/>
                  </a:lnTo>
                  <a:lnTo>
                    <a:pt x="0" y="0"/>
                  </a:lnTo>
                  <a:lnTo>
                    <a:pt x="0" y="295"/>
                  </a:lnTo>
                  <a:lnTo>
                    <a:pt x="52" y="295"/>
                  </a:lnTo>
                  <a:lnTo>
                    <a:pt x="52" y="85"/>
                  </a:lnTo>
                  <a:lnTo>
                    <a:pt x="141" y="222"/>
                  </a:lnTo>
                  <a:lnTo>
                    <a:pt x="144" y="222"/>
                  </a:lnTo>
                  <a:lnTo>
                    <a:pt x="236" y="85"/>
                  </a:lnTo>
                  <a:lnTo>
                    <a:pt x="236" y="295"/>
                  </a:lnTo>
                  <a:lnTo>
                    <a:pt x="288" y="295"/>
                  </a:lnTo>
                  <a:lnTo>
                    <a:pt x="288" y="0"/>
                  </a:lnTo>
                  <a:lnTo>
                    <a:pt x="234" y="0"/>
                  </a:lnTo>
                  <a:lnTo>
                    <a:pt x="144" y="139"/>
                  </a:lnTo>
                  <a:lnTo>
                    <a:pt x="144"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17"/>
            <p:cNvSpPr>
              <a:spLocks/>
            </p:cNvSpPr>
            <p:nvPr userDrawn="1"/>
          </p:nvSpPr>
          <p:spPr bwMode="auto">
            <a:xfrm>
              <a:off x="365125" y="4830763"/>
              <a:ext cx="347663" cy="468313"/>
            </a:xfrm>
            <a:custGeom>
              <a:avLst/>
              <a:gdLst>
                <a:gd name="T0" fmla="*/ 52 w 219"/>
                <a:gd name="T1" fmla="*/ 170 h 295"/>
                <a:gd name="T2" fmla="*/ 198 w 219"/>
                <a:gd name="T3" fmla="*/ 170 h 295"/>
                <a:gd name="T4" fmla="*/ 198 w 219"/>
                <a:gd name="T5" fmla="*/ 123 h 295"/>
                <a:gd name="T6" fmla="*/ 52 w 219"/>
                <a:gd name="T7" fmla="*/ 123 h 295"/>
                <a:gd name="T8" fmla="*/ 52 w 219"/>
                <a:gd name="T9" fmla="*/ 47 h 295"/>
                <a:gd name="T10" fmla="*/ 217 w 219"/>
                <a:gd name="T11" fmla="*/ 47 h 295"/>
                <a:gd name="T12" fmla="*/ 217 w 219"/>
                <a:gd name="T13" fmla="*/ 0 h 295"/>
                <a:gd name="T14" fmla="*/ 0 w 219"/>
                <a:gd name="T15" fmla="*/ 0 h 295"/>
                <a:gd name="T16" fmla="*/ 0 w 219"/>
                <a:gd name="T17" fmla="*/ 295 h 295"/>
                <a:gd name="T18" fmla="*/ 219 w 219"/>
                <a:gd name="T19" fmla="*/ 295 h 295"/>
                <a:gd name="T20" fmla="*/ 219 w 219"/>
                <a:gd name="T21" fmla="*/ 248 h 295"/>
                <a:gd name="T22" fmla="*/ 52 w 219"/>
                <a:gd name="T23" fmla="*/ 248 h 295"/>
                <a:gd name="T24" fmla="*/ 52 w 219"/>
                <a:gd name="T25" fmla="*/ 170 h 295"/>
                <a:gd name="T26" fmla="*/ 52 w 219"/>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95">
                  <a:moveTo>
                    <a:pt x="52" y="170"/>
                  </a:moveTo>
                  <a:lnTo>
                    <a:pt x="198" y="170"/>
                  </a:lnTo>
                  <a:lnTo>
                    <a:pt x="198" y="123"/>
                  </a:lnTo>
                  <a:lnTo>
                    <a:pt x="52" y="123"/>
                  </a:lnTo>
                  <a:lnTo>
                    <a:pt x="52" y="47"/>
                  </a:lnTo>
                  <a:lnTo>
                    <a:pt x="217" y="47"/>
                  </a:lnTo>
                  <a:lnTo>
                    <a:pt x="217" y="0"/>
                  </a:lnTo>
                  <a:lnTo>
                    <a:pt x="0" y="0"/>
                  </a:lnTo>
                  <a:lnTo>
                    <a:pt x="0" y="295"/>
                  </a:lnTo>
                  <a:lnTo>
                    <a:pt x="219" y="295"/>
                  </a:lnTo>
                  <a:lnTo>
                    <a:pt x="219" y="248"/>
                  </a:lnTo>
                  <a:lnTo>
                    <a:pt x="52" y="248"/>
                  </a:lnTo>
                  <a:lnTo>
                    <a:pt x="52" y="170"/>
                  </a:lnTo>
                  <a:lnTo>
                    <a:pt x="5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18"/>
            <p:cNvSpPr>
              <a:spLocks/>
            </p:cNvSpPr>
            <p:nvPr userDrawn="1"/>
          </p:nvSpPr>
          <p:spPr bwMode="auto">
            <a:xfrm>
              <a:off x="795338" y="4830763"/>
              <a:ext cx="404813" cy="468313"/>
            </a:xfrm>
            <a:custGeom>
              <a:avLst/>
              <a:gdLst>
                <a:gd name="T0" fmla="*/ 203 w 255"/>
                <a:gd name="T1" fmla="*/ 203 h 295"/>
                <a:gd name="T2" fmla="*/ 47 w 255"/>
                <a:gd name="T3" fmla="*/ 0 h 295"/>
                <a:gd name="T4" fmla="*/ 0 w 255"/>
                <a:gd name="T5" fmla="*/ 0 h 295"/>
                <a:gd name="T6" fmla="*/ 0 w 255"/>
                <a:gd name="T7" fmla="*/ 295 h 295"/>
                <a:gd name="T8" fmla="*/ 50 w 255"/>
                <a:gd name="T9" fmla="*/ 295 h 295"/>
                <a:gd name="T10" fmla="*/ 50 w 255"/>
                <a:gd name="T11" fmla="*/ 85 h 295"/>
                <a:gd name="T12" fmla="*/ 213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50" y="295"/>
                  </a:lnTo>
                  <a:lnTo>
                    <a:pt x="50" y="85"/>
                  </a:lnTo>
                  <a:lnTo>
                    <a:pt x="213" y="295"/>
                  </a:lnTo>
                  <a:lnTo>
                    <a:pt x="255" y="295"/>
                  </a:lnTo>
                  <a:lnTo>
                    <a:pt x="255" y="0"/>
                  </a:lnTo>
                  <a:lnTo>
                    <a:pt x="203" y="0"/>
                  </a:lnTo>
                  <a:lnTo>
                    <a:pt x="203" y="203"/>
                  </a:lnTo>
                  <a:lnTo>
                    <a:pt x="203"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6" name="Freeform 19"/>
            <p:cNvSpPr>
              <a:spLocks/>
            </p:cNvSpPr>
            <p:nvPr userDrawn="1"/>
          </p:nvSpPr>
          <p:spPr bwMode="auto">
            <a:xfrm>
              <a:off x="1263650" y="4830763"/>
              <a:ext cx="379413" cy="468313"/>
            </a:xfrm>
            <a:custGeom>
              <a:avLst/>
              <a:gdLst>
                <a:gd name="T0" fmla="*/ 0 w 239"/>
                <a:gd name="T1" fmla="*/ 49 h 295"/>
                <a:gd name="T2" fmla="*/ 95 w 239"/>
                <a:gd name="T3" fmla="*/ 49 h 295"/>
                <a:gd name="T4" fmla="*/ 95 w 239"/>
                <a:gd name="T5" fmla="*/ 295 h 295"/>
                <a:gd name="T6" fmla="*/ 147 w 239"/>
                <a:gd name="T7" fmla="*/ 295 h 295"/>
                <a:gd name="T8" fmla="*/ 147 w 239"/>
                <a:gd name="T9" fmla="*/ 49 h 295"/>
                <a:gd name="T10" fmla="*/ 239 w 239"/>
                <a:gd name="T11" fmla="*/ 49 h 295"/>
                <a:gd name="T12" fmla="*/ 239 w 239"/>
                <a:gd name="T13" fmla="*/ 0 h 295"/>
                <a:gd name="T14" fmla="*/ 0 w 239"/>
                <a:gd name="T15" fmla="*/ 0 h 295"/>
                <a:gd name="T16" fmla="*/ 0 w 239"/>
                <a:gd name="T17" fmla="*/ 49 h 295"/>
                <a:gd name="T18" fmla="*/ 0 w 239"/>
                <a:gd name="T19" fmla="*/ 4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95">
                  <a:moveTo>
                    <a:pt x="0" y="49"/>
                  </a:moveTo>
                  <a:lnTo>
                    <a:pt x="95" y="49"/>
                  </a:lnTo>
                  <a:lnTo>
                    <a:pt x="95" y="295"/>
                  </a:lnTo>
                  <a:lnTo>
                    <a:pt x="147" y="295"/>
                  </a:lnTo>
                  <a:lnTo>
                    <a:pt x="147" y="49"/>
                  </a:lnTo>
                  <a:lnTo>
                    <a:pt x="239" y="49"/>
                  </a:lnTo>
                  <a:lnTo>
                    <a:pt x="239" y="0"/>
                  </a:lnTo>
                  <a:lnTo>
                    <a:pt x="0" y="0"/>
                  </a:lnTo>
                  <a:lnTo>
                    <a:pt x="0" y="49"/>
                  </a:lnTo>
                  <a:lnTo>
                    <a:pt x="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7" name="Freeform 20"/>
            <p:cNvSpPr>
              <a:spLocks/>
            </p:cNvSpPr>
            <p:nvPr userDrawn="1"/>
          </p:nvSpPr>
          <p:spPr bwMode="auto">
            <a:xfrm>
              <a:off x="-1390650" y="3067050"/>
              <a:ext cx="1211263" cy="1571625"/>
            </a:xfrm>
            <a:custGeom>
              <a:avLst/>
              <a:gdLst>
                <a:gd name="T0" fmla="*/ 193 w 323"/>
                <a:gd name="T1" fmla="*/ 169 h 419"/>
                <a:gd name="T2" fmla="*/ 105 w 323"/>
                <a:gd name="T3" fmla="*/ 116 h 419"/>
                <a:gd name="T4" fmla="*/ 105 w 323"/>
                <a:gd name="T5" fmla="*/ 114 h 419"/>
                <a:gd name="T6" fmla="*/ 158 w 323"/>
                <a:gd name="T7" fmla="*/ 79 h 419"/>
                <a:gd name="T8" fmla="*/ 264 w 323"/>
                <a:gd name="T9" fmla="*/ 119 h 419"/>
                <a:gd name="T10" fmla="*/ 311 w 323"/>
                <a:gd name="T11" fmla="*/ 52 h 419"/>
                <a:gd name="T12" fmla="*/ 159 w 323"/>
                <a:gd name="T13" fmla="*/ 0 h 419"/>
                <a:gd name="T14" fmla="*/ 16 w 323"/>
                <a:gd name="T15" fmla="*/ 123 h 419"/>
                <a:gd name="T16" fmla="*/ 16 w 323"/>
                <a:gd name="T17" fmla="*/ 124 h 419"/>
                <a:gd name="T18" fmla="*/ 151 w 323"/>
                <a:gd name="T19" fmla="*/ 249 h 419"/>
                <a:gd name="T20" fmla="*/ 234 w 323"/>
                <a:gd name="T21" fmla="*/ 300 h 419"/>
                <a:gd name="T22" fmla="*/ 234 w 323"/>
                <a:gd name="T23" fmla="*/ 301 h 419"/>
                <a:gd name="T24" fmla="*/ 175 w 323"/>
                <a:gd name="T25" fmla="*/ 340 h 419"/>
                <a:gd name="T26" fmla="*/ 53 w 323"/>
                <a:gd name="T27" fmla="*/ 290 h 419"/>
                <a:gd name="T28" fmla="*/ 0 w 323"/>
                <a:gd name="T29" fmla="*/ 354 h 419"/>
                <a:gd name="T30" fmla="*/ 173 w 323"/>
                <a:gd name="T31" fmla="*/ 419 h 419"/>
                <a:gd name="T32" fmla="*/ 323 w 323"/>
                <a:gd name="T33" fmla="*/ 293 h 419"/>
                <a:gd name="T34" fmla="*/ 323 w 323"/>
                <a:gd name="T35" fmla="*/ 292 h 419"/>
                <a:gd name="T36" fmla="*/ 193 w 323"/>
                <a:gd name="T37" fmla="*/ 16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3" h="419">
                  <a:moveTo>
                    <a:pt x="193" y="169"/>
                  </a:moveTo>
                  <a:cubicBezTo>
                    <a:pt x="123" y="151"/>
                    <a:pt x="105" y="142"/>
                    <a:pt x="105" y="116"/>
                  </a:cubicBezTo>
                  <a:cubicBezTo>
                    <a:pt x="105" y="114"/>
                    <a:pt x="105" y="114"/>
                    <a:pt x="105" y="114"/>
                  </a:cubicBezTo>
                  <a:cubicBezTo>
                    <a:pt x="105" y="95"/>
                    <a:pt x="124" y="79"/>
                    <a:pt x="158" y="79"/>
                  </a:cubicBezTo>
                  <a:cubicBezTo>
                    <a:pt x="192" y="79"/>
                    <a:pt x="228" y="94"/>
                    <a:pt x="264" y="119"/>
                  </a:cubicBezTo>
                  <a:cubicBezTo>
                    <a:pt x="311" y="52"/>
                    <a:pt x="311" y="52"/>
                    <a:pt x="311" y="52"/>
                  </a:cubicBezTo>
                  <a:cubicBezTo>
                    <a:pt x="269" y="18"/>
                    <a:pt x="219" y="0"/>
                    <a:pt x="159" y="0"/>
                  </a:cubicBezTo>
                  <a:cubicBezTo>
                    <a:pt x="76" y="0"/>
                    <a:pt x="16" y="49"/>
                    <a:pt x="16" y="123"/>
                  </a:cubicBezTo>
                  <a:cubicBezTo>
                    <a:pt x="16" y="124"/>
                    <a:pt x="16" y="124"/>
                    <a:pt x="16" y="124"/>
                  </a:cubicBezTo>
                  <a:cubicBezTo>
                    <a:pt x="16" y="205"/>
                    <a:pt x="69" y="227"/>
                    <a:pt x="151" y="249"/>
                  </a:cubicBezTo>
                  <a:cubicBezTo>
                    <a:pt x="220" y="266"/>
                    <a:pt x="234" y="278"/>
                    <a:pt x="234" y="300"/>
                  </a:cubicBezTo>
                  <a:cubicBezTo>
                    <a:pt x="234" y="301"/>
                    <a:pt x="234" y="301"/>
                    <a:pt x="234" y="301"/>
                  </a:cubicBezTo>
                  <a:cubicBezTo>
                    <a:pt x="234" y="325"/>
                    <a:pt x="212" y="340"/>
                    <a:pt x="175" y="340"/>
                  </a:cubicBezTo>
                  <a:cubicBezTo>
                    <a:pt x="128" y="340"/>
                    <a:pt x="90" y="321"/>
                    <a:pt x="53" y="290"/>
                  </a:cubicBezTo>
                  <a:cubicBezTo>
                    <a:pt x="0" y="354"/>
                    <a:pt x="0" y="354"/>
                    <a:pt x="0" y="354"/>
                  </a:cubicBezTo>
                  <a:cubicBezTo>
                    <a:pt x="49" y="398"/>
                    <a:pt x="111" y="419"/>
                    <a:pt x="173" y="419"/>
                  </a:cubicBezTo>
                  <a:cubicBezTo>
                    <a:pt x="261" y="419"/>
                    <a:pt x="323" y="374"/>
                    <a:pt x="323" y="293"/>
                  </a:cubicBezTo>
                  <a:cubicBezTo>
                    <a:pt x="323" y="292"/>
                    <a:pt x="323" y="292"/>
                    <a:pt x="323" y="292"/>
                  </a:cubicBezTo>
                  <a:cubicBezTo>
                    <a:pt x="323" y="221"/>
                    <a:pt x="276" y="191"/>
                    <a:pt x="193"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21"/>
            <p:cNvSpPr>
              <a:spLocks/>
            </p:cNvSpPr>
            <p:nvPr userDrawn="1"/>
          </p:nvSpPr>
          <p:spPr bwMode="auto">
            <a:xfrm>
              <a:off x="-2276475" y="239713"/>
              <a:ext cx="965200" cy="2339975"/>
            </a:xfrm>
            <a:custGeom>
              <a:avLst/>
              <a:gdLst>
                <a:gd name="T0" fmla="*/ 257 w 257"/>
                <a:gd name="T1" fmla="*/ 624 h 624"/>
                <a:gd name="T2" fmla="*/ 177 w 257"/>
                <a:gd name="T3" fmla="*/ 510 h 624"/>
                <a:gd name="T4" fmla="*/ 152 w 257"/>
                <a:gd name="T5" fmla="*/ 324 h 624"/>
                <a:gd name="T6" fmla="*/ 173 w 257"/>
                <a:gd name="T7" fmla="*/ 119 h 624"/>
                <a:gd name="T8" fmla="*/ 173 w 257"/>
                <a:gd name="T9" fmla="*/ 118 h 624"/>
                <a:gd name="T10" fmla="*/ 195 w 257"/>
                <a:gd name="T11" fmla="*/ 88 h 624"/>
                <a:gd name="T12" fmla="*/ 44 w 257"/>
                <a:gd name="T13" fmla="*/ 7 h 624"/>
                <a:gd name="T14" fmla="*/ 33 w 257"/>
                <a:gd name="T15" fmla="*/ 2 h 624"/>
                <a:gd name="T16" fmla="*/ 33 w 257"/>
                <a:gd name="T17" fmla="*/ 2 h 624"/>
                <a:gd name="T18" fmla="*/ 33 w 257"/>
                <a:gd name="T19" fmla="*/ 2 h 624"/>
                <a:gd name="T20" fmla="*/ 25 w 257"/>
                <a:gd name="T21" fmla="*/ 0 h 624"/>
                <a:gd name="T22" fmla="*/ 9 w 257"/>
                <a:gd name="T23" fmla="*/ 15 h 624"/>
                <a:gd name="T24" fmla="*/ 5 w 257"/>
                <a:gd name="T25" fmla="*/ 55 h 624"/>
                <a:gd name="T26" fmla="*/ 0 w 257"/>
                <a:gd name="T27" fmla="*/ 157 h 624"/>
                <a:gd name="T28" fmla="*/ 73 w 257"/>
                <a:gd name="T29" fmla="*/ 496 h 624"/>
                <a:gd name="T30" fmla="*/ 257 w 257"/>
                <a:gd name="T31"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624">
                  <a:moveTo>
                    <a:pt x="257" y="624"/>
                  </a:moveTo>
                  <a:cubicBezTo>
                    <a:pt x="229" y="602"/>
                    <a:pt x="195" y="566"/>
                    <a:pt x="177" y="510"/>
                  </a:cubicBezTo>
                  <a:cubicBezTo>
                    <a:pt x="160" y="457"/>
                    <a:pt x="152" y="394"/>
                    <a:pt x="152" y="324"/>
                  </a:cubicBezTo>
                  <a:cubicBezTo>
                    <a:pt x="152" y="226"/>
                    <a:pt x="168" y="142"/>
                    <a:pt x="173" y="119"/>
                  </a:cubicBezTo>
                  <a:cubicBezTo>
                    <a:pt x="173" y="118"/>
                    <a:pt x="173" y="118"/>
                    <a:pt x="173" y="118"/>
                  </a:cubicBezTo>
                  <a:cubicBezTo>
                    <a:pt x="176" y="104"/>
                    <a:pt x="184" y="93"/>
                    <a:pt x="195" y="88"/>
                  </a:cubicBezTo>
                  <a:cubicBezTo>
                    <a:pt x="121" y="40"/>
                    <a:pt x="57" y="12"/>
                    <a:pt x="44" y="7"/>
                  </a:cubicBezTo>
                  <a:cubicBezTo>
                    <a:pt x="37" y="4"/>
                    <a:pt x="33" y="2"/>
                    <a:pt x="33" y="2"/>
                  </a:cubicBezTo>
                  <a:cubicBezTo>
                    <a:pt x="33" y="2"/>
                    <a:pt x="33" y="2"/>
                    <a:pt x="33" y="2"/>
                  </a:cubicBezTo>
                  <a:cubicBezTo>
                    <a:pt x="33" y="2"/>
                    <a:pt x="33" y="2"/>
                    <a:pt x="33" y="2"/>
                  </a:cubicBezTo>
                  <a:cubicBezTo>
                    <a:pt x="30" y="1"/>
                    <a:pt x="27" y="0"/>
                    <a:pt x="25" y="0"/>
                  </a:cubicBezTo>
                  <a:cubicBezTo>
                    <a:pt x="16" y="0"/>
                    <a:pt x="11" y="6"/>
                    <a:pt x="9" y="15"/>
                  </a:cubicBezTo>
                  <a:cubicBezTo>
                    <a:pt x="9" y="15"/>
                    <a:pt x="7" y="30"/>
                    <a:pt x="5" y="55"/>
                  </a:cubicBezTo>
                  <a:cubicBezTo>
                    <a:pt x="3" y="78"/>
                    <a:pt x="0" y="114"/>
                    <a:pt x="0" y="157"/>
                  </a:cubicBezTo>
                  <a:cubicBezTo>
                    <a:pt x="0" y="253"/>
                    <a:pt x="13" y="391"/>
                    <a:pt x="73" y="496"/>
                  </a:cubicBezTo>
                  <a:cubicBezTo>
                    <a:pt x="119" y="576"/>
                    <a:pt x="185" y="621"/>
                    <a:pt x="257" y="6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22"/>
            <p:cNvSpPr>
              <a:spLocks/>
            </p:cNvSpPr>
            <p:nvPr userDrawn="1"/>
          </p:nvSpPr>
          <p:spPr bwMode="auto">
            <a:xfrm>
              <a:off x="-704850" y="663575"/>
              <a:ext cx="998538" cy="1968500"/>
            </a:xfrm>
            <a:custGeom>
              <a:avLst/>
              <a:gdLst>
                <a:gd name="T0" fmla="*/ 50 w 266"/>
                <a:gd name="T1" fmla="*/ 520 h 525"/>
                <a:gd name="T2" fmla="*/ 78 w 266"/>
                <a:gd name="T3" fmla="*/ 525 h 525"/>
                <a:gd name="T4" fmla="*/ 78 w 266"/>
                <a:gd name="T5" fmla="*/ 525 h 525"/>
                <a:gd name="T6" fmla="*/ 243 w 266"/>
                <a:gd name="T7" fmla="*/ 389 h 525"/>
                <a:gd name="T8" fmla="*/ 266 w 266"/>
                <a:gd name="T9" fmla="*/ 211 h 525"/>
                <a:gd name="T10" fmla="*/ 249 w 266"/>
                <a:gd name="T11" fmla="*/ 27 h 525"/>
                <a:gd name="T12" fmla="*/ 246 w 266"/>
                <a:gd name="T13" fmla="*/ 11 h 525"/>
                <a:gd name="T14" fmla="*/ 238 w 266"/>
                <a:gd name="T15" fmla="*/ 0 h 525"/>
                <a:gd name="T16" fmla="*/ 232 w 266"/>
                <a:gd name="T17" fmla="*/ 3 h 525"/>
                <a:gd name="T18" fmla="*/ 225 w 266"/>
                <a:gd name="T19" fmla="*/ 8 h 525"/>
                <a:gd name="T20" fmla="*/ 207 w 266"/>
                <a:gd name="T21" fmla="*/ 24 h 525"/>
                <a:gd name="T22" fmla="*/ 146 w 266"/>
                <a:gd name="T23" fmla="*/ 84 h 525"/>
                <a:gd name="T24" fmla="*/ 23 w 266"/>
                <a:gd name="T25" fmla="*/ 289 h 525"/>
                <a:gd name="T26" fmla="*/ 0 w 266"/>
                <a:gd name="T27" fmla="*/ 417 h 525"/>
                <a:gd name="T28" fmla="*/ 13 w 266"/>
                <a:gd name="T29" fmla="*/ 483 h 525"/>
                <a:gd name="T30" fmla="*/ 50 w 266"/>
                <a:gd name="T31" fmla="*/ 52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525">
                  <a:moveTo>
                    <a:pt x="50" y="520"/>
                  </a:moveTo>
                  <a:cubicBezTo>
                    <a:pt x="57" y="523"/>
                    <a:pt x="67" y="525"/>
                    <a:pt x="78" y="525"/>
                  </a:cubicBezTo>
                  <a:cubicBezTo>
                    <a:pt x="78" y="525"/>
                    <a:pt x="78" y="525"/>
                    <a:pt x="78" y="525"/>
                  </a:cubicBezTo>
                  <a:cubicBezTo>
                    <a:pt x="129" y="525"/>
                    <a:pt x="213" y="483"/>
                    <a:pt x="243" y="389"/>
                  </a:cubicBezTo>
                  <a:cubicBezTo>
                    <a:pt x="258" y="338"/>
                    <a:pt x="266" y="278"/>
                    <a:pt x="266" y="211"/>
                  </a:cubicBezTo>
                  <a:cubicBezTo>
                    <a:pt x="266" y="127"/>
                    <a:pt x="254" y="54"/>
                    <a:pt x="249" y="27"/>
                  </a:cubicBezTo>
                  <a:cubicBezTo>
                    <a:pt x="247" y="16"/>
                    <a:pt x="246" y="11"/>
                    <a:pt x="246" y="11"/>
                  </a:cubicBezTo>
                  <a:cubicBezTo>
                    <a:pt x="245" y="6"/>
                    <a:pt x="242" y="0"/>
                    <a:pt x="238" y="0"/>
                  </a:cubicBezTo>
                  <a:cubicBezTo>
                    <a:pt x="236" y="0"/>
                    <a:pt x="234" y="1"/>
                    <a:pt x="232" y="3"/>
                  </a:cubicBezTo>
                  <a:cubicBezTo>
                    <a:pt x="231" y="3"/>
                    <a:pt x="229" y="5"/>
                    <a:pt x="225" y="8"/>
                  </a:cubicBezTo>
                  <a:cubicBezTo>
                    <a:pt x="221" y="12"/>
                    <a:pt x="215" y="17"/>
                    <a:pt x="207" y="24"/>
                  </a:cubicBezTo>
                  <a:cubicBezTo>
                    <a:pt x="195" y="34"/>
                    <a:pt x="173" y="55"/>
                    <a:pt x="146" y="84"/>
                  </a:cubicBezTo>
                  <a:cubicBezTo>
                    <a:pt x="104" y="131"/>
                    <a:pt x="49" y="204"/>
                    <a:pt x="23" y="289"/>
                  </a:cubicBezTo>
                  <a:cubicBezTo>
                    <a:pt x="7" y="339"/>
                    <a:pt x="0" y="382"/>
                    <a:pt x="0" y="417"/>
                  </a:cubicBezTo>
                  <a:cubicBezTo>
                    <a:pt x="0" y="443"/>
                    <a:pt x="4" y="465"/>
                    <a:pt x="13" y="483"/>
                  </a:cubicBezTo>
                  <a:cubicBezTo>
                    <a:pt x="21" y="500"/>
                    <a:pt x="33" y="512"/>
                    <a:pt x="50" y="5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23"/>
            <p:cNvSpPr>
              <a:spLocks/>
            </p:cNvSpPr>
            <p:nvPr userDrawn="1"/>
          </p:nvSpPr>
          <p:spPr bwMode="auto">
            <a:xfrm>
              <a:off x="-1597025" y="663575"/>
              <a:ext cx="900113" cy="1968500"/>
            </a:xfrm>
            <a:custGeom>
              <a:avLst/>
              <a:gdLst>
                <a:gd name="T0" fmla="*/ 238 w 240"/>
                <a:gd name="T1" fmla="*/ 267 h 525"/>
                <a:gd name="T2" fmla="*/ 240 w 240"/>
                <a:gd name="T3" fmla="*/ 261 h 525"/>
                <a:gd name="T4" fmla="*/ 43 w 240"/>
                <a:gd name="T5" fmla="*/ 8 h 525"/>
                <a:gd name="T6" fmla="*/ 36 w 240"/>
                <a:gd name="T7" fmla="*/ 3 h 525"/>
                <a:gd name="T8" fmla="*/ 29 w 240"/>
                <a:gd name="T9" fmla="*/ 0 h 525"/>
                <a:gd name="T10" fmla="*/ 21 w 240"/>
                <a:gd name="T11" fmla="*/ 11 h 525"/>
                <a:gd name="T12" fmla="*/ 18 w 240"/>
                <a:gd name="T13" fmla="*/ 27 h 525"/>
                <a:gd name="T14" fmla="*/ 10 w 240"/>
                <a:gd name="T15" fmla="*/ 70 h 525"/>
                <a:gd name="T16" fmla="*/ 0 w 240"/>
                <a:gd name="T17" fmla="*/ 211 h 525"/>
                <a:gd name="T18" fmla="*/ 24 w 240"/>
                <a:gd name="T19" fmla="*/ 388 h 525"/>
                <a:gd name="T20" fmla="*/ 193 w 240"/>
                <a:gd name="T21" fmla="*/ 525 h 525"/>
                <a:gd name="T22" fmla="*/ 193 w 240"/>
                <a:gd name="T23" fmla="*/ 525 h 525"/>
                <a:gd name="T24" fmla="*/ 222 w 240"/>
                <a:gd name="T25" fmla="*/ 520 h 525"/>
                <a:gd name="T26" fmla="*/ 235 w 240"/>
                <a:gd name="T27" fmla="*/ 513 h 525"/>
                <a:gd name="T28" fmla="*/ 224 w 240"/>
                <a:gd name="T29" fmla="*/ 495 h 525"/>
                <a:gd name="T30" fmla="*/ 209 w 240"/>
                <a:gd name="T31" fmla="*/ 417 h 525"/>
                <a:gd name="T32" fmla="*/ 233 w 240"/>
                <a:gd name="T33" fmla="*/ 281 h 525"/>
                <a:gd name="T34" fmla="*/ 238 w 240"/>
                <a:gd name="T35" fmla="*/ 26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525">
                  <a:moveTo>
                    <a:pt x="238" y="267"/>
                  </a:moveTo>
                  <a:cubicBezTo>
                    <a:pt x="238" y="265"/>
                    <a:pt x="239" y="263"/>
                    <a:pt x="240" y="261"/>
                  </a:cubicBezTo>
                  <a:cubicBezTo>
                    <a:pt x="184" y="123"/>
                    <a:pt x="57" y="20"/>
                    <a:pt x="43" y="8"/>
                  </a:cubicBezTo>
                  <a:cubicBezTo>
                    <a:pt x="38" y="5"/>
                    <a:pt x="36" y="3"/>
                    <a:pt x="36" y="3"/>
                  </a:cubicBezTo>
                  <a:cubicBezTo>
                    <a:pt x="33" y="1"/>
                    <a:pt x="31" y="0"/>
                    <a:pt x="29" y="0"/>
                  </a:cubicBezTo>
                  <a:cubicBezTo>
                    <a:pt x="25" y="0"/>
                    <a:pt x="22" y="6"/>
                    <a:pt x="21" y="11"/>
                  </a:cubicBezTo>
                  <a:cubicBezTo>
                    <a:pt x="20" y="12"/>
                    <a:pt x="19" y="17"/>
                    <a:pt x="18" y="27"/>
                  </a:cubicBezTo>
                  <a:cubicBezTo>
                    <a:pt x="16" y="34"/>
                    <a:pt x="13" y="49"/>
                    <a:pt x="10" y="70"/>
                  </a:cubicBezTo>
                  <a:cubicBezTo>
                    <a:pt x="6" y="103"/>
                    <a:pt x="0" y="154"/>
                    <a:pt x="0" y="211"/>
                  </a:cubicBezTo>
                  <a:cubicBezTo>
                    <a:pt x="0" y="279"/>
                    <a:pt x="8" y="339"/>
                    <a:pt x="24" y="388"/>
                  </a:cubicBezTo>
                  <a:cubicBezTo>
                    <a:pt x="54" y="483"/>
                    <a:pt x="140" y="525"/>
                    <a:pt x="193" y="525"/>
                  </a:cubicBezTo>
                  <a:cubicBezTo>
                    <a:pt x="193" y="525"/>
                    <a:pt x="193" y="525"/>
                    <a:pt x="193" y="525"/>
                  </a:cubicBezTo>
                  <a:cubicBezTo>
                    <a:pt x="204" y="525"/>
                    <a:pt x="214" y="523"/>
                    <a:pt x="222" y="520"/>
                  </a:cubicBezTo>
                  <a:cubicBezTo>
                    <a:pt x="226" y="518"/>
                    <a:pt x="230" y="516"/>
                    <a:pt x="235" y="513"/>
                  </a:cubicBezTo>
                  <a:cubicBezTo>
                    <a:pt x="231" y="508"/>
                    <a:pt x="227" y="502"/>
                    <a:pt x="224" y="495"/>
                  </a:cubicBezTo>
                  <a:cubicBezTo>
                    <a:pt x="214" y="474"/>
                    <a:pt x="209" y="449"/>
                    <a:pt x="209" y="417"/>
                  </a:cubicBezTo>
                  <a:cubicBezTo>
                    <a:pt x="209" y="378"/>
                    <a:pt x="217" y="332"/>
                    <a:pt x="233" y="281"/>
                  </a:cubicBezTo>
                  <a:cubicBezTo>
                    <a:pt x="235" y="276"/>
                    <a:pt x="236" y="271"/>
                    <a:pt x="238" y="2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24"/>
            <p:cNvSpPr>
              <a:spLocks/>
            </p:cNvSpPr>
            <p:nvPr userDrawn="1"/>
          </p:nvSpPr>
          <p:spPr bwMode="auto">
            <a:xfrm>
              <a:off x="-1143000" y="-179387"/>
              <a:ext cx="982663" cy="1682750"/>
            </a:xfrm>
            <a:custGeom>
              <a:avLst/>
              <a:gdLst>
                <a:gd name="T0" fmla="*/ 134 w 262"/>
                <a:gd name="T1" fmla="*/ 449 h 449"/>
                <a:gd name="T2" fmla="*/ 262 w 262"/>
                <a:gd name="T3" fmla="*/ 268 h 449"/>
                <a:gd name="T4" fmla="*/ 147 w 262"/>
                <a:gd name="T5" fmla="*/ 18 h 449"/>
                <a:gd name="T6" fmla="*/ 140 w 262"/>
                <a:gd name="T7" fmla="*/ 7 h 449"/>
                <a:gd name="T8" fmla="*/ 131 w 262"/>
                <a:gd name="T9" fmla="*/ 0 h 449"/>
                <a:gd name="T10" fmla="*/ 122 w 262"/>
                <a:gd name="T11" fmla="*/ 7 h 449"/>
                <a:gd name="T12" fmla="*/ 115 w 262"/>
                <a:gd name="T13" fmla="*/ 18 h 449"/>
                <a:gd name="T14" fmla="*/ 96 w 262"/>
                <a:gd name="T15" fmla="*/ 50 h 449"/>
                <a:gd name="T16" fmla="*/ 40 w 262"/>
                <a:gd name="T17" fmla="*/ 162 h 449"/>
                <a:gd name="T18" fmla="*/ 0 w 262"/>
                <a:gd name="T19" fmla="*/ 265 h 449"/>
                <a:gd name="T20" fmla="*/ 134 w 262"/>
                <a:gd name="T21"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449">
                  <a:moveTo>
                    <a:pt x="134" y="449"/>
                  </a:moveTo>
                  <a:cubicBezTo>
                    <a:pt x="162" y="388"/>
                    <a:pt x="205" y="327"/>
                    <a:pt x="262" y="268"/>
                  </a:cubicBezTo>
                  <a:cubicBezTo>
                    <a:pt x="223" y="150"/>
                    <a:pt x="169" y="54"/>
                    <a:pt x="147" y="18"/>
                  </a:cubicBezTo>
                  <a:cubicBezTo>
                    <a:pt x="143" y="11"/>
                    <a:pt x="140" y="7"/>
                    <a:pt x="140" y="7"/>
                  </a:cubicBezTo>
                  <a:cubicBezTo>
                    <a:pt x="136" y="0"/>
                    <a:pt x="132" y="0"/>
                    <a:pt x="131" y="0"/>
                  </a:cubicBezTo>
                  <a:cubicBezTo>
                    <a:pt x="128" y="0"/>
                    <a:pt x="125" y="2"/>
                    <a:pt x="122" y="7"/>
                  </a:cubicBezTo>
                  <a:cubicBezTo>
                    <a:pt x="122" y="7"/>
                    <a:pt x="119" y="11"/>
                    <a:pt x="115" y="18"/>
                  </a:cubicBezTo>
                  <a:cubicBezTo>
                    <a:pt x="108" y="29"/>
                    <a:pt x="102" y="39"/>
                    <a:pt x="96" y="50"/>
                  </a:cubicBezTo>
                  <a:cubicBezTo>
                    <a:pt x="83" y="74"/>
                    <a:pt x="62" y="113"/>
                    <a:pt x="40" y="162"/>
                  </a:cubicBezTo>
                  <a:cubicBezTo>
                    <a:pt x="26" y="196"/>
                    <a:pt x="12" y="230"/>
                    <a:pt x="0" y="265"/>
                  </a:cubicBezTo>
                  <a:cubicBezTo>
                    <a:pt x="42" y="307"/>
                    <a:pt x="97" y="371"/>
                    <a:pt x="134" y="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25"/>
            <p:cNvSpPr>
              <a:spLocks/>
            </p:cNvSpPr>
            <p:nvPr userDrawn="1"/>
          </p:nvSpPr>
          <p:spPr bwMode="auto">
            <a:xfrm>
              <a:off x="15875" y="239713"/>
              <a:ext cx="952500" cy="2339975"/>
            </a:xfrm>
            <a:custGeom>
              <a:avLst/>
              <a:gdLst>
                <a:gd name="T0" fmla="*/ 61 w 254"/>
                <a:gd name="T1" fmla="*/ 88 h 624"/>
                <a:gd name="T2" fmla="*/ 82 w 254"/>
                <a:gd name="T3" fmla="*/ 118 h 624"/>
                <a:gd name="T4" fmla="*/ 82 w 254"/>
                <a:gd name="T5" fmla="*/ 119 h 624"/>
                <a:gd name="T6" fmla="*/ 103 w 254"/>
                <a:gd name="T7" fmla="*/ 324 h 624"/>
                <a:gd name="T8" fmla="*/ 78 w 254"/>
                <a:gd name="T9" fmla="*/ 510 h 624"/>
                <a:gd name="T10" fmla="*/ 0 w 254"/>
                <a:gd name="T11" fmla="*/ 624 h 624"/>
                <a:gd name="T12" fmla="*/ 182 w 254"/>
                <a:gd name="T13" fmla="*/ 496 h 624"/>
                <a:gd name="T14" fmla="*/ 254 w 254"/>
                <a:gd name="T15" fmla="*/ 157 h 624"/>
                <a:gd name="T16" fmla="*/ 250 w 254"/>
                <a:gd name="T17" fmla="*/ 55 h 624"/>
                <a:gd name="T18" fmla="*/ 245 w 254"/>
                <a:gd name="T19" fmla="*/ 15 h 624"/>
                <a:gd name="T20" fmla="*/ 230 w 254"/>
                <a:gd name="T21" fmla="*/ 0 h 624"/>
                <a:gd name="T22" fmla="*/ 222 w 254"/>
                <a:gd name="T23" fmla="*/ 2 h 624"/>
                <a:gd name="T24" fmla="*/ 222 w 254"/>
                <a:gd name="T25" fmla="*/ 2 h 624"/>
                <a:gd name="T26" fmla="*/ 222 w 254"/>
                <a:gd name="T27" fmla="*/ 2 h 624"/>
                <a:gd name="T28" fmla="*/ 211 w 254"/>
                <a:gd name="T29" fmla="*/ 7 h 624"/>
                <a:gd name="T30" fmla="*/ 182 w 254"/>
                <a:gd name="T31" fmla="*/ 20 h 624"/>
                <a:gd name="T32" fmla="*/ 178 w 254"/>
                <a:gd name="T33" fmla="*/ 22 h 624"/>
                <a:gd name="T34" fmla="*/ 72 w 254"/>
                <a:gd name="T35" fmla="*/ 80 h 624"/>
                <a:gd name="T36" fmla="*/ 61 w 254"/>
                <a:gd name="T37" fmla="*/ 8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624">
                  <a:moveTo>
                    <a:pt x="61" y="88"/>
                  </a:moveTo>
                  <a:cubicBezTo>
                    <a:pt x="71" y="93"/>
                    <a:pt x="79" y="104"/>
                    <a:pt x="82" y="118"/>
                  </a:cubicBezTo>
                  <a:cubicBezTo>
                    <a:pt x="82" y="118"/>
                    <a:pt x="82" y="118"/>
                    <a:pt x="82" y="119"/>
                  </a:cubicBezTo>
                  <a:cubicBezTo>
                    <a:pt x="87" y="142"/>
                    <a:pt x="103" y="226"/>
                    <a:pt x="103" y="324"/>
                  </a:cubicBezTo>
                  <a:cubicBezTo>
                    <a:pt x="103" y="394"/>
                    <a:pt x="95" y="457"/>
                    <a:pt x="78" y="510"/>
                  </a:cubicBezTo>
                  <a:cubicBezTo>
                    <a:pt x="61" y="566"/>
                    <a:pt x="28" y="602"/>
                    <a:pt x="0" y="624"/>
                  </a:cubicBezTo>
                  <a:cubicBezTo>
                    <a:pt x="72" y="620"/>
                    <a:pt x="136" y="575"/>
                    <a:pt x="182" y="496"/>
                  </a:cubicBezTo>
                  <a:cubicBezTo>
                    <a:pt x="242" y="391"/>
                    <a:pt x="254" y="253"/>
                    <a:pt x="254" y="157"/>
                  </a:cubicBezTo>
                  <a:cubicBezTo>
                    <a:pt x="254" y="122"/>
                    <a:pt x="253" y="88"/>
                    <a:pt x="250" y="55"/>
                  </a:cubicBezTo>
                  <a:cubicBezTo>
                    <a:pt x="248" y="30"/>
                    <a:pt x="246" y="15"/>
                    <a:pt x="245" y="15"/>
                  </a:cubicBezTo>
                  <a:cubicBezTo>
                    <a:pt x="244" y="6"/>
                    <a:pt x="239" y="0"/>
                    <a:pt x="230" y="0"/>
                  </a:cubicBezTo>
                  <a:cubicBezTo>
                    <a:pt x="228" y="0"/>
                    <a:pt x="226" y="1"/>
                    <a:pt x="222" y="2"/>
                  </a:cubicBezTo>
                  <a:cubicBezTo>
                    <a:pt x="222" y="2"/>
                    <a:pt x="222" y="2"/>
                    <a:pt x="222" y="2"/>
                  </a:cubicBezTo>
                  <a:cubicBezTo>
                    <a:pt x="222" y="2"/>
                    <a:pt x="222" y="2"/>
                    <a:pt x="222" y="2"/>
                  </a:cubicBezTo>
                  <a:cubicBezTo>
                    <a:pt x="222" y="2"/>
                    <a:pt x="218" y="4"/>
                    <a:pt x="211" y="7"/>
                  </a:cubicBezTo>
                  <a:cubicBezTo>
                    <a:pt x="204" y="10"/>
                    <a:pt x="194" y="14"/>
                    <a:pt x="182" y="20"/>
                  </a:cubicBezTo>
                  <a:cubicBezTo>
                    <a:pt x="178" y="22"/>
                    <a:pt x="178" y="22"/>
                    <a:pt x="178" y="22"/>
                  </a:cubicBezTo>
                  <a:cubicBezTo>
                    <a:pt x="142" y="39"/>
                    <a:pt x="106" y="59"/>
                    <a:pt x="72" y="80"/>
                  </a:cubicBezTo>
                  <a:cubicBezTo>
                    <a:pt x="68" y="83"/>
                    <a:pt x="64" y="85"/>
                    <a:pt x="6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26"/>
            <p:cNvSpPr>
              <a:spLocks/>
            </p:cNvSpPr>
            <p:nvPr userDrawn="1"/>
          </p:nvSpPr>
          <p:spPr bwMode="auto">
            <a:xfrm>
              <a:off x="-284163" y="-63500"/>
              <a:ext cx="581025" cy="738188"/>
            </a:xfrm>
            <a:custGeom>
              <a:avLst/>
              <a:gdLst>
                <a:gd name="T0" fmla="*/ 155 w 155"/>
                <a:gd name="T1" fmla="*/ 126 h 197"/>
                <a:gd name="T2" fmla="*/ 126 w 155"/>
                <a:gd name="T3" fmla="*/ 13 h 197"/>
                <a:gd name="T4" fmla="*/ 126 w 155"/>
                <a:gd name="T5" fmla="*/ 12 h 197"/>
                <a:gd name="T6" fmla="*/ 111 w 155"/>
                <a:gd name="T7" fmla="*/ 0 h 197"/>
                <a:gd name="T8" fmla="*/ 108 w 155"/>
                <a:gd name="T9" fmla="*/ 0 h 197"/>
                <a:gd name="T10" fmla="*/ 108 w 155"/>
                <a:gd name="T11" fmla="*/ 0 h 197"/>
                <a:gd name="T12" fmla="*/ 108 w 155"/>
                <a:gd name="T13" fmla="*/ 0 h 197"/>
                <a:gd name="T14" fmla="*/ 101 w 155"/>
                <a:gd name="T15" fmla="*/ 3 h 197"/>
                <a:gd name="T16" fmla="*/ 101 w 155"/>
                <a:gd name="T17" fmla="*/ 3 h 197"/>
                <a:gd name="T18" fmla="*/ 101 w 155"/>
                <a:gd name="T19" fmla="*/ 3 h 197"/>
                <a:gd name="T20" fmla="*/ 61 w 155"/>
                <a:gd name="T21" fmla="*/ 30 h 197"/>
                <a:gd name="T22" fmla="*/ 0 w 155"/>
                <a:gd name="T23" fmla="*/ 77 h 197"/>
                <a:gd name="T24" fmla="*/ 50 w 155"/>
                <a:gd name="T25" fmla="*/ 197 h 197"/>
                <a:gd name="T26" fmla="*/ 155 w 155"/>
                <a:gd name="T27" fmla="*/ 12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126"/>
                  </a:moveTo>
                  <a:cubicBezTo>
                    <a:pt x="144" y="70"/>
                    <a:pt x="131" y="28"/>
                    <a:pt x="126" y="13"/>
                  </a:cubicBezTo>
                  <a:cubicBezTo>
                    <a:pt x="126" y="12"/>
                    <a:pt x="126" y="12"/>
                    <a:pt x="126" y="12"/>
                  </a:cubicBezTo>
                  <a:cubicBezTo>
                    <a:pt x="123" y="4"/>
                    <a:pt x="118" y="0"/>
                    <a:pt x="111" y="0"/>
                  </a:cubicBezTo>
                  <a:cubicBezTo>
                    <a:pt x="110" y="0"/>
                    <a:pt x="109" y="0"/>
                    <a:pt x="108" y="0"/>
                  </a:cubicBezTo>
                  <a:cubicBezTo>
                    <a:pt x="108" y="0"/>
                    <a:pt x="108" y="0"/>
                    <a:pt x="108" y="0"/>
                  </a:cubicBezTo>
                  <a:cubicBezTo>
                    <a:pt x="108" y="0"/>
                    <a:pt x="108" y="0"/>
                    <a:pt x="108" y="0"/>
                  </a:cubicBezTo>
                  <a:cubicBezTo>
                    <a:pt x="106" y="0"/>
                    <a:pt x="103" y="1"/>
                    <a:pt x="101" y="3"/>
                  </a:cubicBezTo>
                  <a:cubicBezTo>
                    <a:pt x="101" y="3"/>
                    <a:pt x="101" y="3"/>
                    <a:pt x="101" y="3"/>
                  </a:cubicBezTo>
                  <a:cubicBezTo>
                    <a:pt x="101" y="3"/>
                    <a:pt x="101" y="3"/>
                    <a:pt x="101" y="3"/>
                  </a:cubicBezTo>
                  <a:cubicBezTo>
                    <a:pt x="101" y="3"/>
                    <a:pt x="85" y="12"/>
                    <a:pt x="61" y="30"/>
                  </a:cubicBezTo>
                  <a:cubicBezTo>
                    <a:pt x="47" y="40"/>
                    <a:pt x="26" y="56"/>
                    <a:pt x="0" y="77"/>
                  </a:cubicBezTo>
                  <a:cubicBezTo>
                    <a:pt x="19" y="117"/>
                    <a:pt x="36" y="157"/>
                    <a:pt x="50" y="197"/>
                  </a:cubicBezTo>
                  <a:cubicBezTo>
                    <a:pt x="82" y="172"/>
                    <a:pt x="116" y="149"/>
                    <a:pt x="155"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4" name="Freeform 27"/>
            <p:cNvSpPr>
              <a:spLocks/>
            </p:cNvSpPr>
            <p:nvPr userDrawn="1"/>
          </p:nvSpPr>
          <p:spPr bwMode="auto">
            <a:xfrm>
              <a:off x="-1600200" y="-63500"/>
              <a:ext cx="581025" cy="738188"/>
            </a:xfrm>
            <a:custGeom>
              <a:avLst/>
              <a:gdLst>
                <a:gd name="T0" fmla="*/ 155 w 155"/>
                <a:gd name="T1" fmla="*/ 77 h 197"/>
                <a:gd name="T2" fmla="*/ 94 w 155"/>
                <a:gd name="T3" fmla="*/ 30 h 197"/>
                <a:gd name="T4" fmla="*/ 54 w 155"/>
                <a:gd name="T5" fmla="*/ 3 h 197"/>
                <a:gd name="T6" fmla="*/ 54 w 155"/>
                <a:gd name="T7" fmla="*/ 3 h 197"/>
                <a:gd name="T8" fmla="*/ 54 w 155"/>
                <a:gd name="T9" fmla="*/ 3 h 197"/>
                <a:gd name="T10" fmla="*/ 47 w 155"/>
                <a:gd name="T11" fmla="*/ 0 h 197"/>
                <a:gd name="T12" fmla="*/ 47 w 155"/>
                <a:gd name="T13" fmla="*/ 0 h 197"/>
                <a:gd name="T14" fmla="*/ 47 w 155"/>
                <a:gd name="T15" fmla="*/ 0 h 197"/>
                <a:gd name="T16" fmla="*/ 44 w 155"/>
                <a:gd name="T17" fmla="*/ 0 h 197"/>
                <a:gd name="T18" fmla="*/ 29 w 155"/>
                <a:gd name="T19" fmla="*/ 12 h 197"/>
                <a:gd name="T20" fmla="*/ 29 w 155"/>
                <a:gd name="T21" fmla="*/ 13 h 197"/>
                <a:gd name="T22" fmla="*/ 0 w 155"/>
                <a:gd name="T23" fmla="*/ 126 h 197"/>
                <a:gd name="T24" fmla="*/ 105 w 155"/>
                <a:gd name="T25" fmla="*/ 197 h 197"/>
                <a:gd name="T26" fmla="*/ 155 w 155"/>
                <a:gd name="T2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77"/>
                  </a:moveTo>
                  <a:cubicBezTo>
                    <a:pt x="135" y="60"/>
                    <a:pt x="114" y="44"/>
                    <a:pt x="94" y="30"/>
                  </a:cubicBezTo>
                  <a:cubicBezTo>
                    <a:pt x="70" y="12"/>
                    <a:pt x="54" y="3"/>
                    <a:pt x="54" y="3"/>
                  </a:cubicBezTo>
                  <a:cubicBezTo>
                    <a:pt x="54" y="3"/>
                    <a:pt x="54" y="3"/>
                    <a:pt x="54" y="3"/>
                  </a:cubicBezTo>
                  <a:cubicBezTo>
                    <a:pt x="54" y="3"/>
                    <a:pt x="54" y="3"/>
                    <a:pt x="54" y="3"/>
                  </a:cubicBezTo>
                  <a:cubicBezTo>
                    <a:pt x="52" y="1"/>
                    <a:pt x="49" y="0"/>
                    <a:pt x="47" y="0"/>
                  </a:cubicBezTo>
                  <a:cubicBezTo>
                    <a:pt x="47" y="0"/>
                    <a:pt x="47" y="0"/>
                    <a:pt x="47" y="0"/>
                  </a:cubicBezTo>
                  <a:cubicBezTo>
                    <a:pt x="47" y="0"/>
                    <a:pt x="47" y="0"/>
                    <a:pt x="47" y="0"/>
                  </a:cubicBezTo>
                  <a:cubicBezTo>
                    <a:pt x="46" y="0"/>
                    <a:pt x="45" y="0"/>
                    <a:pt x="44" y="0"/>
                  </a:cubicBezTo>
                  <a:cubicBezTo>
                    <a:pt x="37" y="0"/>
                    <a:pt x="32" y="4"/>
                    <a:pt x="29" y="12"/>
                  </a:cubicBezTo>
                  <a:cubicBezTo>
                    <a:pt x="29" y="12"/>
                    <a:pt x="29" y="12"/>
                    <a:pt x="29" y="13"/>
                  </a:cubicBezTo>
                  <a:cubicBezTo>
                    <a:pt x="24" y="28"/>
                    <a:pt x="11" y="70"/>
                    <a:pt x="0" y="126"/>
                  </a:cubicBezTo>
                  <a:cubicBezTo>
                    <a:pt x="39" y="149"/>
                    <a:pt x="73" y="172"/>
                    <a:pt x="105" y="197"/>
                  </a:cubicBezTo>
                  <a:cubicBezTo>
                    <a:pt x="119" y="158"/>
                    <a:pt x="136" y="118"/>
                    <a:pt x="155"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28"/>
            <p:cNvSpPr>
              <a:spLocks/>
            </p:cNvSpPr>
            <p:nvPr userDrawn="1"/>
          </p:nvSpPr>
          <p:spPr bwMode="auto">
            <a:xfrm>
              <a:off x="-2973388" y="914400"/>
              <a:ext cx="633413" cy="657225"/>
            </a:xfrm>
            <a:custGeom>
              <a:avLst/>
              <a:gdLst>
                <a:gd name="T0" fmla="*/ 169 w 169"/>
                <a:gd name="T1" fmla="*/ 133 h 175"/>
                <a:gd name="T2" fmla="*/ 158 w 169"/>
                <a:gd name="T3" fmla="*/ 5 h 175"/>
                <a:gd name="T4" fmla="*/ 70 w 169"/>
                <a:gd name="T5" fmla="*/ 0 h 175"/>
                <a:gd name="T6" fmla="*/ 59 w 169"/>
                <a:gd name="T7" fmla="*/ 0 h 175"/>
                <a:gd name="T8" fmla="*/ 26 w 169"/>
                <a:gd name="T9" fmla="*/ 0 h 175"/>
                <a:gd name="T10" fmla="*/ 5 w 169"/>
                <a:gd name="T11" fmla="*/ 13 h 175"/>
                <a:gd name="T12" fmla="*/ 0 w 169"/>
                <a:gd name="T13" fmla="*/ 28 h 175"/>
                <a:gd name="T14" fmla="*/ 74 w 169"/>
                <a:gd name="T15" fmla="*/ 175 h 175"/>
                <a:gd name="T16" fmla="*/ 169 w 169"/>
                <a:gd name="T17" fmla="*/ 13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133"/>
                  </a:moveTo>
                  <a:cubicBezTo>
                    <a:pt x="163" y="93"/>
                    <a:pt x="159" y="50"/>
                    <a:pt x="158" y="5"/>
                  </a:cubicBezTo>
                  <a:cubicBezTo>
                    <a:pt x="119" y="1"/>
                    <a:pt x="89" y="0"/>
                    <a:pt x="70" y="0"/>
                  </a:cubicBezTo>
                  <a:cubicBezTo>
                    <a:pt x="66" y="0"/>
                    <a:pt x="63" y="0"/>
                    <a:pt x="59" y="0"/>
                  </a:cubicBezTo>
                  <a:cubicBezTo>
                    <a:pt x="38" y="0"/>
                    <a:pt x="26" y="0"/>
                    <a:pt x="26" y="0"/>
                  </a:cubicBezTo>
                  <a:cubicBezTo>
                    <a:pt x="17" y="1"/>
                    <a:pt x="10" y="5"/>
                    <a:pt x="5" y="13"/>
                  </a:cubicBezTo>
                  <a:cubicBezTo>
                    <a:pt x="2" y="17"/>
                    <a:pt x="0" y="23"/>
                    <a:pt x="0" y="28"/>
                  </a:cubicBezTo>
                  <a:cubicBezTo>
                    <a:pt x="2" y="43"/>
                    <a:pt x="11" y="95"/>
                    <a:pt x="74" y="175"/>
                  </a:cubicBezTo>
                  <a:cubicBezTo>
                    <a:pt x="106" y="159"/>
                    <a:pt x="138" y="145"/>
                    <a:pt x="169"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29"/>
            <p:cNvSpPr>
              <a:spLocks/>
            </p:cNvSpPr>
            <p:nvPr userDrawn="1"/>
          </p:nvSpPr>
          <p:spPr bwMode="auto">
            <a:xfrm>
              <a:off x="1035050" y="914400"/>
              <a:ext cx="635000" cy="657225"/>
            </a:xfrm>
            <a:custGeom>
              <a:avLst/>
              <a:gdLst>
                <a:gd name="T0" fmla="*/ 169 w 169"/>
                <a:gd name="T1" fmla="*/ 28 h 175"/>
                <a:gd name="T2" fmla="*/ 164 w 169"/>
                <a:gd name="T3" fmla="*/ 13 h 175"/>
                <a:gd name="T4" fmla="*/ 143 w 169"/>
                <a:gd name="T5" fmla="*/ 0 h 175"/>
                <a:gd name="T6" fmla="*/ 110 w 169"/>
                <a:gd name="T7" fmla="*/ 0 h 175"/>
                <a:gd name="T8" fmla="*/ 99 w 169"/>
                <a:gd name="T9" fmla="*/ 0 h 175"/>
                <a:gd name="T10" fmla="*/ 11 w 169"/>
                <a:gd name="T11" fmla="*/ 5 h 175"/>
                <a:gd name="T12" fmla="*/ 0 w 169"/>
                <a:gd name="T13" fmla="*/ 133 h 175"/>
                <a:gd name="T14" fmla="*/ 95 w 169"/>
                <a:gd name="T15" fmla="*/ 175 h 175"/>
                <a:gd name="T16" fmla="*/ 169 w 169"/>
                <a:gd name="T17" fmla="*/ 2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28"/>
                  </a:moveTo>
                  <a:cubicBezTo>
                    <a:pt x="169" y="23"/>
                    <a:pt x="166" y="16"/>
                    <a:pt x="164" y="13"/>
                  </a:cubicBezTo>
                  <a:cubicBezTo>
                    <a:pt x="159" y="5"/>
                    <a:pt x="152" y="1"/>
                    <a:pt x="143" y="0"/>
                  </a:cubicBezTo>
                  <a:cubicBezTo>
                    <a:pt x="143" y="0"/>
                    <a:pt x="131" y="0"/>
                    <a:pt x="110" y="0"/>
                  </a:cubicBezTo>
                  <a:cubicBezTo>
                    <a:pt x="106" y="0"/>
                    <a:pt x="103" y="0"/>
                    <a:pt x="99" y="0"/>
                  </a:cubicBezTo>
                  <a:cubicBezTo>
                    <a:pt x="80" y="0"/>
                    <a:pt x="49" y="1"/>
                    <a:pt x="11" y="5"/>
                  </a:cubicBezTo>
                  <a:cubicBezTo>
                    <a:pt x="10" y="49"/>
                    <a:pt x="6" y="92"/>
                    <a:pt x="0" y="133"/>
                  </a:cubicBezTo>
                  <a:cubicBezTo>
                    <a:pt x="31" y="145"/>
                    <a:pt x="63" y="159"/>
                    <a:pt x="95" y="175"/>
                  </a:cubicBezTo>
                  <a:cubicBezTo>
                    <a:pt x="158" y="95"/>
                    <a:pt x="167" y="43"/>
                    <a:pt x="16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30"/>
            <p:cNvSpPr>
              <a:spLocks/>
            </p:cNvSpPr>
            <p:nvPr userDrawn="1"/>
          </p:nvSpPr>
          <p:spPr bwMode="auto">
            <a:xfrm>
              <a:off x="401638" y="1522413"/>
              <a:ext cx="1485900" cy="1046163"/>
            </a:xfrm>
            <a:custGeom>
              <a:avLst/>
              <a:gdLst>
                <a:gd name="T0" fmla="*/ 385 w 396"/>
                <a:gd name="T1" fmla="*/ 119 h 279"/>
                <a:gd name="T2" fmla="*/ 376 w 396"/>
                <a:gd name="T3" fmla="*/ 112 h 279"/>
                <a:gd name="T4" fmla="*/ 375 w 396"/>
                <a:gd name="T5" fmla="*/ 112 h 279"/>
                <a:gd name="T6" fmla="*/ 375 w 396"/>
                <a:gd name="T7" fmla="*/ 112 h 279"/>
                <a:gd name="T8" fmla="*/ 355 w 396"/>
                <a:gd name="T9" fmla="*/ 99 h 279"/>
                <a:gd name="T10" fmla="*/ 348 w 396"/>
                <a:gd name="T11" fmla="*/ 94 h 279"/>
                <a:gd name="T12" fmla="*/ 250 w 396"/>
                <a:gd name="T13" fmla="*/ 38 h 279"/>
                <a:gd name="T14" fmla="*/ 164 w 396"/>
                <a:gd name="T15" fmla="*/ 0 h 279"/>
                <a:gd name="T16" fmla="*/ 104 w 396"/>
                <a:gd name="T17" fmla="*/ 168 h 279"/>
                <a:gd name="T18" fmla="*/ 0 w 396"/>
                <a:gd name="T19" fmla="*/ 279 h 279"/>
                <a:gd name="T20" fmla="*/ 391 w 396"/>
                <a:gd name="T21" fmla="*/ 156 h 279"/>
                <a:gd name="T22" fmla="*/ 391 w 396"/>
                <a:gd name="T23" fmla="*/ 156 h 279"/>
                <a:gd name="T24" fmla="*/ 396 w 396"/>
                <a:gd name="T25" fmla="*/ 141 h 279"/>
                <a:gd name="T26" fmla="*/ 385 w 396"/>
                <a:gd name="T27" fmla="*/ 11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 h="279">
                  <a:moveTo>
                    <a:pt x="385" y="119"/>
                  </a:moveTo>
                  <a:cubicBezTo>
                    <a:pt x="385" y="119"/>
                    <a:pt x="382" y="117"/>
                    <a:pt x="376" y="112"/>
                  </a:cubicBezTo>
                  <a:cubicBezTo>
                    <a:pt x="375" y="112"/>
                    <a:pt x="375" y="112"/>
                    <a:pt x="375" y="112"/>
                  </a:cubicBezTo>
                  <a:cubicBezTo>
                    <a:pt x="375" y="112"/>
                    <a:pt x="375" y="112"/>
                    <a:pt x="375" y="112"/>
                  </a:cubicBezTo>
                  <a:cubicBezTo>
                    <a:pt x="371" y="109"/>
                    <a:pt x="364" y="104"/>
                    <a:pt x="355" y="99"/>
                  </a:cubicBezTo>
                  <a:cubicBezTo>
                    <a:pt x="353" y="97"/>
                    <a:pt x="350" y="96"/>
                    <a:pt x="348" y="94"/>
                  </a:cubicBezTo>
                  <a:cubicBezTo>
                    <a:pt x="327" y="80"/>
                    <a:pt x="292" y="59"/>
                    <a:pt x="250" y="38"/>
                  </a:cubicBezTo>
                  <a:cubicBezTo>
                    <a:pt x="221" y="24"/>
                    <a:pt x="192" y="11"/>
                    <a:pt x="164" y="0"/>
                  </a:cubicBezTo>
                  <a:cubicBezTo>
                    <a:pt x="151" y="65"/>
                    <a:pt x="131" y="121"/>
                    <a:pt x="104" y="168"/>
                  </a:cubicBezTo>
                  <a:cubicBezTo>
                    <a:pt x="76" y="217"/>
                    <a:pt x="41" y="255"/>
                    <a:pt x="0" y="279"/>
                  </a:cubicBezTo>
                  <a:cubicBezTo>
                    <a:pt x="298" y="263"/>
                    <a:pt x="383" y="167"/>
                    <a:pt x="391" y="156"/>
                  </a:cubicBezTo>
                  <a:cubicBezTo>
                    <a:pt x="391" y="156"/>
                    <a:pt x="391" y="156"/>
                    <a:pt x="391" y="156"/>
                  </a:cubicBezTo>
                  <a:cubicBezTo>
                    <a:pt x="394" y="151"/>
                    <a:pt x="396" y="146"/>
                    <a:pt x="396" y="141"/>
                  </a:cubicBezTo>
                  <a:cubicBezTo>
                    <a:pt x="396" y="132"/>
                    <a:pt x="392" y="124"/>
                    <a:pt x="385"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31"/>
            <p:cNvSpPr>
              <a:spLocks/>
            </p:cNvSpPr>
            <p:nvPr userDrawn="1"/>
          </p:nvSpPr>
          <p:spPr bwMode="auto">
            <a:xfrm>
              <a:off x="-3190875" y="1522413"/>
              <a:ext cx="1485900" cy="1046163"/>
            </a:xfrm>
            <a:custGeom>
              <a:avLst/>
              <a:gdLst>
                <a:gd name="T0" fmla="*/ 396 w 396"/>
                <a:gd name="T1" fmla="*/ 279 h 279"/>
                <a:gd name="T2" fmla="*/ 292 w 396"/>
                <a:gd name="T3" fmla="*/ 168 h 279"/>
                <a:gd name="T4" fmla="*/ 232 w 396"/>
                <a:gd name="T5" fmla="*/ 0 h 279"/>
                <a:gd name="T6" fmla="*/ 20 w 396"/>
                <a:gd name="T7" fmla="*/ 112 h 279"/>
                <a:gd name="T8" fmla="*/ 11 w 396"/>
                <a:gd name="T9" fmla="*/ 119 h 279"/>
                <a:gd name="T10" fmla="*/ 0 w 396"/>
                <a:gd name="T11" fmla="*/ 141 h 279"/>
                <a:gd name="T12" fmla="*/ 5 w 396"/>
                <a:gd name="T13" fmla="*/ 156 h 279"/>
                <a:gd name="T14" fmla="*/ 5 w 396"/>
                <a:gd name="T15" fmla="*/ 157 h 279"/>
                <a:gd name="T16" fmla="*/ 7 w 396"/>
                <a:gd name="T17" fmla="*/ 159 h 279"/>
                <a:gd name="T18" fmla="*/ 8 w 396"/>
                <a:gd name="T19" fmla="*/ 160 h 279"/>
                <a:gd name="T20" fmla="*/ 23 w 396"/>
                <a:gd name="T21" fmla="*/ 174 h 279"/>
                <a:gd name="T22" fmla="*/ 94 w 396"/>
                <a:gd name="T23" fmla="*/ 217 h 279"/>
                <a:gd name="T24" fmla="*/ 396 w 396"/>
                <a:gd name="T2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79">
                  <a:moveTo>
                    <a:pt x="396" y="279"/>
                  </a:moveTo>
                  <a:cubicBezTo>
                    <a:pt x="356" y="255"/>
                    <a:pt x="320" y="217"/>
                    <a:pt x="292" y="168"/>
                  </a:cubicBezTo>
                  <a:cubicBezTo>
                    <a:pt x="265" y="121"/>
                    <a:pt x="245" y="65"/>
                    <a:pt x="232" y="0"/>
                  </a:cubicBezTo>
                  <a:cubicBezTo>
                    <a:pt x="132" y="38"/>
                    <a:pt x="51" y="91"/>
                    <a:pt x="20" y="112"/>
                  </a:cubicBezTo>
                  <a:cubicBezTo>
                    <a:pt x="14" y="117"/>
                    <a:pt x="11" y="119"/>
                    <a:pt x="11" y="119"/>
                  </a:cubicBezTo>
                  <a:cubicBezTo>
                    <a:pt x="4" y="124"/>
                    <a:pt x="0" y="132"/>
                    <a:pt x="0" y="141"/>
                  </a:cubicBezTo>
                  <a:cubicBezTo>
                    <a:pt x="0" y="146"/>
                    <a:pt x="2" y="151"/>
                    <a:pt x="5" y="156"/>
                  </a:cubicBezTo>
                  <a:cubicBezTo>
                    <a:pt x="5" y="156"/>
                    <a:pt x="5" y="156"/>
                    <a:pt x="5" y="157"/>
                  </a:cubicBezTo>
                  <a:cubicBezTo>
                    <a:pt x="6" y="157"/>
                    <a:pt x="6" y="158"/>
                    <a:pt x="7" y="159"/>
                  </a:cubicBezTo>
                  <a:cubicBezTo>
                    <a:pt x="7" y="159"/>
                    <a:pt x="8" y="160"/>
                    <a:pt x="8" y="160"/>
                  </a:cubicBezTo>
                  <a:cubicBezTo>
                    <a:pt x="10" y="162"/>
                    <a:pt x="15" y="167"/>
                    <a:pt x="23" y="174"/>
                  </a:cubicBezTo>
                  <a:cubicBezTo>
                    <a:pt x="35" y="184"/>
                    <a:pt x="58" y="201"/>
                    <a:pt x="94" y="217"/>
                  </a:cubicBezTo>
                  <a:cubicBezTo>
                    <a:pt x="169" y="251"/>
                    <a:pt x="273" y="273"/>
                    <a:pt x="396" y="2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32"/>
            <p:cNvSpPr>
              <a:spLocks/>
            </p:cNvSpPr>
            <p:nvPr userDrawn="1"/>
          </p:nvSpPr>
          <p:spPr bwMode="auto">
            <a:xfrm>
              <a:off x="-523875" y="2651125"/>
              <a:ext cx="1500188" cy="239713"/>
            </a:xfrm>
            <a:custGeom>
              <a:avLst/>
              <a:gdLst>
                <a:gd name="T0" fmla="*/ 7 w 400"/>
                <a:gd name="T1" fmla="*/ 31 h 64"/>
                <a:gd name="T2" fmla="*/ 54 w 400"/>
                <a:gd name="T3" fmla="*/ 29 h 64"/>
                <a:gd name="T4" fmla="*/ 182 w 400"/>
                <a:gd name="T5" fmla="*/ 47 h 64"/>
                <a:gd name="T6" fmla="*/ 292 w 400"/>
                <a:gd name="T7" fmla="*/ 64 h 64"/>
                <a:gd name="T8" fmla="*/ 392 w 400"/>
                <a:gd name="T9" fmla="*/ 37 h 64"/>
                <a:gd name="T10" fmla="*/ 399 w 400"/>
                <a:gd name="T11" fmla="*/ 18 h 64"/>
                <a:gd name="T12" fmla="*/ 373 w 400"/>
                <a:gd name="T13" fmla="*/ 0 h 64"/>
                <a:gd name="T14" fmla="*/ 301 w 400"/>
                <a:gd name="T15" fmla="*/ 8 h 64"/>
                <a:gd name="T16" fmla="*/ 285 w 400"/>
                <a:gd name="T17" fmla="*/ 10 h 64"/>
                <a:gd name="T18" fmla="*/ 227 w 400"/>
                <a:gd name="T19" fmla="*/ 13 h 64"/>
                <a:gd name="T20" fmla="*/ 181 w 400"/>
                <a:gd name="T21" fmla="*/ 12 h 64"/>
                <a:gd name="T22" fmla="*/ 180 w 400"/>
                <a:gd name="T23" fmla="*/ 12 h 64"/>
                <a:gd name="T24" fmla="*/ 129 w 400"/>
                <a:gd name="T25" fmla="*/ 12 h 64"/>
                <a:gd name="T26" fmla="*/ 3 w 400"/>
                <a:gd name="T27" fmla="*/ 25 h 64"/>
                <a:gd name="T28" fmla="*/ 0 w 400"/>
                <a:gd name="T29" fmla="*/ 29 h 64"/>
                <a:gd name="T30" fmla="*/ 5 w 400"/>
                <a:gd name="T31" fmla="*/ 31 h 64"/>
                <a:gd name="T32" fmla="*/ 7 w 400"/>
                <a:gd name="T33"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 h="64">
                  <a:moveTo>
                    <a:pt x="7" y="31"/>
                  </a:moveTo>
                  <a:cubicBezTo>
                    <a:pt x="23" y="29"/>
                    <a:pt x="39" y="29"/>
                    <a:pt x="54" y="29"/>
                  </a:cubicBezTo>
                  <a:cubicBezTo>
                    <a:pt x="109" y="29"/>
                    <a:pt x="146" y="38"/>
                    <a:pt x="182" y="47"/>
                  </a:cubicBezTo>
                  <a:cubicBezTo>
                    <a:pt x="216" y="56"/>
                    <a:pt x="248" y="64"/>
                    <a:pt x="292" y="64"/>
                  </a:cubicBezTo>
                  <a:cubicBezTo>
                    <a:pt x="339" y="64"/>
                    <a:pt x="377" y="54"/>
                    <a:pt x="392" y="37"/>
                  </a:cubicBezTo>
                  <a:cubicBezTo>
                    <a:pt x="397" y="31"/>
                    <a:pt x="400" y="25"/>
                    <a:pt x="399" y="18"/>
                  </a:cubicBezTo>
                  <a:cubicBezTo>
                    <a:pt x="398" y="6"/>
                    <a:pt x="394" y="0"/>
                    <a:pt x="373" y="0"/>
                  </a:cubicBezTo>
                  <a:cubicBezTo>
                    <a:pt x="358" y="0"/>
                    <a:pt x="335" y="3"/>
                    <a:pt x="301" y="8"/>
                  </a:cubicBezTo>
                  <a:cubicBezTo>
                    <a:pt x="296" y="9"/>
                    <a:pt x="290" y="9"/>
                    <a:pt x="285" y="10"/>
                  </a:cubicBezTo>
                  <a:cubicBezTo>
                    <a:pt x="270" y="12"/>
                    <a:pt x="252" y="13"/>
                    <a:pt x="227" y="13"/>
                  </a:cubicBezTo>
                  <a:cubicBezTo>
                    <a:pt x="213" y="13"/>
                    <a:pt x="197" y="13"/>
                    <a:pt x="181" y="12"/>
                  </a:cubicBezTo>
                  <a:cubicBezTo>
                    <a:pt x="180" y="12"/>
                    <a:pt x="180" y="12"/>
                    <a:pt x="180" y="12"/>
                  </a:cubicBezTo>
                  <a:cubicBezTo>
                    <a:pt x="164" y="12"/>
                    <a:pt x="146" y="12"/>
                    <a:pt x="129" y="12"/>
                  </a:cubicBezTo>
                  <a:cubicBezTo>
                    <a:pt x="92" y="12"/>
                    <a:pt x="45" y="13"/>
                    <a:pt x="3" y="25"/>
                  </a:cubicBezTo>
                  <a:cubicBezTo>
                    <a:pt x="1" y="25"/>
                    <a:pt x="0" y="28"/>
                    <a:pt x="0" y="29"/>
                  </a:cubicBezTo>
                  <a:cubicBezTo>
                    <a:pt x="0" y="30"/>
                    <a:pt x="3" y="31"/>
                    <a:pt x="5" y="31"/>
                  </a:cubicBezTo>
                  <a:cubicBezTo>
                    <a:pt x="5" y="31"/>
                    <a:pt x="6" y="31"/>
                    <a:pt x="7"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33"/>
            <p:cNvSpPr>
              <a:spLocks/>
            </p:cNvSpPr>
            <p:nvPr userDrawn="1"/>
          </p:nvSpPr>
          <p:spPr bwMode="auto">
            <a:xfrm>
              <a:off x="-2279650" y="2651125"/>
              <a:ext cx="1500188" cy="239713"/>
            </a:xfrm>
            <a:custGeom>
              <a:avLst/>
              <a:gdLst>
                <a:gd name="T0" fmla="*/ 346 w 400"/>
                <a:gd name="T1" fmla="*/ 29 h 64"/>
                <a:gd name="T2" fmla="*/ 393 w 400"/>
                <a:gd name="T3" fmla="*/ 31 h 64"/>
                <a:gd name="T4" fmla="*/ 395 w 400"/>
                <a:gd name="T5" fmla="*/ 31 h 64"/>
                <a:gd name="T6" fmla="*/ 400 w 400"/>
                <a:gd name="T7" fmla="*/ 29 h 64"/>
                <a:gd name="T8" fmla="*/ 397 w 400"/>
                <a:gd name="T9" fmla="*/ 25 h 64"/>
                <a:gd name="T10" fmla="*/ 271 w 400"/>
                <a:gd name="T11" fmla="*/ 12 h 64"/>
                <a:gd name="T12" fmla="*/ 271 w 400"/>
                <a:gd name="T13" fmla="*/ 12 h 64"/>
                <a:gd name="T14" fmla="*/ 220 w 400"/>
                <a:gd name="T15" fmla="*/ 12 h 64"/>
                <a:gd name="T16" fmla="*/ 219 w 400"/>
                <a:gd name="T17" fmla="*/ 12 h 64"/>
                <a:gd name="T18" fmla="*/ 173 w 400"/>
                <a:gd name="T19" fmla="*/ 13 h 64"/>
                <a:gd name="T20" fmla="*/ 115 w 400"/>
                <a:gd name="T21" fmla="*/ 10 h 64"/>
                <a:gd name="T22" fmla="*/ 99 w 400"/>
                <a:gd name="T23" fmla="*/ 8 h 64"/>
                <a:gd name="T24" fmla="*/ 27 w 400"/>
                <a:gd name="T25" fmla="*/ 0 h 64"/>
                <a:gd name="T26" fmla="*/ 1 w 400"/>
                <a:gd name="T27" fmla="*/ 18 h 64"/>
                <a:gd name="T28" fmla="*/ 8 w 400"/>
                <a:gd name="T29" fmla="*/ 37 h 64"/>
                <a:gd name="T30" fmla="*/ 108 w 400"/>
                <a:gd name="T31" fmla="*/ 64 h 64"/>
                <a:gd name="T32" fmla="*/ 218 w 400"/>
                <a:gd name="T33" fmla="*/ 47 h 64"/>
                <a:gd name="T34" fmla="*/ 346 w 400"/>
                <a:gd name="T35"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64">
                  <a:moveTo>
                    <a:pt x="346" y="29"/>
                  </a:moveTo>
                  <a:cubicBezTo>
                    <a:pt x="361" y="29"/>
                    <a:pt x="377" y="29"/>
                    <a:pt x="393" y="31"/>
                  </a:cubicBezTo>
                  <a:cubicBezTo>
                    <a:pt x="394" y="31"/>
                    <a:pt x="394" y="31"/>
                    <a:pt x="395" y="31"/>
                  </a:cubicBezTo>
                  <a:cubicBezTo>
                    <a:pt x="397" y="31"/>
                    <a:pt x="400" y="30"/>
                    <a:pt x="400" y="29"/>
                  </a:cubicBezTo>
                  <a:cubicBezTo>
                    <a:pt x="400" y="28"/>
                    <a:pt x="399" y="25"/>
                    <a:pt x="397" y="25"/>
                  </a:cubicBezTo>
                  <a:cubicBezTo>
                    <a:pt x="355" y="13"/>
                    <a:pt x="308" y="12"/>
                    <a:pt x="271" y="12"/>
                  </a:cubicBezTo>
                  <a:cubicBezTo>
                    <a:pt x="271" y="12"/>
                    <a:pt x="271" y="12"/>
                    <a:pt x="271" y="12"/>
                  </a:cubicBezTo>
                  <a:cubicBezTo>
                    <a:pt x="254" y="12"/>
                    <a:pt x="236" y="12"/>
                    <a:pt x="220" y="12"/>
                  </a:cubicBezTo>
                  <a:cubicBezTo>
                    <a:pt x="219" y="12"/>
                    <a:pt x="219" y="12"/>
                    <a:pt x="219" y="12"/>
                  </a:cubicBezTo>
                  <a:cubicBezTo>
                    <a:pt x="203" y="13"/>
                    <a:pt x="187" y="13"/>
                    <a:pt x="173" y="13"/>
                  </a:cubicBezTo>
                  <a:cubicBezTo>
                    <a:pt x="148" y="13"/>
                    <a:pt x="130" y="12"/>
                    <a:pt x="115" y="10"/>
                  </a:cubicBezTo>
                  <a:cubicBezTo>
                    <a:pt x="109" y="9"/>
                    <a:pt x="104" y="9"/>
                    <a:pt x="99" y="8"/>
                  </a:cubicBezTo>
                  <a:cubicBezTo>
                    <a:pt x="65" y="3"/>
                    <a:pt x="42" y="0"/>
                    <a:pt x="27" y="0"/>
                  </a:cubicBezTo>
                  <a:cubicBezTo>
                    <a:pt x="6" y="0"/>
                    <a:pt x="2" y="6"/>
                    <a:pt x="1" y="18"/>
                  </a:cubicBezTo>
                  <a:cubicBezTo>
                    <a:pt x="0" y="25"/>
                    <a:pt x="3" y="31"/>
                    <a:pt x="8" y="37"/>
                  </a:cubicBezTo>
                  <a:cubicBezTo>
                    <a:pt x="23" y="53"/>
                    <a:pt x="61" y="64"/>
                    <a:pt x="108" y="64"/>
                  </a:cubicBezTo>
                  <a:cubicBezTo>
                    <a:pt x="152" y="64"/>
                    <a:pt x="184" y="56"/>
                    <a:pt x="218" y="47"/>
                  </a:cubicBezTo>
                  <a:cubicBezTo>
                    <a:pt x="254" y="38"/>
                    <a:pt x="291" y="29"/>
                    <a:pt x="3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1" name="Freeform 34"/>
            <p:cNvSpPr>
              <a:spLocks/>
            </p:cNvSpPr>
            <p:nvPr userDrawn="1"/>
          </p:nvSpPr>
          <p:spPr bwMode="auto">
            <a:xfrm>
              <a:off x="3424238" y="3930650"/>
              <a:ext cx="1023938" cy="1368425"/>
            </a:xfrm>
            <a:custGeom>
              <a:avLst/>
              <a:gdLst>
                <a:gd name="T0" fmla="*/ 0 w 645"/>
                <a:gd name="T1" fmla="*/ 0 h 862"/>
                <a:gd name="T2" fmla="*/ 640 w 645"/>
                <a:gd name="T3" fmla="*/ 0 h 862"/>
                <a:gd name="T4" fmla="*/ 640 w 645"/>
                <a:gd name="T5" fmla="*/ 134 h 862"/>
                <a:gd name="T6" fmla="*/ 151 w 645"/>
                <a:gd name="T7" fmla="*/ 134 h 862"/>
                <a:gd name="T8" fmla="*/ 151 w 645"/>
                <a:gd name="T9" fmla="*/ 359 h 862"/>
                <a:gd name="T10" fmla="*/ 584 w 645"/>
                <a:gd name="T11" fmla="*/ 359 h 862"/>
                <a:gd name="T12" fmla="*/ 584 w 645"/>
                <a:gd name="T13" fmla="*/ 496 h 862"/>
                <a:gd name="T14" fmla="*/ 151 w 645"/>
                <a:gd name="T15" fmla="*/ 496 h 862"/>
                <a:gd name="T16" fmla="*/ 151 w 645"/>
                <a:gd name="T17" fmla="*/ 727 h 862"/>
                <a:gd name="T18" fmla="*/ 645 w 645"/>
                <a:gd name="T19" fmla="*/ 727 h 862"/>
                <a:gd name="T20" fmla="*/ 645 w 645"/>
                <a:gd name="T21" fmla="*/ 862 h 862"/>
                <a:gd name="T22" fmla="*/ 0 w 645"/>
                <a:gd name="T23" fmla="*/ 862 h 862"/>
                <a:gd name="T24" fmla="*/ 0 w 645"/>
                <a:gd name="T25"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862">
                  <a:moveTo>
                    <a:pt x="0" y="0"/>
                  </a:moveTo>
                  <a:lnTo>
                    <a:pt x="640" y="0"/>
                  </a:lnTo>
                  <a:lnTo>
                    <a:pt x="640" y="134"/>
                  </a:lnTo>
                  <a:lnTo>
                    <a:pt x="151" y="134"/>
                  </a:lnTo>
                  <a:lnTo>
                    <a:pt x="151" y="359"/>
                  </a:lnTo>
                  <a:lnTo>
                    <a:pt x="584" y="359"/>
                  </a:lnTo>
                  <a:lnTo>
                    <a:pt x="584" y="496"/>
                  </a:lnTo>
                  <a:lnTo>
                    <a:pt x="151" y="496"/>
                  </a:lnTo>
                  <a:lnTo>
                    <a:pt x="151" y="727"/>
                  </a:lnTo>
                  <a:lnTo>
                    <a:pt x="645" y="727"/>
                  </a:lnTo>
                  <a:lnTo>
                    <a:pt x="645" y="862"/>
                  </a:lnTo>
                  <a:lnTo>
                    <a:pt x="0" y="8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Freeform 35"/>
            <p:cNvSpPr>
              <a:spLocks noEditPoints="1"/>
            </p:cNvSpPr>
            <p:nvPr userDrawn="1"/>
          </p:nvSpPr>
          <p:spPr bwMode="auto">
            <a:xfrm>
              <a:off x="4545013" y="3870325"/>
              <a:ext cx="1069975" cy="1450975"/>
            </a:xfrm>
            <a:custGeom>
              <a:avLst/>
              <a:gdLst>
                <a:gd name="T0" fmla="*/ 0 w 285"/>
                <a:gd name="T1" fmla="*/ 244 h 387"/>
                <a:gd name="T2" fmla="*/ 0 w 285"/>
                <a:gd name="T3" fmla="*/ 243 h 387"/>
                <a:gd name="T4" fmla="*/ 128 w 285"/>
                <a:gd name="T5" fmla="*/ 100 h 387"/>
                <a:gd name="T6" fmla="*/ 222 w 285"/>
                <a:gd name="T7" fmla="*/ 149 h 387"/>
                <a:gd name="T8" fmla="*/ 222 w 285"/>
                <a:gd name="T9" fmla="*/ 0 h 387"/>
                <a:gd name="T10" fmla="*/ 285 w 285"/>
                <a:gd name="T11" fmla="*/ 0 h 387"/>
                <a:gd name="T12" fmla="*/ 285 w 285"/>
                <a:gd name="T13" fmla="*/ 381 h 387"/>
                <a:gd name="T14" fmla="*/ 222 w 285"/>
                <a:gd name="T15" fmla="*/ 381 h 387"/>
                <a:gd name="T16" fmla="*/ 222 w 285"/>
                <a:gd name="T17" fmla="*/ 335 h 387"/>
                <a:gd name="T18" fmla="*/ 128 w 285"/>
                <a:gd name="T19" fmla="*/ 387 h 387"/>
                <a:gd name="T20" fmla="*/ 0 w 285"/>
                <a:gd name="T21" fmla="*/ 244 h 387"/>
                <a:gd name="T22" fmla="*/ 223 w 285"/>
                <a:gd name="T23" fmla="*/ 244 h 387"/>
                <a:gd name="T24" fmla="*/ 223 w 285"/>
                <a:gd name="T25" fmla="*/ 243 h 387"/>
                <a:gd name="T26" fmla="*/ 143 w 285"/>
                <a:gd name="T27" fmla="*/ 155 h 387"/>
                <a:gd name="T28" fmla="*/ 64 w 285"/>
                <a:gd name="T29" fmla="*/ 243 h 387"/>
                <a:gd name="T30" fmla="*/ 64 w 285"/>
                <a:gd name="T31" fmla="*/ 244 h 387"/>
                <a:gd name="T32" fmla="*/ 143 w 285"/>
                <a:gd name="T33" fmla="*/ 332 h 387"/>
                <a:gd name="T34" fmla="*/ 223 w 285"/>
                <a:gd name="T35" fmla="*/ 24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387">
                  <a:moveTo>
                    <a:pt x="0" y="244"/>
                  </a:moveTo>
                  <a:cubicBezTo>
                    <a:pt x="0" y="243"/>
                    <a:pt x="0" y="243"/>
                    <a:pt x="0" y="243"/>
                  </a:cubicBezTo>
                  <a:cubicBezTo>
                    <a:pt x="0" y="152"/>
                    <a:pt x="62" y="100"/>
                    <a:pt x="128" y="100"/>
                  </a:cubicBezTo>
                  <a:cubicBezTo>
                    <a:pt x="173" y="100"/>
                    <a:pt x="202" y="122"/>
                    <a:pt x="222" y="149"/>
                  </a:cubicBezTo>
                  <a:cubicBezTo>
                    <a:pt x="222" y="0"/>
                    <a:pt x="222" y="0"/>
                    <a:pt x="222" y="0"/>
                  </a:cubicBezTo>
                  <a:cubicBezTo>
                    <a:pt x="285" y="0"/>
                    <a:pt x="285" y="0"/>
                    <a:pt x="285" y="0"/>
                  </a:cubicBezTo>
                  <a:cubicBezTo>
                    <a:pt x="285" y="381"/>
                    <a:pt x="285" y="381"/>
                    <a:pt x="285" y="381"/>
                  </a:cubicBezTo>
                  <a:cubicBezTo>
                    <a:pt x="222" y="381"/>
                    <a:pt x="222" y="381"/>
                    <a:pt x="222" y="381"/>
                  </a:cubicBezTo>
                  <a:cubicBezTo>
                    <a:pt x="222" y="335"/>
                    <a:pt x="222" y="335"/>
                    <a:pt x="222" y="335"/>
                  </a:cubicBezTo>
                  <a:cubicBezTo>
                    <a:pt x="202" y="364"/>
                    <a:pt x="173" y="387"/>
                    <a:pt x="128" y="387"/>
                  </a:cubicBezTo>
                  <a:cubicBezTo>
                    <a:pt x="63" y="387"/>
                    <a:pt x="0" y="335"/>
                    <a:pt x="0" y="244"/>
                  </a:cubicBezTo>
                  <a:close/>
                  <a:moveTo>
                    <a:pt x="223" y="244"/>
                  </a:moveTo>
                  <a:cubicBezTo>
                    <a:pt x="223" y="243"/>
                    <a:pt x="223" y="243"/>
                    <a:pt x="223" y="243"/>
                  </a:cubicBezTo>
                  <a:cubicBezTo>
                    <a:pt x="223" y="190"/>
                    <a:pt x="185" y="155"/>
                    <a:pt x="143" y="155"/>
                  </a:cubicBezTo>
                  <a:cubicBezTo>
                    <a:pt x="100" y="155"/>
                    <a:pt x="64" y="188"/>
                    <a:pt x="64" y="243"/>
                  </a:cubicBezTo>
                  <a:cubicBezTo>
                    <a:pt x="64" y="244"/>
                    <a:pt x="64" y="244"/>
                    <a:pt x="64" y="244"/>
                  </a:cubicBezTo>
                  <a:cubicBezTo>
                    <a:pt x="64" y="297"/>
                    <a:pt x="100" y="332"/>
                    <a:pt x="143" y="332"/>
                  </a:cubicBezTo>
                  <a:cubicBezTo>
                    <a:pt x="185" y="332"/>
                    <a:pt x="223" y="297"/>
                    <a:pt x="22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36"/>
            <p:cNvSpPr>
              <a:spLocks/>
            </p:cNvSpPr>
            <p:nvPr userDrawn="1"/>
          </p:nvSpPr>
          <p:spPr bwMode="auto">
            <a:xfrm>
              <a:off x="5813425" y="4267200"/>
              <a:ext cx="925513" cy="1054100"/>
            </a:xfrm>
            <a:custGeom>
              <a:avLst/>
              <a:gdLst>
                <a:gd name="T0" fmla="*/ 0 w 247"/>
                <a:gd name="T1" fmla="*/ 175 h 281"/>
                <a:gd name="T2" fmla="*/ 0 w 247"/>
                <a:gd name="T3" fmla="*/ 0 h 281"/>
                <a:gd name="T4" fmla="*/ 63 w 247"/>
                <a:gd name="T5" fmla="*/ 0 h 281"/>
                <a:gd name="T6" fmla="*/ 63 w 247"/>
                <a:gd name="T7" fmla="*/ 156 h 281"/>
                <a:gd name="T8" fmla="*/ 122 w 247"/>
                <a:gd name="T9" fmla="*/ 223 h 281"/>
                <a:gd name="T10" fmla="*/ 184 w 247"/>
                <a:gd name="T11" fmla="*/ 155 h 281"/>
                <a:gd name="T12" fmla="*/ 184 w 247"/>
                <a:gd name="T13" fmla="*/ 0 h 281"/>
                <a:gd name="T14" fmla="*/ 247 w 247"/>
                <a:gd name="T15" fmla="*/ 0 h 281"/>
                <a:gd name="T16" fmla="*/ 247 w 247"/>
                <a:gd name="T17" fmla="*/ 275 h 281"/>
                <a:gd name="T18" fmla="*/ 184 w 247"/>
                <a:gd name="T19" fmla="*/ 275 h 281"/>
                <a:gd name="T20" fmla="*/ 184 w 247"/>
                <a:gd name="T21" fmla="*/ 232 h 281"/>
                <a:gd name="T22" fmla="*/ 98 w 247"/>
                <a:gd name="T23" fmla="*/ 281 h 281"/>
                <a:gd name="T24" fmla="*/ 0 w 247"/>
                <a:gd name="T25" fmla="*/ 17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81">
                  <a:moveTo>
                    <a:pt x="0" y="175"/>
                  </a:moveTo>
                  <a:cubicBezTo>
                    <a:pt x="0" y="0"/>
                    <a:pt x="0" y="0"/>
                    <a:pt x="0" y="0"/>
                  </a:cubicBezTo>
                  <a:cubicBezTo>
                    <a:pt x="63" y="0"/>
                    <a:pt x="63" y="0"/>
                    <a:pt x="63" y="0"/>
                  </a:cubicBezTo>
                  <a:cubicBezTo>
                    <a:pt x="63" y="156"/>
                    <a:pt x="63" y="156"/>
                    <a:pt x="63" y="156"/>
                  </a:cubicBezTo>
                  <a:cubicBezTo>
                    <a:pt x="63" y="199"/>
                    <a:pt x="84" y="223"/>
                    <a:pt x="122" y="223"/>
                  </a:cubicBezTo>
                  <a:cubicBezTo>
                    <a:pt x="158" y="223"/>
                    <a:pt x="184" y="198"/>
                    <a:pt x="184" y="155"/>
                  </a:cubicBezTo>
                  <a:cubicBezTo>
                    <a:pt x="184" y="0"/>
                    <a:pt x="184" y="0"/>
                    <a:pt x="184" y="0"/>
                  </a:cubicBezTo>
                  <a:cubicBezTo>
                    <a:pt x="247" y="0"/>
                    <a:pt x="247" y="0"/>
                    <a:pt x="247" y="0"/>
                  </a:cubicBezTo>
                  <a:cubicBezTo>
                    <a:pt x="247" y="275"/>
                    <a:pt x="247" y="275"/>
                    <a:pt x="247" y="275"/>
                  </a:cubicBezTo>
                  <a:cubicBezTo>
                    <a:pt x="184" y="275"/>
                    <a:pt x="184" y="275"/>
                    <a:pt x="184" y="275"/>
                  </a:cubicBezTo>
                  <a:cubicBezTo>
                    <a:pt x="184" y="232"/>
                    <a:pt x="184" y="232"/>
                    <a:pt x="184" y="232"/>
                  </a:cubicBezTo>
                  <a:cubicBezTo>
                    <a:pt x="166" y="258"/>
                    <a:pt x="140" y="281"/>
                    <a:pt x="98" y="281"/>
                  </a:cubicBezTo>
                  <a:cubicBezTo>
                    <a:pt x="36" y="281"/>
                    <a:pt x="0" y="239"/>
                    <a:pt x="0"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Freeform 37"/>
            <p:cNvSpPr>
              <a:spLocks/>
            </p:cNvSpPr>
            <p:nvPr userDrawn="1"/>
          </p:nvSpPr>
          <p:spPr bwMode="auto">
            <a:xfrm>
              <a:off x="6889750" y="4244975"/>
              <a:ext cx="955675" cy="1076325"/>
            </a:xfrm>
            <a:custGeom>
              <a:avLst/>
              <a:gdLst>
                <a:gd name="T0" fmla="*/ 0 w 255"/>
                <a:gd name="T1" fmla="*/ 145 h 287"/>
                <a:gd name="T2" fmla="*/ 0 w 255"/>
                <a:gd name="T3" fmla="*/ 144 h 287"/>
                <a:gd name="T4" fmla="*/ 144 w 255"/>
                <a:gd name="T5" fmla="*/ 0 h 287"/>
                <a:gd name="T6" fmla="*/ 254 w 255"/>
                <a:gd name="T7" fmla="*/ 47 h 287"/>
                <a:gd name="T8" fmla="*/ 214 w 255"/>
                <a:gd name="T9" fmla="*/ 90 h 287"/>
                <a:gd name="T10" fmla="*/ 143 w 255"/>
                <a:gd name="T11" fmla="*/ 55 h 287"/>
                <a:gd name="T12" fmla="*/ 64 w 255"/>
                <a:gd name="T13" fmla="*/ 143 h 287"/>
                <a:gd name="T14" fmla="*/ 64 w 255"/>
                <a:gd name="T15" fmla="*/ 144 h 287"/>
                <a:gd name="T16" fmla="*/ 146 w 255"/>
                <a:gd name="T17" fmla="*/ 232 h 287"/>
                <a:gd name="T18" fmla="*/ 217 w 255"/>
                <a:gd name="T19" fmla="*/ 198 h 287"/>
                <a:gd name="T20" fmla="*/ 255 w 255"/>
                <a:gd name="T21" fmla="*/ 236 h 287"/>
                <a:gd name="T22" fmla="*/ 143 w 255"/>
                <a:gd name="T23" fmla="*/ 287 h 287"/>
                <a:gd name="T24" fmla="*/ 0 w 255"/>
                <a:gd name="T25"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87">
                  <a:moveTo>
                    <a:pt x="0" y="145"/>
                  </a:moveTo>
                  <a:cubicBezTo>
                    <a:pt x="0" y="144"/>
                    <a:pt x="0" y="144"/>
                    <a:pt x="0" y="144"/>
                  </a:cubicBezTo>
                  <a:cubicBezTo>
                    <a:pt x="0" y="66"/>
                    <a:pt x="61" y="0"/>
                    <a:pt x="144" y="0"/>
                  </a:cubicBezTo>
                  <a:cubicBezTo>
                    <a:pt x="195" y="0"/>
                    <a:pt x="228" y="19"/>
                    <a:pt x="254" y="47"/>
                  </a:cubicBezTo>
                  <a:cubicBezTo>
                    <a:pt x="214" y="90"/>
                    <a:pt x="214" y="90"/>
                    <a:pt x="214" y="90"/>
                  </a:cubicBezTo>
                  <a:cubicBezTo>
                    <a:pt x="195" y="69"/>
                    <a:pt x="175" y="55"/>
                    <a:pt x="143" y="55"/>
                  </a:cubicBezTo>
                  <a:cubicBezTo>
                    <a:pt x="97" y="55"/>
                    <a:pt x="64" y="95"/>
                    <a:pt x="64" y="143"/>
                  </a:cubicBezTo>
                  <a:cubicBezTo>
                    <a:pt x="64" y="144"/>
                    <a:pt x="64" y="144"/>
                    <a:pt x="64" y="144"/>
                  </a:cubicBezTo>
                  <a:cubicBezTo>
                    <a:pt x="64" y="193"/>
                    <a:pt x="97" y="232"/>
                    <a:pt x="146" y="232"/>
                  </a:cubicBezTo>
                  <a:cubicBezTo>
                    <a:pt x="176" y="232"/>
                    <a:pt x="198" y="219"/>
                    <a:pt x="217" y="198"/>
                  </a:cubicBezTo>
                  <a:cubicBezTo>
                    <a:pt x="255" y="236"/>
                    <a:pt x="255" y="236"/>
                    <a:pt x="255" y="236"/>
                  </a:cubicBezTo>
                  <a:cubicBezTo>
                    <a:pt x="228" y="266"/>
                    <a:pt x="197" y="287"/>
                    <a:pt x="143" y="287"/>
                  </a:cubicBezTo>
                  <a:cubicBezTo>
                    <a:pt x="61" y="287"/>
                    <a:pt x="0" y="223"/>
                    <a:pt x="0"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38"/>
            <p:cNvSpPr>
              <a:spLocks noEditPoints="1"/>
            </p:cNvSpPr>
            <p:nvPr userDrawn="1"/>
          </p:nvSpPr>
          <p:spPr bwMode="auto">
            <a:xfrm>
              <a:off x="7908925" y="4252913"/>
              <a:ext cx="930275" cy="1068388"/>
            </a:xfrm>
            <a:custGeom>
              <a:avLst/>
              <a:gdLst>
                <a:gd name="T0" fmla="*/ 0 w 248"/>
                <a:gd name="T1" fmla="*/ 200 h 285"/>
                <a:gd name="T2" fmla="*/ 0 w 248"/>
                <a:gd name="T3" fmla="*/ 199 h 285"/>
                <a:gd name="T4" fmla="*/ 113 w 248"/>
                <a:gd name="T5" fmla="*/ 110 h 285"/>
                <a:gd name="T6" fmla="*/ 187 w 248"/>
                <a:gd name="T7" fmla="*/ 122 h 285"/>
                <a:gd name="T8" fmla="*/ 187 w 248"/>
                <a:gd name="T9" fmla="*/ 115 h 285"/>
                <a:gd name="T10" fmla="*/ 119 w 248"/>
                <a:gd name="T11" fmla="*/ 55 h 285"/>
                <a:gd name="T12" fmla="*/ 40 w 248"/>
                <a:gd name="T13" fmla="*/ 72 h 285"/>
                <a:gd name="T14" fmla="*/ 24 w 248"/>
                <a:gd name="T15" fmla="*/ 23 h 285"/>
                <a:gd name="T16" fmla="*/ 127 w 248"/>
                <a:gd name="T17" fmla="*/ 0 h 285"/>
                <a:gd name="T18" fmla="*/ 219 w 248"/>
                <a:gd name="T19" fmla="*/ 31 h 285"/>
                <a:gd name="T20" fmla="*/ 248 w 248"/>
                <a:gd name="T21" fmla="*/ 116 h 285"/>
                <a:gd name="T22" fmla="*/ 248 w 248"/>
                <a:gd name="T23" fmla="*/ 279 h 285"/>
                <a:gd name="T24" fmla="*/ 187 w 248"/>
                <a:gd name="T25" fmla="*/ 279 h 285"/>
                <a:gd name="T26" fmla="*/ 187 w 248"/>
                <a:gd name="T27" fmla="*/ 245 h 285"/>
                <a:gd name="T28" fmla="*/ 97 w 248"/>
                <a:gd name="T29" fmla="*/ 285 h 285"/>
                <a:gd name="T30" fmla="*/ 0 w 248"/>
                <a:gd name="T31" fmla="*/ 200 h 285"/>
                <a:gd name="T32" fmla="*/ 188 w 248"/>
                <a:gd name="T33" fmla="*/ 180 h 285"/>
                <a:gd name="T34" fmla="*/ 188 w 248"/>
                <a:gd name="T35" fmla="*/ 161 h 285"/>
                <a:gd name="T36" fmla="*/ 126 w 248"/>
                <a:gd name="T37" fmla="*/ 150 h 285"/>
                <a:gd name="T38" fmla="*/ 61 w 248"/>
                <a:gd name="T39" fmla="*/ 196 h 285"/>
                <a:gd name="T40" fmla="*/ 61 w 248"/>
                <a:gd name="T41" fmla="*/ 197 h 285"/>
                <a:gd name="T42" fmla="*/ 115 w 248"/>
                <a:gd name="T43" fmla="*/ 239 h 285"/>
                <a:gd name="T44" fmla="*/ 188 w 248"/>
                <a:gd name="T45" fmla="*/ 1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85">
                  <a:moveTo>
                    <a:pt x="0" y="200"/>
                  </a:moveTo>
                  <a:cubicBezTo>
                    <a:pt x="0" y="199"/>
                    <a:pt x="0" y="199"/>
                    <a:pt x="0" y="199"/>
                  </a:cubicBezTo>
                  <a:cubicBezTo>
                    <a:pt x="0" y="139"/>
                    <a:pt x="46" y="110"/>
                    <a:pt x="113" y="110"/>
                  </a:cubicBezTo>
                  <a:cubicBezTo>
                    <a:pt x="144" y="110"/>
                    <a:pt x="166" y="115"/>
                    <a:pt x="187" y="122"/>
                  </a:cubicBezTo>
                  <a:cubicBezTo>
                    <a:pt x="187" y="115"/>
                    <a:pt x="187" y="115"/>
                    <a:pt x="187" y="115"/>
                  </a:cubicBezTo>
                  <a:cubicBezTo>
                    <a:pt x="187" y="76"/>
                    <a:pt x="163" y="55"/>
                    <a:pt x="119" y="55"/>
                  </a:cubicBezTo>
                  <a:cubicBezTo>
                    <a:pt x="88" y="55"/>
                    <a:pt x="65" y="62"/>
                    <a:pt x="40" y="72"/>
                  </a:cubicBezTo>
                  <a:cubicBezTo>
                    <a:pt x="24" y="23"/>
                    <a:pt x="24" y="23"/>
                    <a:pt x="24" y="23"/>
                  </a:cubicBezTo>
                  <a:cubicBezTo>
                    <a:pt x="54" y="9"/>
                    <a:pt x="84" y="0"/>
                    <a:pt x="127" y="0"/>
                  </a:cubicBezTo>
                  <a:cubicBezTo>
                    <a:pt x="169" y="0"/>
                    <a:pt x="199" y="11"/>
                    <a:pt x="219" y="31"/>
                  </a:cubicBezTo>
                  <a:cubicBezTo>
                    <a:pt x="239" y="51"/>
                    <a:pt x="248" y="80"/>
                    <a:pt x="248" y="116"/>
                  </a:cubicBezTo>
                  <a:cubicBezTo>
                    <a:pt x="248" y="279"/>
                    <a:pt x="248" y="279"/>
                    <a:pt x="248" y="279"/>
                  </a:cubicBezTo>
                  <a:cubicBezTo>
                    <a:pt x="187" y="279"/>
                    <a:pt x="187" y="279"/>
                    <a:pt x="187" y="279"/>
                  </a:cubicBezTo>
                  <a:cubicBezTo>
                    <a:pt x="187" y="245"/>
                    <a:pt x="187" y="245"/>
                    <a:pt x="187" y="245"/>
                  </a:cubicBezTo>
                  <a:cubicBezTo>
                    <a:pt x="168" y="267"/>
                    <a:pt x="139" y="285"/>
                    <a:pt x="97" y="285"/>
                  </a:cubicBezTo>
                  <a:cubicBezTo>
                    <a:pt x="46" y="285"/>
                    <a:pt x="0" y="255"/>
                    <a:pt x="0" y="200"/>
                  </a:cubicBezTo>
                  <a:close/>
                  <a:moveTo>
                    <a:pt x="188" y="180"/>
                  </a:moveTo>
                  <a:cubicBezTo>
                    <a:pt x="188" y="161"/>
                    <a:pt x="188" y="161"/>
                    <a:pt x="188" y="161"/>
                  </a:cubicBezTo>
                  <a:cubicBezTo>
                    <a:pt x="172" y="155"/>
                    <a:pt x="151" y="150"/>
                    <a:pt x="126" y="150"/>
                  </a:cubicBezTo>
                  <a:cubicBezTo>
                    <a:pt x="85" y="150"/>
                    <a:pt x="61" y="167"/>
                    <a:pt x="61" y="196"/>
                  </a:cubicBezTo>
                  <a:cubicBezTo>
                    <a:pt x="61" y="197"/>
                    <a:pt x="61" y="197"/>
                    <a:pt x="61" y="197"/>
                  </a:cubicBezTo>
                  <a:cubicBezTo>
                    <a:pt x="61" y="224"/>
                    <a:pt x="85" y="239"/>
                    <a:pt x="115" y="239"/>
                  </a:cubicBezTo>
                  <a:cubicBezTo>
                    <a:pt x="157" y="239"/>
                    <a:pt x="188" y="215"/>
                    <a:pt x="188"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Freeform 39"/>
            <p:cNvSpPr>
              <a:spLocks/>
            </p:cNvSpPr>
            <p:nvPr userDrawn="1"/>
          </p:nvSpPr>
          <p:spPr bwMode="auto">
            <a:xfrm>
              <a:off x="8943975" y="3983038"/>
              <a:ext cx="646113" cy="1335088"/>
            </a:xfrm>
            <a:custGeom>
              <a:avLst/>
              <a:gdLst>
                <a:gd name="T0" fmla="*/ 35 w 172"/>
                <a:gd name="T1" fmla="*/ 275 h 356"/>
                <a:gd name="T2" fmla="*/ 35 w 172"/>
                <a:gd name="T3" fmla="*/ 130 h 356"/>
                <a:gd name="T4" fmla="*/ 0 w 172"/>
                <a:gd name="T5" fmla="*/ 130 h 356"/>
                <a:gd name="T6" fmla="*/ 0 w 172"/>
                <a:gd name="T7" fmla="*/ 76 h 356"/>
                <a:gd name="T8" fmla="*/ 35 w 172"/>
                <a:gd name="T9" fmla="*/ 76 h 356"/>
                <a:gd name="T10" fmla="*/ 35 w 172"/>
                <a:gd name="T11" fmla="*/ 0 h 356"/>
                <a:gd name="T12" fmla="*/ 98 w 172"/>
                <a:gd name="T13" fmla="*/ 0 h 356"/>
                <a:gd name="T14" fmla="*/ 98 w 172"/>
                <a:gd name="T15" fmla="*/ 76 h 356"/>
                <a:gd name="T16" fmla="*/ 172 w 172"/>
                <a:gd name="T17" fmla="*/ 76 h 356"/>
                <a:gd name="T18" fmla="*/ 172 w 172"/>
                <a:gd name="T19" fmla="*/ 130 h 356"/>
                <a:gd name="T20" fmla="*/ 98 w 172"/>
                <a:gd name="T21" fmla="*/ 130 h 356"/>
                <a:gd name="T22" fmla="*/ 98 w 172"/>
                <a:gd name="T23" fmla="*/ 265 h 356"/>
                <a:gd name="T24" fmla="*/ 132 w 172"/>
                <a:gd name="T25" fmla="*/ 299 h 356"/>
                <a:gd name="T26" fmla="*/ 171 w 172"/>
                <a:gd name="T27" fmla="*/ 290 h 356"/>
                <a:gd name="T28" fmla="*/ 171 w 172"/>
                <a:gd name="T29" fmla="*/ 342 h 356"/>
                <a:gd name="T30" fmla="*/ 114 w 172"/>
                <a:gd name="T31" fmla="*/ 356 h 356"/>
                <a:gd name="T32" fmla="*/ 35 w 172"/>
                <a:gd name="T33" fmla="*/ 27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56">
                  <a:moveTo>
                    <a:pt x="35" y="275"/>
                  </a:moveTo>
                  <a:cubicBezTo>
                    <a:pt x="35" y="130"/>
                    <a:pt x="35" y="130"/>
                    <a:pt x="35" y="130"/>
                  </a:cubicBezTo>
                  <a:cubicBezTo>
                    <a:pt x="0" y="130"/>
                    <a:pt x="0" y="130"/>
                    <a:pt x="0" y="130"/>
                  </a:cubicBezTo>
                  <a:cubicBezTo>
                    <a:pt x="0" y="76"/>
                    <a:pt x="0" y="76"/>
                    <a:pt x="0" y="76"/>
                  </a:cubicBezTo>
                  <a:cubicBezTo>
                    <a:pt x="35" y="76"/>
                    <a:pt x="35" y="76"/>
                    <a:pt x="35" y="76"/>
                  </a:cubicBezTo>
                  <a:cubicBezTo>
                    <a:pt x="35" y="0"/>
                    <a:pt x="35" y="0"/>
                    <a:pt x="35" y="0"/>
                  </a:cubicBezTo>
                  <a:cubicBezTo>
                    <a:pt x="98" y="0"/>
                    <a:pt x="98" y="0"/>
                    <a:pt x="98" y="0"/>
                  </a:cubicBezTo>
                  <a:cubicBezTo>
                    <a:pt x="98" y="76"/>
                    <a:pt x="98" y="76"/>
                    <a:pt x="98" y="76"/>
                  </a:cubicBezTo>
                  <a:cubicBezTo>
                    <a:pt x="172" y="76"/>
                    <a:pt x="172" y="76"/>
                    <a:pt x="172" y="76"/>
                  </a:cubicBezTo>
                  <a:cubicBezTo>
                    <a:pt x="172" y="130"/>
                    <a:pt x="172" y="130"/>
                    <a:pt x="172" y="130"/>
                  </a:cubicBezTo>
                  <a:cubicBezTo>
                    <a:pt x="98" y="130"/>
                    <a:pt x="98" y="130"/>
                    <a:pt x="98" y="130"/>
                  </a:cubicBezTo>
                  <a:cubicBezTo>
                    <a:pt x="98" y="265"/>
                    <a:pt x="98" y="265"/>
                    <a:pt x="98" y="265"/>
                  </a:cubicBezTo>
                  <a:cubicBezTo>
                    <a:pt x="98" y="290"/>
                    <a:pt x="110" y="299"/>
                    <a:pt x="132" y="299"/>
                  </a:cubicBezTo>
                  <a:cubicBezTo>
                    <a:pt x="146" y="299"/>
                    <a:pt x="158" y="296"/>
                    <a:pt x="171" y="290"/>
                  </a:cubicBezTo>
                  <a:cubicBezTo>
                    <a:pt x="171" y="342"/>
                    <a:pt x="171" y="342"/>
                    <a:pt x="171" y="342"/>
                  </a:cubicBezTo>
                  <a:cubicBezTo>
                    <a:pt x="155" y="351"/>
                    <a:pt x="138" y="356"/>
                    <a:pt x="114" y="356"/>
                  </a:cubicBezTo>
                  <a:cubicBezTo>
                    <a:pt x="68" y="356"/>
                    <a:pt x="35" y="335"/>
                    <a:pt x="35" y="2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40"/>
            <p:cNvSpPr>
              <a:spLocks noEditPoints="1"/>
            </p:cNvSpPr>
            <p:nvPr userDrawn="1"/>
          </p:nvSpPr>
          <p:spPr bwMode="auto">
            <a:xfrm>
              <a:off x="9747250" y="3884613"/>
              <a:ext cx="255588" cy="1414463"/>
            </a:xfrm>
            <a:custGeom>
              <a:avLst/>
              <a:gdLst>
                <a:gd name="T0" fmla="*/ 0 w 161"/>
                <a:gd name="T1" fmla="*/ 0 h 891"/>
                <a:gd name="T2" fmla="*/ 161 w 161"/>
                <a:gd name="T3" fmla="*/ 0 h 891"/>
                <a:gd name="T4" fmla="*/ 161 w 161"/>
                <a:gd name="T5" fmla="*/ 142 h 891"/>
                <a:gd name="T6" fmla="*/ 0 w 161"/>
                <a:gd name="T7" fmla="*/ 142 h 891"/>
                <a:gd name="T8" fmla="*/ 0 w 161"/>
                <a:gd name="T9" fmla="*/ 0 h 891"/>
                <a:gd name="T10" fmla="*/ 5 w 161"/>
                <a:gd name="T11" fmla="*/ 241 h 891"/>
                <a:gd name="T12" fmla="*/ 154 w 161"/>
                <a:gd name="T13" fmla="*/ 241 h 891"/>
                <a:gd name="T14" fmla="*/ 154 w 161"/>
                <a:gd name="T15" fmla="*/ 891 h 891"/>
                <a:gd name="T16" fmla="*/ 5 w 161"/>
                <a:gd name="T17" fmla="*/ 891 h 891"/>
                <a:gd name="T18" fmla="*/ 5 w 161"/>
                <a:gd name="T19" fmla="*/ 24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891">
                  <a:moveTo>
                    <a:pt x="0" y="0"/>
                  </a:moveTo>
                  <a:lnTo>
                    <a:pt x="161" y="0"/>
                  </a:lnTo>
                  <a:lnTo>
                    <a:pt x="161" y="142"/>
                  </a:lnTo>
                  <a:lnTo>
                    <a:pt x="0" y="142"/>
                  </a:lnTo>
                  <a:lnTo>
                    <a:pt x="0" y="0"/>
                  </a:lnTo>
                  <a:close/>
                  <a:moveTo>
                    <a:pt x="5" y="241"/>
                  </a:moveTo>
                  <a:lnTo>
                    <a:pt x="154" y="241"/>
                  </a:lnTo>
                  <a:lnTo>
                    <a:pt x="154" y="891"/>
                  </a:lnTo>
                  <a:lnTo>
                    <a:pt x="5" y="891"/>
                  </a:lnTo>
                  <a:lnTo>
                    <a:pt x="5"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41"/>
            <p:cNvSpPr>
              <a:spLocks noEditPoints="1"/>
            </p:cNvSpPr>
            <p:nvPr userDrawn="1"/>
          </p:nvSpPr>
          <p:spPr bwMode="auto">
            <a:xfrm>
              <a:off x="10155238" y="4244975"/>
              <a:ext cx="1103313" cy="1076325"/>
            </a:xfrm>
            <a:custGeom>
              <a:avLst/>
              <a:gdLst>
                <a:gd name="T0" fmla="*/ 0 w 294"/>
                <a:gd name="T1" fmla="*/ 145 h 287"/>
                <a:gd name="T2" fmla="*/ 0 w 294"/>
                <a:gd name="T3" fmla="*/ 144 h 287"/>
                <a:gd name="T4" fmla="*/ 147 w 294"/>
                <a:gd name="T5" fmla="*/ 0 h 287"/>
                <a:gd name="T6" fmla="*/ 294 w 294"/>
                <a:gd name="T7" fmla="*/ 143 h 287"/>
                <a:gd name="T8" fmla="*/ 294 w 294"/>
                <a:gd name="T9" fmla="*/ 144 h 287"/>
                <a:gd name="T10" fmla="*/ 146 w 294"/>
                <a:gd name="T11" fmla="*/ 287 h 287"/>
                <a:gd name="T12" fmla="*/ 0 w 294"/>
                <a:gd name="T13" fmla="*/ 145 h 287"/>
                <a:gd name="T14" fmla="*/ 231 w 294"/>
                <a:gd name="T15" fmla="*/ 145 h 287"/>
                <a:gd name="T16" fmla="*/ 231 w 294"/>
                <a:gd name="T17" fmla="*/ 144 h 287"/>
                <a:gd name="T18" fmla="*/ 146 w 294"/>
                <a:gd name="T19" fmla="*/ 55 h 287"/>
                <a:gd name="T20" fmla="*/ 63 w 294"/>
                <a:gd name="T21" fmla="*/ 143 h 287"/>
                <a:gd name="T22" fmla="*/ 63 w 294"/>
                <a:gd name="T23" fmla="*/ 144 h 287"/>
                <a:gd name="T24" fmla="*/ 147 w 294"/>
                <a:gd name="T25" fmla="*/ 232 h 287"/>
                <a:gd name="T26" fmla="*/ 231 w 294"/>
                <a:gd name="T27"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4" h="287">
                  <a:moveTo>
                    <a:pt x="0" y="145"/>
                  </a:moveTo>
                  <a:cubicBezTo>
                    <a:pt x="0" y="144"/>
                    <a:pt x="0" y="144"/>
                    <a:pt x="0" y="144"/>
                  </a:cubicBezTo>
                  <a:cubicBezTo>
                    <a:pt x="0" y="65"/>
                    <a:pt x="63" y="0"/>
                    <a:pt x="147" y="0"/>
                  </a:cubicBezTo>
                  <a:cubicBezTo>
                    <a:pt x="232" y="0"/>
                    <a:pt x="294" y="64"/>
                    <a:pt x="294" y="143"/>
                  </a:cubicBezTo>
                  <a:cubicBezTo>
                    <a:pt x="294" y="144"/>
                    <a:pt x="294" y="144"/>
                    <a:pt x="294" y="144"/>
                  </a:cubicBezTo>
                  <a:cubicBezTo>
                    <a:pt x="294" y="222"/>
                    <a:pt x="231" y="287"/>
                    <a:pt x="146" y="287"/>
                  </a:cubicBezTo>
                  <a:cubicBezTo>
                    <a:pt x="62" y="287"/>
                    <a:pt x="0" y="223"/>
                    <a:pt x="0" y="145"/>
                  </a:cubicBezTo>
                  <a:close/>
                  <a:moveTo>
                    <a:pt x="231" y="145"/>
                  </a:moveTo>
                  <a:cubicBezTo>
                    <a:pt x="231" y="144"/>
                    <a:pt x="231" y="144"/>
                    <a:pt x="231" y="144"/>
                  </a:cubicBezTo>
                  <a:cubicBezTo>
                    <a:pt x="231" y="95"/>
                    <a:pt x="196" y="55"/>
                    <a:pt x="146" y="55"/>
                  </a:cubicBezTo>
                  <a:cubicBezTo>
                    <a:pt x="96" y="55"/>
                    <a:pt x="63" y="95"/>
                    <a:pt x="63" y="143"/>
                  </a:cubicBezTo>
                  <a:cubicBezTo>
                    <a:pt x="63" y="144"/>
                    <a:pt x="63" y="144"/>
                    <a:pt x="63" y="144"/>
                  </a:cubicBezTo>
                  <a:cubicBezTo>
                    <a:pt x="63" y="192"/>
                    <a:pt x="98" y="232"/>
                    <a:pt x="147" y="232"/>
                  </a:cubicBezTo>
                  <a:cubicBezTo>
                    <a:pt x="198" y="232"/>
                    <a:pt x="231" y="192"/>
                    <a:pt x="231"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9" name="Freeform 42"/>
            <p:cNvSpPr>
              <a:spLocks/>
            </p:cNvSpPr>
            <p:nvPr userDrawn="1"/>
          </p:nvSpPr>
          <p:spPr bwMode="auto">
            <a:xfrm>
              <a:off x="11407775" y="4244975"/>
              <a:ext cx="930275" cy="1054100"/>
            </a:xfrm>
            <a:custGeom>
              <a:avLst/>
              <a:gdLst>
                <a:gd name="T0" fmla="*/ 0 w 248"/>
                <a:gd name="T1" fmla="*/ 6 h 281"/>
                <a:gd name="T2" fmla="*/ 64 w 248"/>
                <a:gd name="T3" fmla="*/ 6 h 281"/>
                <a:gd name="T4" fmla="*/ 64 w 248"/>
                <a:gd name="T5" fmla="*/ 48 h 281"/>
                <a:gd name="T6" fmla="*/ 150 w 248"/>
                <a:gd name="T7" fmla="*/ 0 h 281"/>
                <a:gd name="T8" fmla="*/ 248 w 248"/>
                <a:gd name="T9" fmla="*/ 105 h 281"/>
                <a:gd name="T10" fmla="*/ 248 w 248"/>
                <a:gd name="T11" fmla="*/ 281 h 281"/>
                <a:gd name="T12" fmla="*/ 184 w 248"/>
                <a:gd name="T13" fmla="*/ 281 h 281"/>
                <a:gd name="T14" fmla="*/ 184 w 248"/>
                <a:gd name="T15" fmla="*/ 125 h 281"/>
                <a:gd name="T16" fmla="*/ 126 w 248"/>
                <a:gd name="T17" fmla="*/ 57 h 281"/>
                <a:gd name="T18" fmla="*/ 64 w 248"/>
                <a:gd name="T19" fmla="*/ 126 h 281"/>
                <a:gd name="T20" fmla="*/ 64 w 248"/>
                <a:gd name="T21" fmla="*/ 281 h 281"/>
                <a:gd name="T22" fmla="*/ 0 w 248"/>
                <a:gd name="T23" fmla="*/ 281 h 281"/>
                <a:gd name="T24" fmla="*/ 0 w 248"/>
                <a:gd name="T25"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281">
                  <a:moveTo>
                    <a:pt x="0" y="6"/>
                  </a:moveTo>
                  <a:cubicBezTo>
                    <a:pt x="64" y="6"/>
                    <a:pt x="64" y="6"/>
                    <a:pt x="64" y="6"/>
                  </a:cubicBezTo>
                  <a:cubicBezTo>
                    <a:pt x="64" y="48"/>
                    <a:pt x="64" y="48"/>
                    <a:pt x="64" y="48"/>
                  </a:cubicBezTo>
                  <a:cubicBezTo>
                    <a:pt x="81" y="22"/>
                    <a:pt x="107" y="0"/>
                    <a:pt x="150" y="0"/>
                  </a:cubicBezTo>
                  <a:cubicBezTo>
                    <a:pt x="212" y="0"/>
                    <a:pt x="248" y="42"/>
                    <a:pt x="248" y="105"/>
                  </a:cubicBezTo>
                  <a:cubicBezTo>
                    <a:pt x="248" y="281"/>
                    <a:pt x="248" y="281"/>
                    <a:pt x="248" y="281"/>
                  </a:cubicBezTo>
                  <a:cubicBezTo>
                    <a:pt x="184" y="281"/>
                    <a:pt x="184" y="281"/>
                    <a:pt x="184" y="281"/>
                  </a:cubicBezTo>
                  <a:cubicBezTo>
                    <a:pt x="184" y="125"/>
                    <a:pt x="184" y="125"/>
                    <a:pt x="184" y="125"/>
                  </a:cubicBezTo>
                  <a:cubicBezTo>
                    <a:pt x="184" y="82"/>
                    <a:pt x="163" y="57"/>
                    <a:pt x="126" y="57"/>
                  </a:cubicBezTo>
                  <a:cubicBezTo>
                    <a:pt x="89" y="57"/>
                    <a:pt x="64" y="83"/>
                    <a:pt x="64" y="126"/>
                  </a:cubicBezTo>
                  <a:cubicBezTo>
                    <a:pt x="64" y="281"/>
                    <a:pt x="64" y="281"/>
                    <a:pt x="64" y="281"/>
                  </a:cubicBezTo>
                  <a:cubicBezTo>
                    <a:pt x="0" y="281"/>
                    <a:pt x="0" y="281"/>
                    <a:pt x="0" y="281"/>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 name="Date Placeholder 6"/>
          <p:cNvSpPr>
            <a:spLocks noGrp="1"/>
          </p:cNvSpPr>
          <p:nvPr>
            <p:ph type="dt" sz="half" idx="10"/>
          </p:nvPr>
        </p:nvSpPr>
        <p:spPr/>
        <p:txBody>
          <a:bodyPr/>
          <a:lstStyle/>
          <a:p>
            <a:fld id="{D3F25847-D856-436D-80D7-68382BD3BFF9}" type="datetime4">
              <a:rPr lang="en-AU" smtClean="0"/>
              <a:t>29 November 2018</a:t>
            </a:fld>
            <a:endParaRPr lang="en-AU" dirty="0"/>
          </a:p>
        </p:txBody>
      </p:sp>
      <p:sp>
        <p:nvSpPr>
          <p:cNvPr id="9" name="Slide Number Placeholder 8"/>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pic>
        <p:nvPicPr>
          <p:cNvPr id="90" name="Picture 8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45244" y="171421"/>
            <a:ext cx="2038918" cy="873585"/>
          </a:xfrm>
          <a:prstGeom prst="rect">
            <a:avLst/>
          </a:prstGeom>
        </p:spPr>
      </p:pic>
    </p:spTree>
    <p:extLst>
      <p:ext uri="{BB962C8B-B14F-4D97-AF65-F5344CB8AC3E}">
        <p14:creationId xmlns:p14="http://schemas.microsoft.com/office/powerpoint/2010/main" val="1833043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94" name="Picture 4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2156"/>
            <a:ext cx="9144000" cy="5141344"/>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p:cNvSpPr/>
          <p:nvPr userDrawn="1"/>
        </p:nvSpPr>
        <p:spPr>
          <a:xfrm>
            <a:off x="0" y="0"/>
            <a:ext cx="9144000" cy="5143500"/>
          </a:xfrm>
          <a:prstGeom prst="rect">
            <a:avLst/>
          </a:prstGeom>
          <a:solidFill>
            <a:srgbClr val="42596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395536" y="1563638"/>
            <a:ext cx="5328592" cy="1224136"/>
          </a:xfrm>
        </p:spPr>
        <p:txBody>
          <a:bodyPr lIns="0" anchor="b"/>
          <a:lstStyle>
            <a:lvl1pPr>
              <a:defRPr sz="2800" cap="all" baseline="0">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395536" y="2986658"/>
            <a:ext cx="5328592" cy="881236"/>
          </a:xfrm>
          <a:solidFill>
            <a:srgbClr val="FFFFFF"/>
          </a:solidFill>
        </p:spPr>
        <p:txBody>
          <a:bodyPr lIns="90000" anchor="ctr">
            <a:normAutofit/>
          </a:bodyPr>
          <a:lstStyle>
            <a:lvl1pPr marL="0" indent="0" algn="l">
              <a:spcBef>
                <a:spcPts val="0"/>
              </a:spcBef>
              <a:buNone/>
              <a:defRPr sz="2000">
                <a:solidFill>
                  <a:schemeClr val="accent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cxnSp>
        <p:nvCxnSpPr>
          <p:cNvPr id="91" name="Straight Connector 90"/>
          <p:cNvCxnSpPr/>
          <p:nvPr userDrawn="1"/>
        </p:nvCxnSpPr>
        <p:spPr>
          <a:xfrm>
            <a:off x="395536" y="987574"/>
            <a:ext cx="82809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93" idx="2"/>
          </p:cNvCxnSpPr>
          <p:nvPr userDrawn="1"/>
        </p:nvCxnSpPr>
        <p:spPr>
          <a:xfrm>
            <a:off x="395536" y="2813127"/>
            <a:ext cx="57606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Oval 92"/>
          <p:cNvSpPr/>
          <p:nvPr userDrawn="1"/>
        </p:nvSpPr>
        <p:spPr>
          <a:xfrm>
            <a:off x="6156176" y="2381079"/>
            <a:ext cx="864096" cy="86409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5" name="Group 94"/>
          <p:cNvGrpSpPr/>
          <p:nvPr userDrawn="1"/>
        </p:nvGrpSpPr>
        <p:grpSpPr>
          <a:xfrm>
            <a:off x="6391855" y="2686542"/>
            <a:ext cx="392738" cy="253170"/>
            <a:chOff x="5503863" y="2646363"/>
            <a:chExt cx="576262" cy="371476"/>
          </a:xfrm>
          <a:solidFill>
            <a:schemeClr val="bg1"/>
          </a:solidFill>
        </p:grpSpPr>
        <p:sp>
          <p:nvSpPr>
            <p:cNvPr id="96" name="Freeform 5"/>
            <p:cNvSpPr>
              <a:spLocks noEditPoints="1"/>
            </p:cNvSpPr>
            <p:nvPr/>
          </p:nvSpPr>
          <p:spPr bwMode="auto">
            <a:xfrm>
              <a:off x="5562600" y="2646363"/>
              <a:ext cx="457200" cy="323850"/>
            </a:xfrm>
            <a:custGeom>
              <a:avLst/>
              <a:gdLst>
                <a:gd name="T0" fmla="*/ 3 w 122"/>
                <a:gd name="T1" fmla="*/ 84 h 86"/>
                <a:gd name="T2" fmla="*/ 119 w 122"/>
                <a:gd name="T3" fmla="*/ 84 h 86"/>
                <a:gd name="T4" fmla="*/ 119 w 122"/>
                <a:gd name="T5" fmla="*/ 10 h 86"/>
                <a:gd name="T6" fmla="*/ 113 w 122"/>
                <a:gd name="T7" fmla="*/ 3 h 86"/>
                <a:gd name="T8" fmla="*/ 9 w 122"/>
                <a:gd name="T9" fmla="*/ 3 h 86"/>
                <a:gd name="T10" fmla="*/ 3 w 122"/>
                <a:gd name="T11" fmla="*/ 10 h 86"/>
                <a:gd name="T12" fmla="*/ 3 w 122"/>
                <a:gd name="T13" fmla="*/ 84 h 86"/>
                <a:gd name="T14" fmla="*/ 120 w 122"/>
                <a:gd name="T15" fmla="*/ 86 h 86"/>
                <a:gd name="T16" fmla="*/ 1 w 122"/>
                <a:gd name="T17" fmla="*/ 86 h 86"/>
                <a:gd name="T18" fmla="*/ 0 w 122"/>
                <a:gd name="T19" fmla="*/ 85 h 86"/>
                <a:gd name="T20" fmla="*/ 0 w 122"/>
                <a:gd name="T21" fmla="*/ 10 h 86"/>
                <a:gd name="T22" fmla="*/ 9 w 122"/>
                <a:gd name="T23" fmla="*/ 0 h 86"/>
                <a:gd name="T24" fmla="*/ 113 w 122"/>
                <a:gd name="T25" fmla="*/ 0 h 86"/>
                <a:gd name="T26" fmla="*/ 122 w 122"/>
                <a:gd name="T27" fmla="*/ 10 h 86"/>
                <a:gd name="T28" fmla="*/ 122 w 122"/>
                <a:gd name="T29" fmla="*/ 85 h 86"/>
                <a:gd name="T30" fmla="*/ 120 w 122"/>
                <a:gd name="T3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86">
                  <a:moveTo>
                    <a:pt x="3" y="84"/>
                  </a:moveTo>
                  <a:cubicBezTo>
                    <a:pt x="119" y="84"/>
                    <a:pt x="119" y="84"/>
                    <a:pt x="119" y="84"/>
                  </a:cubicBezTo>
                  <a:cubicBezTo>
                    <a:pt x="119" y="10"/>
                    <a:pt x="119" y="10"/>
                    <a:pt x="119" y="10"/>
                  </a:cubicBezTo>
                  <a:cubicBezTo>
                    <a:pt x="119" y="6"/>
                    <a:pt x="116" y="3"/>
                    <a:pt x="113" y="3"/>
                  </a:cubicBezTo>
                  <a:cubicBezTo>
                    <a:pt x="9" y="3"/>
                    <a:pt x="9" y="3"/>
                    <a:pt x="9" y="3"/>
                  </a:cubicBezTo>
                  <a:cubicBezTo>
                    <a:pt x="5" y="3"/>
                    <a:pt x="3" y="6"/>
                    <a:pt x="3" y="10"/>
                  </a:cubicBezTo>
                  <a:lnTo>
                    <a:pt x="3" y="84"/>
                  </a:lnTo>
                  <a:close/>
                  <a:moveTo>
                    <a:pt x="120" y="86"/>
                  </a:moveTo>
                  <a:cubicBezTo>
                    <a:pt x="1" y="86"/>
                    <a:pt x="1" y="86"/>
                    <a:pt x="1" y="86"/>
                  </a:cubicBezTo>
                  <a:cubicBezTo>
                    <a:pt x="1" y="86"/>
                    <a:pt x="0" y="86"/>
                    <a:pt x="0" y="85"/>
                  </a:cubicBezTo>
                  <a:cubicBezTo>
                    <a:pt x="0" y="10"/>
                    <a:pt x="0" y="10"/>
                    <a:pt x="0" y="10"/>
                  </a:cubicBezTo>
                  <a:cubicBezTo>
                    <a:pt x="0" y="5"/>
                    <a:pt x="4" y="0"/>
                    <a:pt x="9" y="0"/>
                  </a:cubicBezTo>
                  <a:cubicBezTo>
                    <a:pt x="113" y="0"/>
                    <a:pt x="113" y="0"/>
                    <a:pt x="113" y="0"/>
                  </a:cubicBezTo>
                  <a:cubicBezTo>
                    <a:pt x="118" y="0"/>
                    <a:pt x="122" y="5"/>
                    <a:pt x="122" y="10"/>
                  </a:cubicBezTo>
                  <a:cubicBezTo>
                    <a:pt x="122" y="85"/>
                    <a:pt x="122" y="85"/>
                    <a:pt x="122" y="85"/>
                  </a:cubicBezTo>
                  <a:cubicBezTo>
                    <a:pt x="122" y="86"/>
                    <a:pt x="121" y="86"/>
                    <a:pt x="120" y="8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97" name="Freeform 6"/>
            <p:cNvSpPr>
              <a:spLocks noEditPoints="1"/>
            </p:cNvSpPr>
            <p:nvPr/>
          </p:nvSpPr>
          <p:spPr bwMode="auto">
            <a:xfrm>
              <a:off x="5503863" y="2962276"/>
              <a:ext cx="576262" cy="55563"/>
            </a:xfrm>
            <a:custGeom>
              <a:avLst/>
              <a:gdLst>
                <a:gd name="T0" fmla="*/ 4 w 154"/>
                <a:gd name="T1" fmla="*/ 2 h 15"/>
                <a:gd name="T2" fmla="*/ 3 w 154"/>
                <a:gd name="T3" fmla="*/ 3 h 15"/>
                <a:gd name="T4" fmla="*/ 3 w 154"/>
                <a:gd name="T5" fmla="*/ 5 h 15"/>
                <a:gd name="T6" fmla="*/ 12 w 154"/>
                <a:gd name="T7" fmla="*/ 12 h 15"/>
                <a:gd name="T8" fmla="*/ 142 w 154"/>
                <a:gd name="T9" fmla="*/ 12 h 15"/>
                <a:gd name="T10" fmla="*/ 151 w 154"/>
                <a:gd name="T11" fmla="*/ 5 h 15"/>
                <a:gd name="T12" fmla="*/ 151 w 154"/>
                <a:gd name="T13" fmla="*/ 3 h 15"/>
                <a:gd name="T14" fmla="*/ 149 w 154"/>
                <a:gd name="T15" fmla="*/ 2 h 15"/>
                <a:gd name="T16" fmla="*/ 4 w 154"/>
                <a:gd name="T17" fmla="*/ 2 h 15"/>
                <a:gd name="T18" fmla="*/ 142 w 154"/>
                <a:gd name="T19" fmla="*/ 15 h 15"/>
                <a:gd name="T20" fmla="*/ 12 w 154"/>
                <a:gd name="T21" fmla="*/ 15 h 15"/>
                <a:gd name="T22" fmla="*/ 0 w 154"/>
                <a:gd name="T23" fmla="*/ 6 h 15"/>
                <a:gd name="T24" fmla="*/ 1 w 154"/>
                <a:gd name="T25" fmla="*/ 2 h 15"/>
                <a:gd name="T26" fmla="*/ 4 w 154"/>
                <a:gd name="T27" fmla="*/ 0 h 15"/>
                <a:gd name="T28" fmla="*/ 149 w 154"/>
                <a:gd name="T29" fmla="*/ 0 h 15"/>
                <a:gd name="T30" fmla="*/ 153 w 154"/>
                <a:gd name="T31" fmla="*/ 2 h 15"/>
                <a:gd name="T32" fmla="*/ 153 w 154"/>
                <a:gd name="T33" fmla="*/ 6 h 15"/>
                <a:gd name="T34" fmla="*/ 142 w 154"/>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15">
                  <a:moveTo>
                    <a:pt x="4" y="2"/>
                  </a:moveTo>
                  <a:cubicBezTo>
                    <a:pt x="4" y="2"/>
                    <a:pt x="3" y="3"/>
                    <a:pt x="3" y="3"/>
                  </a:cubicBezTo>
                  <a:cubicBezTo>
                    <a:pt x="3" y="4"/>
                    <a:pt x="3" y="4"/>
                    <a:pt x="3" y="5"/>
                  </a:cubicBezTo>
                  <a:cubicBezTo>
                    <a:pt x="4" y="10"/>
                    <a:pt x="8" y="12"/>
                    <a:pt x="12" y="12"/>
                  </a:cubicBezTo>
                  <a:cubicBezTo>
                    <a:pt x="142" y="12"/>
                    <a:pt x="142" y="12"/>
                    <a:pt x="142" y="12"/>
                  </a:cubicBezTo>
                  <a:cubicBezTo>
                    <a:pt x="146" y="12"/>
                    <a:pt x="149" y="10"/>
                    <a:pt x="151" y="5"/>
                  </a:cubicBezTo>
                  <a:cubicBezTo>
                    <a:pt x="151" y="4"/>
                    <a:pt x="151" y="4"/>
                    <a:pt x="151" y="3"/>
                  </a:cubicBezTo>
                  <a:cubicBezTo>
                    <a:pt x="150" y="3"/>
                    <a:pt x="150" y="2"/>
                    <a:pt x="149" y="2"/>
                  </a:cubicBezTo>
                  <a:lnTo>
                    <a:pt x="4" y="2"/>
                  </a:lnTo>
                  <a:close/>
                  <a:moveTo>
                    <a:pt x="142" y="15"/>
                  </a:moveTo>
                  <a:cubicBezTo>
                    <a:pt x="12" y="15"/>
                    <a:pt x="12" y="15"/>
                    <a:pt x="12" y="15"/>
                  </a:cubicBezTo>
                  <a:cubicBezTo>
                    <a:pt x="7" y="15"/>
                    <a:pt x="2" y="11"/>
                    <a:pt x="0" y="6"/>
                  </a:cubicBezTo>
                  <a:cubicBezTo>
                    <a:pt x="0" y="5"/>
                    <a:pt x="0" y="3"/>
                    <a:pt x="1" y="2"/>
                  </a:cubicBezTo>
                  <a:cubicBezTo>
                    <a:pt x="2" y="0"/>
                    <a:pt x="3" y="0"/>
                    <a:pt x="4" y="0"/>
                  </a:cubicBezTo>
                  <a:cubicBezTo>
                    <a:pt x="149" y="0"/>
                    <a:pt x="149" y="0"/>
                    <a:pt x="149" y="0"/>
                  </a:cubicBezTo>
                  <a:cubicBezTo>
                    <a:pt x="151" y="0"/>
                    <a:pt x="152" y="0"/>
                    <a:pt x="153" y="2"/>
                  </a:cubicBezTo>
                  <a:cubicBezTo>
                    <a:pt x="154" y="3"/>
                    <a:pt x="154" y="5"/>
                    <a:pt x="153" y="6"/>
                  </a:cubicBezTo>
                  <a:cubicBezTo>
                    <a:pt x="152" y="11"/>
                    <a:pt x="147" y="15"/>
                    <a:pt x="142" y="1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98" name="Freeform 7"/>
            <p:cNvSpPr>
              <a:spLocks noEditPoints="1"/>
            </p:cNvSpPr>
            <p:nvPr/>
          </p:nvSpPr>
          <p:spPr bwMode="auto">
            <a:xfrm>
              <a:off x="5597525" y="2687638"/>
              <a:ext cx="385762" cy="244475"/>
            </a:xfrm>
            <a:custGeom>
              <a:avLst/>
              <a:gdLst>
                <a:gd name="T0" fmla="*/ 3 w 103"/>
                <a:gd name="T1" fmla="*/ 62 h 65"/>
                <a:gd name="T2" fmla="*/ 101 w 103"/>
                <a:gd name="T3" fmla="*/ 62 h 65"/>
                <a:gd name="T4" fmla="*/ 101 w 103"/>
                <a:gd name="T5" fmla="*/ 6 h 65"/>
                <a:gd name="T6" fmla="*/ 97 w 103"/>
                <a:gd name="T7" fmla="*/ 3 h 65"/>
                <a:gd name="T8" fmla="*/ 6 w 103"/>
                <a:gd name="T9" fmla="*/ 3 h 65"/>
                <a:gd name="T10" fmla="*/ 3 w 103"/>
                <a:gd name="T11" fmla="*/ 6 h 65"/>
                <a:gd name="T12" fmla="*/ 3 w 103"/>
                <a:gd name="T13" fmla="*/ 62 h 65"/>
                <a:gd name="T14" fmla="*/ 102 w 103"/>
                <a:gd name="T15" fmla="*/ 65 h 65"/>
                <a:gd name="T16" fmla="*/ 2 w 103"/>
                <a:gd name="T17" fmla="*/ 65 h 65"/>
                <a:gd name="T18" fmla="*/ 0 w 103"/>
                <a:gd name="T19" fmla="*/ 64 h 65"/>
                <a:gd name="T20" fmla="*/ 0 w 103"/>
                <a:gd name="T21" fmla="*/ 6 h 65"/>
                <a:gd name="T22" fmla="*/ 6 w 103"/>
                <a:gd name="T23" fmla="*/ 0 h 65"/>
                <a:gd name="T24" fmla="*/ 97 w 103"/>
                <a:gd name="T25" fmla="*/ 0 h 65"/>
                <a:gd name="T26" fmla="*/ 103 w 103"/>
                <a:gd name="T27" fmla="*/ 6 h 65"/>
                <a:gd name="T28" fmla="*/ 103 w 103"/>
                <a:gd name="T29" fmla="*/ 64 h 65"/>
                <a:gd name="T30" fmla="*/ 102 w 103"/>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65">
                  <a:moveTo>
                    <a:pt x="3" y="62"/>
                  </a:moveTo>
                  <a:cubicBezTo>
                    <a:pt x="101" y="62"/>
                    <a:pt x="101" y="62"/>
                    <a:pt x="101" y="62"/>
                  </a:cubicBezTo>
                  <a:cubicBezTo>
                    <a:pt x="101" y="6"/>
                    <a:pt x="101" y="6"/>
                    <a:pt x="101" y="6"/>
                  </a:cubicBezTo>
                  <a:cubicBezTo>
                    <a:pt x="101" y="4"/>
                    <a:pt x="99" y="3"/>
                    <a:pt x="97" y="3"/>
                  </a:cubicBezTo>
                  <a:cubicBezTo>
                    <a:pt x="6" y="3"/>
                    <a:pt x="6" y="3"/>
                    <a:pt x="6" y="3"/>
                  </a:cubicBezTo>
                  <a:cubicBezTo>
                    <a:pt x="5" y="3"/>
                    <a:pt x="3" y="4"/>
                    <a:pt x="3" y="6"/>
                  </a:cubicBezTo>
                  <a:lnTo>
                    <a:pt x="3" y="62"/>
                  </a:lnTo>
                  <a:close/>
                  <a:moveTo>
                    <a:pt x="102" y="65"/>
                  </a:moveTo>
                  <a:cubicBezTo>
                    <a:pt x="2" y="65"/>
                    <a:pt x="2" y="65"/>
                    <a:pt x="2" y="65"/>
                  </a:cubicBezTo>
                  <a:cubicBezTo>
                    <a:pt x="1" y="65"/>
                    <a:pt x="0" y="64"/>
                    <a:pt x="0" y="64"/>
                  </a:cubicBezTo>
                  <a:cubicBezTo>
                    <a:pt x="0" y="6"/>
                    <a:pt x="0" y="6"/>
                    <a:pt x="0" y="6"/>
                  </a:cubicBezTo>
                  <a:cubicBezTo>
                    <a:pt x="0" y="3"/>
                    <a:pt x="3" y="0"/>
                    <a:pt x="6" y="0"/>
                  </a:cubicBezTo>
                  <a:cubicBezTo>
                    <a:pt x="97" y="0"/>
                    <a:pt x="97" y="0"/>
                    <a:pt x="97" y="0"/>
                  </a:cubicBezTo>
                  <a:cubicBezTo>
                    <a:pt x="101" y="0"/>
                    <a:pt x="103" y="3"/>
                    <a:pt x="103" y="6"/>
                  </a:cubicBezTo>
                  <a:cubicBezTo>
                    <a:pt x="103" y="64"/>
                    <a:pt x="103" y="64"/>
                    <a:pt x="103" y="64"/>
                  </a:cubicBezTo>
                  <a:cubicBezTo>
                    <a:pt x="103" y="64"/>
                    <a:pt x="103" y="65"/>
                    <a:pt x="102" y="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99" name="Freeform 8"/>
            <p:cNvSpPr>
              <a:spLocks noEditPoints="1"/>
            </p:cNvSpPr>
            <p:nvPr/>
          </p:nvSpPr>
          <p:spPr bwMode="auto">
            <a:xfrm>
              <a:off x="5738813" y="2763838"/>
              <a:ext cx="101600" cy="96838"/>
            </a:xfrm>
            <a:custGeom>
              <a:avLst/>
              <a:gdLst>
                <a:gd name="T0" fmla="*/ 13 w 27"/>
                <a:gd name="T1" fmla="*/ 15 h 26"/>
                <a:gd name="T2" fmla="*/ 14 w 27"/>
                <a:gd name="T3" fmla="*/ 15 h 26"/>
                <a:gd name="T4" fmla="*/ 22 w 27"/>
                <a:gd name="T5" fmla="*/ 23 h 26"/>
                <a:gd name="T6" fmla="*/ 24 w 27"/>
                <a:gd name="T7" fmla="*/ 21 h 26"/>
                <a:gd name="T8" fmla="*/ 16 w 27"/>
                <a:gd name="T9" fmla="*/ 13 h 26"/>
                <a:gd name="T10" fmla="*/ 16 w 27"/>
                <a:gd name="T11" fmla="*/ 12 h 26"/>
                <a:gd name="T12" fmla="*/ 16 w 27"/>
                <a:gd name="T13" fmla="*/ 11 h 26"/>
                <a:gd name="T14" fmla="*/ 19 w 27"/>
                <a:gd name="T15" fmla="*/ 7 h 26"/>
                <a:gd name="T16" fmla="*/ 4 w 27"/>
                <a:gd name="T17" fmla="*/ 3 h 26"/>
                <a:gd name="T18" fmla="*/ 8 w 27"/>
                <a:gd name="T19" fmla="*/ 19 h 26"/>
                <a:gd name="T20" fmla="*/ 12 w 27"/>
                <a:gd name="T21" fmla="*/ 15 h 26"/>
                <a:gd name="T22" fmla="*/ 13 w 27"/>
                <a:gd name="T23" fmla="*/ 15 h 26"/>
                <a:gd name="T24" fmla="*/ 22 w 27"/>
                <a:gd name="T25" fmla="*/ 26 h 26"/>
                <a:gd name="T26" fmla="*/ 21 w 27"/>
                <a:gd name="T27" fmla="*/ 26 h 26"/>
                <a:gd name="T28" fmla="*/ 13 w 27"/>
                <a:gd name="T29" fmla="*/ 18 h 26"/>
                <a:gd name="T30" fmla="*/ 9 w 27"/>
                <a:gd name="T31" fmla="*/ 22 h 26"/>
                <a:gd name="T32" fmla="*/ 7 w 27"/>
                <a:gd name="T33" fmla="*/ 22 h 26"/>
                <a:gd name="T34" fmla="*/ 6 w 27"/>
                <a:gd name="T35" fmla="*/ 21 h 26"/>
                <a:gd name="T36" fmla="*/ 0 w 27"/>
                <a:gd name="T37" fmla="*/ 1 h 26"/>
                <a:gd name="T38" fmla="*/ 1 w 27"/>
                <a:gd name="T39" fmla="*/ 0 h 26"/>
                <a:gd name="T40" fmla="*/ 2 w 27"/>
                <a:gd name="T41" fmla="*/ 0 h 26"/>
                <a:gd name="T42" fmla="*/ 22 w 27"/>
                <a:gd name="T43" fmla="*/ 6 h 26"/>
                <a:gd name="T44" fmla="*/ 23 w 27"/>
                <a:gd name="T45" fmla="*/ 7 h 26"/>
                <a:gd name="T46" fmla="*/ 23 w 27"/>
                <a:gd name="T47" fmla="*/ 8 h 26"/>
                <a:gd name="T48" fmla="*/ 19 w 27"/>
                <a:gd name="T49" fmla="*/ 12 h 26"/>
                <a:gd name="T50" fmla="*/ 27 w 27"/>
                <a:gd name="T51" fmla="*/ 20 h 26"/>
                <a:gd name="T52" fmla="*/ 27 w 27"/>
                <a:gd name="T53" fmla="*/ 21 h 26"/>
                <a:gd name="T54" fmla="*/ 27 w 27"/>
                <a:gd name="T55" fmla="*/ 22 h 26"/>
                <a:gd name="T56" fmla="*/ 22 w 27"/>
                <a:gd name="T57" fmla="*/ 26 h 26"/>
                <a:gd name="T58" fmla="*/ 22 w 27"/>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26">
                  <a:moveTo>
                    <a:pt x="13" y="15"/>
                  </a:moveTo>
                  <a:cubicBezTo>
                    <a:pt x="13" y="15"/>
                    <a:pt x="13" y="15"/>
                    <a:pt x="14" y="15"/>
                  </a:cubicBezTo>
                  <a:cubicBezTo>
                    <a:pt x="22" y="23"/>
                    <a:pt x="22" y="23"/>
                    <a:pt x="22" y="23"/>
                  </a:cubicBezTo>
                  <a:cubicBezTo>
                    <a:pt x="24" y="21"/>
                    <a:pt x="24" y="21"/>
                    <a:pt x="24" y="21"/>
                  </a:cubicBezTo>
                  <a:cubicBezTo>
                    <a:pt x="16" y="13"/>
                    <a:pt x="16" y="13"/>
                    <a:pt x="16" y="13"/>
                  </a:cubicBezTo>
                  <a:cubicBezTo>
                    <a:pt x="16" y="12"/>
                    <a:pt x="16" y="12"/>
                    <a:pt x="16" y="12"/>
                  </a:cubicBezTo>
                  <a:cubicBezTo>
                    <a:pt x="16" y="11"/>
                    <a:pt x="16" y="11"/>
                    <a:pt x="16" y="11"/>
                  </a:cubicBezTo>
                  <a:cubicBezTo>
                    <a:pt x="19" y="7"/>
                    <a:pt x="19" y="7"/>
                    <a:pt x="19" y="7"/>
                  </a:cubicBezTo>
                  <a:cubicBezTo>
                    <a:pt x="4" y="3"/>
                    <a:pt x="4" y="3"/>
                    <a:pt x="4" y="3"/>
                  </a:cubicBezTo>
                  <a:cubicBezTo>
                    <a:pt x="8" y="19"/>
                    <a:pt x="8" y="19"/>
                    <a:pt x="8" y="19"/>
                  </a:cubicBezTo>
                  <a:cubicBezTo>
                    <a:pt x="12" y="15"/>
                    <a:pt x="12" y="15"/>
                    <a:pt x="12" y="15"/>
                  </a:cubicBezTo>
                  <a:cubicBezTo>
                    <a:pt x="12" y="15"/>
                    <a:pt x="12" y="15"/>
                    <a:pt x="13" y="15"/>
                  </a:cubicBezTo>
                  <a:moveTo>
                    <a:pt x="22" y="26"/>
                  </a:moveTo>
                  <a:cubicBezTo>
                    <a:pt x="21" y="26"/>
                    <a:pt x="21" y="26"/>
                    <a:pt x="21" y="26"/>
                  </a:cubicBezTo>
                  <a:cubicBezTo>
                    <a:pt x="13" y="18"/>
                    <a:pt x="13" y="18"/>
                    <a:pt x="13" y="18"/>
                  </a:cubicBezTo>
                  <a:cubicBezTo>
                    <a:pt x="9" y="22"/>
                    <a:pt x="9" y="22"/>
                    <a:pt x="9" y="22"/>
                  </a:cubicBezTo>
                  <a:cubicBezTo>
                    <a:pt x="8" y="22"/>
                    <a:pt x="8" y="22"/>
                    <a:pt x="7" y="22"/>
                  </a:cubicBezTo>
                  <a:cubicBezTo>
                    <a:pt x="7" y="22"/>
                    <a:pt x="7" y="22"/>
                    <a:pt x="6" y="21"/>
                  </a:cubicBezTo>
                  <a:cubicBezTo>
                    <a:pt x="0" y="1"/>
                    <a:pt x="0" y="1"/>
                    <a:pt x="0" y="1"/>
                  </a:cubicBezTo>
                  <a:cubicBezTo>
                    <a:pt x="0" y="1"/>
                    <a:pt x="0" y="0"/>
                    <a:pt x="1" y="0"/>
                  </a:cubicBezTo>
                  <a:cubicBezTo>
                    <a:pt x="1" y="0"/>
                    <a:pt x="2" y="0"/>
                    <a:pt x="2" y="0"/>
                  </a:cubicBezTo>
                  <a:cubicBezTo>
                    <a:pt x="22" y="6"/>
                    <a:pt x="22" y="6"/>
                    <a:pt x="22" y="6"/>
                  </a:cubicBezTo>
                  <a:cubicBezTo>
                    <a:pt x="23" y="6"/>
                    <a:pt x="23" y="6"/>
                    <a:pt x="23" y="7"/>
                  </a:cubicBezTo>
                  <a:cubicBezTo>
                    <a:pt x="23" y="7"/>
                    <a:pt x="23" y="7"/>
                    <a:pt x="23" y="8"/>
                  </a:cubicBezTo>
                  <a:cubicBezTo>
                    <a:pt x="19" y="12"/>
                    <a:pt x="19" y="12"/>
                    <a:pt x="19" y="12"/>
                  </a:cubicBezTo>
                  <a:cubicBezTo>
                    <a:pt x="27" y="20"/>
                    <a:pt x="27" y="20"/>
                    <a:pt x="27" y="20"/>
                  </a:cubicBezTo>
                  <a:cubicBezTo>
                    <a:pt x="27" y="20"/>
                    <a:pt x="27" y="20"/>
                    <a:pt x="27" y="21"/>
                  </a:cubicBezTo>
                  <a:cubicBezTo>
                    <a:pt x="27" y="21"/>
                    <a:pt x="27" y="21"/>
                    <a:pt x="27" y="22"/>
                  </a:cubicBezTo>
                  <a:cubicBezTo>
                    <a:pt x="22" y="26"/>
                    <a:pt x="22" y="26"/>
                    <a:pt x="22" y="26"/>
                  </a:cubicBezTo>
                  <a:cubicBezTo>
                    <a:pt x="22" y="26"/>
                    <a:pt x="22" y="26"/>
                    <a:pt x="22"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4" name="Date Placeholder 3"/>
          <p:cNvSpPr>
            <a:spLocks noGrp="1"/>
          </p:cNvSpPr>
          <p:nvPr>
            <p:ph type="dt" sz="half" idx="10"/>
          </p:nvPr>
        </p:nvSpPr>
        <p:spPr/>
        <p:txBody>
          <a:bodyPr/>
          <a:lstStyle/>
          <a:p>
            <a:fld id="{D3F25847-D856-436D-80D7-68382BD3BFF9}" type="datetime4">
              <a:rPr lang="en-AU" smtClean="0"/>
              <a:t>29 November 2018</a:t>
            </a:fld>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pic>
        <p:nvPicPr>
          <p:cNvPr id="17" name="Picture 16"/>
          <p:cNvPicPr>
            <a:picLocks noChangeAspect="1"/>
          </p:cNvPicPr>
          <p:nvPr userDrawn="1"/>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7032848" y="130051"/>
            <a:ext cx="1643608" cy="704213"/>
          </a:xfrm>
          <a:prstGeom prst="rect">
            <a:avLst/>
          </a:prstGeom>
        </p:spPr>
      </p:pic>
    </p:spTree>
    <p:extLst>
      <p:ext uri="{BB962C8B-B14F-4D97-AF65-F5344CB8AC3E}">
        <p14:creationId xmlns:p14="http://schemas.microsoft.com/office/powerpoint/2010/main" val="19861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p:cNvSpPr/>
          <p:nvPr userDrawn="1"/>
        </p:nvSpPr>
        <p:spPr>
          <a:xfrm>
            <a:off x="6300192" y="0"/>
            <a:ext cx="2843808" cy="5143500"/>
          </a:xfrm>
          <a:prstGeom prst="rect">
            <a:avLst/>
          </a:prstGeom>
          <a:solidFill>
            <a:srgbClr val="00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p:cNvCxnSpPr/>
          <p:nvPr userDrawn="1"/>
        </p:nvCxnSpPr>
        <p:spPr>
          <a:xfrm>
            <a:off x="6300192" y="987574"/>
            <a:ext cx="230425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95536" y="267494"/>
            <a:ext cx="5616624" cy="709587"/>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395536" y="1200150"/>
            <a:ext cx="5616624" cy="3531839"/>
          </a:xfrm>
        </p:spPr>
        <p:txBody>
          <a:bodyPr>
            <a:normAutofit/>
          </a:bodyPr>
          <a:lstStyle>
            <a:lvl1pPr>
              <a:defRPr sz="1100">
                <a:latin typeface="Arial" panose="020B0604020202020204" pitchFamily="34" charset="0"/>
                <a:cs typeface="Arial" panose="020B0604020202020204" pitchFamily="34" charset="0"/>
              </a:defRPr>
            </a:lvl1pPr>
            <a:lvl2pPr>
              <a:defRPr sz="1000">
                <a:latin typeface="Arial" panose="020B0604020202020204" pitchFamily="34" charset="0"/>
                <a:cs typeface="Arial" panose="020B0604020202020204" pitchFamily="34" charset="0"/>
              </a:defRPr>
            </a:lvl2pPr>
            <a:lvl3pPr>
              <a:defRPr sz="1000">
                <a:latin typeface="Arial" panose="020B0604020202020204" pitchFamily="34" charset="0"/>
                <a:cs typeface="Arial" panose="020B0604020202020204" pitchFamily="34" charset="0"/>
              </a:defRPr>
            </a:lvl3pPr>
            <a:lvl4pPr>
              <a:defRPr sz="90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3F25847-D856-436D-80D7-68382BD3BFF9}" type="datetime4">
              <a:rPr lang="en-AU" smtClean="0"/>
              <a:pPr/>
              <a:t>29 November 2018</a:t>
            </a:fld>
            <a:endParaRPr lang="en-AU" dirty="0"/>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r>
              <a:rPr lang="en-AU"/>
              <a:t>Page </a:t>
            </a:r>
            <a:fld id="{4A2A1DA9-8CAF-4BCA-B496-545B076AED2D}" type="slidenum">
              <a:rPr lang="en-AU" smtClean="0"/>
              <a:pPr/>
              <a:t>‹#›</a:t>
            </a:fld>
            <a:endParaRPr lang="en-AU" dirty="0"/>
          </a:p>
        </p:txBody>
      </p:sp>
      <p:pic>
        <p:nvPicPr>
          <p:cNvPr id="10" name="Picture 9"/>
          <p:cNvPicPr>
            <a:picLocks noChangeAspect="1"/>
          </p:cNvPicPr>
          <p:nvPr userDrawn="1"/>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6876256" y="134693"/>
            <a:ext cx="1696410" cy="726836"/>
          </a:xfrm>
          <a:prstGeom prst="rect">
            <a:avLst/>
          </a:prstGeom>
        </p:spPr>
      </p:pic>
    </p:spTree>
    <p:extLst>
      <p:ext uri="{BB962C8B-B14F-4D97-AF65-F5344CB8AC3E}">
        <p14:creationId xmlns:p14="http://schemas.microsoft.com/office/powerpoint/2010/main" val="2276323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23" name="Picture 4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300192" y="2156"/>
            <a:ext cx="2843808" cy="514134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6300192" y="0"/>
            <a:ext cx="2843808" cy="5143500"/>
          </a:xfrm>
          <a:prstGeom prst="rect">
            <a:avLst/>
          </a:prstGeom>
          <a:solidFill>
            <a:srgbClr val="00ABC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p:cNvCxnSpPr/>
          <p:nvPr userDrawn="1"/>
        </p:nvCxnSpPr>
        <p:spPr>
          <a:xfrm>
            <a:off x="6300192" y="987574"/>
            <a:ext cx="230425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95536" y="267494"/>
            <a:ext cx="5616624" cy="709587"/>
          </a:xfrm>
        </p:spPr>
        <p:txBody>
          <a:bodyPr/>
          <a:lstStyle/>
          <a:p>
            <a:r>
              <a:rPr lang="en-US" dirty="0"/>
              <a:t>Click to edit Master title style</a:t>
            </a:r>
            <a:endParaRPr lang="en-AU" dirty="0"/>
          </a:p>
        </p:txBody>
      </p:sp>
      <p:sp>
        <p:nvSpPr>
          <p:cNvPr id="3" name="Content Placeholder 2"/>
          <p:cNvSpPr>
            <a:spLocks noGrp="1"/>
          </p:cNvSpPr>
          <p:nvPr>
            <p:ph idx="1"/>
          </p:nvPr>
        </p:nvSpPr>
        <p:spPr>
          <a:xfrm>
            <a:off x="6516216" y="1200150"/>
            <a:ext cx="2160240" cy="3531839"/>
          </a:xfrm>
        </p:spPr>
        <p:txBody>
          <a:bodyPr>
            <a:normAutofit/>
          </a:bodyPr>
          <a:lstStyle>
            <a:lvl1pPr>
              <a:defRPr sz="1000">
                <a:solidFill>
                  <a:schemeClr val="bg1"/>
                </a:solidFill>
              </a:defRPr>
            </a:lvl1pPr>
            <a:lvl2pPr>
              <a:defRPr sz="1000">
                <a:solidFill>
                  <a:schemeClr val="bg1"/>
                </a:solidFill>
              </a:defRPr>
            </a:lvl2pPr>
            <a:lvl3pPr>
              <a:defRPr sz="1000">
                <a:solidFill>
                  <a:schemeClr val="bg1"/>
                </a:solidFill>
              </a:defRPr>
            </a:lvl3pPr>
            <a:lvl4pPr>
              <a:defRPr sz="900">
                <a:solidFill>
                  <a:schemeClr val="bg1"/>
                </a:solidFill>
              </a:defRPr>
            </a:lvl4pPr>
            <a:lvl5pPr>
              <a:defRPr sz="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3F25847-D856-436D-80D7-68382BD3BFF9}" type="datetime4">
              <a:rPr lang="en-AU" smtClean="0"/>
              <a:pPr/>
              <a:t>29 November 2018</a:t>
            </a:fld>
            <a:endParaRPr lang="en-AU"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r>
              <a:rPr lang="en-AU"/>
              <a:t>Page </a:t>
            </a:r>
            <a:fld id="{4A2A1DA9-8CAF-4BCA-B496-545B076AED2D}" type="slidenum">
              <a:rPr lang="en-AU" smtClean="0"/>
              <a:pPr/>
              <a:t>‹#›</a:t>
            </a:fld>
            <a:endParaRPr lang="en-AU" dirty="0"/>
          </a:p>
        </p:txBody>
      </p:sp>
      <p:pic>
        <p:nvPicPr>
          <p:cNvPr id="10" name="Picture 9"/>
          <p:cNvPicPr>
            <a:picLocks noChangeAspect="1"/>
          </p:cNvPicPr>
          <p:nvPr userDrawn="1"/>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6876256" y="134693"/>
            <a:ext cx="1696410" cy="726836"/>
          </a:xfrm>
          <a:prstGeom prst="rect">
            <a:avLst/>
          </a:prstGeom>
        </p:spPr>
      </p:pic>
    </p:spTree>
    <p:extLst>
      <p:ext uri="{BB962C8B-B14F-4D97-AF65-F5344CB8AC3E}">
        <p14:creationId xmlns:p14="http://schemas.microsoft.com/office/powerpoint/2010/main" val="72795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67494"/>
            <a:ext cx="8280920" cy="709587"/>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395536" y="1200150"/>
            <a:ext cx="8280920" cy="3531839"/>
          </a:xfrm>
        </p:spPr>
        <p:txBody>
          <a:bodyPr>
            <a:normAutofit/>
          </a:bodyPr>
          <a:lstStyle>
            <a:lvl1pPr>
              <a:defRPr sz="1100">
                <a:latin typeface="Arial" panose="020B0604020202020204" pitchFamily="34" charset="0"/>
                <a:cs typeface="Arial" panose="020B0604020202020204" pitchFamily="34" charset="0"/>
              </a:defRPr>
            </a:lvl1pPr>
            <a:lvl2pPr>
              <a:defRPr sz="1000">
                <a:latin typeface="Arial" panose="020B0604020202020204" pitchFamily="34" charset="0"/>
                <a:cs typeface="Arial" panose="020B0604020202020204" pitchFamily="34" charset="0"/>
              </a:defRPr>
            </a:lvl2pPr>
            <a:lvl3pPr>
              <a:defRPr sz="1000">
                <a:latin typeface="Arial" panose="020B0604020202020204" pitchFamily="34" charset="0"/>
                <a:cs typeface="Arial" panose="020B0604020202020204" pitchFamily="34" charset="0"/>
              </a:defRPr>
            </a:lvl3pPr>
            <a:lvl4pPr>
              <a:defRPr sz="90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Date Placeholder 6"/>
          <p:cNvSpPr>
            <a:spLocks noGrp="1"/>
          </p:cNvSpPr>
          <p:nvPr>
            <p:ph type="dt" sz="half" idx="10"/>
          </p:nvPr>
        </p:nvSpPr>
        <p:spPr>
          <a:xfrm>
            <a:off x="7038680" y="4749626"/>
            <a:ext cx="1656184" cy="273844"/>
          </a:xfrm>
        </p:spPr>
        <p:txBody>
          <a:bodyPr/>
          <a:lstStyle>
            <a:lvl1pPr>
              <a:defRPr>
                <a:latin typeface="Arial" panose="020B0604020202020204" pitchFamily="34" charset="0"/>
                <a:cs typeface="Arial" panose="020B0604020202020204" pitchFamily="34" charset="0"/>
              </a:defRPr>
            </a:lvl1pPr>
          </a:lstStyle>
          <a:p>
            <a:fld id="{D3F25847-D856-436D-80D7-68382BD3BFF9}" type="datetime4">
              <a:rPr lang="en-AU" smtClean="0"/>
              <a:pPr/>
              <a:t>29 November 2018</a:t>
            </a:fld>
            <a:endParaRPr lang="en-AU" dirty="0"/>
          </a:p>
        </p:txBody>
      </p:sp>
      <p:sp>
        <p:nvSpPr>
          <p:cNvPr id="9" name="Slide Number Placeholder 8"/>
          <p:cNvSpPr>
            <a:spLocks noGrp="1"/>
          </p:cNvSpPr>
          <p:nvPr>
            <p:ph type="sldNum" sz="quarter" idx="12"/>
          </p:nvPr>
        </p:nvSpPr>
        <p:spPr>
          <a:xfrm>
            <a:off x="3523608" y="4749626"/>
            <a:ext cx="2133600" cy="273844"/>
          </a:xfrm>
        </p:spPr>
        <p:txBody>
          <a:bodyPr/>
          <a:lstStyle>
            <a:lvl1pPr>
              <a:defRPr>
                <a:latin typeface="Arial" panose="020B0604020202020204" pitchFamily="34" charset="0"/>
                <a:cs typeface="Arial" panose="020B0604020202020204" pitchFamily="34" charset="0"/>
              </a:defRPr>
            </a:lvl1pPr>
          </a:lstStyle>
          <a:p>
            <a:r>
              <a:rPr lang="en-AU" dirty="0"/>
              <a:t>Page </a:t>
            </a:r>
            <a:fld id="{4A2A1DA9-8CAF-4BCA-B496-545B076AED2D}" type="slidenum">
              <a:rPr lang="en-AU" smtClean="0"/>
              <a:pPr/>
              <a:t>‹#›</a:t>
            </a:fld>
            <a:endParaRPr lang="en-AU" dirty="0"/>
          </a:p>
        </p:txBody>
      </p:sp>
    </p:spTree>
    <p:extLst>
      <p:ext uri="{BB962C8B-B14F-4D97-AF65-F5344CB8AC3E}">
        <p14:creationId xmlns:p14="http://schemas.microsoft.com/office/powerpoint/2010/main" val="161742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267494"/>
            <a:ext cx="8280920" cy="709587"/>
          </a:xfrm>
        </p:spPr>
        <p:txBody>
          <a:bodyPr/>
          <a:lstStyle>
            <a:lvl1pPr>
              <a:defRPr>
                <a:solidFill>
                  <a:schemeClr val="bg1"/>
                </a:solidFill>
              </a:defRPr>
            </a:lvl1pPr>
          </a:lstStyle>
          <a:p>
            <a:r>
              <a:rPr lang="en-US" dirty="0"/>
              <a:t>Click to edit Master title style</a:t>
            </a:r>
            <a:endParaRPr lang="en-AU" dirty="0"/>
          </a:p>
        </p:txBody>
      </p:sp>
      <p:sp>
        <p:nvSpPr>
          <p:cNvPr id="3" name="Content Placeholder 2"/>
          <p:cNvSpPr>
            <a:spLocks noGrp="1"/>
          </p:cNvSpPr>
          <p:nvPr>
            <p:ph idx="1"/>
          </p:nvPr>
        </p:nvSpPr>
        <p:spPr>
          <a:xfrm>
            <a:off x="395536" y="1200150"/>
            <a:ext cx="8280920" cy="3531839"/>
          </a:xfrm>
        </p:spPr>
        <p:txBody>
          <a:bodyPr>
            <a:normAutofit/>
          </a:bodyPr>
          <a:lstStyle>
            <a:lvl1pPr>
              <a:defRPr sz="1100">
                <a:solidFill>
                  <a:schemeClr val="bg1"/>
                </a:solidFill>
              </a:defRPr>
            </a:lvl1pPr>
            <a:lvl2pPr>
              <a:defRPr sz="1000">
                <a:solidFill>
                  <a:schemeClr val="bg1"/>
                </a:solidFill>
              </a:defRPr>
            </a:lvl2pPr>
            <a:lvl3pPr>
              <a:defRPr sz="1000">
                <a:solidFill>
                  <a:schemeClr val="bg1"/>
                </a:solidFill>
              </a:defRPr>
            </a:lvl3pPr>
            <a:lvl4pPr>
              <a:defRPr sz="900">
                <a:solidFill>
                  <a:schemeClr val="bg1"/>
                </a:solidFill>
              </a:defRPr>
            </a:lvl4pPr>
            <a:lvl5pPr>
              <a:defRPr sz="9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7" name="Straight Connector 6"/>
          <p:cNvCxnSpPr/>
          <p:nvPr userDrawn="1"/>
        </p:nvCxnSpPr>
        <p:spPr>
          <a:xfrm>
            <a:off x="395536" y="987574"/>
            <a:ext cx="82809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fld id="{D3F25847-D856-436D-80D7-68382BD3BFF9}" type="datetime4">
              <a:rPr lang="en-AU" smtClean="0"/>
              <a:t>29 November 2018</a:t>
            </a:fld>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pic>
        <p:nvPicPr>
          <p:cNvPr id="8" name="Picture 7"/>
          <p:cNvPicPr>
            <a:picLocks noChangeAspect="1"/>
          </p:cNvPicPr>
          <p:nvPr userDrawn="1"/>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500"/>
                    </a14:imgEffect>
                    <a14:imgEffect>
                      <a14:saturation sat="400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6974388" y="134693"/>
            <a:ext cx="1696410" cy="726836"/>
          </a:xfrm>
          <a:prstGeom prst="rect">
            <a:avLst/>
          </a:prstGeom>
        </p:spPr>
      </p:pic>
    </p:spTree>
    <p:extLst>
      <p:ext uri="{BB962C8B-B14F-4D97-AF65-F5344CB8AC3E}">
        <p14:creationId xmlns:p14="http://schemas.microsoft.com/office/powerpoint/2010/main" val="784026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536" y="267494"/>
            <a:ext cx="8280920" cy="709587"/>
          </a:xfrm>
          <a:prstGeom prst="rect">
            <a:avLst/>
          </a:prstGeom>
        </p:spPr>
        <p:txBody>
          <a:bodyPr vert="horz" lIns="0" tIns="45720" rIns="91440" bIns="45720" rtlCol="0" anchor="b">
            <a:noAutofit/>
          </a:bodyPr>
          <a:lstStyle/>
          <a:p>
            <a:r>
              <a:rPr lang="en-US" dirty="0"/>
              <a:t>Click to edit Master title style</a:t>
            </a:r>
            <a:endParaRPr lang="en-AU" dirty="0"/>
          </a:p>
        </p:txBody>
      </p:sp>
      <p:sp>
        <p:nvSpPr>
          <p:cNvPr id="3" name="Text Placeholder 2"/>
          <p:cNvSpPr>
            <a:spLocks noGrp="1"/>
          </p:cNvSpPr>
          <p:nvPr>
            <p:ph type="body" idx="1"/>
          </p:nvPr>
        </p:nvSpPr>
        <p:spPr>
          <a:xfrm>
            <a:off x="395536" y="1200150"/>
            <a:ext cx="8280920" cy="3531839"/>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Date Placeholder 3"/>
          <p:cNvSpPr>
            <a:spLocks noGrp="1"/>
          </p:cNvSpPr>
          <p:nvPr>
            <p:ph type="dt" sz="half" idx="2"/>
          </p:nvPr>
        </p:nvSpPr>
        <p:spPr>
          <a:xfrm>
            <a:off x="7020272" y="4749626"/>
            <a:ext cx="1656184" cy="273844"/>
          </a:xfrm>
          <a:prstGeom prst="rect">
            <a:avLst/>
          </a:prstGeom>
        </p:spPr>
        <p:txBody>
          <a:bodyPr rIns="0" anchor="b"/>
          <a:lstStyle>
            <a:lvl1pPr algn="r">
              <a:defRPr sz="700">
                <a:solidFill>
                  <a:schemeClr val="tx2"/>
                </a:solidFill>
              </a:defRPr>
            </a:lvl1pPr>
          </a:lstStyle>
          <a:p>
            <a:fld id="{D3F25847-D856-436D-80D7-68382BD3BFF9}" type="datetime4">
              <a:rPr lang="en-AU" smtClean="0"/>
              <a:t>29 November 2018</a:t>
            </a:fld>
            <a:endParaRPr lang="en-AU" dirty="0"/>
          </a:p>
        </p:txBody>
      </p:sp>
      <p:sp>
        <p:nvSpPr>
          <p:cNvPr id="10" name="Slide Number Placeholder 5"/>
          <p:cNvSpPr>
            <a:spLocks noGrp="1"/>
          </p:cNvSpPr>
          <p:nvPr>
            <p:ph type="sldNum" sz="quarter" idx="4"/>
          </p:nvPr>
        </p:nvSpPr>
        <p:spPr>
          <a:xfrm>
            <a:off x="3505200" y="4749626"/>
            <a:ext cx="2133600" cy="273844"/>
          </a:xfrm>
          <a:prstGeom prst="rect">
            <a:avLst/>
          </a:prstGeom>
        </p:spPr>
        <p:txBody>
          <a:bodyPr anchor="b"/>
          <a:lstStyle>
            <a:lvl1pPr algn="ctr">
              <a:defRPr sz="700">
                <a:solidFill>
                  <a:schemeClr val="tx2"/>
                </a:solidFill>
              </a:defRPr>
            </a:lvl1pPr>
          </a:lstStyle>
          <a:p>
            <a:r>
              <a:rPr lang="en-AU" dirty="0"/>
              <a:t>Page </a:t>
            </a:r>
            <a:fld id="{4A2A1DA9-8CAF-4BCA-B496-545B076AED2D}" type="slidenum">
              <a:rPr lang="en-AU" smtClean="0"/>
              <a:pPr/>
              <a:t>‹#›</a:t>
            </a:fld>
            <a:endParaRPr lang="en-AU" dirty="0"/>
          </a:p>
        </p:txBody>
      </p:sp>
      <p:cxnSp>
        <p:nvCxnSpPr>
          <p:cNvPr id="13" name="Straight Connector 12"/>
          <p:cNvCxnSpPr/>
          <p:nvPr userDrawn="1"/>
        </p:nvCxnSpPr>
        <p:spPr>
          <a:xfrm>
            <a:off x="395536" y="987574"/>
            <a:ext cx="82809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09648" y="4823415"/>
            <a:ext cx="3296095" cy="200055"/>
          </a:xfrm>
          <a:prstGeom prst="rect">
            <a:avLst/>
          </a:prstGeom>
          <a:noFill/>
        </p:spPr>
        <p:txBody>
          <a:bodyPr wrap="none" rtlCol="0">
            <a:spAutoFit/>
          </a:bodyPr>
          <a:lstStyle/>
          <a:p>
            <a:r>
              <a:rPr lang="en-AU" sz="700" dirty="0">
                <a:solidFill>
                  <a:schemeClr val="tx2"/>
                </a:solidFill>
                <a:latin typeface="+mn-lt"/>
              </a:rPr>
              <a:t>© NSW Department of Education | </a:t>
            </a:r>
            <a:r>
              <a:rPr lang="en-AU" sz="700" kern="1200" dirty="0">
                <a:solidFill>
                  <a:schemeClr val="tx2"/>
                </a:solidFill>
                <a:latin typeface="+mn-lt"/>
                <a:ea typeface="+mn-ea"/>
                <a:cs typeface="+mn-cs"/>
              </a:rPr>
              <a:t>Information Technology Directorate</a:t>
            </a:r>
          </a:p>
        </p:txBody>
      </p:sp>
    </p:spTree>
    <p:extLst>
      <p:ext uri="{BB962C8B-B14F-4D97-AF65-F5344CB8AC3E}">
        <p14:creationId xmlns:p14="http://schemas.microsoft.com/office/powerpoint/2010/main" val="208925475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62" r:id="rId4"/>
    <p:sldLayoutId id="2147483664" r:id="rId5"/>
    <p:sldLayoutId id="2147483650" r:id="rId6"/>
    <p:sldLayoutId id="2147483659" r:id="rId7"/>
    <p:sldLayoutId id="2147483657" r:id="rId8"/>
    <p:sldLayoutId id="2147483658" r:id="rId9"/>
    <p:sldLayoutId id="2147483656" r:id="rId10"/>
    <p:sldLayoutId id="2147483651" r:id="rId11"/>
    <p:sldLayoutId id="2147483654" r:id="rId12"/>
    <p:sldLayoutId id="2147483663" r:id="rId13"/>
    <p:sldLayoutId id="2147483655" r:id="rId14"/>
    <p:sldLayoutId id="2147483652" r:id="rId15"/>
    <p:sldLayoutId id="2147483653" r:id="rId16"/>
    <p:sldLayoutId id="2147483665" r:id="rId17"/>
    <p:sldLayoutId id="2147483666" r:id="rId18"/>
    <p:sldLayoutId id="2147483667" r:id="rId19"/>
  </p:sldLayoutIdLst>
  <p:hf hdr="0"/>
  <p:txStyles>
    <p:titleStyle>
      <a:lvl1pPr algn="l" defTabSz="914400" rtl="0" eaLnBrk="1" latinLnBrk="0" hangingPunct="1">
        <a:spcBef>
          <a:spcPct val="0"/>
        </a:spcBef>
        <a:buNone/>
        <a:defRPr sz="2400" kern="1200" cap="all" baseline="0">
          <a:solidFill>
            <a:schemeClr val="tx2"/>
          </a:solidFill>
          <a:latin typeface="+mj-lt"/>
          <a:ea typeface="+mj-ea"/>
          <a:cs typeface="+mj-cs"/>
        </a:defRPr>
      </a:lvl1pPr>
    </p:titleStyle>
    <p:bodyStyle>
      <a:lvl1pPr marL="0" indent="0" algn="l" defTabSz="914400" rtl="0" eaLnBrk="1" latinLnBrk="0" hangingPunct="1">
        <a:spcBef>
          <a:spcPts val="1200"/>
        </a:spcBef>
        <a:buFont typeface="Arial" panose="020B0604020202020204" pitchFamily="34" charset="0"/>
        <a:buNone/>
        <a:defRPr sz="1100" kern="1200">
          <a:solidFill>
            <a:schemeClr val="tx2"/>
          </a:solidFill>
          <a:latin typeface="+mj-lt"/>
          <a:ea typeface="+mn-ea"/>
          <a:cs typeface="+mn-cs"/>
        </a:defRPr>
      </a:lvl1pPr>
      <a:lvl2pPr marL="0" indent="0" algn="l" defTabSz="914400" rtl="0" eaLnBrk="1" latinLnBrk="0" hangingPunct="1">
        <a:spcBef>
          <a:spcPts val="600"/>
        </a:spcBef>
        <a:buFont typeface="Arial" panose="020B0604020202020204" pitchFamily="34" charset="0"/>
        <a:buNone/>
        <a:defRPr sz="1000" kern="1200">
          <a:solidFill>
            <a:schemeClr val="tx2"/>
          </a:solidFill>
          <a:latin typeface="+mn-lt"/>
          <a:ea typeface="+mn-ea"/>
          <a:cs typeface="+mn-cs"/>
        </a:defRPr>
      </a:lvl2pPr>
      <a:lvl3pPr marL="180975" indent="-180975" algn="l" defTabSz="914400" rtl="0" eaLnBrk="1" latinLnBrk="0" hangingPunct="1">
        <a:spcBef>
          <a:spcPts val="600"/>
        </a:spcBef>
        <a:buFont typeface="Wingdings" panose="05000000000000000000" pitchFamily="2" charset="2"/>
        <a:buChar char="§"/>
        <a:defRPr sz="1000" kern="1200">
          <a:solidFill>
            <a:schemeClr val="tx2"/>
          </a:solidFill>
          <a:latin typeface="+mn-lt"/>
          <a:ea typeface="+mn-ea"/>
          <a:cs typeface="+mn-cs"/>
        </a:defRPr>
      </a:lvl3pPr>
      <a:lvl4pPr marL="357188" indent="-176213" algn="l" defTabSz="914400" rtl="0" eaLnBrk="1" latinLnBrk="0" hangingPunct="1">
        <a:spcBef>
          <a:spcPct val="20000"/>
        </a:spcBef>
        <a:buFont typeface="Arial" panose="020B0604020202020204" pitchFamily="34" charset="0"/>
        <a:buChar char="–"/>
        <a:defRPr sz="900" kern="1200">
          <a:solidFill>
            <a:schemeClr val="tx2"/>
          </a:solidFill>
          <a:latin typeface="+mn-lt"/>
          <a:ea typeface="+mn-ea"/>
          <a:cs typeface="+mn-cs"/>
        </a:defRPr>
      </a:lvl4pPr>
      <a:lvl5pPr marL="538163" indent="-180975" algn="l" defTabSz="914400" rtl="0" eaLnBrk="1" latinLnBrk="0" hangingPunct="1">
        <a:spcBef>
          <a:spcPct val="20000"/>
        </a:spcBef>
        <a:buFont typeface="Courier New" panose="02070309020205020404" pitchFamily="49" charset="0"/>
        <a:buChar char="o"/>
        <a:defRPr sz="9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8.jpeg"/><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4.jpeg"/><Relationship Id="rId1" Type="http://schemas.openxmlformats.org/officeDocument/2006/relationships/slideLayout" Target="../slideLayouts/slideLayout19.xml"/><Relationship Id="rId6" Type="http://schemas.openxmlformats.org/officeDocument/2006/relationships/image" Target="../media/image50.jpeg"/><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54.tiff"/><Relationship Id="rId4" Type="http://schemas.openxmlformats.org/officeDocument/2006/relationships/image" Target="../media/image53.tiff"/></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4.jpe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tiff"/></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61.png"/><Relationship Id="rId4" Type="http://schemas.openxmlformats.org/officeDocument/2006/relationships/image" Target="../media/image55.tiff"/></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55.tiff"/></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55.tiff"/><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24.jpeg"/><Relationship Id="rId21" Type="http://schemas.openxmlformats.org/officeDocument/2006/relationships/image" Target="../media/image42.jpeg"/><Relationship Id="rId7" Type="http://schemas.openxmlformats.org/officeDocument/2006/relationships/image" Target="../media/image28.jpe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37.svg"/><Relationship Id="rId20" Type="http://schemas.openxmlformats.org/officeDocument/2006/relationships/image" Target="../media/image41.svg"/><Relationship Id="rId1" Type="http://schemas.openxmlformats.org/officeDocument/2006/relationships/slideLayout" Target="../slideLayouts/slideLayout19.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5" Type="http://schemas.openxmlformats.org/officeDocument/2006/relationships/image" Target="../media/image36.png"/><Relationship Id="rId10" Type="http://schemas.openxmlformats.org/officeDocument/2006/relationships/image" Target="../media/image31.svg"/><Relationship Id="rId19"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43.jpeg"/><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jpeg"/><Relationship Id="rId1" Type="http://schemas.openxmlformats.org/officeDocument/2006/relationships/slideLayout" Target="../slideLayouts/slideLayout19.xml"/><Relationship Id="rId6" Type="http://schemas.openxmlformats.org/officeDocument/2006/relationships/image" Target="../media/image45.jpeg"/><Relationship Id="rId5" Type="http://schemas.openxmlformats.org/officeDocument/2006/relationships/image" Target="../media/image27.jpeg"/><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jpeg"/><Relationship Id="rId1" Type="http://schemas.openxmlformats.org/officeDocument/2006/relationships/slideLayout" Target="../slideLayouts/slideLayout19.xml"/><Relationship Id="rId6" Type="http://schemas.openxmlformats.org/officeDocument/2006/relationships/image" Target="../media/image26.jpeg"/><Relationship Id="rId5" Type="http://schemas.openxmlformats.org/officeDocument/2006/relationships/image" Target="../media/image46.jpeg"/><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jpeg"/><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28.jpeg"/><Relationship Id="rId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7">
            <a:extLst>
              <a:ext uri="{FF2B5EF4-FFF2-40B4-BE49-F238E27FC236}">
                <a16:creationId xmlns:a16="http://schemas.microsoft.com/office/drawing/2014/main" id="{73AFFC3D-6E45-47C0-BF6D-676F582A64F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12937"/>
          <a:stretch/>
        </p:blipFill>
        <p:spPr>
          <a:xfrm>
            <a:off x="1191" y="-162426"/>
            <a:ext cx="9141619" cy="5305926"/>
          </a:xfrm>
          <a:prstGeom prst="rect">
            <a:avLst/>
          </a:prstGeom>
        </p:spPr>
      </p:pic>
      <p:sp>
        <p:nvSpPr>
          <p:cNvPr id="5" name="AutoShape 3"/>
          <p:cNvSpPr>
            <a:spLocks/>
          </p:cNvSpPr>
          <p:nvPr/>
        </p:nvSpPr>
        <p:spPr bwMode="auto">
          <a:xfrm>
            <a:off x="6567970" y="4045995"/>
            <a:ext cx="2195381" cy="8297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r" defTabSz="242839">
              <a:lnSpc>
                <a:spcPct val="120000"/>
              </a:lnSpc>
              <a:spcBef>
                <a:spcPts val="638"/>
              </a:spcBef>
              <a:defRPr/>
            </a:pPr>
            <a:r>
              <a:rPr lang="en-US" sz="1650">
                <a:solidFill>
                  <a:schemeClr val="bg1"/>
                </a:solidFill>
                <a:latin typeface="Segoe UI Light" panose="020B0502040204020203" pitchFamily="34" charset="0"/>
                <a:cs typeface="Segoe UI Light" panose="020B0502040204020203" pitchFamily="34" charset="0"/>
              </a:rPr>
              <a:t>Supporting students to develop workforce ready future skills</a:t>
            </a:r>
            <a:endParaRPr lang="es-ES" sz="1650">
              <a:solidFill>
                <a:schemeClr val="bg1"/>
              </a:solidFill>
              <a:latin typeface="Segoe UI Light" panose="020B0502040204020203" pitchFamily="34" charset="0"/>
              <a:cs typeface="Segoe UI Light" panose="020B0502040204020203" pitchFamily="34" charset="0"/>
            </a:endParaRPr>
          </a:p>
        </p:txBody>
      </p:sp>
      <p:pic>
        <p:nvPicPr>
          <p:cNvPr id="6" name="Picture 5">
            <a:extLst>
              <a:ext uri="{FF2B5EF4-FFF2-40B4-BE49-F238E27FC236}">
                <a16:creationId xmlns:a16="http://schemas.microsoft.com/office/drawing/2014/main" id="{ED51FF86-D842-411B-8FC5-E2B8F282E78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6407" y="4159823"/>
            <a:ext cx="2859403" cy="715744"/>
          </a:xfrm>
          <a:prstGeom prst="rect">
            <a:avLst/>
          </a:prstGeom>
        </p:spPr>
      </p:pic>
    </p:spTree>
    <p:extLst>
      <p:ext uri="{BB962C8B-B14F-4D97-AF65-F5344CB8AC3E}">
        <p14:creationId xmlns:p14="http://schemas.microsoft.com/office/powerpoint/2010/main" val="42596133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CBAD8C4-50DA-48C4-89A5-27982B7B453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6128" b="9513"/>
          <a:stretch/>
        </p:blipFill>
        <p:spPr>
          <a:xfrm>
            <a:off x="6923" y="0"/>
            <a:ext cx="9135887" cy="5143500"/>
          </a:xfrm>
          <a:prstGeom prst="rect">
            <a:avLst/>
          </a:prstGeom>
        </p:spPr>
      </p:pic>
      <p:sp>
        <p:nvSpPr>
          <p:cNvPr id="26" name="Rectangle 25">
            <a:extLst>
              <a:ext uri="{FF2B5EF4-FFF2-40B4-BE49-F238E27FC236}">
                <a16:creationId xmlns:a16="http://schemas.microsoft.com/office/drawing/2014/main" id="{E2BDCBEA-FBC3-46B2-A1E5-A45C19B976B9}"/>
              </a:ext>
            </a:extLst>
          </p:cNvPr>
          <p:cNvSpPr/>
          <p:nvPr/>
        </p:nvSpPr>
        <p:spPr>
          <a:xfrm>
            <a:off x="1191" y="7673"/>
            <a:ext cx="9145818" cy="5143500"/>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a:solidFill>
                <a:schemeClr val="bg2">
                  <a:lumMod val="95000"/>
                </a:schemeClr>
              </a:solidFill>
            </a:endParaRPr>
          </a:p>
        </p:txBody>
      </p:sp>
      <p:sp>
        <p:nvSpPr>
          <p:cNvPr id="12" name="Rectangle 11"/>
          <p:cNvSpPr/>
          <p:nvPr/>
        </p:nvSpPr>
        <p:spPr>
          <a:xfrm>
            <a:off x="608761" y="1633807"/>
            <a:ext cx="5537198" cy="135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3" rIns="68566" bIns="34283" rtlCol="0" anchor="ctr"/>
          <a:lstStyle/>
          <a:p>
            <a:pPr algn="ctr"/>
            <a:endParaRPr lang="id-ID" sz="506">
              <a:latin typeface="+mj-lt"/>
            </a:endParaRPr>
          </a:p>
        </p:txBody>
      </p:sp>
      <p:sp>
        <p:nvSpPr>
          <p:cNvPr id="28" name="TextBox 27"/>
          <p:cNvSpPr txBox="1"/>
          <p:nvPr/>
        </p:nvSpPr>
        <p:spPr>
          <a:xfrm>
            <a:off x="970920" y="2663838"/>
            <a:ext cx="765246" cy="230818"/>
          </a:xfrm>
          <a:prstGeom prst="rect">
            <a:avLst/>
          </a:prstGeom>
          <a:noFill/>
        </p:spPr>
        <p:txBody>
          <a:bodyPr wrap="none" lIns="68566" tIns="34283" rIns="68566" bIns="34283" rtlCol="0">
            <a:spAutoFit/>
          </a:bodyPr>
          <a:lstStyle/>
          <a:p>
            <a:pPr algn="ctr"/>
            <a:r>
              <a:rPr lang="en-AU" sz="1050" b="1">
                <a:solidFill>
                  <a:schemeClr val="bg1"/>
                </a:solidFill>
                <a:latin typeface="+mj-lt"/>
                <a:cs typeface="Raleway"/>
              </a:rPr>
              <a:t>Primary VR</a:t>
            </a:r>
            <a:endParaRPr lang="id-ID" sz="1050" b="1">
              <a:solidFill>
                <a:schemeClr val="bg1"/>
              </a:solidFill>
              <a:latin typeface="+mj-lt"/>
              <a:cs typeface="Raleway"/>
            </a:endParaRPr>
          </a:p>
        </p:txBody>
      </p:sp>
      <p:sp>
        <p:nvSpPr>
          <p:cNvPr id="36" name="TextBox 35"/>
          <p:cNvSpPr txBox="1"/>
          <p:nvPr/>
        </p:nvSpPr>
        <p:spPr>
          <a:xfrm>
            <a:off x="606886" y="223206"/>
            <a:ext cx="5044871" cy="438582"/>
          </a:xfrm>
          <a:prstGeom prst="rect">
            <a:avLst/>
          </a:prstGeom>
          <a:noFill/>
        </p:spPr>
        <p:txBody>
          <a:bodyPr wrap="square" rtlCol="0">
            <a:spAutoFit/>
          </a:bodyPr>
          <a:lstStyle/>
          <a:p>
            <a:r>
              <a:rPr lang="en-AU" sz="2250" b="1" dirty="0">
                <a:solidFill>
                  <a:schemeClr val="bg2">
                    <a:lumMod val="95000"/>
                  </a:schemeClr>
                </a:solidFill>
                <a:latin typeface="+mj-lt"/>
                <a:cs typeface="Segoe UI" panose="020B0502040204020203" pitchFamily="34" charset="0"/>
              </a:rPr>
              <a:t>STEM</a:t>
            </a:r>
            <a:r>
              <a:rPr lang="en-AU" sz="2250" dirty="0">
                <a:solidFill>
                  <a:schemeClr val="bg2">
                    <a:lumMod val="95000"/>
                  </a:schemeClr>
                </a:solidFill>
                <a:latin typeface="+mj-lt"/>
                <a:cs typeface="Segoe UI" panose="020B0502040204020203" pitchFamily="34" charset="0"/>
              </a:rPr>
              <a:t>Share Kits</a:t>
            </a:r>
            <a:endParaRPr lang="id-ID" sz="2250" dirty="0">
              <a:solidFill>
                <a:schemeClr val="bg2">
                  <a:lumMod val="95000"/>
                </a:schemeClr>
              </a:solidFill>
              <a:latin typeface="+mj-lt"/>
              <a:cs typeface="Segoe UI" panose="020B0502040204020203" pitchFamily="34" charset="0"/>
            </a:endParaRPr>
          </a:p>
        </p:txBody>
      </p:sp>
      <p:grpSp>
        <p:nvGrpSpPr>
          <p:cNvPr id="39" name="Group 38"/>
          <p:cNvGrpSpPr/>
          <p:nvPr/>
        </p:nvGrpSpPr>
        <p:grpSpPr>
          <a:xfrm>
            <a:off x="650216" y="668911"/>
            <a:ext cx="1027055" cy="27431"/>
            <a:chOff x="1775295" y="2028842"/>
            <a:chExt cx="3631535" cy="45719"/>
          </a:xfrm>
        </p:grpSpPr>
        <p:sp>
          <p:nvSpPr>
            <p:cNvPr id="40" name="Rectangle 39"/>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1" name="Rectangle 40"/>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4" name="Rectangle 43"/>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5" name="Rectangle 44"/>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6" name="Rectangle 45"/>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9" name="Rectangle 48"/>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grpSp>
      <p:sp>
        <p:nvSpPr>
          <p:cNvPr id="58" name="TextBox 57">
            <a:extLst>
              <a:ext uri="{FF2B5EF4-FFF2-40B4-BE49-F238E27FC236}">
                <a16:creationId xmlns:a16="http://schemas.microsoft.com/office/drawing/2014/main" id="{E02AFA04-6F4B-4106-8B34-4368478CFC8E}"/>
              </a:ext>
            </a:extLst>
          </p:cNvPr>
          <p:cNvSpPr txBox="1"/>
          <p:nvPr/>
        </p:nvSpPr>
        <p:spPr>
          <a:xfrm>
            <a:off x="608923" y="771773"/>
            <a:ext cx="2842820" cy="170175"/>
          </a:xfrm>
          <a:prstGeom prst="rect">
            <a:avLst/>
          </a:prstGeom>
          <a:noFill/>
        </p:spPr>
        <p:txBody>
          <a:bodyPr wrap="square" rtlCol="0">
            <a:spAutoFit/>
          </a:bodyPr>
          <a:lstStyle/>
          <a:p>
            <a:r>
              <a:rPr lang="en-AU" sz="506">
                <a:solidFill>
                  <a:schemeClr val="accent1"/>
                </a:solidFill>
                <a:latin typeface="+mj-lt"/>
                <a:cs typeface="Raleway Light"/>
              </a:rPr>
              <a:t>Student and Teacher focused</a:t>
            </a:r>
            <a:endParaRPr lang="id-ID" sz="506">
              <a:solidFill>
                <a:schemeClr val="accent1"/>
              </a:solidFill>
              <a:latin typeface="+mj-lt"/>
              <a:cs typeface="Raleway Light"/>
            </a:endParaRPr>
          </a:p>
        </p:txBody>
      </p:sp>
      <p:pic>
        <p:nvPicPr>
          <p:cNvPr id="70" name="Graphic 69">
            <a:extLst>
              <a:ext uri="{FF2B5EF4-FFF2-40B4-BE49-F238E27FC236}">
                <a16:creationId xmlns:a16="http://schemas.microsoft.com/office/drawing/2014/main" id="{BA4A17F4-8100-44C4-A8AC-648DBEFAB29A}"/>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b="22099"/>
          <a:stretch/>
        </p:blipFill>
        <p:spPr>
          <a:xfrm>
            <a:off x="1014888" y="1878184"/>
            <a:ext cx="677308" cy="659534"/>
          </a:xfrm>
          <a:prstGeom prst="rect">
            <a:avLst/>
          </a:prstGeom>
        </p:spPr>
      </p:pic>
      <p:pic>
        <p:nvPicPr>
          <p:cNvPr id="21" name="Picture 20">
            <a:extLst>
              <a:ext uri="{FF2B5EF4-FFF2-40B4-BE49-F238E27FC236}">
                <a16:creationId xmlns:a16="http://schemas.microsoft.com/office/drawing/2014/main" id="{EA2B73BF-8781-4199-AF7F-7AF8FB9B9C36}"/>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21404" t="13004" r="21283"/>
          <a:stretch/>
        </p:blipFill>
        <p:spPr>
          <a:xfrm>
            <a:off x="1961418" y="1637563"/>
            <a:ext cx="2672529" cy="2707313"/>
          </a:xfrm>
          <a:prstGeom prst="rect">
            <a:avLst/>
          </a:prstGeom>
        </p:spPr>
      </p:pic>
      <p:sp>
        <p:nvSpPr>
          <p:cNvPr id="52" name="TextBox 51">
            <a:extLst>
              <a:ext uri="{FF2B5EF4-FFF2-40B4-BE49-F238E27FC236}">
                <a16:creationId xmlns:a16="http://schemas.microsoft.com/office/drawing/2014/main" id="{0EFE21D3-19F9-4FCF-BDF8-B6AC1A74366E}"/>
              </a:ext>
            </a:extLst>
          </p:cNvPr>
          <p:cNvSpPr txBox="1"/>
          <p:nvPr/>
        </p:nvSpPr>
        <p:spPr>
          <a:xfrm>
            <a:off x="4697038" y="1723128"/>
            <a:ext cx="1335915" cy="230818"/>
          </a:xfrm>
          <a:prstGeom prst="rect">
            <a:avLst/>
          </a:prstGeom>
          <a:noFill/>
        </p:spPr>
        <p:txBody>
          <a:bodyPr wrap="none" lIns="68566" tIns="34283" rIns="68566" bIns="34283" rtlCol="0">
            <a:spAutoFit/>
          </a:bodyPr>
          <a:lstStyle/>
          <a:p>
            <a:pPr algn="ctr"/>
            <a:r>
              <a:rPr lang="en-AU" sz="1050">
                <a:solidFill>
                  <a:schemeClr val="bg1"/>
                </a:solidFill>
                <a:latin typeface="+mj-lt"/>
                <a:cs typeface="Raleway"/>
              </a:rPr>
              <a:t>10 x </a:t>
            </a:r>
            <a:r>
              <a:rPr lang="en-AU" sz="1050" err="1">
                <a:solidFill>
                  <a:schemeClr val="bg1"/>
                </a:solidFill>
                <a:latin typeface="+mj-lt"/>
                <a:cs typeface="Raleway"/>
              </a:rPr>
              <a:t>homido</a:t>
            </a:r>
            <a:r>
              <a:rPr lang="en-AU" sz="1050">
                <a:solidFill>
                  <a:schemeClr val="bg1"/>
                </a:solidFill>
                <a:latin typeface="+mj-lt"/>
                <a:cs typeface="Raleway"/>
              </a:rPr>
              <a:t> headsets</a:t>
            </a:r>
            <a:endParaRPr lang="id-ID" sz="1050">
              <a:solidFill>
                <a:schemeClr val="bg1"/>
              </a:solidFill>
              <a:latin typeface="+mj-lt"/>
              <a:cs typeface="Raleway"/>
            </a:endParaRPr>
          </a:p>
        </p:txBody>
      </p:sp>
      <p:sp>
        <p:nvSpPr>
          <p:cNvPr id="53" name="TextBox 52">
            <a:extLst>
              <a:ext uri="{FF2B5EF4-FFF2-40B4-BE49-F238E27FC236}">
                <a16:creationId xmlns:a16="http://schemas.microsoft.com/office/drawing/2014/main" id="{F2895631-09E8-4BD9-9AC0-8358B3F2B91A}"/>
              </a:ext>
            </a:extLst>
          </p:cNvPr>
          <p:cNvSpPr txBox="1"/>
          <p:nvPr/>
        </p:nvSpPr>
        <p:spPr>
          <a:xfrm>
            <a:off x="4687118" y="1977132"/>
            <a:ext cx="797306" cy="230818"/>
          </a:xfrm>
          <a:prstGeom prst="rect">
            <a:avLst/>
          </a:prstGeom>
          <a:noFill/>
        </p:spPr>
        <p:txBody>
          <a:bodyPr wrap="none" lIns="68566" tIns="34283" rIns="68566" bIns="34283" rtlCol="0">
            <a:spAutoFit/>
          </a:bodyPr>
          <a:lstStyle/>
          <a:p>
            <a:pPr algn="ctr"/>
            <a:r>
              <a:rPr lang="en-AU" sz="1050">
                <a:solidFill>
                  <a:schemeClr val="bg1"/>
                </a:solidFill>
                <a:latin typeface="+mj-lt"/>
                <a:cs typeface="Raleway"/>
              </a:rPr>
              <a:t>10 x phones</a:t>
            </a:r>
            <a:endParaRPr lang="id-ID" sz="1050">
              <a:solidFill>
                <a:schemeClr val="bg1"/>
              </a:solidFill>
              <a:latin typeface="+mj-lt"/>
              <a:cs typeface="Raleway"/>
            </a:endParaRPr>
          </a:p>
        </p:txBody>
      </p:sp>
      <p:sp>
        <p:nvSpPr>
          <p:cNvPr id="55" name="TextBox 54">
            <a:extLst>
              <a:ext uri="{FF2B5EF4-FFF2-40B4-BE49-F238E27FC236}">
                <a16:creationId xmlns:a16="http://schemas.microsoft.com/office/drawing/2014/main" id="{0360B457-7AE2-4428-B5FD-E07B733802D8}"/>
              </a:ext>
            </a:extLst>
          </p:cNvPr>
          <p:cNvSpPr txBox="1"/>
          <p:nvPr/>
        </p:nvSpPr>
        <p:spPr>
          <a:xfrm>
            <a:off x="4347950" y="2223584"/>
            <a:ext cx="1166531" cy="230818"/>
          </a:xfrm>
          <a:prstGeom prst="rect">
            <a:avLst/>
          </a:prstGeom>
          <a:noFill/>
        </p:spPr>
        <p:txBody>
          <a:bodyPr wrap="square" lIns="68566" tIns="34283" rIns="68566" bIns="34283" rtlCol="0">
            <a:spAutoFit/>
          </a:bodyPr>
          <a:lstStyle/>
          <a:p>
            <a:pPr algn="ctr"/>
            <a:r>
              <a:rPr lang="en-AU" sz="1050">
                <a:solidFill>
                  <a:schemeClr val="bg1"/>
                </a:solidFill>
                <a:latin typeface="+mj-lt"/>
                <a:cs typeface="Raleway"/>
              </a:rPr>
              <a:t>Router</a:t>
            </a:r>
            <a:endParaRPr lang="id-ID" sz="1050">
              <a:solidFill>
                <a:schemeClr val="bg1"/>
              </a:solidFill>
              <a:latin typeface="+mj-lt"/>
              <a:cs typeface="Raleway"/>
            </a:endParaRPr>
          </a:p>
        </p:txBody>
      </p:sp>
      <p:sp>
        <p:nvSpPr>
          <p:cNvPr id="23" name="TextBox 22">
            <a:extLst>
              <a:ext uri="{FF2B5EF4-FFF2-40B4-BE49-F238E27FC236}">
                <a16:creationId xmlns:a16="http://schemas.microsoft.com/office/drawing/2014/main" id="{536CAD2F-F94C-4F17-9AF6-79AAF5E8C8E6}"/>
              </a:ext>
            </a:extLst>
          </p:cNvPr>
          <p:cNvSpPr txBox="1"/>
          <p:nvPr/>
        </p:nvSpPr>
        <p:spPr>
          <a:xfrm>
            <a:off x="4375463" y="2445506"/>
            <a:ext cx="1166531" cy="230818"/>
          </a:xfrm>
          <a:prstGeom prst="rect">
            <a:avLst/>
          </a:prstGeom>
          <a:noFill/>
        </p:spPr>
        <p:txBody>
          <a:bodyPr wrap="square" lIns="68566" tIns="34283" rIns="68566" bIns="34283" rtlCol="0">
            <a:spAutoFit/>
          </a:bodyPr>
          <a:lstStyle/>
          <a:p>
            <a:pPr algn="ctr"/>
            <a:r>
              <a:rPr lang="en-AU" sz="1050">
                <a:solidFill>
                  <a:schemeClr val="bg1"/>
                </a:solidFill>
                <a:latin typeface="+mj-lt"/>
                <a:cs typeface="Raleway"/>
              </a:rPr>
              <a:t>1 x iPad</a:t>
            </a:r>
            <a:endParaRPr lang="id-ID" sz="1050">
              <a:solidFill>
                <a:schemeClr val="bg1"/>
              </a:solidFill>
              <a:latin typeface="+mj-lt"/>
              <a:cs typeface="Raleway"/>
            </a:endParaRPr>
          </a:p>
        </p:txBody>
      </p:sp>
      <p:sp>
        <p:nvSpPr>
          <p:cNvPr id="25" name="TextBox 24">
            <a:extLst>
              <a:ext uri="{FF2B5EF4-FFF2-40B4-BE49-F238E27FC236}">
                <a16:creationId xmlns:a16="http://schemas.microsoft.com/office/drawing/2014/main" id="{60BEEED9-67FF-4A5F-A90F-5ADF68E9DC7A}"/>
              </a:ext>
            </a:extLst>
          </p:cNvPr>
          <p:cNvSpPr txBox="1"/>
          <p:nvPr/>
        </p:nvSpPr>
        <p:spPr>
          <a:xfrm>
            <a:off x="4490948" y="2693387"/>
            <a:ext cx="1166531" cy="230818"/>
          </a:xfrm>
          <a:prstGeom prst="rect">
            <a:avLst/>
          </a:prstGeom>
          <a:noFill/>
        </p:spPr>
        <p:txBody>
          <a:bodyPr wrap="square" lIns="68566" tIns="34283" rIns="68566" bIns="34283" rtlCol="0">
            <a:spAutoFit/>
          </a:bodyPr>
          <a:lstStyle/>
          <a:p>
            <a:pPr algn="ctr"/>
            <a:r>
              <a:rPr lang="en-AU" sz="1050">
                <a:solidFill>
                  <a:schemeClr val="bg1"/>
                </a:solidFill>
                <a:latin typeface="+mj-lt"/>
                <a:cs typeface="Raleway"/>
              </a:rPr>
              <a:t>360 Camera</a:t>
            </a:r>
            <a:endParaRPr lang="id-ID" sz="1050">
              <a:solidFill>
                <a:schemeClr val="bg1"/>
              </a:solidFill>
              <a:latin typeface="+mj-lt"/>
              <a:cs typeface="Raleway"/>
            </a:endParaRPr>
          </a:p>
        </p:txBody>
      </p:sp>
      <p:pic>
        <p:nvPicPr>
          <p:cNvPr id="27" name="Picture Placeholder 32">
            <a:extLst>
              <a:ext uri="{FF2B5EF4-FFF2-40B4-BE49-F238E27FC236}">
                <a16:creationId xmlns:a16="http://schemas.microsoft.com/office/drawing/2014/main" id="{BA677FA3-E848-471B-A634-0BFEB01F90A6}"/>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1904" t="7221" r="19218" b="4058"/>
          <a:stretch/>
        </p:blipFill>
        <p:spPr>
          <a:xfrm>
            <a:off x="611769" y="2983807"/>
            <a:ext cx="1349649" cy="1357312"/>
          </a:xfrm>
          <a:prstGeom prst="rect">
            <a:avLst/>
          </a:prstGeom>
        </p:spPr>
      </p:pic>
    </p:spTree>
    <p:extLst>
      <p:ext uri="{BB962C8B-B14F-4D97-AF65-F5344CB8AC3E}">
        <p14:creationId xmlns:p14="http://schemas.microsoft.com/office/powerpoint/2010/main" val="6508774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66FC4D5-4F23-404D-A349-99581EEC497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6128" b="9513"/>
          <a:stretch/>
        </p:blipFill>
        <p:spPr>
          <a:xfrm>
            <a:off x="6923" y="0"/>
            <a:ext cx="9135887" cy="5143500"/>
          </a:xfrm>
          <a:prstGeom prst="rect">
            <a:avLst/>
          </a:prstGeom>
        </p:spPr>
      </p:pic>
      <p:sp>
        <p:nvSpPr>
          <p:cNvPr id="25" name="Rectangle 24">
            <a:extLst>
              <a:ext uri="{FF2B5EF4-FFF2-40B4-BE49-F238E27FC236}">
                <a16:creationId xmlns:a16="http://schemas.microsoft.com/office/drawing/2014/main" id="{7A385BE3-8A14-4ED5-9359-66EBA8FE131D}"/>
              </a:ext>
            </a:extLst>
          </p:cNvPr>
          <p:cNvSpPr/>
          <p:nvPr/>
        </p:nvSpPr>
        <p:spPr>
          <a:xfrm>
            <a:off x="1191" y="7673"/>
            <a:ext cx="9145818" cy="5143500"/>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a:solidFill>
                <a:schemeClr val="bg2">
                  <a:lumMod val="95000"/>
                </a:schemeClr>
              </a:solidFill>
            </a:endParaRPr>
          </a:p>
        </p:txBody>
      </p:sp>
      <p:sp>
        <p:nvSpPr>
          <p:cNvPr id="12" name="Rectangle 11"/>
          <p:cNvSpPr/>
          <p:nvPr/>
        </p:nvSpPr>
        <p:spPr>
          <a:xfrm>
            <a:off x="608761" y="1633807"/>
            <a:ext cx="5537198" cy="135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3" rIns="68566" bIns="34283" rtlCol="0" anchor="ctr"/>
          <a:lstStyle/>
          <a:p>
            <a:pPr algn="ctr"/>
            <a:endParaRPr lang="id-ID" sz="506">
              <a:latin typeface="+mj-lt"/>
            </a:endParaRPr>
          </a:p>
        </p:txBody>
      </p:sp>
      <p:sp>
        <p:nvSpPr>
          <p:cNvPr id="28" name="TextBox 27"/>
          <p:cNvSpPr txBox="1"/>
          <p:nvPr/>
        </p:nvSpPr>
        <p:spPr>
          <a:xfrm>
            <a:off x="900389" y="2663838"/>
            <a:ext cx="906310" cy="230818"/>
          </a:xfrm>
          <a:prstGeom prst="rect">
            <a:avLst/>
          </a:prstGeom>
          <a:noFill/>
        </p:spPr>
        <p:txBody>
          <a:bodyPr wrap="none" lIns="68566" tIns="34283" rIns="68566" bIns="34283" rtlCol="0">
            <a:spAutoFit/>
          </a:bodyPr>
          <a:lstStyle/>
          <a:p>
            <a:pPr algn="ctr"/>
            <a:r>
              <a:rPr lang="en-AU" sz="1050" b="1">
                <a:solidFill>
                  <a:schemeClr val="bg1"/>
                </a:solidFill>
                <a:latin typeface="+mj-lt"/>
                <a:cs typeface="Raleway"/>
              </a:rPr>
              <a:t>Secondary VR</a:t>
            </a:r>
            <a:endParaRPr lang="id-ID" sz="1050" b="1">
              <a:solidFill>
                <a:schemeClr val="bg1"/>
              </a:solidFill>
              <a:latin typeface="+mj-lt"/>
              <a:cs typeface="Raleway"/>
            </a:endParaRPr>
          </a:p>
        </p:txBody>
      </p:sp>
      <p:grpSp>
        <p:nvGrpSpPr>
          <p:cNvPr id="39" name="Group 38"/>
          <p:cNvGrpSpPr/>
          <p:nvPr/>
        </p:nvGrpSpPr>
        <p:grpSpPr>
          <a:xfrm>
            <a:off x="650216" y="668911"/>
            <a:ext cx="1027055" cy="27431"/>
            <a:chOff x="1775295" y="2028842"/>
            <a:chExt cx="3631535" cy="45719"/>
          </a:xfrm>
        </p:grpSpPr>
        <p:sp>
          <p:nvSpPr>
            <p:cNvPr id="40" name="Rectangle 39"/>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1" name="Rectangle 40"/>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4" name="Rectangle 43"/>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5" name="Rectangle 44"/>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6" name="Rectangle 45"/>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9" name="Rectangle 48"/>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grpSp>
      <p:pic>
        <p:nvPicPr>
          <p:cNvPr id="60" name="Picture Placeholder 59">
            <a:extLst>
              <a:ext uri="{FF2B5EF4-FFF2-40B4-BE49-F238E27FC236}">
                <a16:creationId xmlns:a16="http://schemas.microsoft.com/office/drawing/2014/main" id="{F1895B87-B1A9-47FD-A5C3-F2A170F1A3AE}"/>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val="0"/>
              </a:ext>
            </a:extLst>
          </a:blip>
          <a:srcRect l="3930" t="7311" r="3262" b="30958"/>
          <a:stretch/>
        </p:blipFill>
        <p:spPr>
          <a:xfrm>
            <a:off x="606886" y="2991120"/>
            <a:ext cx="1354532" cy="1350000"/>
          </a:xfrm>
        </p:spPr>
      </p:pic>
      <p:sp>
        <p:nvSpPr>
          <p:cNvPr id="58" name="TextBox 57">
            <a:extLst>
              <a:ext uri="{FF2B5EF4-FFF2-40B4-BE49-F238E27FC236}">
                <a16:creationId xmlns:a16="http://schemas.microsoft.com/office/drawing/2014/main" id="{E02AFA04-6F4B-4106-8B34-4368478CFC8E}"/>
              </a:ext>
            </a:extLst>
          </p:cNvPr>
          <p:cNvSpPr txBox="1"/>
          <p:nvPr/>
        </p:nvSpPr>
        <p:spPr>
          <a:xfrm>
            <a:off x="608923" y="771773"/>
            <a:ext cx="2842820" cy="170175"/>
          </a:xfrm>
          <a:prstGeom prst="rect">
            <a:avLst/>
          </a:prstGeom>
          <a:noFill/>
        </p:spPr>
        <p:txBody>
          <a:bodyPr wrap="square" rtlCol="0">
            <a:spAutoFit/>
          </a:bodyPr>
          <a:lstStyle/>
          <a:p>
            <a:r>
              <a:rPr lang="en-AU" sz="506">
                <a:solidFill>
                  <a:schemeClr val="accent1"/>
                </a:solidFill>
                <a:latin typeface="+mj-lt"/>
                <a:cs typeface="Raleway Light"/>
              </a:rPr>
              <a:t>Student and Teacher focused</a:t>
            </a:r>
            <a:endParaRPr lang="id-ID" sz="506">
              <a:solidFill>
                <a:schemeClr val="accent1"/>
              </a:solidFill>
              <a:latin typeface="+mj-lt"/>
              <a:cs typeface="Raleway Light"/>
            </a:endParaRPr>
          </a:p>
        </p:txBody>
      </p:sp>
      <p:pic>
        <p:nvPicPr>
          <p:cNvPr id="70" name="Graphic 69">
            <a:extLst>
              <a:ext uri="{FF2B5EF4-FFF2-40B4-BE49-F238E27FC236}">
                <a16:creationId xmlns:a16="http://schemas.microsoft.com/office/drawing/2014/main" id="{BA4A17F4-8100-44C4-A8AC-648DBEFAB29A}"/>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b="22099"/>
          <a:stretch/>
        </p:blipFill>
        <p:spPr>
          <a:xfrm>
            <a:off x="1014888" y="1878184"/>
            <a:ext cx="677308" cy="659534"/>
          </a:xfrm>
          <a:prstGeom prst="rect">
            <a:avLst/>
          </a:prstGeom>
        </p:spPr>
      </p:pic>
      <p:pic>
        <p:nvPicPr>
          <p:cNvPr id="21" name="Picture 20">
            <a:extLst>
              <a:ext uri="{FF2B5EF4-FFF2-40B4-BE49-F238E27FC236}">
                <a16:creationId xmlns:a16="http://schemas.microsoft.com/office/drawing/2014/main" id="{EA2B73BF-8781-4199-AF7F-7AF8FB9B9C36}"/>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17443" t="515" r="17716" b="1062"/>
          <a:stretch/>
        </p:blipFill>
        <p:spPr>
          <a:xfrm>
            <a:off x="1961418" y="1633807"/>
            <a:ext cx="2672529" cy="2707312"/>
          </a:xfrm>
          <a:prstGeom prst="rect">
            <a:avLst/>
          </a:prstGeom>
        </p:spPr>
      </p:pic>
      <p:sp>
        <p:nvSpPr>
          <p:cNvPr id="52" name="TextBox 51">
            <a:extLst>
              <a:ext uri="{FF2B5EF4-FFF2-40B4-BE49-F238E27FC236}">
                <a16:creationId xmlns:a16="http://schemas.microsoft.com/office/drawing/2014/main" id="{0EFE21D3-19F9-4FCF-BDF8-B6AC1A74366E}"/>
              </a:ext>
            </a:extLst>
          </p:cNvPr>
          <p:cNvSpPr txBox="1"/>
          <p:nvPr/>
        </p:nvSpPr>
        <p:spPr>
          <a:xfrm>
            <a:off x="4732573" y="1823626"/>
            <a:ext cx="816542" cy="230818"/>
          </a:xfrm>
          <a:prstGeom prst="rect">
            <a:avLst/>
          </a:prstGeom>
          <a:noFill/>
        </p:spPr>
        <p:txBody>
          <a:bodyPr wrap="none" lIns="68566" tIns="34283" rIns="68566" bIns="34283" rtlCol="0">
            <a:spAutoFit/>
          </a:bodyPr>
          <a:lstStyle/>
          <a:p>
            <a:r>
              <a:rPr lang="en-AU" sz="1050">
                <a:solidFill>
                  <a:schemeClr val="bg1"/>
                </a:solidFill>
                <a:latin typeface="+mj-lt"/>
                <a:cs typeface="Raleway"/>
              </a:rPr>
              <a:t>2 x headsets</a:t>
            </a:r>
            <a:endParaRPr lang="id-ID" sz="1050">
              <a:solidFill>
                <a:schemeClr val="bg1"/>
              </a:solidFill>
              <a:latin typeface="+mj-lt"/>
              <a:cs typeface="Raleway"/>
            </a:endParaRPr>
          </a:p>
        </p:txBody>
      </p:sp>
      <p:sp>
        <p:nvSpPr>
          <p:cNvPr id="53" name="TextBox 52">
            <a:extLst>
              <a:ext uri="{FF2B5EF4-FFF2-40B4-BE49-F238E27FC236}">
                <a16:creationId xmlns:a16="http://schemas.microsoft.com/office/drawing/2014/main" id="{F2895631-09E8-4BD9-9AC0-8358B3F2B91A}"/>
              </a:ext>
            </a:extLst>
          </p:cNvPr>
          <p:cNvSpPr txBox="1"/>
          <p:nvPr/>
        </p:nvSpPr>
        <p:spPr>
          <a:xfrm>
            <a:off x="4732573" y="2080507"/>
            <a:ext cx="1007299" cy="230818"/>
          </a:xfrm>
          <a:prstGeom prst="rect">
            <a:avLst/>
          </a:prstGeom>
          <a:noFill/>
        </p:spPr>
        <p:txBody>
          <a:bodyPr wrap="none" lIns="68566" tIns="34283" rIns="68566" bIns="34283" rtlCol="0">
            <a:spAutoFit/>
          </a:bodyPr>
          <a:lstStyle/>
          <a:p>
            <a:r>
              <a:rPr lang="en-AU" sz="1050">
                <a:solidFill>
                  <a:schemeClr val="bg1"/>
                </a:solidFill>
                <a:latin typeface="+mj-lt"/>
                <a:cs typeface="Raleway"/>
              </a:rPr>
              <a:t>1 x Backpack PC</a:t>
            </a:r>
            <a:endParaRPr lang="id-ID" sz="1050">
              <a:solidFill>
                <a:schemeClr val="bg1"/>
              </a:solidFill>
              <a:latin typeface="+mj-lt"/>
              <a:cs typeface="Raleway"/>
            </a:endParaRPr>
          </a:p>
        </p:txBody>
      </p:sp>
      <p:sp>
        <p:nvSpPr>
          <p:cNvPr id="54" name="TextBox 53">
            <a:extLst>
              <a:ext uri="{FF2B5EF4-FFF2-40B4-BE49-F238E27FC236}">
                <a16:creationId xmlns:a16="http://schemas.microsoft.com/office/drawing/2014/main" id="{E96A1A36-EEDD-4437-88DC-87D79F32834B}"/>
              </a:ext>
            </a:extLst>
          </p:cNvPr>
          <p:cNvSpPr txBox="1"/>
          <p:nvPr/>
        </p:nvSpPr>
        <p:spPr>
          <a:xfrm>
            <a:off x="4732574" y="2322643"/>
            <a:ext cx="1103479" cy="230818"/>
          </a:xfrm>
          <a:prstGeom prst="rect">
            <a:avLst/>
          </a:prstGeom>
          <a:noFill/>
        </p:spPr>
        <p:txBody>
          <a:bodyPr wrap="none" lIns="68566" tIns="34283" rIns="68566" bIns="34283" rtlCol="0">
            <a:spAutoFit/>
          </a:bodyPr>
          <a:lstStyle/>
          <a:p>
            <a:r>
              <a:rPr lang="en-AU" sz="1050">
                <a:solidFill>
                  <a:schemeClr val="bg1"/>
                </a:solidFill>
                <a:latin typeface="+mj-lt"/>
                <a:cs typeface="Raleway"/>
              </a:rPr>
              <a:t>4 x Hand Controls</a:t>
            </a:r>
            <a:endParaRPr lang="id-ID" sz="1050">
              <a:solidFill>
                <a:schemeClr val="bg1"/>
              </a:solidFill>
              <a:latin typeface="+mj-lt"/>
              <a:cs typeface="Raleway"/>
            </a:endParaRPr>
          </a:p>
        </p:txBody>
      </p:sp>
      <p:sp>
        <p:nvSpPr>
          <p:cNvPr id="22" name="TextBox 21">
            <a:extLst>
              <a:ext uri="{FF2B5EF4-FFF2-40B4-BE49-F238E27FC236}">
                <a16:creationId xmlns:a16="http://schemas.microsoft.com/office/drawing/2014/main" id="{8DECD4CC-8306-4AD7-B566-4EB9B513D23E}"/>
              </a:ext>
            </a:extLst>
          </p:cNvPr>
          <p:cNvSpPr txBox="1"/>
          <p:nvPr/>
        </p:nvSpPr>
        <p:spPr>
          <a:xfrm>
            <a:off x="4732573" y="2564780"/>
            <a:ext cx="1166531" cy="230818"/>
          </a:xfrm>
          <a:prstGeom prst="rect">
            <a:avLst/>
          </a:prstGeom>
          <a:noFill/>
        </p:spPr>
        <p:txBody>
          <a:bodyPr wrap="square" lIns="68566" tIns="34283" rIns="68566" bIns="34283" rtlCol="0">
            <a:spAutoFit/>
          </a:bodyPr>
          <a:lstStyle/>
          <a:p>
            <a:r>
              <a:rPr lang="en-AU" sz="1050">
                <a:solidFill>
                  <a:schemeClr val="bg1"/>
                </a:solidFill>
                <a:latin typeface="+mj-lt"/>
                <a:cs typeface="Raleway"/>
              </a:rPr>
              <a:t>360 Camera</a:t>
            </a:r>
            <a:endParaRPr lang="id-ID" sz="1050">
              <a:solidFill>
                <a:schemeClr val="bg1"/>
              </a:solidFill>
              <a:latin typeface="+mj-lt"/>
              <a:cs typeface="Raleway"/>
            </a:endParaRPr>
          </a:p>
        </p:txBody>
      </p:sp>
      <p:sp>
        <p:nvSpPr>
          <p:cNvPr id="23" name="TextBox 22">
            <a:extLst>
              <a:ext uri="{FF2B5EF4-FFF2-40B4-BE49-F238E27FC236}">
                <a16:creationId xmlns:a16="http://schemas.microsoft.com/office/drawing/2014/main" id="{06918FB5-F9E7-4BFE-915F-588445685243}"/>
              </a:ext>
            </a:extLst>
          </p:cNvPr>
          <p:cNvSpPr txBox="1"/>
          <p:nvPr/>
        </p:nvSpPr>
        <p:spPr>
          <a:xfrm>
            <a:off x="606886" y="223206"/>
            <a:ext cx="5044871" cy="438582"/>
          </a:xfrm>
          <a:prstGeom prst="rect">
            <a:avLst/>
          </a:prstGeom>
          <a:noFill/>
        </p:spPr>
        <p:txBody>
          <a:bodyPr wrap="square" rtlCol="0">
            <a:spAutoFit/>
          </a:bodyPr>
          <a:lstStyle/>
          <a:p>
            <a:r>
              <a:rPr lang="en-AU" sz="2250" b="1" dirty="0">
                <a:solidFill>
                  <a:schemeClr val="bg2">
                    <a:lumMod val="95000"/>
                  </a:schemeClr>
                </a:solidFill>
                <a:latin typeface="+mj-lt"/>
                <a:cs typeface="Segoe UI" panose="020B0502040204020203" pitchFamily="34" charset="0"/>
              </a:rPr>
              <a:t>STEM</a:t>
            </a:r>
            <a:r>
              <a:rPr lang="en-AU" sz="2250" dirty="0">
                <a:solidFill>
                  <a:schemeClr val="bg2">
                    <a:lumMod val="95000"/>
                  </a:schemeClr>
                </a:solidFill>
                <a:latin typeface="+mj-lt"/>
                <a:cs typeface="Segoe UI" panose="020B0502040204020203" pitchFamily="34" charset="0"/>
              </a:rPr>
              <a:t>Share Kits</a:t>
            </a:r>
            <a:endParaRPr lang="id-ID" sz="2250" dirty="0">
              <a:solidFill>
                <a:schemeClr val="bg2">
                  <a:lumMod val="95000"/>
                </a:schemeClr>
              </a:solidFill>
              <a:latin typeface="+mj-lt"/>
              <a:cs typeface="Segoe UI" panose="020B0502040204020203" pitchFamily="34" charset="0"/>
            </a:endParaRPr>
          </a:p>
        </p:txBody>
      </p:sp>
    </p:spTree>
    <p:extLst>
      <p:ext uri="{BB962C8B-B14F-4D97-AF65-F5344CB8AC3E}">
        <p14:creationId xmlns:p14="http://schemas.microsoft.com/office/powerpoint/2010/main" val="37811634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BF1130-83CC-463A-82C5-0DAA67EA28B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6128" b="9513"/>
          <a:stretch/>
        </p:blipFill>
        <p:spPr>
          <a:xfrm>
            <a:off x="6923" y="0"/>
            <a:ext cx="9135887" cy="5143500"/>
          </a:xfrm>
          <a:prstGeom prst="rect">
            <a:avLst/>
          </a:prstGeom>
        </p:spPr>
      </p:pic>
      <p:sp>
        <p:nvSpPr>
          <p:cNvPr id="24" name="Rectangle 23">
            <a:extLst>
              <a:ext uri="{FF2B5EF4-FFF2-40B4-BE49-F238E27FC236}">
                <a16:creationId xmlns:a16="http://schemas.microsoft.com/office/drawing/2014/main" id="{60D54E78-EF1D-4E20-9922-5CB31ABFD0AC}"/>
              </a:ext>
            </a:extLst>
          </p:cNvPr>
          <p:cNvSpPr/>
          <p:nvPr/>
        </p:nvSpPr>
        <p:spPr>
          <a:xfrm>
            <a:off x="-8741" y="0"/>
            <a:ext cx="9145818" cy="5143500"/>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a:solidFill>
                <a:schemeClr val="bg2">
                  <a:lumMod val="95000"/>
                </a:schemeClr>
              </a:solidFill>
            </a:endParaRPr>
          </a:p>
        </p:txBody>
      </p:sp>
      <p:sp>
        <p:nvSpPr>
          <p:cNvPr id="13" name="Rectangle 12"/>
          <p:cNvSpPr/>
          <p:nvPr/>
        </p:nvSpPr>
        <p:spPr>
          <a:xfrm>
            <a:off x="606886" y="2979160"/>
            <a:ext cx="5443061" cy="135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3" rIns="68566" bIns="34283" rtlCol="0" anchor="ctr"/>
          <a:lstStyle/>
          <a:p>
            <a:pPr algn="ctr"/>
            <a:endParaRPr lang="id-ID" sz="506">
              <a:latin typeface="+mj-lt"/>
            </a:endParaRPr>
          </a:p>
        </p:txBody>
      </p:sp>
      <p:sp>
        <p:nvSpPr>
          <p:cNvPr id="48" name="TextBox 47"/>
          <p:cNvSpPr txBox="1"/>
          <p:nvPr/>
        </p:nvSpPr>
        <p:spPr>
          <a:xfrm>
            <a:off x="1007064" y="3835012"/>
            <a:ext cx="601740" cy="392401"/>
          </a:xfrm>
          <a:prstGeom prst="rect">
            <a:avLst/>
          </a:prstGeom>
          <a:noFill/>
        </p:spPr>
        <p:txBody>
          <a:bodyPr wrap="none" lIns="68566" tIns="34283" rIns="68566" bIns="34283" rtlCol="0">
            <a:spAutoFit/>
          </a:bodyPr>
          <a:lstStyle/>
          <a:p>
            <a:pPr algn="ctr"/>
            <a:r>
              <a:rPr lang="en-AU" sz="1050" b="1">
                <a:solidFill>
                  <a:schemeClr val="bg1"/>
                </a:solidFill>
                <a:latin typeface="+mj-lt"/>
                <a:cs typeface="Raleway"/>
              </a:rPr>
              <a:t>Coding </a:t>
            </a:r>
          </a:p>
          <a:p>
            <a:pPr algn="ctr"/>
            <a:r>
              <a:rPr lang="en-AU" sz="1050" b="1">
                <a:solidFill>
                  <a:schemeClr val="bg1"/>
                </a:solidFill>
                <a:latin typeface="+mj-lt"/>
                <a:cs typeface="Raleway"/>
              </a:rPr>
              <a:t>(Virtual)</a:t>
            </a:r>
            <a:endParaRPr lang="id-ID" sz="1050" b="1">
              <a:solidFill>
                <a:schemeClr val="bg1"/>
              </a:solidFill>
              <a:latin typeface="+mj-lt"/>
              <a:cs typeface="Raleway"/>
            </a:endParaRPr>
          </a:p>
        </p:txBody>
      </p:sp>
      <p:grpSp>
        <p:nvGrpSpPr>
          <p:cNvPr id="39" name="Group 38"/>
          <p:cNvGrpSpPr/>
          <p:nvPr/>
        </p:nvGrpSpPr>
        <p:grpSpPr>
          <a:xfrm>
            <a:off x="650216" y="668911"/>
            <a:ext cx="1027055" cy="27431"/>
            <a:chOff x="1775295" y="2028842"/>
            <a:chExt cx="3631535" cy="45719"/>
          </a:xfrm>
        </p:grpSpPr>
        <p:sp>
          <p:nvSpPr>
            <p:cNvPr id="40" name="Rectangle 39"/>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1" name="Rectangle 40"/>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4" name="Rectangle 43"/>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5" name="Rectangle 44"/>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6" name="Rectangle 45"/>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9" name="Rectangle 48"/>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grpSp>
      <p:pic>
        <p:nvPicPr>
          <p:cNvPr id="33" name="Picture Placeholder 32">
            <a:extLst>
              <a:ext uri="{FF2B5EF4-FFF2-40B4-BE49-F238E27FC236}">
                <a16:creationId xmlns:a16="http://schemas.microsoft.com/office/drawing/2014/main" id="{D724BF50-DF65-4D65-B153-364A849A4287}"/>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val="0"/>
              </a:ext>
            </a:extLst>
          </a:blip>
          <a:srcRect l="16488" t="643" r="17577"/>
          <a:stretch/>
        </p:blipFill>
        <p:spPr>
          <a:xfrm>
            <a:off x="609417" y="1621847"/>
            <a:ext cx="1349649" cy="1357313"/>
          </a:xfrm>
        </p:spPr>
      </p:pic>
      <p:sp>
        <p:nvSpPr>
          <p:cNvPr id="58" name="TextBox 57">
            <a:extLst>
              <a:ext uri="{FF2B5EF4-FFF2-40B4-BE49-F238E27FC236}">
                <a16:creationId xmlns:a16="http://schemas.microsoft.com/office/drawing/2014/main" id="{E02AFA04-6F4B-4106-8B34-4368478CFC8E}"/>
              </a:ext>
            </a:extLst>
          </p:cNvPr>
          <p:cNvSpPr txBox="1"/>
          <p:nvPr/>
        </p:nvSpPr>
        <p:spPr>
          <a:xfrm>
            <a:off x="608923" y="771773"/>
            <a:ext cx="2842820" cy="170175"/>
          </a:xfrm>
          <a:prstGeom prst="rect">
            <a:avLst/>
          </a:prstGeom>
          <a:noFill/>
        </p:spPr>
        <p:txBody>
          <a:bodyPr wrap="square" rtlCol="0">
            <a:spAutoFit/>
          </a:bodyPr>
          <a:lstStyle/>
          <a:p>
            <a:r>
              <a:rPr lang="en-AU" sz="506">
                <a:solidFill>
                  <a:schemeClr val="accent1"/>
                </a:solidFill>
                <a:latin typeface="+mj-lt"/>
                <a:cs typeface="Raleway Light"/>
              </a:rPr>
              <a:t>Student and Teacher focused</a:t>
            </a:r>
            <a:endParaRPr lang="id-ID" sz="506">
              <a:solidFill>
                <a:schemeClr val="accent1"/>
              </a:solidFill>
              <a:latin typeface="+mj-lt"/>
              <a:cs typeface="Raleway Light"/>
            </a:endParaRPr>
          </a:p>
        </p:txBody>
      </p:sp>
      <p:pic>
        <p:nvPicPr>
          <p:cNvPr id="76" name="Graphic 75">
            <a:extLst>
              <a:ext uri="{FF2B5EF4-FFF2-40B4-BE49-F238E27FC236}">
                <a16:creationId xmlns:a16="http://schemas.microsoft.com/office/drawing/2014/main" id="{89150A58-F173-4BD3-941E-B7716394D9F5}"/>
              </a:ext>
            </a:extLst>
          </p:cNvPr>
          <p:cNvPicPr>
            <a:picLocks noChangeAspect="1"/>
          </p:cNvPicPr>
          <p:nvPr/>
        </p:nvPicPr>
        <p:blipFill rotWithShape="1">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t="9835" b="27053"/>
          <a:stretch/>
        </p:blipFill>
        <p:spPr>
          <a:xfrm>
            <a:off x="910864" y="3188660"/>
            <a:ext cx="797118" cy="628841"/>
          </a:xfrm>
          <a:prstGeom prst="rect">
            <a:avLst/>
          </a:prstGeom>
        </p:spPr>
      </p:pic>
      <p:pic>
        <p:nvPicPr>
          <p:cNvPr id="20" name="Picture 19">
            <a:extLst>
              <a:ext uri="{FF2B5EF4-FFF2-40B4-BE49-F238E27FC236}">
                <a16:creationId xmlns:a16="http://schemas.microsoft.com/office/drawing/2014/main" id="{DC0A44B9-0D33-4BE0-AD41-1C2F6A853AF8}"/>
              </a:ext>
            </a:extLst>
          </p:cNvPr>
          <p:cNvPicPr>
            <a:picLocks noChangeAspect="1"/>
          </p:cNvPicPr>
          <p:nvPr/>
        </p:nvPicPr>
        <p:blipFill rotWithShape="1">
          <a:blip r:embed="rId7"/>
          <a:srcRect l="21472" r="22274" b="2130"/>
          <a:stretch/>
        </p:blipFill>
        <p:spPr>
          <a:xfrm>
            <a:off x="1956534" y="1625127"/>
            <a:ext cx="2474608" cy="2700754"/>
          </a:xfrm>
          <a:prstGeom prst="rect">
            <a:avLst/>
          </a:prstGeom>
        </p:spPr>
      </p:pic>
      <p:sp>
        <p:nvSpPr>
          <p:cNvPr id="52" name="TextBox 51">
            <a:extLst>
              <a:ext uri="{FF2B5EF4-FFF2-40B4-BE49-F238E27FC236}">
                <a16:creationId xmlns:a16="http://schemas.microsoft.com/office/drawing/2014/main" id="{37DE9BBB-A3A0-4E0F-B324-A4DD41726C32}"/>
              </a:ext>
            </a:extLst>
          </p:cNvPr>
          <p:cNvSpPr txBox="1"/>
          <p:nvPr/>
        </p:nvSpPr>
        <p:spPr>
          <a:xfrm>
            <a:off x="4599310" y="3086185"/>
            <a:ext cx="965044" cy="230818"/>
          </a:xfrm>
          <a:prstGeom prst="rect">
            <a:avLst/>
          </a:prstGeom>
          <a:noFill/>
        </p:spPr>
        <p:txBody>
          <a:bodyPr wrap="square" lIns="68566" tIns="34283" rIns="68566" bIns="34283" rtlCol="0">
            <a:spAutoFit/>
          </a:bodyPr>
          <a:lstStyle/>
          <a:p>
            <a:pPr algn="ctr"/>
            <a:r>
              <a:rPr lang="en-AU" sz="1050">
                <a:solidFill>
                  <a:schemeClr val="bg1"/>
                </a:solidFill>
                <a:latin typeface="+mj-lt"/>
                <a:cs typeface="Raleway"/>
              </a:rPr>
              <a:t>Scratch Junior</a:t>
            </a:r>
            <a:endParaRPr lang="id-ID" sz="1050">
              <a:solidFill>
                <a:schemeClr val="bg1"/>
              </a:solidFill>
              <a:latin typeface="+mj-lt"/>
              <a:cs typeface="Raleway"/>
            </a:endParaRPr>
          </a:p>
        </p:txBody>
      </p:sp>
      <p:sp>
        <p:nvSpPr>
          <p:cNvPr id="53" name="TextBox 52">
            <a:extLst>
              <a:ext uri="{FF2B5EF4-FFF2-40B4-BE49-F238E27FC236}">
                <a16:creationId xmlns:a16="http://schemas.microsoft.com/office/drawing/2014/main" id="{6DF9E66D-BD09-431B-BC70-7569046D6941}"/>
              </a:ext>
            </a:extLst>
          </p:cNvPr>
          <p:cNvSpPr txBox="1"/>
          <p:nvPr/>
        </p:nvSpPr>
        <p:spPr>
          <a:xfrm>
            <a:off x="4599310" y="3313409"/>
            <a:ext cx="569503" cy="230818"/>
          </a:xfrm>
          <a:prstGeom prst="rect">
            <a:avLst/>
          </a:prstGeom>
          <a:noFill/>
        </p:spPr>
        <p:txBody>
          <a:bodyPr wrap="square" lIns="68566" tIns="34283" rIns="68566" bIns="34283" rtlCol="0">
            <a:spAutoFit/>
          </a:bodyPr>
          <a:lstStyle/>
          <a:p>
            <a:pPr algn="ctr"/>
            <a:r>
              <a:rPr lang="en-AU" sz="1050">
                <a:solidFill>
                  <a:schemeClr val="bg1"/>
                </a:solidFill>
                <a:latin typeface="+mj-lt"/>
                <a:cs typeface="Raleway"/>
              </a:rPr>
              <a:t>Scratch</a:t>
            </a:r>
            <a:endParaRPr lang="id-ID" sz="1050">
              <a:solidFill>
                <a:schemeClr val="bg1"/>
              </a:solidFill>
              <a:latin typeface="+mj-lt"/>
              <a:cs typeface="Raleway"/>
            </a:endParaRPr>
          </a:p>
        </p:txBody>
      </p:sp>
      <p:sp>
        <p:nvSpPr>
          <p:cNvPr id="54" name="TextBox 53">
            <a:extLst>
              <a:ext uri="{FF2B5EF4-FFF2-40B4-BE49-F238E27FC236}">
                <a16:creationId xmlns:a16="http://schemas.microsoft.com/office/drawing/2014/main" id="{AD9FC358-D145-4CC9-AE8E-2A21863FDF4A}"/>
              </a:ext>
            </a:extLst>
          </p:cNvPr>
          <p:cNvSpPr txBox="1"/>
          <p:nvPr/>
        </p:nvSpPr>
        <p:spPr>
          <a:xfrm>
            <a:off x="4606442" y="3555583"/>
            <a:ext cx="1197680" cy="230818"/>
          </a:xfrm>
          <a:prstGeom prst="rect">
            <a:avLst/>
          </a:prstGeom>
          <a:noFill/>
        </p:spPr>
        <p:txBody>
          <a:bodyPr wrap="square" lIns="68566" tIns="34283" rIns="68566" bIns="34283" rtlCol="0">
            <a:spAutoFit/>
          </a:bodyPr>
          <a:lstStyle/>
          <a:p>
            <a:pPr algn="ctr"/>
            <a:r>
              <a:rPr lang="en-AU" sz="1050">
                <a:solidFill>
                  <a:schemeClr val="bg1"/>
                </a:solidFill>
                <a:latin typeface="+mj-lt"/>
                <a:cs typeface="Raleway"/>
              </a:rPr>
              <a:t>Swift Playgrounds</a:t>
            </a:r>
            <a:endParaRPr lang="id-ID" sz="1050">
              <a:solidFill>
                <a:schemeClr val="bg1"/>
              </a:solidFill>
              <a:latin typeface="+mj-lt"/>
              <a:cs typeface="Raleway"/>
            </a:endParaRPr>
          </a:p>
        </p:txBody>
      </p:sp>
      <p:sp>
        <p:nvSpPr>
          <p:cNvPr id="55" name="TextBox 54">
            <a:extLst>
              <a:ext uri="{FF2B5EF4-FFF2-40B4-BE49-F238E27FC236}">
                <a16:creationId xmlns:a16="http://schemas.microsoft.com/office/drawing/2014/main" id="{DE941660-FA2C-4304-A521-9C9D85ECE6E8}"/>
              </a:ext>
            </a:extLst>
          </p:cNvPr>
          <p:cNvSpPr txBox="1"/>
          <p:nvPr/>
        </p:nvSpPr>
        <p:spPr>
          <a:xfrm>
            <a:off x="4606442" y="3782808"/>
            <a:ext cx="2163011" cy="392401"/>
          </a:xfrm>
          <a:prstGeom prst="rect">
            <a:avLst/>
          </a:prstGeom>
          <a:noFill/>
        </p:spPr>
        <p:txBody>
          <a:bodyPr wrap="square" lIns="68566" tIns="34283" rIns="68566" bIns="34283" rtlCol="0">
            <a:spAutoFit/>
          </a:bodyPr>
          <a:lstStyle/>
          <a:p>
            <a:r>
              <a:rPr lang="en-AU" sz="1050">
                <a:solidFill>
                  <a:schemeClr val="bg1"/>
                </a:solidFill>
                <a:latin typeface="+mj-lt"/>
                <a:cs typeface="Raleway"/>
              </a:rPr>
              <a:t>Minecraft Education </a:t>
            </a:r>
          </a:p>
          <a:p>
            <a:r>
              <a:rPr lang="en-AU" sz="1050">
                <a:solidFill>
                  <a:schemeClr val="bg1"/>
                </a:solidFill>
                <a:latin typeface="+mj-lt"/>
                <a:cs typeface="Raleway"/>
              </a:rPr>
              <a:t>Edition: </a:t>
            </a:r>
            <a:r>
              <a:rPr lang="en-AU" sz="1050" err="1">
                <a:solidFill>
                  <a:schemeClr val="bg1"/>
                </a:solidFill>
                <a:latin typeface="+mj-lt"/>
                <a:cs typeface="Raleway"/>
              </a:rPr>
              <a:t>MakeCode</a:t>
            </a:r>
            <a:endParaRPr lang="id-ID" sz="1050">
              <a:solidFill>
                <a:schemeClr val="bg1"/>
              </a:solidFill>
              <a:latin typeface="+mj-lt"/>
              <a:cs typeface="Raleway"/>
            </a:endParaRPr>
          </a:p>
        </p:txBody>
      </p:sp>
      <p:sp>
        <p:nvSpPr>
          <p:cNvPr id="22" name="TextBox 21">
            <a:extLst>
              <a:ext uri="{FF2B5EF4-FFF2-40B4-BE49-F238E27FC236}">
                <a16:creationId xmlns:a16="http://schemas.microsoft.com/office/drawing/2014/main" id="{DA6B05D3-1D16-44D8-B757-48121D70583F}"/>
              </a:ext>
            </a:extLst>
          </p:cNvPr>
          <p:cNvSpPr txBox="1"/>
          <p:nvPr/>
        </p:nvSpPr>
        <p:spPr>
          <a:xfrm>
            <a:off x="606886" y="223206"/>
            <a:ext cx="5044871" cy="438582"/>
          </a:xfrm>
          <a:prstGeom prst="rect">
            <a:avLst/>
          </a:prstGeom>
          <a:noFill/>
        </p:spPr>
        <p:txBody>
          <a:bodyPr wrap="square" rtlCol="0">
            <a:spAutoFit/>
          </a:bodyPr>
          <a:lstStyle/>
          <a:p>
            <a:r>
              <a:rPr lang="en-AU" sz="2250" b="1" dirty="0">
                <a:solidFill>
                  <a:schemeClr val="bg2">
                    <a:lumMod val="95000"/>
                  </a:schemeClr>
                </a:solidFill>
                <a:latin typeface="+mj-lt"/>
                <a:cs typeface="Segoe UI" panose="020B0502040204020203" pitchFamily="34" charset="0"/>
              </a:rPr>
              <a:t>STEM</a:t>
            </a:r>
            <a:r>
              <a:rPr lang="en-AU" sz="2250" dirty="0">
                <a:solidFill>
                  <a:schemeClr val="bg2">
                    <a:lumMod val="95000"/>
                  </a:schemeClr>
                </a:solidFill>
                <a:latin typeface="+mj-lt"/>
                <a:cs typeface="Segoe UI" panose="020B0502040204020203" pitchFamily="34" charset="0"/>
              </a:rPr>
              <a:t>Share Kits</a:t>
            </a:r>
            <a:endParaRPr lang="id-ID" sz="2250" dirty="0">
              <a:solidFill>
                <a:schemeClr val="bg2">
                  <a:lumMod val="95000"/>
                </a:schemeClr>
              </a:solidFill>
              <a:latin typeface="+mj-lt"/>
              <a:cs typeface="Segoe UI" panose="020B0502040204020203" pitchFamily="34" charset="0"/>
            </a:endParaRPr>
          </a:p>
        </p:txBody>
      </p:sp>
    </p:spTree>
    <p:extLst>
      <p:ext uri="{BB962C8B-B14F-4D97-AF65-F5344CB8AC3E}">
        <p14:creationId xmlns:p14="http://schemas.microsoft.com/office/powerpoint/2010/main" val="20476984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240F8-ABA8-4A55-9C52-FB79D527F2B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693"/>
          <a:stretch/>
        </p:blipFill>
        <p:spPr>
          <a:xfrm>
            <a:off x="-39921" y="0"/>
            <a:ext cx="9223842" cy="5928561"/>
          </a:xfrm>
          <a:prstGeom prst="rect">
            <a:avLst/>
          </a:prstGeom>
        </p:spPr>
      </p:pic>
      <p:sp>
        <p:nvSpPr>
          <p:cNvPr id="106" name="Rectangle 105">
            <a:extLst>
              <a:ext uri="{FF2B5EF4-FFF2-40B4-BE49-F238E27FC236}">
                <a16:creationId xmlns:a16="http://schemas.microsoft.com/office/drawing/2014/main" id="{08FDC0A9-EC0E-499A-B3E9-427490E7866D}"/>
              </a:ext>
            </a:extLst>
          </p:cNvPr>
          <p:cNvSpPr/>
          <p:nvPr/>
        </p:nvSpPr>
        <p:spPr>
          <a:xfrm>
            <a:off x="-39921" y="0"/>
            <a:ext cx="9223842" cy="5928561"/>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baseline="-25000">
              <a:solidFill>
                <a:schemeClr val="bg2">
                  <a:lumMod val="95000"/>
                </a:schemeClr>
              </a:solidFill>
            </a:endParaRPr>
          </a:p>
        </p:txBody>
      </p:sp>
      <p:sp>
        <p:nvSpPr>
          <p:cNvPr id="4" name="TextBox 3">
            <a:extLst>
              <a:ext uri="{FF2B5EF4-FFF2-40B4-BE49-F238E27FC236}">
                <a16:creationId xmlns:a16="http://schemas.microsoft.com/office/drawing/2014/main" id="{45E80DF0-40BA-7F4A-B622-D37A4630015C}"/>
              </a:ext>
            </a:extLst>
          </p:cNvPr>
          <p:cNvSpPr txBox="1"/>
          <p:nvPr/>
        </p:nvSpPr>
        <p:spPr>
          <a:xfrm>
            <a:off x="607919" y="123478"/>
            <a:ext cx="5043558" cy="438582"/>
          </a:xfrm>
          <a:prstGeom prst="rect">
            <a:avLst/>
          </a:prstGeom>
          <a:noFill/>
        </p:spPr>
        <p:txBody>
          <a:bodyPr wrap="square" rtlCol="0">
            <a:spAutoFit/>
          </a:bodyPr>
          <a:lstStyle/>
          <a:p>
            <a:r>
              <a:rPr lang="en-AU" sz="2250" b="1" dirty="0" err="1">
                <a:solidFill>
                  <a:schemeClr val="bg1"/>
                </a:solidFill>
                <a:latin typeface="Segoe UI" panose="020B0502040204020203" pitchFamily="34" charset="0"/>
                <a:cs typeface="Segoe UI" panose="020B0502040204020203" pitchFamily="34" charset="0"/>
              </a:rPr>
              <a:t>STEMShare</a:t>
            </a:r>
            <a:r>
              <a:rPr lang="en-AU" sz="2250" b="1" dirty="0">
                <a:solidFill>
                  <a:schemeClr val="bg1"/>
                </a:solidFill>
                <a:latin typeface="Segoe UI" panose="020B0502040204020203" pitchFamily="34" charset="0"/>
                <a:cs typeface="Segoe UI" panose="020B0502040204020203" pitchFamily="34" charset="0"/>
              </a:rPr>
              <a:t> Community Project – Go Live</a:t>
            </a:r>
            <a:endParaRPr lang="id-ID" sz="2250" dirty="0">
              <a:solidFill>
                <a:schemeClr val="bg1"/>
              </a:solidFill>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7C6DAAE1-339E-CB48-9B9A-06563E468B60}"/>
              </a:ext>
            </a:extLst>
          </p:cNvPr>
          <p:cNvGrpSpPr/>
          <p:nvPr/>
        </p:nvGrpSpPr>
        <p:grpSpPr>
          <a:xfrm>
            <a:off x="651238" y="555526"/>
            <a:ext cx="1026787" cy="27424"/>
            <a:chOff x="1775295" y="2028842"/>
            <a:chExt cx="3631535" cy="45719"/>
          </a:xfrm>
        </p:grpSpPr>
        <p:sp>
          <p:nvSpPr>
            <p:cNvPr id="6" name="Rectangle 5">
              <a:extLst>
                <a:ext uri="{FF2B5EF4-FFF2-40B4-BE49-F238E27FC236}">
                  <a16:creationId xmlns:a16="http://schemas.microsoft.com/office/drawing/2014/main" id="{CD8FC907-A3D1-D443-944C-7E6A551D310E}"/>
                </a:ext>
              </a:extLst>
            </p:cNvPr>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01" tIns="45701" rIns="91401" bIns="45701" rtlCol="0" anchor="ctr"/>
            <a:lstStyle/>
            <a:p>
              <a:pPr algn="ctr"/>
              <a:endParaRPr lang="en-US" sz="675">
                <a:solidFill>
                  <a:schemeClr val="bg1"/>
                </a:solidFill>
              </a:endParaRPr>
            </a:p>
          </p:txBody>
        </p:sp>
        <p:sp>
          <p:nvSpPr>
            <p:cNvPr id="7" name="Rectangle 6">
              <a:extLst>
                <a:ext uri="{FF2B5EF4-FFF2-40B4-BE49-F238E27FC236}">
                  <a16:creationId xmlns:a16="http://schemas.microsoft.com/office/drawing/2014/main" id="{80AE8FD6-8486-A941-8727-8CF9EE317AC1}"/>
                </a:ext>
              </a:extLst>
            </p:cNvPr>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01" tIns="45701" rIns="91401" bIns="45701" rtlCol="0" anchor="ctr"/>
            <a:lstStyle/>
            <a:p>
              <a:pPr algn="ctr"/>
              <a:endParaRPr lang="en-US" sz="675">
                <a:solidFill>
                  <a:schemeClr val="bg1"/>
                </a:solidFill>
              </a:endParaRPr>
            </a:p>
          </p:txBody>
        </p:sp>
        <p:sp>
          <p:nvSpPr>
            <p:cNvPr id="8" name="Rectangle 7">
              <a:extLst>
                <a:ext uri="{FF2B5EF4-FFF2-40B4-BE49-F238E27FC236}">
                  <a16:creationId xmlns:a16="http://schemas.microsoft.com/office/drawing/2014/main" id="{EC0286E1-4806-F547-B145-B44C7055E51D}"/>
                </a:ext>
              </a:extLst>
            </p:cNvPr>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01" tIns="45701" rIns="91401" bIns="45701" rtlCol="0" anchor="ctr"/>
            <a:lstStyle/>
            <a:p>
              <a:pPr algn="ctr"/>
              <a:endParaRPr lang="en-US" sz="675">
                <a:solidFill>
                  <a:schemeClr val="bg1"/>
                </a:solidFill>
              </a:endParaRPr>
            </a:p>
          </p:txBody>
        </p:sp>
        <p:sp>
          <p:nvSpPr>
            <p:cNvPr id="9" name="Rectangle 8">
              <a:extLst>
                <a:ext uri="{FF2B5EF4-FFF2-40B4-BE49-F238E27FC236}">
                  <a16:creationId xmlns:a16="http://schemas.microsoft.com/office/drawing/2014/main" id="{0D60CEDC-18F2-404E-823B-7C69D19729B5}"/>
                </a:ext>
              </a:extLst>
            </p:cNvPr>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01" tIns="45701" rIns="91401" bIns="45701" rtlCol="0" anchor="ctr"/>
            <a:lstStyle/>
            <a:p>
              <a:pPr algn="ctr"/>
              <a:endParaRPr lang="en-US" sz="675">
                <a:solidFill>
                  <a:schemeClr val="bg1"/>
                </a:solidFill>
              </a:endParaRPr>
            </a:p>
          </p:txBody>
        </p:sp>
        <p:sp>
          <p:nvSpPr>
            <p:cNvPr id="10" name="Rectangle 9">
              <a:extLst>
                <a:ext uri="{FF2B5EF4-FFF2-40B4-BE49-F238E27FC236}">
                  <a16:creationId xmlns:a16="http://schemas.microsoft.com/office/drawing/2014/main" id="{99A55DE1-A785-FB47-A027-701976BFB3CE}"/>
                </a:ext>
              </a:extLst>
            </p:cNvPr>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01" tIns="45701" rIns="91401" bIns="45701" rtlCol="0" anchor="ctr"/>
            <a:lstStyle/>
            <a:p>
              <a:pPr algn="ctr"/>
              <a:endParaRPr lang="en-US" sz="675">
                <a:solidFill>
                  <a:schemeClr val="bg1"/>
                </a:solidFill>
              </a:endParaRPr>
            </a:p>
          </p:txBody>
        </p:sp>
        <p:sp>
          <p:nvSpPr>
            <p:cNvPr id="12" name="Rectangle 11">
              <a:extLst>
                <a:ext uri="{FF2B5EF4-FFF2-40B4-BE49-F238E27FC236}">
                  <a16:creationId xmlns:a16="http://schemas.microsoft.com/office/drawing/2014/main" id="{E475435D-B5CC-024F-BFAE-12A970999206}"/>
                </a:ext>
              </a:extLst>
            </p:cNvPr>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01" tIns="45701" rIns="91401" bIns="45701" rtlCol="0" anchor="ctr"/>
            <a:lstStyle/>
            <a:p>
              <a:pPr algn="ctr"/>
              <a:endParaRPr lang="en-US" sz="675">
                <a:solidFill>
                  <a:schemeClr val="bg1"/>
                </a:solidFill>
              </a:endParaRPr>
            </a:p>
          </p:txBody>
        </p:sp>
      </p:grpSp>
      <p:sp>
        <p:nvSpPr>
          <p:cNvPr id="13" name="TextBox 12">
            <a:extLst>
              <a:ext uri="{FF2B5EF4-FFF2-40B4-BE49-F238E27FC236}">
                <a16:creationId xmlns:a16="http://schemas.microsoft.com/office/drawing/2014/main" id="{D67FCBE7-F0ED-A444-A619-22E14F1196BA}"/>
              </a:ext>
            </a:extLst>
          </p:cNvPr>
          <p:cNvSpPr txBox="1"/>
          <p:nvPr/>
        </p:nvSpPr>
        <p:spPr>
          <a:xfrm>
            <a:off x="539552" y="771550"/>
            <a:ext cx="7537394" cy="3801041"/>
          </a:xfrm>
          <a:prstGeom prst="rect">
            <a:avLst/>
          </a:prstGeom>
          <a:noFill/>
        </p:spPr>
        <p:txBody>
          <a:bodyPr wrap="square" rtlCol="0">
            <a:spAutoFit/>
          </a:bodyPr>
          <a:lstStyle/>
          <a:p>
            <a:pPr marL="1500188" lvl="3" indent="-128588">
              <a:spcBef>
                <a:spcPts val="450"/>
              </a:spcBef>
              <a:spcAft>
                <a:spcPts val="450"/>
              </a:spcAft>
              <a:buFont typeface="Wingdings" panose="05000000000000000000" pitchFamily="2" charset="2"/>
              <a:buChar char="§"/>
            </a:pPr>
            <a:r>
              <a:rPr lang="en-AU" dirty="0">
                <a:solidFill>
                  <a:schemeClr val="bg1"/>
                </a:solidFill>
              </a:rPr>
              <a:t>Program commenced in ~660 Schools across NSW – Day 1, Term 4</a:t>
            </a:r>
          </a:p>
          <a:p>
            <a:pPr marL="1500188" lvl="3" indent="-128588">
              <a:spcBef>
                <a:spcPts val="450"/>
              </a:spcBef>
              <a:spcAft>
                <a:spcPts val="450"/>
              </a:spcAft>
              <a:buFont typeface="Wingdings" panose="05000000000000000000" pitchFamily="2" charset="2"/>
              <a:buChar char="§"/>
            </a:pPr>
            <a:r>
              <a:rPr lang="en-AU" dirty="0">
                <a:solidFill>
                  <a:schemeClr val="bg1"/>
                </a:solidFill>
              </a:rPr>
              <a:t>Pilot evaluation surveys and interviews provided the following data:</a:t>
            </a:r>
          </a:p>
          <a:p>
            <a:pPr marL="742950" lvl="1" indent="-285750">
              <a:spcBef>
                <a:spcPts val="450"/>
              </a:spcBef>
              <a:spcAft>
                <a:spcPts val="450"/>
              </a:spcAft>
              <a:buFont typeface="Wingdings" pitchFamily="2" charset="2"/>
              <a:buChar char="ü"/>
            </a:pPr>
            <a:r>
              <a:rPr lang="en-AU" dirty="0">
                <a:solidFill>
                  <a:schemeClr val="bg1"/>
                </a:solidFill>
              </a:rPr>
              <a:t> The impact of the </a:t>
            </a:r>
            <a:r>
              <a:rPr lang="en-AU" dirty="0" err="1">
                <a:solidFill>
                  <a:schemeClr val="bg1"/>
                </a:solidFill>
              </a:rPr>
              <a:t>STEMShare</a:t>
            </a:r>
            <a:r>
              <a:rPr lang="en-AU" dirty="0">
                <a:solidFill>
                  <a:schemeClr val="bg1"/>
                </a:solidFill>
              </a:rPr>
              <a:t> Community project on increasing teachers’ STEM self-efficacy was profound. While 69% of teachers believed they were not confident with STEM </a:t>
            </a:r>
            <a:r>
              <a:rPr lang="en-AU" i="1" dirty="0">
                <a:solidFill>
                  <a:schemeClr val="bg1"/>
                </a:solidFill>
              </a:rPr>
              <a:t>before</a:t>
            </a:r>
            <a:r>
              <a:rPr lang="en-AU" dirty="0">
                <a:solidFill>
                  <a:schemeClr val="bg1"/>
                </a:solidFill>
              </a:rPr>
              <a:t> the project, 81% felt confident teaching STEM at the end of the project. </a:t>
            </a:r>
          </a:p>
          <a:p>
            <a:pPr marL="742950" lvl="1" indent="-285750">
              <a:spcBef>
                <a:spcPts val="450"/>
              </a:spcBef>
              <a:spcAft>
                <a:spcPts val="450"/>
              </a:spcAft>
              <a:buFont typeface="Wingdings" pitchFamily="2" charset="2"/>
              <a:buChar char="ü"/>
            </a:pPr>
            <a:r>
              <a:rPr lang="en-AU" dirty="0">
                <a:solidFill>
                  <a:schemeClr val="bg1"/>
                </a:solidFill>
              </a:rPr>
              <a:t>The items measuring STEM Self-efficacy were rated highly and over 85% of primary students felt confident working with the kits. Similarly,             secondary students’ STEM self-efficacy improved as well, as                                  75.5% agreed that they felt more confident using technology. </a:t>
            </a:r>
          </a:p>
        </p:txBody>
      </p:sp>
      <p:sp>
        <p:nvSpPr>
          <p:cNvPr id="14" name="TextBox 13">
            <a:extLst>
              <a:ext uri="{FF2B5EF4-FFF2-40B4-BE49-F238E27FC236}">
                <a16:creationId xmlns:a16="http://schemas.microsoft.com/office/drawing/2014/main" id="{2D289E9F-9A95-4947-ABBD-C214649B45A6}"/>
              </a:ext>
            </a:extLst>
          </p:cNvPr>
          <p:cNvSpPr txBox="1"/>
          <p:nvPr/>
        </p:nvSpPr>
        <p:spPr>
          <a:xfrm>
            <a:off x="3419872" y="4731990"/>
            <a:ext cx="2489912" cy="338554"/>
          </a:xfrm>
          <a:prstGeom prst="rect">
            <a:avLst/>
          </a:prstGeom>
          <a:noFill/>
        </p:spPr>
        <p:txBody>
          <a:bodyPr wrap="none" rtlCol="0">
            <a:spAutoFit/>
          </a:bodyPr>
          <a:lstStyle/>
          <a:p>
            <a:pPr algn="ctr"/>
            <a:r>
              <a:rPr lang="en-US" sz="1600" dirty="0">
                <a:solidFill>
                  <a:schemeClr val="bg1">
                    <a:lumMod val="95000"/>
                  </a:schemeClr>
                </a:solidFill>
                <a:latin typeface="Calibri" panose="020F0502020204030204" pitchFamily="34" charset="0"/>
                <a:ea typeface="Roboto" charset="0"/>
                <a:cs typeface="Calibri" panose="020F0502020204030204" pitchFamily="34" charset="0"/>
              </a:rPr>
              <a:t>Simple | Reliable | Effective</a:t>
            </a:r>
          </a:p>
        </p:txBody>
      </p:sp>
      <p:pic>
        <p:nvPicPr>
          <p:cNvPr id="15" name="Picture 14">
            <a:extLst>
              <a:ext uri="{FF2B5EF4-FFF2-40B4-BE49-F238E27FC236}">
                <a16:creationId xmlns:a16="http://schemas.microsoft.com/office/drawing/2014/main" id="{A17087F0-1DB1-064C-82F3-73E75194DF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539552" y="655403"/>
            <a:ext cx="1623920" cy="1484299"/>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pic>
        <p:nvPicPr>
          <p:cNvPr id="16" name="Picture 15">
            <a:extLst>
              <a:ext uri="{FF2B5EF4-FFF2-40B4-BE49-F238E27FC236}">
                <a16:creationId xmlns:a16="http://schemas.microsoft.com/office/drawing/2014/main" id="{B5633082-1822-114B-9A4C-A0883F9A243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
          <a:stretch/>
        </p:blipFill>
        <p:spPr>
          <a:xfrm>
            <a:off x="6820350" y="4083918"/>
            <a:ext cx="1944706" cy="877760"/>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spTree>
    <p:extLst>
      <p:ext uri="{BB962C8B-B14F-4D97-AF65-F5344CB8AC3E}">
        <p14:creationId xmlns:p14="http://schemas.microsoft.com/office/powerpoint/2010/main" val="3705952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5A922EC3-3B20-4586-B31E-B617707964D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6128" b="9513"/>
          <a:stretch/>
        </p:blipFill>
        <p:spPr>
          <a:xfrm>
            <a:off x="6923" y="0"/>
            <a:ext cx="9135887" cy="5143500"/>
          </a:xfrm>
          <a:prstGeom prst="rect">
            <a:avLst/>
          </a:prstGeom>
        </p:spPr>
      </p:pic>
      <p:sp>
        <p:nvSpPr>
          <p:cNvPr id="51" name="Rectangle 50">
            <a:extLst>
              <a:ext uri="{FF2B5EF4-FFF2-40B4-BE49-F238E27FC236}">
                <a16:creationId xmlns:a16="http://schemas.microsoft.com/office/drawing/2014/main" id="{E54C4871-0426-43AE-A76E-B9A3CDD91F01}"/>
              </a:ext>
            </a:extLst>
          </p:cNvPr>
          <p:cNvSpPr/>
          <p:nvPr/>
        </p:nvSpPr>
        <p:spPr>
          <a:xfrm>
            <a:off x="1191" y="3277"/>
            <a:ext cx="9145818" cy="5143500"/>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a:solidFill>
                <a:schemeClr val="bg2">
                  <a:lumMod val="95000"/>
                </a:schemeClr>
              </a:solidFill>
            </a:endParaRPr>
          </a:p>
        </p:txBody>
      </p:sp>
      <p:grpSp>
        <p:nvGrpSpPr>
          <p:cNvPr id="39" name="Group 38"/>
          <p:cNvGrpSpPr/>
          <p:nvPr/>
        </p:nvGrpSpPr>
        <p:grpSpPr>
          <a:xfrm>
            <a:off x="650216" y="668911"/>
            <a:ext cx="1027055" cy="27431"/>
            <a:chOff x="1775295" y="2028842"/>
            <a:chExt cx="3631535" cy="45719"/>
          </a:xfrm>
        </p:grpSpPr>
        <p:sp>
          <p:nvSpPr>
            <p:cNvPr id="40" name="Rectangle 39"/>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41" name="Rectangle 40"/>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44" name="Rectangle 43"/>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45" name="Rectangle 44"/>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46" name="Rectangle 45"/>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49" name="Rectangle 48"/>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grpSp>
      <p:sp>
        <p:nvSpPr>
          <p:cNvPr id="58" name="TextBox 57">
            <a:extLst>
              <a:ext uri="{FF2B5EF4-FFF2-40B4-BE49-F238E27FC236}">
                <a16:creationId xmlns:a16="http://schemas.microsoft.com/office/drawing/2014/main" id="{E02AFA04-6F4B-4106-8B34-4368478CFC8E}"/>
              </a:ext>
            </a:extLst>
          </p:cNvPr>
          <p:cNvSpPr txBox="1"/>
          <p:nvPr/>
        </p:nvSpPr>
        <p:spPr>
          <a:xfrm>
            <a:off x="608923" y="771773"/>
            <a:ext cx="2842820" cy="170175"/>
          </a:xfrm>
          <a:prstGeom prst="rect">
            <a:avLst/>
          </a:prstGeom>
          <a:noFill/>
        </p:spPr>
        <p:txBody>
          <a:bodyPr wrap="square" rtlCol="0">
            <a:spAutoFit/>
          </a:bodyPr>
          <a:lstStyle/>
          <a:p>
            <a:r>
              <a:rPr lang="en-AU" sz="506">
                <a:solidFill>
                  <a:schemeClr val="accent1"/>
                </a:solidFill>
                <a:cs typeface="Raleway Light"/>
              </a:rPr>
              <a:t>Student and Teacher focused</a:t>
            </a:r>
            <a:endParaRPr lang="id-ID" sz="506">
              <a:solidFill>
                <a:schemeClr val="accent1"/>
              </a:solidFill>
              <a:cs typeface="Raleway Light"/>
            </a:endParaRPr>
          </a:p>
        </p:txBody>
      </p:sp>
      <p:pic>
        <p:nvPicPr>
          <p:cNvPr id="13" name="Picture 12">
            <a:extLst>
              <a:ext uri="{FF2B5EF4-FFF2-40B4-BE49-F238E27FC236}">
                <a16:creationId xmlns:a16="http://schemas.microsoft.com/office/drawing/2014/main" id="{D3D9A368-F5F4-B645-86EC-06092FD4AF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6896" y="4551350"/>
            <a:ext cx="1221355" cy="433617"/>
          </a:xfrm>
          <a:prstGeom prst="rect">
            <a:avLst/>
          </a:prstGeom>
        </p:spPr>
      </p:pic>
      <p:grpSp>
        <p:nvGrpSpPr>
          <p:cNvPr id="14" name="Group 13">
            <a:extLst>
              <a:ext uri="{FF2B5EF4-FFF2-40B4-BE49-F238E27FC236}">
                <a16:creationId xmlns:a16="http://schemas.microsoft.com/office/drawing/2014/main" id="{A8A0643B-6057-2B44-AF73-BD6568C1F6DE}"/>
              </a:ext>
            </a:extLst>
          </p:cNvPr>
          <p:cNvGrpSpPr/>
          <p:nvPr/>
        </p:nvGrpSpPr>
        <p:grpSpPr>
          <a:xfrm>
            <a:off x="4333576" y="862496"/>
            <a:ext cx="476882" cy="72183"/>
            <a:chOff x="5925320" y="1387851"/>
            <a:chExt cx="585169" cy="88574"/>
          </a:xfrm>
        </p:grpSpPr>
        <p:sp>
          <p:nvSpPr>
            <p:cNvPr id="15" name="Diamond 14">
              <a:extLst>
                <a:ext uri="{FF2B5EF4-FFF2-40B4-BE49-F238E27FC236}">
                  <a16:creationId xmlns:a16="http://schemas.microsoft.com/office/drawing/2014/main" id="{84C879BE-81F9-6744-990D-219CC54CAE0E}"/>
                </a:ext>
              </a:extLst>
            </p:cNvPr>
            <p:cNvSpPr/>
            <p:nvPr/>
          </p:nvSpPr>
          <p:spPr>
            <a:xfrm flipV="1">
              <a:off x="5925320" y="1387851"/>
              <a:ext cx="88574" cy="88574"/>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Diamond 15">
              <a:extLst>
                <a:ext uri="{FF2B5EF4-FFF2-40B4-BE49-F238E27FC236}">
                  <a16:creationId xmlns:a16="http://schemas.microsoft.com/office/drawing/2014/main" id="{92890D8D-8C28-B241-A744-1F954F42FFF1}"/>
                </a:ext>
              </a:extLst>
            </p:cNvPr>
            <p:cNvSpPr/>
            <p:nvPr/>
          </p:nvSpPr>
          <p:spPr>
            <a:xfrm flipV="1">
              <a:off x="6049469" y="1387851"/>
              <a:ext cx="88574" cy="8857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Diamond 16">
              <a:extLst>
                <a:ext uri="{FF2B5EF4-FFF2-40B4-BE49-F238E27FC236}">
                  <a16:creationId xmlns:a16="http://schemas.microsoft.com/office/drawing/2014/main" id="{854E2A69-3D86-0E4B-B270-9E8A58AC5909}"/>
                </a:ext>
              </a:extLst>
            </p:cNvPr>
            <p:cNvSpPr/>
            <p:nvPr/>
          </p:nvSpPr>
          <p:spPr>
            <a:xfrm flipV="1">
              <a:off x="6173618" y="1387851"/>
              <a:ext cx="88574" cy="88574"/>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Diamond 17">
              <a:extLst>
                <a:ext uri="{FF2B5EF4-FFF2-40B4-BE49-F238E27FC236}">
                  <a16:creationId xmlns:a16="http://schemas.microsoft.com/office/drawing/2014/main" id="{D48C1ABA-FC8B-6F40-ABC9-DE89F618EC2A}"/>
                </a:ext>
              </a:extLst>
            </p:cNvPr>
            <p:cNvSpPr/>
            <p:nvPr/>
          </p:nvSpPr>
          <p:spPr>
            <a:xfrm flipV="1">
              <a:off x="6297767" y="1387851"/>
              <a:ext cx="88574" cy="88574"/>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Diamond 18">
              <a:extLst>
                <a:ext uri="{FF2B5EF4-FFF2-40B4-BE49-F238E27FC236}">
                  <a16:creationId xmlns:a16="http://schemas.microsoft.com/office/drawing/2014/main" id="{1B50C7D7-C479-D442-B5DD-1B3844CB67A5}"/>
                </a:ext>
              </a:extLst>
            </p:cNvPr>
            <p:cNvSpPr/>
            <p:nvPr/>
          </p:nvSpPr>
          <p:spPr>
            <a:xfrm flipV="1">
              <a:off x="6421915" y="1387851"/>
              <a:ext cx="88574" cy="88574"/>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0" name="Title 1">
            <a:extLst>
              <a:ext uri="{FF2B5EF4-FFF2-40B4-BE49-F238E27FC236}">
                <a16:creationId xmlns:a16="http://schemas.microsoft.com/office/drawing/2014/main" id="{18F8440C-3575-7443-A8EB-F74616618891}"/>
              </a:ext>
            </a:extLst>
          </p:cNvPr>
          <p:cNvSpPr txBox="1">
            <a:spLocks/>
          </p:cNvSpPr>
          <p:nvPr/>
        </p:nvSpPr>
        <p:spPr>
          <a:xfrm>
            <a:off x="805650" y="242590"/>
            <a:ext cx="7814064" cy="593355"/>
          </a:xfrm>
          <a:prstGeom prst="rect">
            <a:avLst/>
          </a:prstGeom>
        </p:spPr>
        <p:txBody>
          <a:bodyPr>
            <a:normAutofit fontScale="97500"/>
          </a:bodyPr>
          <a:lstStyle>
            <a:lvl1pPr algn="l" defTabSz="914400" rtl="0" eaLnBrk="1" latinLnBrk="0" hangingPunct="1">
              <a:spcBef>
                <a:spcPct val="0"/>
              </a:spcBef>
              <a:buNone/>
              <a:defRPr sz="2400" kern="1200" cap="all" baseline="0">
                <a:solidFill>
                  <a:schemeClr val="tx2"/>
                </a:solidFill>
                <a:latin typeface="+mj-lt"/>
                <a:ea typeface="+mj-ea"/>
                <a:cs typeface="+mj-cs"/>
              </a:defRPr>
            </a:lvl1pPr>
          </a:lstStyle>
          <a:p>
            <a:r>
              <a:rPr lang="en-US" b="1" dirty="0" err="1">
                <a:solidFill>
                  <a:schemeClr val="bg1"/>
                </a:solidFill>
                <a:latin typeface="+mn-lt"/>
              </a:rPr>
              <a:t>STEMShare</a:t>
            </a:r>
            <a:r>
              <a:rPr lang="en-US" b="1" dirty="0">
                <a:solidFill>
                  <a:schemeClr val="bg1"/>
                </a:solidFill>
                <a:latin typeface="+mn-lt"/>
              </a:rPr>
              <a:t> Community Rural tour and online events </a:t>
            </a:r>
          </a:p>
        </p:txBody>
      </p:sp>
      <p:pic>
        <p:nvPicPr>
          <p:cNvPr id="21" name="Picture 5">
            <a:extLst>
              <a:ext uri="{FF2B5EF4-FFF2-40B4-BE49-F238E27FC236}">
                <a16:creationId xmlns:a16="http://schemas.microsoft.com/office/drawing/2014/main" id="{0E070856-6A2D-0741-BC5A-5B879A38A6E8}"/>
              </a:ext>
            </a:extLst>
          </p:cNvPr>
          <p:cNvPicPr>
            <a:picLocks noChangeAspect="1"/>
          </p:cNvPicPr>
          <p:nvPr/>
        </p:nvPicPr>
        <p:blipFill rotWithShape="1">
          <a:blip r:embed="rId5">
            <a:alphaModFix/>
            <a:extLst/>
          </a:blip>
          <a:srcRect l="15416" t="2656" r="2319" b="14063"/>
          <a:stretch/>
        </p:blipFill>
        <p:spPr>
          <a:xfrm>
            <a:off x="620808" y="1212762"/>
            <a:ext cx="2221888" cy="1964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7">
            <a:extLst>
              <a:ext uri="{FF2B5EF4-FFF2-40B4-BE49-F238E27FC236}">
                <a16:creationId xmlns:a16="http://schemas.microsoft.com/office/drawing/2014/main" id="{D944D188-EB16-7D48-AD37-1EDB073C4F7E}"/>
              </a:ext>
            </a:extLst>
          </p:cNvPr>
          <p:cNvPicPr>
            <a:picLocks noChangeAspect="1"/>
          </p:cNvPicPr>
          <p:nvPr/>
        </p:nvPicPr>
        <p:blipFill>
          <a:blip r:embed="rId6"/>
          <a:stretch>
            <a:fillRect/>
          </a:stretch>
        </p:blipFill>
        <p:spPr>
          <a:xfrm>
            <a:off x="701033" y="3906456"/>
            <a:ext cx="231004" cy="236345"/>
          </a:xfrm>
          <a:prstGeom prst="rect">
            <a:avLst/>
          </a:prstGeom>
        </p:spPr>
      </p:pic>
      <p:pic>
        <p:nvPicPr>
          <p:cNvPr id="23" name="Picture 10" descr="A picture containing object&#10;&#10;Description generated with high confidence">
            <a:extLst>
              <a:ext uri="{FF2B5EF4-FFF2-40B4-BE49-F238E27FC236}">
                <a16:creationId xmlns:a16="http://schemas.microsoft.com/office/drawing/2014/main" id="{8C03428F-524C-D445-9E8F-803945840D81}"/>
              </a:ext>
            </a:extLst>
          </p:cNvPr>
          <p:cNvPicPr>
            <a:picLocks noChangeAspect="1"/>
          </p:cNvPicPr>
          <p:nvPr/>
        </p:nvPicPr>
        <p:blipFill>
          <a:blip r:embed="rId7"/>
          <a:stretch>
            <a:fillRect/>
          </a:stretch>
        </p:blipFill>
        <p:spPr>
          <a:xfrm>
            <a:off x="732146" y="3538520"/>
            <a:ext cx="355719" cy="295300"/>
          </a:xfrm>
          <a:prstGeom prst="rect">
            <a:avLst/>
          </a:prstGeom>
        </p:spPr>
      </p:pic>
      <p:sp>
        <p:nvSpPr>
          <p:cNvPr id="24" name="TextBox 23">
            <a:extLst>
              <a:ext uri="{FF2B5EF4-FFF2-40B4-BE49-F238E27FC236}">
                <a16:creationId xmlns:a16="http://schemas.microsoft.com/office/drawing/2014/main" id="{6F5BEDD3-40C6-004E-A5B6-33BED444F9AB}"/>
              </a:ext>
            </a:extLst>
          </p:cNvPr>
          <p:cNvSpPr txBox="1"/>
          <p:nvPr/>
        </p:nvSpPr>
        <p:spPr>
          <a:xfrm>
            <a:off x="1089447" y="3561067"/>
            <a:ext cx="1717760"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rPr>
              <a:t>Term 4 Booking Schools</a:t>
            </a:r>
          </a:p>
        </p:txBody>
      </p:sp>
      <p:sp>
        <p:nvSpPr>
          <p:cNvPr id="25" name="TextBox 24">
            <a:extLst>
              <a:ext uri="{FF2B5EF4-FFF2-40B4-BE49-F238E27FC236}">
                <a16:creationId xmlns:a16="http://schemas.microsoft.com/office/drawing/2014/main" id="{423C193C-0263-8049-AB74-850AA11678FD}"/>
              </a:ext>
            </a:extLst>
          </p:cNvPr>
          <p:cNvSpPr txBox="1"/>
          <p:nvPr/>
        </p:nvSpPr>
        <p:spPr>
          <a:xfrm>
            <a:off x="2963035" y="959128"/>
            <a:ext cx="3185323" cy="34163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rPr>
              <a:t>Rural events (blue trail) held events at: </a:t>
            </a:r>
          </a:p>
          <a:p>
            <a:endParaRPr lang="en-US" sz="1200" dirty="0">
              <a:solidFill>
                <a:schemeClr val="bg1"/>
              </a:solidFill>
            </a:endParaRPr>
          </a:p>
          <a:p>
            <a:r>
              <a:rPr lang="en-US" sz="1200" dirty="0" err="1">
                <a:solidFill>
                  <a:schemeClr val="bg1"/>
                </a:solidFill>
              </a:rPr>
              <a:t>Nyngan</a:t>
            </a:r>
            <a:r>
              <a:rPr lang="en-US" sz="1200" dirty="0">
                <a:solidFill>
                  <a:schemeClr val="bg1"/>
                </a:solidFill>
              </a:rPr>
              <a:t> High School</a:t>
            </a:r>
          </a:p>
          <a:p>
            <a:r>
              <a:rPr lang="en-US" sz="1200" dirty="0" err="1">
                <a:solidFill>
                  <a:schemeClr val="bg1"/>
                </a:solidFill>
              </a:rPr>
              <a:t>Cobar</a:t>
            </a:r>
            <a:r>
              <a:rPr lang="en-US" sz="1200" dirty="0">
                <a:solidFill>
                  <a:schemeClr val="bg1"/>
                </a:solidFill>
              </a:rPr>
              <a:t> High School</a:t>
            </a:r>
          </a:p>
          <a:p>
            <a:r>
              <a:rPr lang="en-US" sz="1200" dirty="0">
                <a:solidFill>
                  <a:schemeClr val="bg1"/>
                </a:solidFill>
              </a:rPr>
              <a:t>Broken Hill High School</a:t>
            </a:r>
          </a:p>
          <a:p>
            <a:r>
              <a:rPr lang="en-US" sz="1200" dirty="0" err="1">
                <a:solidFill>
                  <a:schemeClr val="bg1"/>
                </a:solidFill>
              </a:rPr>
              <a:t>Buronga</a:t>
            </a:r>
            <a:r>
              <a:rPr lang="en-US" sz="1200" dirty="0">
                <a:solidFill>
                  <a:schemeClr val="bg1"/>
                </a:solidFill>
              </a:rPr>
              <a:t> Public School</a:t>
            </a:r>
          </a:p>
          <a:p>
            <a:r>
              <a:rPr lang="en-US" sz="1200" dirty="0" err="1">
                <a:solidFill>
                  <a:schemeClr val="bg1"/>
                </a:solidFill>
              </a:rPr>
              <a:t>Balranald</a:t>
            </a:r>
            <a:r>
              <a:rPr lang="en-US" sz="1200" dirty="0">
                <a:solidFill>
                  <a:schemeClr val="bg1"/>
                </a:solidFill>
              </a:rPr>
              <a:t> Central School </a:t>
            </a:r>
          </a:p>
          <a:p>
            <a:r>
              <a:rPr lang="en-US" sz="1200" dirty="0">
                <a:solidFill>
                  <a:schemeClr val="bg1"/>
                </a:solidFill>
              </a:rPr>
              <a:t>Hay War Memorial High School </a:t>
            </a:r>
          </a:p>
          <a:p>
            <a:r>
              <a:rPr lang="en-US" sz="1200" dirty="0">
                <a:solidFill>
                  <a:schemeClr val="bg1"/>
                </a:solidFill>
              </a:rPr>
              <a:t>Wade High School</a:t>
            </a:r>
          </a:p>
          <a:p>
            <a:r>
              <a:rPr lang="en-US" sz="1200" dirty="0">
                <a:solidFill>
                  <a:schemeClr val="bg1"/>
                </a:solidFill>
              </a:rPr>
              <a:t>Callaghan College Wallsend Campus</a:t>
            </a:r>
          </a:p>
          <a:p>
            <a:r>
              <a:rPr lang="en-US" sz="1200" dirty="0">
                <a:solidFill>
                  <a:schemeClr val="bg1"/>
                </a:solidFill>
              </a:rPr>
              <a:t>Kempsey West Public </a:t>
            </a:r>
          </a:p>
          <a:p>
            <a:r>
              <a:rPr lang="en-US" sz="1200" dirty="0">
                <a:solidFill>
                  <a:schemeClr val="bg1"/>
                </a:solidFill>
              </a:rPr>
              <a:t>Coffs </a:t>
            </a:r>
            <a:r>
              <a:rPr lang="en-US" sz="1200" dirty="0" err="1">
                <a:solidFill>
                  <a:schemeClr val="bg1"/>
                </a:solidFill>
              </a:rPr>
              <a:t>Harbour</a:t>
            </a:r>
            <a:r>
              <a:rPr lang="en-US" sz="1200" dirty="0">
                <a:solidFill>
                  <a:schemeClr val="bg1"/>
                </a:solidFill>
              </a:rPr>
              <a:t> High School</a:t>
            </a:r>
          </a:p>
          <a:p>
            <a:r>
              <a:rPr lang="en-US" sz="1200" dirty="0" err="1">
                <a:solidFill>
                  <a:schemeClr val="bg1"/>
                </a:solidFill>
              </a:rPr>
              <a:t>Yamba</a:t>
            </a:r>
            <a:r>
              <a:rPr lang="en-US" sz="1200" dirty="0">
                <a:solidFill>
                  <a:schemeClr val="bg1"/>
                </a:solidFill>
              </a:rPr>
              <a:t> Public School </a:t>
            </a:r>
          </a:p>
          <a:p>
            <a:r>
              <a:rPr lang="en-US" sz="1200" dirty="0">
                <a:solidFill>
                  <a:schemeClr val="bg1"/>
                </a:solidFill>
              </a:rPr>
              <a:t>Byron Bay Public School</a:t>
            </a:r>
          </a:p>
          <a:p>
            <a:r>
              <a:rPr lang="en-US" sz="1200" dirty="0">
                <a:solidFill>
                  <a:schemeClr val="bg1"/>
                </a:solidFill>
              </a:rPr>
              <a:t>Tweed Heads South Public School </a:t>
            </a:r>
          </a:p>
          <a:p>
            <a:r>
              <a:rPr lang="en-US" sz="1200" dirty="0">
                <a:solidFill>
                  <a:schemeClr val="bg1"/>
                </a:solidFill>
              </a:rPr>
              <a:t>Woodburn Public School</a:t>
            </a:r>
          </a:p>
          <a:p>
            <a:r>
              <a:rPr lang="en-US" sz="1200" dirty="0">
                <a:solidFill>
                  <a:schemeClr val="bg1"/>
                </a:solidFill>
              </a:rPr>
              <a:t>Glen Innes Public School</a:t>
            </a:r>
          </a:p>
          <a:p>
            <a:r>
              <a:rPr lang="en-US" sz="1200" dirty="0" err="1">
                <a:solidFill>
                  <a:schemeClr val="bg1"/>
                </a:solidFill>
              </a:rPr>
              <a:t>Armidale</a:t>
            </a:r>
            <a:r>
              <a:rPr lang="en-US" sz="1200" dirty="0">
                <a:solidFill>
                  <a:schemeClr val="bg1"/>
                </a:solidFill>
              </a:rPr>
              <a:t> City Public School</a:t>
            </a:r>
          </a:p>
        </p:txBody>
      </p:sp>
      <p:sp>
        <p:nvSpPr>
          <p:cNvPr id="26" name="TextBox 25">
            <a:extLst>
              <a:ext uri="{FF2B5EF4-FFF2-40B4-BE49-F238E27FC236}">
                <a16:creationId xmlns:a16="http://schemas.microsoft.com/office/drawing/2014/main" id="{E343501D-6B49-C644-84F7-93FE20AEB321}"/>
              </a:ext>
            </a:extLst>
          </p:cNvPr>
          <p:cNvSpPr txBox="1"/>
          <p:nvPr/>
        </p:nvSpPr>
        <p:spPr>
          <a:xfrm>
            <a:off x="1089446" y="3886922"/>
            <a:ext cx="1717759"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rPr>
              <a:t>Term 1 Booking Schools</a:t>
            </a:r>
          </a:p>
        </p:txBody>
      </p:sp>
      <p:pic>
        <p:nvPicPr>
          <p:cNvPr id="27" name="Picture 4" descr="A close up of a map&#10;&#10;Description generated with high confidence">
            <a:extLst>
              <a:ext uri="{FF2B5EF4-FFF2-40B4-BE49-F238E27FC236}">
                <a16:creationId xmlns:a16="http://schemas.microsoft.com/office/drawing/2014/main" id="{15ACA1C4-4E1F-7244-8BE8-E490070E2FCF}"/>
              </a:ext>
            </a:extLst>
          </p:cNvPr>
          <p:cNvPicPr>
            <a:picLocks noChangeAspect="1"/>
          </p:cNvPicPr>
          <p:nvPr/>
        </p:nvPicPr>
        <p:blipFill rotWithShape="1">
          <a:blip r:embed="rId8"/>
          <a:srcRect l="38574" t="21652" r="17550" b="21937"/>
          <a:stretch/>
        </p:blipFill>
        <p:spPr>
          <a:xfrm>
            <a:off x="5724529" y="1172825"/>
            <a:ext cx="2466916" cy="2028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extBox 27">
            <a:extLst>
              <a:ext uri="{FF2B5EF4-FFF2-40B4-BE49-F238E27FC236}">
                <a16:creationId xmlns:a16="http://schemas.microsoft.com/office/drawing/2014/main" id="{723EFAEA-FD18-D447-9EB5-327EDFCAC40D}"/>
              </a:ext>
            </a:extLst>
          </p:cNvPr>
          <p:cNvSpPr txBox="1"/>
          <p:nvPr/>
        </p:nvSpPr>
        <p:spPr>
          <a:xfrm>
            <a:off x="6067958" y="3290337"/>
            <a:ext cx="2116289"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rPr>
              <a:t>Attendees for </a:t>
            </a:r>
            <a:r>
              <a:rPr lang="en-US" sz="1200" dirty="0" err="1">
                <a:solidFill>
                  <a:schemeClr val="bg1"/>
                </a:solidFill>
              </a:rPr>
              <a:t>STEMShare</a:t>
            </a:r>
            <a:r>
              <a:rPr lang="en-US" sz="1200" dirty="0">
                <a:solidFill>
                  <a:schemeClr val="bg1"/>
                </a:solidFill>
              </a:rPr>
              <a:t> Online Community Professional Learning </a:t>
            </a:r>
          </a:p>
        </p:txBody>
      </p:sp>
      <p:sp>
        <p:nvSpPr>
          <p:cNvPr id="29" name="TextBox 28">
            <a:extLst>
              <a:ext uri="{FF2B5EF4-FFF2-40B4-BE49-F238E27FC236}">
                <a16:creationId xmlns:a16="http://schemas.microsoft.com/office/drawing/2014/main" id="{5FDFD34F-2051-D24F-B18D-68A41532B9CF}"/>
              </a:ext>
            </a:extLst>
          </p:cNvPr>
          <p:cNvSpPr txBox="1"/>
          <p:nvPr/>
        </p:nvSpPr>
        <p:spPr>
          <a:xfrm>
            <a:off x="3405906" y="4587974"/>
            <a:ext cx="2489912" cy="338554"/>
          </a:xfrm>
          <a:prstGeom prst="rect">
            <a:avLst/>
          </a:prstGeom>
          <a:noFill/>
        </p:spPr>
        <p:txBody>
          <a:bodyPr wrap="none" rtlCol="0">
            <a:spAutoFit/>
          </a:bodyPr>
          <a:lstStyle/>
          <a:p>
            <a:pPr algn="ctr"/>
            <a:r>
              <a:rPr lang="en-US" sz="1600" dirty="0">
                <a:solidFill>
                  <a:schemeClr val="bg1">
                    <a:lumMod val="95000"/>
                  </a:schemeClr>
                </a:solidFill>
                <a:latin typeface="Calibri" panose="020F0502020204030204" pitchFamily="34" charset="0"/>
                <a:ea typeface="Roboto" charset="0"/>
                <a:cs typeface="Calibri" panose="020F0502020204030204" pitchFamily="34" charset="0"/>
              </a:rPr>
              <a:t>Simple | Reliable | Effective</a:t>
            </a:r>
          </a:p>
        </p:txBody>
      </p:sp>
    </p:spTree>
    <p:extLst>
      <p:ext uri="{BB962C8B-B14F-4D97-AF65-F5344CB8AC3E}">
        <p14:creationId xmlns:p14="http://schemas.microsoft.com/office/powerpoint/2010/main" val="23708698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A63C57E-51EF-4F59-912B-EC6FA881883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71" t="13408" r="-293" b="931"/>
          <a:stretch/>
        </p:blipFill>
        <p:spPr>
          <a:xfrm>
            <a:off x="-107094" y="0"/>
            <a:ext cx="9420726" cy="5389889"/>
          </a:xfrm>
          <a:prstGeom prst="rect">
            <a:avLst/>
          </a:prstGeom>
        </p:spPr>
      </p:pic>
      <p:sp>
        <p:nvSpPr>
          <p:cNvPr id="37" name="Rectangle 36">
            <a:extLst>
              <a:ext uri="{FF2B5EF4-FFF2-40B4-BE49-F238E27FC236}">
                <a16:creationId xmlns:a16="http://schemas.microsoft.com/office/drawing/2014/main" id="{918473C1-D544-4468-9811-C255D6834704}"/>
              </a:ext>
            </a:extLst>
          </p:cNvPr>
          <p:cNvSpPr/>
          <p:nvPr/>
        </p:nvSpPr>
        <p:spPr>
          <a:xfrm>
            <a:off x="-293583" y="-210553"/>
            <a:ext cx="9739563" cy="5793205"/>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baseline="-25000" dirty="0">
              <a:solidFill>
                <a:schemeClr val="bg2">
                  <a:lumMod val="95000"/>
                </a:schemeClr>
              </a:solidFill>
            </a:endParaRPr>
          </a:p>
        </p:txBody>
      </p:sp>
      <p:sp>
        <p:nvSpPr>
          <p:cNvPr id="28" name="TextBox 27"/>
          <p:cNvSpPr txBox="1"/>
          <p:nvPr/>
        </p:nvSpPr>
        <p:spPr>
          <a:xfrm>
            <a:off x="615124" y="223206"/>
            <a:ext cx="6837195" cy="400110"/>
          </a:xfrm>
          <a:prstGeom prst="rect">
            <a:avLst/>
          </a:prstGeom>
          <a:noFill/>
        </p:spPr>
        <p:txBody>
          <a:bodyPr wrap="square" rtlCol="0">
            <a:spAutoFit/>
          </a:bodyPr>
          <a:lstStyle/>
          <a:p>
            <a:r>
              <a:rPr lang="en-AU" sz="2000" b="1" dirty="0">
                <a:solidFill>
                  <a:schemeClr val="bg1"/>
                </a:solidFill>
              </a:rPr>
              <a:t>LEARNING CONTENT AND INTERIM LEARNING LIBRARY</a:t>
            </a:r>
            <a:endParaRPr lang="id-ID" sz="2000" b="1" dirty="0">
              <a:solidFill>
                <a:schemeClr val="bg1"/>
              </a:solidFill>
              <a:cs typeface="MV Boli" panose="02000500030200090000" pitchFamily="2" charset="0"/>
            </a:endParaRPr>
          </a:p>
        </p:txBody>
      </p:sp>
      <p:grpSp>
        <p:nvGrpSpPr>
          <p:cNvPr id="29" name="Group 28"/>
          <p:cNvGrpSpPr/>
          <p:nvPr/>
        </p:nvGrpSpPr>
        <p:grpSpPr>
          <a:xfrm>
            <a:off x="650216" y="668911"/>
            <a:ext cx="1027055" cy="27431"/>
            <a:chOff x="1775295" y="2028842"/>
            <a:chExt cx="3631535" cy="45719"/>
          </a:xfrm>
        </p:grpSpPr>
        <p:sp>
          <p:nvSpPr>
            <p:cNvPr id="30" name="Rectangle 29"/>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1" name="Rectangle 30"/>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2" name="Rectangle 31"/>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3" name="Rectangle 32"/>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4" name="Rectangle 33"/>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5" name="Rectangle 34"/>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grpSp>
      <p:pic>
        <p:nvPicPr>
          <p:cNvPr id="14" name="Picture 13">
            <a:extLst>
              <a:ext uri="{FF2B5EF4-FFF2-40B4-BE49-F238E27FC236}">
                <a16:creationId xmlns:a16="http://schemas.microsoft.com/office/drawing/2014/main" id="{5037B17C-72AF-8C46-B16B-7E013EB788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6896" y="4551350"/>
            <a:ext cx="1221355" cy="433617"/>
          </a:xfrm>
          <a:prstGeom prst="rect">
            <a:avLst/>
          </a:prstGeom>
        </p:spPr>
      </p:pic>
      <p:sp>
        <p:nvSpPr>
          <p:cNvPr id="16" name="TextBox 15">
            <a:extLst>
              <a:ext uri="{FF2B5EF4-FFF2-40B4-BE49-F238E27FC236}">
                <a16:creationId xmlns:a16="http://schemas.microsoft.com/office/drawing/2014/main" id="{4747ECC0-7BB0-D941-943A-375F07EB11FB}"/>
              </a:ext>
            </a:extLst>
          </p:cNvPr>
          <p:cNvSpPr txBox="1"/>
          <p:nvPr/>
        </p:nvSpPr>
        <p:spPr>
          <a:xfrm>
            <a:off x="3405906" y="4587974"/>
            <a:ext cx="2489912" cy="338554"/>
          </a:xfrm>
          <a:prstGeom prst="rect">
            <a:avLst/>
          </a:prstGeom>
          <a:noFill/>
        </p:spPr>
        <p:txBody>
          <a:bodyPr wrap="none" rtlCol="0">
            <a:spAutoFit/>
          </a:bodyPr>
          <a:lstStyle/>
          <a:p>
            <a:pPr algn="ctr"/>
            <a:r>
              <a:rPr lang="en-US" sz="1600" dirty="0">
                <a:solidFill>
                  <a:schemeClr val="bg1">
                    <a:lumMod val="95000"/>
                  </a:schemeClr>
                </a:solidFill>
                <a:latin typeface="Calibri" panose="020F0502020204030204" pitchFamily="34" charset="0"/>
                <a:ea typeface="Roboto" charset="0"/>
                <a:cs typeface="Calibri" panose="020F0502020204030204" pitchFamily="34" charset="0"/>
              </a:rPr>
              <a:t>Simple | Reliable | Effective</a:t>
            </a:r>
          </a:p>
        </p:txBody>
      </p:sp>
      <p:pic>
        <p:nvPicPr>
          <p:cNvPr id="5" name="Picture 4">
            <a:extLst>
              <a:ext uri="{FF2B5EF4-FFF2-40B4-BE49-F238E27FC236}">
                <a16:creationId xmlns:a16="http://schemas.microsoft.com/office/drawing/2014/main" id="{F73B7282-AF02-3F44-98BA-A0C09FEB9B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5" y="906895"/>
            <a:ext cx="8280921" cy="3511163"/>
          </a:xfrm>
          <a:prstGeom prst="rect">
            <a:avLst/>
          </a:prstGeom>
        </p:spPr>
      </p:pic>
    </p:spTree>
    <p:extLst>
      <p:ext uri="{BB962C8B-B14F-4D97-AF65-F5344CB8AC3E}">
        <p14:creationId xmlns:p14="http://schemas.microsoft.com/office/powerpoint/2010/main" val="1974121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A63C57E-51EF-4F59-912B-EC6FA881883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71" t="13408" r="-293" b="931"/>
          <a:stretch/>
        </p:blipFill>
        <p:spPr>
          <a:xfrm>
            <a:off x="-107094" y="0"/>
            <a:ext cx="9420726" cy="5389889"/>
          </a:xfrm>
          <a:prstGeom prst="rect">
            <a:avLst/>
          </a:prstGeom>
        </p:spPr>
      </p:pic>
      <p:sp>
        <p:nvSpPr>
          <p:cNvPr id="37" name="Rectangle 36">
            <a:extLst>
              <a:ext uri="{FF2B5EF4-FFF2-40B4-BE49-F238E27FC236}">
                <a16:creationId xmlns:a16="http://schemas.microsoft.com/office/drawing/2014/main" id="{918473C1-D544-4468-9811-C255D6834704}"/>
              </a:ext>
            </a:extLst>
          </p:cNvPr>
          <p:cNvSpPr/>
          <p:nvPr/>
        </p:nvSpPr>
        <p:spPr>
          <a:xfrm>
            <a:off x="-293583" y="-210553"/>
            <a:ext cx="9739563" cy="5793205"/>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baseline="-25000" dirty="0">
              <a:solidFill>
                <a:schemeClr val="bg2">
                  <a:lumMod val="95000"/>
                </a:schemeClr>
              </a:solidFill>
            </a:endParaRPr>
          </a:p>
        </p:txBody>
      </p:sp>
      <p:sp>
        <p:nvSpPr>
          <p:cNvPr id="28" name="TextBox 27"/>
          <p:cNvSpPr txBox="1"/>
          <p:nvPr/>
        </p:nvSpPr>
        <p:spPr>
          <a:xfrm>
            <a:off x="615125" y="223206"/>
            <a:ext cx="5382220" cy="438582"/>
          </a:xfrm>
          <a:prstGeom prst="rect">
            <a:avLst/>
          </a:prstGeom>
          <a:noFill/>
        </p:spPr>
        <p:txBody>
          <a:bodyPr wrap="square" rtlCol="0">
            <a:spAutoFit/>
          </a:bodyPr>
          <a:lstStyle/>
          <a:p>
            <a:r>
              <a:rPr lang="en-AU" sz="2250" b="1" dirty="0" err="1">
                <a:solidFill>
                  <a:schemeClr val="bg1"/>
                </a:solidFill>
                <a:cs typeface="Raleway"/>
              </a:rPr>
              <a:t>STEMShare</a:t>
            </a:r>
            <a:r>
              <a:rPr lang="en-AU" sz="2250" b="1" dirty="0">
                <a:solidFill>
                  <a:schemeClr val="bg1"/>
                </a:solidFill>
                <a:cs typeface="Raleway"/>
              </a:rPr>
              <a:t> Community </a:t>
            </a:r>
            <a:r>
              <a:rPr lang="en-AU" sz="2250" dirty="0">
                <a:solidFill>
                  <a:schemeClr val="bg1"/>
                </a:solidFill>
                <a:cs typeface="Raleway"/>
              </a:rPr>
              <a:t>Leaders</a:t>
            </a:r>
            <a:endParaRPr lang="id-ID" sz="2250" dirty="0">
              <a:solidFill>
                <a:schemeClr val="bg1"/>
              </a:solidFill>
              <a:cs typeface="Raleway"/>
            </a:endParaRPr>
          </a:p>
        </p:txBody>
      </p:sp>
      <p:grpSp>
        <p:nvGrpSpPr>
          <p:cNvPr id="29" name="Group 28"/>
          <p:cNvGrpSpPr/>
          <p:nvPr/>
        </p:nvGrpSpPr>
        <p:grpSpPr>
          <a:xfrm>
            <a:off x="650216" y="668911"/>
            <a:ext cx="1027055" cy="27431"/>
            <a:chOff x="1775295" y="2028842"/>
            <a:chExt cx="3631535" cy="45719"/>
          </a:xfrm>
        </p:grpSpPr>
        <p:sp>
          <p:nvSpPr>
            <p:cNvPr id="30" name="Rectangle 29"/>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1" name="Rectangle 30"/>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2" name="Rectangle 31"/>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3" name="Rectangle 32"/>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4" name="Rectangle 33"/>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5" name="Rectangle 34"/>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grpSp>
      <p:pic>
        <p:nvPicPr>
          <p:cNvPr id="13" name="Picture 12">
            <a:extLst>
              <a:ext uri="{FF2B5EF4-FFF2-40B4-BE49-F238E27FC236}">
                <a16:creationId xmlns:a16="http://schemas.microsoft.com/office/drawing/2014/main" id="{0291318E-3F0E-4740-8A6C-0FE1C32356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6896" y="4551350"/>
            <a:ext cx="1221355" cy="433617"/>
          </a:xfrm>
          <a:prstGeom prst="rect">
            <a:avLst/>
          </a:prstGeom>
        </p:spPr>
      </p:pic>
      <p:sp>
        <p:nvSpPr>
          <p:cNvPr id="14" name="TextBox 13">
            <a:extLst>
              <a:ext uri="{FF2B5EF4-FFF2-40B4-BE49-F238E27FC236}">
                <a16:creationId xmlns:a16="http://schemas.microsoft.com/office/drawing/2014/main" id="{FC8F9A54-7A8B-4644-945A-D71E12D0B055}"/>
              </a:ext>
            </a:extLst>
          </p:cNvPr>
          <p:cNvSpPr txBox="1"/>
          <p:nvPr/>
        </p:nvSpPr>
        <p:spPr>
          <a:xfrm>
            <a:off x="3405906" y="4587974"/>
            <a:ext cx="2489912" cy="338554"/>
          </a:xfrm>
          <a:prstGeom prst="rect">
            <a:avLst/>
          </a:prstGeom>
          <a:noFill/>
        </p:spPr>
        <p:txBody>
          <a:bodyPr wrap="none" rtlCol="0">
            <a:spAutoFit/>
          </a:bodyPr>
          <a:lstStyle/>
          <a:p>
            <a:pPr algn="ctr"/>
            <a:r>
              <a:rPr lang="en-US" sz="1600" dirty="0">
                <a:solidFill>
                  <a:schemeClr val="bg1">
                    <a:lumMod val="95000"/>
                  </a:schemeClr>
                </a:solidFill>
                <a:latin typeface="Calibri" panose="020F0502020204030204" pitchFamily="34" charset="0"/>
                <a:ea typeface="Roboto" charset="0"/>
                <a:cs typeface="Calibri" panose="020F0502020204030204" pitchFamily="34" charset="0"/>
              </a:rPr>
              <a:t>Simple | Reliable | Effective</a:t>
            </a:r>
          </a:p>
        </p:txBody>
      </p:sp>
      <p:pic>
        <p:nvPicPr>
          <p:cNvPr id="3" name="Picture 2">
            <a:extLst>
              <a:ext uri="{FF2B5EF4-FFF2-40B4-BE49-F238E27FC236}">
                <a16:creationId xmlns:a16="http://schemas.microsoft.com/office/drawing/2014/main" id="{7919C266-597B-CC40-AB9D-F180FFC63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910" y="822704"/>
            <a:ext cx="8140179" cy="3604354"/>
          </a:xfrm>
          <a:prstGeom prst="rect">
            <a:avLst/>
          </a:prstGeom>
        </p:spPr>
      </p:pic>
    </p:spTree>
    <p:extLst>
      <p:ext uri="{BB962C8B-B14F-4D97-AF65-F5344CB8AC3E}">
        <p14:creationId xmlns:p14="http://schemas.microsoft.com/office/powerpoint/2010/main" val="1488704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A63C57E-51EF-4F59-912B-EC6FA881883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71" t="13408" r="-293" b="931"/>
          <a:stretch/>
        </p:blipFill>
        <p:spPr>
          <a:xfrm>
            <a:off x="-107094" y="0"/>
            <a:ext cx="9420726" cy="5389889"/>
          </a:xfrm>
          <a:prstGeom prst="rect">
            <a:avLst/>
          </a:prstGeom>
        </p:spPr>
      </p:pic>
      <p:sp>
        <p:nvSpPr>
          <p:cNvPr id="37" name="Rectangle 36">
            <a:extLst>
              <a:ext uri="{FF2B5EF4-FFF2-40B4-BE49-F238E27FC236}">
                <a16:creationId xmlns:a16="http://schemas.microsoft.com/office/drawing/2014/main" id="{918473C1-D544-4468-9811-C255D6834704}"/>
              </a:ext>
            </a:extLst>
          </p:cNvPr>
          <p:cNvSpPr/>
          <p:nvPr/>
        </p:nvSpPr>
        <p:spPr>
          <a:xfrm>
            <a:off x="-293583" y="-210553"/>
            <a:ext cx="9739563" cy="5793205"/>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baseline="-25000" dirty="0">
              <a:solidFill>
                <a:schemeClr val="bg2">
                  <a:lumMod val="95000"/>
                </a:schemeClr>
              </a:solidFill>
            </a:endParaRPr>
          </a:p>
        </p:txBody>
      </p:sp>
      <p:sp>
        <p:nvSpPr>
          <p:cNvPr id="28" name="TextBox 27"/>
          <p:cNvSpPr txBox="1"/>
          <p:nvPr/>
        </p:nvSpPr>
        <p:spPr>
          <a:xfrm>
            <a:off x="615125" y="223206"/>
            <a:ext cx="7176836" cy="438582"/>
          </a:xfrm>
          <a:prstGeom prst="rect">
            <a:avLst/>
          </a:prstGeom>
          <a:noFill/>
        </p:spPr>
        <p:txBody>
          <a:bodyPr wrap="square" rtlCol="0">
            <a:spAutoFit/>
          </a:bodyPr>
          <a:lstStyle/>
          <a:p>
            <a:r>
              <a:rPr lang="en-AU" sz="2250" b="1" dirty="0" err="1">
                <a:solidFill>
                  <a:schemeClr val="bg1"/>
                </a:solidFill>
                <a:cs typeface="Raleway"/>
              </a:rPr>
              <a:t>STEMShare</a:t>
            </a:r>
            <a:r>
              <a:rPr lang="en-AU" sz="2250" b="1" dirty="0">
                <a:solidFill>
                  <a:schemeClr val="bg1"/>
                </a:solidFill>
                <a:cs typeface="Raleway"/>
              </a:rPr>
              <a:t> Community </a:t>
            </a:r>
            <a:r>
              <a:rPr lang="en-AU" sz="2250" dirty="0">
                <a:solidFill>
                  <a:schemeClr val="bg1"/>
                </a:solidFill>
                <a:cs typeface="Raleway"/>
              </a:rPr>
              <a:t>Training, </a:t>
            </a:r>
            <a:r>
              <a:rPr lang="en-AU" sz="2250" dirty="0" err="1">
                <a:solidFill>
                  <a:schemeClr val="bg1"/>
                </a:solidFill>
                <a:cs typeface="Raleway"/>
              </a:rPr>
              <a:t>Comms</a:t>
            </a:r>
            <a:r>
              <a:rPr lang="en-AU" sz="2250" dirty="0">
                <a:solidFill>
                  <a:schemeClr val="bg1"/>
                </a:solidFill>
                <a:cs typeface="Raleway"/>
              </a:rPr>
              <a:t> and Analytics</a:t>
            </a:r>
            <a:endParaRPr lang="id-ID" sz="2250" dirty="0">
              <a:solidFill>
                <a:schemeClr val="bg1"/>
              </a:solidFill>
              <a:cs typeface="Raleway"/>
            </a:endParaRPr>
          </a:p>
        </p:txBody>
      </p:sp>
      <p:grpSp>
        <p:nvGrpSpPr>
          <p:cNvPr id="29" name="Group 28"/>
          <p:cNvGrpSpPr/>
          <p:nvPr/>
        </p:nvGrpSpPr>
        <p:grpSpPr>
          <a:xfrm>
            <a:off x="650216" y="668911"/>
            <a:ext cx="1027055" cy="27431"/>
            <a:chOff x="1775295" y="2028842"/>
            <a:chExt cx="3631535" cy="45719"/>
          </a:xfrm>
        </p:grpSpPr>
        <p:sp>
          <p:nvSpPr>
            <p:cNvPr id="30" name="Rectangle 29"/>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1" name="Rectangle 30"/>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2" name="Rectangle 31"/>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3" name="Rectangle 32"/>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4" name="Rectangle 33"/>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sp>
          <p:nvSpPr>
            <p:cNvPr id="35" name="Rectangle 34"/>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dirty="0"/>
            </a:p>
          </p:txBody>
        </p:sp>
      </p:grpSp>
      <p:sp>
        <p:nvSpPr>
          <p:cNvPr id="13" name="TextBox 12">
            <a:extLst>
              <a:ext uri="{FF2B5EF4-FFF2-40B4-BE49-F238E27FC236}">
                <a16:creationId xmlns:a16="http://schemas.microsoft.com/office/drawing/2014/main" id="{3BD7A67F-5936-A845-AB75-5EE38BD30D14}"/>
              </a:ext>
            </a:extLst>
          </p:cNvPr>
          <p:cNvSpPr txBox="1"/>
          <p:nvPr/>
        </p:nvSpPr>
        <p:spPr>
          <a:xfrm>
            <a:off x="341233" y="1034359"/>
            <a:ext cx="8953535" cy="646331"/>
          </a:xfrm>
          <a:prstGeom prst="rect">
            <a:avLst/>
          </a:prstGeom>
          <a:noFill/>
        </p:spPr>
        <p:txBody>
          <a:bodyPr wrap="square" rtlCol="0">
            <a:spAutoFit/>
          </a:bodyPr>
          <a:lstStyle/>
          <a:p>
            <a:r>
              <a:rPr lang="en-AU" b="1" dirty="0">
                <a:solidFill>
                  <a:schemeClr val="bg1"/>
                </a:solidFill>
              </a:rPr>
              <a:t>YouTube</a:t>
            </a:r>
          </a:p>
          <a:p>
            <a:r>
              <a:rPr lang="en-AU" b="1" dirty="0">
                <a:solidFill>
                  <a:schemeClr val="bg1"/>
                </a:solidFill>
              </a:rPr>
              <a:t>Analytics.         41 Videos.            </a:t>
            </a:r>
            <a:r>
              <a:rPr lang="en-AU" sz="1200" b="1" dirty="0">
                <a:solidFill>
                  <a:schemeClr val="bg1"/>
                </a:solidFill>
              </a:rPr>
              <a:t>14,000 minutes of professional online learning delivered through YouTube</a:t>
            </a:r>
          </a:p>
        </p:txBody>
      </p:sp>
      <p:pic>
        <p:nvPicPr>
          <p:cNvPr id="17" name="Picture 16">
            <a:extLst>
              <a:ext uri="{FF2B5EF4-FFF2-40B4-BE49-F238E27FC236}">
                <a16:creationId xmlns:a16="http://schemas.microsoft.com/office/drawing/2014/main" id="{92138343-4AF6-B44B-9FBD-4472DED77CBC}"/>
              </a:ext>
            </a:extLst>
          </p:cNvPr>
          <p:cNvPicPr>
            <a:picLocks noChangeAspect="1"/>
          </p:cNvPicPr>
          <p:nvPr/>
        </p:nvPicPr>
        <p:blipFill>
          <a:blip r:embed="rId4"/>
          <a:stretch>
            <a:fillRect/>
          </a:stretch>
        </p:blipFill>
        <p:spPr>
          <a:xfrm>
            <a:off x="4499992" y="2053261"/>
            <a:ext cx="4320480" cy="2036011"/>
          </a:xfrm>
          <a:prstGeom prst="rect">
            <a:avLst/>
          </a:prstGeom>
        </p:spPr>
      </p:pic>
      <p:sp>
        <p:nvSpPr>
          <p:cNvPr id="18" name="TextBox 17">
            <a:extLst>
              <a:ext uri="{FF2B5EF4-FFF2-40B4-BE49-F238E27FC236}">
                <a16:creationId xmlns:a16="http://schemas.microsoft.com/office/drawing/2014/main" id="{0E2B41C3-3AAB-D94A-938E-E1A181BC87DB}"/>
              </a:ext>
            </a:extLst>
          </p:cNvPr>
          <p:cNvSpPr txBox="1"/>
          <p:nvPr/>
        </p:nvSpPr>
        <p:spPr>
          <a:xfrm>
            <a:off x="3405906" y="4587974"/>
            <a:ext cx="2489912" cy="338554"/>
          </a:xfrm>
          <a:prstGeom prst="rect">
            <a:avLst/>
          </a:prstGeom>
          <a:noFill/>
        </p:spPr>
        <p:txBody>
          <a:bodyPr wrap="none" rtlCol="0">
            <a:spAutoFit/>
          </a:bodyPr>
          <a:lstStyle/>
          <a:p>
            <a:pPr algn="ctr"/>
            <a:r>
              <a:rPr lang="en-US" sz="1600" dirty="0">
                <a:solidFill>
                  <a:schemeClr val="bg1">
                    <a:lumMod val="95000"/>
                  </a:schemeClr>
                </a:solidFill>
                <a:latin typeface="Calibri" panose="020F0502020204030204" pitchFamily="34" charset="0"/>
                <a:ea typeface="Roboto" charset="0"/>
                <a:cs typeface="Calibri" panose="020F0502020204030204" pitchFamily="34" charset="0"/>
              </a:rPr>
              <a:t>Simple | Reliable | Effective</a:t>
            </a:r>
          </a:p>
        </p:txBody>
      </p:sp>
      <p:pic>
        <p:nvPicPr>
          <p:cNvPr id="19" name="Picture 18">
            <a:extLst>
              <a:ext uri="{FF2B5EF4-FFF2-40B4-BE49-F238E27FC236}">
                <a16:creationId xmlns:a16="http://schemas.microsoft.com/office/drawing/2014/main" id="{50B4BA40-EA5E-9D4D-B159-48DC76D1DD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64636" y="4502662"/>
            <a:ext cx="1221355" cy="433617"/>
          </a:xfrm>
          <a:prstGeom prst="rect">
            <a:avLst/>
          </a:prstGeom>
        </p:spPr>
      </p:pic>
      <p:pic>
        <p:nvPicPr>
          <p:cNvPr id="4" name="Picture 3">
            <a:extLst>
              <a:ext uri="{FF2B5EF4-FFF2-40B4-BE49-F238E27FC236}">
                <a16:creationId xmlns:a16="http://schemas.microsoft.com/office/drawing/2014/main" id="{08421AB6-93AA-0A4D-9B28-2BC692CC4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500" y="2053260"/>
            <a:ext cx="3833459" cy="2072523"/>
          </a:xfrm>
          <a:prstGeom prst="rect">
            <a:avLst/>
          </a:prstGeom>
        </p:spPr>
      </p:pic>
    </p:spTree>
    <p:extLst>
      <p:ext uri="{BB962C8B-B14F-4D97-AF65-F5344CB8AC3E}">
        <p14:creationId xmlns:p14="http://schemas.microsoft.com/office/powerpoint/2010/main" val="3080639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7">
            <a:extLst>
              <a:ext uri="{FF2B5EF4-FFF2-40B4-BE49-F238E27FC236}">
                <a16:creationId xmlns:a16="http://schemas.microsoft.com/office/drawing/2014/main" id="{73AFFC3D-6E45-47C0-BF6D-676F582A64F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12937"/>
          <a:stretch/>
        </p:blipFill>
        <p:spPr>
          <a:xfrm>
            <a:off x="1191" y="-162426"/>
            <a:ext cx="9141619" cy="5305926"/>
          </a:xfrm>
          <a:prstGeom prst="rect">
            <a:avLst/>
          </a:prstGeom>
        </p:spPr>
      </p:pic>
      <p:sp>
        <p:nvSpPr>
          <p:cNvPr id="5" name="AutoShape 3"/>
          <p:cNvSpPr>
            <a:spLocks/>
          </p:cNvSpPr>
          <p:nvPr/>
        </p:nvSpPr>
        <p:spPr bwMode="auto">
          <a:xfrm>
            <a:off x="6567970" y="4045995"/>
            <a:ext cx="2195381" cy="8297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r" defTabSz="242839">
              <a:lnSpc>
                <a:spcPct val="120000"/>
              </a:lnSpc>
              <a:spcBef>
                <a:spcPts val="638"/>
              </a:spcBef>
              <a:defRPr/>
            </a:pPr>
            <a:r>
              <a:rPr lang="en-US" sz="1650">
                <a:solidFill>
                  <a:schemeClr val="bg1"/>
                </a:solidFill>
                <a:latin typeface="Segoe UI Light" panose="020B0502040204020203" pitchFamily="34" charset="0"/>
                <a:cs typeface="Segoe UI Light" panose="020B0502040204020203" pitchFamily="34" charset="0"/>
              </a:rPr>
              <a:t>Supporting students to develop workforce ready future skills</a:t>
            </a:r>
            <a:endParaRPr lang="es-ES" sz="1650">
              <a:solidFill>
                <a:schemeClr val="bg1"/>
              </a:solidFill>
              <a:latin typeface="Segoe UI Light" panose="020B0502040204020203" pitchFamily="34" charset="0"/>
              <a:cs typeface="Segoe UI Light" panose="020B0502040204020203" pitchFamily="34" charset="0"/>
            </a:endParaRPr>
          </a:p>
        </p:txBody>
      </p:sp>
      <p:pic>
        <p:nvPicPr>
          <p:cNvPr id="6" name="Picture 5">
            <a:extLst>
              <a:ext uri="{FF2B5EF4-FFF2-40B4-BE49-F238E27FC236}">
                <a16:creationId xmlns:a16="http://schemas.microsoft.com/office/drawing/2014/main" id="{ED51FF86-D842-411B-8FC5-E2B8F282E78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6407" y="4159674"/>
            <a:ext cx="2859403" cy="716042"/>
          </a:xfrm>
          <a:prstGeom prst="rect">
            <a:avLst/>
          </a:prstGeom>
        </p:spPr>
      </p:pic>
      <p:sp>
        <p:nvSpPr>
          <p:cNvPr id="2" name="Rectangle 1">
            <a:extLst>
              <a:ext uri="{FF2B5EF4-FFF2-40B4-BE49-F238E27FC236}">
                <a16:creationId xmlns:a16="http://schemas.microsoft.com/office/drawing/2014/main" id="{2AEBC53A-C9DC-8940-BCEF-07E58A9CA881}"/>
              </a:ext>
            </a:extLst>
          </p:cNvPr>
          <p:cNvSpPr/>
          <p:nvPr/>
        </p:nvSpPr>
        <p:spPr>
          <a:xfrm>
            <a:off x="1475656" y="483518"/>
            <a:ext cx="2952328" cy="646331"/>
          </a:xfrm>
          <a:prstGeom prst="rect">
            <a:avLst/>
          </a:prstGeom>
        </p:spPr>
        <p:txBody>
          <a:bodyPr wrap="square">
            <a:spAutoFit/>
          </a:bodyPr>
          <a:lstStyle/>
          <a:p>
            <a:r>
              <a:rPr lang="en-AU" sz="3600" b="1" dirty="0">
                <a:solidFill>
                  <a:schemeClr val="bg1"/>
                </a:solidFill>
                <a:cs typeface="MV Boli" panose="02000500030200090000" pitchFamily="2" charset="0"/>
              </a:rPr>
              <a:t>Questions???</a:t>
            </a:r>
            <a:endParaRPr lang="id-ID" sz="3600" b="1" dirty="0">
              <a:solidFill>
                <a:schemeClr val="bg1"/>
              </a:solidFill>
              <a:cs typeface="MV Boli" panose="02000500030200090000" pitchFamily="2" charset="0"/>
            </a:endParaRPr>
          </a:p>
        </p:txBody>
      </p:sp>
    </p:spTree>
    <p:extLst>
      <p:ext uri="{BB962C8B-B14F-4D97-AF65-F5344CB8AC3E}">
        <p14:creationId xmlns:p14="http://schemas.microsoft.com/office/powerpoint/2010/main" val="5444444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E6BA39E-007C-41EA-8446-DB53C42C1DD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99" t="1089" r="396" b="11191"/>
          <a:stretch/>
        </p:blipFill>
        <p:spPr>
          <a:xfrm>
            <a:off x="1191" y="10390"/>
            <a:ext cx="9253788" cy="5449920"/>
          </a:xfrm>
          <a:prstGeom prst="rect">
            <a:avLst/>
          </a:prstGeom>
        </p:spPr>
      </p:pic>
      <p:sp>
        <p:nvSpPr>
          <p:cNvPr id="19" name="Rectangle 18">
            <a:extLst>
              <a:ext uri="{FF2B5EF4-FFF2-40B4-BE49-F238E27FC236}">
                <a16:creationId xmlns:a16="http://schemas.microsoft.com/office/drawing/2014/main" id="{29B02C50-17C0-4A9E-B848-B62BFD14438E}"/>
              </a:ext>
            </a:extLst>
          </p:cNvPr>
          <p:cNvSpPr/>
          <p:nvPr/>
        </p:nvSpPr>
        <p:spPr>
          <a:xfrm>
            <a:off x="1191" y="10391"/>
            <a:ext cx="9253788" cy="5449920"/>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baseline="-25000">
              <a:solidFill>
                <a:schemeClr val="bg2">
                  <a:lumMod val="95000"/>
                </a:schemeClr>
              </a:solidFill>
            </a:endParaRPr>
          </a:p>
        </p:txBody>
      </p:sp>
      <p:sp>
        <p:nvSpPr>
          <p:cNvPr id="41" name="Content Placeholder 2"/>
          <p:cNvSpPr txBox="1">
            <a:spLocks/>
          </p:cNvSpPr>
          <p:nvPr/>
        </p:nvSpPr>
        <p:spPr bwMode="auto">
          <a:xfrm>
            <a:off x="1382831" y="3507096"/>
            <a:ext cx="1285540" cy="912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en-GB" sz="1050">
                <a:solidFill>
                  <a:schemeClr val="bg2">
                    <a:lumMod val="95000"/>
                  </a:schemeClr>
                </a:solidFill>
                <a:latin typeface="+mn-lt"/>
                <a:cs typeface="Raleway"/>
              </a:rPr>
              <a:t>Raise awareness of effective use of technology to improve student learning</a:t>
            </a:r>
            <a:endParaRPr lang="en-US" sz="750">
              <a:solidFill>
                <a:schemeClr val="bg2">
                  <a:lumMod val="95000"/>
                </a:schemeClr>
              </a:solidFill>
              <a:latin typeface="+mn-lt"/>
              <a:cs typeface="Raleway Light"/>
            </a:endParaRPr>
          </a:p>
        </p:txBody>
      </p:sp>
      <p:sp>
        <p:nvSpPr>
          <p:cNvPr id="42" name="Content Placeholder 2"/>
          <p:cNvSpPr txBox="1">
            <a:spLocks/>
          </p:cNvSpPr>
          <p:nvPr/>
        </p:nvSpPr>
        <p:spPr bwMode="auto">
          <a:xfrm>
            <a:off x="3110063" y="3507096"/>
            <a:ext cx="1285540" cy="133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en-GB" sz="1050">
                <a:solidFill>
                  <a:schemeClr val="bg2">
                    <a:lumMod val="95000"/>
                  </a:schemeClr>
                </a:solidFill>
                <a:latin typeface="+mn-lt"/>
                <a:cs typeface="Raleway"/>
              </a:rPr>
              <a:t>Enable teachers to understand, experience and embed STEM technologies into teaching and learning</a:t>
            </a:r>
            <a:endParaRPr lang="en-US" sz="1050">
              <a:solidFill>
                <a:schemeClr val="bg2">
                  <a:lumMod val="95000"/>
                </a:schemeClr>
              </a:solidFill>
              <a:latin typeface="+mn-lt"/>
              <a:cs typeface="Raleway"/>
            </a:endParaRPr>
          </a:p>
        </p:txBody>
      </p:sp>
      <p:sp>
        <p:nvSpPr>
          <p:cNvPr id="43" name="Content Placeholder 2"/>
          <p:cNvSpPr txBox="1">
            <a:spLocks/>
          </p:cNvSpPr>
          <p:nvPr/>
        </p:nvSpPr>
        <p:spPr bwMode="auto">
          <a:xfrm>
            <a:off x="4780270" y="3509455"/>
            <a:ext cx="1285540" cy="1168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en-GB" sz="1050">
                <a:solidFill>
                  <a:schemeClr val="bg2">
                    <a:lumMod val="95000"/>
                  </a:schemeClr>
                </a:solidFill>
                <a:latin typeface="+mn-lt"/>
                <a:cs typeface="Raleway"/>
              </a:rPr>
              <a:t>Support student's capabilities to use technology for learning and to build digital resilience</a:t>
            </a:r>
            <a:endParaRPr lang="en-US" sz="1050">
              <a:solidFill>
                <a:schemeClr val="bg2">
                  <a:lumMod val="95000"/>
                </a:schemeClr>
              </a:solidFill>
              <a:latin typeface="+mn-lt"/>
              <a:cs typeface="Raleway"/>
            </a:endParaRPr>
          </a:p>
        </p:txBody>
      </p:sp>
      <p:sp>
        <p:nvSpPr>
          <p:cNvPr id="44" name="Content Placeholder 2"/>
          <p:cNvSpPr txBox="1">
            <a:spLocks/>
          </p:cNvSpPr>
          <p:nvPr/>
        </p:nvSpPr>
        <p:spPr bwMode="auto">
          <a:xfrm>
            <a:off x="6493761" y="3502692"/>
            <a:ext cx="1285540" cy="762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0" rIns="91419" bIns="45710"/>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buFont typeface="Arial" charset="0"/>
              <a:buNone/>
            </a:pPr>
            <a:r>
              <a:rPr lang="en-GB" sz="1050">
                <a:solidFill>
                  <a:schemeClr val="bg2">
                    <a:lumMod val="95000"/>
                  </a:schemeClr>
                </a:solidFill>
                <a:latin typeface="+mn-lt"/>
                <a:cs typeface="Raleway"/>
              </a:rPr>
              <a:t>Create a sustainable STEM </a:t>
            </a:r>
            <a:r>
              <a:rPr lang="en-GB" sz="1050" b="1">
                <a:solidFill>
                  <a:schemeClr val="bg2">
                    <a:lumMod val="95000"/>
                  </a:schemeClr>
                </a:solidFill>
                <a:latin typeface="+mn-lt"/>
                <a:cs typeface="Raleway"/>
              </a:rPr>
              <a:t>community</a:t>
            </a:r>
            <a:r>
              <a:rPr lang="en-GB" sz="1050">
                <a:solidFill>
                  <a:schemeClr val="bg2">
                    <a:lumMod val="95000"/>
                  </a:schemeClr>
                </a:solidFill>
                <a:latin typeface="+mn-lt"/>
                <a:cs typeface="Raleway"/>
              </a:rPr>
              <a:t> of practice within the NSW Department of Education</a:t>
            </a:r>
            <a:endParaRPr lang="en-US" sz="1050">
              <a:solidFill>
                <a:schemeClr val="bg2">
                  <a:lumMod val="95000"/>
                </a:schemeClr>
              </a:solidFill>
              <a:latin typeface="+mn-lt"/>
              <a:cs typeface="Raleway"/>
            </a:endParaRPr>
          </a:p>
        </p:txBody>
      </p:sp>
      <p:sp>
        <p:nvSpPr>
          <p:cNvPr id="60" name="TextBox 59"/>
          <p:cNvSpPr txBox="1"/>
          <p:nvPr/>
        </p:nvSpPr>
        <p:spPr>
          <a:xfrm>
            <a:off x="608923" y="771773"/>
            <a:ext cx="2842820" cy="170175"/>
          </a:xfrm>
          <a:prstGeom prst="rect">
            <a:avLst/>
          </a:prstGeom>
          <a:noFill/>
        </p:spPr>
        <p:txBody>
          <a:bodyPr wrap="square" rtlCol="0">
            <a:spAutoFit/>
          </a:bodyPr>
          <a:lstStyle/>
          <a:p>
            <a:r>
              <a:rPr lang="en-AU" sz="506">
                <a:solidFill>
                  <a:schemeClr val="accent1"/>
                </a:solidFill>
                <a:cs typeface="Raleway Light"/>
              </a:rPr>
              <a:t>Student and Teacher focused</a:t>
            </a:r>
            <a:endParaRPr lang="id-ID" sz="506">
              <a:solidFill>
                <a:schemeClr val="accent1"/>
              </a:solidFill>
              <a:cs typeface="Raleway Light"/>
            </a:endParaRPr>
          </a:p>
        </p:txBody>
      </p:sp>
      <p:sp>
        <p:nvSpPr>
          <p:cNvPr id="61" name="TextBox 60"/>
          <p:cNvSpPr txBox="1"/>
          <p:nvPr/>
        </p:nvSpPr>
        <p:spPr>
          <a:xfrm>
            <a:off x="606885" y="223206"/>
            <a:ext cx="4677505" cy="438582"/>
          </a:xfrm>
          <a:prstGeom prst="rect">
            <a:avLst/>
          </a:prstGeom>
          <a:noFill/>
        </p:spPr>
        <p:txBody>
          <a:bodyPr wrap="square" rtlCol="0">
            <a:spAutoFit/>
          </a:bodyPr>
          <a:lstStyle/>
          <a:p>
            <a:r>
              <a:rPr lang="en-AU" sz="2250" b="1" dirty="0">
                <a:solidFill>
                  <a:schemeClr val="bg2">
                    <a:lumMod val="95000"/>
                  </a:schemeClr>
                </a:solidFill>
                <a:latin typeface="+mj-lt"/>
                <a:cs typeface="Raleway"/>
              </a:rPr>
              <a:t>STEM</a:t>
            </a:r>
            <a:r>
              <a:rPr lang="en-AU" sz="2250" dirty="0">
                <a:solidFill>
                  <a:schemeClr val="bg2">
                    <a:lumMod val="95000"/>
                  </a:schemeClr>
                </a:solidFill>
                <a:latin typeface="+mj-lt"/>
                <a:cs typeface="Raleway"/>
              </a:rPr>
              <a:t>Share Outcomes</a:t>
            </a:r>
            <a:endParaRPr lang="id-ID" sz="2250" dirty="0">
              <a:solidFill>
                <a:schemeClr val="bg2">
                  <a:lumMod val="95000"/>
                </a:schemeClr>
              </a:solidFill>
              <a:latin typeface="+mj-lt"/>
              <a:cs typeface="Raleway"/>
            </a:endParaRPr>
          </a:p>
        </p:txBody>
      </p:sp>
      <p:grpSp>
        <p:nvGrpSpPr>
          <p:cNvPr id="62" name="Group 61"/>
          <p:cNvGrpSpPr/>
          <p:nvPr/>
        </p:nvGrpSpPr>
        <p:grpSpPr>
          <a:xfrm>
            <a:off x="650216" y="668911"/>
            <a:ext cx="1027055" cy="27431"/>
            <a:chOff x="1775295" y="2028842"/>
            <a:chExt cx="3631535" cy="45719"/>
          </a:xfrm>
        </p:grpSpPr>
        <p:sp>
          <p:nvSpPr>
            <p:cNvPr id="63" name="Rectangle 62"/>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64" name="Rectangle 63"/>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65" name="Rectangle 64"/>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66" name="Rectangle 65"/>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67" name="Rectangle 66"/>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68" name="Rectangle 67"/>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grpSp>
      <p:grpSp>
        <p:nvGrpSpPr>
          <p:cNvPr id="3" name="Group 2">
            <a:extLst>
              <a:ext uri="{FF2B5EF4-FFF2-40B4-BE49-F238E27FC236}">
                <a16:creationId xmlns:a16="http://schemas.microsoft.com/office/drawing/2014/main" id="{24F9B087-12C0-4EB7-A912-11058C186755}"/>
              </a:ext>
            </a:extLst>
          </p:cNvPr>
          <p:cNvGrpSpPr/>
          <p:nvPr/>
        </p:nvGrpSpPr>
        <p:grpSpPr>
          <a:xfrm>
            <a:off x="1410938" y="1733986"/>
            <a:ext cx="1220295" cy="1483884"/>
            <a:chOff x="3759326" y="4623963"/>
            <a:chExt cx="3254121" cy="3957023"/>
          </a:xfrm>
        </p:grpSpPr>
        <p:grpSp>
          <p:nvGrpSpPr>
            <p:cNvPr id="34" name="Group 33"/>
            <p:cNvGrpSpPr/>
            <p:nvPr/>
          </p:nvGrpSpPr>
          <p:grpSpPr>
            <a:xfrm flipH="1">
              <a:off x="3759326" y="4623963"/>
              <a:ext cx="3254121" cy="3957023"/>
              <a:chOff x="10004425" y="2801938"/>
              <a:chExt cx="404813" cy="492126"/>
            </a:xfrm>
            <a:solidFill>
              <a:schemeClr val="accent1"/>
            </a:solidFill>
          </p:grpSpPr>
          <p:sp>
            <p:nvSpPr>
              <p:cNvPr id="36" name="Freeform 5"/>
              <p:cNvSpPr>
                <a:spLocks noEditPoints="1"/>
              </p:cNvSpPr>
              <p:nvPr/>
            </p:nvSpPr>
            <p:spPr bwMode="auto">
              <a:xfrm>
                <a:off x="10039350" y="2801938"/>
                <a:ext cx="323850" cy="327025"/>
              </a:xfrm>
              <a:custGeom>
                <a:avLst/>
                <a:gdLst>
                  <a:gd name="T0" fmla="*/ 84 w 84"/>
                  <a:gd name="T1" fmla="*/ 42 h 85"/>
                  <a:gd name="T2" fmla="*/ 42 w 84"/>
                  <a:gd name="T3" fmla="*/ 0 h 85"/>
                  <a:gd name="T4" fmla="*/ 0 w 84"/>
                  <a:gd name="T5" fmla="*/ 42 h 85"/>
                  <a:gd name="T6" fmla="*/ 42 w 84"/>
                  <a:gd name="T7" fmla="*/ 85 h 85"/>
                  <a:gd name="T8" fmla="*/ 84 w 84"/>
                  <a:gd name="T9" fmla="*/ 42 h 85"/>
                  <a:gd name="T10" fmla="*/ 42 w 84"/>
                  <a:gd name="T11" fmla="*/ 72 h 85"/>
                  <a:gd name="T12" fmla="*/ 12 w 84"/>
                  <a:gd name="T13" fmla="*/ 42 h 85"/>
                  <a:gd name="T14" fmla="*/ 42 w 84"/>
                  <a:gd name="T15" fmla="*/ 13 h 85"/>
                  <a:gd name="T16" fmla="*/ 72 w 84"/>
                  <a:gd name="T17" fmla="*/ 42 h 85"/>
                  <a:gd name="T18" fmla="*/ 42 w 84"/>
                  <a:gd name="T19" fmla="*/ 7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5">
                    <a:moveTo>
                      <a:pt x="84" y="42"/>
                    </a:moveTo>
                    <a:cubicBezTo>
                      <a:pt x="84" y="19"/>
                      <a:pt x="65" y="0"/>
                      <a:pt x="42" y="0"/>
                    </a:cubicBezTo>
                    <a:cubicBezTo>
                      <a:pt x="19" y="0"/>
                      <a:pt x="0" y="19"/>
                      <a:pt x="0" y="42"/>
                    </a:cubicBezTo>
                    <a:cubicBezTo>
                      <a:pt x="0" y="66"/>
                      <a:pt x="19" y="85"/>
                      <a:pt x="42" y="85"/>
                    </a:cubicBezTo>
                    <a:cubicBezTo>
                      <a:pt x="65" y="85"/>
                      <a:pt x="84" y="66"/>
                      <a:pt x="84" y="42"/>
                    </a:cubicBezTo>
                    <a:close/>
                    <a:moveTo>
                      <a:pt x="42" y="72"/>
                    </a:moveTo>
                    <a:cubicBezTo>
                      <a:pt x="26" y="72"/>
                      <a:pt x="12" y="59"/>
                      <a:pt x="12" y="42"/>
                    </a:cubicBezTo>
                    <a:cubicBezTo>
                      <a:pt x="12" y="26"/>
                      <a:pt x="26" y="13"/>
                      <a:pt x="42" y="13"/>
                    </a:cubicBezTo>
                    <a:cubicBezTo>
                      <a:pt x="58" y="13"/>
                      <a:pt x="72" y="26"/>
                      <a:pt x="72" y="42"/>
                    </a:cubicBezTo>
                    <a:cubicBezTo>
                      <a:pt x="72" y="59"/>
                      <a:pt x="58" y="72"/>
                      <a:pt x="42"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latin typeface="Raleway Black"/>
                  <a:cs typeface="Raleway Black"/>
                </a:endParaRPr>
              </a:p>
            </p:txBody>
          </p:sp>
          <p:sp>
            <p:nvSpPr>
              <p:cNvPr id="37" name="Freeform 6"/>
              <p:cNvSpPr>
                <a:spLocks/>
              </p:cNvSpPr>
              <p:nvPr/>
            </p:nvSpPr>
            <p:spPr bwMode="auto">
              <a:xfrm>
                <a:off x="10213975" y="3097213"/>
                <a:ext cx="195263" cy="196850"/>
              </a:xfrm>
              <a:custGeom>
                <a:avLst/>
                <a:gdLst>
                  <a:gd name="T0" fmla="*/ 28 w 51"/>
                  <a:gd name="T1" fmla="*/ 0 h 51"/>
                  <a:gd name="T2" fmla="*/ 0 w 51"/>
                  <a:gd name="T3" fmla="*/ 12 h 51"/>
                  <a:gd name="T4" fmla="*/ 26 w 51"/>
                  <a:gd name="T5" fmla="*/ 51 h 51"/>
                  <a:gd name="T6" fmla="*/ 29 w 51"/>
                  <a:gd name="T7" fmla="*/ 29 h 51"/>
                  <a:gd name="T8" fmla="*/ 51 w 51"/>
                  <a:gd name="T9" fmla="*/ 35 h 51"/>
                  <a:gd name="T10" fmla="*/ 28 w 51"/>
                  <a:gd name="T11" fmla="*/ 0 h 51"/>
                </a:gdLst>
                <a:ahLst/>
                <a:cxnLst>
                  <a:cxn ang="0">
                    <a:pos x="T0" y="T1"/>
                  </a:cxn>
                  <a:cxn ang="0">
                    <a:pos x="T2" y="T3"/>
                  </a:cxn>
                  <a:cxn ang="0">
                    <a:pos x="T4" y="T5"/>
                  </a:cxn>
                  <a:cxn ang="0">
                    <a:pos x="T6" y="T7"/>
                  </a:cxn>
                  <a:cxn ang="0">
                    <a:pos x="T8" y="T9"/>
                  </a:cxn>
                  <a:cxn ang="0">
                    <a:pos x="T10" y="T11"/>
                  </a:cxn>
                </a:cxnLst>
                <a:rect l="0" t="0" r="r" b="b"/>
                <a:pathLst>
                  <a:path w="51" h="51">
                    <a:moveTo>
                      <a:pt x="28" y="0"/>
                    </a:moveTo>
                    <a:cubicBezTo>
                      <a:pt x="21" y="7"/>
                      <a:pt x="11" y="11"/>
                      <a:pt x="0" y="12"/>
                    </a:cubicBezTo>
                    <a:cubicBezTo>
                      <a:pt x="26" y="51"/>
                      <a:pt x="26" y="51"/>
                      <a:pt x="26" y="51"/>
                    </a:cubicBezTo>
                    <a:cubicBezTo>
                      <a:pt x="29" y="29"/>
                      <a:pt x="29" y="29"/>
                      <a:pt x="29" y="29"/>
                    </a:cubicBezTo>
                    <a:cubicBezTo>
                      <a:pt x="51" y="35"/>
                      <a:pt x="51" y="35"/>
                      <a:pt x="51" y="35"/>
                    </a:cubicBezTo>
                    <a:lnTo>
                      <a:pt x="2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p>
            </p:txBody>
          </p:sp>
          <p:sp>
            <p:nvSpPr>
              <p:cNvPr id="38" name="Freeform 7"/>
              <p:cNvSpPr>
                <a:spLocks/>
              </p:cNvSpPr>
              <p:nvPr/>
            </p:nvSpPr>
            <p:spPr bwMode="auto">
              <a:xfrm>
                <a:off x="10004425" y="3105151"/>
                <a:ext cx="196850" cy="188913"/>
              </a:xfrm>
              <a:custGeom>
                <a:avLst/>
                <a:gdLst>
                  <a:gd name="T0" fmla="*/ 0 w 51"/>
                  <a:gd name="T1" fmla="*/ 33 h 49"/>
                  <a:gd name="T2" fmla="*/ 22 w 51"/>
                  <a:gd name="T3" fmla="*/ 27 h 49"/>
                  <a:gd name="T4" fmla="*/ 25 w 51"/>
                  <a:gd name="T5" fmla="*/ 49 h 49"/>
                  <a:gd name="T6" fmla="*/ 51 w 51"/>
                  <a:gd name="T7" fmla="*/ 10 h 49"/>
                  <a:gd name="T8" fmla="*/ 22 w 51"/>
                  <a:gd name="T9" fmla="*/ 0 h 49"/>
                  <a:gd name="T10" fmla="*/ 0 w 51"/>
                  <a:gd name="T11" fmla="*/ 33 h 49"/>
                </a:gdLst>
                <a:ahLst/>
                <a:cxnLst>
                  <a:cxn ang="0">
                    <a:pos x="T0" y="T1"/>
                  </a:cxn>
                  <a:cxn ang="0">
                    <a:pos x="T2" y="T3"/>
                  </a:cxn>
                  <a:cxn ang="0">
                    <a:pos x="T4" y="T5"/>
                  </a:cxn>
                  <a:cxn ang="0">
                    <a:pos x="T6" y="T7"/>
                  </a:cxn>
                  <a:cxn ang="0">
                    <a:pos x="T8" y="T9"/>
                  </a:cxn>
                  <a:cxn ang="0">
                    <a:pos x="T10" y="T11"/>
                  </a:cxn>
                </a:cxnLst>
                <a:rect l="0" t="0" r="r" b="b"/>
                <a:pathLst>
                  <a:path w="51" h="49">
                    <a:moveTo>
                      <a:pt x="0" y="33"/>
                    </a:moveTo>
                    <a:cubicBezTo>
                      <a:pt x="22" y="27"/>
                      <a:pt x="22" y="27"/>
                      <a:pt x="22" y="27"/>
                    </a:cubicBezTo>
                    <a:cubicBezTo>
                      <a:pt x="25" y="49"/>
                      <a:pt x="25" y="49"/>
                      <a:pt x="25" y="49"/>
                    </a:cubicBezTo>
                    <a:cubicBezTo>
                      <a:pt x="51" y="10"/>
                      <a:pt x="51" y="10"/>
                      <a:pt x="51" y="10"/>
                    </a:cubicBezTo>
                    <a:cubicBezTo>
                      <a:pt x="40" y="10"/>
                      <a:pt x="30" y="6"/>
                      <a:pt x="22" y="0"/>
                    </a:cubicBezTo>
                    <a:lnTo>
                      <a:pt x="0" y="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p>
            </p:txBody>
          </p:sp>
          <p:sp>
            <p:nvSpPr>
              <p:cNvPr id="39" name="Freeform 8"/>
              <p:cNvSpPr>
                <a:spLocks/>
              </p:cNvSpPr>
              <p:nvPr/>
            </p:nvSpPr>
            <p:spPr bwMode="auto">
              <a:xfrm>
                <a:off x="10125075" y="2886076"/>
                <a:ext cx="157163" cy="149225"/>
              </a:xfrm>
              <a:custGeom>
                <a:avLst/>
                <a:gdLst>
                  <a:gd name="T0" fmla="*/ 38 w 41"/>
                  <a:gd name="T1" fmla="*/ 14 h 39"/>
                  <a:gd name="T2" fmla="*/ 31 w 41"/>
                  <a:gd name="T3" fmla="*/ 13 h 39"/>
                  <a:gd name="T4" fmla="*/ 25 w 41"/>
                  <a:gd name="T5" fmla="*/ 9 h 39"/>
                  <a:gd name="T6" fmla="*/ 22 w 41"/>
                  <a:gd name="T7" fmla="*/ 2 h 39"/>
                  <a:gd name="T8" fmla="*/ 19 w 41"/>
                  <a:gd name="T9" fmla="*/ 2 h 39"/>
                  <a:gd name="T10" fmla="*/ 16 w 41"/>
                  <a:gd name="T11" fmla="*/ 9 h 39"/>
                  <a:gd name="T12" fmla="*/ 10 w 41"/>
                  <a:gd name="T13" fmla="*/ 13 h 39"/>
                  <a:gd name="T14" fmla="*/ 2 w 41"/>
                  <a:gd name="T15" fmla="*/ 14 h 39"/>
                  <a:gd name="T16" fmla="*/ 1 w 41"/>
                  <a:gd name="T17" fmla="*/ 17 h 39"/>
                  <a:gd name="T18" fmla="*/ 7 w 41"/>
                  <a:gd name="T19" fmla="*/ 22 h 39"/>
                  <a:gd name="T20" fmla="*/ 9 w 41"/>
                  <a:gd name="T21" fmla="*/ 29 h 39"/>
                  <a:gd name="T22" fmla="*/ 8 w 41"/>
                  <a:gd name="T23" fmla="*/ 36 h 39"/>
                  <a:gd name="T24" fmla="*/ 10 w 41"/>
                  <a:gd name="T25" fmla="*/ 38 h 39"/>
                  <a:gd name="T26" fmla="*/ 17 w 41"/>
                  <a:gd name="T27" fmla="*/ 34 h 39"/>
                  <a:gd name="T28" fmla="*/ 24 w 41"/>
                  <a:gd name="T29" fmla="*/ 34 h 39"/>
                  <a:gd name="T30" fmla="*/ 30 w 41"/>
                  <a:gd name="T31" fmla="*/ 38 h 39"/>
                  <a:gd name="T32" fmla="*/ 33 w 41"/>
                  <a:gd name="T33" fmla="*/ 36 h 39"/>
                  <a:gd name="T34" fmla="*/ 31 w 41"/>
                  <a:gd name="T35" fmla="*/ 29 h 39"/>
                  <a:gd name="T36" fmla="*/ 34 w 41"/>
                  <a:gd name="T37" fmla="*/ 22 h 39"/>
                  <a:gd name="T38" fmla="*/ 39 w 41"/>
                  <a:gd name="T39" fmla="*/ 17 h 39"/>
                  <a:gd name="T40" fmla="*/ 38 w 41"/>
                  <a:gd name="T4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38" y="14"/>
                    </a:moveTo>
                    <a:cubicBezTo>
                      <a:pt x="31" y="13"/>
                      <a:pt x="31" y="13"/>
                      <a:pt x="31" y="13"/>
                    </a:cubicBezTo>
                    <a:cubicBezTo>
                      <a:pt x="29" y="13"/>
                      <a:pt x="26" y="11"/>
                      <a:pt x="25" y="9"/>
                    </a:cubicBezTo>
                    <a:cubicBezTo>
                      <a:pt x="22" y="2"/>
                      <a:pt x="22" y="2"/>
                      <a:pt x="22" y="2"/>
                    </a:cubicBezTo>
                    <a:cubicBezTo>
                      <a:pt x="21" y="0"/>
                      <a:pt x="20" y="0"/>
                      <a:pt x="19" y="2"/>
                    </a:cubicBezTo>
                    <a:cubicBezTo>
                      <a:pt x="16" y="9"/>
                      <a:pt x="16" y="9"/>
                      <a:pt x="16" y="9"/>
                    </a:cubicBezTo>
                    <a:cubicBezTo>
                      <a:pt x="15" y="11"/>
                      <a:pt x="12" y="13"/>
                      <a:pt x="10" y="13"/>
                    </a:cubicBezTo>
                    <a:cubicBezTo>
                      <a:pt x="2" y="14"/>
                      <a:pt x="2" y="14"/>
                      <a:pt x="2" y="14"/>
                    </a:cubicBezTo>
                    <a:cubicBezTo>
                      <a:pt x="0" y="14"/>
                      <a:pt x="0" y="16"/>
                      <a:pt x="1" y="17"/>
                    </a:cubicBezTo>
                    <a:cubicBezTo>
                      <a:pt x="7" y="22"/>
                      <a:pt x="7" y="22"/>
                      <a:pt x="7" y="22"/>
                    </a:cubicBezTo>
                    <a:cubicBezTo>
                      <a:pt x="9" y="24"/>
                      <a:pt x="10" y="27"/>
                      <a:pt x="9" y="29"/>
                    </a:cubicBezTo>
                    <a:cubicBezTo>
                      <a:pt x="8" y="36"/>
                      <a:pt x="8" y="36"/>
                      <a:pt x="8" y="36"/>
                    </a:cubicBezTo>
                    <a:cubicBezTo>
                      <a:pt x="7" y="38"/>
                      <a:pt x="8" y="39"/>
                      <a:pt x="10" y="38"/>
                    </a:cubicBezTo>
                    <a:cubicBezTo>
                      <a:pt x="17" y="34"/>
                      <a:pt x="17" y="34"/>
                      <a:pt x="17" y="34"/>
                    </a:cubicBezTo>
                    <a:cubicBezTo>
                      <a:pt x="19" y="33"/>
                      <a:pt x="22" y="33"/>
                      <a:pt x="24" y="34"/>
                    </a:cubicBezTo>
                    <a:cubicBezTo>
                      <a:pt x="30" y="38"/>
                      <a:pt x="30" y="38"/>
                      <a:pt x="30" y="38"/>
                    </a:cubicBezTo>
                    <a:cubicBezTo>
                      <a:pt x="32" y="39"/>
                      <a:pt x="34" y="38"/>
                      <a:pt x="33" y="36"/>
                    </a:cubicBezTo>
                    <a:cubicBezTo>
                      <a:pt x="31" y="29"/>
                      <a:pt x="31" y="29"/>
                      <a:pt x="31" y="29"/>
                    </a:cubicBezTo>
                    <a:cubicBezTo>
                      <a:pt x="31" y="27"/>
                      <a:pt x="32" y="24"/>
                      <a:pt x="34" y="22"/>
                    </a:cubicBezTo>
                    <a:cubicBezTo>
                      <a:pt x="39" y="17"/>
                      <a:pt x="39" y="17"/>
                      <a:pt x="39" y="17"/>
                    </a:cubicBezTo>
                    <a:cubicBezTo>
                      <a:pt x="41" y="16"/>
                      <a:pt x="41" y="14"/>
                      <a:pt x="38"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p>
            </p:txBody>
          </p:sp>
        </p:grpSp>
        <p:sp>
          <p:nvSpPr>
            <p:cNvPr id="2" name="Oval 1">
              <a:extLst>
                <a:ext uri="{FF2B5EF4-FFF2-40B4-BE49-F238E27FC236}">
                  <a16:creationId xmlns:a16="http://schemas.microsoft.com/office/drawing/2014/main" id="{E7A05FAE-BCE3-4227-8AAD-E43ECB1324EB}"/>
                </a:ext>
              </a:extLst>
            </p:cNvPr>
            <p:cNvSpPr/>
            <p:nvPr/>
          </p:nvSpPr>
          <p:spPr>
            <a:xfrm>
              <a:off x="4437501" y="4933604"/>
              <a:ext cx="1987053" cy="19870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506"/>
            </a:p>
          </p:txBody>
        </p:sp>
      </p:grpSp>
      <p:grpSp>
        <p:nvGrpSpPr>
          <p:cNvPr id="4" name="Group 3">
            <a:extLst>
              <a:ext uri="{FF2B5EF4-FFF2-40B4-BE49-F238E27FC236}">
                <a16:creationId xmlns:a16="http://schemas.microsoft.com/office/drawing/2014/main" id="{59EB3901-F4F1-466B-87AD-2FDDF9282EB7}"/>
              </a:ext>
            </a:extLst>
          </p:cNvPr>
          <p:cNvGrpSpPr/>
          <p:nvPr/>
        </p:nvGrpSpPr>
        <p:grpSpPr>
          <a:xfrm>
            <a:off x="3129615" y="1738749"/>
            <a:ext cx="1220295" cy="1483884"/>
            <a:chOff x="8342464" y="4636663"/>
            <a:chExt cx="3254121" cy="3957023"/>
          </a:xfrm>
          <a:solidFill>
            <a:schemeClr val="accent2">
              <a:lumMod val="75000"/>
            </a:schemeClr>
          </a:solidFill>
        </p:grpSpPr>
        <p:grpSp>
          <p:nvGrpSpPr>
            <p:cNvPr id="40" name="Group 39"/>
            <p:cNvGrpSpPr/>
            <p:nvPr/>
          </p:nvGrpSpPr>
          <p:grpSpPr>
            <a:xfrm flipH="1">
              <a:off x="8342464" y="4636663"/>
              <a:ext cx="3254121" cy="3957023"/>
              <a:chOff x="10004425" y="2801938"/>
              <a:chExt cx="404813" cy="492126"/>
            </a:xfrm>
            <a:grpFill/>
          </p:grpSpPr>
          <p:sp>
            <p:nvSpPr>
              <p:cNvPr id="45" name="Freeform 5"/>
              <p:cNvSpPr>
                <a:spLocks noEditPoints="1"/>
              </p:cNvSpPr>
              <p:nvPr/>
            </p:nvSpPr>
            <p:spPr bwMode="auto">
              <a:xfrm>
                <a:off x="10039350" y="2801938"/>
                <a:ext cx="323850" cy="327025"/>
              </a:xfrm>
              <a:custGeom>
                <a:avLst/>
                <a:gdLst>
                  <a:gd name="T0" fmla="*/ 84 w 84"/>
                  <a:gd name="T1" fmla="*/ 42 h 85"/>
                  <a:gd name="T2" fmla="*/ 42 w 84"/>
                  <a:gd name="T3" fmla="*/ 0 h 85"/>
                  <a:gd name="T4" fmla="*/ 0 w 84"/>
                  <a:gd name="T5" fmla="*/ 42 h 85"/>
                  <a:gd name="T6" fmla="*/ 42 w 84"/>
                  <a:gd name="T7" fmla="*/ 85 h 85"/>
                  <a:gd name="T8" fmla="*/ 84 w 84"/>
                  <a:gd name="T9" fmla="*/ 42 h 85"/>
                  <a:gd name="T10" fmla="*/ 42 w 84"/>
                  <a:gd name="T11" fmla="*/ 72 h 85"/>
                  <a:gd name="T12" fmla="*/ 12 w 84"/>
                  <a:gd name="T13" fmla="*/ 42 h 85"/>
                  <a:gd name="T14" fmla="*/ 42 w 84"/>
                  <a:gd name="T15" fmla="*/ 13 h 85"/>
                  <a:gd name="T16" fmla="*/ 72 w 84"/>
                  <a:gd name="T17" fmla="*/ 42 h 85"/>
                  <a:gd name="T18" fmla="*/ 42 w 84"/>
                  <a:gd name="T19" fmla="*/ 7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5">
                    <a:moveTo>
                      <a:pt x="84" y="42"/>
                    </a:moveTo>
                    <a:cubicBezTo>
                      <a:pt x="84" y="19"/>
                      <a:pt x="65" y="0"/>
                      <a:pt x="42" y="0"/>
                    </a:cubicBezTo>
                    <a:cubicBezTo>
                      <a:pt x="19" y="0"/>
                      <a:pt x="0" y="19"/>
                      <a:pt x="0" y="42"/>
                    </a:cubicBezTo>
                    <a:cubicBezTo>
                      <a:pt x="0" y="66"/>
                      <a:pt x="19" y="85"/>
                      <a:pt x="42" y="85"/>
                    </a:cubicBezTo>
                    <a:cubicBezTo>
                      <a:pt x="65" y="85"/>
                      <a:pt x="84" y="66"/>
                      <a:pt x="84" y="42"/>
                    </a:cubicBezTo>
                    <a:close/>
                    <a:moveTo>
                      <a:pt x="42" y="72"/>
                    </a:moveTo>
                    <a:cubicBezTo>
                      <a:pt x="26" y="72"/>
                      <a:pt x="12" y="59"/>
                      <a:pt x="12" y="42"/>
                    </a:cubicBezTo>
                    <a:cubicBezTo>
                      <a:pt x="12" y="26"/>
                      <a:pt x="26" y="13"/>
                      <a:pt x="42" y="13"/>
                    </a:cubicBezTo>
                    <a:cubicBezTo>
                      <a:pt x="58" y="13"/>
                      <a:pt x="72" y="26"/>
                      <a:pt x="72" y="42"/>
                    </a:cubicBezTo>
                    <a:cubicBezTo>
                      <a:pt x="72" y="59"/>
                      <a:pt x="58" y="72"/>
                      <a:pt x="42"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latin typeface="Raleway Black"/>
                  <a:cs typeface="Raleway Black"/>
                </a:endParaRPr>
              </a:p>
            </p:txBody>
          </p:sp>
          <p:sp>
            <p:nvSpPr>
              <p:cNvPr id="46" name="Freeform 6"/>
              <p:cNvSpPr>
                <a:spLocks/>
              </p:cNvSpPr>
              <p:nvPr/>
            </p:nvSpPr>
            <p:spPr bwMode="auto">
              <a:xfrm>
                <a:off x="10213975" y="3097213"/>
                <a:ext cx="195263" cy="196850"/>
              </a:xfrm>
              <a:custGeom>
                <a:avLst/>
                <a:gdLst>
                  <a:gd name="T0" fmla="*/ 28 w 51"/>
                  <a:gd name="T1" fmla="*/ 0 h 51"/>
                  <a:gd name="T2" fmla="*/ 0 w 51"/>
                  <a:gd name="T3" fmla="*/ 12 h 51"/>
                  <a:gd name="T4" fmla="*/ 26 w 51"/>
                  <a:gd name="T5" fmla="*/ 51 h 51"/>
                  <a:gd name="T6" fmla="*/ 29 w 51"/>
                  <a:gd name="T7" fmla="*/ 29 h 51"/>
                  <a:gd name="T8" fmla="*/ 51 w 51"/>
                  <a:gd name="T9" fmla="*/ 35 h 51"/>
                  <a:gd name="T10" fmla="*/ 28 w 51"/>
                  <a:gd name="T11" fmla="*/ 0 h 51"/>
                </a:gdLst>
                <a:ahLst/>
                <a:cxnLst>
                  <a:cxn ang="0">
                    <a:pos x="T0" y="T1"/>
                  </a:cxn>
                  <a:cxn ang="0">
                    <a:pos x="T2" y="T3"/>
                  </a:cxn>
                  <a:cxn ang="0">
                    <a:pos x="T4" y="T5"/>
                  </a:cxn>
                  <a:cxn ang="0">
                    <a:pos x="T6" y="T7"/>
                  </a:cxn>
                  <a:cxn ang="0">
                    <a:pos x="T8" y="T9"/>
                  </a:cxn>
                  <a:cxn ang="0">
                    <a:pos x="T10" y="T11"/>
                  </a:cxn>
                </a:cxnLst>
                <a:rect l="0" t="0" r="r" b="b"/>
                <a:pathLst>
                  <a:path w="51" h="51">
                    <a:moveTo>
                      <a:pt x="28" y="0"/>
                    </a:moveTo>
                    <a:cubicBezTo>
                      <a:pt x="21" y="7"/>
                      <a:pt x="11" y="11"/>
                      <a:pt x="0" y="12"/>
                    </a:cubicBezTo>
                    <a:cubicBezTo>
                      <a:pt x="26" y="51"/>
                      <a:pt x="26" y="51"/>
                      <a:pt x="26" y="51"/>
                    </a:cubicBezTo>
                    <a:cubicBezTo>
                      <a:pt x="29" y="29"/>
                      <a:pt x="29" y="29"/>
                      <a:pt x="29" y="29"/>
                    </a:cubicBezTo>
                    <a:cubicBezTo>
                      <a:pt x="51" y="35"/>
                      <a:pt x="51" y="35"/>
                      <a:pt x="51" y="35"/>
                    </a:cubicBezTo>
                    <a:lnTo>
                      <a:pt x="2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latin typeface="Raleway Black"/>
                  <a:cs typeface="Raleway Black"/>
                </a:endParaRPr>
              </a:p>
            </p:txBody>
          </p:sp>
          <p:sp>
            <p:nvSpPr>
              <p:cNvPr id="47" name="Freeform 7"/>
              <p:cNvSpPr>
                <a:spLocks/>
              </p:cNvSpPr>
              <p:nvPr/>
            </p:nvSpPr>
            <p:spPr bwMode="auto">
              <a:xfrm>
                <a:off x="10004425" y="3105151"/>
                <a:ext cx="196850" cy="188913"/>
              </a:xfrm>
              <a:custGeom>
                <a:avLst/>
                <a:gdLst>
                  <a:gd name="T0" fmla="*/ 0 w 51"/>
                  <a:gd name="T1" fmla="*/ 33 h 49"/>
                  <a:gd name="T2" fmla="*/ 22 w 51"/>
                  <a:gd name="T3" fmla="*/ 27 h 49"/>
                  <a:gd name="T4" fmla="*/ 25 w 51"/>
                  <a:gd name="T5" fmla="*/ 49 h 49"/>
                  <a:gd name="T6" fmla="*/ 51 w 51"/>
                  <a:gd name="T7" fmla="*/ 10 h 49"/>
                  <a:gd name="T8" fmla="*/ 22 w 51"/>
                  <a:gd name="T9" fmla="*/ 0 h 49"/>
                  <a:gd name="T10" fmla="*/ 0 w 51"/>
                  <a:gd name="T11" fmla="*/ 33 h 49"/>
                </a:gdLst>
                <a:ahLst/>
                <a:cxnLst>
                  <a:cxn ang="0">
                    <a:pos x="T0" y="T1"/>
                  </a:cxn>
                  <a:cxn ang="0">
                    <a:pos x="T2" y="T3"/>
                  </a:cxn>
                  <a:cxn ang="0">
                    <a:pos x="T4" y="T5"/>
                  </a:cxn>
                  <a:cxn ang="0">
                    <a:pos x="T6" y="T7"/>
                  </a:cxn>
                  <a:cxn ang="0">
                    <a:pos x="T8" y="T9"/>
                  </a:cxn>
                  <a:cxn ang="0">
                    <a:pos x="T10" y="T11"/>
                  </a:cxn>
                </a:cxnLst>
                <a:rect l="0" t="0" r="r" b="b"/>
                <a:pathLst>
                  <a:path w="51" h="49">
                    <a:moveTo>
                      <a:pt x="0" y="33"/>
                    </a:moveTo>
                    <a:cubicBezTo>
                      <a:pt x="22" y="27"/>
                      <a:pt x="22" y="27"/>
                      <a:pt x="22" y="27"/>
                    </a:cubicBezTo>
                    <a:cubicBezTo>
                      <a:pt x="25" y="49"/>
                      <a:pt x="25" y="49"/>
                      <a:pt x="25" y="49"/>
                    </a:cubicBezTo>
                    <a:cubicBezTo>
                      <a:pt x="51" y="10"/>
                      <a:pt x="51" y="10"/>
                      <a:pt x="51" y="10"/>
                    </a:cubicBezTo>
                    <a:cubicBezTo>
                      <a:pt x="40" y="10"/>
                      <a:pt x="30" y="6"/>
                      <a:pt x="22" y="0"/>
                    </a:cubicBezTo>
                    <a:lnTo>
                      <a:pt x="0" y="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latin typeface="Raleway Black"/>
                  <a:cs typeface="Raleway Black"/>
                </a:endParaRPr>
              </a:p>
            </p:txBody>
          </p:sp>
          <p:sp>
            <p:nvSpPr>
              <p:cNvPr id="48" name="Freeform 8"/>
              <p:cNvSpPr>
                <a:spLocks/>
              </p:cNvSpPr>
              <p:nvPr/>
            </p:nvSpPr>
            <p:spPr bwMode="auto">
              <a:xfrm>
                <a:off x="10125075" y="2886076"/>
                <a:ext cx="157163" cy="149225"/>
              </a:xfrm>
              <a:custGeom>
                <a:avLst/>
                <a:gdLst>
                  <a:gd name="T0" fmla="*/ 38 w 41"/>
                  <a:gd name="T1" fmla="*/ 14 h 39"/>
                  <a:gd name="T2" fmla="*/ 31 w 41"/>
                  <a:gd name="T3" fmla="*/ 13 h 39"/>
                  <a:gd name="T4" fmla="*/ 25 w 41"/>
                  <a:gd name="T5" fmla="*/ 9 h 39"/>
                  <a:gd name="T6" fmla="*/ 22 w 41"/>
                  <a:gd name="T7" fmla="*/ 2 h 39"/>
                  <a:gd name="T8" fmla="*/ 19 w 41"/>
                  <a:gd name="T9" fmla="*/ 2 h 39"/>
                  <a:gd name="T10" fmla="*/ 16 w 41"/>
                  <a:gd name="T11" fmla="*/ 9 h 39"/>
                  <a:gd name="T12" fmla="*/ 10 w 41"/>
                  <a:gd name="T13" fmla="*/ 13 h 39"/>
                  <a:gd name="T14" fmla="*/ 2 w 41"/>
                  <a:gd name="T15" fmla="*/ 14 h 39"/>
                  <a:gd name="T16" fmla="*/ 1 w 41"/>
                  <a:gd name="T17" fmla="*/ 17 h 39"/>
                  <a:gd name="T18" fmla="*/ 7 w 41"/>
                  <a:gd name="T19" fmla="*/ 22 h 39"/>
                  <a:gd name="T20" fmla="*/ 9 w 41"/>
                  <a:gd name="T21" fmla="*/ 29 h 39"/>
                  <a:gd name="T22" fmla="*/ 8 w 41"/>
                  <a:gd name="T23" fmla="*/ 36 h 39"/>
                  <a:gd name="T24" fmla="*/ 10 w 41"/>
                  <a:gd name="T25" fmla="*/ 38 h 39"/>
                  <a:gd name="T26" fmla="*/ 17 w 41"/>
                  <a:gd name="T27" fmla="*/ 34 h 39"/>
                  <a:gd name="T28" fmla="*/ 24 w 41"/>
                  <a:gd name="T29" fmla="*/ 34 h 39"/>
                  <a:gd name="T30" fmla="*/ 30 w 41"/>
                  <a:gd name="T31" fmla="*/ 38 h 39"/>
                  <a:gd name="T32" fmla="*/ 33 w 41"/>
                  <a:gd name="T33" fmla="*/ 36 h 39"/>
                  <a:gd name="T34" fmla="*/ 31 w 41"/>
                  <a:gd name="T35" fmla="*/ 29 h 39"/>
                  <a:gd name="T36" fmla="*/ 34 w 41"/>
                  <a:gd name="T37" fmla="*/ 22 h 39"/>
                  <a:gd name="T38" fmla="*/ 39 w 41"/>
                  <a:gd name="T39" fmla="*/ 17 h 39"/>
                  <a:gd name="T40" fmla="*/ 38 w 41"/>
                  <a:gd name="T4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38" y="14"/>
                    </a:moveTo>
                    <a:cubicBezTo>
                      <a:pt x="31" y="13"/>
                      <a:pt x="31" y="13"/>
                      <a:pt x="31" y="13"/>
                    </a:cubicBezTo>
                    <a:cubicBezTo>
                      <a:pt x="29" y="13"/>
                      <a:pt x="26" y="11"/>
                      <a:pt x="25" y="9"/>
                    </a:cubicBezTo>
                    <a:cubicBezTo>
                      <a:pt x="22" y="2"/>
                      <a:pt x="22" y="2"/>
                      <a:pt x="22" y="2"/>
                    </a:cubicBezTo>
                    <a:cubicBezTo>
                      <a:pt x="21" y="0"/>
                      <a:pt x="20" y="0"/>
                      <a:pt x="19" y="2"/>
                    </a:cubicBezTo>
                    <a:cubicBezTo>
                      <a:pt x="16" y="9"/>
                      <a:pt x="16" y="9"/>
                      <a:pt x="16" y="9"/>
                    </a:cubicBezTo>
                    <a:cubicBezTo>
                      <a:pt x="15" y="11"/>
                      <a:pt x="12" y="13"/>
                      <a:pt x="10" y="13"/>
                    </a:cubicBezTo>
                    <a:cubicBezTo>
                      <a:pt x="2" y="14"/>
                      <a:pt x="2" y="14"/>
                      <a:pt x="2" y="14"/>
                    </a:cubicBezTo>
                    <a:cubicBezTo>
                      <a:pt x="0" y="14"/>
                      <a:pt x="0" y="16"/>
                      <a:pt x="1" y="17"/>
                    </a:cubicBezTo>
                    <a:cubicBezTo>
                      <a:pt x="7" y="22"/>
                      <a:pt x="7" y="22"/>
                      <a:pt x="7" y="22"/>
                    </a:cubicBezTo>
                    <a:cubicBezTo>
                      <a:pt x="9" y="24"/>
                      <a:pt x="10" y="27"/>
                      <a:pt x="9" y="29"/>
                    </a:cubicBezTo>
                    <a:cubicBezTo>
                      <a:pt x="8" y="36"/>
                      <a:pt x="8" y="36"/>
                      <a:pt x="8" y="36"/>
                    </a:cubicBezTo>
                    <a:cubicBezTo>
                      <a:pt x="7" y="38"/>
                      <a:pt x="8" y="39"/>
                      <a:pt x="10" y="38"/>
                    </a:cubicBezTo>
                    <a:cubicBezTo>
                      <a:pt x="17" y="34"/>
                      <a:pt x="17" y="34"/>
                      <a:pt x="17" y="34"/>
                    </a:cubicBezTo>
                    <a:cubicBezTo>
                      <a:pt x="19" y="33"/>
                      <a:pt x="22" y="33"/>
                      <a:pt x="24" y="34"/>
                    </a:cubicBezTo>
                    <a:cubicBezTo>
                      <a:pt x="30" y="38"/>
                      <a:pt x="30" y="38"/>
                      <a:pt x="30" y="38"/>
                    </a:cubicBezTo>
                    <a:cubicBezTo>
                      <a:pt x="32" y="39"/>
                      <a:pt x="34" y="38"/>
                      <a:pt x="33" y="36"/>
                    </a:cubicBezTo>
                    <a:cubicBezTo>
                      <a:pt x="31" y="29"/>
                      <a:pt x="31" y="29"/>
                      <a:pt x="31" y="29"/>
                    </a:cubicBezTo>
                    <a:cubicBezTo>
                      <a:pt x="31" y="27"/>
                      <a:pt x="32" y="24"/>
                      <a:pt x="34" y="22"/>
                    </a:cubicBezTo>
                    <a:cubicBezTo>
                      <a:pt x="39" y="17"/>
                      <a:pt x="39" y="17"/>
                      <a:pt x="39" y="17"/>
                    </a:cubicBezTo>
                    <a:cubicBezTo>
                      <a:pt x="41" y="16"/>
                      <a:pt x="41" y="14"/>
                      <a:pt x="38"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latin typeface="Raleway Black"/>
                  <a:cs typeface="Raleway Black"/>
                </a:endParaRPr>
              </a:p>
            </p:txBody>
          </p:sp>
        </p:grpSp>
        <p:sp>
          <p:nvSpPr>
            <p:cNvPr id="69" name="Oval 68">
              <a:extLst>
                <a:ext uri="{FF2B5EF4-FFF2-40B4-BE49-F238E27FC236}">
                  <a16:creationId xmlns:a16="http://schemas.microsoft.com/office/drawing/2014/main" id="{B71ECF09-B0BD-4E37-B341-4E86AB308FC2}"/>
                </a:ext>
              </a:extLst>
            </p:cNvPr>
            <p:cNvSpPr/>
            <p:nvPr/>
          </p:nvSpPr>
          <p:spPr>
            <a:xfrm>
              <a:off x="9020639" y="4949341"/>
              <a:ext cx="1987053" cy="19870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506"/>
            </a:p>
          </p:txBody>
        </p:sp>
      </p:grpSp>
      <p:grpSp>
        <p:nvGrpSpPr>
          <p:cNvPr id="5" name="Group 4">
            <a:extLst>
              <a:ext uri="{FF2B5EF4-FFF2-40B4-BE49-F238E27FC236}">
                <a16:creationId xmlns:a16="http://schemas.microsoft.com/office/drawing/2014/main" id="{FED1A3DD-00FC-4381-B89F-1C33498A224F}"/>
              </a:ext>
            </a:extLst>
          </p:cNvPr>
          <p:cNvGrpSpPr/>
          <p:nvPr/>
        </p:nvGrpSpPr>
        <p:grpSpPr>
          <a:xfrm>
            <a:off x="4818380" y="1738749"/>
            <a:ext cx="1220295" cy="1483884"/>
            <a:chOff x="12845837" y="4636663"/>
            <a:chExt cx="3254121" cy="3957023"/>
          </a:xfrm>
        </p:grpSpPr>
        <p:grpSp>
          <p:nvGrpSpPr>
            <p:cNvPr id="49" name="Group 48"/>
            <p:cNvGrpSpPr/>
            <p:nvPr/>
          </p:nvGrpSpPr>
          <p:grpSpPr>
            <a:xfrm flipH="1">
              <a:off x="12845837" y="4636663"/>
              <a:ext cx="3254121" cy="3957023"/>
              <a:chOff x="10004425" y="2801938"/>
              <a:chExt cx="404813" cy="492126"/>
            </a:xfrm>
            <a:solidFill>
              <a:schemeClr val="accent3"/>
            </a:solidFill>
          </p:grpSpPr>
          <p:sp>
            <p:nvSpPr>
              <p:cNvPr id="50" name="Freeform 5"/>
              <p:cNvSpPr>
                <a:spLocks noEditPoints="1"/>
              </p:cNvSpPr>
              <p:nvPr/>
            </p:nvSpPr>
            <p:spPr bwMode="auto">
              <a:xfrm>
                <a:off x="10039350" y="2801938"/>
                <a:ext cx="323850" cy="327025"/>
              </a:xfrm>
              <a:custGeom>
                <a:avLst/>
                <a:gdLst>
                  <a:gd name="T0" fmla="*/ 84 w 84"/>
                  <a:gd name="T1" fmla="*/ 42 h 85"/>
                  <a:gd name="T2" fmla="*/ 42 w 84"/>
                  <a:gd name="T3" fmla="*/ 0 h 85"/>
                  <a:gd name="T4" fmla="*/ 0 w 84"/>
                  <a:gd name="T5" fmla="*/ 42 h 85"/>
                  <a:gd name="T6" fmla="*/ 42 w 84"/>
                  <a:gd name="T7" fmla="*/ 85 h 85"/>
                  <a:gd name="T8" fmla="*/ 84 w 84"/>
                  <a:gd name="T9" fmla="*/ 42 h 85"/>
                  <a:gd name="T10" fmla="*/ 42 w 84"/>
                  <a:gd name="T11" fmla="*/ 72 h 85"/>
                  <a:gd name="T12" fmla="*/ 12 w 84"/>
                  <a:gd name="T13" fmla="*/ 42 h 85"/>
                  <a:gd name="T14" fmla="*/ 42 w 84"/>
                  <a:gd name="T15" fmla="*/ 13 h 85"/>
                  <a:gd name="T16" fmla="*/ 72 w 84"/>
                  <a:gd name="T17" fmla="*/ 42 h 85"/>
                  <a:gd name="T18" fmla="*/ 42 w 84"/>
                  <a:gd name="T19" fmla="*/ 7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5">
                    <a:moveTo>
                      <a:pt x="84" y="42"/>
                    </a:moveTo>
                    <a:cubicBezTo>
                      <a:pt x="84" y="19"/>
                      <a:pt x="65" y="0"/>
                      <a:pt x="42" y="0"/>
                    </a:cubicBezTo>
                    <a:cubicBezTo>
                      <a:pt x="19" y="0"/>
                      <a:pt x="0" y="19"/>
                      <a:pt x="0" y="42"/>
                    </a:cubicBezTo>
                    <a:cubicBezTo>
                      <a:pt x="0" y="66"/>
                      <a:pt x="19" y="85"/>
                      <a:pt x="42" y="85"/>
                    </a:cubicBezTo>
                    <a:cubicBezTo>
                      <a:pt x="65" y="85"/>
                      <a:pt x="84" y="66"/>
                      <a:pt x="84" y="42"/>
                    </a:cubicBezTo>
                    <a:close/>
                    <a:moveTo>
                      <a:pt x="42" y="72"/>
                    </a:moveTo>
                    <a:cubicBezTo>
                      <a:pt x="26" y="72"/>
                      <a:pt x="12" y="59"/>
                      <a:pt x="12" y="42"/>
                    </a:cubicBezTo>
                    <a:cubicBezTo>
                      <a:pt x="12" y="26"/>
                      <a:pt x="26" y="13"/>
                      <a:pt x="42" y="13"/>
                    </a:cubicBezTo>
                    <a:cubicBezTo>
                      <a:pt x="58" y="13"/>
                      <a:pt x="72" y="26"/>
                      <a:pt x="72" y="42"/>
                    </a:cubicBezTo>
                    <a:cubicBezTo>
                      <a:pt x="72" y="59"/>
                      <a:pt x="58" y="72"/>
                      <a:pt x="42" y="72"/>
                    </a:cubicBez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latin typeface="Raleway Black"/>
                  <a:cs typeface="Raleway Black"/>
                </a:endParaRPr>
              </a:p>
            </p:txBody>
          </p:sp>
          <p:sp>
            <p:nvSpPr>
              <p:cNvPr id="51" name="Freeform 6"/>
              <p:cNvSpPr>
                <a:spLocks/>
              </p:cNvSpPr>
              <p:nvPr/>
            </p:nvSpPr>
            <p:spPr bwMode="auto">
              <a:xfrm>
                <a:off x="10213975" y="3097213"/>
                <a:ext cx="195263" cy="196850"/>
              </a:xfrm>
              <a:custGeom>
                <a:avLst/>
                <a:gdLst>
                  <a:gd name="T0" fmla="*/ 28 w 51"/>
                  <a:gd name="T1" fmla="*/ 0 h 51"/>
                  <a:gd name="T2" fmla="*/ 0 w 51"/>
                  <a:gd name="T3" fmla="*/ 12 h 51"/>
                  <a:gd name="T4" fmla="*/ 26 w 51"/>
                  <a:gd name="T5" fmla="*/ 51 h 51"/>
                  <a:gd name="T6" fmla="*/ 29 w 51"/>
                  <a:gd name="T7" fmla="*/ 29 h 51"/>
                  <a:gd name="T8" fmla="*/ 51 w 51"/>
                  <a:gd name="T9" fmla="*/ 35 h 51"/>
                  <a:gd name="T10" fmla="*/ 28 w 51"/>
                  <a:gd name="T11" fmla="*/ 0 h 51"/>
                </a:gdLst>
                <a:ahLst/>
                <a:cxnLst>
                  <a:cxn ang="0">
                    <a:pos x="T0" y="T1"/>
                  </a:cxn>
                  <a:cxn ang="0">
                    <a:pos x="T2" y="T3"/>
                  </a:cxn>
                  <a:cxn ang="0">
                    <a:pos x="T4" y="T5"/>
                  </a:cxn>
                  <a:cxn ang="0">
                    <a:pos x="T6" y="T7"/>
                  </a:cxn>
                  <a:cxn ang="0">
                    <a:pos x="T8" y="T9"/>
                  </a:cxn>
                  <a:cxn ang="0">
                    <a:pos x="T10" y="T11"/>
                  </a:cxn>
                </a:cxnLst>
                <a:rect l="0" t="0" r="r" b="b"/>
                <a:pathLst>
                  <a:path w="51" h="51">
                    <a:moveTo>
                      <a:pt x="28" y="0"/>
                    </a:moveTo>
                    <a:cubicBezTo>
                      <a:pt x="21" y="7"/>
                      <a:pt x="11" y="11"/>
                      <a:pt x="0" y="12"/>
                    </a:cubicBezTo>
                    <a:cubicBezTo>
                      <a:pt x="26" y="51"/>
                      <a:pt x="26" y="51"/>
                      <a:pt x="26" y="51"/>
                    </a:cubicBezTo>
                    <a:cubicBezTo>
                      <a:pt x="29" y="29"/>
                      <a:pt x="29" y="29"/>
                      <a:pt x="29" y="29"/>
                    </a:cubicBezTo>
                    <a:cubicBezTo>
                      <a:pt x="51" y="35"/>
                      <a:pt x="51" y="35"/>
                      <a:pt x="51" y="35"/>
                    </a:cubicBezTo>
                    <a:lnTo>
                      <a:pt x="28"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latin typeface="Raleway Black"/>
                  <a:cs typeface="Raleway Black"/>
                </a:endParaRPr>
              </a:p>
            </p:txBody>
          </p:sp>
          <p:sp>
            <p:nvSpPr>
              <p:cNvPr id="52" name="Freeform 7"/>
              <p:cNvSpPr>
                <a:spLocks/>
              </p:cNvSpPr>
              <p:nvPr/>
            </p:nvSpPr>
            <p:spPr bwMode="auto">
              <a:xfrm>
                <a:off x="10004425" y="3105151"/>
                <a:ext cx="196850" cy="188913"/>
              </a:xfrm>
              <a:custGeom>
                <a:avLst/>
                <a:gdLst>
                  <a:gd name="T0" fmla="*/ 0 w 51"/>
                  <a:gd name="T1" fmla="*/ 33 h 49"/>
                  <a:gd name="T2" fmla="*/ 22 w 51"/>
                  <a:gd name="T3" fmla="*/ 27 h 49"/>
                  <a:gd name="T4" fmla="*/ 25 w 51"/>
                  <a:gd name="T5" fmla="*/ 49 h 49"/>
                  <a:gd name="T6" fmla="*/ 51 w 51"/>
                  <a:gd name="T7" fmla="*/ 10 h 49"/>
                  <a:gd name="T8" fmla="*/ 22 w 51"/>
                  <a:gd name="T9" fmla="*/ 0 h 49"/>
                  <a:gd name="T10" fmla="*/ 0 w 51"/>
                  <a:gd name="T11" fmla="*/ 33 h 49"/>
                </a:gdLst>
                <a:ahLst/>
                <a:cxnLst>
                  <a:cxn ang="0">
                    <a:pos x="T0" y="T1"/>
                  </a:cxn>
                  <a:cxn ang="0">
                    <a:pos x="T2" y="T3"/>
                  </a:cxn>
                  <a:cxn ang="0">
                    <a:pos x="T4" y="T5"/>
                  </a:cxn>
                  <a:cxn ang="0">
                    <a:pos x="T6" y="T7"/>
                  </a:cxn>
                  <a:cxn ang="0">
                    <a:pos x="T8" y="T9"/>
                  </a:cxn>
                  <a:cxn ang="0">
                    <a:pos x="T10" y="T11"/>
                  </a:cxn>
                </a:cxnLst>
                <a:rect l="0" t="0" r="r" b="b"/>
                <a:pathLst>
                  <a:path w="51" h="49">
                    <a:moveTo>
                      <a:pt x="0" y="33"/>
                    </a:moveTo>
                    <a:cubicBezTo>
                      <a:pt x="22" y="27"/>
                      <a:pt x="22" y="27"/>
                      <a:pt x="22" y="27"/>
                    </a:cubicBezTo>
                    <a:cubicBezTo>
                      <a:pt x="25" y="49"/>
                      <a:pt x="25" y="49"/>
                      <a:pt x="25" y="49"/>
                    </a:cubicBezTo>
                    <a:cubicBezTo>
                      <a:pt x="51" y="10"/>
                      <a:pt x="51" y="10"/>
                      <a:pt x="51" y="10"/>
                    </a:cubicBezTo>
                    <a:cubicBezTo>
                      <a:pt x="40" y="10"/>
                      <a:pt x="30" y="6"/>
                      <a:pt x="22" y="0"/>
                    </a:cubicBezTo>
                    <a:lnTo>
                      <a:pt x="0" y="33"/>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latin typeface="Raleway Black"/>
                  <a:cs typeface="Raleway Black"/>
                </a:endParaRPr>
              </a:p>
            </p:txBody>
          </p:sp>
          <p:sp>
            <p:nvSpPr>
              <p:cNvPr id="53" name="Freeform 8"/>
              <p:cNvSpPr>
                <a:spLocks/>
              </p:cNvSpPr>
              <p:nvPr/>
            </p:nvSpPr>
            <p:spPr bwMode="auto">
              <a:xfrm>
                <a:off x="10125075" y="2886076"/>
                <a:ext cx="157163" cy="149225"/>
              </a:xfrm>
              <a:custGeom>
                <a:avLst/>
                <a:gdLst>
                  <a:gd name="T0" fmla="*/ 38 w 41"/>
                  <a:gd name="T1" fmla="*/ 14 h 39"/>
                  <a:gd name="T2" fmla="*/ 31 w 41"/>
                  <a:gd name="T3" fmla="*/ 13 h 39"/>
                  <a:gd name="T4" fmla="*/ 25 w 41"/>
                  <a:gd name="T5" fmla="*/ 9 h 39"/>
                  <a:gd name="T6" fmla="*/ 22 w 41"/>
                  <a:gd name="T7" fmla="*/ 2 h 39"/>
                  <a:gd name="T8" fmla="*/ 19 w 41"/>
                  <a:gd name="T9" fmla="*/ 2 h 39"/>
                  <a:gd name="T10" fmla="*/ 16 w 41"/>
                  <a:gd name="T11" fmla="*/ 9 h 39"/>
                  <a:gd name="T12" fmla="*/ 10 w 41"/>
                  <a:gd name="T13" fmla="*/ 13 h 39"/>
                  <a:gd name="T14" fmla="*/ 2 w 41"/>
                  <a:gd name="T15" fmla="*/ 14 h 39"/>
                  <a:gd name="T16" fmla="*/ 1 w 41"/>
                  <a:gd name="T17" fmla="*/ 17 h 39"/>
                  <a:gd name="T18" fmla="*/ 7 w 41"/>
                  <a:gd name="T19" fmla="*/ 22 h 39"/>
                  <a:gd name="T20" fmla="*/ 9 w 41"/>
                  <a:gd name="T21" fmla="*/ 29 h 39"/>
                  <a:gd name="T22" fmla="*/ 8 w 41"/>
                  <a:gd name="T23" fmla="*/ 36 h 39"/>
                  <a:gd name="T24" fmla="*/ 10 w 41"/>
                  <a:gd name="T25" fmla="*/ 38 h 39"/>
                  <a:gd name="T26" fmla="*/ 17 w 41"/>
                  <a:gd name="T27" fmla="*/ 34 h 39"/>
                  <a:gd name="T28" fmla="*/ 24 w 41"/>
                  <a:gd name="T29" fmla="*/ 34 h 39"/>
                  <a:gd name="T30" fmla="*/ 30 w 41"/>
                  <a:gd name="T31" fmla="*/ 38 h 39"/>
                  <a:gd name="T32" fmla="*/ 33 w 41"/>
                  <a:gd name="T33" fmla="*/ 36 h 39"/>
                  <a:gd name="T34" fmla="*/ 31 w 41"/>
                  <a:gd name="T35" fmla="*/ 29 h 39"/>
                  <a:gd name="T36" fmla="*/ 34 w 41"/>
                  <a:gd name="T37" fmla="*/ 22 h 39"/>
                  <a:gd name="T38" fmla="*/ 39 w 41"/>
                  <a:gd name="T39" fmla="*/ 17 h 39"/>
                  <a:gd name="T40" fmla="*/ 38 w 41"/>
                  <a:gd name="T4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38" y="14"/>
                    </a:moveTo>
                    <a:cubicBezTo>
                      <a:pt x="31" y="13"/>
                      <a:pt x="31" y="13"/>
                      <a:pt x="31" y="13"/>
                    </a:cubicBezTo>
                    <a:cubicBezTo>
                      <a:pt x="29" y="13"/>
                      <a:pt x="26" y="11"/>
                      <a:pt x="25" y="9"/>
                    </a:cubicBezTo>
                    <a:cubicBezTo>
                      <a:pt x="22" y="2"/>
                      <a:pt x="22" y="2"/>
                      <a:pt x="22" y="2"/>
                    </a:cubicBezTo>
                    <a:cubicBezTo>
                      <a:pt x="21" y="0"/>
                      <a:pt x="20" y="0"/>
                      <a:pt x="19" y="2"/>
                    </a:cubicBezTo>
                    <a:cubicBezTo>
                      <a:pt x="16" y="9"/>
                      <a:pt x="16" y="9"/>
                      <a:pt x="16" y="9"/>
                    </a:cubicBezTo>
                    <a:cubicBezTo>
                      <a:pt x="15" y="11"/>
                      <a:pt x="12" y="13"/>
                      <a:pt x="10" y="13"/>
                    </a:cubicBezTo>
                    <a:cubicBezTo>
                      <a:pt x="2" y="14"/>
                      <a:pt x="2" y="14"/>
                      <a:pt x="2" y="14"/>
                    </a:cubicBezTo>
                    <a:cubicBezTo>
                      <a:pt x="0" y="14"/>
                      <a:pt x="0" y="16"/>
                      <a:pt x="1" y="17"/>
                    </a:cubicBezTo>
                    <a:cubicBezTo>
                      <a:pt x="7" y="22"/>
                      <a:pt x="7" y="22"/>
                      <a:pt x="7" y="22"/>
                    </a:cubicBezTo>
                    <a:cubicBezTo>
                      <a:pt x="9" y="24"/>
                      <a:pt x="10" y="27"/>
                      <a:pt x="9" y="29"/>
                    </a:cubicBezTo>
                    <a:cubicBezTo>
                      <a:pt x="8" y="36"/>
                      <a:pt x="8" y="36"/>
                      <a:pt x="8" y="36"/>
                    </a:cubicBezTo>
                    <a:cubicBezTo>
                      <a:pt x="7" y="38"/>
                      <a:pt x="8" y="39"/>
                      <a:pt x="10" y="38"/>
                    </a:cubicBezTo>
                    <a:cubicBezTo>
                      <a:pt x="17" y="34"/>
                      <a:pt x="17" y="34"/>
                      <a:pt x="17" y="34"/>
                    </a:cubicBezTo>
                    <a:cubicBezTo>
                      <a:pt x="19" y="33"/>
                      <a:pt x="22" y="33"/>
                      <a:pt x="24" y="34"/>
                    </a:cubicBezTo>
                    <a:cubicBezTo>
                      <a:pt x="30" y="38"/>
                      <a:pt x="30" y="38"/>
                      <a:pt x="30" y="38"/>
                    </a:cubicBezTo>
                    <a:cubicBezTo>
                      <a:pt x="32" y="39"/>
                      <a:pt x="34" y="38"/>
                      <a:pt x="33" y="36"/>
                    </a:cubicBezTo>
                    <a:cubicBezTo>
                      <a:pt x="31" y="29"/>
                      <a:pt x="31" y="29"/>
                      <a:pt x="31" y="29"/>
                    </a:cubicBezTo>
                    <a:cubicBezTo>
                      <a:pt x="31" y="27"/>
                      <a:pt x="32" y="24"/>
                      <a:pt x="34" y="22"/>
                    </a:cubicBezTo>
                    <a:cubicBezTo>
                      <a:pt x="39" y="17"/>
                      <a:pt x="39" y="17"/>
                      <a:pt x="39" y="17"/>
                    </a:cubicBezTo>
                    <a:cubicBezTo>
                      <a:pt x="41" y="16"/>
                      <a:pt x="41" y="14"/>
                      <a:pt x="38"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latin typeface="Raleway Black"/>
                  <a:cs typeface="Raleway Black"/>
                </a:endParaRPr>
              </a:p>
            </p:txBody>
          </p:sp>
        </p:grpSp>
        <p:sp>
          <p:nvSpPr>
            <p:cNvPr id="70" name="Oval 69">
              <a:extLst>
                <a:ext uri="{FF2B5EF4-FFF2-40B4-BE49-F238E27FC236}">
                  <a16:creationId xmlns:a16="http://schemas.microsoft.com/office/drawing/2014/main" id="{B90550C2-F065-46C3-9D81-D9136E8711DB}"/>
                </a:ext>
              </a:extLst>
            </p:cNvPr>
            <p:cNvSpPr/>
            <p:nvPr/>
          </p:nvSpPr>
          <p:spPr>
            <a:xfrm>
              <a:off x="13504868" y="4933604"/>
              <a:ext cx="1987053" cy="19870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506"/>
            </a:p>
          </p:txBody>
        </p:sp>
      </p:grpSp>
      <p:grpSp>
        <p:nvGrpSpPr>
          <p:cNvPr id="6" name="Group 5">
            <a:extLst>
              <a:ext uri="{FF2B5EF4-FFF2-40B4-BE49-F238E27FC236}">
                <a16:creationId xmlns:a16="http://schemas.microsoft.com/office/drawing/2014/main" id="{FE8B2CEB-D74E-4822-ADC3-E0950C651B85}"/>
              </a:ext>
            </a:extLst>
          </p:cNvPr>
          <p:cNvGrpSpPr/>
          <p:nvPr/>
        </p:nvGrpSpPr>
        <p:grpSpPr>
          <a:xfrm>
            <a:off x="6506228" y="1749288"/>
            <a:ext cx="1220295" cy="1483884"/>
            <a:chOff x="17346764" y="4664767"/>
            <a:chExt cx="3254121" cy="3957023"/>
          </a:xfrm>
        </p:grpSpPr>
        <p:grpSp>
          <p:nvGrpSpPr>
            <p:cNvPr id="54" name="Group 53"/>
            <p:cNvGrpSpPr/>
            <p:nvPr/>
          </p:nvGrpSpPr>
          <p:grpSpPr>
            <a:xfrm flipH="1">
              <a:off x="17346764" y="4664767"/>
              <a:ext cx="3254121" cy="3957023"/>
              <a:chOff x="10004425" y="2801938"/>
              <a:chExt cx="404813" cy="492126"/>
            </a:xfrm>
            <a:solidFill>
              <a:schemeClr val="accent6"/>
            </a:solidFill>
          </p:grpSpPr>
          <p:sp>
            <p:nvSpPr>
              <p:cNvPr id="55" name="Freeform 5"/>
              <p:cNvSpPr>
                <a:spLocks noEditPoints="1"/>
              </p:cNvSpPr>
              <p:nvPr/>
            </p:nvSpPr>
            <p:spPr bwMode="auto">
              <a:xfrm>
                <a:off x="10039350" y="2801938"/>
                <a:ext cx="323850" cy="327025"/>
              </a:xfrm>
              <a:custGeom>
                <a:avLst/>
                <a:gdLst>
                  <a:gd name="T0" fmla="*/ 84 w 84"/>
                  <a:gd name="T1" fmla="*/ 42 h 85"/>
                  <a:gd name="T2" fmla="*/ 42 w 84"/>
                  <a:gd name="T3" fmla="*/ 0 h 85"/>
                  <a:gd name="T4" fmla="*/ 0 w 84"/>
                  <a:gd name="T5" fmla="*/ 42 h 85"/>
                  <a:gd name="T6" fmla="*/ 42 w 84"/>
                  <a:gd name="T7" fmla="*/ 85 h 85"/>
                  <a:gd name="T8" fmla="*/ 84 w 84"/>
                  <a:gd name="T9" fmla="*/ 42 h 85"/>
                  <a:gd name="T10" fmla="*/ 42 w 84"/>
                  <a:gd name="T11" fmla="*/ 72 h 85"/>
                  <a:gd name="T12" fmla="*/ 12 w 84"/>
                  <a:gd name="T13" fmla="*/ 42 h 85"/>
                  <a:gd name="T14" fmla="*/ 42 w 84"/>
                  <a:gd name="T15" fmla="*/ 13 h 85"/>
                  <a:gd name="T16" fmla="*/ 72 w 84"/>
                  <a:gd name="T17" fmla="*/ 42 h 85"/>
                  <a:gd name="T18" fmla="*/ 42 w 84"/>
                  <a:gd name="T19" fmla="*/ 7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5">
                    <a:moveTo>
                      <a:pt x="84" y="42"/>
                    </a:moveTo>
                    <a:cubicBezTo>
                      <a:pt x="84" y="19"/>
                      <a:pt x="65" y="0"/>
                      <a:pt x="42" y="0"/>
                    </a:cubicBezTo>
                    <a:cubicBezTo>
                      <a:pt x="19" y="0"/>
                      <a:pt x="0" y="19"/>
                      <a:pt x="0" y="42"/>
                    </a:cubicBezTo>
                    <a:cubicBezTo>
                      <a:pt x="0" y="66"/>
                      <a:pt x="19" y="85"/>
                      <a:pt x="42" y="85"/>
                    </a:cubicBezTo>
                    <a:cubicBezTo>
                      <a:pt x="65" y="85"/>
                      <a:pt x="84" y="66"/>
                      <a:pt x="84" y="42"/>
                    </a:cubicBezTo>
                    <a:close/>
                    <a:moveTo>
                      <a:pt x="42" y="72"/>
                    </a:moveTo>
                    <a:cubicBezTo>
                      <a:pt x="26" y="72"/>
                      <a:pt x="12" y="59"/>
                      <a:pt x="12" y="42"/>
                    </a:cubicBezTo>
                    <a:cubicBezTo>
                      <a:pt x="12" y="26"/>
                      <a:pt x="26" y="13"/>
                      <a:pt x="42" y="13"/>
                    </a:cubicBezTo>
                    <a:cubicBezTo>
                      <a:pt x="58" y="13"/>
                      <a:pt x="72" y="26"/>
                      <a:pt x="72" y="42"/>
                    </a:cubicBezTo>
                    <a:cubicBezTo>
                      <a:pt x="72" y="59"/>
                      <a:pt x="58" y="72"/>
                      <a:pt x="42"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latin typeface="Raleway Black"/>
                  <a:cs typeface="Raleway Black"/>
                </a:endParaRPr>
              </a:p>
            </p:txBody>
          </p:sp>
          <p:sp>
            <p:nvSpPr>
              <p:cNvPr id="56" name="Freeform 6"/>
              <p:cNvSpPr>
                <a:spLocks/>
              </p:cNvSpPr>
              <p:nvPr/>
            </p:nvSpPr>
            <p:spPr bwMode="auto">
              <a:xfrm>
                <a:off x="10213975" y="3097213"/>
                <a:ext cx="195263" cy="196850"/>
              </a:xfrm>
              <a:custGeom>
                <a:avLst/>
                <a:gdLst>
                  <a:gd name="T0" fmla="*/ 28 w 51"/>
                  <a:gd name="T1" fmla="*/ 0 h 51"/>
                  <a:gd name="T2" fmla="*/ 0 w 51"/>
                  <a:gd name="T3" fmla="*/ 12 h 51"/>
                  <a:gd name="T4" fmla="*/ 26 w 51"/>
                  <a:gd name="T5" fmla="*/ 51 h 51"/>
                  <a:gd name="T6" fmla="*/ 29 w 51"/>
                  <a:gd name="T7" fmla="*/ 29 h 51"/>
                  <a:gd name="T8" fmla="*/ 51 w 51"/>
                  <a:gd name="T9" fmla="*/ 35 h 51"/>
                  <a:gd name="T10" fmla="*/ 28 w 51"/>
                  <a:gd name="T11" fmla="*/ 0 h 51"/>
                </a:gdLst>
                <a:ahLst/>
                <a:cxnLst>
                  <a:cxn ang="0">
                    <a:pos x="T0" y="T1"/>
                  </a:cxn>
                  <a:cxn ang="0">
                    <a:pos x="T2" y="T3"/>
                  </a:cxn>
                  <a:cxn ang="0">
                    <a:pos x="T4" y="T5"/>
                  </a:cxn>
                  <a:cxn ang="0">
                    <a:pos x="T6" y="T7"/>
                  </a:cxn>
                  <a:cxn ang="0">
                    <a:pos x="T8" y="T9"/>
                  </a:cxn>
                  <a:cxn ang="0">
                    <a:pos x="T10" y="T11"/>
                  </a:cxn>
                </a:cxnLst>
                <a:rect l="0" t="0" r="r" b="b"/>
                <a:pathLst>
                  <a:path w="51" h="51">
                    <a:moveTo>
                      <a:pt x="28" y="0"/>
                    </a:moveTo>
                    <a:cubicBezTo>
                      <a:pt x="21" y="7"/>
                      <a:pt x="11" y="11"/>
                      <a:pt x="0" y="12"/>
                    </a:cubicBezTo>
                    <a:cubicBezTo>
                      <a:pt x="26" y="51"/>
                      <a:pt x="26" y="51"/>
                      <a:pt x="26" y="51"/>
                    </a:cubicBezTo>
                    <a:cubicBezTo>
                      <a:pt x="29" y="29"/>
                      <a:pt x="29" y="29"/>
                      <a:pt x="29" y="29"/>
                    </a:cubicBezTo>
                    <a:cubicBezTo>
                      <a:pt x="51" y="35"/>
                      <a:pt x="51" y="35"/>
                      <a:pt x="51" y="35"/>
                    </a:cubicBezTo>
                    <a:lnTo>
                      <a:pt x="2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latin typeface="Raleway Black"/>
                  <a:cs typeface="Raleway Black"/>
                </a:endParaRPr>
              </a:p>
            </p:txBody>
          </p:sp>
          <p:sp>
            <p:nvSpPr>
              <p:cNvPr id="57" name="Freeform 7"/>
              <p:cNvSpPr>
                <a:spLocks/>
              </p:cNvSpPr>
              <p:nvPr/>
            </p:nvSpPr>
            <p:spPr bwMode="auto">
              <a:xfrm>
                <a:off x="10004425" y="3105151"/>
                <a:ext cx="196850" cy="188913"/>
              </a:xfrm>
              <a:custGeom>
                <a:avLst/>
                <a:gdLst>
                  <a:gd name="T0" fmla="*/ 0 w 51"/>
                  <a:gd name="T1" fmla="*/ 33 h 49"/>
                  <a:gd name="T2" fmla="*/ 22 w 51"/>
                  <a:gd name="T3" fmla="*/ 27 h 49"/>
                  <a:gd name="T4" fmla="*/ 25 w 51"/>
                  <a:gd name="T5" fmla="*/ 49 h 49"/>
                  <a:gd name="T6" fmla="*/ 51 w 51"/>
                  <a:gd name="T7" fmla="*/ 10 h 49"/>
                  <a:gd name="T8" fmla="*/ 22 w 51"/>
                  <a:gd name="T9" fmla="*/ 0 h 49"/>
                  <a:gd name="T10" fmla="*/ 0 w 51"/>
                  <a:gd name="T11" fmla="*/ 33 h 49"/>
                </a:gdLst>
                <a:ahLst/>
                <a:cxnLst>
                  <a:cxn ang="0">
                    <a:pos x="T0" y="T1"/>
                  </a:cxn>
                  <a:cxn ang="0">
                    <a:pos x="T2" y="T3"/>
                  </a:cxn>
                  <a:cxn ang="0">
                    <a:pos x="T4" y="T5"/>
                  </a:cxn>
                  <a:cxn ang="0">
                    <a:pos x="T6" y="T7"/>
                  </a:cxn>
                  <a:cxn ang="0">
                    <a:pos x="T8" y="T9"/>
                  </a:cxn>
                  <a:cxn ang="0">
                    <a:pos x="T10" y="T11"/>
                  </a:cxn>
                </a:cxnLst>
                <a:rect l="0" t="0" r="r" b="b"/>
                <a:pathLst>
                  <a:path w="51" h="49">
                    <a:moveTo>
                      <a:pt x="0" y="33"/>
                    </a:moveTo>
                    <a:cubicBezTo>
                      <a:pt x="22" y="27"/>
                      <a:pt x="22" y="27"/>
                      <a:pt x="22" y="27"/>
                    </a:cubicBezTo>
                    <a:cubicBezTo>
                      <a:pt x="25" y="49"/>
                      <a:pt x="25" y="49"/>
                      <a:pt x="25" y="49"/>
                    </a:cubicBezTo>
                    <a:cubicBezTo>
                      <a:pt x="51" y="10"/>
                      <a:pt x="51" y="10"/>
                      <a:pt x="51" y="10"/>
                    </a:cubicBezTo>
                    <a:cubicBezTo>
                      <a:pt x="40" y="10"/>
                      <a:pt x="30" y="6"/>
                      <a:pt x="22" y="0"/>
                    </a:cubicBezTo>
                    <a:lnTo>
                      <a:pt x="0" y="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latin typeface="Raleway Black"/>
                  <a:cs typeface="Raleway Black"/>
                </a:endParaRPr>
              </a:p>
            </p:txBody>
          </p:sp>
          <p:sp>
            <p:nvSpPr>
              <p:cNvPr id="58" name="Freeform 8"/>
              <p:cNvSpPr>
                <a:spLocks/>
              </p:cNvSpPr>
              <p:nvPr/>
            </p:nvSpPr>
            <p:spPr bwMode="auto">
              <a:xfrm>
                <a:off x="10125075" y="2886076"/>
                <a:ext cx="157163" cy="149225"/>
              </a:xfrm>
              <a:custGeom>
                <a:avLst/>
                <a:gdLst>
                  <a:gd name="T0" fmla="*/ 38 w 41"/>
                  <a:gd name="T1" fmla="*/ 14 h 39"/>
                  <a:gd name="T2" fmla="*/ 31 w 41"/>
                  <a:gd name="T3" fmla="*/ 13 h 39"/>
                  <a:gd name="T4" fmla="*/ 25 w 41"/>
                  <a:gd name="T5" fmla="*/ 9 h 39"/>
                  <a:gd name="T6" fmla="*/ 22 w 41"/>
                  <a:gd name="T7" fmla="*/ 2 h 39"/>
                  <a:gd name="T8" fmla="*/ 19 w 41"/>
                  <a:gd name="T9" fmla="*/ 2 h 39"/>
                  <a:gd name="T10" fmla="*/ 16 w 41"/>
                  <a:gd name="T11" fmla="*/ 9 h 39"/>
                  <a:gd name="T12" fmla="*/ 10 w 41"/>
                  <a:gd name="T13" fmla="*/ 13 h 39"/>
                  <a:gd name="T14" fmla="*/ 2 w 41"/>
                  <a:gd name="T15" fmla="*/ 14 h 39"/>
                  <a:gd name="T16" fmla="*/ 1 w 41"/>
                  <a:gd name="T17" fmla="*/ 17 h 39"/>
                  <a:gd name="T18" fmla="*/ 7 w 41"/>
                  <a:gd name="T19" fmla="*/ 22 h 39"/>
                  <a:gd name="T20" fmla="*/ 9 w 41"/>
                  <a:gd name="T21" fmla="*/ 29 h 39"/>
                  <a:gd name="T22" fmla="*/ 8 w 41"/>
                  <a:gd name="T23" fmla="*/ 36 h 39"/>
                  <a:gd name="T24" fmla="*/ 10 w 41"/>
                  <a:gd name="T25" fmla="*/ 38 h 39"/>
                  <a:gd name="T26" fmla="*/ 17 w 41"/>
                  <a:gd name="T27" fmla="*/ 34 h 39"/>
                  <a:gd name="T28" fmla="*/ 24 w 41"/>
                  <a:gd name="T29" fmla="*/ 34 h 39"/>
                  <a:gd name="T30" fmla="*/ 30 w 41"/>
                  <a:gd name="T31" fmla="*/ 38 h 39"/>
                  <a:gd name="T32" fmla="*/ 33 w 41"/>
                  <a:gd name="T33" fmla="*/ 36 h 39"/>
                  <a:gd name="T34" fmla="*/ 31 w 41"/>
                  <a:gd name="T35" fmla="*/ 29 h 39"/>
                  <a:gd name="T36" fmla="*/ 34 w 41"/>
                  <a:gd name="T37" fmla="*/ 22 h 39"/>
                  <a:gd name="T38" fmla="*/ 39 w 41"/>
                  <a:gd name="T39" fmla="*/ 17 h 39"/>
                  <a:gd name="T40" fmla="*/ 38 w 41"/>
                  <a:gd name="T4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38" y="14"/>
                    </a:moveTo>
                    <a:cubicBezTo>
                      <a:pt x="31" y="13"/>
                      <a:pt x="31" y="13"/>
                      <a:pt x="31" y="13"/>
                    </a:cubicBezTo>
                    <a:cubicBezTo>
                      <a:pt x="29" y="13"/>
                      <a:pt x="26" y="11"/>
                      <a:pt x="25" y="9"/>
                    </a:cubicBezTo>
                    <a:cubicBezTo>
                      <a:pt x="22" y="2"/>
                      <a:pt x="22" y="2"/>
                      <a:pt x="22" y="2"/>
                    </a:cubicBezTo>
                    <a:cubicBezTo>
                      <a:pt x="21" y="0"/>
                      <a:pt x="20" y="0"/>
                      <a:pt x="19" y="2"/>
                    </a:cubicBezTo>
                    <a:cubicBezTo>
                      <a:pt x="16" y="9"/>
                      <a:pt x="16" y="9"/>
                      <a:pt x="16" y="9"/>
                    </a:cubicBezTo>
                    <a:cubicBezTo>
                      <a:pt x="15" y="11"/>
                      <a:pt x="12" y="13"/>
                      <a:pt x="10" y="13"/>
                    </a:cubicBezTo>
                    <a:cubicBezTo>
                      <a:pt x="2" y="14"/>
                      <a:pt x="2" y="14"/>
                      <a:pt x="2" y="14"/>
                    </a:cubicBezTo>
                    <a:cubicBezTo>
                      <a:pt x="0" y="14"/>
                      <a:pt x="0" y="16"/>
                      <a:pt x="1" y="17"/>
                    </a:cubicBezTo>
                    <a:cubicBezTo>
                      <a:pt x="7" y="22"/>
                      <a:pt x="7" y="22"/>
                      <a:pt x="7" y="22"/>
                    </a:cubicBezTo>
                    <a:cubicBezTo>
                      <a:pt x="9" y="24"/>
                      <a:pt x="10" y="27"/>
                      <a:pt x="9" y="29"/>
                    </a:cubicBezTo>
                    <a:cubicBezTo>
                      <a:pt x="8" y="36"/>
                      <a:pt x="8" y="36"/>
                      <a:pt x="8" y="36"/>
                    </a:cubicBezTo>
                    <a:cubicBezTo>
                      <a:pt x="7" y="38"/>
                      <a:pt x="8" y="39"/>
                      <a:pt x="10" y="38"/>
                    </a:cubicBezTo>
                    <a:cubicBezTo>
                      <a:pt x="17" y="34"/>
                      <a:pt x="17" y="34"/>
                      <a:pt x="17" y="34"/>
                    </a:cubicBezTo>
                    <a:cubicBezTo>
                      <a:pt x="19" y="33"/>
                      <a:pt x="22" y="33"/>
                      <a:pt x="24" y="34"/>
                    </a:cubicBezTo>
                    <a:cubicBezTo>
                      <a:pt x="30" y="38"/>
                      <a:pt x="30" y="38"/>
                      <a:pt x="30" y="38"/>
                    </a:cubicBezTo>
                    <a:cubicBezTo>
                      <a:pt x="32" y="39"/>
                      <a:pt x="34" y="38"/>
                      <a:pt x="33" y="36"/>
                    </a:cubicBezTo>
                    <a:cubicBezTo>
                      <a:pt x="31" y="29"/>
                      <a:pt x="31" y="29"/>
                      <a:pt x="31" y="29"/>
                    </a:cubicBezTo>
                    <a:cubicBezTo>
                      <a:pt x="31" y="27"/>
                      <a:pt x="32" y="24"/>
                      <a:pt x="34" y="22"/>
                    </a:cubicBezTo>
                    <a:cubicBezTo>
                      <a:pt x="39" y="17"/>
                      <a:pt x="39" y="17"/>
                      <a:pt x="39" y="17"/>
                    </a:cubicBezTo>
                    <a:cubicBezTo>
                      <a:pt x="41" y="16"/>
                      <a:pt x="41" y="14"/>
                      <a:pt x="38"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latin typeface="Raleway Black"/>
                  <a:cs typeface="Raleway Black"/>
                </a:endParaRPr>
              </a:p>
            </p:txBody>
          </p:sp>
        </p:grpSp>
        <p:sp>
          <p:nvSpPr>
            <p:cNvPr id="71" name="Oval 70">
              <a:extLst>
                <a:ext uri="{FF2B5EF4-FFF2-40B4-BE49-F238E27FC236}">
                  <a16:creationId xmlns:a16="http://schemas.microsoft.com/office/drawing/2014/main" id="{FEBEA224-498D-4B03-8BEF-DB7C403ACB9A}"/>
                </a:ext>
              </a:extLst>
            </p:cNvPr>
            <p:cNvSpPr/>
            <p:nvPr/>
          </p:nvSpPr>
          <p:spPr>
            <a:xfrm>
              <a:off x="18024939" y="4985990"/>
              <a:ext cx="1987053" cy="198705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506"/>
            </a:p>
          </p:txBody>
        </p:sp>
      </p:grpSp>
      <p:pic>
        <p:nvPicPr>
          <p:cNvPr id="8" name="Picture 7" descr="A close up of a logo&#10;&#10;Description generated with very high confidence">
            <a:extLst>
              <a:ext uri="{FF2B5EF4-FFF2-40B4-BE49-F238E27FC236}">
                <a16:creationId xmlns:a16="http://schemas.microsoft.com/office/drawing/2014/main" id="{9463E95F-3471-4A07-B7D6-E594883C5A7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10641" y="1850102"/>
            <a:ext cx="654369" cy="714923"/>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75E5DED0-6EE1-475A-BC20-250A3275614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07693" y="1846121"/>
            <a:ext cx="697619" cy="762514"/>
          </a:xfrm>
          <a:prstGeom prst="rect">
            <a:avLst/>
          </a:prstGeom>
        </p:spPr>
      </p:pic>
      <p:pic>
        <p:nvPicPr>
          <p:cNvPr id="12" name="Picture 11" descr="A close up of a logo&#10;&#10;Description generated with very high confidence">
            <a:extLst>
              <a:ext uri="{FF2B5EF4-FFF2-40B4-BE49-F238E27FC236}">
                <a16:creationId xmlns:a16="http://schemas.microsoft.com/office/drawing/2014/main" id="{9DF63796-0ABC-4799-8279-1B0AE6FF90B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99176" y="1869746"/>
            <a:ext cx="692183" cy="739244"/>
          </a:xfrm>
          <a:prstGeom prst="rect">
            <a:avLst/>
          </a:prstGeom>
          <a:solidFill>
            <a:srgbClr val="FF0000"/>
          </a:solidFill>
        </p:spPr>
      </p:pic>
      <p:pic>
        <p:nvPicPr>
          <p:cNvPr id="16" name="Picture 15" descr="A close up of a logo&#10;&#10;Description generated with very high confidence">
            <a:extLst>
              <a:ext uri="{FF2B5EF4-FFF2-40B4-BE49-F238E27FC236}">
                <a16:creationId xmlns:a16="http://schemas.microsoft.com/office/drawing/2014/main" id="{A98DB372-E2FC-4BDD-AD61-C997C20297E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790817" y="1865403"/>
            <a:ext cx="684597" cy="729843"/>
          </a:xfrm>
          <a:prstGeom prst="rect">
            <a:avLst/>
          </a:prstGeom>
        </p:spPr>
      </p:pic>
      <p:sp>
        <p:nvSpPr>
          <p:cNvPr id="59" name="TextBox 58">
            <a:extLst>
              <a:ext uri="{FF2B5EF4-FFF2-40B4-BE49-F238E27FC236}">
                <a16:creationId xmlns:a16="http://schemas.microsoft.com/office/drawing/2014/main" id="{22A52CD4-5330-BF42-AFFE-A5A6EB0F09DD}"/>
              </a:ext>
            </a:extLst>
          </p:cNvPr>
          <p:cNvSpPr txBox="1"/>
          <p:nvPr/>
        </p:nvSpPr>
        <p:spPr>
          <a:xfrm>
            <a:off x="3136277" y="4761465"/>
            <a:ext cx="2489912" cy="338554"/>
          </a:xfrm>
          <a:prstGeom prst="rect">
            <a:avLst/>
          </a:prstGeom>
          <a:noFill/>
        </p:spPr>
        <p:txBody>
          <a:bodyPr wrap="none" rtlCol="0">
            <a:spAutoFit/>
          </a:bodyPr>
          <a:lstStyle/>
          <a:p>
            <a:pPr algn="ctr"/>
            <a:r>
              <a:rPr lang="en-US" sz="1600" dirty="0">
                <a:solidFill>
                  <a:schemeClr val="bg1">
                    <a:lumMod val="95000"/>
                  </a:schemeClr>
                </a:solidFill>
                <a:latin typeface="Calibri" panose="020F0502020204030204" pitchFamily="34" charset="0"/>
                <a:ea typeface="Roboto" charset="0"/>
                <a:cs typeface="Calibri" panose="020F0502020204030204" pitchFamily="34" charset="0"/>
              </a:rPr>
              <a:t>Simple | Reliable | Effective</a:t>
            </a:r>
          </a:p>
        </p:txBody>
      </p:sp>
    </p:spTree>
    <p:extLst>
      <p:ext uri="{BB962C8B-B14F-4D97-AF65-F5344CB8AC3E}">
        <p14:creationId xmlns:p14="http://schemas.microsoft.com/office/powerpoint/2010/main" val="34185607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240F8-ABA8-4A55-9C52-FB79D527F2B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693"/>
          <a:stretch/>
        </p:blipFill>
        <p:spPr>
          <a:xfrm>
            <a:off x="-39921" y="0"/>
            <a:ext cx="9223842" cy="5928561"/>
          </a:xfrm>
          <a:prstGeom prst="rect">
            <a:avLst/>
          </a:prstGeom>
        </p:spPr>
      </p:pic>
      <p:sp>
        <p:nvSpPr>
          <p:cNvPr id="106" name="Rectangle 105">
            <a:extLst>
              <a:ext uri="{FF2B5EF4-FFF2-40B4-BE49-F238E27FC236}">
                <a16:creationId xmlns:a16="http://schemas.microsoft.com/office/drawing/2014/main" id="{08FDC0A9-EC0E-499A-B3E9-427490E7866D}"/>
              </a:ext>
            </a:extLst>
          </p:cNvPr>
          <p:cNvSpPr/>
          <p:nvPr/>
        </p:nvSpPr>
        <p:spPr>
          <a:xfrm>
            <a:off x="-39921" y="0"/>
            <a:ext cx="9223842" cy="5928561"/>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baseline="-25000">
              <a:solidFill>
                <a:schemeClr val="bg2">
                  <a:lumMod val="95000"/>
                </a:schemeClr>
              </a:solidFill>
            </a:endParaRPr>
          </a:p>
        </p:txBody>
      </p:sp>
      <p:grpSp>
        <p:nvGrpSpPr>
          <p:cNvPr id="60" name="Group 59"/>
          <p:cNvGrpSpPr/>
          <p:nvPr/>
        </p:nvGrpSpPr>
        <p:grpSpPr>
          <a:xfrm>
            <a:off x="2655156" y="1240529"/>
            <a:ext cx="1747011" cy="2481695"/>
            <a:chOff x="8099434" y="2121218"/>
            <a:chExt cx="1322388" cy="1878013"/>
          </a:xfrm>
        </p:grpSpPr>
        <p:sp>
          <p:nvSpPr>
            <p:cNvPr id="61" name="Freeform 33"/>
            <p:cNvSpPr>
              <a:spLocks/>
            </p:cNvSpPr>
            <p:nvPr/>
          </p:nvSpPr>
          <p:spPr bwMode="auto">
            <a:xfrm>
              <a:off x="8099434" y="2121218"/>
              <a:ext cx="1322388" cy="1878013"/>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62" name="Freeform 34"/>
            <p:cNvSpPr>
              <a:spLocks/>
            </p:cNvSpPr>
            <p:nvPr/>
          </p:nvSpPr>
          <p:spPr bwMode="auto">
            <a:xfrm>
              <a:off x="8107372" y="2127568"/>
              <a:ext cx="1308100" cy="1863725"/>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63" name="Oval 35"/>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64" name="Oval 36"/>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65" name="Oval 37"/>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66" name="Oval 38"/>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67" name="Freeform 39"/>
            <p:cNvSpPr>
              <a:spLocks/>
            </p:cNvSpPr>
            <p:nvPr/>
          </p:nvSpPr>
          <p:spPr bwMode="auto">
            <a:xfrm>
              <a:off x="8759834" y="2206943"/>
              <a:ext cx="1588" cy="1588"/>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68" name="Rectangle 40"/>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69" name="Rectangle 41"/>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70" name="Rectangle 42"/>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71" name="Oval 43"/>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72" name="Freeform 44"/>
            <p:cNvSpPr>
              <a:spLocks/>
            </p:cNvSpPr>
            <p:nvPr/>
          </p:nvSpPr>
          <p:spPr bwMode="auto">
            <a:xfrm>
              <a:off x="8736022" y="3889693"/>
              <a:ext cx="50800" cy="50800"/>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grpSp>
      <p:grpSp>
        <p:nvGrpSpPr>
          <p:cNvPr id="73" name="Group 72"/>
          <p:cNvGrpSpPr/>
          <p:nvPr/>
        </p:nvGrpSpPr>
        <p:grpSpPr>
          <a:xfrm>
            <a:off x="4797722" y="1237888"/>
            <a:ext cx="1747011" cy="2481695"/>
            <a:chOff x="8099434" y="2121218"/>
            <a:chExt cx="1322388" cy="1878013"/>
          </a:xfrm>
        </p:grpSpPr>
        <p:sp>
          <p:nvSpPr>
            <p:cNvPr id="74" name="Freeform 33"/>
            <p:cNvSpPr>
              <a:spLocks/>
            </p:cNvSpPr>
            <p:nvPr/>
          </p:nvSpPr>
          <p:spPr bwMode="auto">
            <a:xfrm>
              <a:off x="8099434" y="2121218"/>
              <a:ext cx="1322388" cy="1878013"/>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75" name="Freeform 34"/>
            <p:cNvSpPr>
              <a:spLocks/>
            </p:cNvSpPr>
            <p:nvPr/>
          </p:nvSpPr>
          <p:spPr bwMode="auto">
            <a:xfrm>
              <a:off x="8107372" y="2127568"/>
              <a:ext cx="1308100" cy="1863725"/>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76" name="Oval 35"/>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77" name="Oval 36"/>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78" name="Oval 37"/>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79" name="Oval 38"/>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80" name="Freeform 39"/>
            <p:cNvSpPr>
              <a:spLocks/>
            </p:cNvSpPr>
            <p:nvPr/>
          </p:nvSpPr>
          <p:spPr bwMode="auto">
            <a:xfrm>
              <a:off x="8759834" y="2206943"/>
              <a:ext cx="1588" cy="1588"/>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81" name="Rectangle 40"/>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82" name="Rectangle 41"/>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83" name="Rectangle 42"/>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84" name="Oval 43"/>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85" name="Freeform 44"/>
            <p:cNvSpPr>
              <a:spLocks/>
            </p:cNvSpPr>
            <p:nvPr/>
          </p:nvSpPr>
          <p:spPr bwMode="auto">
            <a:xfrm>
              <a:off x="8736022" y="3889693"/>
              <a:ext cx="50800" cy="50800"/>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grpSp>
      <p:sp>
        <p:nvSpPr>
          <p:cNvPr id="28" name="TextBox 27"/>
          <p:cNvSpPr txBox="1"/>
          <p:nvPr/>
        </p:nvSpPr>
        <p:spPr>
          <a:xfrm>
            <a:off x="702807" y="4378486"/>
            <a:ext cx="1188404" cy="392383"/>
          </a:xfrm>
          <a:prstGeom prst="rect">
            <a:avLst/>
          </a:prstGeom>
          <a:noFill/>
        </p:spPr>
        <p:txBody>
          <a:bodyPr wrap="none" lIns="68549" tIns="34274" rIns="68549" bIns="34274" rtlCol="0">
            <a:spAutoFit/>
          </a:bodyPr>
          <a:lstStyle/>
          <a:p>
            <a:pPr algn="ctr"/>
            <a:r>
              <a:rPr lang="en-AU" sz="1050" b="1">
                <a:solidFill>
                  <a:schemeClr val="bg1"/>
                </a:solidFill>
                <a:latin typeface="+mj-lt"/>
                <a:cs typeface="Raleway"/>
              </a:rPr>
              <a:t>2018 – 2022</a:t>
            </a:r>
          </a:p>
          <a:p>
            <a:pPr algn="ctr"/>
            <a:r>
              <a:rPr lang="en-AU" sz="1050" b="1">
                <a:solidFill>
                  <a:schemeClr val="bg1"/>
                </a:solidFill>
                <a:latin typeface="+mj-lt"/>
                <a:cs typeface="Raleway"/>
              </a:rPr>
              <a:t>DoE Strategic Plan </a:t>
            </a:r>
            <a:endParaRPr lang="id-ID" sz="1050" b="1">
              <a:solidFill>
                <a:schemeClr val="bg1"/>
              </a:solidFill>
              <a:latin typeface="+mj-lt"/>
              <a:cs typeface="Raleway"/>
            </a:endParaRPr>
          </a:p>
        </p:txBody>
      </p:sp>
      <p:sp>
        <p:nvSpPr>
          <p:cNvPr id="37" name="TextBox 36"/>
          <p:cNvSpPr txBox="1"/>
          <p:nvPr/>
        </p:nvSpPr>
        <p:spPr>
          <a:xfrm>
            <a:off x="7192826" y="4378485"/>
            <a:ext cx="1161525" cy="392383"/>
          </a:xfrm>
          <a:prstGeom prst="rect">
            <a:avLst/>
          </a:prstGeom>
          <a:noFill/>
        </p:spPr>
        <p:txBody>
          <a:bodyPr wrap="square" lIns="68549" tIns="34274" rIns="68549" bIns="34274" rtlCol="0">
            <a:spAutoFit/>
          </a:bodyPr>
          <a:lstStyle/>
          <a:p>
            <a:pPr algn="ctr"/>
            <a:r>
              <a:rPr lang="en-AU" sz="1050" b="1">
                <a:solidFill>
                  <a:schemeClr val="bg1"/>
                </a:solidFill>
                <a:latin typeface="+mj-lt"/>
                <a:cs typeface="Raleway"/>
              </a:rPr>
              <a:t>National STEM School Strategy</a:t>
            </a:r>
            <a:endParaRPr lang="id-ID" sz="1050" b="1">
              <a:solidFill>
                <a:schemeClr val="bg1"/>
              </a:solidFill>
              <a:latin typeface="+mj-lt"/>
              <a:cs typeface="Raleway"/>
            </a:endParaRPr>
          </a:p>
        </p:txBody>
      </p:sp>
      <p:sp>
        <p:nvSpPr>
          <p:cNvPr id="59" name="TextBox 58"/>
          <p:cNvSpPr txBox="1"/>
          <p:nvPr/>
        </p:nvSpPr>
        <p:spPr>
          <a:xfrm>
            <a:off x="607919" y="223818"/>
            <a:ext cx="5043558" cy="438582"/>
          </a:xfrm>
          <a:prstGeom prst="rect">
            <a:avLst/>
          </a:prstGeom>
          <a:noFill/>
        </p:spPr>
        <p:txBody>
          <a:bodyPr wrap="square" rtlCol="0">
            <a:spAutoFit/>
          </a:bodyPr>
          <a:lstStyle/>
          <a:p>
            <a:r>
              <a:rPr lang="en-AU" sz="2250" b="1">
                <a:solidFill>
                  <a:schemeClr val="bg1"/>
                </a:solidFill>
                <a:latin typeface="Segoe UI" panose="020B0502040204020203" pitchFamily="34" charset="0"/>
                <a:cs typeface="Segoe UI" panose="020B0502040204020203" pitchFamily="34" charset="0"/>
              </a:rPr>
              <a:t>STRATEGIC </a:t>
            </a:r>
            <a:r>
              <a:rPr lang="en-AU" sz="2250">
                <a:solidFill>
                  <a:schemeClr val="bg1"/>
                </a:solidFill>
                <a:latin typeface="Segoe UI" panose="020B0502040204020203" pitchFamily="34" charset="0"/>
                <a:cs typeface="Segoe UI" panose="020B0502040204020203" pitchFamily="34" charset="0"/>
              </a:rPr>
              <a:t>ALIGNMENT</a:t>
            </a:r>
            <a:endParaRPr lang="id-ID" sz="2250">
              <a:solidFill>
                <a:schemeClr val="bg1"/>
              </a:solidFill>
              <a:latin typeface="Segoe UI" panose="020B0502040204020203" pitchFamily="34" charset="0"/>
              <a:cs typeface="Segoe UI" panose="020B0502040204020203" pitchFamily="34" charset="0"/>
            </a:endParaRPr>
          </a:p>
        </p:txBody>
      </p:sp>
      <p:grpSp>
        <p:nvGrpSpPr>
          <p:cNvPr id="88" name="Group 87"/>
          <p:cNvGrpSpPr/>
          <p:nvPr/>
        </p:nvGrpSpPr>
        <p:grpSpPr>
          <a:xfrm>
            <a:off x="651238" y="669407"/>
            <a:ext cx="1026787" cy="27424"/>
            <a:chOff x="1775295" y="2028842"/>
            <a:chExt cx="3631535" cy="45719"/>
          </a:xfrm>
        </p:grpSpPr>
        <p:sp>
          <p:nvSpPr>
            <p:cNvPr id="89" name="Rectangle 88"/>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01" tIns="45701" rIns="91401" bIns="45701" rtlCol="0" anchor="ctr"/>
            <a:lstStyle/>
            <a:p>
              <a:pPr algn="ctr"/>
              <a:endParaRPr lang="en-US" sz="675">
                <a:solidFill>
                  <a:schemeClr val="bg1"/>
                </a:solidFill>
              </a:endParaRPr>
            </a:p>
          </p:txBody>
        </p:sp>
        <p:sp>
          <p:nvSpPr>
            <p:cNvPr id="90" name="Rectangle 89"/>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01" tIns="45701" rIns="91401" bIns="45701" rtlCol="0" anchor="ctr"/>
            <a:lstStyle/>
            <a:p>
              <a:pPr algn="ctr"/>
              <a:endParaRPr lang="en-US" sz="675">
                <a:solidFill>
                  <a:schemeClr val="bg1"/>
                </a:solidFill>
              </a:endParaRPr>
            </a:p>
          </p:txBody>
        </p:sp>
        <p:sp>
          <p:nvSpPr>
            <p:cNvPr id="91" name="Rectangle 90"/>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01" tIns="45701" rIns="91401" bIns="45701" rtlCol="0" anchor="ctr"/>
            <a:lstStyle/>
            <a:p>
              <a:pPr algn="ctr"/>
              <a:endParaRPr lang="en-US" sz="675">
                <a:solidFill>
                  <a:schemeClr val="bg1"/>
                </a:solidFill>
              </a:endParaRPr>
            </a:p>
          </p:txBody>
        </p:sp>
        <p:sp>
          <p:nvSpPr>
            <p:cNvPr id="92" name="Rectangle 91"/>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01" tIns="45701" rIns="91401" bIns="45701" rtlCol="0" anchor="ctr"/>
            <a:lstStyle/>
            <a:p>
              <a:pPr algn="ctr"/>
              <a:endParaRPr lang="en-US" sz="675">
                <a:solidFill>
                  <a:schemeClr val="bg1"/>
                </a:solidFill>
              </a:endParaRPr>
            </a:p>
          </p:txBody>
        </p:sp>
        <p:sp>
          <p:nvSpPr>
            <p:cNvPr id="93" name="Rectangle 92"/>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01" tIns="45701" rIns="91401" bIns="45701" rtlCol="0" anchor="ctr"/>
            <a:lstStyle/>
            <a:p>
              <a:pPr algn="ctr"/>
              <a:endParaRPr lang="en-US" sz="675">
                <a:solidFill>
                  <a:schemeClr val="bg1"/>
                </a:solidFill>
              </a:endParaRPr>
            </a:p>
          </p:txBody>
        </p:sp>
        <p:sp>
          <p:nvSpPr>
            <p:cNvPr id="94" name="Rectangle 93"/>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01" tIns="45701" rIns="91401" bIns="45701" rtlCol="0" anchor="ctr"/>
            <a:lstStyle/>
            <a:p>
              <a:pPr algn="ctr"/>
              <a:endParaRPr lang="en-US" sz="675">
                <a:solidFill>
                  <a:schemeClr val="bg1"/>
                </a:solidFill>
              </a:endParaRPr>
            </a:p>
          </p:txBody>
        </p:sp>
      </p:grpSp>
      <p:grpSp>
        <p:nvGrpSpPr>
          <p:cNvPr id="86" name="Group 85">
            <a:extLst>
              <a:ext uri="{FF2B5EF4-FFF2-40B4-BE49-F238E27FC236}">
                <a16:creationId xmlns:a16="http://schemas.microsoft.com/office/drawing/2014/main" id="{8116972B-C4DD-443E-8000-390CF6131FDB}"/>
              </a:ext>
            </a:extLst>
          </p:cNvPr>
          <p:cNvGrpSpPr/>
          <p:nvPr/>
        </p:nvGrpSpPr>
        <p:grpSpPr>
          <a:xfrm>
            <a:off x="6834020" y="1231595"/>
            <a:ext cx="1747011" cy="2481695"/>
            <a:chOff x="8099434" y="2121218"/>
            <a:chExt cx="1322388" cy="1878013"/>
          </a:xfrm>
        </p:grpSpPr>
        <p:sp>
          <p:nvSpPr>
            <p:cNvPr id="87" name="Freeform 33">
              <a:extLst>
                <a:ext uri="{FF2B5EF4-FFF2-40B4-BE49-F238E27FC236}">
                  <a16:creationId xmlns:a16="http://schemas.microsoft.com/office/drawing/2014/main" id="{7B7F80D8-F2DD-4787-8B11-6746B86D6301}"/>
                </a:ext>
              </a:extLst>
            </p:cNvPr>
            <p:cNvSpPr>
              <a:spLocks/>
            </p:cNvSpPr>
            <p:nvPr/>
          </p:nvSpPr>
          <p:spPr bwMode="auto">
            <a:xfrm>
              <a:off x="8099434" y="2121218"/>
              <a:ext cx="1322388" cy="1878013"/>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95" name="Freeform 34">
              <a:extLst>
                <a:ext uri="{FF2B5EF4-FFF2-40B4-BE49-F238E27FC236}">
                  <a16:creationId xmlns:a16="http://schemas.microsoft.com/office/drawing/2014/main" id="{7C394D12-83E0-4C6B-A12A-616F0E6D32C7}"/>
                </a:ext>
              </a:extLst>
            </p:cNvPr>
            <p:cNvSpPr>
              <a:spLocks/>
            </p:cNvSpPr>
            <p:nvPr/>
          </p:nvSpPr>
          <p:spPr bwMode="auto">
            <a:xfrm>
              <a:off x="8107372" y="2127568"/>
              <a:ext cx="1308100" cy="1863725"/>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96" name="Oval 35">
              <a:extLst>
                <a:ext uri="{FF2B5EF4-FFF2-40B4-BE49-F238E27FC236}">
                  <a16:creationId xmlns:a16="http://schemas.microsoft.com/office/drawing/2014/main" id="{D78135DE-9243-4977-B630-C5DBEBF4FE39}"/>
                </a:ext>
              </a:extLst>
            </p:cNvPr>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97" name="Oval 36">
              <a:extLst>
                <a:ext uri="{FF2B5EF4-FFF2-40B4-BE49-F238E27FC236}">
                  <a16:creationId xmlns:a16="http://schemas.microsoft.com/office/drawing/2014/main" id="{C4DD25E5-FC18-4B18-A5E0-4B280362AE00}"/>
                </a:ext>
              </a:extLst>
            </p:cNvPr>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98" name="Oval 37">
              <a:extLst>
                <a:ext uri="{FF2B5EF4-FFF2-40B4-BE49-F238E27FC236}">
                  <a16:creationId xmlns:a16="http://schemas.microsoft.com/office/drawing/2014/main" id="{40EE81C3-486B-49F4-9AE9-9124D332BC08}"/>
                </a:ext>
              </a:extLst>
            </p:cNvPr>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99" name="Oval 38">
              <a:extLst>
                <a:ext uri="{FF2B5EF4-FFF2-40B4-BE49-F238E27FC236}">
                  <a16:creationId xmlns:a16="http://schemas.microsoft.com/office/drawing/2014/main" id="{4F6AAAC9-FBB4-4DC6-AF7B-9A40101704F0}"/>
                </a:ext>
              </a:extLst>
            </p:cNvPr>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100" name="Freeform 39">
              <a:extLst>
                <a:ext uri="{FF2B5EF4-FFF2-40B4-BE49-F238E27FC236}">
                  <a16:creationId xmlns:a16="http://schemas.microsoft.com/office/drawing/2014/main" id="{414DDD20-CA87-487F-BB5A-3070B09C27E2}"/>
                </a:ext>
              </a:extLst>
            </p:cNvPr>
            <p:cNvSpPr>
              <a:spLocks/>
            </p:cNvSpPr>
            <p:nvPr/>
          </p:nvSpPr>
          <p:spPr bwMode="auto">
            <a:xfrm>
              <a:off x="8759834" y="2206943"/>
              <a:ext cx="1588" cy="1588"/>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101" name="Rectangle 40">
              <a:extLst>
                <a:ext uri="{FF2B5EF4-FFF2-40B4-BE49-F238E27FC236}">
                  <a16:creationId xmlns:a16="http://schemas.microsoft.com/office/drawing/2014/main" id="{A62481D6-BB44-43D4-A023-C3D9D4E32823}"/>
                </a:ext>
              </a:extLst>
            </p:cNvPr>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102" name="Rectangle 41">
              <a:extLst>
                <a:ext uri="{FF2B5EF4-FFF2-40B4-BE49-F238E27FC236}">
                  <a16:creationId xmlns:a16="http://schemas.microsoft.com/office/drawing/2014/main" id="{1F3DFD68-DC39-43E5-AB10-FE2963763F45}"/>
                </a:ext>
              </a:extLst>
            </p:cNvPr>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103" name="Rectangle 42">
              <a:extLst>
                <a:ext uri="{FF2B5EF4-FFF2-40B4-BE49-F238E27FC236}">
                  <a16:creationId xmlns:a16="http://schemas.microsoft.com/office/drawing/2014/main" id="{B80601F9-260B-4730-AE75-9E8E00A2A1DD}"/>
                </a:ext>
              </a:extLst>
            </p:cNvPr>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104" name="Oval 43">
              <a:extLst>
                <a:ext uri="{FF2B5EF4-FFF2-40B4-BE49-F238E27FC236}">
                  <a16:creationId xmlns:a16="http://schemas.microsoft.com/office/drawing/2014/main" id="{397F2626-6CD8-42CF-9162-3F7650E4D5A4}"/>
                </a:ext>
              </a:extLst>
            </p:cNvPr>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105" name="Freeform 44">
              <a:extLst>
                <a:ext uri="{FF2B5EF4-FFF2-40B4-BE49-F238E27FC236}">
                  <a16:creationId xmlns:a16="http://schemas.microsoft.com/office/drawing/2014/main" id="{17E6A8AA-1969-4410-B9D4-73294E3EB5E4}"/>
                </a:ext>
              </a:extLst>
            </p:cNvPr>
            <p:cNvSpPr>
              <a:spLocks/>
            </p:cNvSpPr>
            <p:nvPr/>
          </p:nvSpPr>
          <p:spPr bwMode="auto">
            <a:xfrm>
              <a:off x="8736022" y="3889693"/>
              <a:ext cx="50800" cy="50800"/>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grpSp>
      <p:grpSp>
        <p:nvGrpSpPr>
          <p:cNvPr id="12" name="Group 11">
            <a:extLst>
              <a:ext uri="{FF2B5EF4-FFF2-40B4-BE49-F238E27FC236}">
                <a16:creationId xmlns:a16="http://schemas.microsoft.com/office/drawing/2014/main" id="{D74D793C-92B0-48AF-A389-B98FBCF8E96E}"/>
              </a:ext>
            </a:extLst>
          </p:cNvPr>
          <p:cNvGrpSpPr/>
          <p:nvPr/>
        </p:nvGrpSpPr>
        <p:grpSpPr>
          <a:xfrm>
            <a:off x="458108" y="1240529"/>
            <a:ext cx="1747011" cy="2481695"/>
            <a:chOff x="609381" y="1653576"/>
            <a:chExt cx="2329955" cy="3309788"/>
          </a:xfrm>
        </p:grpSpPr>
        <p:grpSp>
          <p:nvGrpSpPr>
            <p:cNvPr id="23" name="Group 22"/>
            <p:cNvGrpSpPr/>
            <p:nvPr/>
          </p:nvGrpSpPr>
          <p:grpSpPr>
            <a:xfrm>
              <a:off x="609381" y="1653576"/>
              <a:ext cx="2329955" cy="3309788"/>
              <a:chOff x="8099434" y="2121218"/>
              <a:chExt cx="1322388" cy="1878013"/>
            </a:xfrm>
          </p:grpSpPr>
          <p:sp>
            <p:nvSpPr>
              <p:cNvPr id="24" name="Freeform 33"/>
              <p:cNvSpPr>
                <a:spLocks/>
              </p:cNvSpPr>
              <p:nvPr/>
            </p:nvSpPr>
            <p:spPr bwMode="auto">
              <a:xfrm>
                <a:off x="8099434" y="2121218"/>
                <a:ext cx="1322388" cy="1878013"/>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29" name="Freeform 34"/>
              <p:cNvSpPr>
                <a:spLocks/>
              </p:cNvSpPr>
              <p:nvPr/>
            </p:nvSpPr>
            <p:spPr bwMode="auto">
              <a:xfrm>
                <a:off x="8107372" y="2127568"/>
                <a:ext cx="1308100" cy="1863725"/>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30" name="Oval 35"/>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38" name="Oval 36"/>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39" name="Oval 37"/>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40" name="Oval 38"/>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41" name="Freeform 39"/>
              <p:cNvSpPr>
                <a:spLocks/>
              </p:cNvSpPr>
              <p:nvPr/>
            </p:nvSpPr>
            <p:spPr bwMode="auto">
              <a:xfrm>
                <a:off x="8759834" y="2206943"/>
                <a:ext cx="1588" cy="1588"/>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42" name="Rectangle 40"/>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43" name="Rectangle 41"/>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44" name="Rectangle 42"/>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45" name="Oval 43"/>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sp>
            <p:nvSpPr>
              <p:cNvPr id="46" name="Freeform 44"/>
              <p:cNvSpPr>
                <a:spLocks/>
              </p:cNvSpPr>
              <p:nvPr/>
            </p:nvSpPr>
            <p:spPr bwMode="auto">
              <a:xfrm>
                <a:off x="8736022" y="3889693"/>
                <a:ext cx="50800" cy="50800"/>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81" tIns="17141" rIns="34281" bIns="17141" numCol="1" anchor="t" anchorCtr="0" compatLnSpc="1">
                <a:prstTxWarp prst="textNoShape">
                  <a:avLst/>
                </a:prstTxWarp>
              </a:bodyPr>
              <a:lstStyle/>
              <a:p>
                <a:endParaRPr lang="id-ID" sz="675">
                  <a:solidFill>
                    <a:schemeClr val="bg1"/>
                  </a:solidFill>
                </a:endParaRPr>
              </a:p>
            </p:txBody>
          </p:sp>
        </p:grpSp>
        <p:sp>
          <p:nvSpPr>
            <p:cNvPr id="5" name="Rectangle 4">
              <a:extLst>
                <a:ext uri="{FF2B5EF4-FFF2-40B4-BE49-F238E27FC236}">
                  <a16:creationId xmlns:a16="http://schemas.microsoft.com/office/drawing/2014/main" id="{D55FF30C-A40E-428D-BE6B-BEE5E1C304BA}"/>
                </a:ext>
              </a:extLst>
            </p:cNvPr>
            <p:cNvSpPr/>
            <p:nvPr/>
          </p:nvSpPr>
          <p:spPr>
            <a:xfrm>
              <a:off x="749234" y="1947345"/>
              <a:ext cx="2030668" cy="2699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699"/>
            </a:p>
          </p:txBody>
        </p:sp>
      </p:grpSp>
      <p:sp>
        <p:nvSpPr>
          <p:cNvPr id="166" name="Rectangle 165">
            <a:extLst>
              <a:ext uri="{FF2B5EF4-FFF2-40B4-BE49-F238E27FC236}">
                <a16:creationId xmlns:a16="http://schemas.microsoft.com/office/drawing/2014/main" id="{44EAF4DB-7EB9-4099-8A08-D5C2D8779617}"/>
              </a:ext>
            </a:extLst>
          </p:cNvPr>
          <p:cNvSpPr/>
          <p:nvPr/>
        </p:nvSpPr>
        <p:spPr>
          <a:xfrm>
            <a:off x="2760034" y="1457595"/>
            <a:ext cx="1522604" cy="20238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sz="2699"/>
          </a:p>
        </p:txBody>
      </p:sp>
      <p:sp>
        <p:nvSpPr>
          <p:cNvPr id="167" name="Rectangle 166">
            <a:extLst>
              <a:ext uri="{FF2B5EF4-FFF2-40B4-BE49-F238E27FC236}">
                <a16:creationId xmlns:a16="http://schemas.microsoft.com/office/drawing/2014/main" id="{C101694F-E808-421B-9FDF-3700008BD520}"/>
              </a:ext>
            </a:extLst>
          </p:cNvPr>
          <p:cNvSpPr/>
          <p:nvPr/>
        </p:nvSpPr>
        <p:spPr>
          <a:xfrm>
            <a:off x="4909589" y="1460338"/>
            <a:ext cx="1521180" cy="2025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050"/>
              <a:t>“aims to enhance engagement in STEM by developing practical, hands-on teaching and learning programs and resources that allow students to integrate their knowledge from the pillar subjects.”</a:t>
            </a:r>
          </a:p>
        </p:txBody>
      </p:sp>
      <p:sp>
        <p:nvSpPr>
          <p:cNvPr id="168" name="Rectangle 167">
            <a:extLst>
              <a:ext uri="{FF2B5EF4-FFF2-40B4-BE49-F238E27FC236}">
                <a16:creationId xmlns:a16="http://schemas.microsoft.com/office/drawing/2014/main" id="{9C96B90C-D989-4577-A8C0-80B6C4D10F8B}"/>
              </a:ext>
            </a:extLst>
          </p:cNvPr>
          <p:cNvSpPr/>
          <p:nvPr/>
        </p:nvSpPr>
        <p:spPr>
          <a:xfrm>
            <a:off x="6947270" y="1445570"/>
            <a:ext cx="1522604" cy="20238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050"/>
              <a:t>“Ensure all students finish school with strong foundational knowledge in STEM and related skills</a:t>
            </a:r>
            <a:r>
              <a:rPr lang="en-AU" sz="1050"/>
              <a:t>”</a:t>
            </a:r>
            <a:endParaRPr lang="en-GB" sz="1050"/>
          </a:p>
        </p:txBody>
      </p:sp>
      <p:sp>
        <p:nvSpPr>
          <p:cNvPr id="13" name="TextBox 12">
            <a:extLst>
              <a:ext uri="{FF2B5EF4-FFF2-40B4-BE49-F238E27FC236}">
                <a16:creationId xmlns:a16="http://schemas.microsoft.com/office/drawing/2014/main" id="{0ED4A35D-26B0-4DB8-BB17-E023FCC29523}"/>
              </a:ext>
            </a:extLst>
          </p:cNvPr>
          <p:cNvSpPr txBox="1"/>
          <p:nvPr/>
        </p:nvSpPr>
        <p:spPr>
          <a:xfrm>
            <a:off x="715542" y="2050557"/>
            <a:ext cx="1274673" cy="900246"/>
          </a:xfrm>
          <a:prstGeom prst="rect">
            <a:avLst/>
          </a:prstGeom>
          <a:noFill/>
        </p:spPr>
        <p:txBody>
          <a:bodyPr wrap="square" rtlCol="0">
            <a:spAutoFit/>
          </a:bodyPr>
          <a:lstStyle/>
          <a:p>
            <a:pPr algn="ctr"/>
            <a:r>
              <a:rPr lang="en-AU" sz="1050">
                <a:solidFill>
                  <a:schemeClr val="bg1"/>
                </a:solidFill>
              </a:rPr>
              <a:t>“All young people finish school well prepared for higher education, training and work”</a:t>
            </a:r>
          </a:p>
        </p:txBody>
      </p:sp>
      <p:sp>
        <p:nvSpPr>
          <p:cNvPr id="169" name="AutoShape 66">
            <a:extLst>
              <a:ext uri="{FF2B5EF4-FFF2-40B4-BE49-F238E27FC236}">
                <a16:creationId xmlns:a16="http://schemas.microsoft.com/office/drawing/2014/main" id="{E3019617-0C20-4D87-AA73-1D8B682C2E95}"/>
              </a:ext>
            </a:extLst>
          </p:cNvPr>
          <p:cNvSpPr>
            <a:spLocks/>
          </p:cNvSpPr>
          <p:nvPr/>
        </p:nvSpPr>
        <p:spPr bwMode="auto">
          <a:xfrm>
            <a:off x="1200676" y="3930158"/>
            <a:ext cx="272361" cy="272431"/>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bg1"/>
          </a:solidFill>
          <a:ln>
            <a:noFill/>
          </a:ln>
          <a:effectLst/>
          <a:extLst/>
        </p:spPr>
        <p:txBody>
          <a:bodyPr lIns="76164" tIns="76164" rIns="76164" bIns="76164" anchor="ctr"/>
          <a:lstStyle/>
          <a:p>
            <a:pPr defTabSz="685475">
              <a:defRPr/>
            </a:pPr>
            <a:endParaRPr lang="es-ES" sz="4349">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0" name="TextBox 169">
            <a:extLst>
              <a:ext uri="{FF2B5EF4-FFF2-40B4-BE49-F238E27FC236}">
                <a16:creationId xmlns:a16="http://schemas.microsoft.com/office/drawing/2014/main" id="{8213A24D-6100-4626-91F1-5F462773EE42}"/>
              </a:ext>
            </a:extLst>
          </p:cNvPr>
          <p:cNvSpPr txBox="1"/>
          <p:nvPr/>
        </p:nvSpPr>
        <p:spPr>
          <a:xfrm>
            <a:off x="2907055" y="1540736"/>
            <a:ext cx="1274673" cy="1869743"/>
          </a:xfrm>
          <a:prstGeom prst="rect">
            <a:avLst/>
          </a:prstGeom>
          <a:noFill/>
        </p:spPr>
        <p:txBody>
          <a:bodyPr wrap="square" rtlCol="0">
            <a:spAutoFit/>
          </a:bodyPr>
          <a:lstStyle/>
          <a:p>
            <a:pPr algn="ctr"/>
            <a:r>
              <a:rPr lang="en-GB" sz="1050"/>
              <a:t>“- raising expectations and enhancing the quality of student learning in STEM</a:t>
            </a:r>
          </a:p>
          <a:p>
            <a:pPr algn="ctr"/>
            <a:r>
              <a:rPr lang="en-GB" sz="1050"/>
              <a:t>- fostering quality teaching and leadership in STEM</a:t>
            </a:r>
          </a:p>
          <a:p>
            <a:pPr algn="ctr"/>
            <a:r>
              <a:rPr lang="en-GB" sz="1050"/>
              <a:t>- innovative ways of delivering STEM education”</a:t>
            </a:r>
            <a:endParaRPr lang="en-AU" sz="1050"/>
          </a:p>
        </p:txBody>
      </p:sp>
      <p:sp>
        <p:nvSpPr>
          <p:cNvPr id="171" name="AutoShape 66">
            <a:extLst>
              <a:ext uri="{FF2B5EF4-FFF2-40B4-BE49-F238E27FC236}">
                <a16:creationId xmlns:a16="http://schemas.microsoft.com/office/drawing/2014/main" id="{9F6C1165-1CD7-435F-8E01-F5AF94212DE8}"/>
              </a:ext>
            </a:extLst>
          </p:cNvPr>
          <p:cNvSpPr>
            <a:spLocks/>
          </p:cNvSpPr>
          <p:nvPr/>
        </p:nvSpPr>
        <p:spPr bwMode="auto">
          <a:xfrm>
            <a:off x="5567507" y="3929825"/>
            <a:ext cx="272361" cy="272431"/>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bg1"/>
          </a:solidFill>
          <a:ln>
            <a:noFill/>
          </a:ln>
          <a:effectLst/>
          <a:extLst/>
        </p:spPr>
        <p:txBody>
          <a:bodyPr lIns="76164" tIns="76164" rIns="76164" bIns="76164" anchor="ctr"/>
          <a:lstStyle/>
          <a:p>
            <a:pPr defTabSz="685475">
              <a:defRPr/>
            </a:pPr>
            <a:endParaRPr lang="es-ES" sz="4349">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2" name="TextBox 171">
            <a:extLst>
              <a:ext uri="{FF2B5EF4-FFF2-40B4-BE49-F238E27FC236}">
                <a16:creationId xmlns:a16="http://schemas.microsoft.com/office/drawing/2014/main" id="{E1DB6223-DB51-4516-AA65-B4ABB168CEBE}"/>
              </a:ext>
            </a:extLst>
          </p:cNvPr>
          <p:cNvSpPr txBox="1"/>
          <p:nvPr/>
        </p:nvSpPr>
        <p:spPr>
          <a:xfrm>
            <a:off x="5155235" y="4390910"/>
            <a:ext cx="1161525" cy="392383"/>
          </a:xfrm>
          <a:prstGeom prst="rect">
            <a:avLst/>
          </a:prstGeom>
          <a:noFill/>
        </p:spPr>
        <p:txBody>
          <a:bodyPr wrap="square" lIns="68549" tIns="34274" rIns="68549" bIns="34274" rtlCol="0">
            <a:spAutoFit/>
          </a:bodyPr>
          <a:lstStyle/>
          <a:p>
            <a:pPr algn="ctr"/>
            <a:r>
              <a:rPr lang="en-AU" sz="1050" b="1">
                <a:solidFill>
                  <a:schemeClr val="bg1"/>
                </a:solidFill>
                <a:latin typeface="+mj-lt"/>
                <a:cs typeface="Raleway"/>
              </a:rPr>
              <a:t>NESA STEM Strategy</a:t>
            </a:r>
            <a:endParaRPr lang="id-ID" sz="1050" b="1">
              <a:solidFill>
                <a:schemeClr val="bg1"/>
              </a:solidFill>
              <a:latin typeface="+mj-lt"/>
              <a:cs typeface="Raleway"/>
            </a:endParaRPr>
          </a:p>
        </p:txBody>
      </p:sp>
      <p:sp>
        <p:nvSpPr>
          <p:cNvPr id="173" name="AutoShape 66">
            <a:extLst>
              <a:ext uri="{FF2B5EF4-FFF2-40B4-BE49-F238E27FC236}">
                <a16:creationId xmlns:a16="http://schemas.microsoft.com/office/drawing/2014/main" id="{A3323147-C300-4FD3-8D1D-2F566BCBA444}"/>
              </a:ext>
            </a:extLst>
          </p:cNvPr>
          <p:cNvSpPr>
            <a:spLocks/>
          </p:cNvSpPr>
          <p:nvPr/>
        </p:nvSpPr>
        <p:spPr bwMode="auto">
          <a:xfrm>
            <a:off x="7605949" y="3929825"/>
            <a:ext cx="272361" cy="272431"/>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bg1"/>
          </a:solidFill>
          <a:ln>
            <a:noFill/>
          </a:ln>
          <a:effectLst/>
          <a:extLst/>
        </p:spPr>
        <p:txBody>
          <a:bodyPr lIns="76164" tIns="76164" rIns="76164" bIns="76164" anchor="ctr"/>
          <a:lstStyle/>
          <a:p>
            <a:pPr defTabSz="685475">
              <a:defRPr/>
            </a:pPr>
            <a:endParaRPr lang="es-ES" sz="4349">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5" name="AutoShape 66">
            <a:extLst>
              <a:ext uri="{FF2B5EF4-FFF2-40B4-BE49-F238E27FC236}">
                <a16:creationId xmlns:a16="http://schemas.microsoft.com/office/drawing/2014/main" id="{FFCF9679-325F-492D-AF84-BC2FF3CFD817}"/>
              </a:ext>
            </a:extLst>
          </p:cNvPr>
          <p:cNvSpPr>
            <a:spLocks/>
          </p:cNvSpPr>
          <p:nvPr/>
        </p:nvSpPr>
        <p:spPr bwMode="auto">
          <a:xfrm>
            <a:off x="3427085" y="3930292"/>
            <a:ext cx="272361" cy="272431"/>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bg1"/>
          </a:solidFill>
          <a:ln>
            <a:noFill/>
          </a:ln>
          <a:effectLst/>
          <a:extLst/>
        </p:spPr>
        <p:txBody>
          <a:bodyPr lIns="76164" tIns="76164" rIns="76164" bIns="76164" anchor="ctr"/>
          <a:lstStyle/>
          <a:p>
            <a:pPr defTabSz="685475">
              <a:defRPr/>
            </a:pPr>
            <a:endParaRPr lang="es-ES" sz="4349">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6" name="TextBox 175">
            <a:extLst>
              <a:ext uri="{FF2B5EF4-FFF2-40B4-BE49-F238E27FC236}">
                <a16:creationId xmlns:a16="http://schemas.microsoft.com/office/drawing/2014/main" id="{0C6A26AC-FDE2-4950-AFAB-72614995BFDA}"/>
              </a:ext>
            </a:extLst>
          </p:cNvPr>
          <p:cNvSpPr txBox="1"/>
          <p:nvPr/>
        </p:nvSpPr>
        <p:spPr>
          <a:xfrm>
            <a:off x="2953142" y="4378485"/>
            <a:ext cx="1161525" cy="553966"/>
          </a:xfrm>
          <a:prstGeom prst="rect">
            <a:avLst/>
          </a:prstGeom>
          <a:noFill/>
        </p:spPr>
        <p:txBody>
          <a:bodyPr wrap="square" lIns="68549" tIns="34274" rIns="68549" bIns="34274" rtlCol="0">
            <a:spAutoFit/>
          </a:bodyPr>
          <a:lstStyle/>
          <a:p>
            <a:pPr algn="ctr"/>
            <a:r>
              <a:rPr lang="en-AU" sz="1050" b="1">
                <a:solidFill>
                  <a:schemeClr val="bg1"/>
                </a:solidFill>
                <a:latin typeface="+mj-lt"/>
                <a:cs typeface="Raleway"/>
              </a:rPr>
              <a:t>DoE STEM Curriculum  Strategy</a:t>
            </a:r>
            <a:endParaRPr lang="id-ID" sz="1050" b="1">
              <a:solidFill>
                <a:schemeClr val="bg1"/>
              </a:solidFill>
              <a:latin typeface="+mj-lt"/>
              <a:cs typeface="Raleway"/>
            </a:endParaRPr>
          </a:p>
        </p:txBody>
      </p:sp>
      <p:sp>
        <p:nvSpPr>
          <p:cNvPr id="108" name="TextBox 107">
            <a:extLst>
              <a:ext uri="{FF2B5EF4-FFF2-40B4-BE49-F238E27FC236}">
                <a16:creationId xmlns:a16="http://schemas.microsoft.com/office/drawing/2014/main" id="{41B9AB2F-6AA4-214B-856F-FF301F9A872F}"/>
              </a:ext>
            </a:extLst>
          </p:cNvPr>
          <p:cNvSpPr txBox="1"/>
          <p:nvPr/>
        </p:nvSpPr>
        <p:spPr>
          <a:xfrm>
            <a:off x="3700518" y="4825092"/>
            <a:ext cx="2489912" cy="338554"/>
          </a:xfrm>
          <a:prstGeom prst="rect">
            <a:avLst/>
          </a:prstGeom>
          <a:noFill/>
        </p:spPr>
        <p:txBody>
          <a:bodyPr wrap="none" rtlCol="0">
            <a:spAutoFit/>
          </a:bodyPr>
          <a:lstStyle/>
          <a:p>
            <a:pPr algn="ctr"/>
            <a:r>
              <a:rPr lang="en-US" sz="1600" dirty="0">
                <a:solidFill>
                  <a:schemeClr val="bg1">
                    <a:lumMod val="95000"/>
                  </a:schemeClr>
                </a:solidFill>
                <a:latin typeface="Calibri" panose="020F0502020204030204" pitchFamily="34" charset="0"/>
                <a:ea typeface="Roboto" charset="0"/>
                <a:cs typeface="Calibri" panose="020F0502020204030204" pitchFamily="34" charset="0"/>
              </a:rPr>
              <a:t>Simple | Reliable | Effective</a:t>
            </a:r>
          </a:p>
        </p:txBody>
      </p:sp>
    </p:spTree>
    <p:extLst>
      <p:ext uri="{BB962C8B-B14F-4D97-AF65-F5344CB8AC3E}">
        <p14:creationId xmlns:p14="http://schemas.microsoft.com/office/powerpoint/2010/main" val="2203875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id="{683B2386-C596-439F-8727-411DD648AC5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96" b="7653"/>
          <a:stretch/>
        </p:blipFill>
        <p:spPr>
          <a:xfrm flipH="1">
            <a:off x="1191" y="-13957"/>
            <a:ext cx="9141618" cy="5662196"/>
          </a:xfrm>
          <a:prstGeom prst="rect">
            <a:avLst/>
          </a:prstGeom>
        </p:spPr>
      </p:pic>
      <p:sp>
        <p:nvSpPr>
          <p:cNvPr id="105" name="Rectangle 104">
            <a:extLst>
              <a:ext uri="{FF2B5EF4-FFF2-40B4-BE49-F238E27FC236}">
                <a16:creationId xmlns:a16="http://schemas.microsoft.com/office/drawing/2014/main" id="{4C8C5B1D-CED3-44E6-82A4-FF65B6877FF7}"/>
              </a:ext>
            </a:extLst>
          </p:cNvPr>
          <p:cNvSpPr/>
          <p:nvPr/>
        </p:nvSpPr>
        <p:spPr>
          <a:xfrm>
            <a:off x="1191" y="-13957"/>
            <a:ext cx="9141618" cy="566219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a:solidFill>
                <a:schemeClr val="bg2">
                  <a:lumMod val="95000"/>
                </a:schemeClr>
              </a:solidFill>
            </a:endParaRPr>
          </a:p>
        </p:txBody>
      </p:sp>
      <p:grpSp>
        <p:nvGrpSpPr>
          <p:cNvPr id="2" name="Group 1"/>
          <p:cNvGrpSpPr/>
          <p:nvPr/>
        </p:nvGrpSpPr>
        <p:grpSpPr>
          <a:xfrm>
            <a:off x="5250775" y="2042292"/>
            <a:ext cx="2762852" cy="2292782"/>
            <a:chOff x="4517221" y="2682505"/>
            <a:chExt cx="7100888" cy="5891212"/>
          </a:xfrm>
        </p:grpSpPr>
        <p:sp>
          <p:nvSpPr>
            <p:cNvPr id="3" name="Freeform 17"/>
            <p:cNvSpPr>
              <a:spLocks/>
            </p:cNvSpPr>
            <p:nvPr/>
          </p:nvSpPr>
          <p:spPr bwMode="auto">
            <a:xfrm>
              <a:off x="4679146" y="2884117"/>
              <a:ext cx="6938963" cy="5689600"/>
            </a:xfrm>
            <a:custGeom>
              <a:avLst/>
              <a:gdLst>
                <a:gd name="T0" fmla="*/ 1735 w 1847"/>
                <a:gd name="T1" fmla="*/ 757 h 1514"/>
                <a:gd name="T2" fmla="*/ 721 w 1847"/>
                <a:gd name="T3" fmla="*/ 1514 h 1514"/>
                <a:gd name="T4" fmla="*/ 112 w 1847"/>
                <a:gd name="T5" fmla="*/ 757 h 1514"/>
                <a:gd name="T6" fmla="*/ 1127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9" y="0"/>
                    <a:pt x="1127" y="0"/>
                  </a:cubicBezTo>
                  <a:cubicBezTo>
                    <a:pt x="1575" y="0"/>
                    <a:pt x="1847" y="339"/>
                    <a:pt x="1735" y="757"/>
                  </a:cubicBezTo>
                  <a:close/>
                </a:path>
              </a:pathLst>
            </a:custGeom>
            <a:solidFill>
              <a:schemeClr val="accent4">
                <a:lumMod val="50000"/>
              </a:schemeClr>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4" name="Freeform 18"/>
            <p:cNvSpPr>
              <a:spLocks/>
            </p:cNvSpPr>
            <p:nvPr/>
          </p:nvSpPr>
          <p:spPr bwMode="auto">
            <a:xfrm>
              <a:off x="4607708" y="2795217"/>
              <a:ext cx="6938963" cy="5689600"/>
            </a:xfrm>
            <a:custGeom>
              <a:avLst/>
              <a:gdLst>
                <a:gd name="T0" fmla="*/ 1735 w 1847"/>
                <a:gd name="T1" fmla="*/ 757 h 1514"/>
                <a:gd name="T2" fmla="*/ 721 w 1847"/>
                <a:gd name="T3" fmla="*/ 1514 h 1514"/>
                <a:gd name="T4" fmla="*/ 112 w 1847"/>
                <a:gd name="T5" fmla="*/ 757 h 1514"/>
                <a:gd name="T6" fmla="*/ 1126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8" y="0"/>
                    <a:pt x="1126" y="0"/>
                  </a:cubicBezTo>
                  <a:cubicBezTo>
                    <a:pt x="1574" y="0"/>
                    <a:pt x="1847" y="339"/>
                    <a:pt x="1735" y="757"/>
                  </a:cubicBezTo>
                  <a:close/>
                </a:path>
              </a:pathLst>
            </a:custGeom>
            <a:solidFill>
              <a:schemeClr val="accent4">
                <a:lumMod val="75000"/>
              </a:schemeClr>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5" name="Freeform 19"/>
            <p:cNvSpPr>
              <a:spLocks/>
            </p:cNvSpPr>
            <p:nvPr/>
          </p:nvSpPr>
          <p:spPr bwMode="auto">
            <a:xfrm>
              <a:off x="4517221" y="2682505"/>
              <a:ext cx="6938963" cy="5689600"/>
            </a:xfrm>
            <a:custGeom>
              <a:avLst/>
              <a:gdLst>
                <a:gd name="T0" fmla="*/ 1735 w 1847"/>
                <a:gd name="T1" fmla="*/ 757 h 1514"/>
                <a:gd name="T2" fmla="*/ 721 w 1847"/>
                <a:gd name="T3" fmla="*/ 1514 h 1514"/>
                <a:gd name="T4" fmla="*/ 112 w 1847"/>
                <a:gd name="T5" fmla="*/ 757 h 1514"/>
                <a:gd name="T6" fmla="*/ 1126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8" y="0"/>
                    <a:pt x="1126" y="0"/>
                  </a:cubicBezTo>
                  <a:cubicBezTo>
                    <a:pt x="1574" y="0"/>
                    <a:pt x="1847" y="339"/>
                    <a:pt x="1735" y="757"/>
                  </a:cubicBezTo>
                  <a:close/>
                </a:path>
              </a:pathLst>
            </a:custGeom>
            <a:solidFill>
              <a:schemeClr val="accent4"/>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6" name="Freeform 20"/>
            <p:cNvSpPr>
              <a:spLocks/>
            </p:cNvSpPr>
            <p:nvPr/>
          </p:nvSpPr>
          <p:spPr bwMode="auto">
            <a:xfrm>
              <a:off x="5174446" y="3222254"/>
              <a:ext cx="5624513" cy="4611687"/>
            </a:xfrm>
            <a:custGeom>
              <a:avLst/>
              <a:gdLst>
                <a:gd name="T0" fmla="*/ 1406 w 1497"/>
                <a:gd name="T1" fmla="*/ 613 h 1227"/>
                <a:gd name="T2" fmla="*/ 584 w 1497"/>
                <a:gd name="T3" fmla="*/ 1227 h 1227"/>
                <a:gd name="T4" fmla="*/ 91 w 1497"/>
                <a:gd name="T5" fmla="*/ 613 h 1227"/>
                <a:gd name="T6" fmla="*/ 913 w 1497"/>
                <a:gd name="T7" fmla="*/ 0 h 1227"/>
                <a:gd name="T8" fmla="*/ 1406 w 1497"/>
                <a:gd name="T9" fmla="*/ 613 h 1227"/>
              </a:gdLst>
              <a:ahLst/>
              <a:cxnLst>
                <a:cxn ang="0">
                  <a:pos x="T0" y="T1"/>
                </a:cxn>
                <a:cxn ang="0">
                  <a:pos x="T2" y="T3"/>
                </a:cxn>
                <a:cxn ang="0">
                  <a:pos x="T4" y="T5"/>
                </a:cxn>
                <a:cxn ang="0">
                  <a:pos x="T6" y="T7"/>
                </a:cxn>
                <a:cxn ang="0">
                  <a:pos x="T8" y="T9"/>
                </a:cxn>
              </a:cxnLst>
              <a:rect l="0" t="0" r="r" b="b"/>
              <a:pathLst>
                <a:path w="1497" h="1227">
                  <a:moveTo>
                    <a:pt x="1406" y="613"/>
                  </a:moveTo>
                  <a:cubicBezTo>
                    <a:pt x="1315" y="952"/>
                    <a:pt x="947" y="1227"/>
                    <a:pt x="584" y="1227"/>
                  </a:cubicBezTo>
                  <a:cubicBezTo>
                    <a:pt x="221" y="1227"/>
                    <a:pt x="0" y="952"/>
                    <a:pt x="91" y="613"/>
                  </a:cubicBezTo>
                  <a:cubicBezTo>
                    <a:pt x="182" y="274"/>
                    <a:pt x="550" y="0"/>
                    <a:pt x="913" y="0"/>
                  </a:cubicBezTo>
                  <a:cubicBezTo>
                    <a:pt x="1276" y="0"/>
                    <a:pt x="1497" y="274"/>
                    <a:pt x="1406" y="613"/>
                  </a:cubicBezTo>
                  <a:close/>
                </a:path>
              </a:pathLst>
            </a:custGeom>
            <a:solidFill>
              <a:schemeClr val="bg1">
                <a:lumMod val="95000"/>
              </a:schemeClr>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7" name="Freeform 21"/>
            <p:cNvSpPr>
              <a:spLocks/>
            </p:cNvSpPr>
            <p:nvPr/>
          </p:nvSpPr>
          <p:spPr bwMode="auto">
            <a:xfrm>
              <a:off x="5542746" y="3523880"/>
              <a:ext cx="4887913" cy="4005262"/>
            </a:xfrm>
            <a:custGeom>
              <a:avLst/>
              <a:gdLst>
                <a:gd name="T0" fmla="*/ 1222 w 1301"/>
                <a:gd name="T1" fmla="*/ 533 h 1066"/>
                <a:gd name="T2" fmla="*/ 508 w 1301"/>
                <a:gd name="T3" fmla="*/ 1066 h 1066"/>
                <a:gd name="T4" fmla="*/ 79 w 1301"/>
                <a:gd name="T5" fmla="*/ 533 h 1066"/>
                <a:gd name="T6" fmla="*/ 793 w 1301"/>
                <a:gd name="T7" fmla="*/ 0 h 1066"/>
                <a:gd name="T8" fmla="*/ 1222 w 1301"/>
                <a:gd name="T9" fmla="*/ 533 h 1066"/>
              </a:gdLst>
              <a:ahLst/>
              <a:cxnLst>
                <a:cxn ang="0">
                  <a:pos x="T0" y="T1"/>
                </a:cxn>
                <a:cxn ang="0">
                  <a:pos x="T2" y="T3"/>
                </a:cxn>
                <a:cxn ang="0">
                  <a:pos x="T4" y="T5"/>
                </a:cxn>
                <a:cxn ang="0">
                  <a:pos x="T6" y="T7"/>
                </a:cxn>
                <a:cxn ang="0">
                  <a:pos x="T8" y="T9"/>
                </a:cxn>
              </a:cxnLst>
              <a:rect l="0" t="0" r="r" b="b"/>
              <a:pathLst>
                <a:path w="1301" h="1066">
                  <a:moveTo>
                    <a:pt x="1222" y="533"/>
                  </a:moveTo>
                  <a:cubicBezTo>
                    <a:pt x="1143" y="828"/>
                    <a:pt x="823" y="1066"/>
                    <a:pt x="508" y="1066"/>
                  </a:cubicBezTo>
                  <a:cubicBezTo>
                    <a:pt x="192" y="1066"/>
                    <a:pt x="0" y="828"/>
                    <a:pt x="79" y="533"/>
                  </a:cubicBezTo>
                  <a:cubicBezTo>
                    <a:pt x="158" y="239"/>
                    <a:pt x="478" y="0"/>
                    <a:pt x="793" y="0"/>
                  </a:cubicBezTo>
                  <a:cubicBezTo>
                    <a:pt x="1109" y="0"/>
                    <a:pt x="1301" y="239"/>
                    <a:pt x="1222" y="533"/>
                  </a:cubicBezTo>
                  <a:close/>
                </a:path>
              </a:pathLst>
            </a:custGeom>
            <a:solidFill>
              <a:schemeClr val="accent3"/>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8" name="Freeform 22"/>
            <p:cNvSpPr>
              <a:spLocks/>
            </p:cNvSpPr>
            <p:nvPr/>
          </p:nvSpPr>
          <p:spPr bwMode="auto">
            <a:xfrm>
              <a:off x="6049159" y="3933455"/>
              <a:ext cx="3873500" cy="3186112"/>
            </a:xfrm>
            <a:custGeom>
              <a:avLst/>
              <a:gdLst>
                <a:gd name="T0" fmla="*/ 968 w 1031"/>
                <a:gd name="T1" fmla="*/ 424 h 848"/>
                <a:gd name="T2" fmla="*/ 402 w 1031"/>
                <a:gd name="T3" fmla="*/ 848 h 848"/>
                <a:gd name="T4" fmla="*/ 63 w 1031"/>
                <a:gd name="T5" fmla="*/ 424 h 848"/>
                <a:gd name="T6" fmla="*/ 629 w 1031"/>
                <a:gd name="T7" fmla="*/ 0 h 848"/>
                <a:gd name="T8" fmla="*/ 968 w 1031"/>
                <a:gd name="T9" fmla="*/ 424 h 848"/>
              </a:gdLst>
              <a:ahLst/>
              <a:cxnLst>
                <a:cxn ang="0">
                  <a:pos x="T0" y="T1"/>
                </a:cxn>
                <a:cxn ang="0">
                  <a:pos x="T2" y="T3"/>
                </a:cxn>
                <a:cxn ang="0">
                  <a:pos x="T4" y="T5"/>
                </a:cxn>
                <a:cxn ang="0">
                  <a:pos x="T6" y="T7"/>
                </a:cxn>
                <a:cxn ang="0">
                  <a:pos x="T8" y="T9"/>
                </a:cxn>
              </a:cxnLst>
              <a:rect l="0" t="0" r="r" b="b"/>
              <a:pathLst>
                <a:path w="1031" h="848">
                  <a:moveTo>
                    <a:pt x="968" y="424"/>
                  </a:moveTo>
                  <a:cubicBezTo>
                    <a:pt x="905" y="658"/>
                    <a:pt x="652" y="848"/>
                    <a:pt x="402" y="848"/>
                  </a:cubicBezTo>
                  <a:cubicBezTo>
                    <a:pt x="152" y="848"/>
                    <a:pt x="0" y="658"/>
                    <a:pt x="63" y="424"/>
                  </a:cubicBezTo>
                  <a:cubicBezTo>
                    <a:pt x="126" y="190"/>
                    <a:pt x="379" y="0"/>
                    <a:pt x="629" y="0"/>
                  </a:cubicBezTo>
                  <a:cubicBezTo>
                    <a:pt x="879" y="0"/>
                    <a:pt x="1031" y="190"/>
                    <a:pt x="968" y="424"/>
                  </a:cubicBezTo>
                  <a:close/>
                </a:path>
              </a:pathLst>
            </a:custGeom>
            <a:solidFill>
              <a:schemeClr val="bg1">
                <a:lumMod val="95000"/>
              </a:schemeClr>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9" name="Freeform 23"/>
            <p:cNvSpPr>
              <a:spLocks/>
            </p:cNvSpPr>
            <p:nvPr/>
          </p:nvSpPr>
          <p:spPr bwMode="auto">
            <a:xfrm>
              <a:off x="6466671" y="4268417"/>
              <a:ext cx="3040063" cy="2517775"/>
            </a:xfrm>
            <a:custGeom>
              <a:avLst/>
              <a:gdLst>
                <a:gd name="T0" fmla="*/ 759 w 809"/>
                <a:gd name="T1" fmla="*/ 335 h 670"/>
                <a:gd name="T2" fmla="*/ 315 w 809"/>
                <a:gd name="T3" fmla="*/ 670 h 670"/>
                <a:gd name="T4" fmla="*/ 50 w 809"/>
                <a:gd name="T5" fmla="*/ 335 h 670"/>
                <a:gd name="T6" fmla="*/ 494 w 809"/>
                <a:gd name="T7" fmla="*/ 0 h 670"/>
                <a:gd name="T8" fmla="*/ 759 w 809"/>
                <a:gd name="T9" fmla="*/ 335 h 670"/>
              </a:gdLst>
              <a:ahLst/>
              <a:cxnLst>
                <a:cxn ang="0">
                  <a:pos x="T0" y="T1"/>
                </a:cxn>
                <a:cxn ang="0">
                  <a:pos x="T2" y="T3"/>
                </a:cxn>
                <a:cxn ang="0">
                  <a:pos x="T4" y="T5"/>
                </a:cxn>
                <a:cxn ang="0">
                  <a:pos x="T6" y="T7"/>
                </a:cxn>
                <a:cxn ang="0">
                  <a:pos x="T8" y="T9"/>
                </a:cxn>
              </a:cxnLst>
              <a:rect l="0" t="0" r="r" b="b"/>
              <a:pathLst>
                <a:path w="809" h="670">
                  <a:moveTo>
                    <a:pt x="759" y="335"/>
                  </a:moveTo>
                  <a:cubicBezTo>
                    <a:pt x="710" y="520"/>
                    <a:pt x="511" y="670"/>
                    <a:pt x="315" y="670"/>
                  </a:cubicBezTo>
                  <a:cubicBezTo>
                    <a:pt x="119" y="670"/>
                    <a:pt x="0" y="520"/>
                    <a:pt x="50" y="335"/>
                  </a:cubicBezTo>
                  <a:cubicBezTo>
                    <a:pt x="99" y="150"/>
                    <a:pt x="298" y="0"/>
                    <a:pt x="494" y="0"/>
                  </a:cubicBezTo>
                  <a:cubicBezTo>
                    <a:pt x="690" y="0"/>
                    <a:pt x="809" y="150"/>
                    <a:pt x="759" y="335"/>
                  </a:cubicBezTo>
                  <a:close/>
                </a:path>
              </a:pathLst>
            </a:custGeom>
            <a:solidFill>
              <a:schemeClr val="accent2">
                <a:lumMod val="75000"/>
              </a:schemeClr>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10" name="Freeform 24"/>
            <p:cNvSpPr>
              <a:spLocks/>
            </p:cNvSpPr>
            <p:nvPr/>
          </p:nvSpPr>
          <p:spPr bwMode="auto">
            <a:xfrm>
              <a:off x="6876246" y="4595442"/>
              <a:ext cx="2220913" cy="1863725"/>
            </a:xfrm>
            <a:custGeom>
              <a:avLst/>
              <a:gdLst>
                <a:gd name="T0" fmla="*/ 555 w 591"/>
                <a:gd name="T1" fmla="*/ 248 h 496"/>
                <a:gd name="T2" fmla="*/ 229 w 591"/>
                <a:gd name="T3" fmla="*/ 496 h 496"/>
                <a:gd name="T4" fmla="*/ 36 w 591"/>
                <a:gd name="T5" fmla="*/ 248 h 496"/>
                <a:gd name="T6" fmla="*/ 362 w 591"/>
                <a:gd name="T7" fmla="*/ 0 h 496"/>
                <a:gd name="T8" fmla="*/ 555 w 591"/>
                <a:gd name="T9" fmla="*/ 248 h 496"/>
              </a:gdLst>
              <a:ahLst/>
              <a:cxnLst>
                <a:cxn ang="0">
                  <a:pos x="T0" y="T1"/>
                </a:cxn>
                <a:cxn ang="0">
                  <a:pos x="T2" y="T3"/>
                </a:cxn>
                <a:cxn ang="0">
                  <a:pos x="T4" y="T5"/>
                </a:cxn>
                <a:cxn ang="0">
                  <a:pos x="T6" y="T7"/>
                </a:cxn>
                <a:cxn ang="0">
                  <a:pos x="T8" y="T9"/>
                </a:cxn>
              </a:cxnLst>
              <a:rect l="0" t="0" r="r" b="b"/>
              <a:pathLst>
                <a:path w="591" h="496">
                  <a:moveTo>
                    <a:pt x="555" y="248"/>
                  </a:moveTo>
                  <a:cubicBezTo>
                    <a:pt x="518" y="385"/>
                    <a:pt x="372" y="496"/>
                    <a:pt x="229" y="496"/>
                  </a:cubicBezTo>
                  <a:cubicBezTo>
                    <a:pt x="86" y="496"/>
                    <a:pt x="0" y="385"/>
                    <a:pt x="36" y="248"/>
                  </a:cubicBezTo>
                  <a:cubicBezTo>
                    <a:pt x="73" y="111"/>
                    <a:pt x="219" y="0"/>
                    <a:pt x="362" y="0"/>
                  </a:cubicBezTo>
                  <a:cubicBezTo>
                    <a:pt x="505" y="0"/>
                    <a:pt x="591" y="111"/>
                    <a:pt x="555" y="248"/>
                  </a:cubicBezTo>
                  <a:close/>
                </a:path>
              </a:pathLst>
            </a:custGeom>
            <a:solidFill>
              <a:schemeClr val="bg1">
                <a:lumMod val="95000"/>
              </a:schemeClr>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11" name="Freeform 25"/>
            <p:cNvSpPr>
              <a:spLocks/>
            </p:cNvSpPr>
            <p:nvPr/>
          </p:nvSpPr>
          <p:spPr bwMode="auto">
            <a:xfrm>
              <a:off x="7454096" y="5090742"/>
              <a:ext cx="1068388" cy="876300"/>
            </a:xfrm>
            <a:custGeom>
              <a:avLst/>
              <a:gdLst>
                <a:gd name="T0" fmla="*/ 266 w 284"/>
                <a:gd name="T1" fmla="*/ 116 h 233"/>
                <a:gd name="T2" fmla="*/ 110 w 284"/>
                <a:gd name="T3" fmla="*/ 233 h 233"/>
                <a:gd name="T4" fmla="*/ 17 w 284"/>
                <a:gd name="T5" fmla="*/ 116 h 233"/>
                <a:gd name="T6" fmla="*/ 173 w 284"/>
                <a:gd name="T7" fmla="*/ 0 h 233"/>
                <a:gd name="T8" fmla="*/ 266 w 284"/>
                <a:gd name="T9" fmla="*/ 116 h 233"/>
              </a:gdLst>
              <a:ahLst/>
              <a:cxnLst>
                <a:cxn ang="0">
                  <a:pos x="T0" y="T1"/>
                </a:cxn>
                <a:cxn ang="0">
                  <a:pos x="T2" y="T3"/>
                </a:cxn>
                <a:cxn ang="0">
                  <a:pos x="T4" y="T5"/>
                </a:cxn>
                <a:cxn ang="0">
                  <a:pos x="T6" y="T7"/>
                </a:cxn>
                <a:cxn ang="0">
                  <a:pos x="T8" y="T9"/>
                </a:cxn>
              </a:cxnLst>
              <a:rect l="0" t="0" r="r" b="b"/>
              <a:pathLst>
                <a:path w="284" h="233">
                  <a:moveTo>
                    <a:pt x="266" y="116"/>
                  </a:moveTo>
                  <a:cubicBezTo>
                    <a:pt x="249" y="180"/>
                    <a:pt x="179" y="233"/>
                    <a:pt x="110" y="233"/>
                  </a:cubicBezTo>
                  <a:cubicBezTo>
                    <a:pt x="41" y="233"/>
                    <a:pt x="0" y="180"/>
                    <a:pt x="17" y="116"/>
                  </a:cubicBezTo>
                  <a:cubicBezTo>
                    <a:pt x="34" y="52"/>
                    <a:pt x="104" y="0"/>
                    <a:pt x="173" y="0"/>
                  </a:cubicBezTo>
                  <a:cubicBezTo>
                    <a:pt x="242" y="0"/>
                    <a:pt x="284" y="52"/>
                    <a:pt x="266" y="116"/>
                  </a:cubicBez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id-ID" sz="506"/>
            </a:p>
          </p:txBody>
        </p:sp>
      </p:grpSp>
      <p:grpSp>
        <p:nvGrpSpPr>
          <p:cNvPr id="12" name="Group 11"/>
          <p:cNvGrpSpPr/>
          <p:nvPr/>
        </p:nvGrpSpPr>
        <p:grpSpPr>
          <a:xfrm>
            <a:off x="5097964" y="1730615"/>
            <a:ext cx="1246935" cy="1274289"/>
            <a:chOff x="6076950" y="2555876"/>
            <a:chExt cx="3076576" cy="3143249"/>
          </a:xfrm>
          <a:effectLst>
            <a:outerShdw blurRad="177800" dir="18900000" sy="23000" kx="-1200000" algn="bl" rotWithShape="0">
              <a:prstClr val="black">
                <a:alpha val="29000"/>
              </a:prstClr>
            </a:outerShdw>
          </a:effectLst>
        </p:grpSpPr>
        <p:sp>
          <p:nvSpPr>
            <p:cNvPr id="13" name="Freeform 21"/>
            <p:cNvSpPr>
              <a:spLocks/>
            </p:cNvSpPr>
            <p:nvPr/>
          </p:nvSpPr>
          <p:spPr bwMode="auto">
            <a:xfrm>
              <a:off x="8840788" y="5375275"/>
              <a:ext cx="312738" cy="323850"/>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p>
          </p:txBody>
        </p:sp>
        <p:sp>
          <p:nvSpPr>
            <p:cNvPr id="14" name="Freeform 22"/>
            <p:cNvSpPr>
              <a:spLocks/>
            </p:cNvSpPr>
            <p:nvPr/>
          </p:nvSpPr>
          <p:spPr bwMode="auto">
            <a:xfrm>
              <a:off x="8129588" y="4606925"/>
              <a:ext cx="782638" cy="903287"/>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chemeClr val="accent1">
                <a:lumMod val="90000"/>
                <a:lumOff val="1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p>
          </p:txBody>
        </p:sp>
        <p:sp>
          <p:nvSpPr>
            <p:cNvPr id="15" name="Freeform 23"/>
            <p:cNvSpPr>
              <a:spLocks/>
            </p:cNvSpPr>
            <p:nvPr/>
          </p:nvSpPr>
          <p:spPr bwMode="auto">
            <a:xfrm>
              <a:off x="8113713" y="4592638"/>
              <a:ext cx="219075" cy="349250"/>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p>
          </p:txBody>
        </p:sp>
        <p:sp>
          <p:nvSpPr>
            <p:cNvPr id="16" name="Freeform 24"/>
            <p:cNvSpPr>
              <a:spLocks/>
            </p:cNvSpPr>
            <p:nvPr/>
          </p:nvSpPr>
          <p:spPr bwMode="auto">
            <a:xfrm>
              <a:off x="6076950" y="3233738"/>
              <a:ext cx="754063" cy="647700"/>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6">
                <a:lumMod val="50000"/>
              </a:schemeClr>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17" name="Freeform 25"/>
            <p:cNvSpPr>
              <a:spLocks/>
            </p:cNvSpPr>
            <p:nvPr/>
          </p:nvSpPr>
          <p:spPr bwMode="auto">
            <a:xfrm>
              <a:off x="6634163" y="2638425"/>
              <a:ext cx="279400" cy="730250"/>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6">
                <a:lumMod val="50000"/>
              </a:schemeClr>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18" name="Freeform 26"/>
            <p:cNvSpPr>
              <a:spLocks/>
            </p:cNvSpPr>
            <p:nvPr/>
          </p:nvSpPr>
          <p:spPr bwMode="auto">
            <a:xfrm>
              <a:off x="6291263" y="3316288"/>
              <a:ext cx="803275" cy="974725"/>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6"/>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19" name="Freeform 27"/>
            <p:cNvSpPr>
              <a:spLocks/>
            </p:cNvSpPr>
            <p:nvPr/>
          </p:nvSpPr>
          <p:spPr bwMode="auto">
            <a:xfrm>
              <a:off x="6702425" y="2555876"/>
              <a:ext cx="763588" cy="1065212"/>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6"/>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20" name="Freeform 28"/>
            <p:cNvSpPr>
              <a:spLocks/>
            </p:cNvSpPr>
            <p:nvPr/>
          </p:nvSpPr>
          <p:spPr bwMode="auto">
            <a:xfrm>
              <a:off x="6826250" y="3368675"/>
              <a:ext cx="1438275" cy="1476375"/>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2">
                <a:lumMod val="50000"/>
              </a:schemeClr>
            </a:solidFill>
            <a:ln>
              <a:noFill/>
            </a:ln>
          </p:spPr>
          <p:txBody>
            <a:bodyPr vert="horz" wrap="square" lIns="34290" tIns="17145" rIns="34290" bIns="17145" numCol="1" anchor="t" anchorCtr="0" compatLnSpc="1">
              <a:prstTxWarp prst="textNoShape">
                <a:avLst/>
              </a:prstTxWarp>
            </a:bodyPr>
            <a:lstStyle/>
            <a:p>
              <a:endParaRPr lang="id-ID" sz="506"/>
            </a:p>
          </p:txBody>
        </p:sp>
      </p:grpSp>
      <p:grpSp>
        <p:nvGrpSpPr>
          <p:cNvPr id="21" name="Group 20"/>
          <p:cNvGrpSpPr/>
          <p:nvPr/>
        </p:nvGrpSpPr>
        <p:grpSpPr>
          <a:xfrm>
            <a:off x="5894434" y="1973394"/>
            <a:ext cx="1200796" cy="1227138"/>
            <a:chOff x="5920323" y="2302554"/>
            <a:chExt cx="2180669" cy="2227927"/>
          </a:xfrm>
          <a:effectLst>
            <a:outerShdw blurRad="177800" dir="18900000" sy="23000" kx="-1200000" algn="bl" rotWithShape="0">
              <a:prstClr val="black">
                <a:alpha val="29000"/>
              </a:prstClr>
            </a:outerShdw>
          </a:effectLst>
        </p:grpSpPr>
        <p:sp>
          <p:nvSpPr>
            <p:cNvPr id="22" name="Freeform 21"/>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p>
          </p:txBody>
        </p:sp>
        <p:sp>
          <p:nvSpPr>
            <p:cNvPr id="23" name="Freeform 22"/>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chemeClr val="accent1">
                <a:lumMod val="90000"/>
                <a:lumOff val="1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p>
          </p:txBody>
        </p:sp>
        <p:sp>
          <p:nvSpPr>
            <p:cNvPr id="24" name="Freeform 23"/>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p>
          </p:txBody>
        </p:sp>
        <p:sp>
          <p:nvSpPr>
            <p:cNvPr id="25" name="Freeform 24"/>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5">
                <a:lumMod val="75000"/>
              </a:schemeClr>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26" name="Freeform 25"/>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5">
                <a:lumMod val="75000"/>
              </a:schemeClr>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27" name="Freeform 26"/>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5"/>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28" name="Freeform 27"/>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5"/>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29" name="Freeform 28"/>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2">
                <a:lumMod val="50000"/>
              </a:schemeClr>
            </a:solidFill>
            <a:ln>
              <a:noFill/>
            </a:ln>
          </p:spPr>
          <p:txBody>
            <a:bodyPr vert="horz" wrap="square" lIns="34290" tIns="17145" rIns="34290" bIns="17145" numCol="1" anchor="t" anchorCtr="0" compatLnSpc="1">
              <a:prstTxWarp prst="textNoShape">
                <a:avLst/>
              </a:prstTxWarp>
            </a:bodyPr>
            <a:lstStyle/>
            <a:p>
              <a:endParaRPr lang="id-ID" sz="506"/>
            </a:p>
          </p:txBody>
        </p:sp>
      </p:grpSp>
      <p:grpSp>
        <p:nvGrpSpPr>
          <p:cNvPr id="30" name="Group 29"/>
          <p:cNvGrpSpPr/>
          <p:nvPr/>
        </p:nvGrpSpPr>
        <p:grpSpPr>
          <a:xfrm>
            <a:off x="5323808" y="2308183"/>
            <a:ext cx="1188313" cy="1210468"/>
            <a:chOff x="6076950" y="2566001"/>
            <a:chExt cx="3076576" cy="3133124"/>
          </a:xfrm>
          <a:effectLst>
            <a:outerShdw blurRad="177800" dir="18900000" sy="23000" kx="-1200000" algn="bl" rotWithShape="0">
              <a:prstClr val="black">
                <a:alpha val="29000"/>
              </a:prstClr>
            </a:outerShdw>
          </a:effectLst>
        </p:grpSpPr>
        <p:sp>
          <p:nvSpPr>
            <p:cNvPr id="31" name="Freeform 21"/>
            <p:cNvSpPr>
              <a:spLocks/>
            </p:cNvSpPr>
            <p:nvPr/>
          </p:nvSpPr>
          <p:spPr bwMode="auto">
            <a:xfrm>
              <a:off x="8840788" y="5375275"/>
              <a:ext cx="312738" cy="323850"/>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p>
          </p:txBody>
        </p:sp>
        <p:sp>
          <p:nvSpPr>
            <p:cNvPr id="32" name="Freeform 22"/>
            <p:cNvSpPr>
              <a:spLocks/>
            </p:cNvSpPr>
            <p:nvPr/>
          </p:nvSpPr>
          <p:spPr bwMode="auto">
            <a:xfrm>
              <a:off x="8129588" y="4606925"/>
              <a:ext cx="782638" cy="903287"/>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chemeClr val="accent1">
                <a:lumMod val="90000"/>
                <a:lumOff val="1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p>
          </p:txBody>
        </p:sp>
        <p:sp>
          <p:nvSpPr>
            <p:cNvPr id="33" name="Freeform 23"/>
            <p:cNvSpPr>
              <a:spLocks/>
            </p:cNvSpPr>
            <p:nvPr/>
          </p:nvSpPr>
          <p:spPr bwMode="auto">
            <a:xfrm>
              <a:off x="8113713" y="4592638"/>
              <a:ext cx="219075" cy="349250"/>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id-ID" sz="506"/>
            </a:p>
          </p:txBody>
        </p:sp>
        <p:sp>
          <p:nvSpPr>
            <p:cNvPr id="34" name="Freeform 24"/>
            <p:cNvSpPr>
              <a:spLocks/>
            </p:cNvSpPr>
            <p:nvPr/>
          </p:nvSpPr>
          <p:spPr bwMode="auto">
            <a:xfrm>
              <a:off x="6076950" y="3233738"/>
              <a:ext cx="754063" cy="647700"/>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2">
                <a:lumMod val="50000"/>
              </a:schemeClr>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35" name="Freeform 25"/>
            <p:cNvSpPr>
              <a:spLocks/>
            </p:cNvSpPr>
            <p:nvPr/>
          </p:nvSpPr>
          <p:spPr bwMode="auto">
            <a:xfrm>
              <a:off x="6634163" y="2638425"/>
              <a:ext cx="279400" cy="730250"/>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36" name="Freeform 26"/>
            <p:cNvSpPr>
              <a:spLocks/>
            </p:cNvSpPr>
            <p:nvPr/>
          </p:nvSpPr>
          <p:spPr bwMode="auto">
            <a:xfrm>
              <a:off x="6291263" y="3296039"/>
              <a:ext cx="803275" cy="974725"/>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2">
                <a:lumMod val="75000"/>
              </a:schemeClr>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37" name="Freeform 27"/>
            <p:cNvSpPr>
              <a:spLocks/>
            </p:cNvSpPr>
            <p:nvPr/>
          </p:nvSpPr>
          <p:spPr bwMode="auto">
            <a:xfrm>
              <a:off x="6692301" y="2566001"/>
              <a:ext cx="763588" cy="1065212"/>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2">
                <a:lumMod val="75000"/>
              </a:schemeClr>
            </a:solidFill>
            <a:ln>
              <a:noFill/>
            </a:ln>
          </p:spPr>
          <p:txBody>
            <a:bodyPr vert="horz" wrap="square" lIns="34290" tIns="17145" rIns="34290" bIns="17145" numCol="1" anchor="t" anchorCtr="0" compatLnSpc="1">
              <a:prstTxWarp prst="textNoShape">
                <a:avLst/>
              </a:prstTxWarp>
            </a:bodyPr>
            <a:lstStyle/>
            <a:p>
              <a:endParaRPr lang="id-ID" sz="506"/>
            </a:p>
          </p:txBody>
        </p:sp>
        <p:sp>
          <p:nvSpPr>
            <p:cNvPr id="38" name="Freeform 28"/>
            <p:cNvSpPr>
              <a:spLocks/>
            </p:cNvSpPr>
            <p:nvPr/>
          </p:nvSpPr>
          <p:spPr bwMode="auto">
            <a:xfrm>
              <a:off x="6826250" y="3368675"/>
              <a:ext cx="1438275" cy="1476375"/>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solidFill>
            <a:ln>
              <a:noFill/>
            </a:ln>
          </p:spPr>
          <p:txBody>
            <a:bodyPr vert="horz" wrap="square" lIns="34290" tIns="17145" rIns="34290" bIns="17145" numCol="1" anchor="t" anchorCtr="0" compatLnSpc="1">
              <a:prstTxWarp prst="textNoShape">
                <a:avLst/>
              </a:prstTxWarp>
            </a:bodyPr>
            <a:lstStyle/>
            <a:p>
              <a:endParaRPr lang="id-ID" sz="506"/>
            </a:p>
          </p:txBody>
        </p:sp>
      </p:grpSp>
      <p:sp>
        <p:nvSpPr>
          <p:cNvPr id="97" name="TextBox 96"/>
          <p:cNvSpPr txBox="1"/>
          <p:nvPr/>
        </p:nvSpPr>
        <p:spPr>
          <a:xfrm>
            <a:off x="606885" y="223206"/>
            <a:ext cx="5503608" cy="438582"/>
          </a:xfrm>
          <a:prstGeom prst="rect">
            <a:avLst/>
          </a:prstGeom>
          <a:noFill/>
        </p:spPr>
        <p:txBody>
          <a:bodyPr wrap="square" rtlCol="0">
            <a:spAutoFit/>
          </a:bodyPr>
          <a:lstStyle/>
          <a:p>
            <a:r>
              <a:rPr lang="en-AU" sz="2250" dirty="0">
                <a:solidFill>
                  <a:schemeClr val="bg2">
                    <a:lumMod val="95000"/>
                  </a:schemeClr>
                </a:solidFill>
                <a:latin typeface="+mj-lt"/>
                <a:cs typeface="Raleway"/>
              </a:rPr>
              <a:t>Why is </a:t>
            </a:r>
            <a:r>
              <a:rPr lang="en-AU" sz="2250" b="1" dirty="0">
                <a:solidFill>
                  <a:schemeClr val="bg2">
                    <a:lumMod val="95000"/>
                  </a:schemeClr>
                </a:solidFill>
                <a:latin typeface="+mj-lt"/>
                <a:cs typeface="Raleway"/>
              </a:rPr>
              <a:t>STEM</a:t>
            </a:r>
            <a:r>
              <a:rPr lang="en-AU" sz="2250" dirty="0">
                <a:solidFill>
                  <a:schemeClr val="bg2">
                    <a:lumMod val="95000"/>
                  </a:schemeClr>
                </a:solidFill>
                <a:latin typeface="+mj-lt"/>
                <a:cs typeface="Raleway"/>
              </a:rPr>
              <a:t>Share so awesome? </a:t>
            </a:r>
            <a:endParaRPr lang="id-ID" sz="2250" dirty="0">
              <a:solidFill>
                <a:schemeClr val="bg2">
                  <a:lumMod val="95000"/>
                </a:schemeClr>
              </a:solidFill>
              <a:latin typeface="+mj-lt"/>
              <a:cs typeface="Raleway"/>
            </a:endParaRPr>
          </a:p>
        </p:txBody>
      </p:sp>
      <p:grpSp>
        <p:nvGrpSpPr>
          <p:cNvPr id="98" name="Group 97"/>
          <p:cNvGrpSpPr/>
          <p:nvPr/>
        </p:nvGrpSpPr>
        <p:grpSpPr>
          <a:xfrm>
            <a:off x="650216" y="668911"/>
            <a:ext cx="1027055" cy="27431"/>
            <a:chOff x="1775295" y="2028842"/>
            <a:chExt cx="3631535" cy="45719"/>
          </a:xfrm>
        </p:grpSpPr>
        <p:sp>
          <p:nvSpPr>
            <p:cNvPr id="99" name="Rectangle 98"/>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100" name="Rectangle 99"/>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101" name="Rectangle 100"/>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102" name="Rectangle 101"/>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103" name="Rectangle 102"/>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104" name="Rectangle 103"/>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grpSp>
      <p:sp>
        <p:nvSpPr>
          <p:cNvPr id="107" name="TextBox 106">
            <a:extLst>
              <a:ext uri="{FF2B5EF4-FFF2-40B4-BE49-F238E27FC236}">
                <a16:creationId xmlns:a16="http://schemas.microsoft.com/office/drawing/2014/main" id="{F449CBB5-119E-477E-851C-843D2AA44620}"/>
              </a:ext>
            </a:extLst>
          </p:cNvPr>
          <p:cNvSpPr txBox="1"/>
          <p:nvPr/>
        </p:nvSpPr>
        <p:spPr>
          <a:xfrm>
            <a:off x="608923" y="771773"/>
            <a:ext cx="2842820" cy="170175"/>
          </a:xfrm>
          <a:prstGeom prst="rect">
            <a:avLst/>
          </a:prstGeom>
          <a:noFill/>
        </p:spPr>
        <p:txBody>
          <a:bodyPr wrap="square" rtlCol="0">
            <a:spAutoFit/>
          </a:bodyPr>
          <a:lstStyle/>
          <a:p>
            <a:r>
              <a:rPr lang="en-AU" sz="506">
                <a:solidFill>
                  <a:schemeClr val="accent1"/>
                </a:solidFill>
                <a:cs typeface="Raleway Light"/>
              </a:rPr>
              <a:t>New things in New Ways</a:t>
            </a:r>
            <a:endParaRPr lang="id-ID" sz="506">
              <a:solidFill>
                <a:schemeClr val="accent1"/>
              </a:solidFill>
              <a:cs typeface="Raleway Light"/>
            </a:endParaRPr>
          </a:p>
        </p:txBody>
      </p:sp>
      <p:sp>
        <p:nvSpPr>
          <p:cNvPr id="40" name="TextBox 39">
            <a:extLst>
              <a:ext uri="{FF2B5EF4-FFF2-40B4-BE49-F238E27FC236}">
                <a16:creationId xmlns:a16="http://schemas.microsoft.com/office/drawing/2014/main" id="{B4E1BE59-AECC-4DCF-8E60-062A1B743350}"/>
              </a:ext>
            </a:extLst>
          </p:cNvPr>
          <p:cNvSpPr txBox="1"/>
          <p:nvPr/>
        </p:nvSpPr>
        <p:spPr>
          <a:xfrm>
            <a:off x="1411115" y="1924505"/>
            <a:ext cx="2884361" cy="2516073"/>
          </a:xfrm>
          <a:prstGeom prst="rect">
            <a:avLst/>
          </a:prstGeom>
          <a:noFill/>
        </p:spPr>
        <p:txBody>
          <a:bodyPr wrap="square" rtlCol="0">
            <a:spAutoFit/>
          </a:bodyPr>
          <a:lstStyle/>
          <a:p>
            <a:r>
              <a:rPr lang="en-AU" sz="2250" b="1">
                <a:solidFill>
                  <a:schemeClr val="bg2"/>
                </a:solidFill>
              </a:rPr>
              <a:t>Kits</a:t>
            </a:r>
          </a:p>
          <a:p>
            <a:endParaRPr lang="en-AU" sz="2250">
              <a:solidFill>
                <a:schemeClr val="bg2"/>
              </a:solidFill>
            </a:endParaRPr>
          </a:p>
          <a:p>
            <a:r>
              <a:rPr lang="en-AU" sz="2250" b="1">
                <a:solidFill>
                  <a:schemeClr val="bg2"/>
                </a:solidFill>
              </a:rPr>
              <a:t>Training</a:t>
            </a:r>
          </a:p>
          <a:p>
            <a:endParaRPr lang="en-AU" sz="2250">
              <a:solidFill>
                <a:schemeClr val="bg2"/>
              </a:solidFill>
            </a:endParaRPr>
          </a:p>
          <a:p>
            <a:r>
              <a:rPr lang="en-AU" sz="2250" b="1">
                <a:solidFill>
                  <a:schemeClr val="bg2"/>
                </a:solidFill>
              </a:rPr>
              <a:t>Learning Challenges</a:t>
            </a:r>
          </a:p>
          <a:p>
            <a:endParaRPr lang="en-AU" sz="2250">
              <a:solidFill>
                <a:schemeClr val="bg2"/>
              </a:solidFill>
            </a:endParaRPr>
          </a:p>
          <a:p>
            <a:r>
              <a:rPr lang="en-AU" sz="2250" b="1">
                <a:solidFill>
                  <a:schemeClr val="bg2"/>
                </a:solidFill>
              </a:rPr>
              <a:t>Community of Practice</a:t>
            </a:r>
          </a:p>
        </p:txBody>
      </p:sp>
      <p:pic>
        <p:nvPicPr>
          <p:cNvPr id="52" name="Picture 51" descr="A close up of a logo&#10;&#10;Description generated with very high confidence">
            <a:extLst>
              <a:ext uri="{FF2B5EF4-FFF2-40B4-BE49-F238E27FC236}">
                <a16:creationId xmlns:a16="http://schemas.microsoft.com/office/drawing/2014/main" id="{D4ED5951-4EE9-4143-AF6E-D88C4562578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5048" y="1805235"/>
            <a:ext cx="508517" cy="556518"/>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36FAF857-2625-479B-9270-9D26E941017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50584" y="3856462"/>
            <a:ext cx="555716" cy="593498"/>
          </a:xfrm>
          <a:prstGeom prst="rect">
            <a:avLst/>
          </a:prstGeom>
        </p:spPr>
      </p:pic>
      <p:pic>
        <p:nvPicPr>
          <p:cNvPr id="54" name="Picture 53" descr="A close up of a logo&#10;&#10;Description generated with very high confidence">
            <a:extLst>
              <a:ext uri="{FF2B5EF4-FFF2-40B4-BE49-F238E27FC236}">
                <a16:creationId xmlns:a16="http://schemas.microsoft.com/office/drawing/2014/main" id="{46B2ACCA-74BC-4498-97A3-CA946613007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7434" y="2495239"/>
            <a:ext cx="522017" cy="556518"/>
          </a:xfrm>
          <a:prstGeom prst="rect">
            <a:avLst/>
          </a:prstGeom>
        </p:spPr>
      </p:pic>
      <p:pic>
        <p:nvPicPr>
          <p:cNvPr id="55" name="Picture 54" descr="A close up of a logo&#10;&#10;Description generated with very high confidence">
            <a:extLst>
              <a:ext uri="{FF2B5EF4-FFF2-40B4-BE49-F238E27FC236}">
                <a16:creationId xmlns:a16="http://schemas.microsoft.com/office/drawing/2014/main" id="{81CB7D46-CC58-41CC-A3A3-782BBE88254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71655" y="3162411"/>
            <a:ext cx="518334" cy="566299"/>
          </a:xfrm>
          <a:prstGeom prst="rect">
            <a:avLst/>
          </a:prstGeom>
        </p:spPr>
      </p:pic>
      <p:sp>
        <p:nvSpPr>
          <p:cNvPr id="56" name="TextBox 55">
            <a:extLst>
              <a:ext uri="{FF2B5EF4-FFF2-40B4-BE49-F238E27FC236}">
                <a16:creationId xmlns:a16="http://schemas.microsoft.com/office/drawing/2014/main" id="{1F2645C2-A705-D642-B534-CF7C3B0C23AC}"/>
              </a:ext>
            </a:extLst>
          </p:cNvPr>
          <p:cNvSpPr txBox="1"/>
          <p:nvPr/>
        </p:nvSpPr>
        <p:spPr>
          <a:xfrm>
            <a:off x="3410833" y="4731635"/>
            <a:ext cx="2489912" cy="338554"/>
          </a:xfrm>
          <a:prstGeom prst="rect">
            <a:avLst/>
          </a:prstGeom>
          <a:noFill/>
        </p:spPr>
        <p:txBody>
          <a:bodyPr wrap="none" rtlCol="0">
            <a:spAutoFit/>
          </a:bodyPr>
          <a:lstStyle/>
          <a:p>
            <a:pPr algn="ctr"/>
            <a:r>
              <a:rPr lang="en-US" sz="1600" dirty="0">
                <a:solidFill>
                  <a:schemeClr val="bg1">
                    <a:lumMod val="95000"/>
                  </a:schemeClr>
                </a:solidFill>
                <a:latin typeface="Calibri" panose="020F0502020204030204" pitchFamily="34" charset="0"/>
                <a:ea typeface="Roboto" charset="0"/>
                <a:cs typeface="Calibri" panose="020F0502020204030204" pitchFamily="34" charset="0"/>
              </a:rPr>
              <a:t>Simple | Reliable | Effective</a:t>
            </a:r>
          </a:p>
        </p:txBody>
      </p:sp>
    </p:spTree>
    <p:extLst>
      <p:ext uri="{BB962C8B-B14F-4D97-AF65-F5344CB8AC3E}">
        <p14:creationId xmlns:p14="http://schemas.microsoft.com/office/powerpoint/2010/main" val="19408239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5A922EC3-3B20-4586-B31E-B617707964D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6128" b="9513"/>
          <a:stretch/>
        </p:blipFill>
        <p:spPr>
          <a:xfrm>
            <a:off x="6923" y="0"/>
            <a:ext cx="9135887" cy="5143500"/>
          </a:xfrm>
          <a:prstGeom prst="rect">
            <a:avLst/>
          </a:prstGeom>
        </p:spPr>
      </p:pic>
      <p:sp>
        <p:nvSpPr>
          <p:cNvPr id="51" name="Rectangle 50">
            <a:extLst>
              <a:ext uri="{FF2B5EF4-FFF2-40B4-BE49-F238E27FC236}">
                <a16:creationId xmlns:a16="http://schemas.microsoft.com/office/drawing/2014/main" id="{E54C4871-0426-43AE-A76E-B9A3CDD91F01}"/>
              </a:ext>
            </a:extLst>
          </p:cNvPr>
          <p:cNvSpPr/>
          <p:nvPr/>
        </p:nvSpPr>
        <p:spPr>
          <a:xfrm>
            <a:off x="1191" y="3277"/>
            <a:ext cx="9145818" cy="5143500"/>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a:solidFill>
                <a:schemeClr val="bg2">
                  <a:lumMod val="95000"/>
                </a:schemeClr>
              </a:solidFill>
            </a:endParaRPr>
          </a:p>
        </p:txBody>
      </p:sp>
      <p:sp>
        <p:nvSpPr>
          <p:cNvPr id="8" name="Rectangle 7"/>
          <p:cNvSpPr/>
          <p:nvPr/>
        </p:nvSpPr>
        <p:spPr>
          <a:xfrm>
            <a:off x="1862141" y="1715078"/>
            <a:ext cx="1349649" cy="135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3" rIns="68566" bIns="34283" rtlCol="0" anchor="ctr"/>
          <a:lstStyle/>
          <a:p>
            <a:pPr algn="ctr"/>
            <a:endParaRPr lang="id-ID" sz="506"/>
          </a:p>
        </p:txBody>
      </p:sp>
      <p:sp>
        <p:nvSpPr>
          <p:cNvPr id="9" name="Rectangle 8"/>
          <p:cNvSpPr/>
          <p:nvPr/>
        </p:nvSpPr>
        <p:spPr>
          <a:xfrm>
            <a:off x="508971" y="3068734"/>
            <a:ext cx="1349649" cy="135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3" rIns="68566" bIns="34283" rtlCol="0" anchor="ctr"/>
          <a:lstStyle/>
          <a:p>
            <a:pPr algn="ctr"/>
            <a:endParaRPr lang="id-ID" sz="506"/>
          </a:p>
        </p:txBody>
      </p:sp>
      <p:sp>
        <p:nvSpPr>
          <p:cNvPr id="10" name="Rectangle 9"/>
          <p:cNvSpPr/>
          <p:nvPr/>
        </p:nvSpPr>
        <p:spPr>
          <a:xfrm>
            <a:off x="4573855" y="1715078"/>
            <a:ext cx="1349649" cy="135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3" rIns="68566" bIns="34283" rtlCol="0" anchor="ctr"/>
          <a:lstStyle/>
          <a:p>
            <a:pPr algn="ctr"/>
            <a:endParaRPr lang="id-ID" sz="506"/>
          </a:p>
        </p:txBody>
      </p:sp>
      <p:sp>
        <p:nvSpPr>
          <p:cNvPr id="11" name="Rectangle 10"/>
          <p:cNvSpPr/>
          <p:nvPr/>
        </p:nvSpPr>
        <p:spPr>
          <a:xfrm>
            <a:off x="3220527" y="3068734"/>
            <a:ext cx="1349649" cy="135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3" rIns="68566" bIns="34283" rtlCol="0" anchor="ctr"/>
          <a:lstStyle/>
          <a:p>
            <a:pPr algn="ctr"/>
            <a:endParaRPr lang="id-ID" sz="506"/>
          </a:p>
        </p:txBody>
      </p:sp>
      <p:sp>
        <p:nvSpPr>
          <p:cNvPr id="12" name="Rectangle 11"/>
          <p:cNvSpPr/>
          <p:nvPr/>
        </p:nvSpPr>
        <p:spPr>
          <a:xfrm>
            <a:off x="7282073" y="1715078"/>
            <a:ext cx="1349649" cy="135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3" rIns="68566" bIns="34283" rtlCol="0" anchor="ctr"/>
          <a:lstStyle/>
          <a:p>
            <a:pPr algn="ctr"/>
            <a:endParaRPr lang="id-ID" sz="506"/>
          </a:p>
        </p:txBody>
      </p:sp>
      <p:sp>
        <p:nvSpPr>
          <p:cNvPr id="13" name="Rectangle 12"/>
          <p:cNvSpPr/>
          <p:nvPr/>
        </p:nvSpPr>
        <p:spPr>
          <a:xfrm>
            <a:off x="5929128" y="3068734"/>
            <a:ext cx="1349649" cy="135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3" rIns="68566" bIns="34283" rtlCol="0" anchor="ctr"/>
          <a:lstStyle/>
          <a:p>
            <a:pPr algn="ctr"/>
            <a:endParaRPr lang="id-ID" sz="506"/>
          </a:p>
        </p:txBody>
      </p:sp>
      <p:sp>
        <p:nvSpPr>
          <p:cNvPr id="17" name="TextBox 16"/>
          <p:cNvSpPr txBox="1"/>
          <p:nvPr/>
        </p:nvSpPr>
        <p:spPr>
          <a:xfrm>
            <a:off x="2243095" y="2577416"/>
            <a:ext cx="609755" cy="392401"/>
          </a:xfrm>
          <a:prstGeom prst="rect">
            <a:avLst/>
          </a:prstGeom>
          <a:noFill/>
        </p:spPr>
        <p:txBody>
          <a:bodyPr wrap="none" lIns="68566" tIns="34283" rIns="68566" bIns="34283" rtlCol="0">
            <a:spAutoFit/>
          </a:bodyPr>
          <a:lstStyle/>
          <a:p>
            <a:pPr algn="ctr"/>
            <a:r>
              <a:rPr lang="en-AU" sz="1050">
                <a:solidFill>
                  <a:schemeClr val="bg1"/>
                </a:solidFill>
                <a:latin typeface="Segoe UI" panose="020B0502040204020203" pitchFamily="34" charset="0"/>
                <a:cs typeface="Segoe UI" panose="020B0502040204020203" pitchFamily="34" charset="0"/>
              </a:rPr>
              <a:t>Tablet </a:t>
            </a:r>
          </a:p>
          <a:p>
            <a:pPr algn="ctr"/>
            <a:r>
              <a:rPr lang="en-AU" sz="1050">
                <a:solidFill>
                  <a:schemeClr val="bg1"/>
                </a:solidFill>
                <a:latin typeface="Segoe UI" panose="020B0502040204020203" pitchFamily="34" charset="0"/>
                <a:cs typeface="Segoe UI" panose="020B0502040204020203" pitchFamily="34" charset="0"/>
              </a:rPr>
              <a:t>Robotics</a:t>
            </a:r>
            <a:endParaRPr lang="id-ID" sz="1050">
              <a:solidFill>
                <a:schemeClr val="bg1"/>
              </a:solidFill>
              <a:latin typeface="Segoe UI" panose="020B0502040204020203" pitchFamily="34" charset="0"/>
              <a:cs typeface="Segoe UI" panose="020B0502040204020203" pitchFamily="34" charset="0"/>
            </a:endParaRPr>
          </a:p>
        </p:txBody>
      </p:sp>
      <p:sp>
        <p:nvSpPr>
          <p:cNvPr id="23" name="TextBox 22"/>
          <p:cNvSpPr txBox="1"/>
          <p:nvPr/>
        </p:nvSpPr>
        <p:spPr>
          <a:xfrm>
            <a:off x="4997702" y="2570930"/>
            <a:ext cx="609755" cy="392401"/>
          </a:xfrm>
          <a:prstGeom prst="rect">
            <a:avLst/>
          </a:prstGeom>
          <a:noFill/>
        </p:spPr>
        <p:txBody>
          <a:bodyPr wrap="none" lIns="68566" tIns="34283" rIns="68566" bIns="34283" rtlCol="0">
            <a:spAutoFit/>
          </a:bodyPr>
          <a:lstStyle/>
          <a:p>
            <a:pPr algn="ctr"/>
            <a:r>
              <a:rPr lang="en-AU" sz="1050">
                <a:solidFill>
                  <a:schemeClr val="bg1"/>
                </a:solidFill>
                <a:latin typeface="Segoe UI" panose="020B0502040204020203" pitchFamily="34" charset="0"/>
                <a:cs typeface="Segoe UI" panose="020B0502040204020203" pitchFamily="34" charset="0"/>
              </a:rPr>
              <a:t>PC </a:t>
            </a:r>
          </a:p>
          <a:p>
            <a:pPr algn="ctr"/>
            <a:r>
              <a:rPr lang="en-AU" sz="1050">
                <a:solidFill>
                  <a:schemeClr val="bg1"/>
                </a:solidFill>
                <a:latin typeface="Segoe UI" panose="020B0502040204020203" pitchFamily="34" charset="0"/>
                <a:cs typeface="Segoe UI" panose="020B0502040204020203" pitchFamily="34" charset="0"/>
              </a:rPr>
              <a:t>Robotics</a:t>
            </a:r>
            <a:endParaRPr lang="id-ID" sz="1050">
              <a:solidFill>
                <a:schemeClr val="bg1"/>
              </a:solidFill>
              <a:latin typeface="Segoe UI" panose="020B0502040204020203" pitchFamily="34" charset="0"/>
              <a:cs typeface="Segoe UI" panose="020B0502040204020203" pitchFamily="34" charset="0"/>
            </a:endParaRPr>
          </a:p>
        </p:txBody>
      </p:sp>
      <p:sp>
        <p:nvSpPr>
          <p:cNvPr id="28" name="TextBox 27"/>
          <p:cNvSpPr txBox="1"/>
          <p:nvPr/>
        </p:nvSpPr>
        <p:spPr>
          <a:xfrm>
            <a:off x="7673086" y="2745108"/>
            <a:ext cx="707538" cy="230818"/>
          </a:xfrm>
          <a:prstGeom prst="rect">
            <a:avLst/>
          </a:prstGeom>
          <a:noFill/>
        </p:spPr>
        <p:txBody>
          <a:bodyPr wrap="none" lIns="68566" tIns="34283" rIns="68566" bIns="34283" rtlCol="0">
            <a:spAutoFit/>
          </a:bodyPr>
          <a:lstStyle/>
          <a:p>
            <a:pPr algn="ctr"/>
            <a:r>
              <a:rPr lang="en-AU" sz="1050">
                <a:solidFill>
                  <a:schemeClr val="bg1"/>
                </a:solidFill>
                <a:latin typeface="Segoe UI" panose="020B0502040204020203" pitchFamily="34" charset="0"/>
                <a:cs typeface="Segoe UI" panose="020B0502040204020203" pitchFamily="34" charset="0"/>
              </a:rPr>
              <a:t>AR and VR</a:t>
            </a:r>
            <a:endParaRPr lang="id-ID" sz="1050">
              <a:solidFill>
                <a:schemeClr val="bg1"/>
              </a:solidFill>
              <a:latin typeface="Segoe UI" panose="020B0502040204020203" pitchFamily="34" charset="0"/>
              <a:cs typeface="Segoe UI" panose="020B0502040204020203" pitchFamily="34" charset="0"/>
            </a:endParaRPr>
          </a:p>
        </p:txBody>
      </p:sp>
      <p:sp>
        <p:nvSpPr>
          <p:cNvPr id="38" name="TextBox 37"/>
          <p:cNvSpPr txBox="1"/>
          <p:nvPr/>
        </p:nvSpPr>
        <p:spPr>
          <a:xfrm>
            <a:off x="809531" y="3977014"/>
            <a:ext cx="747612" cy="230818"/>
          </a:xfrm>
          <a:prstGeom prst="rect">
            <a:avLst/>
          </a:prstGeom>
          <a:noFill/>
        </p:spPr>
        <p:txBody>
          <a:bodyPr wrap="none" lIns="68566" tIns="34283" rIns="68566" bIns="34283" rtlCol="0">
            <a:spAutoFit/>
          </a:bodyPr>
          <a:lstStyle/>
          <a:p>
            <a:pPr algn="ctr"/>
            <a:r>
              <a:rPr lang="en-AU" sz="1050">
                <a:solidFill>
                  <a:schemeClr val="bg1"/>
                </a:solidFill>
                <a:latin typeface="Segoe UI" panose="020B0502040204020203" pitchFamily="34" charset="0"/>
                <a:cs typeface="Segoe UI" panose="020B0502040204020203" pitchFamily="34" charset="0"/>
              </a:rPr>
              <a:t>3D Printing</a:t>
            </a:r>
            <a:endParaRPr lang="id-ID" sz="1050">
              <a:solidFill>
                <a:schemeClr val="bg1"/>
              </a:solidFill>
              <a:latin typeface="Segoe UI" panose="020B0502040204020203" pitchFamily="34" charset="0"/>
              <a:cs typeface="Segoe UI" panose="020B0502040204020203" pitchFamily="34" charset="0"/>
            </a:endParaRPr>
          </a:p>
        </p:txBody>
      </p:sp>
      <p:sp>
        <p:nvSpPr>
          <p:cNvPr id="43" name="TextBox 42"/>
          <p:cNvSpPr txBox="1"/>
          <p:nvPr/>
        </p:nvSpPr>
        <p:spPr>
          <a:xfrm>
            <a:off x="3490098" y="3977014"/>
            <a:ext cx="797306" cy="230818"/>
          </a:xfrm>
          <a:prstGeom prst="rect">
            <a:avLst/>
          </a:prstGeom>
          <a:noFill/>
        </p:spPr>
        <p:txBody>
          <a:bodyPr wrap="none" lIns="68566" tIns="34283" rIns="68566" bIns="34283" rtlCol="0">
            <a:spAutoFit/>
          </a:bodyPr>
          <a:lstStyle/>
          <a:p>
            <a:pPr algn="ctr"/>
            <a:r>
              <a:rPr lang="en-AU" sz="1050">
                <a:solidFill>
                  <a:schemeClr val="bg1"/>
                </a:solidFill>
                <a:latin typeface="Segoe UI" panose="020B0502040204020203" pitchFamily="34" charset="0"/>
                <a:cs typeface="Segoe UI" panose="020B0502040204020203" pitchFamily="34" charset="0"/>
              </a:rPr>
              <a:t>Film making</a:t>
            </a:r>
            <a:endParaRPr lang="id-ID" sz="1050">
              <a:solidFill>
                <a:schemeClr val="bg1"/>
              </a:solidFill>
              <a:latin typeface="Segoe UI" panose="020B0502040204020203" pitchFamily="34" charset="0"/>
              <a:cs typeface="Segoe UI" panose="020B0502040204020203" pitchFamily="34" charset="0"/>
            </a:endParaRPr>
          </a:p>
        </p:txBody>
      </p:sp>
      <p:sp>
        <p:nvSpPr>
          <p:cNvPr id="48" name="TextBox 47"/>
          <p:cNvSpPr txBox="1"/>
          <p:nvPr/>
        </p:nvSpPr>
        <p:spPr>
          <a:xfrm>
            <a:off x="6338924" y="3924586"/>
            <a:ext cx="582503" cy="392401"/>
          </a:xfrm>
          <a:prstGeom prst="rect">
            <a:avLst/>
          </a:prstGeom>
          <a:noFill/>
        </p:spPr>
        <p:txBody>
          <a:bodyPr wrap="none" lIns="68566" tIns="34283" rIns="68566" bIns="34283" rtlCol="0">
            <a:spAutoFit/>
          </a:bodyPr>
          <a:lstStyle/>
          <a:p>
            <a:pPr algn="ctr"/>
            <a:r>
              <a:rPr lang="en-AU" sz="1050">
                <a:solidFill>
                  <a:schemeClr val="bg1"/>
                </a:solidFill>
                <a:latin typeface="Segoe UI" panose="020B0502040204020203" pitchFamily="34" charset="0"/>
                <a:cs typeface="Segoe UI" panose="020B0502040204020203" pitchFamily="34" charset="0"/>
              </a:rPr>
              <a:t>Coding </a:t>
            </a:r>
          </a:p>
          <a:p>
            <a:pPr algn="ctr"/>
            <a:r>
              <a:rPr lang="en-AU" sz="1050">
                <a:solidFill>
                  <a:schemeClr val="bg1"/>
                </a:solidFill>
                <a:latin typeface="Segoe UI" panose="020B0502040204020203" pitchFamily="34" charset="0"/>
                <a:cs typeface="Segoe UI" panose="020B0502040204020203" pitchFamily="34" charset="0"/>
              </a:rPr>
              <a:t>(Virtual)</a:t>
            </a:r>
            <a:endParaRPr lang="id-ID" sz="1050">
              <a:solidFill>
                <a:schemeClr val="bg1"/>
              </a:solidFill>
              <a:latin typeface="Segoe UI" panose="020B0502040204020203" pitchFamily="34" charset="0"/>
              <a:cs typeface="Segoe UI" panose="020B0502040204020203" pitchFamily="34" charset="0"/>
            </a:endParaRPr>
          </a:p>
        </p:txBody>
      </p:sp>
      <p:sp>
        <p:nvSpPr>
          <p:cNvPr id="36" name="TextBox 35"/>
          <p:cNvSpPr txBox="1"/>
          <p:nvPr/>
        </p:nvSpPr>
        <p:spPr>
          <a:xfrm>
            <a:off x="606886" y="223206"/>
            <a:ext cx="5044871" cy="438582"/>
          </a:xfrm>
          <a:prstGeom prst="rect">
            <a:avLst/>
          </a:prstGeom>
          <a:noFill/>
        </p:spPr>
        <p:txBody>
          <a:bodyPr wrap="square" rtlCol="0">
            <a:spAutoFit/>
          </a:bodyPr>
          <a:lstStyle/>
          <a:p>
            <a:r>
              <a:rPr lang="en-AU" sz="2250" b="1" dirty="0">
                <a:solidFill>
                  <a:schemeClr val="bg2">
                    <a:lumMod val="95000"/>
                  </a:schemeClr>
                </a:solidFill>
                <a:latin typeface="Segoe UI" panose="020B0502040204020203" pitchFamily="34" charset="0"/>
                <a:cs typeface="Segoe UI" panose="020B0502040204020203" pitchFamily="34" charset="0"/>
              </a:rPr>
              <a:t>STEM</a:t>
            </a:r>
            <a:r>
              <a:rPr lang="en-AU" sz="2250" dirty="0">
                <a:solidFill>
                  <a:schemeClr val="bg2">
                    <a:lumMod val="95000"/>
                  </a:schemeClr>
                </a:solidFill>
                <a:latin typeface="Segoe UI" panose="020B0502040204020203" pitchFamily="34" charset="0"/>
                <a:cs typeface="Segoe UI" panose="020B0502040204020203" pitchFamily="34" charset="0"/>
              </a:rPr>
              <a:t>Share Kits</a:t>
            </a:r>
            <a:endParaRPr lang="id-ID" sz="2250" dirty="0">
              <a:solidFill>
                <a:schemeClr val="bg2">
                  <a:lumMod val="95000"/>
                </a:schemeClr>
              </a:solidFill>
              <a:latin typeface="Segoe UI" panose="020B0502040204020203" pitchFamily="34" charset="0"/>
              <a:cs typeface="Segoe UI" panose="020B0502040204020203" pitchFamily="34" charset="0"/>
            </a:endParaRPr>
          </a:p>
        </p:txBody>
      </p:sp>
      <p:grpSp>
        <p:nvGrpSpPr>
          <p:cNvPr id="39" name="Group 38"/>
          <p:cNvGrpSpPr/>
          <p:nvPr/>
        </p:nvGrpSpPr>
        <p:grpSpPr>
          <a:xfrm>
            <a:off x="650216" y="668911"/>
            <a:ext cx="1027055" cy="27431"/>
            <a:chOff x="1775295" y="2028842"/>
            <a:chExt cx="3631535" cy="45719"/>
          </a:xfrm>
        </p:grpSpPr>
        <p:sp>
          <p:nvSpPr>
            <p:cNvPr id="40" name="Rectangle 39"/>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41" name="Rectangle 40"/>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44" name="Rectangle 43"/>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45" name="Rectangle 44"/>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46" name="Rectangle 45"/>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sp>
          <p:nvSpPr>
            <p:cNvPr id="49" name="Rectangle 48"/>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p>
          </p:txBody>
        </p:sp>
      </p:grpSp>
      <p:pic>
        <p:nvPicPr>
          <p:cNvPr id="19" name="Picture Placeholder 18">
            <a:extLst>
              <a:ext uri="{FF2B5EF4-FFF2-40B4-BE49-F238E27FC236}">
                <a16:creationId xmlns:a16="http://schemas.microsoft.com/office/drawing/2014/main" id="{633823E3-71ED-4835-AB9E-109F518A2CBC}"/>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val="0"/>
              </a:ext>
            </a:extLst>
          </a:blip>
          <a:srcRect t="16550" b="16550"/>
          <a:stretch/>
        </p:blipFill>
        <p:spPr/>
      </p:pic>
      <p:pic>
        <p:nvPicPr>
          <p:cNvPr id="31" name="Picture Placeholder 30">
            <a:extLst>
              <a:ext uri="{FF2B5EF4-FFF2-40B4-BE49-F238E27FC236}">
                <a16:creationId xmlns:a16="http://schemas.microsoft.com/office/drawing/2014/main" id="{03255C6C-E802-4FA4-9189-04ADECCD74B3}"/>
              </a:ext>
            </a:extLst>
          </p:cNvPr>
          <p:cNvPicPr>
            <a:picLocks noGrp="1" noChangeAspect="1"/>
          </p:cNvPicPr>
          <p:nvPr>
            <p:ph type="pic" sz="quarter" idx="14"/>
          </p:nvPr>
        </p:nvPicPr>
        <p:blipFill rotWithShape="1">
          <a:blip r:embed="rId5" cstate="email">
            <a:extLst>
              <a:ext uri="{28A0092B-C50C-407E-A947-70E740481C1C}">
                <a14:useLocalDpi xmlns:a14="http://schemas.microsoft.com/office/drawing/2010/main" val="0"/>
              </a:ext>
            </a:extLst>
          </a:blip>
          <a:srcRect t="16627" b="16627"/>
          <a:stretch/>
        </p:blipFill>
        <p:spPr/>
      </p:pic>
      <p:pic>
        <p:nvPicPr>
          <p:cNvPr id="29" name="Picture Placeholder 28">
            <a:extLst>
              <a:ext uri="{FF2B5EF4-FFF2-40B4-BE49-F238E27FC236}">
                <a16:creationId xmlns:a16="http://schemas.microsoft.com/office/drawing/2014/main" id="{5C2683F5-A237-497F-BEFD-4DB572AAA8AD}"/>
              </a:ext>
            </a:extLst>
          </p:cNvPr>
          <p:cNvPicPr>
            <a:picLocks noGrp="1" noChangeAspect="1"/>
          </p:cNvPicPr>
          <p:nvPr>
            <p:ph type="pic" sz="quarter" idx="15"/>
          </p:nvPr>
        </p:nvPicPr>
        <p:blipFill rotWithShape="1">
          <a:blip r:embed="rId6" cstate="email">
            <a:extLst>
              <a:ext uri="{28A0092B-C50C-407E-A947-70E740481C1C}">
                <a14:useLocalDpi xmlns:a14="http://schemas.microsoft.com/office/drawing/2010/main" val="0"/>
              </a:ext>
            </a:extLst>
          </a:blip>
          <a:srcRect l="7887" t="35849" r="3366" b="5284"/>
          <a:stretch/>
        </p:blipFill>
        <p:spPr>
          <a:xfrm>
            <a:off x="3211314" y="1715078"/>
            <a:ext cx="1358342" cy="1350000"/>
          </a:xfrm>
        </p:spPr>
      </p:pic>
      <p:pic>
        <p:nvPicPr>
          <p:cNvPr id="64" name="Picture Placeholder 63">
            <a:extLst>
              <a:ext uri="{FF2B5EF4-FFF2-40B4-BE49-F238E27FC236}">
                <a16:creationId xmlns:a16="http://schemas.microsoft.com/office/drawing/2014/main" id="{41F9374A-A8D4-4BBF-A0B9-62F591279362}"/>
              </a:ext>
            </a:extLst>
          </p:cNvPr>
          <p:cNvPicPr>
            <a:picLocks noGrp="1" noChangeAspect="1"/>
          </p:cNvPicPr>
          <p:nvPr>
            <p:ph type="pic" sz="quarter" idx="16"/>
          </p:nvPr>
        </p:nvPicPr>
        <p:blipFill rotWithShape="1">
          <a:blip r:embed="rId7" cstate="email">
            <a:extLst>
              <a:ext uri="{28A0092B-C50C-407E-A947-70E740481C1C}">
                <a14:useLocalDpi xmlns:a14="http://schemas.microsoft.com/office/drawing/2010/main" val="0"/>
              </a:ext>
            </a:extLst>
          </a:blip>
          <a:srcRect l="10698" t="23021" r="5750" b="22508"/>
          <a:stretch/>
        </p:blipFill>
        <p:spPr>
          <a:xfrm>
            <a:off x="4558010" y="3072390"/>
            <a:ext cx="1381963" cy="1350000"/>
          </a:xfrm>
        </p:spPr>
      </p:pic>
      <p:pic>
        <p:nvPicPr>
          <p:cNvPr id="33" name="Picture Placeholder 32">
            <a:extLst>
              <a:ext uri="{FF2B5EF4-FFF2-40B4-BE49-F238E27FC236}">
                <a16:creationId xmlns:a16="http://schemas.microsoft.com/office/drawing/2014/main" id="{D724BF50-DF65-4D65-B153-364A849A4287}"/>
              </a:ext>
            </a:extLst>
          </p:cNvPr>
          <p:cNvPicPr>
            <a:picLocks noGrp="1" noChangeAspect="1"/>
          </p:cNvPicPr>
          <p:nvPr>
            <p:ph type="pic" sz="quarter" idx="17"/>
          </p:nvPr>
        </p:nvPicPr>
        <p:blipFill rotWithShape="1">
          <a:blip r:embed="rId8" cstate="email">
            <a:extLst>
              <a:ext uri="{28A0092B-C50C-407E-A947-70E740481C1C}">
                <a14:useLocalDpi xmlns:a14="http://schemas.microsoft.com/office/drawing/2010/main" val="0"/>
              </a:ext>
            </a:extLst>
          </a:blip>
          <a:srcRect l="16671" r="16671"/>
          <a:stretch/>
        </p:blipFill>
        <p:spPr/>
      </p:pic>
      <p:sp>
        <p:nvSpPr>
          <p:cNvPr id="58" name="TextBox 57">
            <a:extLst>
              <a:ext uri="{FF2B5EF4-FFF2-40B4-BE49-F238E27FC236}">
                <a16:creationId xmlns:a16="http://schemas.microsoft.com/office/drawing/2014/main" id="{E02AFA04-6F4B-4106-8B34-4368478CFC8E}"/>
              </a:ext>
            </a:extLst>
          </p:cNvPr>
          <p:cNvSpPr txBox="1"/>
          <p:nvPr/>
        </p:nvSpPr>
        <p:spPr>
          <a:xfrm>
            <a:off x="608923" y="771773"/>
            <a:ext cx="2842820" cy="170175"/>
          </a:xfrm>
          <a:prstGeom prst="rect">
            <a:avLst/>
          </a:prstGeom>
          <a:noFill/>
        </p:spPr>
        <p:txBody>
          <a:bodyPr wrap="square" rtlCol="0">
            <a:spAutoFit/>
          </a:bodyPr>
          <a:lstStyle/>
          <a:p>
            <a:r>
              <a:rPr lang="en-AU" sz="506">
                <a:solidFill>
                  <a:schemeClr val="accent1"/>
                </a:solidFill>
                <a:cs typeface="Raleway Light"/>
              </a:rPr>
              <a:t>Student and Teacher focused</a:t>
            </a:r>
            <a:endParaRPr lang="id-ID" sz="506">
              <a:solidFill>
                <a:schemeClr val="accent1"/>
              </a:solidFill>
              <a:cs typeface="Raleway Light"/>
            </a:endParaRPr>
          </a:p>
        </p:txBody>
      </p:sp>
      <p:pic>
        <p:nvPicPr>
          <p:cNvPr id="66" name="Graphic 65">
            <a:extLst>
              <a:ext uri="{FF2B5EF4-FFF2-40B4-BE49-F238E27FC236}">
                <a16:creationId xmlns:a16="http://schemas.microsoft.com/office/drawing/2014/main" id="{FCBEB10E-3854-4EB8-B234-3A5CAB2DFAC6}"/>
              </a:ext>
            </a:extLst>
          </p:cNvPr>
          <p:cNvPicPr>
            <a:picLocks noChangeAspect="1"/>
          </p:cNvPicPr>
          <p:nvPr/>
        </p:nvPicPr>
        <p:blipFill rotWithShape="1">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rcRect b="19610"/>
          <a:stretch/>
        </p:blipFill>
        <p:spPr>
          <a:xfrm>
            <a:off x="2245788" y="1900335"/>
            <a:ext cx="604369" cy="607317"/>
          </a:xfrm>
          <a:prstGeom prst="rect">
            <a:avLst/>
          </a:prstGeom>
        </p:spPr>
      </p:pic>
      <p:pic>
        <p:nvPicPr>
          <p:cNvPr id="68" name="Graphic 67">
            <a:extLst>
              <a:ext uri="{FF2B5EF4-FFF2-40B4-BE49-F238E27FC236}">
                <a16:creationId xmlns:a16="http://schemas.microsoft.com/office/drawing/2014/main" id="{B3AAB089-6E33-4187-83E1-E0642B10E0C6}"/>
              </a:ext>
            </a:extLst>
          </p:cNvPr>
          <p:cNvPicPr>
            <a:picLocks noChangeAspect="1"/>
          </p:cNvPicPr>
          <p:nvPr/>
        </p:nvPicPr>
        <p:blipFill rotWithShape="1">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rcRect b="16842"/>
          <a:stretch/>
        </p:blipFill>
        <p:spPr>
          <a:xfrm>
            <a:off x="4894509" y="1841112"/>
            <a:ext cx="708339" cy="736304"/>
          </a:xfrm>
          <a:prstGeom prst="rect">
            <a:avLst/>
          </a:prstGeom>
        </p:spPr>
      </p:pic>
      <p:pic>
        <p:nvPicPr>
          <p:cNvPr id="70" name="Graphic 69">
            <a:extLst>
              <a:ext uri="{FF2B5EF4-FFF2-40B4-BE49-F238E27FC236}">
                <a16:creationId xmlns:a16="http://schemas.microsoft.com/office/drawing/2014/main" id="{BA4A17F4-8100-44C4-A8AC-648DBEFAB29A}"/>
              </a:ext>
            </a:extLst>
          </p:cNvPr>
          <p:cNvPicPr>
            <a:picLocks noChangeAspect="1"/>
          </p:cNvPicPr>
          <p:nvPr/>
        </p:nvPicPr>
        <p:blipFill rotWithShape="1">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rcRect b="22099"/>
          <a:stretch/>
        </p:blipFill>
        <p:spPr>
          <a:xfrm>
            <a:off x="7688200" y="1959455"/>
            <a:ext cx="677308" cy="659534"/>
          </a:xfrm>
          <a:prstGeom prst="rect">
            <a:avLst/>
          </a:prstGeom>
        </p:spPr>
      </p:pic>
      <p:pic>
        <p:nvPicPr>
          <p:cNvPr id="72" name="Graphic 71">
            <a:extLst>
              <a:ext uri="{FF2B5EF4-FFF2-40B4-BE49-F238E27FC236}">
                <a16:creationId xmlns:a16="http://schemas.microsoft.com/office/drawing/2014/main" id="{3E60B6E9-7DAC-4A9A-AE42-91FE856F4460}"/>
              </a:ext>
            </a:extLst>
          </p:cNvPr>
          <p:cNvPicPr>
            <a:picLocks noChangeAspect="1"/>
          </p:cNvPicPr>
          <p:nvPr/>
        </p:nvPicPr>
        <p:blipFill rotWithShape="1">
          <a:blip r:embed="rId15" cstate="email">
            <a:extLst>
              <a:ext uri="{28A0092B-C50C-407E-A947-70E740481C1C}">
                <a14:useLocalDpi xmlns:a14="http://schemas.microsoft.com/office/drawing/2010/main" val="0"/>
              </a:ext>
              <a:ext uri="{96DAC541-7B7A-43D3-8B79-37D633B846F1}">
                <asvg:svgBlip xmlns:asvg="http://schemas.microsoft.com/office/drawing/2016/SVG/main" r:embed="rId16"/>
              </a:ext>
            </a:extLst>
          </a:blip>
          <a:srcRect b="19717"/>
          <a:stretch/>
        </p:blipFill>
        <p:spPr>
          <a:xfrm>
            <a:off x="817575" y="3211952"/>
            <a:ext cx="756711" cy="761406"/>
          </a:xfrm>
          <a:prstGeom prst="rect">
            <a:avLst/>
          </a:prstGeom>
        </p:spPr>
      </p:pic>
      <p:pic>
        <p:nvPicPr>
          <p:cNvPr id="74" name="Graphic 73">
            <a:extLst>
              <a:ext uri="{FF2B5EF4-FFF2-40B4-BE49-F238E27FC236}">
                <a16:creationId xmlns:a16="http://schemas.microsoft.com/office/drawing/2014/main" id="{6F5C2B2E-EE83-456C-8BF8-983CE790D54E}"/>
              </a:ext>
            </a:extLst>
          </p:cNvPr>
          <p:cNvPicPr>
            <a:picLocks noChangeAspect="1"/>
          </p:cNvPicPr>
          <p:nvPr/>
        </p:nvPicPr>
        <p:blipFill rotWithShape="1">
          <a:blip r:embed="rId17" cstate="email">
            <a:extLst>
              <a:ext uri="{28A0092B-C50C-407E-A947-70E740481C1C}">
                <a14:useLocalDpi xmlns:a14="http://schemas.microsoft.com/office/drawing/2010/main" val="0"/>
              </a:ext>
              <a:ext uri="{96DAC541-7B7A-43D3-8B79-37D633B846F1}">
                <asvg:svgBlip xmlns:asvg="http://schemas.microsoft.com/office/drawing/2016/SVG/main" r:embed="rId18"/>
              </a:ext>
            </a:extLst>
          </a:blip>
          <a:srcRect t="4769" b="26130"/>
          <a:stretch/>
        </p:blipFill>
        <p:spPr>
          <a:xfrm>
            <a:off x="3484762" y="3217465"/>
            <a:ext cx="818652" cy="707121"/>
          </a:xfrm>
          <a:prstGeom prst="rect">
            <a:avLst/>
          </a:prstGeom>
        </p:spPr>
      </p:pic>
      <p:pic>
        <p:nvPicPr>
          <p:cNvPr id="76" name="Graphic 75">
            <a:extLst>
              <a:ext uri="{FF2B5EF4-FFF2-40B4-BE49-F238E27FC236}">
                <a16:creationId xmlns:a16="http://schemas.microsoft.com/office/drawing/2014/main" id="{89150A58-F173-4BD3-941E-B7716394D9F5}"/>
              </a:ext>
            </a:extLst>
          </p:cNvPr>
          <p:cNvPicPr>
            <a:picLocks noChangeAspect="1"/>
          </p:cNvPicPr>
          <p:nvPr/>
        </p:nvPicPr>
        <p:blipFill rotWithShape="1">
          <a:blip r:embed="rId19" cstate="email">
            <a:extLst>
              <a:ext uri="{28A0092B-C50C-407E-A947-70E740481C1C}">
                <a14:useLocalDpi xmlns:a14="http://schemas.microsoft.com/office/drawing/2010/main" val="0"/>
              </a:ext>
              <a:ext uri="{96DAC541-7B7A-43D3-8B79-37D633B846F1}">
                <asvg:svgBlip xmlns:asvg="http://schemas.microsoft.com/office/drawing/2016/SVG/main" r:embed="rId20"/>
              </a:ext>
            </a:extLst>
          </a:blip>
          <a:srcRect t="9835" b="27053"/>
          <a:stretch/>
        </p:blipFill>
        <p:spPr>
          <a:xfrm>
            <a:off x="6233106" y="3278234"/>
            <a:ext cx="797118" cy="628841"/>
          </a:xfrm>
          <a:prstGeom prst="rect">
            <a:avLst/>
          </a:prstGeom>
        </p:spPr>
      </p:pic>
      <p:pic>
        <p:nvPicPr>
          <p:cNvPr id="42" name="Picture Placeholder 32">
            <a:extLst>
              <a:ext uri="{FF2B5EF4-FFF2-40B4-BE49-F238E27FC236}">
                <a16:creationId xmlns:a16="http://schemas.microsoft.com/office/drawing/2014/main" id="{40104033-A4D6-49A2-9669-2B44DA1C2F4D}"/>
              </a:ext>
            </a:extLst>
          </p:cNvPr>
          <p:cNvPicPr>
            <a:picLocks noChangeAspect="1"/>
          </p:cNvPicPr>
          <p:nvPr/>
        </p:nvPicPr>
        <p:blipFill rotWithShape="1">
          <a:blip r:embed="rId21" cstate="email">
            <a:extLst>
              <a:ext uri="{28A0092B-C50C-407E-A947-70E740481C1C}">
                <a14:useLocalDpi xmlns:a14="http://schemas.microsoft.com/office/drawing/2010/main" val="0"/>
              </a:ext>
            </a:extLst>
          </a:blip>
          <a:srcRect l="16488" t="643" r="17577"/>
          <a:stretch/>
        </p:blipFill>
        <p:spPr>
          <a:xfrm>
            <a:off x="7278664" y="3068734"/>
            <a:ext cx="1349649" cy="1350000"/>
          </a:xfrm>
          <a:prstGeom prst="rect">
            <a:avLst/>
          </a:prstGeom>
        </p:spPr>
      </p:pic>
    </p:spTree>
    <p:extLst>
      <p:ext uri="{BB962C8B-B14F-4D97-AF65-F5344CB8AC3E}">
        <p14:creationId xmlns:p14="http://schemas.microsoft.com/office/powerpoint/2010/main" val="4053525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80B7EAD-C6C2-48EF-AE41-1A2B553E530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6128" b="9513"/>
          <a:stretch/>
        </p:blipFill>
        <p:spPr>
          <a:xfrm>
            <a:off x="6923" y="0"/>
            <a:ext cx="9135887" cy="5143500"/>
          </a:xfrm>
          <a:prstGeom prst="rect">
            <a:avLst/>
          </a:prstGeom>
        </p:spPr>
      </p:pic>
      <p:sp>
        <p:nvSpPr>
          <p:cNvPr id="27" name="Rectangle 26">
            <a:extLst>
              <a:ext uri="{FF2B5EF4-FFF2-40B4-BE49-F238E27FC236}">
                <a16:creationId xmlns:a16="http://schemas.microsoft.com/office/drawing/2014/main" id="{E5040AC9-4411-4A5B-8BF5-D123EAD387B4}"/>
              </a:ext>
            </a:extLst>
          </p:cNvPr>
          <p:cNvSpPr/>
          <p:nvPr/>
        </p:nvSpPr>
        <p:spPr>
          <a:xfrm>
            <a:off x="1191" y="3277"/>
            <a:ext cx="9145818" cy="5143500"/>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a:solidFill>
                <a:schemeClr val="bg2">
                  <a:lumMod val="95000"/>
                </a:schemeClr>
              </a:solidFill>
            </a:endParaRPr>
          </a:p>
        </p:txBody>
      </p:sp>
      <p:sp>
        <p:nvSpPr>
          <p:cNvPr id="8" name="Rectangle 7"/>
          <p:cNvSpPr/>
          <p:nvPr/>
        </p:nvSpPr>
        <p:spPr>
          <a:xfrm>
            <a:off x="606886" y="1656227"/>
            <a:ext cx="5614511" cy="135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3" rIns="68566" bIns="34283" rtlCol="0" anchor="ctr"/>
          <a:lstStyle/>
          <a:p>
            <a:pPr algn="ctr"/>
            <a:endParaRPr lang="id-ID" sz="506">
              <a:latin typeface="+mj-lt"/>
            </a:endParaRPr>
          </a:p>
        </p:txBody>
      </p:sp>
      <p:sp>
        <p:nvSpPr>
          <p:cNvPr id="17" name="TextBox 16"/>
          <p:cNvSpPr txBox="1"/>
          <p:nvPr/>
        </p:nvSpPr>
        <p:spPr>
          <a:xfrm>
            <a:off x="982229" y="2518566"/>
            <a:ext cx="620976" cy="392401"/>
          </a:xfrm>
          <a:prstGeom prst="rect">
            <a:avLst/>
          </a:prstGeom>
          <a:noFill/>
        </p:spPr>
        <p:txBody>
          <a:bodyPr wrap="none" lIns="68566" tIns="34283" rIns="68566" bIns="34283" rtlCol="0">
            <a:spAutoFit/>
          </a:bodyPr>
          <a:lstStyle/>
          <a:p>
            <a:pPr algn="ctr"/>
            <a:r>
              <a:rPr lang="en-AU" sz="1050" b="1">
                <a:solidFill>
                  <a:schemeClr val="bg1"/>
                </a:solidFill>
                <a:latin typeface="+mj-lt"/>
                <a:cs typeface="Raleway"/>
              </a:rPr>
              <a:t>Tablet </a:t>
            </a:r>
          </a:p>
          <a:p>
            <a:pPr algn="ctr"/>
            <a:r>
              <a:rPr lang="en-AU" sz="1050" b="1">
                <a:solidFill>
                  <a:schemeClr val="bg1"/>
                </a:solidFill>
                <a:latin typeface="+mj-lt"/>
                <a:cs typeface="Raleway"/>
              </a:rPr>
              <a:t>Robotics</a:t>
            </a:r>
            <a:endParaRPr lang="id-ID" sz="1050" b="1">
              <a:solidFill>
                <a:schemeClr val="bg1"/>
              </a:solidFill>
              <a:latin typeface="+mj-lt"/>
              <a:cs typeface="Raleway"/>
            </a:endParaRPr>
          </a:p>
        </p:txBody>
      </p:sp>
      <p:sp>
        <p:nvSpPr>
          <p:cNvPr id="36" name="TextBox 35"/>
          <p:cNvSpPr txBox="1"/>
          <p:nvPr/>
        </p:nvSpPr>
        <p:spPr>
          <a:xfrm>
            <a:off x="606886" y="223206"/>
            <a:ext cx="5044871" cy="438582"/>
          </a:xfrm>
          <a:prstGeom prst="rect">
            <a:avLst/>
          </a:prstGeom>
          <a:noFill/>
        </p:spPr>
        <p:txBody>
          <a:bodyPr wrap="square" rtlCol="0">
            <a:spAutoFit/>
          </a:bodyPr>
          <a:lstStyle/>
          <a:p>
            <a:r>
              <a:rPr lang="en-AU" sz="2250" b="1" dirty="0">
                <a:solidFill>
                  <a:schemeClr val="bg2">
                    <a:lumMod val="95000"/>
                  </a:schemeClr>
                </a:solidFill>
                <a:latin typeface="+mj-lt"/>
                <a:cs typeface="Segoe UI" panose="020B0502040204020203" pitchFamily="34" charset="0"/>
              </a:rPr>
              <a:t>STEM</a:t>
            </a:r>
            <a:r>
              <a:rPr lang="en-AU" sz="2250" dirty="0">
                <a:solidFill>
                  <a:schemeClr val="bg2">
                    <a:lumMod val="95000"/>
                  </a:schemeClr>
                </a:solidFill>
                <a:latin typeface="+mj-lt"/>
                <a:cs typeface="Segoe UI" panose="020B0502040204020203" pitchFamily="34" charset="0"/>
              </a:rPr>
              <a:t>Share Kits</a:t>
            </a:r>
            <a:endParaRPr lang="id-ID" sz="2250" dirty="0">
              <a:solidFill>
                <a:schemeClr val="bg2">
                  <a:lumMod val="95000"/>
                </a:schemeClr>
              </a:solidFill>
              <a:latin typeface="+mj-lt"/>
              <a:cs typeface="Segoe UI" panose="020B0502040204020203" pitchFamily="34" charset="0"/>
            </a:endParaRPr>
          </a:p>
        </p:txBody>
      </p:sp>
      <p:grpSp>
        <p:nvGrpSpPr>
          <p:cNvPr id="39" name="Group 38"/>
          <p:cNvGrpSpPr/>
          <p:nvPr/>
        </p:nvGrpSpPr>
        <p:grpSpPr>
          <a:xfrm>
            <a:off x="650216" y="668911"/>
            <a:ext cx="1027055" cy="27431"/>
            <a:chOff x="1775295" y="2028842"/>
            <a:chExt cx="3631535" cy="45719"/>
          </a:xfrm>
        </p:grpSpPr>
        <p:sp>
          <p:nvSpPr>
            <p:cNvPr id="40" name="Rectangle 39"/>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1" name="Rectangle 40"/>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4" name="Rectangle 43"/>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5" name="Rectangle 44"/>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6" name="Rectangle 45"/>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9" name="Rectangle 48"/>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grpSp>
      <p:sp>
        <p:nvSpPr>
          <p:cNvPr id="58" name="TextBox 57">
            <a:extLst>
              <a:ext uri="{FF2B5EF4-FFF2-40B4-BE49-F238E27FC236}">
                <a16:creationId xmlns:a16="http://schemas.microsoft.com/office/drawing/2014/main" id="{E02AFA04-6F4B-4106-8B34-4368478CFC8E}"/>
              </a:ext>
            </a:extLst>
          </p:cNvPr>
          <p:cNvSpPr txBox="1"/>
          <p:nvPr/>
        </p:nvSpPr>
        <p:spPr>
          <a:xfrm>
            <a:off x="608923" y="771773"/>
            <a:ext cx="2842820" cy="170175"/>
          </a:xfrm>
          <a:prstGeom prst="rect">
            <a:avLst/>
          </a:prstGeom>
          <a:noFill/>
        </p:spPr>
        <p:txBody>
          <a:bodyPr wrap="square" rtlCol="0">
            <a:spAutoFit/>
          </a:bodyPr>
          <a:lstStyle/>
          <a:p>
            <a:r>
              <a:rPr lang="en-AU" sz="506">
                <a:solidFill>
                  <a:schemeClr val="accent1"/>
                </a:solidFill>
                <a:latin typeface="+mj-lt"/>
                <a:cs typeface="Raleway Light"/>
              </a:rPr>
              <a:t>Student and Teacher focused</a:t>
            </a:r>
            <a:endParaRPr lang="id-ID" sz="506">
              <a:solidFill>
                <a:schemeClr val="accent1"/>
              </a:solidFill>
              <a:latin typeface="+mj-lt"/>
              <a:cs typeface="Raleway Light"/>
            </a:endParaRPr>
          </a:p>
        </p:txBody>
      </p:sp>
      <p:pic>
        <p:nvPicPr>
          <p:cNvPr id="66" name="Graphic 65">
            <a:extLst>
              <a:ext uri="{FF2B5EF4-FFF2-40B4-BE49-F238E27FC236}">
                <a16:creationId xmlns:a16="http://schemas.microsoft.com/office/drawing/2014/main" id="{FCBEB10E-3854-4EB8-B234-3A5CAB2DFAC6}"/>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b="19610"/>
          <a:stretch/>
        </p:blipFill>
        <p:spPr>
          <a:xfrm>
            <a:off x="990532" y="1841485"/>
            <a:ext cx="604369" cy="607317"/>
          </a:xfrm>
          <a:prstGeom prst="rect">
            <a:avLst/>
          </a:prstGeom>
        </p:spPr>
      </p:pic>
      <p:pic>
        <p:nvPicPr>
          <p:cNvPr id="21" name="Picture 20">
            <a:extLst>
              <a:ext uri="{FF2B5EF4-FFF2-40B4-BE49-F238E27FC236}">
                <a16:creationId xmlns:a16="http://schemas.microsoft.com/office/drawing/2014/main" id="{5C659630-5555-4804-AA57-95EC597D6B7B}"/>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11110" r="22218" b="4505"/>
          <a:stretch/>
        </p:blipFill>
        <p:spPr>
          <a:xfrm>
            <a:off x="1956534" y="1656227"/>
            <a:ext cx="2840785" cy="2715500"/>
          </a:xfrm>
          <a:prstGeom prst="rect">
            <a:avLst/>
          </a:prstGeom>
        </p:spPr>
      </p:pic>
      <p:sp>
        <p:nvSpPr>
          <p:cNvPr id="52" name="TextBox 51">
            <a:extLst>
              <a:ext uri="{FF2B5EF4-FFF2-40B4-BE49-F238E27FC236}">
                <a16:creationId xmlns:a16="http://schemas.microsoft.com/office/drawing/2014/main" id="{84EE2DE3-ECA7-4D2E-846B-984FD3550E11}"/>
              </a:ext>
            </a:extLst>
          </p:cNvPr>
          <p:cNvSpPr txBox="1"/>
          <p:nvPr/>
        </p:nvSpPr>
        <p:spPr>
          <a:xfrm>
            <a:off x="4934535" y="1778844"/>
            <a:ext cx="822954" cy="230818"/>
          </a:xfrm>
          <a:prstGeom prst="rect">
            <a:avLst/>
          </a:prstGeom>
          <a:noFill/>
        </p:spPr>
        <p:txBody>
          <a:bodyPr wrap="none" lIns="68566" tIns="34283" rIns="68566" bIns="34283" rtlCol="0">
            <a:spAutoFit/>
          </a:bodyPr>
          <a:lstStyle/>
          <a:p>
            <a:pPr algn="ctr"/>
            <a:r>
              <a:rPr lang="en-AU" sz="1050" dirty="0" err="1">
                <a:solidFill>
                  <a:schemeClr val="bg1"/>
                </a:solidFill>
                <a:latin typeface="+mj-lt"/>
                <a:cs typeface="Raleway"/>
              </a:rPr>
              <a:t>Bluebot</a:t>
            </a:r>
            <a:r>
              <a:rPr lang="en-AU" sz="1050" dirty="0">
                <a:solidFill>
                  <a:schemeClr val="bg1"/>
                </a:solidFill>
                <a:latin typeface="+mj-lt"/>
                <a:cs typeface="Raleway"/>
              </a:rPr>
              <a:t> x 12</a:t>
            </a:r>
            <a:endParaRPr lang="id-ID" sz="1050" dirty="0">
              <a:solidFill>
                <a:schemeClr val="bg1"/>
              </a:solidFill>
              <a:latin typeface="+mj-lt"/>
              <a:cs typeface="Raleway"/>
            </a:endParaRPr>
          </a:p>
        </p:txBody>
      </p:sp>
      <p:sp>
        <p:nvSpPr>
          <p:cNvPr id="53" name="TextBox 52">
            <a:extLst>
              <a:ext uri="{FF2B5EF4-FFF2-40B4-BE49-F238E27FC236}">
                <a16:creationId xmlns:a16="http://schemas.microsoft.com/office/drawing/2014/main" id="{A6B06D3A-1467-4BA8-90EC-1947DC230FF8}"/>
              </a:ext>
            </a:extLst>
          </p:cNvPr>
          <p:cNvSpPr txBox="1"/>
          <p:nvPr/>
        </p:nvSpPr>
        <p:spPr>
          <a:xfrm>
            <a:off x="4926282" y="1988708"/>
            <a:ext cx="696316" cy="230818"/>
          </a:xfrm>
          <a:prstGeom prst="rect">
            <a:avLst/>
          </a:prstGeom>
          <a:noFill/>
        </p:spPr>
        <p:txBody>
          <a:bodyPr wrap="none" lIns="68566" tIns="34283" rIns="68566" bIns="34283" rtlCol="0">
            <a:spAutoFit/>
          </a:bodyPr>
          <a:lstStyle/>
          <a:p>
            <a:pPr algn="ctr"/>
            <a:r>
              <a:rPr lang="en-AU" sz="1050" dirty="0">
                <a:solidFill>
                  <a:schemeClr val="bg1"/>
                </a:solidFill>
                <a:latin typeface="+mj-lt"/>
                <a:cs typeface="Raleway"/>
              </a:rPr>
              <a:t>Dash x 10 </a:t>
            </a:r>
            <a:endParaRPr lang="id-ID" sz="1050" dirty="0">
              <a:solidFill>
                <a:schemeClr val="bg1"/>
              </a:solidFill>
              <a:latin typeface="+mj-lt"/>
              <a:cs typeface="Raleway"/>
            </a:endParaRPr>
          </a:p>
        </p:txBody>
      </p:sp>
      <p:sp>
        <p:nvSpPr>
          <p:cNvPr id="54" name="TextBox 53">
            <a:extLst>
              <a:ext uri="{FF2B5EF4-FFF2-40B4-BE49-F238E27FC236}">
                <a16:creationId xmlns:a16="http://schemas.microsoft.com/office/drawing/2014/main" id="{EC160CF1-B7CF-48EF-A91A-48EE6A89A8A2}"/>
              </a:ext>
            </a:extLst>
          </p:cNvPr>
          <p:cNvSpPr txBox="1"/>
          <p:nvPr/>
        </p:nvSpPr>
        <p:spPr>
          <a:xfrm>
            <a:off x="4958196" y="2198572"/>
            <a:ext cx="1226911" cy="230818"/>
          </a:xfrm>
          <a:prstGeom prst="rect">
            <a:avLst/>
          </a:prstGeom>
          <a:noFill/>
        </p:spPr>
        <p:txBody>
          <a:bodyPr wrap="none" lIns="68566" tIns="34283" rIns="68566" bIns="34283" rtlCol="0">
            <a:spAutoFit/>
          </a:bodyPr>
          <a:lstStyle/>
          <a:p>
            <a:pPr algn="ctr"/>
            <a:r>
              <a:rPr lang="en-AU" sz="1050" dirty="0">
                <a:solidFill>
                  <a:schemeClr val="bg1"/>
                </a:solidFill>
                <a:latin typeface="+mj-lt"/>
                <a:cs typeface="Raleway"/>
              </a:rPr>
              <a:t>Lego </a:t>
            </a:r>
            <a:r>
              <a:rPr lang="en-AU" sz="1050" dirty="0" err="1">
                <a:solidFill>
                  <a:schemeClr val="bg1"/>
                </a:solidFill>
                <a:latin typeface="+mj-lt"/>
                <a:cs typeface="Raleway"/>
              </a:rPr>
              <a:t>WeDo</a:t>
            </a:r>
            <a:r>
              <a:rPr lang="en-AU" sz="1050" dirty="0">
                <a:solidFill>
                  <a:schemeClr val="bg1"/>
                </a:solidFill>
                <a:latin typeface="+mj-lt"/>
                <a:cs typeface="Raleway"/>
              </a:rPr>
              <a:t> 2.0 x 10</a:t>
            </a:r>
            <a:endParaRPr lang="id-ID" sz="1050" dirty="0">
              <a:solidFill>
                <a:schemeClr val="bg1"/>
              </a:solidFill>
              <a:latin typeface="+mj-lt"/>
              <a:cs typeface="Raleway"/>
            </a:endParaRPr>
          </a:p>
        </p:txBody>
      </p:sp>
      <p:sp>
        <p:nvSpPr>
          <p:cNvPr id="55" name="TextBox 54">
            <a:extLst>
              <a:ext uri="{FF2B5EF4-FFF2-40B4-BE49-F238E27FC236}">
                <a16:creationId xmlns:a16="http://schemas.microsoft.com/office/drawing/2014/main" id="{39DD3DC4-8669-4694-B4CA-F594AD99CFD0}"/>
              </a:ext>
            </a:extLst>
          </p:cNvPr>
          <p:cNvSpPr txBox="1"/>
          <p:nvPr/>
        </p:nvSpPr>
        <p:spPr>
          <a:xfrm>
            <a:off x="4937966" y="2429391"/>
            <a:ext cx="887074" cy="230818"/>
          </a:xfrm>
          <a:prstGeom prst="rect">
            <a:avLst/>
          </a:prstGeom>
          <a:noFill/>
        </p:spPr>
        <p:txBody>
          <a:bodyPr wrap="none" lIns="68566" tIns="34283" rIns="68566" bIns="34283" rtlCol="0">
            <a:spAutoFit/>
          </a:bodyPr>
          <a:lstStyle/>
          <a:p>
            <a:pPr algn="ctr"/>
            <a:r>
              <a:rPr lang="en-AU" sz="1050">
                <a:solidFill>
                  <a:schemeClr val="bg1"/>
                </a:solidFill>
                <a:latin typeface="+mj-lt"/>
                <a:cs typeface="Raleway"/>
              </a:rPr>
              <a:t>Little Bits TBC</a:t>
            </a:r>
            <a:endParaRPr lang="id-ID" sz="1050">
              <a:solidFill>
                <a:schemeClr val="bg1"/>
              </a:solidFill>
              <a:latin typeface="+mj-lt"/>
              <a:cs typeface="Raleway"/>
            </a:endParaRPr>
          </a:p>
        </p:txBody>
      </p:sp>
      <p:sp>
        <p:nvSpPr>
          <p:cNvPr id="23" name="TextBox 22">
            <a:extLst>
              <a:ext uri="{FF2B5EF4-FFF2-40B4-BE49-F238E27FC236}">
                <a16:creationId xmlns:a16="http://schemas.microsoft.com/office/drawing/2014/main" id="{022CC9B1-6A6B-47DB-8A8C-A96E0E35CDD8}"/>
              </a:ext>
            </a:extLst>
          </p:cNvPr>
          <p:cNvSpPr txBox="1"/>
          <p:nvPr/>
        </p:nvSpPr>
        <p:spPr>
          <a:xfrm>
            <a:off x="4933494" y="2642953"/>
            <a:ext cx="681890" cy="230818"/>
          </a:xfrm>
          <a:prstGeom prst="rect">
            <a:avLst/>
          </a:prstGeom>
          <a:noFill/>
        </p:spPr>
        <p:txBody>
          <a:bodyPr wrap="none" lIns="68566" tIns="34283" rIns="68566" bIns="34283" rtlCol="0">
            <a:spAutoFit/>
          </a:bodyPr>
          <a:lstStyle/>
          <a:p>
            <a:pPr algn="ctr"/>
            <a:r>
              <a:rPr lang="en-AU" sz="1050" dirty="0">
                <a:solidFill>
                  <a:schemeClr val="bg1"/>
                </a:solidFill>
                <a:latin typeface="+mj-lt"/>
                <a:cs typeface="Raleway"/>
              </a:rPr>
              <a:t>iPads x 10</a:t>
            </a:r>
            <a:endParaRPr lang="id-ID" sz="1050" dirty="0">
              <a:solidFill>
                <a:schemeClr val="bg1"/>
              </a:solidFill>
              <a:latin typeface="+mj-lt"/>
              <a:cs typeface="Raleway"/>
            </a:endParaRPr>
          </a:p>
        </p:txBody>
      </p:sp>
      <p:pic>
        <p:nvPicPr>
          <p:cNvPr id="25" name="Picture Placeholder 18">
            <a:extLst>
              <a:ext uri="{FF2B5EF4-FFF2-40B4-BE49-F238E27FC236}">
                <a16:creationId xmlns:a16="http://schemas.microsoft.com/office/drawing/2014/main" id="{D3AA0FAE-4ABD-4303-84F3-2FFCE02D24B9}"/>
              </a:ext>
            </a:extLst>
          </p:cNvPr>
          <p:cNvPicPr>
            <a:picLocks noGrp="1" noChangeAspect="1"/>
          </p:cNvPicPr>
          <p:nvPr>
            <p:ph type="pic" sz="quarter" idx="13"/>
          </p:nvPr>
        </p:nvPicPr>
        <p:blipFill rotWithShape="1">
          <a:blip r:embed="rId7" cstate="email">
            <a:extLst>
              <a:ext uri="{28A0092B-C50C-407E-A947-70E740481C1C}">
                <a14:useLocalDpi xmlns:a14="http://schemas.microsoft.com/office/drawing/2010/main" val="0"/>
              </a:ext>
            </a:extLst>
          </a:blip>
          <a:srcRect t="16627" b="16627"/>
          <a:stretch/>
        </p:blipFill>
        <p:spPr>
          <a:xfrm>
            <a:off x="602335" y="1663977"/>
            <a:ext cx="1350000" cy="1350000"/>
          </a:xfrm>
        </p:spPr>
      </p:pic>
    </p:spTree>
    <p:extLst>
      <p:ext uri="{BB962C8B-B14F-4D97-AF65-F5344CB8AC3E}">
        <p14:creationId xmlns:p14="http://schemas.microsoft.com/office/powerpoint/2010/main" val="21119881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AAC4060-A151-40CA-A5F0-CD6DAD9D652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6128" b="9513"/>
          <a:stretch/>
        </p:blipFill>
        <p:spPr>
          <a:xfrm>
            <a:off x="6923" y="0"/>
            <a:ext cx="9135887" cy="5143500"/>
          </a:xfrm>
          <a:prstGeom prst="rect">
            <a:avLst/>
          </a:prstGeom>
        </p:spPr>
      </p:pic>
      <p:sp>
        <p:nvSpPr>
          <p:cNvPr id="27" name="Rectangle 26">
            <a:extLst>
              <a:ext uri="{FF2B5EF4-FFF2-40B4-BE49-F238E27FC236}">
                <a16:creationId xmlns:a16="http://schemas.microsoft.com/office/drawing/2014/main" id="{686EA7DE-C2C9-42F3-B382-446496D30E52}"/>
              </a:ext>
            </a:extLst>
          </p:cNvPr>
          <p:cNvSpPr/>
          <p:nvPr/>
        </p:nvSpPr>
        <p:spPr>
          <a:xfrm>
            <a:off x="1191" y="12069"/>
            <a:ext cx="9145818" cy="5143500"/>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a:solidFill>
                <a:schemeClr val="bg2">
                  <a:lumMod val="95000"/>
                </a:schemeClr>
              </a:solidFill>
            </a:endParaRPr>
          </a:p>
        </p:txBody>
      </p:sp>
      <p:sp>
        <p:nvSpPr>
          <p:cNvPr id="10" name="Rectangle 9"/>
          <p:cNvSpPr/>
          <p:nvPr/>
        </p:nvSpPr>
        <p:spPr>
          <a:xfrm>
            <a:off x="606886" y="1774357"/>
            <a:ext cx="5429345" cy="135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3" rIns="68566" bIns="34283" rtlCol="0" anchor="ctr"/>
          <a:lstStyle/>
          <a:p>
            <a:pPr algn="ctr"/>
            <a:endParaRPr lang="id-ID" sz="506">
              <a:latin typeface="+mj-lt"/>
            </a:endParaRPr>
          </a:p>
        </p:txBody>
      </p:sp>
      <p:sp>
        <p:nvSpPr>
          <p:cNvPr id="23" name="TextBox 22"/>
          <p:cNvSpPr txBox="1"/>
          <p:nvPr/>
        </p:nvSpPr>
        <p:spPr>
          <a:xfrm>
            <a:off x="936203" y="2563495"/>
            <a:ext cx="620976" cy="392401"/>
          </a:xfrm>
          <a:prstGeom prst="rect">
            <a:avLst/>
          </a:prstGeom>
          <a:noFill/>
        </p:spPr>
        <p:txBody>
          <a:bodyPr wrap="none" lIns="68566" tIns="34283" rIns="68566" bIns="34283" rtlCol="0">
            <a:spAutoFit/>
          </a:bodyPr>
          <a:lstStyle/>
          <a:p>
            <a:pPr algn="ctr"/>
            <a:r>
              <a:rPr lang="en-AU" sz="1050" b="1">
                <a:solidFill>
                  <a:schemeClr val="bg1"/>
                </a:solidFill>
                <a:latin typeface="+mj-lt"/>
                <a:cs typeface="Raleway"/>
              </a:rPr>
              <a:t>PC </a:t>
            </a:r>
          </a:p>
          <a:p>
            <a:pPr algn="ctr"/>
            <a:r>
              <a:rPr lang="en-AU" sz="1050" b="1">
                <a:solidFill>
                  <a:schemeClr val="bg1"/>
                </a:solidFill>
                <a:latin typeface="+mj-lt"/>
                <a:cs typeface="Raleway"/>
              </a:rPr>
              <a:t>Robotics</a:t>
            </a:r>
            <a:endParaRPr lang="id-ID" sz="1050" b="1">
              <a:solidFill>
                <a:schemeClr val="bg1"/>
              </a:solidFill>
              <a:latin typeface="+mj-lt"/>
              <a:cs typeface="Raleway"/>
            </a:endParaRPr>
          </a:p>
        </p:txBody>
      </p:sp>
      <p:sp>
        <p:nvSpPr>
          <p:cNvPr id="36" name="TextBox 35"/>
          <p:cNvSpPr txBox="1"/>
          <p:nvPr/>
        </p:nvSpPr>
        <p:spPr>
          <a:xfrm>
            <a:off x="606886" y="223206"/>
            <a:ext cx="5044871" cy="438582"/>
          </a:xfrm>
          <a:prstGeom prst="rect">
            <a:avLst/>
          </a:prstGeom>
          <a:noFill/>
        </p:spPr>
        <p:txBody>
          <a:bodyPr wrap="square" rtlCol="0">
            <a:spAutoFit/>
          </a:bodyPr>
          <a:lstStyle/>
          <a:p>
            <a:r>
              <a:rPr lang="en-AU" sz="2250" b="1" dirty="0">
                <a:solidFill>
                  <a:schemeClr val="bg2">
                    <a:lumMod val="95000"/>
                  </a:schemeClr>
                </a:solidFill>
                <a:latin typeface="+mj-lt"/>
                <a:cs typeface="Segoe UI" panose="020B0502040204020203" pitchFamily="34" charset="0"/>
              </a:rPr>
              <a:t>STEM</a:t>
            </a:r>
            <a:r>
              <a:rPr lang="en-AU" sz="2250" dirty="0">
                <a:solidFill>
                  <a:schemeClr val="bg2">
                    <a:lumMod val="95000"/>
                  </a:schemeClr>
                </a:solidFill>
                <a:latin typeface="+mj-lt"/>
                <a:cs typeface="Segoe UI" panose="020B0502040204020203" pitchFamily="34" charset="0"/>
              </a:rPr>
              <a:t>Share Kits</a:t>
            </a:r>
            <a:endParaRPr lang="id-ID" sz="2250" dirty="0">
              <a:solidFill>
                <a:schemeClr val="bg2">
                  <a:lumMod val="95000"/>
                </a:schemeClr>
              </a:solidFill>
              <a:latin typeface="+mj-lt"/>
              <a:cs typeface="Segoe UI" panose="020B0502040204020203" pitchFamily="34" charset="0"/>
            </a:endParaRPr>
          </a:p>
        </p:txBody>
      </p:sp>
      <p:grpSp>
        <p:nvGrpSpPr>
          <p:cNvPr id="39" name="Group 38"/>
          <p:cNvGrpSpPr/>
          <p:nvPr/>
        </p:nvGrpSpPr>
        <p:grpSpPr>
          <a:xfrm>
            <a:off x="650216" y="668911"/>
            <a:ext cx="1027055" cy="27431"/>
            <a:chOff x="1775295" y="2028842"/>
            <a:chExt cx="3631535" cy="45719"/>
          </a:xfrm>
        </p:grpSpPr>
        <p:sp>
          <p:nvSpPr>
            <p:cNvPr id="40" name="Rectangle 39"/>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1" name="Rectangle 40"/>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4" name="Rectangle 43"/>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5" name="Rectangle 44"/>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6" name="Rectangle 45"/>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9" name="Rectangle 48"/>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grpSp>
      <p:sp>
        <p:nvSpPr>
          <p:cNvPr id="58" name="TextBox 57">
            <a:extLst>
              <a:ext uri="{FF2B5EF4-FFF2-40B4-BE49-F238E27FC236}">
                <a16:creationId xmlns:a16="http://schemas.microsoft.com/office/drawing/2014/main" id="{E02AFA04-6F4B-4106-8B34-4368478CFC8E}"/>
              </a:ext>
            </a:extLst>
          </p:cNvPr>
          <p:cNvSpPr txBox="1"/>
          <p:nvPr/>
        </p:nvSpPr>
        <p:spPr>
          <a:xfrm>
            <a:off x="608923" y="771773"/>
            <a:ext cx="2842820" cy="170175"/>
          </a:xfrm>
          <a:prstGeom prst="rect">
            <a:avLst/>
          </a:prstGeom>
          <a:noFill/>
        </p:spPr>
        <p:txBody>
          <a:bodyPr wrap="square" rtlCol="0">
            <a:spAutoFit/>
          </a:bodyPr>
          <a:lstStyle/>
          <a:p>
            <a:r>
              <a:rPr lang="en-AU" sz="506">
                <a:solidFill>
                  <a:schemeClr val="accent1"/>
                </a:solidFill>
                <a:latin typeface="+mj-lt"/>
                <a:cs typeface="Raleway Light"/>
              </a:rPr>
              <a:t>Student and Teacher focused</a:t>
            </a:r>
            <a:endParaRPr lang="id-ID" sz="506">
              <a:solidFill>
                <a:schemeClr val="accent1"/>
              </a:solidFill>
              <a:latin typeface="+mj-lt"/>
              <a:cs typeface="Raleway Light"/>
            </a:endParaRPr>
          </a:p>
        </p:txBody>
      </p:sp>
      <p:pic>
        <p:nvPicPr>
          <p:cNvPr id="68" name="Graphic 67">
            <a:extLst>
              <a:ext uri="{FF2B5EF4-FFF2-40B4-BE49-F238E27FC236}">
                <a16:creationId xmlns:a16="http://schemas.microsoft.com/office/drawing/2014/main" id="{B3AAB089-6E33-4187-83E1-E0642B10E0C6}"/>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b="16842"/>
          <a:stretch/>
        </p:blipFill>
        <p:spPr>
          <a:xfrm>
            <a:off x="927540" y="1897357"/>
            <a:ext cx="708339" cy="736304"/>
          </a:xfrm>
          <a:prstGeom prst="rect">
            <a:avLst/>
          </a:prstGeom>
        </p:spPr>
      </p:pic>
      <p:sp>
        <p:nvSpPr>
          <p:cNvPr id="52" name="TextBox 51">
            <a:extLst>
              <a:ext uri="{FF2B5EF4-FFF2-40B4-BE49-F238E27FC236}">
                <a16:creationId xmlns:a16="http://schemas.microsoft.com/office/drawing/2014/main" id="{617A63A8-D9D3-4AE2-A1EB-E86A784F4931}"/>
              </a:ext>
            </a:extLst>
          </p:cNvPr>
          <p:cNvSpPr txBox="1"/>
          <p:nvPr/>
        </p:nvSpPr>
        <p:spPr>
          <a:xfrm>
            <a:off x="4719514" y="1824395"/>
            <a:ext cx="846998" cy="230818"/>
          </a:xfrm>
          <a:prstGeom prst="rect">
            <a:avLst/>
          </a:prstGeom>
          <a:noFill/>
        </p:spPr>
        <p:txBody>
          <a:bodyPr wrap="none" lIns="68566" tIns="34283" rIns="68566" bIns="34283" rtlCol="0">
            <a:spAutoFit/>
          </a:bodyPr>
          <a:lstStyle/>
          <a:p>
            <a:r>
              <a:rPr lang="en-AU" sz="1050" dirty="0" err="1">
                <a:solidFill>
                  <a:schemeClr val="bg1"/>
                </a:solidFill>
                <a:latin typeface="+mj-lt"/>
                <a:cs typeface="Raleway"/>
              </a:rPr>
              <a:t>Ozobots</a:t>
            </a:r>
            <a:r>
              <a:rPr lang="en-AU" sz="1050" dirty="0">
                <a:solidFill>
                  <a:schemeClr val="bg1"/>
                </a:solidFill>
                <a:latin typeface="+mj-lt"/>
                <a:cs typeface="Raleway"/>
              </a:rPr>
              <a:t> x 10</a:t>
            </a:r>
            <a:endParaRPr lang="id-ID" sz="1050" dirty="0">
              <a:solidFill>
                <a:schemeClr val="bg1"/>
              </a:solidFill>
              <a:latin typeface="+mj-lt"/>
              <a:cs typeface="Raleway"/>
            </a:endParaRPr>
          </a:p>
        </p:txBody>
      </p:sp>
      <p:sp>
        <p:nvSpPr>
          <p:cNvPr id="53" name="TextBox 52">
            <a:extLst>
              <a:ext uri="{FF2B5EF4-FFF2-40B4-BE49-F238E27FC236}">
                <a16:creationId xmlns:a16="http://schemas.microsoft.com/office/drawing/2014/main" id="{54A5E74F-28DE-4452-9F9B-635BCE258CF0}"/>
              </a:ext>
            </a:extLst>
          </p:cNvPr>
          <p:cNvSpPr txBox="1"/>
          <p:nvPr/>
        </p:nvSpPr>
        <p:spPr>
          <a:xfrm>
            <a:off x="4719514" y="2087835"/>
            <a:ext cx="1316717" cy="230818"/>
          </a:xfrm>
          <a:prstGeom prst="rect">
            <a:avLst/>
          </a:prstGeom>
          <a:noFill/>
        </p:spPr>
        <p:txBody>
          <a:bodyPr wrap="square" lIns="68566" tIns="34283" rIns="68566" bIns="34283" rtlCol="0">
            <a:spAutoFit/>
          </a:bodyPr>
          <a:lstStyle/>
          <a:p>
            <a:r>
              <a:rPr lang="en-AU" sz="1050" dirty="0" err="1">
                <a:solidFill>
                  <a:schemeClr val="bg1"/>
                </a:solidFill>
                <a:latin typeface="+mj-lt"/>
                <a:cs typeface="Raleway"/>
              </a:rPr>
              <a:t>Makey</a:t>
            </a:r>
            <a:r>
              <a:rPr lang="en-AU" sz="1050" dirty="0">
                <a:solidFill>
                  <a:schemeClr val="bg1"/>
                </a:solidFill>
                <a:latin typeface="+mj-lt"/>
                <a:cs typeface="Raleway"/>
              </a:rPr>
              <a:t> </a:t>
            </a:r>
            <a:r>
              <a:rPr lang="en-AU" sz="1050" dirty="0" err="1">
                <a:solidFill>
                  <a:schemeClr val="bg1"/>
                </a:solidFill>
                <a:latin typeface="+mj-lt"/>
                <a:cs typeface="Raleway"/>
              </a:rPr>
              <a:t>Makey</a:t>
            </a:r>
            <a:r>
              <a:rPr lang="en-AU" sz="1050" dirty="0">
                <a:solidFill>
                  <a:schemeClr val="bg1"/>
                </a:solidFill>
                <a:latin typeface="+mj-lt"/>
                <a:cs typeface="Raleway"/>
              </a:rPr>
              <a:t> x 10</a:t>
            </a:r>
            <a:endParaRPr lang="id-ID" sz="1050" dirty="0">
              <a:solidFill>
                <a:schemeClr val="bg1"/>
              </a:solidFill>
              <a:latin typeface="+mj-lt"/>
              <a:cs typeface="Raleway"/>
            </a:endParaRPr>
          </a:p>
        </p:txBody>
      </p:sp>
      <p:sp>
        <p:nvSpPr>
          <p:cNvPr id="54" name="TextBox 53">
            <a:extLst>
              <a:ext uri="{FF2B5EF4-FFF2-40B4-BE49-F238E27FC236}">
                <a16:creationId xmlns:a16="http://schemas.microsoft.com/office/drawing/2014/main" id="{115CC46E-27D7-4634-9FB9-7023C34BC8AE}"/>
              </a:ext>
            </a:extLst>
          </p:cNvPr>
          <p:cNvSpPr txBox="1"/>
          <p:nvPr/>
        </p:nvSpPr>
        <p:spPr>
          <a:xfrm>
            <a:off x="4723883" y="2365925"/>
            <a:ext cx="896692" cy="230818"/>
          </a:xfrm>
          <a:prstGeom prst="rect">
            <a:avLst/>
          </a:prstGeom>
          <a:noFill/>
        </p:spPr>
        <p:txBody>
          <a:bodyPr wrap="none" lIns="68566" tIns="34283" rIns="68566" bIns="34283" rtlCol="0">
            <a:spAutoFit/>
          </a:bodyPr>
          <a:lstStyle/>
          <a:p>
            <a:r>
              <a:rPr lang="en-AU" sz="1050" dirty="0" err="1">
                <a:solidFill>
                  <a:schemeClr val="bg1"/>
                </a:solidFill>
                <a:latin typeface="+mj-lt"/>
                <a:cs typeface="Raleway"/>
              </a:rPr>
              <a:t>Micro:bit</a:t>
            </a:r>
            <a:r>
              <a:rPr lang="en-AU" sz="1050" dirty="0">
                <a:solidFill>
                  <a:schemeClr val="bg1"/>
                </a:solidFill>
                <a:latin typeface="+mj-lt"/>
                <a:cs typeface="Raleway"/>
              </a:rPr>
              <a:t> x 10</a:t>
            </a:r>
            <a:endParaRPr lang="id-ID" sz="1050" dirty="0">
              <a:solidFill>
                <a:schemeClr val="bg1"/>
              </a:solidFill>
              <a:latin typeface="+mj-lt"/>
              <a:cs typeface="Raleway"/>
            </a:endParaRPr>
          </a:p>
        </p:txBody>
      </p:sp>
      <p:sp>
        <p:nvSpPr>
          <p:cNvPr id="55" name="TextBox 54">
            <a:extLst>
              <a:ext uri="{FF2B5EF4-FFF2-40B4-BE49-F238E27FC236}">
                <a16:creationId xmlns:a16="http://schemas.microsoft.com/office/drawing/2014/main" id="{3D51DE06-5438-426C-B222-B50C5D367B7F}"/>
              </a:ext>
            </a:extLst>
          </p:cNvPr>
          <p:cNvSpPr txBox="1"/>
          <p:nvPr/>
        </p:nvSpPr>
        <p:spPr>
          <a:xfrm>
            <a:off x="4719514" y="2614920"/>
            <a:ext cx="1316716" cy="230818"/>
          </a:xfrm>
          <a:prstGeom prst="rect">
            <a:avLst/>
          </a:prstGeom>
          <a:noFill/>
        </p:spPr>
        <p:txBody>
          <a:bodyPr wrap="square" lIns="68566" tIns="34283" rIns="68566" bIns="34283" rtlCol="0">
            <a:spAutoFit/>
          </a:bodyPr>
          <a:lstStyle/>
          <a:p>
            <a:r>
              <a:rPr lang="en-AU" sz="1050" dirty="0">
                <a:solidFill>
                  <a:schemeClr val="bg1"/>
                </a:solidFill>
                <a:latin typeface="+mj-lt"/>
                <a:cs typeface="Raleway"/>
              </a:rPr>
              <a:t>Lego EV3 x 10</a:t>
            </a:r>
            <a:endParaRPr lang="id-ID" sz="1050" dirty="0">
              <a:solidFill>
                <a:schemeClr val="bg1"/>
              </a:solidFill>
              <a:latin typeface="+mj-lt"/>
              <a:cs typeface="Raleway"/>
            </a:endParaRPr>
          </a:p>
        </p:txBody>
      </p:sp>
      <p:pic>
        <p:nvPicPr>
          <p:cNvPr id="25" name="Picture Placeholder 28">
            <a:extLst>
              <a:ext uri="{FF2B5EF4-FFF2-40B4-BE49-F238E27FC236}">
                <a16:creationId xmlns:a16="http://schemas.microsoft.com/office/drawing/2014/main" id="{50649F63-B2AB-4376-BB0D-228BBEA36D1F}"/>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887" t="35849" r="3366" b="5284"/>
          <a:stretch/>
        </p:blipFill>
        <p:spPr>
          <a:xfrm>
            <a:off x="606886" y="3124590"/>
            <a:ext cx="1358342" cy="1350000"/>
          </a:xfrm>
          <a:prstGeom prst="rect">
            <a:avLst/>
          </a:prstGeom>
        </p:spPr>
      </p:pic>
      <p:sp>
        <p:nvSpPr>
          <p:cNvPr id="24" name="TextBox 23">
            <a:extLst>
              <a:ext uri="{FF2B5EF4-FFF2-40B4-BE49-F238E27FC236}">
                <a16:creationId xmlns:a16="http://schemas.microsoft.com/office/drawing/2014/main" id="{25E65ADE-4641-4E29-9D82-56BEF9F7027B}"/>
              </a:ext>
            </a:extLst>
          </p:cNvPr>
          <p:cNvSpPr txBox="1"/>
          <p:nvPr/>
        </p:nvSpPr>
        <p:spPr>
          <a:xfrm>
            <a:off x="4723883" y="2851799"/>
            <a:ext cx="1316716" cy="230818"/>
          </a:xfrm>
          <a:prstGeom prst="rect">
            <a:avLst/>
          </a:prstGeom>
          <a:noFill/>
        </p:spPr>
        <p:txBody>
          <a:bodyPr wrap="square" lIns="68566" tIns="34283" rIns="68566" bIns="34283" rtlCol="0">
            <a:spAutoFit/>
          </a:bodyPr>
          <a:lstStyle/>
          <a:p>
            <a:r>
              <a:rPr lang="en-AU" sz="1050" dirty="0">
                <a:solidFill>
                  <a:schemeClr val="bg1"/>
                </a:solidFill>
                <a:latin typeface="+mj-lt"/>
                <a:cs typeface="Raleway"/>
              </a:rPr>
              <a:t>Laptop x 10</a:t>
            </a:r>
            <a:endParaRPr lang="id-ID" sz="1050" dirty="0">
              <a:solidFill>
                <a:schemeClr val="bg1"/>
              </a:solidFill>
              <a:latin typeface="+mj-lt"/>
              <a:cs typeface="Raleway"/>
            </a:endParaRPr>
          </a:p>
        </p:txBody>
      </p:sp>
      <p:pic>
        <p:nvPicPr>
          <p:cNvPr id="21" name="Picture 20">
            <a:extLst>
              <a:ext uri="{FF2B5EF4-FFF2-40B4-BE49-F238E27FC236}">
                <a16:creationId xmlns:a16="http://schemas.microsoft.com/office/drawing/2014/main" id="{582B64DB-EF9B-4FCA-8491-36DC93FBC1C2}"/>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6638" r="28777" b="2005"/>
          <a:stretch/>
        </p:blipFill>
        <p:spPr>
          <a:xfrm>
            <a:off x="1956534" y="1774357"/>
            <a:ext cx="2678359" cy="2700233"/>
          </a:xfrm>
          <a:prstGeom prst="rect">
            <a:avLst/>
          </a:prstGeom>
        </p:spPr>
      </p:pic>
    </p:spTree>
    <p:extLst>
      <p:ext uri="{BB962C8B-B14F-4D97-AF65-F5344CB8AC3E}">
        <p14:creationId xmlns:p14="http://schemas.microsoft.com/office/powerpoint/2010/main" val="38405324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7D77A18-AF90-4FDF-AEEE-CD102F4CF31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6128" b="9513"/>
          <a:stretch/>
        </p:blipFill>
        <p:spPr>
          <a:xfrm>
            <a:off x="6923" y="0"/>
            <a:ext cx="9135887" cy="5143500"/>
          </a:xfrm>
          <a:prstGeom prst="rect">
            <a:avLst/>
          </a:prstGeom>
        </p:spPr>
      </p:pic>
      <p:sp>
        <p:nvSpPr>
          <p:cNvPr id="25" name="Rectangle 24">
            <a:extLst>
              <a:ext uri="{FF2B5EF4-FFF2-40B4-BE49-F238E27FC236}">
                <a16:creationId xmlns:a16="http://schemas.microsoft.com/office/drawing/2014/main" id="{CF037F95-7848-4E82-AD92-49451910F5AB}"/>
              </a:ext>
            </a:extLst>
          </p:cNvPr>
          <p:cNvSpPr/>
          <p:nvPr/>
        </p:nvSpPr>
        <p:spPr>
          <a:xfrm>
            <a:off x="1191" y="3277"/>
            <a:ext cx="9145818" cy="5143500"/>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a:solidFill>
                <a:schemeClr val="bg2">
                  <a:lumMod val="95000"/>
                </a:schemeClr>
              </a:solidFill>
            </a:endParaRPr>
          </a:p>
        </p:txBody>
      </p:sp>
      <p:sp>
        <p:nvSpPr>
          <p:cNvPr id="9" name="Rectangle 8"/>
          <p:cNvSpPr/>
          <p:nvPr/>
        </p:nvSpPr>
        <p:spPr>
          <a:xfrm>
            <a:off x="508971" y="3068734"/>
            <a:ext cx="5142786" cy="135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3" rIns="68566" bIns="34283" rtlCol="0" anchor="ctr"/>
          <a:lstStyle/>
          <a:p>
            <a:pPr algn="ctr"/>
            <a:endParaRPr lang="id-ID" sz="506">
              <a:latin typeface="+mj-lt"/>
            </a:endParaRPr>
          </a:p>
        </p:txBody>
      </p:sp>
      <p:sp>
        <p:nvSpPr>
          <p:cNvPr id="38" name="TextBox 37"/>
          <p:cNvSpPr txBox="1"/>
          <p:nvPr/>
        </p:nvSpPr>
        <p:spPr>
          <a:xfrm>
            <a:off x="800713" y="3977014"/>
            <a:ext cx="765246" cy="230818"/>
          </a:xfrm>
          <a:prstGeom prst="rect">
            <a:avLst/>
          </a:prstGeom>
          <a:noFill/>
        </p:spPr>
        <p:txBody>
          <a:bodyPr wrap="none" lIns="68566" tIns="34283" rIns="68566" bIns="34283" rtlCol="0">
            <a:spAutoFit/>
          </a:bodyPr>
          <a:lstStyle/>
          <a:p>
            <a:pPr algn="ctr"/>
            <a:r>
              <a:rPr lang="en-AU" sz="1050" b="1">
                <a:solidFill>
                  <a:schemeClr val="bg1"/>
                </a:solidFill>
                <a:latin typeface="+mj-lt"/>
                <a:cs typeface="Raleway"/>
              </a:rPr>
              <a:t>3D Printing</a:t>
            </a:r>
            <a:endParaRPr lang="id-ID" sz="1050" b="1">
              <a:solidFill>
                <a:schemeClr val="bg1"/>
              </a:solidFill>
              <a:latin typeface="+mj-lt"/>
              <a:cs typeface="Raleway"/>
            </a:endParaRPr>
          </a:p>
        </p:txBody>
      </p:sp>
      <p:sp>
        <p:nvSpPr>
          <p:cNvPr id="36" name="TextBox 35"/>
          <p:cNvSpPr txBox="1"/>
          <p:nvPr/>
        </p:nvSpPr>
        <p:spPr>
          <a:xfrm>
            <a:off x="606886" y="223206"/>
            <a:ext cx="5044871" cy="438582"/>
          </a:xfrm>
          <a:prstGeom prst="rect">
            <a:avLst/>
          </a:prstGeom>
          <a:noFill/>
        </p:spPr>
        <p:txBody>
          <a:bodyPr wrap="square" rtlCol="0">
            <a:spAutoFit/>
          </a:bodyPr>
          <a:lstStyle/>
          <a:p>
            <a:r>
              <a:rPr lang="en-AU" sz="2250" b="1" dirty="0">
                <a:solidFill>
                  <a:schemeClr val="bg2">
                    <a:lumMod val="95000"/>
                  </a:schemeClr>
                </a:solidFill>
                <a:latin typeface="+mj-lt"/>
                <a:cs typeface="Segoe UI" panose="020B0502040204020203" pitchFamily="34" charset="0"/>
              </a:rPr>
              <a:t>STEM</a:t>
            </a:r>
            <a:r>
              <a:rPr lang="en-AU" sz="2250" dirty="0">
                <a:solidFill>
                  <a:schemeClr val="bg2">
                    <a:lumMod val="95000"/>
                  </a:schemeClr>
                </a:solidFill>
                <a:latin typeface="+mj-lt"/>
                <a:cs typeface="Segoe UI" panose="020B0502040204020203" pitchFamily="34" charset="0"/>
              </a:rPr>
              <a:t>Share Kits</a:t>
            </a:r>
            <a:endParaRPr lang="id-ID" sz="2250" dirty="0">
              <a:solidFill>
                <a:schemeClr val="bg2">
                  <a:lumMod val="95000"/>
                </a:schemeClr>
              </a:solidFill>
              <a:latin typeface="+mj-lt"/>
              <a:cs typeface="Segoe UI" panose="020B0502040204020203" pitchFamily="34" charset="0"/>
            </a:endParaRPr>
          </a:p>
        </p:txBody>
      </p:sp>
      <p:grpSp>
        <p:nvGrpSpPr>
          <p:cNvPr id="39" name="Group 38"/>
          <p:cNvGrpSpPr/>
          <p:nvPr/>
        </p:nvGrpSpPr>
        <p:grpSpPr>
          <a:xfrm>
            <a:off x="650216" y="668911"/>
            <a:ext cx="1027055" cy="27431"/>
            <a:chOff x="1775295" y="2028842"/>
            <a:chExt cx="3631535" cy="45719"/>
          </a:xfrm>
        </p:grpSpPr>
        <p:sp>
          <p:nvSpPr>
            <p:cNvPr id="40" name="Rectangle 39"/>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1" name="Rectangle 40"/>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4" name="Rectangle 43"/>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5" name="Rectangle 44"/>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6" name="Rectangle 45"/>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9" name="Rectangle 48"/>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grpSp>
      <p:sp>
        <p:nvSpPr>
          <p:cNvPr id="58" name="TextBox 57">
            <a:extLst>
              <a:ext uri="{FF2B5EF4-FFF2-40B4-BE49-F238E27FC236}">
                <a16:creationId xmlns:a16="http://schemas.microsoft.com/office/drawing/2014/main" id="{E02AFA04-6F4B-4106-8B34-4368478CFC8E}"/>
              </a:ext>
            </a:extLst>
          </p:cNvPr>
          <p:cNvSpPr txBox="1"/>
          <p:nvPr/>
        </p:nvSpPr>
        <p:spPr>
          <a:xfrm>
            <a:off x="608923" y="771773"/>
            <a:ext cx="2842820" cy="170175"/>
          </a:xfrm>
          <a:prstGeom prst="rect">
            <a:avLst/>
          </a:prstGeom>
          <a:noFill/>
        </p:spPr>
        <p:txBody>
          <a:bodyPr wrap="square" rtlCol="0">
            <a:spAutoFit/>
          </a:bodyPr>
          <a:lstStyle/>
          <a:p>
            <a:r>
              <a:rPr lang="en-AU" sz="506">
                <a:solidFill>
                  <a:schemeClr val="accent1"/>
                </a:solidFill>
                <a:latin typeface="+mj-lt"/>
                <a:cs typeface="Raleway Light"/>
              </a:rPr>
              <a:t>Student and Teacher focused</a:t>
            </a:r>
            <a:endParaRPr lang="id-ID" sz="506">
              <a:solidFill>
                <a:schemeClr val="accent1"/>
              </a:solidFill>
              <a:latin typeface="+mj-lt"/>
              <a:cs typeface="Raleway Light"/>
            </a:endParaRPr>
          </a:p>
        </p:txBody>
      </p:sp>
      <p:pic>
        <p:nvPicPr>
          <p:cNvPr id="72" name="Graphic 71">
            <a:extLst>
              <a:ext uri="{FF2B5EF4-FFF2-40B4-BE49-F238E27FC236}">
                <a16:creationId xmlns:a16="http://schemas.microsoft.com/office/drawing/2014/main" id="{3E60B6E9-7DAC-4A9A-AE42-91FE856F4460}"/>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b="19717"/>
          <a:stretch/>
        </p:blipFill>
        <p:spPr>
          <a:xfrm>
            <a:off x="817575" y="3211952"/>
            <a:ext cx="756711" cy="761406"/>
          </a:xfrm>
          <a:prstGeom prst="rect">
            <a:avLst/>
          </a:prstGeom>
        </p:spPr>
      </p:pic>
      <p:pic>
        <p:nvPicPr>
          <p:cNvPr id="21" name="Picture 20">
            <a:extLst>
              <a:ext uri="{FF2B5EF4-FFF2-40B4-BE49-F238E27FC236}">
                <a16:creationId xmlns:a16="http://schemas.microsoft.com/office/drawing/2014/main" id="{88A630BA-31AA-43BB-BE18-7AD3F1E6F172}"/>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10836" b="14121"/>
          <a:stretch/>
        </p:blipFill>
        <p:spPr>
          <a:xfrm>
            <a:off x="1857702" y="1703216"/>
            <a:ext cx="2417997" cy="2718897"/>
          </a:xfrm>
          <a:prstGeom prst="rect">
            <a:avLst/>
          </a:prstGeom>
        </p:spPr>
      </p:pic>
      <p:sp>
        <p:nvSpPr>
          <p:cNvPr id="52" name="TextBox 51">
            <a:extLst>
              <a:ext uri="{FF2B5EF4-FFF2-40B4-BE49-F238E27FC236}">
                <a16:creationId xmlns:a16="http://schemas.microsoft.com/office/drawing/2014/main" id="{A574CA67-7A94-4725-9F9D-29D518B976C6}"/>
              </a:ext>
            </a:extLst>
          </p:cNvPr>
          <p:cNvSpPr txBox="1"/>
          <p:nvPr/>
        </p:nvSpPr>
        <p:spPr>
          <a:xfrm>
            <a:off x="4381623" y="3172473"/>
            <a:ext cx="883868" cy="553984"/>
          </a:xfrm>
          <a:prstGeom prst="rect">
            <a:avLst/>
          </a:prstGeom>
          <a:noFill/>
        </p:spPr>
        <p:txBody>
          <a:bodyPr wrap="none" lIns="68566" tIns="34283" rIns="68566" bIns="34283" rtlCol="0">
            <a:spAutoFit/>
          </a:bodyPr>
          <a:lstStyle/>
          <a:p>
            <a:r>
              <a:rPr lang="en-AU" sz="1050" dirty="0" err="1">
                <a:solidFill>
                  <a:schemeClr val="bg1"/>
                </a:solidFill>
                <a:latin typeface="+mj-lt"/>
                <a:cs typeface="Raleway"/>
              </a:rPr>
              <a:t>FlashForge</a:t>
            </a:r>
            <a:r>
              <a:rPr lang="en-AU" sz="1050" dirty="0">
                <a:solidFill>
                  <a:schemeClr val="bg1"/>
                </a:solidFill>
                <a:latin typeface="+mj-lt"/>
                <a:cs typeface="Raleway"/>
              </a:rPr>
              <a:t> </a:t>
            </a:r>
          </a:p>
          <a:p>
            <a:r>
              <a:rPr lang="en-AU" sz="1050" dirty="0">
                <a:solidFill>
                  <a:schemeClr val="bg1"/>
                </a:solidFill>
                <a:latin typeface="+mj-lt"/>
                <a:cs typeface="Raleway"/>
              </a:rPr>
              <a:t>Inventor II </a:t>
            </a:r>
          </a:p>
          <a:p>
            <a:r>
              <a:rPr lang="en-AU" sz="1050" dirty="0">
                <a:solidFill>
                  <a:schemeClr val="bg1"/>
                </a:solidFill>
                <a:latin typeface="+mj-lt"/>
                <a:cs typeface="Raleway"/>
              </a:rPr>
              <a:t>3D Printer x 1</a:t>
            </a:r>
            <a:endParaRPr lang="id-ID" sz="1050" dirty="0">
              <a:solidFill>
                <a:schemeClr val="bg1"/>
              </a:solidFill>
              <a:latin typeface="+mj-lt"/>
              <a:cs typeface="Raleway"/>
            </a:endParaRPr>
          </a:p>
        </p:txBody>
      </p:sp>
      <p:sp>
        <p:nvSpPr>
          <p:cNvPr id="53" name="TextBox 52">
            <a:extLst>
              <a:ext uri="{FF2B5EF4-FFF2-40B4-BE49-F238E27FC236}">
                <a16:creationId xmlns:a16="http://schemas.microsoft.com/office/drawing/2014/main" id="{10A33115-A13E-42DA-BE8E-3933CA3E7399}"/>
              </a:ext>
            </a:extLst>
          </p:cNvPr>
          <p:cNvSpPr txBox="1"/>
          <p:nvPr/>
        </p:nvSpPr>
        <p:spPr>
          <a:xfrm>
            <a:off x="4431197" y="3718804"/>
            <a:ext cx="885471" cy="230818"/>
          </a:xfrm>
          <a:prstGeom prst="rect">
            <a:avLst/>
          </a:prstGeom>
          <a:noFill/>
        </p:spPr>
        <p:txBody>
          <a:bodyPr wrap="none" lIns="68566" tIns="34283" rIns="68566" bIns="34283" rtlCol="0">
            <a:spAutoFit/>
          </a:bodyPr>
          <a:lstStyle/>
          <a:p>
            <a:pPr algn="ctr"/>
            <a:r>
              <a:rPr lang="en-AU" sz="1050" dirty="0">
                <a:solidFill>
                  <a:schemeClr val="bg1"/>
                </a:solidFill>
                <a:latin typeface="+mj-lt"/>
                <a:cs typeface="Raleway"/>
              </a:rPr>
              <a:t>HP Laptop x 1</a:t>
            </a:r>
            <a:endParaRPr lang="id-ID" sz="1050" dirty="0">
              <a:solidFill>
                <a:schemeClr val="bg1"/>
              </a:solidFill>
              <a:latin typeface="+mj-lt"/>
              <a:cs typeface="Raleway"/>
            </a:endParaRPr>
          </a:p>
        </p:txBody>
      </p:sp>
      <p:sp>
        <p:nvSpPr>
          <p:cNvPr id="54" name="TextBox 53">
            <a:extLst>
              <a:ext uri="{FF2B5EF4-FFF2-40B4-BE49-F238E27FC236}">
                <a16:creationId xmlns:a16="http://schemas.microsoft.com/office/drawing/2014/main" id="{5870D11F-EB78-4061-8065-2492A085B716}"/>
              </a:ext>
            </a:extLst>
          </p:cNvPr>
          <p:cNvSpPr txBox="1"/>
          <p:nvPr/>
        </p:nvSpPr>
        <p:spPr>
          <a:xfrm>
            <a:off x="4427217" y="3978451"/>
            <a:ext cx="1073022" cy="230818"/>
          </a:xfrm>
          <a:prstGeom prst="rect">
            <a:avLst/>
          </a:prstGeom>
          <a:noFill/>
        </p:spPr>
        <p:txBody>
          <a:bodyPr wrap="none" lIns="68566" tIns="34283" rIns="68566" bIns="34283" rtlCol="0">
            <a:spAutoFit/>
          </a:bodyPr>
          <a:lstStyle/>
          <a:p>
            <a:pPr algn="ctr"/>
            <a:r>
              <a:rPr lang="en-AU" sz="1050">
                <a:solidFill>
                  <a:schemeClr val="bg1"/>
                </a:solidFill>
                <a:latin typeface="+mj-lt"/>
                <a:cs typeface="Raleway"/>
              </a:rPr>
              <a:t>Printing Filament</a:t>
            </a:r>
            <a:endParaRPr lang="id-ID" sz="1050">
              <a:solidFill>
                <a:schemeClr val="bg1"/>
              </a:solidFill>
              <a:latin typeface="+mj-lt"/>
              <a:cs typeface="Raleway"/>
            </a:endParaRPr>
          </a:p>
        </p:txBody>
      </p:sp>
      <p:pic>
        <p:nvPicPr>
          <p:cNvPr id="23" name="Picture Placeholder 30">
            <a:extLst>
              <a:ext uri="{FF2B5EF4-FFF2-40B4-BE49-F238E27FC236}">
                <a16:creationId xmlns:a16="http://schemas.microsoft.com/office/drawing/2014/main" id="{E9CB15EE-C358-4F5D-9848-827BEBC34C3F}"/>
              </a:ext>
            </a:extLst>
          </p:cNvPr>
          <p:cNvPicPr>
            <a:picLocks noGrp="1" noChangeAspect="1"/>
          </p:cNvPicPr>
          <p:nvPr>
            <p:ph type="pic" sz="quarter" idx="13"/>
          </p:nvPr>
        </p:nvPicPr>
        <p:blipFill rotWithShape="1">
          <a:blip r:embed="rId6" cstate="email">
            <a:extLst>
              <a:ext uri="{28A0092B-C50C-407E-A947-70E740481C1C}">
                <a14:useLocalDpi xmlns:a14="http://schemas.microsoft.com/office/drawing/2010/main" val="0"/>
              </a:ext>
            </a:extLst>
          </a:blip>
          <a:srcRect l="925" t="8901" r="4937" b="28539"/>
          <a:stretch/>
        </p:blipFill>
        <p:spPr>
          <a:xfrm>
            <a:off x="500073" y="1689906"/>
            <a:ext cx="1355752" cy="1350000"/>
          </a:xfrm>
        </p:spPr>
      </p:pic>
    </p:spTree>
    <p:extLst>
      <p:ext uri="{BB962C8B-B14F-4D97-AF65-F5344CB8AC3E}">
        <p14:creationId xmlns:p14="http://schemas.microsoft.com/office/powerpoint/2010/main" val="16523589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E24F082-1BD4-414D-A6DC-426B39DB3DF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6128" b="9513"/>
          <a:stretch/>
        </p:blipFill>
        <p:spPr>
          <a:xfrm>
            <a:off x="6923" y="0"/>
            <a:ext cx="9135887" cy="5143500"/>
          </a:xfrm>
          <a:prstGeom prst="rect">
            <a:avLst/>
          </a:prstGeom>
        </p:spPr>
      </p:pic>
      <p:sp>
        <p:nvSpPr>
          <p:cNvPr id="23" name="Rectangle 22">
            <a:extLst>
              <a:ext uri="{FF2B5EF4-FFF2-40B4-BE49-F238E27FC236}">
                <a16:creationId xmlns:a16="http://schemas.microsoft.com/office/drawing/2014/main" id="{9DB5DF1A-89B4-4AF1-87F3-D9EA81FC60FE}"/>
              </a:ext>
            </a:extLst>
          </p:cNvPr>
          <p:cNvSpPr/>
          <p:nvPr/>
        </p:nvSpPr>
        <p:spPr>
          <a:xfrm>
            <a:off x="1191" y="3277"/>
            <a:ext cx="9145818" cy="5143500"/>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506">
              <a:solidFill>
                <a:schemeClr val="bg2">
                  <a:lumMod val="95000"/>
                </a:schemeClr>
              </a:solidFill>
            </a:endParaRPr>
          </a:p>
        </p:txBody>
      </p:sp>
      <p:sp>
        <p:nvSpPr>
          <p:cNvPr id="11" name="Rectangle 10"/>
          <p:cNvSpPr/>
          <p:nvPr/>
        </p:nvSpPr>
        <p:spPr>
          <a:xfrm>
            <a:off x="650217" y="3056596"/>
            <a:ext cx="5173416" cy="135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3" rIns="68566" bIns="34283" rtlCol="0" anchor="ctr"/>
          <a:lstStyle/>
          <a:p>
            <a:pPr algn="ctr"/>
            <a:endParaRPr lang="id-ID" sz="506">
              <a:latin typeface="+mj-lt"/>
            </a:endParaRPr>
          </a:p>
        </p:txBody>
      </p:sp>
      <p:sp>
        <p:nvSpPr>
          <p:cNvPr id="43" name="TextBox 42"/>
          <p:cNvSpPr txBox="1"/>
          <p:nvPr/>
        </p:nvSpPr>
        <p:spPr>
          <a:xfrm>
            <a:off x="910170" y="3964876"/>
            <a:ext cx="816542" cy="230818"/>
          </a:xfrm>
          <a:prstGeom prst="rect">
            <a:avLst/>
          </a:prstGeom>
          <a:noFill/>
        </p:spPr>
        <p:txBody>
          <a:bodyPr wrap="none" lIns="68566" tIns="34283" rIns="68566" bIns="34283" rtlCol="0">
            <a:spAutoFit/>
          </a:bodyPr>
          <a:lstStyle/>
          <a:p>
            <a:pPr algn="ctr"/>
            <a:r>
              <a:rPr lang="en-AU" sz="1050" b="1">
                <a:solidFill>
                  <a:schemeClr val="bg1"/>
                </a:solidFill>
                <a:latin typeface="+mj-lt"/>
                <a:cs typeface="Raleway"/>
              </a:rPr>
              <a:t>Film making</a:t>
            </a:r>
            <a:endParaRPr lang="id-ID" sz="1050" b="1">
              <a:solidFill>
                <a:schemeClr val="bg1"/>
              </a:solidFill>
              <a:latin typeface="+mj-lt"/>
              <a:cs typeface="Raleway"/>
            </a:endParaRPr>
          </a:p>
        </p:txBody>
      </p:sp>
      <p:sp>
        <p:nvSpPr>
          <p:cNvPr id="36" name="TextBox 35"/>
          <p:cNvSpPr txBox="1"/>
          <p:nvPr/>
        </p:nvSpPr>
        <p:spPr>
          <a:xfrm>
            <a:off x="606886" y="223206"/>
            <a:ext cx="5044871" cy="438582"/>
          </a:xfrm>
          <a:prstGeom prst="rect">
            <a:avLst/>
          </a:prstGeom>
          <a:noFill/>
        </p:spPr>
        <p:txBody>
          <a:bodyPr wrap="square" rtlCol="0">
            <a:spAutoFit/>
          </a:bodyPr>
          <a:lstStyle/>
          <a:p>
            <a:r>
              <a:rPr lang="en-AU" sz="2250" b="1" dirty="0">
                <a:solidFill>
                  <a:schemeClr val="bg2">
                    <a:lumMod val="95000"/>
                  </a:schemeClr>
                </a:solidFill>
                <a:latin typeface="+mj-lt"/>
                <a:cs typeface="Segoe UI" panose="020B0502040204020203" pitchFamily="34" charset="0"/>
              </a:rPr>
              <a:t>STEM</a:t>
            </a:r>
            <a:r>
              <a:rPr lang="en-AU" sz="2250" dirty="0">
                <a:solidFill>
                  <a:schemeClr val="bg2">
                    <a:lumMod val="95000"/>
                  </a:schemeClr>
                </a:solidFill>
                <a:latin typeface="+mj-lt"/>
                <a:cs typeface="Segoe UI" panose="020B0502040204020203" pitchFamily="34" charset="0"/>
              </a:rPr>
              <a:t>Share Kits</a:t>
            </a:r>
            <a:endParaRPr lang="id-ID" sz="2250" dirty="0">
              <a:solidFill>
                <a:schemeClr val="bg2">
                  <a:lumMod val="95000"/>
                </a:schemeClr>
              </a:solidFill>
              <a:latin typeface="+mj-lt"/>
              <a:cs typeface="Segoe UI" panose="020B0502040204020203" pitchFamily="34" charset="0"/>
            </a:endParaRPr>
          </a:p>
        </p:txBody>
      </p:sp>
      <p:grpSp>
        <p:nvGrpSpPr>
          <p:cNvPr id="39" name="Group 38"/>
          <p:cNvGrpSpPr/>
          <p:nvPr/>
        </p:nvGrpSpPr>
        <p:grpSpPr>
          <a:xfrm>
            <a:off x="650216" y="668911"/>
            <a:ext cx="1027055" cy="27431"/>
            <a:chOff x="1775295" y="2028842"/>
            <a:chExt cx="3631535" cy="45719"/>
          </a:xfrm>
        </p:grpSpPr>
        <p:sp>
          <p:nvSpPr>
            <p:cNvPr id="40" name="Rectangle 39"/>
            <p:cNvSpPr/>
            <p:nvPr/>
          </p:nvSpPr>
          <p:spPr>
            <a:xfrm flipV="1">
              <a:off x="1775295" y="2028842"/>
              <a:ext cx="540353"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1" name="Rectangle 40"/>
            <p:cNvSpPr/>
            <p:nvPr/>
          </p:nvSpPr>
          <p:spPr>
            <a:xfrm flipV="1">
              <a:off x="2390858" y="2028842"/>
              <a:ext cx="540353"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4" name="Rectangle 43"/>
            <p:cNvSpPr/>
            <p:nvPr/>
          </p:nvSpPr>
          <p:spPr>
            <a:xfrm flipV="1">
              <a:off x="3025596" y="2028842"/>
              <a:ext cx="540353"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5" name="Rectangle 44"/>
            <p:cNvSpPr/>
            <p:nvPr/>
          </p:nvSpPr>
          <p:spPr>
            <a:xfrm flipV="1">
              <a:off x="3641289" y="2028842"/>
              <a:ext cx="540353"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6" name="Rectangle 45"/>
            <p:cNvSpPr/>
            <p:nvPr/>
          </p:nvSpPr>
          <p:spPr>
            <a:xfrm flipV="1">
              <a:off x="4256852" y="2028842"/>
              <a:ext cx="540353"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sp>
          <p:nvSpPr>
            <p:cNvPr id="49" name="Rectangle 48"/>
            <p:cNvSpPr/>
            <p:nvPr/>
          </p:nvSpPr>
          <p:spPr>
            <a:xfrm flipV="1">
              <a:off x="4866477" y="2028842"/>
              <a:ext cx="540353" cy="4571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506">
                <a:latin typeface="+mj-lt"/>
              </a:endParaRPr>
            </a:p>
          </p:txBody>
        </p:sp>
      </p:grpSp>
      <p:sp>
        <p:nvSpPr>
          <p:cNvPr id="58" name="TextBox 57">
            <a:extLst>
              <a:ext uri="{FF2B5EF4-FFF2-40B4-BE49-F238E27FC236}">
                <a16:creationId xmlns:a16="http://schemas.microsoft.com/office/drawing/2014/main" id="{E02AFA04-6F4B-4106-8B34-4368478CFC8E}"/>
              </a:ext>
            </a:extLst>
          </p:cNvPr>
          <p:cNvSpPr txBox="1"/>
          <p:nvPr/>
        </p:nvSpPr>
        <p:spPr>
          <a:xfrm>
            <a:off x="608923" y="771773"/>
            <a:ext cx="2842820" cy="170175"/>
          </a:xfrm>
          <a:prstGeom prst="rect">
            <a:avLst/>
          </a:prstGeom>
          <a:noFill/>
        </p:spPr>
        <p:txBody>
          <a:bodyPr wrap="square" rtlCol="0">
            <a:spAutoFit/>
          </a:bodyPr>
          <a:lstStyle/>
          <a:p>
            <a:r>
              <a:rPr lang="en-AU" sz="506">
                <a:solidFill>
                  <a:schemeClr val="accent1"/>
                </a:solidFill>
                <a:latin typeface="+mj-lt"/>
                <a:cs typeface="Raleway Light"/>
              </a:rPr>
              <a:t>Student and Teacher focused</a:t>
            </a:r>
            <a:endParaRPr lang="id-ID" sz="506">
              <a:solidFill>
                <a:schemeClr val="accent1"/>
              </a:solidFill>
              <a:latin typeface="+mj-lt"/>
              <a:cs typeface="Raleway Light"/>
            </a:endParaRPr>
          </a:p>
        </p:txBody>
      </p:sp>
      <p:pic>
        <p:nvPicPr>
          <p:cNvPr id="74" name="Graphic 73">
            <a:extLst>
              <a:ext uri="{FF2B5EF4-FFF2-40B4-BE49-F238E27FC236}">
                <a16:creationId xmlns:a16="http://schemas.microsoft.com/office/drawing/2014/main" id="{6F5C2B2E-EE83-456C-8BF8-983CE790D54E}"/>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t="4769" b="26130"/>
          <a:stretch/>
        </p:blipFill>
        <p:spPr>
          <a:xfrm>
            <a:off x="914452" y="3205327"/>
            <a:ext cx="818652" cy="707121"/>
          </a:xfrm>
          <a:prstGeom prst="rect">
            <a:avLst/>
          </a:prstGeom>
        </p:spPr>
      </p:pic>
      <p:sp>
        <p:nvSpPr>
          <p:cNvPr id="52" name="TextBox 51">
            <a:extLst>
              <a:ext uri="{FF2B5EF4-FFF2-40B4-BE49-F238E27FC236}">
                <a16:creationId xmlns:a16="http://schemas.microsoft.com/office/drawing/2014/main" id="{6B1CAD15-525F-47BB-B873-D9D7EEEC509B}"/>
              </a:ext>
            </a:extLst>
          </p:cNvPr>
          <p:cNvSpPr txBox="1"/>
          <p:nvPr/>
        </p:nvSpPr>
        <p:spPr>
          <a:xfrm>
            <a:off x="4446677" y="3145486"/>
            <a:ext cx="524795" cy="230818"/>
          </a:xfrm>
          <a:prstGeom prst="rect">
            <a:avLst/>
          </a:prstGeom>
          <a:noFill/>
        </p:spPr>
        <p:txBody>
          <a:bodyPr wrap="none" lIns="68566" tIns="34283" rIns="68566" bIns="34283" rtlCol="0">
            <a:spAutoFit/>
          </a:bodyPr>
          <a:lstStyle/>
          <a:p>
            <a:pPr algn="ctr"/>
            <a:r>
              <a:rPr lang="en-AU" sz="1050">
                <a:solidFill>
                  <a:schemeClr val="bg1"/>
                </a:solidFill>
                <a:latin typeface="+mj-lt"/>
                <a:cs typeface="Raleway"/>
              </a:rPr>
              <a:t>2 iPads</a:t>
            </a:r>
            <a:endParaRPr lang="id-ID" sz="1050">
              <a:solidFill>
                <a:schemeClr val="bg1"/>
              </a:solidFill>
              <a:latin typeface="+mj-lt"/>
              <a:cs typeface="Raleway"/>
            </a:endParaRPr>
          </a:p>
        </p:txBody>
      </p:sp>
      <p:sp>
        <p:nvSpPr>
          <p:cNvPr id="53" name="TextBox 52">
            <a:extLst>
              <a:ext uri="{FF2B5EF4-FFF2-40B4-BE49-F238E27FC236}">
                <a16:creationId xmlns:a16="http://schemas.microsoft.com/office/drawing/2014/main" id="{9A6B95BC-34E8-4F2B-8FAC-ED99451CCE7D}"/>
              </a:ext>
            </a:extLst>
          </p:cNvPr>
          <p:cNvSpPr txBox="1"/>
          <p:nvPr/>
        </p:nvSpPr>
        <p:spPr>
          <a:xfrm>
            <a:off x="4458082" y="3443478"/>
            <a:ext cx="907914" cy="230818"/>
          </a:xfrm>
          <a:prstGeom prst="rect">
            <a:avLst/>
          </a:prstGeom>
          <a:noFill/>
        </p:spPr>
        <p:txBody>
          <a:bodyPr wrap="none" lIns="68566" tIns="34283" rIns="68566" bIns="34283" rtlCol="0">
            <a:spAutoFit/>
          </a:bodyPr>
          <a:lstStyle/>
          <a:p>
            <a:pPr algn="ctr"/>
            <a:r>
              <a:rPr lang="en-AU" sz="1050">
                <a:solidFill>
                  <a:schemeClr val="bg1"/>
                </a:solidFill>
                <a:latin typeface="+mj-lt"/>
                <a:cs typeface="Raleway"/>
              </a:rPr>
              <a:t>Green Screen </a:t>
            </a:r>
            <a:endParaRPr lang="id-ID" sz="1050">
              <a:solidFill>
                <a:schemeClr val="bg1"/>
              </a:solidFill>
              <a:latin typeface="+mj-lt"/>
              <a:cs typeface="Raleway"/>
            </a:endParaRPr>
          </a:p>
        </p:txBody>
      </p:sp>
      <p:sp>
        <p:nvSpPr>
          <p:cNvPr id="54" name="TextBox 53">
            <a:extLst>
              <a:ext uri="{FF2B5EF4-FFF2-40B4-BE49-F238E27FC236}">
                <a16:creationId xmlns:a16="http://schemas.microsoft.com/office/drawing/2014/main" id="{4337953D-192C-40BE-A751-846C7BA2DF23}"/>
              </a:ext>
            </a:extLst>
          </p:cNvPr>
          <p:cNvSpPr txBox="1"/>
          <p:nvPr/>
        </p:nvSpPr>
        <p:spPr>
          <a:xfrm>
            <a:off x="4474602" y="3718336"/>
            <a:ext cx="1105082" cy="230818"/>
          </a:xfrm>
          <a:prstGeom prst="rect">
            <a:avLst/>
          </a:prstGeom>
          <a:noFill/>
        </p:spPr>
        <p:txBody>
          <a:bodyPr wrap="none" lIns="68566" tIns="34283" rIns="68566" bIns="34283" rtlCol="0">
            <a:spAutoFit/>
          </a:bodyPr>
          <a:lstStyle/>
          <a:p>
            <a:pPr algn="ctr"/>
            <a:r>
              <a:rPr lang="en-AU" sz="1050">
                <a:solidFill>
                  <a:schemeClr val="bg1"/>
                </a:solidFill>
                <a:latin typeface="+mj-lt"/>
                <a:cs typeface="Raleway"/>
              </a:rPr>
              <a:t>Light Microphone</a:t>
            </a:r>
            <a:endParaRPr lang="id-ID" sz="1050">
              <a:solidFill>
                <a:schemeClr val="bg1"/>
              </a:solidFill>
              <a:latin typeface="+mj-lt"/>
              <a:cs typeface="Raleway"/>
            </a:endParaRPr>
          </a:p>
        </p:txBody>
      </p:sp>
      <p:sp>
        <p:nvSpPr>
          <p:cNvPr id="55" name="TextBox 54">
            <a:extLst>
              <a:ext uri="{FF2B5EF4-FFF2-40B4-BE49-F238E27FC236}">
                <a16:creationId xmlns:a16="http://schemas.microsoft.com/office/drawing/2014/main" id="{EBA450FE-201F-4C70-B0E3-99FF906B7287}"/>
              </a:ext>
            </a:extLst>
          </p:cNvPr>
          <p:cNvSpPr txBox="1"/>
          <p:nvPr/>
        </p:nvSpPr>
        <p:spPr>
          <a:xfrm>
            <a:off x="4418033" y="4026665"/>
            <a:ext cx="722262" cy="230818"/>
          </a:xfrm>
          <a:prstGeom prst="rect">
            <a:avLst/>
          </a:prstGeom>
          <a:noFill/>
        </p:spPr>
        <p:txBody>
          <a:bodyPr wrap="square" lIns="68566" tIns="34283" rIns="68566" bIns="34283" rtlCol="0">
            <a:spAutoFit/>
          </a:bodyPr>
          <a:lstStyle/>
          <a:p>
            <a:r>
              <a:rPr lang="en-AU" sz="1050">
                <a:solidFill>
                  <a:schemeClr val="bg1"/>
                </a:solidFill>
                <a:latin typeface="+mj-lt"/>
                <a:cs typeface="Raleway"/>
              </a:rPr>
              <a:t>Tripod</a:t>
            </a:r>
            <a:endParaRPr lang="id-ID" sz="1050">
              <a:solidFill>
                <a:schemeClr val="bg1"/>
              </a:solidFill>
              <a:latin typeface="+mj-lt"/>
              <a:cs typeface="Raleway"/>
            </a:endParaRPr>
          </a:p>
        </p:txBody>
      </p:sp>
      <p:pic>
        <p:nvPicPr>
          <p:cNvPr id="26" name="Picture Placeholder 63">
            <a:extLst>
              <a:ext uri="{FF2B5EF4-FFF2-40B4-BE49-F238E27FC236}">
                <a16:creationId xmlns:a16="http://schemas.microsoft.com/office/drawing/2014/main" id="{C59A8078-524E-4D6A-AD6C-FC626F5AD64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10698" t="23021" r="5750" b="22508"/>
          <a:stretch/>
        </p:blipFill>
        <p:spPr>
          <a:xfrm>
            <a:off x="650217" y="1713391"/>
            <a:ext cx="1381963" cy="1350000"/>
          </a:xfrm>
          <a:prstGeom prst="rect">
            <a:avLst/>
          </a:prstGeom>
        </p:spPr>
      </p:pic>
      <p:pic>
        <p:nvPicPr>
          <p:cNvPr id="21" name="Picture 20">
            <a:extLst>
              <a:ext uri="{FF2B5EF4-FFF2-40B4-BE49-F238E27FC236}">
                <a16:creationId xmlns:a16="http://schemas.microsoft.com/office/drawing/2014/main" id="{3D5D15D4-ADF8-4255-850E-B9CF5CFF15E2}"/>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10030" b="11505"/>
          <a:stretch/>
        </p:blipFill>
        <p:spPr>
          <a:xfrm>
            <a:off x="1997339" y="1697626"/>
            <a:ext cx="2299669" cy="2703751"/>
          </a:xfrm>
          <a:prstGeom prst="rect">
            <a:avLst/>
          </a:prstGeom>
        </p:spPr>
      </p:pic>
    </p:spTree>
    <p:extLst>
      <p:ext uri="{BB962C8B-B14F-4D97-AF65-F5344CB8AC3E}">
        <p14:creationId xmlns:p14="http://schemas.microsoft.com/office/powerpoint/2010/main" val="24053687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Dept of Education">
      <a:dk1>
        <a:sysClr val="windowText" lastClr="000000"/>
      </a:dk1>
      <a:lt1>
        <a:sysClr val="window" lastClr="FFFFFF"/>
      </a:lt1>
      <a:dk2>
        <a:srgbClr val="425968"/>
      </a:dk2>
      <a:lt2>
        <a:srgbClr val="EEECE1"/>
      </a:lt2>
      <a:accent1>
        <a:srgbClr val="00ABC3"/>
      </a:accent1>
      <a:accent2>
        <a:srgbClr val="00B178"/>
      </a:accent2>
      <a:accent3>
        <a:srgbClr val="9ACAEB"/>
      </a:accent3>
      <a:accent4>
        <a:srgbClr val="A87EB1"/>
      </a:accent4>
      <a:accent5>
        <a:srgbClr val="4BACC6"/>
      </a:accent5>
      <a:accent6>
        <a:srgbClr val="FFC623"/>
      </a:accent6>
      <a:hlink>
        <a:srgbClr val="0000FF"/>
      </a:hlink>
      <a:folHlink>
        <a:srgbClr val="800080"/>
      </a:folHlink>
    </a:clrScheme>
    <a:fontScheme name="Dept of Education">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9B3ABF6E06CA49AC02E3F0EC147FD3" ma:contentTypeVersion="0" ma:contentTypeDescription="Create a new document." ma:contentTypeScope="" ma:versionID="a07cea06023ee16457fca13c83d81e0a">
  <xsd:schema xmlns:xsd="http://www.w3.org/2001/XMLSchema" xmlns:xs="http://www.w3.org/2001/XMLSchema" xmlns:p="http://schemas.microsoft.com/office/2006/metadata/properties" targetNamespace="http://schemas.microsoft.com/office/2006/metadata/properties" ma:root="true" ma:fieldsID="7cb52138a65ccc7855401b9963330ed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60578C-93B1-464E-A555-6D36B5E339B6}">
  <ds:schemaRefs>
    <ds:schemaRef ds:uri="http://purl.org/dc/dcmitype/"/>
    <ds:schemaRef ds:uri="http://purl.org/dc/elements/1.1/"/>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1277BFD-8B94-4998-AD5F-E27334AF5FFB}">
  <ds:schemaRefs>
    <ds:schemaRef ds:uri="http://schemas.microsoft.com/sharepoint/v3/contenttype/forms"/>
  </ds:schemaRefs>
</ds:datastoreItem>
</file>

<file path=customXml/itemProps3.xml><?xml version="1.0" encoding="utf-8"?>
<ds:datastoreItem xmlns:ds="http://schemas.openxmlformats.org/officeDocument/2006/customXml" ds:itemID="{A9D17FDB-DFF7-47C8-B78F-B601B8A6C8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27274</TotalTime>
  <Words>758</Words>
  <Application>Microsoft Macintosh PowerPoint</Application>
  <PresentationFormat>On-screen Show (16:9)</PresentationFormat>
  <Paragraphs>163</Paragraphs>
  <Slides>18</Slides>
  <Notes>12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18</vt:i4>
      </vt:variant>
    </vt:vector>
  </HeadingPairs>
  <TitlesOfParts>
    <vt:vector size="35" baseType="lpstr">
      <vt:lpstr>ＭＳ Ｐゴシック</vt:lpstr>
      <vt:lpstr>Arial</vt:lpstr>
      <vt:lpstr>Calibri</vt:lpstr>
      <vt:lpstr>Courier New</vt:lpstr>
      <vt:lpstr>Gill Sans</vt:lpstr>
      <vt:lpstr>Lato Light</vt:lpstr>
      <vt:lpstr>Montserrat</vt:lpstr>
      <vt:lpstr>Montserrat Light</vt:lpstr>
      <vt:lpstr>MV Boli</vt:lpstr>
      <vt:lpstr>Raleway</vt:lpstr>
      <vt:lpstr>Raleway Black</vt:lpstr>
      <vt:lpstr>Raleway Light</vt:lpstr>
      <vt:lpstr>Roboto</vt:lpstr>
      <vt:lpstr>Segoe UI</vt:lpstr>
      <vt:lpstr>Segoe UI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Charmaine Brown</dc:creator>
  <cp:keywords>tech for schools</cp:keywords>
  <cp:lastModifiedBy>Mark Greentree</cp:lastModifiedBy>
  <cp:revision>708</cp:revision>
  <cp:lastPrinted>2015-09-07T03:06:18Z</cp:lastPrinted>
  <dcterms:created xsi:type="dcterms:W3CDTF">2015-09-06T11:20:53Z</dcterms:created>
  <dcterms:modified xsi:type="dcterms:W3CDTF">2018-11-29T11:04:06Z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0x010100529B3ABF6E06CA49AC02E3F0EC147FD3</vt:lpwstr>
  </property>
</Properties>
</file>