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8" r:id="rId1"/>
  </p:sldMasterIdLst>
  <p:notesMasterIdLst>
    <p:notesMasterId r:id="rId12"/>
  </p:notesMasterIdLst>
  <p:sldIdLst>
    <p:sldId id="262" r:id="rId2"/>
    <p:sldId id="286" r:id="rId3"/>
    <p:sldId id="276" r:id="rId4"/>
    <p:sldId id="273" r:id="rId5"/>
    <p:sldId id="277" r:id="rId6"/>
    <p:sldId id="278" r:id="rId7"/>
    <p:sldId id="281" r:id="rId8"/>
    <p:sldId id="282" r:id="rId9"/>
    <p:sldId id="283" r:id="rId10"/>
    <p:sldId id="285" r:id="rId11"/>
  </p:sldIdLst>
  <p:sldSz cx="9906000" cy="6858000" type="A4"/>
  <p:notesSz cx="6805613" cy="9939338"/>
  <p:embeddedFontLst>
    <p:embeddedFont>
      <p:font typeface="Montserrat" panose="020B0604020202020204" charset="0"/>
      <p:regular r:id="rId13"/>
      <p:bold r:id="rId14"/>
      <p:italic r:id="rId15"/>
      <p:boldItalic r:id="rId16"/>
    </p:embeddedFont>
    <p:embeddedFont>
      <p:font typeface="Montserrat Light" panose="020B0604020202020204" charset="0"/>
      <p:regular r:id="rId17"/>
      <p:italic r:id="rId18"/>
    </p:embeddedFont>
    <p:embeddedFont>
      <p:font typeface="Montserrat Medium" panose="020B0604020202020204" charset="0"/>
      <p:regular r:id="rId19"/>
      <p:italic r:id="rId20"/>
    </p:embeddedFont>
    <p:embeddedFont>
      <p:font typeface="Calibri" panose="020F0502020204030204" pitchFamily="34" charset="0"/>
      <p:regular r:id="rId21"/>
      <p:bold r:id="rId22"/>
      <p:italic r:id="rId23"/>
      <p:boldItalic r:id="rId24"/>
    </p:embeddedFont>
    <p:embeddedFont>
      <p:font typeface="Montserrat SemiBold" panose="020B0604020202020204" charset="0"/>
      <p:bold r:id="rId25"/>
      <p:boldItalic r:id="rId26"/>
    </p:embeddedFont>
  </p:embeddedFontLst>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2"/>
            <p14:sldId id="286"/>
            <p14:sldId id="276"/>
            <p14:sldId id="273"/>
            <p14:sldId id="277"/>
            <p14:sldId id="278"/>
            <p14:sldId id="281"/>
            <p14:sldId id="282"/>
            <p14:sldId id="283"/>
            <p14:sldId id="285"/>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3097" userDrawn="1">
          <p15:clr>
            <a:srgbClr val="A4A3A4"/>
          </p15:clr>
        </p15:guide>
        <p15:guide id="6" orient="horz" pos="1579" userDrawn="1">
          <p15:clr>
            <a:srgbClr val="A4A3A4"/>
          </p15:clr>
        </p15:guide>
        <p15:guide id="7" orient="horz" pos="1616" userDrawn="1">
          <p15:clr>
            <a:srgbClr val="A4A3A4"/>
          </p15:clr>
        </p15:guide>
        <p15:guide id="8" pos="1056" userDrawn="1">
          <p15:clr>
            <a:srgbClr val="A4A3A4"/>
          </p15:clr>
        </p15:guide>
        <p15:guide id="9" pos="2767" userDrawn="1">
          <p15:clr>
            <a:srgbClr val="A4A3A4"/>
          </p15:clr>
        </p15:guide>
        <p15:guide id="10" pos="19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95" autoAdjust="0"/>
    <p:restoredTop sz="32534" autoAdjust="0"/>
  </p:normalViewPr>
  <p:slideViewPr>
    <p:cSldViewPr snapToGrid="0" showGuides="1">
      <p:cViewPr varScale="1">
        <p:scale>
          <a:sx n="31" d="100"/>
          <a:sy n="31" d="100"/>
        </p:scale>
        <p:origin x="2346" y="33"/>
      </p:cViewPr>
      <p:guideLst>
        <p:guide orient="horz" pos="1842"/>
        <p:guide orient="horz" pos="3280"/>
        <p:guide orient="horz" pos="2228"/>
        <p:guide orient="horz" pos="2614"/>
        <p:guide pos="3097"/>
        <p:guide orient="horz" pos="1579"/>
        <p:guide orient="horz" pos="1616"/>
        <p:guide pos="1056"/>
        <p:guide pos="2767"/>
        <p:guide pos="1918"/>
      </p:guideLst>
    </p:cSldViewPr>
  </p:slideViewPr>
  <p:notesTextViewPr>
    <p:cViewPr>
      <p:scale>
        <a:sx n="1" d="1"/>
        <a:sy n="1" d="1"/>
      </p:scale>
      <p:origin x="0" y="0"/>
    </p:cViewPr>
  </p:notesTextViewPr>
  <p:notesViewPr>
    <p:cSldViewPr snapToGrid="0">
      <p:cViewPr varScale="1">
        <p:scale>
          <a:sx n="83" d="100"/>
          <a:sy n="83" d="100"/>
        </p:scale>
        <p:origin x="2883" y="6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694"/>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4939" y="1"/>
            <a:ext cx="2949099" cy="498694"/>
          </a:xfrm>
          <a:prstGeom prst="rect">
            <a:avLst/>
          </a:prstGeom>
        </p:spPr>
        <p:txBody>
          <a:bodyPr vert="horz" lIns="91440" tIns="45720" rIns="91440" bIns="45720" rtlCol="0"/>
          <a:lstStyle>
            <a:lvl1pPr algn="r">
              <a:defRPr sz="1200"/>
            </a:lvl1pPr>
          </a:lstStyle>
          <a:p>
            <a:fld id="{5832F91E-6BD3-4F0D-9CA3-7829EAE64D63}" type="datetimeFigureOut">
              <a:rPr lang="en-AU" smtClean="0"/>
              <a:t>12/03/2019</a:t>
            </a:fld>
            <a:endParaRPr lang="en-AU" dirty="0"/>
          </a:p>
        </p:txBody>
      </p:sp>
      <p:sp>
        <p:nvSpPr>
          <p:cNvPr id="4" name="Slide Image Placeholder 3"/>
          <p:cNvSpPr>
            <a:spLocks noGrp="1" noRot="1" noChangeAspect="1"/>
          </p:cNvSpPr>
          <p:nvPr>
            <p:ph type="sldImg" idx="2"/>
          </p:nvPr>
        </p:nvSpPr>
        <p:spPr>
          <a:xfrm>
            <a:off x="981075" y="1243013"/>
            <a:ext cx="4843463" cy="33543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562" y="4783307"/>
            <a:ext cx="5444490" cy="3913616"/>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099" cy="49869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4939" y="9440646"/>
            <a:ext cx="2949099" cy="498692"/>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562" y="4783306"/>
            <a:ext cx="5444490" cy="4657339"/>
          </a:xfrm>
        </p:spPr>
        <p:txBody>
          <a:bodyPr/>
          <a:lstStyle/>
          <a:p>
            <a:r>
              <a:rPr lang="en-AU" dirty="0" smtClean="0"/>
              <a:t>Acknowledgment</a:t>
            </a:r>
            <a:r>
              <a:rPr lang="en-AU" baseline="0" dirty="0" smtClean="0"/>
              <a:t> of Country - </a:t>
            </a:r>
            <a:r>
              <a:rPr lang="en-AU" dirty="0" err="1" smtClean="0"/>
              <a:t>Gadigal</a:t>
            </a:r>
            <a:r>
              <a:rPr lang="en-AU" dirty="0" smtClean="0"/>
              <a:t> People</a:t>
            </a:r>
            <a:r>
              <a:rPr lang="en-AU" baseline="0" dirty="0" smtClean="0"/>
              <a:t> of the Eora nation.</a:t>
            </a:r>
          </a:p>
          <a:p>
            <a:endParaRPr lang="en-AU" baseline="0" dirty="0" smtClean="0"/>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The complexity and ambition of the challenge is bigger now – the stakes are higher.  </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How do we commit ourselves to deliver now that the stakes are higher?  </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It’s got to be driven by a focus on the individual child, on constant improvement in every school and classroom, we’ve got to make sure that every child known, valued and cared for and we have to make education work to close the disadvantage gap.</a:t>
            </a:r>
          </a:p>
          <a:p>
            <a:r>
              <a:rPr lang="en-A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But there is a tension here.  We need that long term vision – improving results, making change,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teacher quality, leader quality. </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But…a year is a long time in the life of the child. </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Every parent wants their kid to have a great year – THIS year. </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And that’s the commitment we need to be making for over 820,000 students – and their families - in NSW public schools this year.</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So there is a tension – we need to be steering purposefully towards the big picture improvement – but we need to be delivering now.  </a:t>
            </a:r>
          </a:p>
          <a:p>
            <a:endParaRPr lang="en-AU" baseline="0" dirty="0" smtClean="0"/>
          </a:p>
        </p:txBody>
      </p:sp>
      <p:sp>
        <p:nvSpPr>
          <p:cNvPr id="4" name="Slide Number Placeholder 3"/>
          <p:cNvSpPr>
            <a:spLocks noGrp="1"/>
          </p:cNvSpPr>
          <p:nvPr>
            <p:ph type="sldNum" sz="quarter" idx="10"/>
          </p:nvPr>
        </p:nvSpPr>
        <p:spPr/>
        <p:txBody>
          <a:bodyPr/>
          <a:lstStyle/>
          <a:p>
            <a:fld id="{D09C5488-DD16-4714-9519-7BE21BA11D4E}" type="slidenum">
              <a:rPr lang="en-AU" smtClean="0"/>
              <a:t>1</a:t>
            </a:fld>
            <a:endParaRPr lang="en-AU" dirty="0"/>
          </a:p>
        </p:txBody>
      </p:sp>
    </p:spTree>
    <p:extLst>
      <p:ext uri="{BB962C8B-B14F-4D97-AF65-F5344CB8AC3E}">
        <p14:creationId xmlns:p14="http://schemas.microsoft.com/office/powerpoint/2010/main" val="150111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Making a difference in each individual student’s learning</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Right strategies and supports in place at the systemic level </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happy kids, learning.</a:t>
            </a:r>
          </a:p>
          <a:p>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268683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We’ve been thinking very carefully about how we work with that tension.  We must absolutely focus on the individual child and we need to be carefully and strategically building the environment for long term success – a system that prepares all of its students for a technological future.</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There is a lot of work going on in Education this year.  You will have heard about our record breaking investments in infrastructure – and we’re extremely proud of the quality of that work.  New and re-vamped schools that are not just great to look at but which have thoughtful physical spaces that support pedagogy.  And we’re improving access to preschool; there is the curriculum review.</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a:t>
            </a:fld>
            <a:endParaRPr lang="en-AU" dirty="0"/>
          </a:p>
        </p:txBody>
      </p:sp>
    </p:spTree>
    <p:extLst>
      <p:ext uri="{BB962C8B-B14F-4D97-AF65-F5344CB8AC3E}">
        <p14:creationId xmlns:p14="http://schemas.microsoft.com/office/powerpoint/2010/main" val="2383757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We’ve been thinking very carefully about how we work with that tension.  We must absolutely focus on the individual child and we need to be carefully and strategically building the environment for long term success – a system that prepares all of its students for a technological future.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44302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This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is the centrepiece – it runs through all of those priorities.</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We know that feeling not just welcome but wanted at school makes all the difference – kids will turn up and kids will want to work when they feel that someone cares.</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Three principals-in-residence to go out and find the best practice in the state.  And we got our Centre for Education Statistics and Evaluation (CESE) to support that work by looking at really robust evidence.  And now there’s great digital tool kit.</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a:t>
            </a:fld>
            <a:endParaRPr lang="en-AU" dirty="0"/>
          </a:p>
        </p:txBody>
      </p:sp>
    </p:spTree>
    <p:extLst>
      <p:ext uri="{BB962C8B-B14F-4D97-AF65-F5344CB8AC3E}">
        <p14:creationId xmlns:p14="http://schemas.microsoft.com/office/powerpoint/2010/main" val="285944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Looking to see schools articulating how they need to improve, and then the strategy of the school, the professional learning plan of the school, the prioritisation of school funding and resources to drive that school improvement everywhere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every school, every classroom and with every teacher, every, leader, every student, every year.</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We are studying the data to learn from schools that are doing exceptionally well and seeing a lift.</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Closing the gap for Aboriginal students. Rural and remote students who also have significant disadvantage.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We’ve recently released our new Disability Strategy.  Demand for disability support is growing at four times the general enrolment growth, and only 9 per cent of our teachers are specially trained to support those students. We will be helping principals hire extra support staff, giving school leaders and teachers extra training, and working with the universities to boost numbers of disability specialists.</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And we know we need to deliver tailored support for schools that's targeted specifically at their needs. </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And we know that every school does need clear targets, so a clear expectation as to what it is that they are trying to achieve for the students in their care this year. </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246148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kern="1200" dirty="0" smtClean="0">
                <a:solidFill>
                  <a:schemeClr val="tx1"/>
                </a:solidFill>
                <a:effectLst/>
                <a:latin typeface="+mn-lt"/>
                <a:ea typeface="+mn-ea"/>
                <a:cs typeface="+mn-cs"/>
              </a:rPr>
              <a:t>We’re privileged to have some outstanding educators here in NSW. Every teacher needs to improve in every school every year.  The world our students will be moving into as adults is an uncertain one and the status quo isn’t good enough.</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628623" lvl="1" indent="-171450">
              <a:buFont typeface="Courier New" panose="02070309020205020404" pitchFamily="49" charset="0"/>
              <a:buChar char="o"/>
            </a:pPr>
            <a:r>
              <a:rPr lang="en-AU" sz="1200" kern="1200" dirty="0" smtClean="0">
                <a:solidFill>
                  <a:schemeClr val="tx1"/>
                </a:solidFill>
                <a:effectLst/>
                <a:latin typeface="+mn-lt"/>
                <a:ea typeface="+mn-ea"/>
                <a:cs typeface="+mn-cs"/>
              </a:rPr>
              <a:t>Professional learning opportunities </a:t>
            </a:r>
          </a:p>
          <a:p>
            <a:pPr marL="457173" lvl="1" indent="0">
              <a:buFont typeface="Courier New" panose="02070309020205020404" pitchFamily="49" charset="0"/>
              <a:buNone/>
            </a:pPr>
            <a:endParaRPr lang="en-AU" sz="1200" kern="1200" dirty="0" smtClean="0">
              <a:solidFill>
                <a:schemeClr val="tx1"/>
              </a:solidFill>
              <a:effectLst/>
              <a:latin typeface="+mn-lt"/>
              <a:ea typeface="+mn-ea"/>
              <a:cs typeface="+mn-cs"/>
            </a:endParaRPr>
          </a:p>
          <a:p>
            <a:pPr marL="628623" lvl="1" indent="-171450">
              <a:buFont typeface="Courier New" panose="02070309020205020404" pitchFamily="49" charset="0"/>
              <a:buChar char="o"/>
            </a:pPr>
            <a:r>
              <a:rPr lang="en-AU" sz="1200" kern="1200" dirty="0" smtClean="0">
                <a:solidFill>
                  <a:schemeClr val="tx1"/>
                </a:solidFill>
                <a:effectLst/>
                <a:latin typeface="+mn-lt"/>
                <a:ea typeface="+mn-ea"/>
                <a:cs typeface="+mn-cs"/>
              </a:rPr>
              <a:t>quality of recruitment </a:t>
            </a:r>
          </a:p>
          <a:p>
            <a:pPr marL="457173" lvl="1" indent="0">
              <a:buFont typeface="Courier New" panose="02070309020205020404" pitchFamily="49" charset="0"/>
              <a:buNone/>
            </a:pPr>
            <a:endParaRPr lang="en-AU" sz="1200" kern="1200" dirty="0" smtClean="0">
              <a:solidFill>
                <a:schemeClr val="tx1"/>
              </a:solidFill>
              <a:effectLst/>
              <a:latin typeface="+mn-lt"/>
              <a:ea typeface="+mn-ea"/>
              <a:cs typeface="+mn-cs"/>
            </a:endParaRPr>
          </a:p>
          <a:p>
            <a:pPr marL="628623" lvl="1" indent="-171450">
              <a:buFont typeface="Courier New" panose="02070309020205020404" pitchFamily="49" charset="0"/>
              <a:buChar char="o"/>
            </a:pPr>
            <a:r>
              <a:rPr lang="en-AU" sz="1200" kern="1200" dirty="0" smtClean="0">
                <a:solidFill>
                  <a:schemeClr val="tx1"/>
                </a:solidFill>
                <a:effectLst/>
                <a:latin typeface="+mn-lt"/>
                <a:ea typeface="+mn-ea"/>
                <a:cs typeface="+mn-cs"/>
              </a:rPr>
              <a:t>pipeline to deal with the growth that's coming, and to deal with those parts of the state and those subject areas where we are having some</a:t>
            </a:r>
          </a:p>
          <a:p>
            <a:pPr marL="457173" lvl="1" indent="0">
              <a:buFont typeface="Courier New" panose="02070309020205020404" pitchFamily="49" charset="0"/>
              <a:buNone/>
            </a:pPr>
            <a:endParaRPr lang="en-AU" sz="1200" kern="1200" dirty="0" smtClean="0">
              <a:solidFill>
                <a:schemeClr val="tx1"/>
              </a:solidFill>
              <a:effectLst/>
              <a:latin typeface="+mn-lt"/>
              <a:ea typeface="+mn-ea"/>
              <a:cs typeface="+mn-cs"/>
            </a:endParaRPr>
          </a:p>
          <a:p>
            <a:pPr marL="628623" lvl="1" indent="-171450">
              <a:buFont typeface="Courier New" panose="02070309020205020404" pitchFamily="49" charset="0"/>
              <a:buChar char="o"/>
            </a:pPr>
            <a:r>
              <a:rPr lang="en-AU" sz="1200" kern="1200" dirty="0" smtClean="0">
                <a:solidFill>
                  <a:schemeClr val="tx1"/>
                </a:solidFill>
                <a:effectLst/>
                <a:latin typeface="+mn-lt"/>
                <a:ea typeface="+mn-ea"/>
                <a:cs typeface="+mn-cs"/>
              </a:rPr>
              <a:t>first five years - Summer School for beginning teachers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139277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4743" y="414878"/>
            <a:ext cx="2630517" cy="1821790"/>
          </a:xfrm>
        </p:spPr>
      </p:sp>
      <p:sp>
        <p:nvSpPr>
          <p:cNvPr id="3" name="Notes Placeholder 2"/>
          <p:cNvSpPr>
            <a:spLocks noGrp="1"/>
          </p:cNvSpPr>
          <p:nvPr>
            <p:ph type="body" idx="1"/>
          </p:nvPr>
        </p:nvSpPr>
        <p:spPr>
          <a:xfrm>
            <a:off x="597756" y="2511684"/>
            <a:ext cx="5444490" cy="7080889"/>
          </a:xfrm>
        </p:spPr>
        <p:txBody>
          <a:bodyPr/>
          <a:lstStyle/>
          <a:p>
            <a:pPr marL="171450" indent="-171450">
              <a:buFont typeface="Arial" panose="020B0604020202020204" pitchFamily="34" charset="0"/>
              <a:buChar char="•"/>
            </a:pPr>
            <a:r>
              <a:rPr lang="en-AU" sz="1150" kern="1200" dirty="0" smtClean="0">
                <a:solidFill>
                  <a:schemeClr val="tx1"/>
                </a:solidFill>
                <a:effectLst/>
                <a:latin typeface="+mn-lt"/>
                <a:ea typeface="+mn-ea"/>
                <a:cs typeface="+mn-cs"/>
              </a:rPr>
              <a:t>Big</a:t>
            </a:r>
            <a:r>
              <a:rPr lang="en-AU" sz="1150" kern="1200" baseline="0" dirty="0" smtClean="0">
                <a:solidFill>
                  <a:schemeClr val="tx1"/>
                </a:solidFill>
                <a:effectLst/>
                <a:latin typeface="+mn-lt"/>
                <a:ea typeface="+mn-ea"/>
                <a:cs typeface="+mn-cs"/>
              </a:rPr>
              <a:t> question for parents - </a:t>
            </a:r>
            <a:r>
              <a:rPr lang="en-AU" sz="1150" kern="1200" dirty="0" smtClean="0">
                <a:solidFill>
                  <a:schemeClr val="tx1"/>
                </a:solidFill>
                <a:effectLst/>
                <a:latin typeface="+mn-lt"/>
                <a:ea typeface="+mn-ea"/>
                <a:cs typeface="+mn-cs"/>
              </a:rPr>
              <a:t>‘what’s the principal like?’</a:t>
            </a:r>
          </a:p>
          <a:p>
            <a:endParaRPr lang="en-AU" sz="115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150" kern="1200" dirty="0" smtClean="0">
                <a:solidFill>
                  <a:schemeClr val="tx1"/>
                </a:solidFill>
                <a:effectLst/>
                <a:latin typeface="+mn-lt"/>
                <a:ea typeface="+mn-ea"/>
                <a:cs typeface="+mn-cs"/>
              </a:rPr>
              <a:t>They know that a school with a great leader is one that will have high expectations, it will have a culture of improvement and it will be a place where their child is known, valued and cared for. They know that it’s the school leader that shapes what the school is like.  And the evidence is right behind what parents intuitively know.</a:t>
            </a:r>
          </a:p>
          <a:p>
            <a:pPr marL="171450" indent="-171450">
              <a:buFont typeface="Arial" panose="020B0604020202020204" pitchFamily="34" charset="0"/>
              <a:buChar char="•"/>
            </a:pPr>
            <a:endParaRPr lang="en-AU" sz="1150" kern="1200" dirty="0" smtClean="0">
              <a:solidFill>
                <a:schemeClr val="tx1"/>
              </a:solidFill>
              <a:effectLst/>
              <a:latin typeface="+mn-lt"/>
              <a:ea typeface="+mn-ea"/>
              <a:cs typeface="+mn-cs"/>
            </a:endParaRPr>
          </a:p>
          <a:p>
            <a:pPr marL="171450" marR="0" lvl="0" indent="-171450" algn="l" defTabSz="9143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50" kern="1200" dirty="0" smtClean="0">
                <a:solidFill>
                  <a:schemeClr val="tx1"/>
                </a:solidFill>
                <a:effectLst/>
                <a:latin typeface="+mn-lt"/>
                <a:ea typeface="+mn-ea"/>
                <a:cs typeface="+mn-cs"/>
              </a:rPr>
              <a:t>Making significant investments in supporting our school principals.  We are working on:</a:t>
            </a:r>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50" kern="1200" dirty="0" smtClean="0">
              <a:solidFill>
                <a:schemeClr val="tx1"/>
              </a:solidFill>
              <a:effectLst/>
              <a:latin typeface="+mn-lt"/>
              <a:ea typeface="+mn-ea"/>
              <a:cs typeface="+mn-cs"/>
            </a:endParaRPr>
          </a:p>
          <a:p>
            <a:pPr marL="628623" marR="0" lvl="1" indent="-171450" algn="l" defTabSz="914347"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AU" sz="1150" kern="1200" dirty="0" smtClean="0">
                <a:solidFill>
                  <a:schemeClr val="tx1"/>
                </a:solidFill>
                <a:effectLst/>
                <a:latin typeface="+mn-lt"/>
                <a:ea typeface="+mn-ea"/>
                <a:cs typeface="+mn-cs"/>
              </a:rPr>
              <a:t>lifting the administrative burden</a:t>
            </a:r>
          </a:p>
          <a:p>
            <a:pPr marL="628623" marR="0" lvl="1" indent="-171450" algn="l" defTabSz="914347"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AU" sz="1150" kern="1200" dirty="0" smtClean="0">
                <a:solidFill>
                  <a:schemeClr val="tx1"/>
                </a:solidFill>
                <a:effectLst/>
                <a:latin typeface="+mn-lt"/>
                <a:ea typeface="+mn-ea"/>
                <a:cs typeface="+mn-cs"/>
              </a:rPr>
              <a:t>providing improved professional development</a:t>
            </a:r>
          </a:p>
          <a:p>
            <a:pPr marL="628623" marR="0" lvl="1" indent="-171450" algn="l" defTabSz="914347"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AU" sz="1150" kern="1200" dirty="0" smtClean="0">
                <a:solidFill>
                  <a:schemeClr val="tx1"/>
                </a:solidFill>
                <a:effectLst/>
                <a:latin typeface="+mn-lt"/>
                <a:ea typeface="+mn-ea"/>
                <a:cs typeface="+mn-cs"/>
              </a:rPr>
              <a:t>preparing our aspiring principals more thoroughly -</a:t>
            </a:r>
            <a:r>
              <a:rPr lang="en-AU" sz="1150" kern="1200" baseline="0" dirty="0" smtClean="0">
                <a:solidFill>
                  <a:schemeClr val="tx1"/>
                </a:solidFill>
                <a:effectLst/>
                <a:latin typeface="+mn-lt"/>
                <a:ea typeface="+mn-ea"/>
                <a:cs typeface="+mn-cs"/>
              </a:rPr>
              <a:t> </a:t>
            </a:r>
            <a:r>
              <a:rPr lang="en-AU" sz="1150" kern="1200" dirty="0" smtClean="0">
                <a:solidFill>
                  <a:schemeClr val="tx1"/>
                </a:solidFill>
                <a:effectLst/>
                <a:latin typeface="+mn-lt"/>
                <a:ea typeface="+mn-ea"/>
                <a:cs typeface="+mn-cs"/>
              </a:rPr>
              <a:t>Aspiring Principals Leadership Program – the first cohort have started the 12 month leadership program and a second cohort starts April.</a:t>
            </a:r>
          </a:p>
          <a:p>
            <a:pPr marL="171450" indent="-171450">
              <a:buFont typeface="Arial" panose="020B0604020202020204" pitchFamily="34" charset="0"/>
              <a:buChar char="•"/>
            </a:pPr>
            <a:endParaRPr lang="en-AU" kern="1200" dirty="0" smtClean="0">
              <a:solidFill>
                <a:schemeClr val="tx1"/>
              </a:solidFill>
              <a:effectLst/>
            </a:endParaRPr>
          </a:p>
          <a:p>
            <a:r>
              <a:rPr lang="en-AU" i="1" kern="1200" dirty="0" smtClean="0">
                <a:solidFill>
                  <a:schemeClr val="tx1"/>
                </a:solidFill>
                <a:effectLst/>
              </a:rPr>
              <a:t>Photo:</a:t>
            </a:r>
            <a:r>
              <a:rPr lang="en-AU" i="1" kern="1200" baseline="0" dirty="0" smtClean="0">
                <a:solidFill>
                  <a:schemeClr val="tx1"/>
                </a:solidFill>
                <a:effectLst/>
              </a:rPr>
              <a:t> </a:t>
            </a:r>
            <a:r>
              <a:rPr lang="en-AU" i="1" kern="1200" dirty="0" smtClean="0">
                <a:solidFill>
                  <a:schemeClr val="tx1"/>
                </a:solidFill>
                <a:effectLst/>
              </a:rPr>
              <a:t>Stacey Quince from Campbelltown Performing Arts High. </a:t>
            </a:r>
          </a:p>
          <a:p>
            <a:r>
              <a:rPr lang="en-AU" i="1" kern="1200" dirty="0" smtClean="0">
                <a:solidFill>
                  <a:schemeClr val="tx1"/>
                </a:solidFill>
                <a:effectLst/>
              </a:rPr>
              <a:t>Campbelltown is a public school located in South-Western Sydney with 1100 students from diverse language, cultural and socio-economic backgrounds. </a:t>
            </a:r>
          </a:p>
          <a:p>
            <a:r>
              <a:rPr lang="en-AU" i="1" kern="1200" dirty="0" smtClean="0">
                <a:solidFill>
                  <a:schemeClr val="tx1"/>
                </a:solidFill>
                <a:effectLst/>
              </a:rPr>
              <a:t>Stacey is particularly committed to future-focused learning.  With her leadership Campbelltown has completely rethought its assessment practices and they have changed the changed the curriculum structure and staffing; the physical set up of rooms to meet the need of new pedagogies; parent-teacher interviews; and the way they transition students from primary school – not just surface level adjustments but fundamental changes to the ways they work as a school. </a:t>
            </a:r>
          </a:p>
          <a:p>
            <a:r>
              <a:rPr lang="en-AU" i="1" kern="1200" dirty="0" smtClean="0">
                <a:solidFill>
                  <a:schemeClr val="tx1"/>
                </a:solidFill>
                <a:effectLst/>
              </a:rPr>
              <a:t>Their work is having an impact – they have found increased student engagement, improved learning outcomes, enhanced partnerships with community, and created stronger partnerships with parents.  </a:t>
            </a:r>
          </a:p>
          <a:p>
            <a:r>
              <a:rPr lang="en-AU" i="1" kern="1200" dirty="0" smtClean="0">
                <a:solidFill>
                  <a:schemeClr val="tx1"/>
                </a:solidFill>
                <a:effectLst/>
              </a:rPr>
              <a:t>On ‘traditional’ measures they are also seeing improvements - Year 9 NAPLAN growth continues to increase; the gap between Aboriginal and non-aboriginal students is closing according to Year 9 NAPLAN, with Aboriginal students performing commensurate with or, in some instances, outperforming non-Aboriginal students — a statistic that defies national trends. Campbelltown Performing Arts High is also seeing increasing numbers of graduates heading to university each year, most of whom are the first in their family to do so.</a:t>
            </a:r>
          </a:p>
          <a:p>
            <a:endParaRPr lang="en-AU" kern="1200" dirty="0" smtClean="0">
              <a:solidFill>
                <a:schemeClr val="tx1"/>
              </a:solidFill>
              <a:effectLst/>
            </a:endParaRP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43011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We know - and we've heard from schools and principals - that some of administrative systems have not worked as well as they should.</a:t>
            </a:r>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smtClean="0">
              <a:solidFill>
                <a:schemeClr val="tx1"/>
              </a:solidFill>
              <a:effectLst/>
              <a:latin typeface="+mn-lt"/>
              <a:ea typeface="+mn-ea"/>
              <a:cs typeface="+mn-cs"/>
            </a:endParaRPr>
          </a:p>
          <a:p>
            <a:pPr marL="171450" marR="0" lvl="0" indent="-171450" algn="l" defTabSz="9143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And we know that our system still has unnecessary red tape and paperwork. </a:t>
            </a:r>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smtClean="0">
              <a:solidFill>
                <a:schemeClr val="tx1"/>
              </a:solidFill>
              <a:effectLst/>
              <a:latin typeface="+mn-lt"/>
              <a:ea typeface="+mn-ea"/>
              <a:cs typeface="+mn-cs"/>
            </a:endParaRPr>
          </a:p>
          <a:p>
            <a:pPr marL="171450" marR="0" lvl="0" indent="-171450" algn="l" defTabSz="9143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working on improving our strategic planning and budgeting  </a:t>
            </a:r>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smtClean="0">
              <a:solidFill>
                <a:schemeClr val="tx1"/>
              </a:solidFill>
              <a:effectLst/>
              <a:latin typeface="+mn-lt"/>
              <a:ea typeface="+mn-ea"/>
              <a:cs typeface="+mn-cs"/>
            </a:endParaRPr>
          </a:p>
          <a:p>
            <a:pPr marL="171450" marR="0" lvl="0" indent="-171450" algn="l" defTabSz="9143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we’re improving our workforce planning – we’re developing a powerful school enrolment forecast tool and a key learning areas coverage and forecast tool.  </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So we’re making these things priorities – we want support for schools that is genuinely supportive and we have a team who are working on improved delivery of these systems and services to schools.  </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132511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People are in Education</a:t>
            </a:r>
            <a:r>
              <a:rPr lang="en-AU" sz="1200" kern="1200" baseline="0" dirty="0" smtClean="0">
                <a:solidFill>
                  <a:schemeClr val="tx1"/>
                </a:solidFill>
                <a:effectLst/>
                <a:latin typeface="+mn-lt"/>
                <a:ea typeface="+mn-ea"/>
                <a:cs typeface="+mn-cs"/>
              </a:rPr>
              <a:t> for the best reasons – they </a:t>
            </a:r>
            <a:r>
              <a:rPr lang="en-AU" sz="1200" kern="1200" dirty="0" smtClean="0">
                <a:solidFill>
                  <a:schemeClr val="tx1"/>
                </a:solidFill>
                <a:effectLst/>
                <a:latin typeface="+mn-lt"/>
                <a:ea typeface="+mn-ea"/>
                <a:cs typeface="+mn-cs"/>
              </a:rPr>
              <a:t>know it is such important and valuable work. </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And we all</a:t>
            </a:r>
            <a:r>
              <a:rPr lang="en-AU" sz="1200" kern="1200" baseline="0" dirty="0" smtClean="0">
                <a:solidFill>
                  <a:schemeClr val="tx1"/>
                </a:solidFill>
                <a:effectLst/>
                <a:latin typeface="+mn-lt"/>
                <a:ea typeface="+mn-ea"/>
                <a:cs typeface="+mn-cs"/>
              </a:rPr>
              <a:t> spend a lot of time at work – responsibility to provide meaning and purpose</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We want to create an environment where we support that work, where our people feel respected as professionals, where they can develop their skills and grow into opportunities. </a:t>
            </a:r>
          </a:p>
          <a:p>
            <a:pPr marL="17145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We want to be – and be seen to be – a values led organisation. And we want to really use cultural insights into our organisation to work out how to create a place where people can bring their best selves to work.  </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Yes, we'll have new buildings, yes we'll make investments in technology, but fundamentally we all know it's the magic that happens in the classroom and the support that people wrap around the classroom that really makes the difference to students' learning. And so that's what this priority is all about. </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3748163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Blue">
    <p:bg>
      <p:bgPr>
        <a:solidFill>
          <a:schemeClr val="tx2"/>
        </a:solidFill>
        <a:effectLst/>
      </p:bgPr>
    </p:bg>
    <p:spTree>
      <p:nvGrpSpPr>
        <p:cNvPr id="1" name=""/>
        <p:cNvGrpSpPr/>
        <p:nvPr/>
      </p:nvGrpSpPr>
      <p:grpSpPr>
        <a:xfrm>
          <a:off x="0" y="0"/>
          <a:ext cx="0" cy="0"/>
          <a:chOff x="0" y="0"/>
          <a:chExt cx="0" cy="0"/>
        </a:xfrm>
      </p:grpSpPr>
      <p:grpSp>
        <p:nvGrpSpPr>
          <p:cNvPr id="39" name="Group 4">
            <a:extLst>
              <a:ext uri="{FF2B5EF4-FFF2-40B4-BE49-F238E27FC236}">
                <a16:creationId xmlns:a16="http://schemas.microsoft.com/office/drawing/2014/main" id="{715C9443-4192-447A-B327-8C64E8A86FA8}"/>
              </a:ext>
            </a:extLst>
          </p:cNvPr>
          <p:cNvGrpSpPr>
            <a:grpSpLocks noChangeAspect="1"/>
          </p:cNvGrpSpPr>
          <p:nvPr userDrawn="1"/>
        </p:nvGrpSpPr>
        <p:grpSpPr bwMode="auto">
          <a:xfrm>
            <a:off x="316229" y="5920817"/>
            <a:ext cx="605979" cy="640512"/>
            <a:chOff x="1841" y="2"/>
            <a:chExt cx="4000" cy="4318"/>
          </a:xfrm>
          <a:solidFill>
            <a:schemeClr val="bg1"/>
          </a:solidFill>
        </p:grpSpPr>
        <p:sp>
          <p:nvSpPr>
            <p:cNvPr id="40" name="Freeform 5">
              <a:extLst>
                <a:ext uri="{FF2B5EF4-FFF2-40B4-BE49-F238E27FC236}">
                  <a16:creationId xmlns:a16="http://schemas.microsoft.com/office/drawing/2014/main" id="{75322274-FED5-4C13-95D1-786315FB0709}"/>
                </a:ext>
              </a:extLst>
            </p:cNvPr>
            <p:cNvSpPr>
              <a:spLocks noEditPoints="1"/>
            </p:cNvSpPr>
            <p:nvPr/>
          </p:nvSpPr>
          <p:spPr bwMode="auto">
            <a:xfrm>
              <a:off x="1972" y="2556"/>
              <a:ext cx="3779" cy="1764"/>
            </a:xfrm>
            <a:custGeom>
              <a:avLst/>
              <a:gdLst>
                <a:gd name="T0" fmla="*/ 1845 w 2181"/>
                <a:gd name="T1" fmla="*/ 700 h 1019"/>
                <a:gd name="T2" fmla="*/ 2181 w 2181"/>
                <a:gd name="T3" fmla="*/ 15 h 1019"/>
                <a:gd name="T4" fmla="*/ 1814 w 2181"/>
                <a:gd name="T5" fmla="*/ 15 h 1019"/>
                <a:gd name="T6" fmla="*/ 1459 w 2181"/>
                <a:gd name="T7" fmla="*/ 15 h 1019"/>
                <a:gd name="T8" fmla="*/ 1634 w 2181"/>
                <a:gd name="T9" fmla="*/ 700 h 1019"/>
                <a:gd name="T10" fmla="*/ 701 w 2181"/>
                <a:gd name="T11" fmla="*/ 700 h 1019"/>
                <a:gd name="T12" fmla="*/ 547 w 2181"/>
                <a:gd name="T13" fmla="*/ 453 h 1019"/>
                <a:gd name="T14" fmla="*/ 16 w 2181"/>
                <a:gd name="T15" fmla="*/ 700 h 1019"/>
                <a:gd name="T16" fmla="*/ 108 w 2181"/>
                <a:gd name="T17" fmla="*/ 929 h 1019"/>
                <a:gd name="T18" fmla="*/ 111 w 2181"/>
                <a:gd name="T19" fmla="*/ 985 h 1019"/>
                <a:gd name="T20" fmla="*/ 108 w 2181"/>
                <a:gd name="T21" fmla="*/ 834 h 1019"/>
                <a:gd name="T22" fmla="*/ 109 w 2181"/>
                <a:gd name="T23" fmla="*/ 800 h 1019"/>
                <a:gd name="T24" fmla="*/ 110 w 2181"/>
                <a:gd name="T25" fmla="*/ 1019 h 1019"/>
                <a:gd name="T26" fmla="*/ 108 w 2181"/>
                <a:gd name="T27" fmla="*/ 897 h 1019"/>
                <a:gd name="T28" fmla="*/ 221 w 2181"/>
                <a:gd name="T29" fmla="*/ 909 h 1019"/>
                <a:gd name="T30" fmla="*/ 442 w 2181"/>
                <a:gd name="T31" fmla="*/ 909 h 1019"/>
                <a:gd name="T32" fmla="*/ 403 w 2181"/>
                <a:gd name="T33" fmla="*/ 910 h 1019"/>
                <a:gd name="T34" fmla="*/ 260 w 2181"/>
                <a:gd name="T35" fmla="*/ 909 h 1019"/>
                <a:gd name="T36" fmla="*/ 403 w 2181"/>
                <a:gd name="T37" fmla="*/ 910 h 1019"/>
                <a:gd name="T38" fmla="*/ 440 w 2181"/>
                <a:gd name="T39" fmla="*/ 803 h 1019"/>
                <a:gd name="T40" fmla="*/ 649 w 2181"/>
                <a:gd name="T41" fmla="*/ 803 h 1019"/>
                <a:gd name="T42" fmla="*/ 711 w 2181"/>
                <a:gd name="T43" fmla="*/ 925 h 1019"/>
                <a:gd name="T44" fmla="*/ 711 w 2181"/>
                <a:gd name="T45" fmla="*/ 892 h 1019"/>
                <a:gd name="T46" fmla="*/ 831 w 2181"/>
                <a:gd name="T47" fmla="*/ 803 h 1019"/>
                <a:gd name="T48" fmla="*/ 833 w 2181"/>
                <a:gd name="T49" fmla="*/ 1015 h 1019"/>
                <a:gd name="T50" fmla="*/ 711 w 2181"/>
                <a:gd name="T51" fmla="*/ 925 h 1019"/>
                <a:gd name="T52" fmla="*/ 1024 w 2181"/>
                <a:gd name="T53" fmla="*/ 825 h 1019"/>
                <a:gd name="T54" fmla="*/ 869 w 2181"/>
                <a:gd name="T55" fmla="*/ 1015 h 1019"/>
                <a:gd name="T56" fmla="*/ 952 w 2181"/>
                <a:gd name="T57" fmla="*/ 942 h 1019"/>
                <a:gd name="T58" fmla="*/ 991 w 2181"/>
                <a:gd name="T59" fmla="*/ 935 h 1019"/>
                <a:gd name="T60" fmla="*/ 906 w 2181"/>
                <a:gd name="T61" fmla="*/ 837 h 1019"/>
                <a:gd name="T62" fmla="*/ 1004 w 2181"/>
                <a:gd name="T63" fmla="*/ 873 h 1019"/>
                <a:gd name="T64" fmla="*/ 1223 w 2181"/>
                <a:gd name="T65" fmla="*/ 950 h 1019"/>
                <a:gd name="T66" fmla="*/ 1075 w 2181"/>
                <a:gd name="T67" fmla="*/ 1015 h 1019"/>
                <a:gd name="T68" fmla="*/ 1228 w 2181"/>
                <a:gd name="T69" fmla="*/ 1015 h 1019"/>
                <a:gd name="T70" fmla="*/ 1223 w 2181"/>
                <a:gd name="T71" fmla="*/ 803 h 1019"/>
                <a:gd name="T72" fmla="*/ 1337 w 2181"/>
                <a:gd name="T73" fmla="*/ 803 h 1019"/>
                <a:gd name="T74" fmla="*/ 1334 w 2181"/>
                <a:gd name="T75" fmla="*/ 1015 h 1019"/>
                <a:gd name="T76" fmla="*/ 1401 w 2181"/>
                <a:gd name="T77" fmla="*/ 963 h 1019"/>
                <a:gd name="T78" fmla="*/ 1505 w 2181"/>
                <a:gd name="T79" fmla="*/ 1015 h 1019"/>
                <a:gd name="T80" fmla="*/ 1401 w 2181"/>
                <a:gd name="T81" fmla="*/ 904 h 1019"/>
                <a:gd name="T82" fmla="*/ 1684 w 2181"/>
                <a:gd name="T83" fmla="*/ 892 h 1019"/>
                <a:gd name="T84" fmla="*/ 1698 w 2181"/>
                <a:gd name="T85" fmla="*/ 837 h 1019"/>
                <a:gd name="T86" fmla="*/ 1541 w 2181"/>
                <a:gd name="T87" fmla="*/ 1015 h 1019"/>
                <a:gd name="T88" fmla="*/ 1578 w 2181"/>
                <a:gd name="T89" fmla="*/ 982 h 1019"/>
                <a:gd name="T90" fmla="*/ 1771 w 2181"/>
                <a:gd name="T91" fmla="*/ 803 h 1019"/>
                <a:gd name="T92" fmla="*/ 1773 w 2181"/>
                <a:gd name="T93" fmla="*/ 1015 h 1019"/>
                <a:gd name="T94" fmla="*/ 1921 w 2181"/>
                <a:gd name="T95" fmla="*/ 1015 h 1019"/>
                <a:gd name="T96" fmla="*/ 1884 w 2181"/>
                <a:gd name="T97" fmla="*/ 950 h 1019"/>
                <a:gd name="T98" fmla="*/ 2018 w 2181"/>
                <a:gd name="T99" fmla="*/ 1015 h 1019"/>
                <a:gd name="T100" fmla="*/ 2122 w 2181"/>
                <a:gd name="T101" fmla="*/ 838 h 1019"/>
                <a:gd name="T102" fmla="*/ 1950 w 2181"/>
                <a:gd name="T103" fmla="*/ 838 h 1019"/>
                <a:gd name="T104" fmla="*/ 923 w 2181"/>
                <a:gd name="T105" fmla="*/ 196 h 1019"/>
                <a:gd name="T106" fmla="*/ 1272 w 2181"/>
                <a:gd name="T107" fmla="*/ 89 h 1019"/>
                <a:gd name="T108" fmla="*/ 771 w 2181"/>
                <a:gd name="T109" fmla="*/ 212 h 1019"/>
                <a:gd name="T110" fmla="*/ 1141 w 2181"/>
                <a:gd name="T111" fmla="*/ 515 h 1019"/>
                <a:gd name="T112" fmla="*/ 743 w 2181"/>
                <a:gd name="T113" fmla="*/ 605 h 1019"/>
                <a:gd name="T114" fmla="*/ 1293 w 2181"/>
                <a:gd name="T115" fmla="*/ 49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1" h="1019">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44" name="Freeform 6">
              <a:extLst>
                <a:ext uri="{FF2B5EF4-FFF2-40B4-BE49-F238E27FC236}">
                  <a16:creationId xmlns:a16="http://schemas.microsoft.com/office/drawing/2014/main" id="{23A865D7-16EB-4A1C-9C6C-B2FB593CFD98}"/>
                </a:ext>
              </a:extLst>
            </p:cNvPr>
            <p:cNvSpPr>
              <a:spLocks noEditPoints="1"/>
            </p:cNvSpPr>
            <p:nvPr/>
          </p:nvSpPr>
          <p:spPr bwMode="auto">
            <a:xfrm>
              <a:off x="1841" y="2"/>
              <a:ext cx="4000" cy="2416"/>
            </a:xfrm>
            <a:custGeom>
              <a:avLst/>
              <a:gdLst>
                <a:gd name="T0" fmla="*/ 675 w 2309"/>
                <a:gd name="T1" fmla="*/ 743 h 1396"/>
                <a:gd name="T2" fmla="*/ 748 w 2309"/>
                <a:gd name="T3" fmla="*/ 341 h 1396"/>
                <a:gd name="T4" fmla="*/ 472 w 2309"/>
                <a:gd name="T5" fmla="*/ 195 h 1396"/>
                <a:gd name="T6" fmla="*/ 432 w 2309"/>
                <a:gd name="T7" fmla="*/ 217 h 1396"/>
                <a:gd name="T8" fmla="*/ 541 w 2309"/>
                <a:gd name="T9" fmla="*/ 1037 h 1396"/>
                <a:gd name="T10" fmla="*/ 1264 w 2309"/>
                <a:gd name="T11" fmla="*/ 1279 h 1396"/>
                <a:gd name="T12" fmla="*/ 1555 w 2309"/>
                <a:gd name="T13" fmla="*/ 429 h 1396"/>
                <a:gd name="T14" fmla="*/ 1526 w 2309"/>
                <a:gd name="T15" fmla="*/ 389 h 1396"/>
                <a:gd name="T16" fmla="*/ 1380 w 2309"/>
                <a:gd name="T17" fmla="*/ 527 h 1396"/>
                <a:gd name="T18" fmla="*/ 1152 w 2309"/>
                <a:gd name="T19" fmla="*/ 1207 h 1396"/>
                <a:gd name="T20" fmla="*/ 1131 w 2309"/>
                <a:gd name="T21" fmla="*/ 838 h 1396"/>
                <a:gd name="T22" fmla="*/ 786 w 2309"/>
                <a:gd name="T23" fmla="*/ 389 h 1396"/>
                <a:gd name="T24" fmla="*/ 755 w 2309"/>
                <a:gd name="T25" fmla="*/ 429 h 1396"/>
                <a:gd name="T26" fmla="*/ 766 w 2309"/>
                <a:gd name="T27" fmla="*/ 1046 h 1396"/>
                <a:gd name="T28" fmla="*/ 1103 w 2309"/>
                <a:gd name="T29" fmla="*/ 1270 h 1396"/>
                <a:gd name="T30" fmla="*/ 1081 w 2309"/>
                <a:gd name="T31" fmla="*/ 1095 h 1396"/>
                <a:gd name="T32" fmla="*/ 1159 w 2309"/>
                <a:gd name="T33" fmla="*/ 766 h 1396"/>
                <a:gd name="T34" fmla="*/ 1170 w 2309"/>
                <a:gd name="T35" fmla="*/ 12 h 1396"/>
                <a:gd name="T36" fmla="*/ 1127 w 2309"/>
                <a:gd name="T37" fmla="*/ 31 h 1396"/>
                <a:gd name="T38" fmla="*/ 932 w 2309"/>
                <a:gd name="T39" fmla="*/ 453 h 1396"/>
                <a:gd name="T40" fmla="*/ 1598 w 2309"/>
                <a:gd name="T41" fmla="*/ 392 h 1396"/>
                <a:gd name="T42" fmla="*/ 1592 w 2309"/>
                <a:gd name="T43" fmla="*/ 1061 h 1396"/>
                <a:gd name="T44" fmla="*/ 1892 w 2309"/>
                <a:gd name="T45" fmla="*/ 458 h 1396"/>
                <a:gd name="T46" fmla="*/ 1850 w 2309"/>
                <a:gd name="T47" fmla="*/ 192 h 1396"/>
                <a:gd name="T48" fmla="*/ 1837 w 2309"/>
                <a:gd name="T49" fmla="*/ 195 h 1396"/>
                <a:gd name="T50" fmla="*/ 1762 w 2309"/>
                <a:gd name="T51" fmla="*/ 228 h 1396"/>
                <a:gd name="T52" fmla="*/ 1586 w 2309"/>
                <a:gd name="T53" fmla="*/ 267 h 1396"/>
                <a:gd name="T54" fmla="*/ 1511 w 2309"/>
                <a:gd name="T55" fmla="*/ 52 h 1396"/>
                <a:gd name="T56" fmla="*/ 1506 w 2309"/>
                <a:gd name="T57" fmla="*/ 53 h 1396"/>
                <a:gd name="T58" fmla="*/ 1494 w 2309"/>
                <a:gd name="T59" fmla="*/ 58 h 1396"/>
                <a:gd name="T60" fmla="*/ 1408 w 2309"/>
                <a:gd name="T61" fmla="*/ 389 h 1396"/>
                <a:gd name="T62" fmla="*/ 884 w 2309"/>
                <a:gd name="T63" fmla="*/ 104 h 1396"/>
                <a:gd name="T64" fmla="*/ 815 w 2309"/>
                <a:gd name="T65" fmla="*/ 57 h 1396"/>
                <a:gd name="T66" fmla="*/ 803 w 2309"/>
                <a:gd name="T67" fmla="*/ 53 h 1396"/>
                <a:gd name="T68" fmla="*/ 772 w 2309"/>
                <a:gd name="T69" fmla="*/ 75 h 1396"/>
                <a:gd name="T70" fmla="*/ 988 w 2309"/>
                <a:gd name="T71" fmla="*/ 185 h 1396"/>
                <a:gd name="T72" fmla="*/ 219 w 2309"/>
                <a:gd name="T73" fmla="*/ 498 h 1396"/>
                <a:gd name="T74" fmla="*/ 107 w 2309"/>
                <a:gd name="T75" fmla="*/ 520 h 1396"/>
                <a:gd name="T76" fmla="*/ 388 w 2309"/>
                <a:gd name="T77" fmla="*/ 725 h 1396"/>
                <a:gd name="T78" fmla="*/ 2167 w 2309"/>
                <a:gd name="T79" fmla="*/ 499 h 1396"/>
                <a:gd name="T80" fmla="*/ 1941 w 2309"/>
                <a:gd name="T81" fmla="*/ 506 h 1396"/>
                <a:gd name="T82" fmla="*/ 2210 w 2309"/>
                <a:gd name="T83" fmla="*/ 546 h 1396"/>
                <a:gd name="T84" fmla="*/ 2274 w 2309"/>
                <a:gd name="T85" fmla="*/ 966 h 1396"/>
                <a:gd name="T86" fmla="*/ 2227 w 2309"/>
                <a:gd name="T87" fmla="*/ 935 h 1396"/>
                <a:gd name="T88" fmla="*/ 1811 w 2309"/>
                <a:gd name="T89" fmla="*/ 1061 h 1396"/>
                <a:gd name="T90" fmla="*/ 2301 w 2309"/>
                <a:gd name="T91" fmla="*/ 1040 h 1396"/>
                <a:gd name="T92" fmla="*/ 499 w 2309"/>
                <a:gd name="T93" fmla="*/ 1061 h 1396"/>
                <a:gd name="T94" fmla="*/ 18 w 2309"/>
                <a:gd name="T95" fmla="*/ 978 h 1396"/>
                <a:gd name="T96" fmla="*/ 9 w 2309"/>
                <a:gd name="T97" fmla="*/ 1041 h 1396"/>
                <a:gd name="T98" fmla="*/ 39 w 2309"/>
                <a:gd name="T99" fmla="*/ 1070 h 1396"/>
                <a:gd name="T100" fmla="*/ 499 w 2309"/>
                <a:gd name="T101" fmla="*/ 1061 h 1396"/>
                <a:gd name="T102" fmla="*/ 1699 w 2309"/>
                <a:gd name="T103" fmla="*/ 1305 h 1396"/>
                <a:gd name="T104" fmla="*/ 1519 w 2309"/>
                <a:gd name="T105" fmla="*/ 1309 h 1396"/>
                <a:gd name="T106" fmla="*/ 1212 w 2309"/>
                <a:gd name="T107" fmla="*/ 1337 h 1396"/>
                <a:gd name="T108" fmla="*/ 1305 w 2309"/>
                <a:gd name="T109" fmla="*/ 1337 h 1396"/>
                <a:gd name="T110" fmla="*/ 1881 w 2309"/>
                <a:gd name="T111" fmla="*/ 1351 h 1396"/>
                <a:gd name="T112" fmla="*/ 1091 w 2309"/>
                <a:gd name="T113" fmla="*/ 1330 h 1396"/>
                <a:gd name="T114" fmla="*/ 791 w 2309"/>
                <a:gd name="T115" fmla="*/ 1309 h 1396"/>
                <a:gd name="T116" fmla="*/ 611 w 2309"/>
                <a:gd name="T117" fmla="*/ 1305 h 1396"/>
                <a:gd name="T118" fmla="*/ 416 w 2309"/>
                <a:gd name="T119" fmla="*/ 1319 h 1396"/>
                <a:gd name="T120" fmla="*/ 787 w 2309"/>
                <a:gd name="T121" fmla="*/ 1368 h 1396"/>
                <a:gd name="T122" fmla="*/ 1088 w 2309"/>
                <a:gd name="T123" fmla="*/ 13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9" h="1396">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sp>
        <p:nvSpPr>
          <p:cNvPr id="9"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16229"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sp>
        <p:nvSpPr>
          <p:cNvPr id="16"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16229" y="4048755"/>
            <a:ext cx="4636034" cy="276999"/>
          </a:xfrm>
        </p:spPr>
        <p:txBody>
          <a:bodyPr wrap="square">
            <a:noAutofit/>
          </a:bodyPr>
          <a:lstStyle>
            <a:lvl1pPr>
              <a:defRPr sz="1800" b="0" i="0">
                <a:solidFill>
                  <a:schemeClr val="bg1"/>
                </a:solidFill>
                <a:latin typeface="Montserrat SemiBold" pitchFamily="2" charset="77"/>
              </a:defRPr>
            </a:lvl1pPr>
            <a:lvl2pPr marL="0" indent="0">
              <a:buNone/>
              <a:defRPr/>
            </a:lvl2pPr>
          </a:lstStyle>
          <a:p>
            <a:pPr lvl="0"/>
            <a:r>
              <a:rPr lang="en-US" dirty="0"/>
              <a:t>Subtitle goes here</a:t>
            </a:r>
          </a:p>
        </p:txBody>
      </p:sp>
      <p:grpSp>
        <p:nvGrpSpPr>
          <p:cNvPr id="43" name="Group 42">
            <a:extLst>
              <a:ext uri="{FF2B5EF4-FFF2-40B4-BE49-F238E27FC236}">
                <a16:creationId xmlns:a16="http://schemas.microsoft.com/office/drawing/2014/main" id="{36487694-BCE5-40E5-957D-41D10B21C04A}"/>
              </a:ext>
            </a:extLst>
          </p:cNvPr>
          <p:cNvGrpSpPr/>
          <p:nvPr userDrawn="1"/>
        </p:nvGrpSpPr>
        <p:grpSpPr>
          <a:xfrm>
            <a:off x="337062" y="365496"/>
            <a:ext cx="2576121" cy="184666"/>
            <a:chOff x="446350" y="402893"/>
            <a:chExt cx="2780477" cy="203560"/>
          </a:xfrm>
        </p:grpSpPr>
        <p:cxnSp>
          <p:nvCxnSpPr>
            <p:cNvPr id="2076" name="Straight Connector 2075">
              <a:extLst>
                <a:ext uri="{FF2B5EF4-FFF2-40B4-BE49-F238E27FC236}">
                  <a16:creationId xmlns:a16="http://schemas.microsoft.com/office/drawing/2014/main" id="{00741CFD-7DEE-490C-8563-C8C4EF3060AD}"/>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77" name="TextBox 2076">
              <a:extLst>
                <a:ext uri="{FF2B5EF4-FFF2-40B4-BE49-F238E27FC236}">
                  <a16:creationId xmlns:a16="http://schemas.microsoft.com/office/drawing/2014/main" id="{1875D8F5-C831-4AC7-AE09-4DA65EE17051}"/>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31658">
            <a:off x="7214927" y="4639128"/>
            <a:ext cx="4494728" cy="443774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4117" y="-488814"/>
            <a:ext cx="2103765" cy="207795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0154" y="5568612"/>
            <a:ext cx="2464518" cy="2433518"/>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22413" y="-2074979"/>
            <a:ext cx="3711168" cy="3664117"/>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19233E"/>
        </a:solidFill>
        <a:effectLst/>
      </p:bgPr>
    </p:bg>
    <p:spTree>
      <p:nvGrpSpPr>
        <p:cNvPr id="1" name=""/>
        <p:cNvGrpSpPr/>
        <p:nvPr/>
      </p:nvGrpSpPr>
      <p:grpSpPr>
        <a:xfrm>
          <a:off x="0" y="0"/>
          <a:ext cx="0" cy="0"/>
          <a:chOff x="0" y="0"/>
          <a:chExt cx="0" cy="0"/>
        </a:xfrm>
      </p:grpSpPr>
      <p:grpSp>
        <p:nvGrpSpPr>
          <p:cNvPr id="36" name="Group 4">
            <a:extLst>
              <a:ext uri="{FF2B5EF4-FFF2-40B4-BE49-F238E27FC236}">
                <a16:creationId xmlns:a16="http://schemas.microsoft.com/office/drawing/2014/main" id="{6F608F73-741F-6946-B641-D8427799D994}"/>
              </a:ext>
            </a:extLst>
          </p:cNvPr>
          <p:cNvGrpSpPr>
            <a:grpSpLocks noChangeAspect="1"/>
          </p:cNvGrpSpPr>
          <p:nvPr userDrawn="1"/>
        </p:nvGrpSpPr>
        <p:grpSpPr bwMode="auto">
          <a:xfrm>
            <a:off x="9185909" y="6124026"/>
            <a:ext cx="407671" cy="430903"/>
            <a:chOff x="1841" y="2"/>
            <a:chExt cx="4000" cy="4318"/>
          </a:xfrm>
          <a:solidFill>
            <a:schemeClr val="bg1"/>
          </a:solidFill>
        </p:grpSpPr>
        <p:sp>
          <p:nvSpPr>
            <p:cNvPr id="37" name="Freeform 5">
              <a:extLst>
                <a:ext uri="{FF2B5EF4-FFF2-40B4-BE49-F238E27FC236}">
                  <a16:creationId xmlns:a16="http://schemas.microsoft.com/office/drawing/2014/main" id="{EEF63556-136D-FA42-BB5B-3B1E035D183A}"/>
                </a:ext>
              </a:extLst>
            </p:cNvPr>
            <p:cNvSpPr>
              <a:spLocks noEditPoints="1"/>
            </p:cNvSpPr>
            <p:nvPr/>
          </p:nvSpPr>
          <p:spPr bwMode="auto">
            <a:xfrm>
              <a:off x="1972" y="2556"/>
              <a:ext cx="3779" cy="1764"/>
            </a:xfrm>
            <a:custGeom>
              <a:avLst/>
              <a:gdLst>
                <a:gd name="T0" fmla="*/ 1845 w 2181"/>
                <a:gd name="T1" fmla="*/ 700 h 1019"/>
                <a:gd name="T2" fmla="*/ 2181 w 2181"/>
                <a:gd name="T3" fmla="*/ 15 h 1019"/>
                <a:gd name="T4" fmla="*/ 1814 w 2181"/>
                <a:gd name="T5" fmla="*/ 15 h 1019"/>
                <a:gd name="T6" fmla="*/ 1459 w 2181"/>
                <a:gd name="T7" fmla="*/ 15 h 1019"/>
                <a:gd name="T8" fmla="*/ 1634 w 2181"/>
                <a:gd name="T9" fmla="*/ 700 h 1019"/>
                <a:gd name="T10" fmla="*/ 701 w 2181"/>
                <a:gd name="T11" fmla="*/ 700 h 1019"/>
                <a:gd name="T12" fmla="*/ 547 w 2181"/>
                <a:gd name="T13" fmla="*/ 453 h 1019"/>
                <a:gd name="T14" fmla="*/ 16 w 2181"/>
                <a:gd name="T15" fmla="*/ 700 h 1019"/>
                <a:gd name="T16" fmla="*/ 108 w 2181"/>
                <a:gd name="T17" fmla="*/ 929 h 1019"/>
                <a:gd name="T18" fmla="*/ 111 w 2181"/>
                <a:gd name="T19" fmla="*/ 985 h 1019"/>
                <a:gd name="T20" fmla="*/ 108 w 2181"/>
                <a:gd name="T21" fmla="*/ 834 h 1019"/>
                <a:gd name="T22" fmla="*/ 109 w 2181"/>
                <a:gd name="T23" fmla="*/ 800 h 1019"/>
                <a:gd name="T24" fmla="*/ 110 w 2181"/>
                <a:gd name="T25" fmla="*/ 1019 h 1019"/>
                <a:gd name="T26" fmla="*/ 108 w 2181"/>
                <a:gd name="T27" fmla="*/ 897 h 1019"/>
                <a:gd name="T28" fmla="*/ 221 w 2181"/>
                <a:gd name="T29" fmla="*/ 909 h 1019"/>
                <a:gd name="T30" fmla="*/ 442 w 2181"/>
                <a:gd name="T31" fmla="*/ 909 h 1019"/>
                <a:gd name="T32" fmla="*/ 403 w 2181"/>
                <a:gd name="T33" fmla="*/ 910 h 1019"/>
                <a:gd name="T34" fmla="*/ 260 w 2181"/>
                <a:gd name="T35" fmla="*/ 909 h 1019"/>
                <a:gd name="T36" fmla="*/ 403 w 2181"/>
                <a:gd name="T37" fmla="*/ 910 h 1019"/>
                <a:gd name="T38" fmla="*/ 440 w 2181"/>
                <a:gd name="T39" fmla="*/ 803 h 1019"/>
                <a:gd name="T40" fmla="*/ 649 w 2181"/>
                <a:gd name="T41" fmla="*/ 803 h 1019"/>
                <a:gd name="T42" fmla="*/ 711 w 2181"/>
                <a:gd name="T43" fmla="*/ 925 h 1019"/>
                <a:gd name="T44" fmla="*/ 711 w 2181"/>
                <a:gd name="T45" fmla="*/ 892 h 1019"/>
                <a:gd name="T46" fmla="*/ 831 w 2181"/>
                <a:gd name="T47" fmla="*/ 803 h 1019"/>
                <a:gd name="T48" fmla="*/ 833 w 2181"/>
                <a:gd name="T49" fmla="*/ 1015 h 1019"/>
                <a:gd name="T50" fmla="*/ 711 w 2181"/>
                <a:gd name="T51" fmla="*/ 925 h 1019"/>
                <a:gd name="T52" fmla="*/ 1024 w 2181"/>
                <a:gd name="T53" fmla="*/ 825 h 1019"/>
                <a:gd name="T54" fmla="*/ 869 w 2181"/>
                <a:gd name="T55" fmla="*/ 1015 h 1019"/>
                <a:gd name="T56" fmla="*/ 952 w 2181"/>
                <a:gd name="T57" fmla="*/ 942 h 1019"/>
                <a:gd name="T58" fmla="*/ 991 w 2181"/>
                <a:gd name="T59" fmla="*/ 935 h 1019"/>
                <a:gd name="T60" fmla="*/ 906 w 2181"/>
                <a:gd name="T61" fmla="*/ 837 h 1019"/>
                <a:gd name="T62" fmla="*/ 1004 w 2181"/>
                <a:gd name="T63" fmla="*/ 873 h 1019"/>
                <a:gd name="T64" fmla="*/ 1223 w 2181"/>
                <a:gd name="T65" fmla="*/ 950 h 1019"/>
                <a:gd name="T66" fmla="*/ 1075 w 2181"/>
                <a:gd name="T67" fmla="*/ 1015 h 1019"/>
                <a:gd name="T68" fmla="*/ 1228 w 2181"/>
                <a:gd name="T69" fmla="*/ 1015 h 1019"/>
                <a:gd name="T70" fmla="*/ 1223 w 2181"/>
                <a:gd name="T71" fmla="*/ 803 h 1019"/>
                <a:gd name="T72" fmla="*/ 1337 w 2181"/>
                <a:gd name="T73" fmla="*/ 803 h 1019"/>
                <a:gd name="T74" fmla="*/ 1334 w 2181"/>
                <a:gd name="T75" fmla="*/ 1015 h 1019"/>
                <a:gd name="T76" fmla="*/ 1401 w 2181"/>
                <a:gd name="T77" fmla="*/ 963 h 1019"/>
                <a:gd name="T78" fmla="*/ 1505 w 2181"/>
                <a:gd name="T79" fmla="*/ 1015 h 1019"/>
                <a:gd name="T80" fmla="*/ 1401 w 2181"/>
                <a:gd name="T81" fmla="*/ 904 h 1019"/>
                <a:gd name="T82" fmla="*/ 1684 w 2181"/>
                <a:gd name="T83" fmla="*/ 892 h 1019"/>
                <a:gd name="T84" fmla="*/ 1698 w 2181"/>
                <a:gd name="T85" fmla="*/ 837 h 1019"/>
                <a:gd name="T86" fmla="*/ 1541 w 2181"/>
                <a:gd name="T87" fmla="*/ 1015 h 1019"/>
                <a:gd name="T88" fmla="*/ 1578 w 2181"/>
                <a:gd name="T89" fmla="*/ 982 h 1019"/>
                <a:gd name="T90" fmla="*/ 1771 w 2181"/>
                <a:gd name="T91" fmla="*/ 803 h 1019"/>
                <a:gd name="T92" fmla="*/ 1773 w 2181"/>
                <a:gd name="T93" fmla="*/ 1015 h 1019"/>
                <a:gd name="T94" fmla="*/ 1921 w 2181"/>
                <a:gd name="T95" fmla="*/ 1015 h 1019"/>
                <a:gd name="T96" fmla="*/ 1884 w 2181"/>
                <a:gd name="T97" fmla="*/ 950 h 1019"/>
                <a:gd name="T98" fmla="*/ 2018 w 2181"/>
                <a:gd name="T99" fmla="*/ 1015 h 1019"/>
                <a:gd name="T100" fmla="*/ 2122 w 2181"/>
                <a:gd name="T101" fmla="*/ 838 h 1019"/>
                <a:gd name="T102" fmla="*/ 1950 w 2181"/>
                <a:gd name="T103" fmla="*/ 838 h 1019"/>
                <a:gd name="T104" fmla="*/ 923 w 2181"/>
                <a:gd name="T105" fmla="*/ 196 h 1019"/>
                <a:gd name="T106" fmla="*/ 1272 w 2181"/>
                <a:gd name="T107" fmla="*/ 89 h 1019"/>
                <a:gd name="T108" fmla="*/ 771 w 2181"/>
                <a:gd name="T109" fmla="*/ 212 h 1019"/>
                <a:gd name="T110" fmla="*/ 1141 w 2181"/>
                <a:gd name="T111" fmla="*/ 515 h 1019"/>
                <a:gd name="T112" fmla="*/ 743 w 2181"/>
                <a:gd name="T113" fmla="*/ 605 h 1019"/>
                <a:gd name="T114" fmla="*/ 1293 w 2181"/>
                <a:gd name="T115" fmla="*/ 49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1" h="1019">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38" name="Freeform 6">
              <a:extLst>
                <a:ext uri="{FF2B5EF4-FFF2-40B4-BE49-F238E27FC236}">
                  <a16:creationId xmlns:a16="http://schemas.microsoft.com/office/drawing/2014/main" id="{DDD716A6-8BCF-6848-84E2-A6A085F33216}"/>
                </a:ext>
              </a:extLst>
            </p:cNvPr>
            <p:cNvSpPr>
              <a:spLocks noEditPoints="1"/>
            </p:cNvSpPr>
            <p:nvPr/>
          </p:nvSpPr>
          <p:spPr bwMode="auto">
            <a:xfrm>
              <a:off x="1841" y="2"/>
              <a:ext cx="4000" cy="2416"/>
            </a:xfrm>
            <a:custGeom>
              <a:avLst/>
              <a:gdLst>
                <a:gd name="T0" fmla="*/ 675 w 2309"/>
                <a:gd name="T1" fmla="*/ 743 h 1396"/>
                <a:gd name="T2" fmla="*/ 748 w 2309"/>
                <a:gd name="T3" fmla="*/ 341 h 1396"/>
                <a:gd name="T4" fmla="*/ 472 w 2309"/>
                <a:gd name="T5" fmla="*/ 195 h 1396"/>
                <a:gd name="T6" fmla="*/ 432 w 2309"/>
                <a:gd name="T7" fmla="*/ 217 h 1396"/>
                <a:gd name="T8" fmla="*/ 541 w 2309"/>
                <a:gd name="T9" fmla="*/ 1037 h 1396"/>
                <a:gd name="T10" fmla="*/ 1264 w 2309"/>
                <a:gd name="T11" fmla="*/ 1279 h 1396"/>
                <a:gd name="T12" fmla="*/ 1555 w 2309"/>
                <a:gd name="T13" fmla="*/ 429 h 1396"/>
                <a:gd name="T14" fmla="*/ 1526 w 2309"/>
                <a:gd name="T15" fmla="*/ 389 h 1396"/>
                <a:gd name="T16" fmla="*/ 1380 w 2309"/>
                <a:gd name="T17" fmla="*/ 527 h 1396"/>
                <a:gd name="T18" fmla="*/ 1152 w 2309"/>
                <a:gd name="T19" fmla="*/ 1207 h 1396"/>
                <a:gd name="T20" fmla="*/ 1131 w 2309"/>
                <a:gd name="T21" fmla="*/ 838 h 1396"/>
                <a:gd name="T22" fmla="*/ 786 w 2309"/>
                <a:gd name="T23" fmla="*/ 389 h 1396"/>
                <a:gd name="T24" fmla="*/ 755 w 2309"/>
                <a:gd name="T25" fmla="*/ 429 h 1396"/>
                <a:gd name="T26" fmla="*/ 766 w 2309"/>
                <a:gd name="T27" fmla="*/ 1046 h 1396"/>
                <a:gd name="T28" fmla="*/ 1103 w 2309"/>
                <a:gd name="T29" fmla="*/ 1270 h 1396"/>
                <a:gd name="T30" fmla="*/ 1081 w 2309"/>
                <a:gd name="T31" fmla="*/ 1095 h 1396"/>
                <a:gd name="T32" fmla="*/ 1159 w 2309"/>
                <a:gd name="T33" fmla="*/ 766 h 1396"/>
                <a:gd name="T34" fmla="*/ 1170 w 2309"/>
                <a:gd name="T35" fmla="*/ 12 h 1396"/>
                <a:gd name="T36" fmla="*/ 1127 w 2309"/>
                <a:gd name="T37" fmla="*/ 31 h 1396"/>
                <a:gd name="T38" fmla="*/ 932 w 2309"/>
                <a:gd name="T39" fmla="*/ 453 h 1396"/>
                <a:gd name="T40" fmla="*/ 1598 w 2309"/>
                <a:gd name="T41" fmla="*/ 392 h 1396"/>
                <a:gd name="T42" fmla="*/ 1592 w 2309"/>
                <a:gd name="T43" fmla="*/ 1061 h 1396"/>
                <a:gd name="T44" fmla="*/ 1892 w 2309"/>
                <a:gd name="T45" fmla="*/ 458 h 1396"/>
                <a:gd name="T46" fmla="*/ 1850 w 2309"/>
                <a:gd name="T47" fmla="*/ 192 h 1396"/>
                <a:gd name="T48" fmla="*/ 1837 w 2309"/>
                <a:gd name="T49" fmla="*/ 195 h 1396"/>
                <a:gd name="T50" fmla="*/ 1762 w 2309"/>
                <a:gd name="T51" fmla="*/ 228 h 1396"/>
                <a:gd name="T52" fmla="*/ 1586 w 2309"/>
                <a:gd name="T53" fmla="*/ 267 h 1396"/>
                <a:gd name="T54" fmla="*/ 1511 w 2309"/>
                <a:gd name="T55" fmla="*/ 52 h 1396"/>
                <a:gd name="T56" fmla="*/ 1506 w 2309"/>
                <a:gd name="T57" fmla="*/ 53 h 1396"/>
                <a:gd name="T58" fmla="*/ 1494 w 2309"/>
                <a:gd name="T59" fmla="*/ 58 h 1396"/>
                <a:gd name="T60" fmla="*/ 1408 w 2309"/>
                <a:gd name="T61" fmla="*/ 389 h 1396"/>
                <a:gd name="T62" fmla="*/ 884 w 2309"/>
                <a:gd name="T63" fmla="*/ 104 h 1396"/>
                <a:gd name="T64" fmla="*/ 815 w 2309"/>
                <a:gd name="T65" fmla="*/ 57 h 1396"/>
                <a:gd name="T66" fmla="*/ 803 w 2309"/>
                <a:gd name="T67" fmla="*/ 53 h 1396"/>
                <a:gd name="T68" fmla="*/ 772 w 2309"/>
                <a:gd name="T69" fmla="*/ 75 h 1396"/>
                <a:gd name="T70" fmla="*/ 988 w 2309"/>
                <a:gd name="T71" fmla="*/ 185 h 1396"/>
                <a:gd name="T72" fmla="*/ 219 w 2309"/>
                <a:gd name="T73" fmla="*/ 498 h 1396"/>
                <a:gd name="T74" fmla="*/ 107 w 2309"/>
                <a:gd name="T75" fmla="*/ 520 h 1396"/>
                <a:gd name="T76" fmla="*/ 388 w 2309"/>
                <a:gd name="T77" fmla="*/ 725 h 1396"/>
                <a:gd name="T78" fmla="*/ 2167 w 2309"/>
                <a:gd name="T79" fmla="*/ 499 h 1396"/>
                <a:gd name="T80" fmla="*/ 1941 w 2309"/>
                <a:gd name="T81" fmla="*/ 506 h 1396"/>
                <a:gd name="T82" fmla="*/ 2210 w 2309"/>
                <a:gd name="T83" fmla="*/ 546 h 1396"/>
                <a:gd name="T84" fmla="*/ 2274 w 2309"/>
                <a:gd name="T85" fmla="*/ 966 h 1396"/>
                <a:gd name="T86" fmla="*/ 2227 w 2309"/>
                <a:gd name="T87" fmla="*/ 935 h 1396"/>
                <a:gd name="T88" fmla="*/ 1811 w 2309"/>
                <a:gd name="T89" fmla="*/ 1061 h 1396"/>
                <a:gd name="T90" fmla="*/ 2301 w 2309"/>
                <a:gd name="T91" fmla="*/ 1040 h 1396"/>
                <a:gd name="T92" fmla="*/ 499 w 2309"/>
                <a:gd name="T93" fmla="*/ 1061 h 1396"/>
                <a:gd name="T94" fmla="*/ 18 w 2309"/>
                <a:gd name="T95" fmla="*/ 978 h 1396"/>
                <a:gd name="T96" fmla="*/ 9 w 2309"/>
                <a:gd name="T97" fmla="*/ 1041 h 1396"/>
                <a:gd name="T98" fmla="*/ 39 w 2309"/>
                <a:gd name="T99" fmla="*/ 1070 h 1396"/>
                <a:gd name="T100" fmla="*/ 499 w 2309"/>
                <a:gd name="T101" fmla="*/ 1061 h 1396"/>
                <a:gd name="T102" fmla="*/ 1699 w 2309"/>
                <a:gd name="T103" fmla="*/ 1305 h 1396"/>
                <a:gd name="T104" fmla="*/ 1519 w 2309"/>
                <a:gd name="T105" fmla="*/ 1309 h 1396"/>
                <a:gd name="T106" fmla="*/ 1212 w 2309"/>
                <a:gd name="T107" fmla="*/ 1337 h 1396"/>
                <a:gd name="T108" fmla="*/ 1305 w 2309"/>
                <a:gd name="T109" fmla="*/ 1337 h 1396"/>
                <a:gd name="T110" fmla="*/ 1881 w 2309"/>
                <a:gd name="T111" fmla="*/ 1351 h 1396"/>
                <a:gd name="T112" fmla="*/ 1091 w 2309"/>
                <a:gd name="T113" fmla="*/ 1330 h 1396"/>
                <a:gd name="T114" fmla="*/ 791 w 2309"/>
                <a:gd name="T115" fmla="*/ 1309 h 1396"/>
                <a:gd name="T116" fmla="*/ 611 w 2309"/>
                <a:gd name="T117" fmla="*/ 1305 h 1396"/>
                <a:gd name="T118" fmla="*/ 416 w 2309"/>
                <a:gd name="T119" fmla="*/ 1319 h 1396"/>
                <a:gd name="T120" fmla="*/ 787 w 2309"/>
                <a:gd name="T121" fmla="*/ 1368 h 1396"/>
                <a:gd name="T122" fmla="*/ 1088 w 2309"/>
                <a:gd name="T123" fmla="*/ 13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9" h="1396">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sp>
        <p:nvSpPr>
          <p:cNvPr id="39"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bg1"/>
                </a:solidFill>
                <a:latin typeface="Montserrat Light" pitchFamily="2" charset="77"/>
              </a:defRPr>
            </a:lvl1pPr>
          </a:lstStyle>
          <a:p>
            <a:r>
              <a:rPr lang="en-US" dirty="0"/>
              <a:t>Page </a:t>
            </a:r>
            <a:fld id="{9B9BA90C-EAA5-9446-B68C-B7124104B36D}" type="slidenum">
              <a:rPr lang="en-US" smtClean="0"/>
              <a:pPr/>
              <a:t>‹#›</a:t>
            </a:fld>
            <a:endParaRPr lang="en-US" dirty="0"/>
          </a:p>
        </p:txBody>
      </p:sp>
      <p:sp>
        <p:nvSpPr>
          <p:cNvPr id="2"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316228" y="668773"/>
            <a:ext cx="4637507" cy="498470"/>
          </a:xfrm>
        </p:spPr>
        <p:txBody>
          <a:bodyPr>
            <a:noAutofit/>
          </a:bodyPr>
          <a:lstStyle>
            <a:lvl1pPr>
              <a:defRPr>
                <a:solidFill>
                  <a:schemeClr val="bg1"/>
                </a:solidFill>
              </a:defRPr>
            </a:lvl1pPr>
          </a:lstStyle>
          <a:p>
            <a:r>
              <a:rPr lang="en-US" dirty="0"/>
              <a:t>Agenda slide</a:t>
            </a:r>
            <a:endParaRPr lang="en-AU" dirty="0"/>
          </a:p>
        </p:txBody>
      </p:sp>
      <p:sp>
        <p:nvSpPr>
          <p:cNvPr id="32"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316228" y="1175566"/>
            <a:ext cx="4636034" cy="276999"/>
          </a:xfrm>
        </p:spPr>
        <p:txBody>
          <a:bodyPr wrap="square">
            <a:noAutofit/>
          </a:bodyPr>
          <a:lstStyle>
            <a:lvl1pPr>
              <a:defRPr sz="18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44" name="Content Placeholder 4"/>
          <p:cNvSpPr>
            <a:spLocks noGrp="1"/>
          </p:cNvSpPr>
          <p:nvPr>
            <p:ph sz="quarter" idx="18" hasCustomPrompt="1"/>
          </p:nvPr>
        </p:nvSpPr>
        <p:spPr>
          <a:xfrm>
            <a:off x="315913" y="1881188"/>
            <a:ext cx="9267825" cy="4030662"/>
          </a:xfrm>
        </p:spPr>
        <p:txBody>
          <a:bodyPr/>
          <a:lstStyle>
            <a:lvl1pPr marL="0" marR="0" indent="0" algn="l" defTabSz="914374" rtl="0" eaLnBrk="1" fontAlgn="auto" latinLnBrk="0" hangingPunct="1">
              <a:lnSpc>
                <a:spcPct val="120000"/>
              </a:lnSpc>
              <a:spcBef>
                <a:spcPts val="0"/>
              </a:spcBef>
              <a:spcAft>
                <a:spcPts val="800"/>
              </a:spcAft>
              <a:buClrTx/>
              <a:buSzTx/>
              <a:buFont typeface="Arial" charset="0"/>
              <a:buNone/>
              <a:tabLst/>
              <a:defRPr>
                <a:solidFill>
                  <a:schemeClr val="bg1"/>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bg1"/>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bg1"/>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bg1"/>
                </a:solidFill>
              </a:defRPr>
            </a:lvl4pPr>
            <a:lvl5pPr>
              <a:defRPr>
                <a:solidFill>
                  <a:schemeClr val="bg1"/>
                </a:solidFill>
              </a:defRPr>
            </a:lvl5pPr>
          </a:lstStyle>
          <a:p>
            <a:pPr lvl="0"/>
            <a:r>
              <a:rPr lang="en-US" dirty="0" smtClean="0"/>
              <a:t>Montserrat Medium Point Size 14</a:t>
            </a:r>
          </a:p>
          <a:p>
            <a:pPr lvl="1"/>
            <a:r>
              <a:rPr lang="en-US" dirty="0" smtClean="0"/>
              <a:t>Montserrat Medium Point Size 14</a:t>
            </a:r>
          </a:p>
          <a:p>
            <a:pPr lvl="2"/>
            <a:r>
              <a:rPr lang="en-US" dirty="0" smtClean="0"/>
              <a:t>Montserrat Medium Point Size 12</a:t>
            </a:r>
          </a:p>
          <a:p>
            <a:pPr lvl="3"/>
            <a:r>
              <a:rPr lang="en-US" dirty="0" smtClean="0"/>
              <a:t>Montserrat Light Point Size 12</a:t>
            </a:r>
          </a:p>
        </p:txBody>
      </p:sp>
      <p:grpSp>
        <p:nvGrpSpPr>
          <p:cNvPr id="18" name="Group 17">
            <a:extLst>
              <a:ext uri="{FF2B5EF4-FFF2-40B4-BE49-F238E27FC236}">
                <a16:creationId xmlns:a16="http://schemas.microsoft.com/office/drawing/2014/main" id="{77346632-EFE4-F840-8F92-83FA6363A404}"/>
              </a:ext>
            </a:extLst>
          </p:cNvPr>
          <p:cNvGrpSpPr/>
          <p:nvPr userDrawn="1"/>
        </p:nvGrpSpPr>
        <p:grpSpPr>
          <a:xfrm>
            <a:off x="337062" y="365496"/>
            <a:ext cx="2576121" cy="184666"/>
            <a:chOff x="446350" y="402893"/>
            <a:chExt cx="2780477" cy="203560"/>
          </a:xfrm>
        </p:grpSpPr>
        <p:cxnSp>
          <p:nvCxnSpPr>
            <p:cNvPr id="19" name="Straight Connector 18">
              <a:extLst>
                <a:ext uri="{FF2B5EF4-FFF2-40B4-BE49-F238E27FC236}">
                  <a16:creationId xmlns:a16="http://schemas.microsoft.com/office/drawing/2014/main" id="{BC913C52-0751-BC4D-A716-67C521725C4C}"/>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385F729-539D-F848-B304-C18B0623A65C}"/>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31658">
            <a:off x="5621845" y="5781660"/>
            <a:ext cx="3416076" cy="3372767"/>
          </a:xfrm>
          <a:prstGeom prst="rect">
            <a:avLst/>
          </a:prstGeom>
        </p:spPr>
      </p:pic>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682909" y="6188899"/>
            <a:ext cx="1175227" cy="1160807"/>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18183" y="-777322"/>
            <a:ext cx="2128082" cy="2101314"/>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50050" y="-2675411"/>
            <a:ext cx="3835859" cy="3787227"/>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mod="1">
    <p:ext uri="{DCECCB84-F9BA-43D5-87BE-67443E8EF086}">
      <p15:sldGuideLst xmlns:p15="http://schemas.microsoft.com/office/powerpoint/2012/main">
        <p15:guide id="1" orient="horz" pos="37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umn Content">
    <p:bg>
      <p:bgPr>
        <a:solidFill>
          <a:schemeClr val="bg1"/>
        </a:solidFill>
        <a:effectLst/>
      </p:bgPr>
    </p:bg>
    <p:spTree>
      <p:nvGrpSpPr>
        <p:cNvPr id="1" name=""/>
        <p:cNvGrpSpPr/>
        <p:nvPr/>
      </p:nvGrpSpPr>
      <p:grpSpPr>
        <a:xfrm>
          <a:off x="0" y="0"/>
          <a:ext cx="0" cy="0"/>
          <a:chOff x="0" y="0"/>
          <a:chExt cx="0" cy="0"/>
        </a:xfrm>
      </p:grpSpPr>
      <p:sp>
        <p:nvSpPr>
          <p:cNvPr id="15" name="Footer Placeholder 3">
            <a:extLst>
              <a:ext uri="{FF2B5EF4-FFF2-40B4-BE49-F238E27FC236}">
                <a16:creationId xmlns:a16="http://schemas.microsoft.com/office/drawing/2014/main" id="{2E84D184-0E36-4D4E-BB2E-2CD914E38942}"/>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Page </a:t>
            </a:r>
            <a:fld id="{9B9BA90C-EAA5-9446-B68C-B7124104B36D}" type="slidenum">
              <a:rPr lang="en-US" smtClean="0"/>
              <a:pPr/>
              <a:t>‹#›</a:t>
            </a:fld>
            <a:endParaRPr lang="en-US" dirty="0"/>
          </a:p>
        </p:txBody>
      </p:sp>
      <p:sp>
        <p:nvSpPr>
          <p:cNvPr id="2" name="Title 1">
            <a:extLst>
              <a:ext uri="{FF2B5EF4-FFF2-40B4-BE49-F238E27FC236}">
                <a16:creationId xmlns:a16="http://schemas.microsoft.com/office/drawing/2014/main" id="{230DD9A7-09FE-4E1B-A672-CED018A0372F}"/>
              </a:ext>
            </a:extLst>
          </p:cNvPr>
          <p:cNvSpPr>
            <a:spLocks noGrp="1"/>
          </p:cNvSpPr>
          <p:nvPr>
            <p:ph type="title"/>
          </p:nvPr>
        </p:nvSpPr>
        <p:spPr/>
        <p:txBody>
          <a:bodyPr>
            <a:noAutofit/>
          </a:bodyPr>
          <a:lstStyle>
            <a:lvl1pPr>
              <a:defRPr>
                <a:solidFill>
                  <a:schemeClr val="tx2"/>
                </a:solidFill>
              </a:defRPr>
            </a:lvl1pPr>
          </a:lstStyle>
          <a:p>
            <a:r>
              <a:rPr lang="en-US" smtClean="0"/>
              <a:t>Click to edit Master title style</a:t>
            </a:r>
            <a:endParaRPr lang="en-AU" dirty="0"/>
          </a:p>
        </p:txBody>
      </p:sp>
      <p:sp>
        <p:nvSpPr>
          <p:cNvPr id="16"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16227" y="1175566"/>
            <a:ext cx="9290109" cy="276999"/>
          </a:xfrm>
        </p:spPr>
        <p:txBody>
          <a:bodyPr wrap="square">
            <a:noAutofit/>
          </a:bodyPr>
          <a:lstStyle>
            <a:lvl1pPr>
              <a:defRPr sz="18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1"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316227" y="1881187"/>
            <a:ext cx="9268179"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grpSp>
        <p:nvGrpSpPr>
          <p:cNvPr id="32" name="Group 31">
            <a:extLst>
              <a:ext uri="{FF2B5EF4-FFF2-40B4-BE49-F238E27FC236}">
                <a16:creationId xmlns:a16="http://schemas.microsoft.com/office/drawing/2014/main" id="{29C2C0D5-A346-2643-9D8C-8C22D5D50C6E}"/>
              </a:ext>
            </a:extLst>
          </p:cNvPr>
          <p:cNvGrpSpPr/>
          <p:nvPr userDrawn="1"/>
        </p:nvGrpSpPr>
        <p:grpSpPr>
          <a:xfrm>
            <a:off x="337062" y="365496"/>
            <a:ext cx="2576121" cy="184666"/>
            <a:chOff x="446350" y="402893"/>
            <a:chExt cx="2780477" cy="203560"/>
          </a:xfrm>
        </p:grpSpPr>
        <p:cxnSp>
          <p:nvCxnSpPr>
            <p:cNvPr id="33" name="Straight Connector 32">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74AE827-7224-224D-825A-55775AA3B745}"/>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31658">
            <a:off x="5828843" y="5712680"/>
            <a:ext cx="3050081" cy="3011410"/>
          </a:xfrm>
          <a:prstGeom prst="rect">
            <a:avLst/>
          </a:prstGeom>
        </p:spPr>
      </p:pic>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2244" y="6102408"/>
            <a:ext cx="1976143" cy="1951286"/>
          </a:xfrm>
          <a:prstGeom prst="rect">
            <a:avLst/>
          </a:prstGeom>
        </p:spPr>
      </p:pic>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7794" y="-2861078"/>
            <a:ext cx="3575178" cy="3529851"/>
          </a:xfrm>
          <a:prstGeom prst="rect">
            <a:avLst/>
          </a:prstGeom>
        </p:spPr>
      </p:pic>
    </p:spTree>
    <p:extLst>
      <p:ext uri="{BB962C8B-B14F-4D97-AF65-F5344CB8AC3E}">
        <p14:creationId xmlns:p14="http://schemas.microsoft.com/office/powerpoint/2010/main" val="2167686015"/>
      </p:ext>
    </p:extLst>
  </p:cSld>
  <p:clrMapOvr>
    <a:masterClrMapping/>
  </p:clrMapOvr>
  <p:transition>
    <p:fade/>
  </p:transition>
  <p:extLst mod="1">
    <p:ext uri="{DCECCB84-F9BA-43D5-87BE-67443E8EF086}">
      <p15:sldGuideLst xmlns:p15="http://schemas.microsoft.com/office/powerpoint/2012/main">
        <p15:guide id="1" orient="horz" pos="37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8" name="Footer Placeholder 3">
            <a:extLst>
              <a:ext uri="{FF2B5EF4-FFF2-40B4-BE49-F238E27FC236}">
                <a16:creationId xmlns:a16="http://schemas.microsoft.com/office/drawing/2014/main" id="{6D938D5A-7424-0143-BFE0-7A42485AF851}"/>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Page </a:t>
            </a:r>
            <a:fld id="{9B9BA90C-EAA5-9446-B68C-B7124104B36D}" type="slidenum">
              <a:rPr lang="en-US" smtClean="0"/>
              <a:pPr/>
              <a:t>‹#›</a:t>
            </a:fld>
            <a:endParaRPr lang="en-US" dirty="0"/>
          </a:p>
        </p:txBody>
      </p:sp>
      <p:sp>
        <p:nvSpPr>
          <p:cNvPr id="2" name="Title 1">
            <a:extLst>
              <a:ext uri="{FF2B5EF4-FFF2-40B4-BE49-F238E27FC236}">
                <a16:creationId xmlns:a16="http://schemas.microsoft.com/office/drawing/2014/main" id="{230DD9A7-09FE-4E1B-A672-CED018A0372F}"/>
              </a:ext>
            </a:extLst>
          </p:cNvPr>
          <p:cNvSpPr>
            <a:spLocks noGrp="1"/>
          </p:cNvSpPr>
          <p:nvPr>
            <p:ph type="title"/>
          </p:nvPr>
        </p:nvSpPr>
        <p:spPr/>
        <p:txBody>
          <a:bodyPr>
            <a:noAutofit/>
          </a:bodyPr>
          <a:lstStyle>
            <a:lvl1pPr>
              <a:defRPr>
                <a:solidFill>
                  <a:schemeClr val="tx2"/>
                </a:solidFill>
              </a:defRPr>
            </a:lvl1pPr>
          </a:lstStyle>
          <a:p>
            <a:r>
              <a:rPr lang="en-US" smtClean="0"/>
              <a:t>Click to edit Master title style</a:t>
            </a:r>
            <a:endParaRPr lang="en-AU" dirty="0"/>
          </a:p>
        </p:txBody>
      </p:sp>
      <p:sp>
        <p:nvSpPr>
          <p:cNvPr id="20" name="Text Placeholder 2078">
            <a:extLst>
              <a:ext uri="{FF2B5EF4-FFF2-40B4-BE49-F238E27FC236}">
                <a16:creationId xmlns:a16="http://schemas.microsoft.com/office/drawing/2014/main" id="{7C970063-30E0-2145-B5EC-FC65EB533C0E}"/>
              </a:ext>
            </a:extLst>
          </p:cNvPr>
          <p:cNvSpPr>
            <a:spLocks noGrp="1"/>
          </p:cNvSpPr>
          <p:nvPr>
            <p:ph type="body" sz="quarter" idx="16" hasCustomPrompt="1"/>
          </p:nvPr>
        </p:nvSpPr>
        <p:spPr>
          <a:xfrm>
            <a:off x="316227" y="1175566"/>
            <a:ext cx="9290109" cy="276999"/>
          </a:xfrm>
        </p:spPr>
        <p:txBody>
          <a:bodyPr wrap="square">
            <a:noAutofit/>
          </a:bodyPr>
          <a:lstStyle>
            <a:lvl1pPr>
              <a:defRPr sz="18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1"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316229" y="1881187"/>
            <a:ext cx="4470000"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sp>
        <p:nvSpPr>
          <p:cNvPr id="6" name="Content Placeholder 10">
            <a:extLst>
              <a:ext uri="{FF2B5EF4-FFF2-40B4-BE49-F238E27FC236}">
                <a16:creationId xmlns:a16="http://schemas.microsoft.com/office/drawing/2014/main" id="{01DDF432-B9B5-4DE1-B08C-F223EAD1B176}"/>
              </a:ext>
            </a:extLst>
          </p:cNvPr>
          <p:cNvSpPr>
            <a:spLocks noGrp="1"/>
          </p:cNvSpPr>
          <p:nvPr>
            <p:ph sz="quarter" idx="15" hasCustomPrompt="1"/>
          </p:nvPr>
        </p:nvSpPr>
        <p:spPr>
          <a:xfrm>
            <a:off x="5116998" y="1881187"/>
            <a:ext cx="4470000"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grpSp>
        <p:nvGrpSpPr>
          <p:cNvPr id="43" name="Group 42">
            <a:extLst>
              <a:ext uri="{FF2B5EF4-FFF2-40B4-BE49-F238E27FC236}">
                <a16:creationId xmlns:a16="http://schemas.microsoft.com/office/drawing/2014/main" id="{0C291F29-2F98-BD4D-B042-0C72D579864D}"/>
              </a:ext>
            </a:extLst>
          </p:cNvPr>
          <p:cNvGrpSpPr/>
          <p:nvPr userDrawn="1"/>
        </p:nvGrpSpPr>
        <p:grpSpPr>
          <a:xfrm>
            <a:off x="337062" y="365496"/>
            <a:ext cx="2576121" cy="184666"/>
            <a:chOff x="446350" y="402893"/>
            <a:chExt cx="2780477" cy="203560"/>
          </a:xfrm>
        </p:grpSpPr>
        <p:cxnSp>
          <p:nvCxnSpPr>
            <p:cNvPr id="44" name="Straight Connector 43">
              <a:extLst>
                <a:ext uri="{FF2B5EF4-FFF2-40B4-BE49-F238E27FC236}">
                  <a16:creationId xmlns:a16="http://schemas.microsoft.com/office/drawing/2014/main" id="{DEF174A2-A12A-574C-A29E-3FE1A83AA8A7}"/>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A29AAED-C026-A74D-986A-D99794BFEDDD}"/>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200" y="6136263"/>
            <a:ext cx="3127222" cy="3087886"/>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5517" y="-1479217"/>
            <a:ext cx="2570841" cy="2192687"/>
          </a:xfrm>
          <a:prstGeom prst="rect">
            <a:avLst/>
          </a:prstGeom>
        </p:spPr>
      </p:pic>
      <p:pic>
        <p:nvPicPr>
          <p:cNvPr id="25" name="Pictur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231658">
            <a:off x="9717507" y="1796955"/>
            <a:ext cx="4255961" cy="4202003"/>
          </a:xfrm>
          <a:prstGeom prst="rect">
            <a:avLst/>
          </a:prstGeom>
        </p:spPr>
      </p:pic>
    </p:spTree>
    <p:extLst>
      <p:ext uri="{BB962C8B-B14F-4D97-AF65-F5344CB8AC3E}">
        <p14:creationId xmlns:p14="http://schemas.microsoft.com/office/powerpoint/2010/main" val="3458103310"/>
      </p:ext>
    </p:extLst>
  </p:cSld>
  <p:clrMapOvr>
    <a:masterClrMapping/>
  </p:clrMapOvr>
  <p:transition>
    <p:fade/>
  </p:transition>
  <p:extLst mod="1">
    <p:ext uri="{DCECCB84-F9BA-43D5-87BE-67443E8EF086}">
      <p15:sldGuideLst xmlns:p15="http://schemas.microsoft.com/office/powerpoint/2012/main">
        <p15:guide id="1" orient="horz" pos="37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Instructions A">
    <p:bg>
      <p:bgPr>
        <a:solidFill>
          <a:schemeClr val="bg1"/>
        </a:solidFill>
        <a:effectLst/>
      </p:bgPr>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E0209DAC-2CDA-1542-A91A-6D9037024692}"/>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Page </a:t>
            </a:r>
            <a:fld id="{9B9BA90C-EAA5-9446-B68C-B7124104B36D}" type="slidenum">
              <a:rPr lang="en-US" smtClean="0"/>
              <a:pPr/>
              <a:t>‹#›</a:t>
            </a:fld>
            <a:endParaRPr lang="en-US" dirty="0"/>
          </a:p>
        </p:txBody>
      </p:sp>
      <p:sp>
        <p:nvSpPr>
          <p:cNvPr id="2" name="Title 1">
            <a:extLst>
              <a:ext uri="{FF2B5EF4-FFF2-40B4-BE49-F238E27FC236}">
                <a16:creationId xmlns:a16="http://schemas.microsoft.com/office/drawing/2014/main" id="{230DD9A7-09FE-4E1B-A672-CED018A0372F}"/>
              </a:ext>
            </a:extLst>
          </p:cNvPr>
          <p:cNvSpPr>
            <a:spLocks noGrp="1"/>
          </p:cNvSpPr>
          <p:nvPr>
            <p:ph type="title"/>
          </p:nvPr>
        </p:nvSpPr>
        <p:spPr/>
        <p:txBody>
          <a:bodyPr>
            <a:noAutofit/>
          </a:bodyPr>
          <a:lstStyle>
            <a:lvl1pPr>
              <a:defRPr>
                <a:solidFill>
                  <a:srgbClr val="19233E"/>
                </a:solidFill>
              </a:defRPr>
            </a:lvl1pPr>
          </a:lstStyle>
          <a:p>
            <a:r>
              <a:rPr lang="en-US" smtClean="0"/>
              <a:t>Click to edit Master title style</a:t>
            </a:r>
            <a:endParaRPr lang="en-AU" dirty="0"/>
          </a:p>
        </p:txBody>
      </p:sp>
      <p:sp>
        <p:nvSpPr>
          <p:cNvPr id="12" name="Text Placeholder 2078">
            <a:extLst>
              <a:ext uri="{FF2B5EF4-FFF2-40B4-BE49-F238E27FC236}">
                <a16:creationId xmlns:a16="http://schemas.microsoft.com/office/drawing/2014/main" id="{9E9DA5A4-1A7E-2548-AD67-C81E6E9C254E}"/>
              </a:ext>
            </a:extLst>
          </p:cNvPr>
          <p:cNvSpPr>
            <a:spLocks noGrp="1"/>
          </p:cNvSpPr>
          <p:nvPr>
            <p:ph type="body" sz="quarter" idx="24" hasCustomPrompt="1"/>
          </p:nvPr>
        </p:nvSpPr>
        <p:spPr>
          <a:xfrm>
            <a:off x="316227" y="1175566"/>
            <a:ext cx="9290109" cy="276999"/>
          </a:xfrm>
        </p:spPr>
        <p:txBody>
          <a:bodyPr wrap="square">
            <a:noAutofit/>
          </a:bodyPr>
          <a:lstStyle>
            <a:lvl1pPr>
              <a:defRPr sz="18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1"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316229" y="1881187"/>
            <a:ext cx="4470000"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rgbClr val="19233E"/>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rgbClr val="19233E"/>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rgbClr val="19233E"/>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rgbClr val="19233E"/>
                </a:solidFill>
              </a:defRPr>
            </a:lvl4pPr>
            <a:lvl5pPr>
              <a:defRPr>
                <a:solidFill>
                  <a:srgbClr val="19233E"/>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sp>
        <p:nvSpPr>
          <p:cNvPr id="6" name="Content Placeholder 10">
            <a:extLst>
              <a:ext uri="{FF2B5EF4-FFF2-40B4-BE49-F238E27FC236}">
                <a16:creationId xmlns:a16="http://schemas.microsoft.com/office/drawing/2014/main" id="{01DDF432-B9B5-4DE1-B08C-F223EAD1B176}"/>
              </a:ext>
            </a:extLst>
          </p:cNvPr>
          <p:cNvSpPr>
            <a:spLocks noGrp="1"/>
          </p:cNvSpPr>
          <p:nvPr>
            <p:ph sz="quarter" idx="15" hasCustomPrompt="1"/>
          </p:nvPr>
        </p:nvSpPr>
        <p:spPr>
          <a:xfrm>
            <a:off x="5116998" y="1881187"/>
            <a:ext cx="4470000"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rgbClr val="19233E"/>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rgbClr val="19233E"/>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rgbClr val="19233E"/>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rgbClr val="19233E"/>
                </a:solidFill>
              </a:defRPr>
            </a:lvl4pPr>
            <a:lvl5pPr>
              <a:defRPr>
                <a:solidFill>
                  <a:srgbClr val="19233E"/>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smtClean="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smtClean="0">
                <a:ln>
                  <a:noFill/>
                </a:ln>
                <a:solidFill>
                  <a:srgbClr val="000000"/>
                </a:solidFill>
                <a:effectLst/>
                <a:uLnTx/>
                <a:uFillTx/>
                <a:latin typeface="Montserrat Light" pitchFamily="2" charset="77"/>
                <a:ea typeface="+mn-ea"/>
                <a:cs typeface="+mn-cs"/>
              </a:rPr>
              <a:t>Montserrat Light Point Size 12</a:t>
            </a:r>
            <a:endPar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endParaRPr>
          </a:p>
        </p:txBody>
      </p:sp>
      <p:grpSp>
        <p:nvGrpSpPr>
          <p:cNvPr id="13" name="Group 12">
            <a:extLst>
              <a:ext uri="{FF2B5EF4-FFF2-40B4-BE49-F238E27FC236}">
                <a16:creationId xmlns:a16="http://schemas.microsoft.com/office/drawing/2014/main" id="{E4A2B057-D6A1-C14A-AAC3-464F4406A251}"/>
              </a:ext>
            </a:extLst>
          </p:cNvPr>
          <p:cNvGrpSpPr/>
          <p:nvPr userDrawn="1"/>
        </p:nvGrpSpPr>
        <p:grpSpPr>
          <a:xfrm>
            <a:off x="337062" y="365496"/>
            <a:ext cx="2576121" cy="184666"/>
            <a:chOff x="446350" y="402893"/>
            <a:chExt cx="2780477" cy="203560"/>
          </a:xfrm>
        </p:grpSpPr>
        <p:cxnSp>
          <p:nvCxnSpPr>
            <p:cNvPr id="14" name="Straight Connector 13">
              <a:extLst>
                <a:ext uri="{FF2B5EF4-FFF2-40B4-BE49-F238E27FC236}">
                  <a16:creationId xmlns:a16="http://schemas.microsoft.com/office/drawing/2014/main" id="{5F2D107B-3615-B049-BF4B-150EC0FCDA72}"/>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A59B52-EAD6-654A-9660-263545E42B74}"/>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8076" y="6048758"/>
            <a:ext cx="1997843" cy="1972713"/>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2176" y="6048758"/>
            <a:ext cx="2344070" cy="2314351"/>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231658">
            <a:off x="8668633" y="-1974475"/>
            <a:ext cx="3062105" cy="3023283"/>
          </a:xfrm>
          <a:prstGeom prst="rect">
            <a:avLst/>
          </a:prstGeom>
        </p:spPr>
      </p:pic>
    </p:spTree>
    <p:extLst>
      <p:ext uri="{BB962C8B-B14F-4D97-AF65-F5344CB8AC3E}">
        <p14:creationId xmlns:p14="http://schemas.microsoft.com/office/powerpoint/2010/main" val="1279288669"/>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39B51D2-7FE2-E74F-B12C-4953FC72FC52}"/>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Page </a:t>
            </a:r>
            <a:fld id="{9B9BA90C-EAA5-9446-B68C-B7124104B36D}" type="slidenum">
              <a:rPr lang="en-US" smtClean="0"/>
              <a:pPr/>
              <a:t>‹#›</a:t>
            </a:fld>
            <a:endParaRPr lang="en-US" dirty="0"/>
          </a:p>
        </p:txBody>
      </p:sp>
      <p:sp>
        <p:nvSpPr>
          <p:cNvPr id="3" name="Text Placeholder 2"/>
          <p:cNvSpPr>
            <a:spLocks noGrp="1"/>
          </p:cNvSpPr>
          <p:nvPr>
            <p:ph type="body" idx="1"/>
          </p:nvPr>
        </p:nvSpPr>
        <p:spPr>
          <a:xfrm>
            <a:off x="316229" y="1689105"/>
            <a:ext cx="9273544" cy="4131467"/>
          </a:xfrm>
          <a:prstGeom prst="rect">
            <a:avLst/>
          </a:prstGeom>
        </p:spPr>
        <p:txBody>
          <a:bodyPr vert="horz" lIns="0" tIns="0" rIns="0" bIns="0" rtlCol="0">
            <a:noAutofit/>
          </a:bodyPr>
          <a:lstStyle/>
          <a:p>
            <a:pPr lvl="0"/>
            <a:r>
              <a:rPr lang="en-US" dirty="0"/>
              <a:t>Montserrat Medium Point Size 14</a:t>
            </a:r>
          </a:p>
          <a:p>
            <a:pPr lvl="1"/>
            <a:r>
              <a:rPr lang="en-US" dirty="0"/>
              <a:t>Montserrat Medium Point Size 14</a:t>
            </a:r>
          </a:p>
          <a:p>
            <a:pPr lvl="2"/>
            <a:r>
              <a:rPr lang="en-US" dirty="0"/>
              <a:t>Montserrat Medium Point Size 12</a:t>
            </a:r>
          </a:p>
          <a:p>
            <a:pPr lvl="3"/>
            <a:r>
              <a:rPr lang="en-US" dirty="0"/>
              <a:t>Montserrat Light Point Size 12</a:t>
            </a:r>
          </a:p>
        </p:txBody>
      </p:sp>
      <p:sp>
        <p:nvSpPr>
          <p:cNvPr id="2" name="Title Placeholder 1"/>
          <p:cNvSpPr>
            <a:spLocks noGrp="1"/>
          </p:cNvSpPr>
          <p:nvPr>
            <p:ph type="title"/>
          </p:nvPr>
        </p:nvSpPr>
        <p:spPr>
          <a:xfrm>
            <a:off x="316228" y="668773"/>
            <a:ext cx="9273546" cy="498470"/>
          </a:xfrm>
          <a:prstGeom prst="rect">
            <a:avLst/>
          </a:prstGeom>
        </p:spPr>
        <p:txBody>
          <a:bodyPr vert="horz" wrap="square" lIns="0" tIns="0" rIns="0" bIns="0" rtlCol="0" anchor="ctr">
            <a:noAutofit/>
          </a:bodyPr>
          <a:lstStyle/>
          <a:p>
            <a:r>
              <a:rPr lang="en-US" smtClean="0"/>
              <a:t>Click to edit Master title style</a:t>
            </a:r>
            <a:endParaRPr lang="en-US" dirty="0"/>
          </a:p>
        </p:txBody>
      </p:sp>
      <p:grpSp>
        <p:nvGrpSpPr>
          <p:cNvPr id="67" name="Group 4">
            <a:extLst>
              <a:ext uri="{FF2B5EF4-FFF2-40B4-BE49-F238E27FC236}">
                <a16:creationId xmlns:a16="http://schemas.microsoft.com/office/drawing/2014/main" id="{6E4C24B8-2CBA-4302-9AB2-514F77CF3D64}"/>
              </a:ext>
            </a:extLst>
          </p:cNvPr>
          <p:cNvGrpSpPr>
            <a:grpSpLocks noChangeAspect="1"/>
          </p:cNvGrpSpPr>
          <p:nvPr userDrawn="1"/>
        </p:nvGrpSpPr>
        <p:grpSpPr bwMode="auto">
          <a:xfrm>
            <a:off x="9177298" y="6128859"/>
            <a:ext cx="412476" cy="435982"/>
            <a:chOff x="1841" y="2"/>
            <a:chExt cx="4000" cy="4318"/>
          </a:xfrm>
        </p:grpSpPr>
        <p:sp>
          <p:nvSpPr>
            <p:cNvPr id="68" name="Freeform 5">
              <a:extLst>
                <a:ext uri="{FF2B5EF4-FFF2-40B4-BE49-F238E27FC236}">
                  <a16:creationId xmlns:a16="http://schemas.microsoft.com/office/drawing/2014/main" id="{480F538B-5591-4729-8C28-F988EAAEE320}"/>
                </a:ext>
              </a:extLst>
            </p:cNvPr>
            <p:cNvSpPr>
              <a:spLocks noEditPoints="1"/>
            </p:cNvSpPr>
            <p:nvPr/>
          </p:nvSpPr>
          <p:spPr bwMode="auto">
            <a:xfrm>
              <a:off x="1972" y="2556"/>
              <a:ext cx="3779" cy="1764"/>
            </a:xfrm>
            <a:custGeom>
              <a:avLst/>
              <a:gdLst>
                <a:gd name="T0" fmla="*/ 1845 w 2181"/>
                <a:gd name="T1" fmla="*/ 700 h 1019"/>
                <a:gd name="T2" fmla="*/ 2181 w 2181"/>
                <a:gd name="T3" fmla="*/ 15 h 1019"/>
                <a:gd name="T4" fmla="*/ 1814 w 2181"/>
                <a:gd name="T5" fmla="*/ 15 h 1019"/>
                <a:gd name="T6" fmla="*/ 1459 w 2181"/>
                <a:gd name="T7" fmla="*/ 15 h 1019"/>
                <a:gd name="T8" fmla="*/ 1634 w 2181"/>
                <a:gd name="T9" fmla="*/ 700 h 1019"/>
                <a:gd name="T10" fmla="*/ 701 w 2181"/>
                <a:gd name="T11" fmla="*/ 700 h 1019"/>
                <a:gd name="T12" fmla="*/ 547 w 2181"/>
                <a:gd name="T13" fmla="*/ 453 h 1019"/>
                <a:gd name="T14" fmla="*/ 16 w 2181"/>
                <a:gd name="T15" fmla="*/ 700 h 1019"/>
                <a:gd name="T16" fmla="*/ 108 w 2181"/>
                <a:gd name="T17" fmla="*/ 929 h 1019"/>
                <a:gd name="T18" fmla="*/ 111 w 2181"/>
                <a:gd name="T19" fmla="*/ 985 h 1019"/>
                <a:gd name="T20" fmla="*/ 108 w 2181"/>
                <a:gd name="T21" fmla="*/ 834 h 1019"/>
                <a:gd name="T22" fmla="*/ 109 w 2181"/>
                <a:gd name="T23" fmla="*/ 800 h 1019"/>
                <a:gd name="T24" fmla="*/ 110 w 2181"/>
                <a:gd name="T25" fmla="*/ 1019 h 1019"/>
                <a:gd name="T26" fmla="*/ 108 w 2181"/>
                <a:gd name="T27" fmla="*/ 897 h 1019"/>
                <a:gd name="T28" fmla="*/ 221 w 2181"/>
                <a:gd name="T29" fmla="*/ 909 h 1019"/>
                <a:gd name="T30" fmla="*/ 442 w 2181"/>
                <a:gd name="T31" fmla="*/ 909 h 1019"/>
                <a:gd name="T32" fmla="*/ 403 w 2181"/>
                <a:gd name="T33" fmla="*/ 910 h 1019"/>
                <a:gd name="T34" fmla="*/ 260 w 2181"/>
                <a:gd name="T35" fmla="*/ 909 h 1019"/>
                <a:gd name="T36" fmla="*/ 403 w 2181"/>
                <a:gd name="T37" fmla="*/ 910 h 1019"/>
                <a:gd name="T38" fmla="*/ 440 w 2181"/>
                <a:gd name="T39" fmla="*/ 803 h 1019"/>
                <a:gd name="T40" fmla="*/ 649 w 2181"/>
                <a:gd name="T41" fmla="*/ 803 h 1019"/>
                <a:gd name="T42" fmla="*/ 711 w 2181"/>
                <a:gd name="T43" fmla="*/ 925 h 1019"/>
                <a:gd name="T44" fmla="*/ 711 w 2181"/>
                <a:gd name="T45" fmla="*/ 892 h 1019"/>
                <a:gd name="T46" fmla="*/ 831 w 2181"/>
                <a:gd name="T47" fmla="*/ 803 h 1019"/>
                <a:gd name="T48" fmla="*/ 833 w 2181"/>
                <a:gd name="T49" fmla="*/ 1015 h 1019"/>
                <a:gd name="T50" fmla="*/ 711 w 2181"/>
                <a:gd name="T51" fmla="*/ 925 h 1019"/>
                <a:gd name="T52" fmla="*/ 1024 w 2181"/>
                <a:gd name="T53" fmla="*/ 825 h 1019"/>
                <a:gd name="T54" fmla="*/ 869 w 2181"/>
                <a:gd name="T55" fmla="*/ 1015 h 1019"/>
                <a:gd name="T56" fmla="*/ 952 w 2181"/>
                <a:gd name="T57" fmla="*/ 942 h 1019"/>
                <a:gd name="T58" fmla="*/ 991 w 2181"/>
                <a:gd name="T59" fmla="*/ 935 h 1019"/>
                <a:gd name="T60" fmla="*/ 906 w 2181"/>
                <a:gd name="T61" fmla="*/ 837 h 1019"/>
                <a:gd name="T62" fmla="*/ 1004 w 2181"/>
                <a:gd name="T63" fmla="*/ 873 h 1019"/>
                <a:gd name="T64" fmla="*/ 1223 w 2181"/>
                <a:gd name="T65" fmla="*/ 950 h 1019"/>
                <a:gd name="T66" fmla="*/ 1075 w 2181"/>
                <a:gd name="T67" fmla="*/ 1015 h 1019"/>
                <a:gd name="T68" fmla="*/ 1228 w 2181"/>
                <a:gd name="T69" fmla="*/ 1015 h 1019"/>
                <a:gd name="T70" fmla="*/ 1223 w 2181"/>
                <a:gd name="T71" fmla="*/ 803 h 1019"/>
                <a:gd name="T72" fmla="*/ 1337 w 2181"/>
                <a:gd name="T73" fmla="*/ 803 h 1019"/>
                <a:gd name="T74" fmla="*/ 1334 w 2181"/>
                <a:gd name="T75" fmla="*/ 1015 h 1019"/>
                <a:gd name="T76" fmla="*/ 1401 w 2181"/>
                <a:gd name="T77" fmla="*/ 963 h 1019"/>
                <a:gd name="T78" fmla="*/ 1505 w 2181"/>
                <a:gd name="T79" fmla="*/ 1015 h 1019"/>
                <a:gd name="T80" fmla="*/ 1401 w 2181"/>
                <a:gd name="T81" fmla="*/ 904 h 1019"/>
                <a:gd name="T82" fmla="*/ 1684 w 2181"/>
                <a:gd name="T83" fmla="*/ 892 h 1019"/>
                <a:gd name="T84" fmla="*/ 1698 w 2181"/>
                <a:gd name="T85" fmla="*/ 837 h 1019"/>
                <a:gd name="T86" fmla="*/ 1541 w 2181"/>
                <a:gd name="T87" fmla="*/ 1015 h 1019"/>
                <a:gd name="T88" fmla="*/ 1578 w 2181"/>
                <a:gd name="T89" fmla="*/ 982 h 1019"/>
                <a:gd name="T90" fmla="*/ 1771 w 2181"/>
                <a:gd name="T91" fmla="*/ 803 h 1019"/>
                <a:gd name="T92" fmla="*/ 1773 w 2181"/>
                <a:gd name="T93" fmla="*/ 1015 h 1019"/>
                <a:gd name="T94" fmla="*/ 1921 w 2181"/>
                <a:gd name="T95" fmla="*/ 1015 h 1019"/>
                <a:gd name="T96" fmla="*/ 1884 w 2181"/>
                <a:gd name="T97" fmla="*/ 950 h 1019"/>
                <a:gd name="T98" fmla="*/ 2018 w 2181"/>
                <a:gd name="T99" fmla="*/ 1015 h 1019"/>
                <a:gd name="T100" fmla="*/ 2122 w 2181"/>
                <a:gd name="T101" fmla="*/ 838 h 1019"/>
                <a:gd name="T102" fmla="*/ 1950 w 2181"/>
                <a:gd name="T103" fmla="*/ 838 h 1019"/>
                <a:gd name="T104" fmla="*/ 923 w 2181"/>
                <a:gd name="T105" fmla="*/ 196 h 1019"/>
                <a:gd name="T106" fmla="*/ 1272 w 2181"/>
                <a:gd name="T107" fmla="*/ 89 h 1019"/>
                <a:gd name="T108" fmla="*/ 771 w 2181"/>
                <a:gd name="T109" fmla="*/ 212 h 1019"/>
                <a:gd name="T110" fmla="*/ 1141 w 2181"/>
                <a:gd name="T111" fmla="*/ 515 h 1019"/>
                <a:gd name="T112" fmla="*/ 743 w 2181"/>
                <a:gd name="T113" fmla="*/ 605 h 1019"/>
                <a:gd name="T114" fmla="*/ 1293 w 2181"/>
                <a:gd name="T115" fmla="*/ 49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1" h="1019">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solidFill>
              <a:srgbClr val="1D32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69" name="Freeform 6">
              <a:extLst>
                <a:ext uri="{FF2B5EF4-FFF2-40B4-BE49-F238E27FC236}">
                  <a16:creationId xmlns:a16="http://schemas.microsoft.com/office/drawing/2014/main" id="{00E546D3-8277-4394-A225-0C85C093F617}"/>
                </a:ext>
              </a:extLst>
            </p:cNvPr>
            <p:cNvSpPr>
              <a:spLocks noEditPoints="1"/>
            </p:cNvSpPr>
            <p:nvPr/>
          </p:nvSpPr>
          <p:spPr bwMode="auto">
            <a:xfrm>
              <a:off x="1841" y="2"/>
              <a:ext cx="4000" cy="2416"/>
            </a:xfrm>
            <a:custGeom>
              <a:avLst/>
              <a:gdLst>
                <a:gd name="T0" fmla="*/ 675 w 2309"/>
                <a:gd name="T1" fmla="*/ 743 h 1396"/>
                <a:gd name="T2" fmla="*/ 748 w 2309"/>
                <a:gd name="T3" fmla="*/ 341 h 1396"/>
                <a:gd name="T4" fmla="*/ 472 w 2309"/>
                <a:gd name="T5" fmla="*/ 195 h 1396"/>
                <a:gd name="T6" fmla="*/ 432 w 2309"/>
                <a:gd name="T7" fmla="*/ 217 h 1396"/>
                <a:gd name="T8" fmla="*/ 541 w 2309"/>
                <a:gd name="T9" fmla="*/ 1037 h 1396"/>
                <a:gd name="T10" fmla="*/ 1264 w 2309"/>
                <a:gd name="T11" fmla="*/ 1279 h 1396"/>
                <a:gd name="T12" fmla="*/ 1555 w 2309"/>
                <a:gd name="T13" fmla="*/ 429 h 1396"/>
                <a:gd name="T14" fmla="*/ 1526 w 2309"/>
                <a:gd name="T15" fmla="*/ 389 h 1396"/>
                <a:gd name="T16" fmla="*/ 1380 w 2309"/>
                <a:gd name="T17" fmla="*/ 527 h 1396"/>
                <a:gd name="T18" fmla="*/ 1152 w 2309"/>
                <a:gd name="T19" fmla="*/ 1207 h 1396"/>
                <a:gd name="T20" fmla="*/ 1131 w 2309"/>
                <a:gd name="T21" fmla="*/ 838 h 1396"/>
                <a:gd name="T22" fmla="*/ 786 w 2309"/>
                <a:gd name="T23" fmla="*/ 389 h 1396"/>
                <a:gd name="T24" fmla="*/ 755 w 2309"/>
                <a:gd name="T25" fmla="*/ 429 h 1396"/>
                <a:gd name="T26" fmla="*/ 766 w 2309"/>
                <a:gd name="T27" fmla="*/ 1046 h 1396"/>
                <a:gd name="T28" fmla="*/ 1103 w 2309"/>
                <a:gd name="T29" fmla="*/ 1270 h 1396"/>
                <a:gd name="T30" fmla="*/ 1081 w 2309"/>
                <a:gd name="T31" fmla="*/ 1095 h 1396"/>
                <a:gd name="T32" fmla="*/ 1159 w 2309"/>
                <a:gd name="T33" fmla="*/ 766 h 1396"/>
                <a:gd name="T34" fmla="*/ 1170 w 2309"/>
                <a:gd name="T35" fmla="*/ 12 h 1396"/>
                <a:gd name="T36" fmla="*/ 1127 w 2309"/>
                <a:gd name="T37" fmla="*/ 31 h 1396"/>
                <a:gd name="T38" fmla="*/ 932 w 2309"/>
                <a:gd name="T39" fmla="*/ 453 h 1396"/>
                <a:gd name="T40" fmla="*/ 1598 w 2309"/>
                <a:gd name="T41" fmla="*/ 392 h 1396"/>
                <a:gd name="T42" fmla="*/ 1592 w 2309"/>
                <a:gd name="T43" fmla="*/ 1061 h 1396"/>
                <a:gd name="T44" fmla="*/ 1892 w 2309"/>
                <a:gd name="T45" fmla="*/ 458 h 1396"/>
                <a:gd name="T46" fmla="*/ 1850 w 2309"/>
                <a:gd name="T47" fmla="*/ 192 h 1396"/>
                <a:gd name="T48" fmla="*/ 1837 w 2309"/>
                <a:gd name="T49" fmla="*/ 195 h 1396"/>
                <a:gd name="T50" fmla="*/ 1762 w 2309"/>
                <a:gd name="T51" fmla="*/ 228 h 1396"/>
                <a:gd name="T52" fmla="*/ 1586 w 2309"/>
                <a:gd name="T53" fmla="*/ 267 h 1396"/>
                <a:gd name="T54" fmla="*/ 1511 w 2309"/>
                <a:gd name="T55" fmla="*/ 52 h 1396"/>
                <a:gd name="T56" fmla="*/ 1506 w 2309"/>
                <a:gd name="T57" fmla="*/ 53 h 1396"/>
                <a:gd name="T58" fmla="*/ 1494 w 2309"/>
                <a:gd name="T59" fmla="*/ 58 h 1396"/>
                <a:gd name="T60" fmla="*/ 1408 w 2309"/>
                <a:gd name="T61" fmla="*/ 389 h 1396"/>
                <a:gd name="T62" fmla="*/ 884 w 2309"/>
                <a:gd name="T63" fmla="*/ 104 h 1396"/>
                <a:gd name="T64" fmla="*/ 815 w 2309"/>
                <a:gd name="T65" fmla="*/ 57 h 1396"/>
                <a:gd name="T66" fmla="*/ 803 w 2309"/>
                <a:gd name="T67" fmla="*/ 53 h 1396"/>
                <a:gd name="T68" fmla="*/ 772 w 2309"/>
                <a:gd name="T69" fmla="*/ 75 h 1396"/>
                <a:gd name="T70" fmla="*/ 988 w 2309"/>
                <a:gd name="T71" fmla="*/ 185 h 1396"/>
                <a:gd name="T72" fmla="*/ 219 w 2309"/>
                <a:gd name="T73" fmla="*/ 498 h 1396"/>
                <a:gd name="T74" fmla="*/ 107 w 2309"/>
                <a:gd name="T75" fmla="*/ 520 h 1396"/>
                <a:gd name="T76" fmla="*/ 388 w 2309"/>
                <a:gd name="T77" fmla="*/ 725 h 1396"/>
                <a:gd name="T78" fmla="*/ 2167 w 2309"/>
                <a:gd name="T79" fmla="*/ 499 h 1396"/>
                <a:gd name="T80" fmla="*/ 1941 w 2309"/>
                <a:gd name="T81" fmla="*/ 506 h 1396"/>
                <a:gd name="T82" fmla="*/ 2210 w 2309"/>
                <a:gd name="T83" fmla="*/ 546 h 1396"/>
                <a:gd name="T84" fmla="*/ 2274 w 2309"/>
                <a:gd name="T85" fmla="*/ 966 h 1396"/>
                <a:gd name="T86" fmla="*/ 2227 w 2309"/>
                <a:gd name="T87" fmla="*/ 935 h 1396"/>
                <a:gd name="T88" fmla="*/ 1811 w 2309"/>
                <a:gd name="T89" fmla="*/ 1061 h 1396"/>
                <a:gd name="T90" fmla="*/ 2301 w 2309"/>
                <a:gd name="T91" fmla="*/ 1040 h 1396"/>
                <a:gd name="T92" fmla="*/ 499 w 2309"/>
                <a:gd name="T93" fmla="*/ 1061 h 1396"/>
                <a:gd name="T94" fmla="*/ 18 w 2309"/>
                <a:gd name="T95" fmla="*/ 978 h 1396"/>
                <a:gd name="T96" fmla="*/ 9 w 2309"/>
                <a:gd name="T97" fmla="*/ 1041 h 1396"/>
                <a:gd name="T98" fmla="*/ 39 w 2309"/>
                <a:gd name="T99" fmla="*/ 1070 h 1396"/>
                <a:gd name="T100" fmla="*/ 499 w 2309"/>
                <a:gd name="T101" fmla="*/ 1061 h 1396"/>
                <a:gd name="T102" fmla="*/ 1699 w 2309"/>
                <a:gd name="T103" fmla="*/ 1305 h 1396"/>
                <a:gd name="T104" fmla="*/ 1519 w 2309"/>
                <a:gd name="T105" fmla="*/ 1309 h 1396"/>
                <a:gd name="T106" fmla="*/ 1212 w 2309"/>
                <a:gd name="T107" fmla="*/ 1337 h 1396"/>
                <a:gd name="T108" fmla="*/ 1305 w 2309"/>
                <a:gd name="T109" fmla="*/ 1337 h 1396"/>
                <a:gd name="T110" fmla="*/ 1881 w 2309"/>
                <a:gd name="T111" fmla="*/ 1351 h 1396"/>
                <a:gd name="T112" fmla="*/ 1091 w 2309"/>
                <a:gd name="T113" fmla="*/ 1330 h 1396"/>
                <a:gd name="T114" fmla="*/ 791 w 2309"/>
                <a:gd name="T115" fmla="*/ 1309 h 1396"/>
                <a:gd name="T116" fmla="*/ 611 w 2309"/>
                <a:gd name="T117" fmla="*/ 1305 h 1396"/>
                <a:gd name="T118" fmla="*/ 416 w 2309"/>
                <a:gd name="T119" fmla="*/ 1319 h 1396"/>
                <a:gd name="T120" fmla="*/ 787 w 2309"/>
                <a:gd name="T121" fmla="*/ 1368 h 1396"/>
                <a:gd name="T122" fmla="*/ 1088 w 2309"/>
                <a:gd name="T123" fmla="*/ 13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9" h="1396">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solidFill>
              <a:srgbClr val="DD03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0" r:id="rId3"/>
    <p:sldLayoutId id="2147483671" r:id="rId4"/>
    <p:sldLayoutId id="2147483687" r:id="rId5"/>
  </p:sldLayoutIdLst>
  <p:transition>
    <p:fade/>
  </p:transition>
  <p:txStyles>
    <p:titleStyle>
      <a:lvl1pPr algn="l" defTabSz="914374" rtl="0" eaLnBrk="1" latinLnBrk="0" hangingPunct="1">
        <a:lnSpc>
          <a:spcPct val="90000"/>
        </a:lnSpc>
        <a:spcBef>
          <a:spcPct val="0"/>
        </a:spcBef>
        <a:buNone/>
        <a:defRPr sz="3599" b="1" i="0" kern="1200">
          <a:solidFill>
            <a:schemeClr val="tx2"/>
          </a:solidFill>
          <a:latin typeface="Montserrat" pitchFamily="2" charset="77"/>
          <a:ea typeface="+mj-ea"/>
          <a:cs typeface="+mj-cs"/>
        </a:defRPr>
      </a:lvl1pPr>
    </p:titleStyle>
    <p:bodyStyle>
      <a:lvl1pPr marL="0" indent="0" algn="l" defTabSz="914374" rtl="0" eaLnBrk="1" latinLnBrk="0" hangingPunct="1">
        <a:lnSpc>
          <a:spcPct val="120000"/>
        </a:lnSpc>
        <a:spcBef>
          <a:spcPts val="0"/>
        </a:spcBef>
        <a:spcAft>
          <a:spcPts val="800"/>
        </a:spcAft>
        <a:buFont typeface="Arial" panose="020B0604020202020204" pitchFamily="34" charset="0"/>
        <a:buNone/>
        <a:defRPr sz="1400" kern="1200">
          <a:solidFill>
            <a:schemeClr val="tx1"/>
          </a:solidFill>
          <a:latin typeface="Montserrat Medium" pitchFamily="2" charset="77"/>
          <a:ea typeface="+mn-ea"/>
          <a:cs typeface="+mn-cs"/>
        </a:defRPr>
      </a:lvl1pPr>
      <a:lvl2pPr marL="143996" indent="-143996" algn="l" defTabSz="914374" rtl="0" eaLnBrk="1" latinLnBrk="0" hangingPunct="1">
        <a:lnSpc>
          <a:spcPct val="120000"/>
        </a:lnSpc>
        <a:spcBef>
          <a:spcPts val="0"/>
        </a:spcBef>
        <a:spcAft>
          <a:spcPts val="800"/>
        </a:spcAft>
        <a:buFont typeface="Arial" panose="020B0604020202020204" pitchFamily="34" charset="0"/>
        <a:buChar char="•"/>
        <a:defRPr sz="1400" kern="1200">
          <a:solidFill>
            <a:schemeClr val="tx1"/>
          </a:solidFill>
          <a:latin typeface="Montserrat Medium" pitchFamily="2" charset="77"/>
          <a:ea typeface="+mn-ea"/>
          <a:cs typeface="+mn-cs"/>
        </a:defRPr>
      </a:lvl2pPr>
      <a:lvl3pPr marL="287991" indent="-143996" algn="l" defTabSz="914374" rtl="0" eaLnBrk="1" latinLnBrk="0" hangingPunct="1">
        <a:lnSpc>
          <a:spcPct val="120000"/>
        </a:lnSpc>
        <a:spcBef>
          <a:spcPts val="0"/>
        </a:spcBef>
        <a:spcAft>
          <a:spcPts val="800"/>
        </a:spcAft>
        <a:buFont typeface="Monaco" pitchFamily="2" charset="77"/>
        <a:buChar char="⎼"/>
        <a:defRPr sz="1200" kern="1200">
          <a:solidFill>
            <a:schemeClr val="tx1"/>
          </a:solidFill>
          <a:latin typeface="Montserrat Medium" pitchFamily="2" charset="77"/>
          <a:ea typeface="+mn-ea"/>
          <a:cs typeface="+mn-cs"/>
        </a:defRPr>
      </a:lvl3pPr>
      <a:lvl4pPr marL="431988" indent="-143996" algn="l" defTabSz="914374" rtl="0" eaLnBrk="1" latinLnBrk="0" hangingPunct="1">
        <a:lnSpc>
          <a:spcPct val="120000"/>
        </a:lnSpc>
        <a:spcBef>
          <a:spcPts val="0"/>
        </a:spcBef>
        <a:spcAft>
          <a:spcPts val="800"/>
        </a:spcAft>
        <a:buFont typeface="System Font Regular"/>
        <a:buChar char="»"/>
        <a:defRPr sz="1200" b="0" i="0" kern="1200">
          <a:solidFill>
            <a:schemeClr val="tx1"/>
          </a:solidFill>
          <a:latin typeface="Montserrat Light" pitchFamily="2" charset="77"/>
          <a:ea typeface="+mn-ea"/>
          <a:cs typeface="+mn-cs"/>
        </a:defRPr>
      </a:lvl4pPr>
      <a:lvl5pPr marL="575984" indent="-143996" algn="l" defTabSz="914374" rtl="0" eaLnBrk="1" latinLnBrk="0" hangingPunct="1">
        <a:lnSpc>
          <a:spcPct val="100000"/>
        </a:lnSpc>
        <a:spcBef>
          <a:spcPts val="0"/>
        </a:spcBef>
        <a:spcAft>
          <a:spcPts val="800"/>
        </a:spcAft>
        <a:buFont typeface="Arial" panose="020B0604020202020204" pitchFamily="34" charset="0"/>
        <a:buChar char="•"/>
        <a:defRPr sz="1000" b="0" i="0" kern="1200">
          <a:solidFill>
            <a:schemeClr val="tx1"/>
          </a:solidFill>
          <a:latin typeface="Montserrat Light" pitchFamily="2" charset="77"/>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4" rtl="0" eaLnBrk="1" latinLnBrk="0" hangingPunct="1">
        <a:defRPr sz="1800" kern="1200">
          <a:solidFill>
            <a:schemeClr val="tx1"/>
          </a:solidFill>
          <a:latin typeface="+mn-lt"/>
          <a:ea typeface="+mn-ea"/>
          <a:cs typeface="+mn-cs"/>
        </a:defRPr>
      </a:lvl1pPr>
      <a:lvl2pPr marL="457187" algn="l" defTabSz="914374" rtl="0" eaLnBrk="1" latinLnBrk="0" hangingPunct="1">
        <a:defRPr sz="1800" kern="1200">
          <a:solidFill>
            <a:schemeClr val="tx1"/>
          </a:solidFill>
          <a:latin typeface="+mn-lt"/>
          <a:ea typeface="+mn-ea"/>
          <a:cs typeface="+mn-cs"/>
        </a:defRPr>
      </a:lvl2pPr>
      <a:lvl3pPr marL="914374" algn="l" defTabSz="914374" rtl="0" eaLnBrk="1" latinLnBrk="0" hangingPunct="1">
        <a:defRPr sz="1800" kern="1200">
          <a:solidFill>
            <a:schemeClr val="tx1"/>
          </a:solidFill>
          <a:latin typeface="+mn-lt"/>
          <a:ea typeface="+mn-ea"/>
          <a:cs typeface="+mn-cs"/>
        </a:defRPr>
      </a:lvl3pPr>
      <a:lvl4pPr marL="1371561" algn="l" defTabSz="914374" rtl="0" eaLnBrk="1" latinLnBrk="0" hangingPunct="1">
        <a:defRPr sz="1800" kern="1200">
          <a:solidFill>
            <a:schemeClr val="tx1"/>
          </a:solidFill>
          <a:latin typeface="+mn-lt"/>
          <a:ea typeface="+mn-ea"/>
          <a:cs typeface="+mn-cs"/>
        </a:defRPr>
      </a:lvl4pPr>
      <a:lvl5pPr marL="1828748" algn="l" defTabSz="914374" rtl="0" eaLnBrk="1" latinLnBrk="0" hangingPunct="1">
        <a:defRPr sz="1800" kern="1200">
          <a:solidFill>
            <a:schemeClr val="tx1"/>
          </a:solidFill>
          <a:latin typeface="+mn-lt"/>
          <a:ea typeface="+mn-ea"/>
          <a:cs typeface="+mn-cs"/>
        </a:defRPr>
      </a:lvl5pPr>
      <a:lvl6pPr marL="2285935" algn="l" defTabSz="914374" rtl="0" eaLnBrk="1" latinLnBrk="0" hangingPunct="1">
        <a:defRPr sz="1800" kern="1200">
          <a:solidFill>
            <a:schemeClr val="tx1"/>
          </a:solidFill>
          <a:latin typeface="+mn-lt"/>
          <a:ea typeface="+mn-ea"/>
          <a:cs typeface="+mn-cs"/>
        </a:defRPr>
      </a:lvl6pPr>
      <a:lvl7pPr marL="2743122" algn="l" defTabSz="914374" rtl="0" eaLnBrk="1" latinLnBrk="0" hangingPunct="1">
        <a:defRPr sz="1800" kern="1200">
          <a:solidFill>
            <a:schemeClr val="tx1"/>
          </a:solidFill>
          <a:latin typeface="+mn-lt"/>
          <a:ea typeface="+mn-ea"/>
          <a:cs typeface="+mn-cs"/>
        </a:defRPr>
      </a:lvl7pPr>
      <a:lvl8pPr marL="3200309" algn="l" defTabSz="914374" rtl="0" eaLnBrk="1" latinLnBrk="0" hangingPunct="1">
        <a:defRPr sz="1800" kern="1200">
          <a:solidFill>
            <a:schemeClr val="tx1"/>
          </a:solidFill>
          <a:latin typeface="+mn-lt"/>
          <a:ea typeface="+mn-ea"/>
          <a:cs typeface="+mn-cs"/>
        </a:defRPr>
      </a:lvl8pPr>
      <a:lvl9pPr marL="3657496" algn="l" defTabSz="91437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9" pos="199" userDrawn="1">
          <p15:clr>
            <a:srgbClr val="F26B43"/>
          </p15:clr>
        </p15:guide>
        <p15:guide id="20" pos="3120" userDrawn="1">
          <p15:clr>
            <a:srgbClr val="F26B43"/>
          </p15:clr>
        </p15:guide>
        <p15:guide id="21" pos="6041" userDrawn="1">
          <p15:clr>
            <a:srgbClr val="F26B43"/>
          </p15:clr>
        </p15:guide>
        <p15:guide id="22" orient="horz" pos="249" userDrawn="1">
          <p15:clr>
            <a:srgbClr val="F26B43"/>
          </p15:clr>
        </p15:guide>
        <p15:guide id="23" orient="horz" pos="4133" userDrawn="1">
          <p15:clr>
            <a:srgbClr val="F26B43"/>
          </p15:clr>
        </p15:guide>
        <p15:guide id="34" orient="horz" pos="663" userDrawn="1">
          <p15:clr>
            <a:srgbClr val="FBAE40"/>
          </p15:clr>
        </p15:guide>
        <p15:guide id="35" orient="horz" pos="867" userDrawn="1">
          <p15:clr>
            <a:srgbClr val="FBAE40"/>
          </p15:clr>
        </p15:guide>
        <p15:guide id="36" orient="horz" pos="1049" userDrawn="1">
          <p15:clr>
            <a:srgbClr val="FBAE40"/>
          </p15:clr>
        </p15:guide>
        <p15:guide id="37" pos="686" userDrawn="1">
          <p15:clr>
            <a:srgbClr val="FDE53C"/>
          </p15:clr>
        </p15:guide>
        <p15:guide id="38" pos="1172" userDrawn="1">
          <p15:clr>
            <a:srgbClr val="FDE53C"/>
          </p15:clr>
        </p15:guide>
        <p15:guide id="39" pos="1659" userDrawn="1">
          <p15:clr>
            <a:srgbClr val="FDE53C"/>
          </p15:clr>
        </p15:guide>
        <p15:guide id="40" pos="2146" userDrawn="1">
          <p15:clr>
            <a:srgbClr val="FDE53C"/>
          </p15:clr>
        </p15:guide>
        <p15:guide id="41" pos="2633" userDrawn="1">
          <p15:clr>
            <a:srgbClr val="FDE53C"/>
          </p15:clr>
        </p15:guide>
        <p15:guide id="42" pos="3606" userDrawn="1">
          <p15:clr>
            <a:srgbClr val="FDE53C"/>
          </p15:clr>
        </p15:guide>
        <p15:guide id="43" pos="4093" userDrawn="1">
          <p15:clr>
            <a:srgbClr val="FDE53C"/>
          </p15:clr>
        </p15:guide>
        <p15:guide id="44" pos="4580" userDrawn="1">
          <p15:clr>
            <a:srgbClr val="FDE53C"/>
          </p15:clr>
        </p15:guide>
        <p15:guide id="45" pos="5067" userDrawn="1">
          <p15:clr>
            <a:srgbClr val="FDE53C"/>
          </p15:clr>
        </p15:guide>
        <p15:guide id="46" pos="5553" userDrawn="1">
          <p15:clr>
            <a:srgbClr val="FDE53C"/>
          </p15:clr>
        </p15:guide>
        <p15:guide id="47" orient="horz" pos="1185"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3195" y="1899354"/>
            <a:ext cx="9273416" cy="1107996"/>
          </a:xfrm>
        </p:spPr>
        <p:txBody>
          <a:bodyPr/>
          <a:lstStyle/>
          <a:p>
            <a:r>
              <a:rPr lang="en-AU" sz="3600" dirty="0" smtClean="0">
                <a:latin typeface="Montserrat" panose="00000500000000000000" pitchFamily="2" charset="0"/>
                <a:cs typeface="Arial" panose="020B0604020202020204" pitchFamily="34" charset="0"/>
              </a:rPr>
              <a:t>The challenge of education reform</a:t>
            </a:r>
            <a:endParaRPr lang="en-US" sz="3600" dirty="0"/>
          </a:p>
        </p:txBody>
      </p:sp>
      <p:sp>
        <p:nvSpPr>
          <p:cNvPr id="5" name="Text Placeholder 4"/>
          <p:cNvSpPr>
            <a:spLocks noGrp="1"/>
          </p:cNvSpPr>
          <p:nvPr>
            <p:ph type="body" sz="quarter" idx="15"/>
          </p:nvPr>
        </p:nvSpPr>
        <p:spPr>
          <a:xfrm>
            <a:off x="307687" y="4836642"/>
            <a:ext cx="3877451" cy="986380"/>
          </a:xfrm>
        </p:spPr>
        <p:txBody>
          <a:bodyPr/>
          <a:lstStyle/>
          <a:p>
            <a:pPr>
              <a:lnSpc>
                <a:spcPct val="100000"/>
              </a:lnSpc>
              <a:spcAft>
                <a:spcPts val="0"/>
              </a:spcAft>
            </a:pPr>
            <a:r>
              <a:rPr lang="en-AU" b="1" dirty="0">
                <a:latin typeface="Montserrat" panose="00000500000000000000" pitchFamily="2" charset="0"/>
                <a:cs typeface="Arial" panose="020B0604020202020204" pitchFamily="34" charset="0"/>
              </a:rPr>
              <a:t>Mark Scott</a:t>
            </a:r>
          </a:p>
          <a:p>
            <a:pPr>
              <a:lnSpc>
                <a:spcPct val="100000"/>
              </a:lnSpc>
              <a:spcAft>
                <a:spcPts val="0"/>
              </a:spcAft>
            </a:pPr>
            <a:r>
              <a:rPr lang="en-AU" dirty="0">
                <a:latin typeface="Montserrat" panose="00000500000000000000" pitchFamily="2" charset="0"/>
                <a:cs typeface="Arial" panose="020B0604020202020204" pitchFamily="34" charset="0"/>
              </a:rPr>
              <a:t>Secretary</a:t>
            </a:r>
          </a:p>
          <a:p>
            <a:pPr>
              <a:lnSpc>
                <a:spcPct val="100000"/>
              </a:lnSpc>
              <a:spcAft>
                <a:spcPts val="0"/>
              </a:spcAft>
            </a:pPr>
            <a:r>
              <a:rPr lang="en-AU" dirty="0">
                <a:latin typeface="Montserrat" panose="00000500000000000000" pitchFamily="2" charset="0"/>
                <a:cs typeface="Arial" panose="020B0604020202020204" pitchFamily="34" charset="0"/>
              </a:rPr>
              <a:t>NSW Department of Education</a:t>
            </a:r>
          </a:p>
          <a:p>
            <a:endParaRPr lang="en-US" dirty="0"/>
          </a:p>
        </p:txBody>
      </p:sp>
      <p:sp>
        <p:nvSpPr>
          <p:cNvPr id="4" name="Title 2"/>
          <p:cNvSpPr txBox="1">
            <a:spLocks/>
          </p:cNvSpPr>
          <p:nvPr/>
        </p:nvSpPr>
        <p:spPr>
          <a:xfrm>
            <a:off x="307687" y="512466"/>
            <a:ext cx="6791473" cy="265826"/>
          </a:xfrm>
          <a:prstGeom prst="rect">
            <a:avLst/>
          </a:prstGeom>
        </p:spPr>
        <p:txBody>
          <a:bodyPr vert="horz" wrap="square" lIns="0" tIns="0" rIns="0" bIns="0" rtlCol="0" anchor="b">
            <a:noAutofit/>
          </a:bodyPr>
          <a:lstStyle>
            <a:lvl1pPr algn="l" defTabSz="914374" rtl="0" eaLnBrk="1" latinLnBrk="0" hangingPunct="1">
              <a:lnSpc>
                <a:spcPct val="90000"/>
              </a:lnSpc>
              <a:spcBef>
                <a:spcPct val="0"/>
              </a:spcBef>
              <a:buNone/>
              <a:defRPr sz="4000" b="1" i="0" kern="1200">
                <a:solidFill>
                  <a:schemeClr val="bg1"/>
                </a:solidFill>
                <a:latin typeface="Montserrat" pitchFamily="2" charset="77"/>
                <a:ea typeface="+mj-ea"/>
                <a:cs typeface="+mj-cs"/>
              </a:defRPr>
            </a:lvl1pPr>
          </a:lstStyle>
          <a:p>
            <a:r>
              <a:rPr lang="en-AU" sz="1400" dirty="0"/>
              <a:t>Igniting Expertise – NSW Highly Accomplished and Lead Teacher Forum</a:t>
            </a:r>
            <a:endParaRPr lang="en-US" sz="1400" dirty="0"/>
          </a:p>
        </p:txBody>
      </p:sp>
    </p:spTree>
    <p:extLst>
      <p:ext uri="{BB962C8B-B14F-4D97-AF65-F5344CB8AC3E}">
        <p14:creationId xmlns:p14="http://schemas.microsoft.com/office/powerpoint/2010/main" val="152273737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5872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256" y="763116"/>
            <a:ext cx="5772600" cy="498470"/>
          </a:xfrm>
        </p:spPr>
        <p:txBody>
          <a:bodyPr/>
          <a:lstStyle/>
          <a:p>
            <a:r>
              <a:rPr lang="en-AU" dirty="0">
                <a:latin typeface="Montserrat" panose="00000500000000000000" pitchFamily="2" charset="0"/>
                <a:cs typeface="Arial" panose="020B0604020202020204" pitchFamily="34" charset="0"/>
              </a:rPr>
              <a:t>Our </a:t>
            </a:r>
            <a:r>
              <a:rPr lang="en-AU" dirty="0" smtClean="0">
                <a:latin typeface="Montserrat" panose="00000500000000000000" pitchFamily="2" charset="0"/>
                <a:cs typeface="Arial" panose="020B0604020202020204" pitchFamily="34" charset="0"/>
              </a:rPr>
              <a:t>purpose</a:t>
            </a:r>
            <a:endParaRPr lang="en-US" dirty="0"/>
          </a:p>
        </p:txBody>
      </p:sp>
      <p:sp>
        <p:nvSpPr>
          <p:cNvPr id="3" name="Text Placeholder 2"/>
          <p:cNvSpPr>
            <a:spLocks noGrp="1"/>
          </p:cNvSpPr>
          <p:nvPr>
            <p:ph type="body" sz="quarter" idx="15"/>
          </p:nvPr>
        </p:nvSpPr>
        <p:spPr>
          <a:xfrm>
            <a:off x="712981" y="2869809"/>
            <a:ext cx="8342040" cy="954448"/>
          </a:xfrm>
        </p:spPr>
        <p:txBody>
          <a:bodyPr/>
          <a:lstStyle/>
          <a:p>
            <a:r>
              <a:rPr lang="en-AU" sz="2400" dirty="0">
                <a:latin typeface="Montserrat" panose="00000500000000000000" pitchFamily="2" charset="0"/>
                <a:cs typeface="Arial" panose="020B0604020202020204" pitchFamily="34" charset="0"/>
              </a:rPr>
              <a:t>We are preparing young people for rewarding lives as engaged citizens in a complex and dynamic </a:t>
            </a:r>
            <a:r>
              <a:rPr lang="en-AU" sz="2400" dirty="0" smtClean="0">
                <a:latin typeface="Montserrat" panose="00000500000000000000" pitchFamily="2" charset="0"/>
                <a:cs typeface="Arial" panose="020B0604020202020204" pitchFamily="34" charset="0"/>
              </a:rPr>
              <a:t>society. </a:t>
            </a:r>
            <a:endParaRPr lang="en-AU" sz="2400" dirty="0">
              <a:latin typeface="Montserrat" panose="00000500000000000000" pitchFamily="2" charset="0"/>
              <a:cs typeface="Arial" panose="020B0604020202020204" pitchFamily="34" charset="0"/>
            </a:endParaRPr>
          </a:p>
          <a:p>
            <a:endParaRPr lang="en-US" sz="2800" dirty="0"/>
          </a:p>
        </p:txBody>
      </p:sp>
    </p:spTree>
    <p:extLst>
      <p:ext uri="{BB962C8B-B14F-4D97-AF65-F5344CB8AC3E}">
        <p14:creationId xmlns:p14="http://schemas.microsoft.com/office/powerpoint/2010/main" val="223630209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01" y="890243"/>
            <a:ext cx="4637507" cy="498470"/>
          </a:xfrm>
        </p:spPr>
        <p:txBody>
          <a:bodyPr/>
          <a:lstStyle/>
          <a:p>
            <a:r>
              <a:rPr lang="en-AU" dirty="0" smtClean="0"/>
              <a:t>Our priorities</a:t>
            </a:r>
            <a:endParaRPr lang="en-AU" dirty="0"/>
          </a:p>
        </p:txBody>
      </p:sp>
      <p:sp>
        <p:nvSpPr>
          <p:cNvPr id="3" name="Text Placeholder 2"/>
          <p:cNvSpPr>
            <a:spLocks noGrp="1"/>
          </p:cNvSpPr>
          <p:nvPr>
            <p:ph type="body" sz="quarter" idx="15"/>
          </p:nvPr>
        </p:nvSpPr>
        <p:spPr>
          <a:xfrm>
            <a:off x="317701" y="1399616"/>
            <a:ext cx="4636034" cy="276999"/>
          </a:xfrm>
        </p:spPr>
        <p:txBody>
          <a:bodyPr/>
          <a:lstStyle/>
          <a:p>
            <a:r>
              <a:rPr lang="en-AU" dirty="0" smtClean="0"/>
              <a:t>What we’re focussing on in 2019</a:t>
            </a:r>
            <a:endParaRPr lang="en-AU" dirty="0"/>
          </a:p>
        </p:txBody>
      </p:sp>
      <p:sp>
        <p:nvSpPr>
          <p:cNvPr id="4" name="Content Placeholder 3"/>
          <p:cNvSpPr>
            <a:spLocks noGrp="1"/>
          </p:cNvSpPr>
          <p:nvPr>
            <p:ph sz="quarter" idx="18"/>
          </p:nvPr>
        </p:nvSpPr>
        <p:spPr>
          <a:xfrm>
            <a:off x="495667" y="2185988"/>
            <a:ext cx="9267825" cy="4030662"/>
          </a:xfrm>
        </p:spPr>
        <p:txBody>
          <a:bodyPr/>
          <a:lstStyle/>
          <a:p>
            <a:pPr marL="800100" lvl="1" indent="-342900">
              <a:spcAft>
                <a:spcPts val="600"/>
              </a:spcAft>
            </a:pPr>
            <a:r>
              <a:rPr lang="en-AU" sz="2400" dirty="0">
                <a:latin typeface="Montserrat" panose="00000500000000000000" pitchFamily="2" charset="0"/>
                <a:cs typeface="Arial" panose="020B0604020202020204" pitchFamily="34" charset="0"/>
              </a:rPr>
              <a:t>S</a:t>
            </a:r>
            <a:r>
              <a:rPr lang="en-AU" sz="2400" dirty="0" smtClean="0">
                <a:latin typeface="Montserrat" panose="00000500000000000000" pitchFamily="2" charset="0"/>
                <a:cs typeface="Arial" panose="020B0604020202020204" pitchFamily="34" charset="0"/>
              </a:rPr>
              <a:t>chool </a:t>
            </a:r>
            <a:r>
              <a:rPr lang="en-AU" sz="2400" dirty="0">
                <a:latin typeface="Montserrat" panose="00000500000000000000" pitchFamily="2" charset="0"/>
                <a:cs typeface="Arial" panose="020B0604020202020204" pitchFamily="34" charset="0"/>
              </a:rPr>
              <a:t>and student outcomes</a:t>
            </a:r>
          </a:p>
          <a:p>
            <a:pPr marL="800100" lvl="1" indent="-342900">
              <a:spcAft>
                <a:spcPts val="600"/>
              </a:spcAft>
            </a:pPr>
            <a:r>
              <a:rPr lang="en-AU" sz="2400" dirty="0">
                <a:latin typeface="Montserrat" panose="00000500000000000000" pitchFamily="2" charset="0"/>
                <a:cs typeface="Arial" panose="020B0604020202020204" pitchFamily="34" charset="0"/>
              </a:rPr>
              <a:t>Q</a:t>
            </a:r>
            <a:r>
              <a:rPr lang="en-AU" sz="2400" dirty="0" smtClean="0">
                <a:latin typeface="Montserrat" panose="00000500000000000000" pitchFamily="2" charset="0"/>
                <a:cs typeface="Arial" panose="020B0604020202020204" pitchFamily="34" charset="0"/>
              </a:rPr>
              <a:t>uality </a:t>
            </a:r>
            <a:r>
              <a:rPr lang="en-AU" sz="2400" dirty="0">
                <a:latin typeface="Montserrat" panose="00000500000000000000" pitchFamily="2" charset="0"/>
                <a:cs typeface="Arial" panose="020B0604020202020204" pitchFamily="34" charset="0"/>
              </a:rPr>
              <a:t>of our teacher workforce</a:t>
            </a:r>
          </a:p>
          <a:p>
            <a:pPr marL="800100" lvl="1" indent="-342900">
              <a:spcAft>
                <a:spcPts val="600"/>
              </a:spcAft>
            </a:pPr>
            <a:r>
              <a:rPr lang="en-AU" sz="2400" dirty="0">
                <a:latin typeface="Montserrat" panose="00000500000000000000" pitchFamily="2" charset="0"/>
                <a:cs typeface="Arial" panose="020B0604020202020204" pitchFamily="34" charset="0"/>
              </a:rPr>
              <a:t>Q</a:t>
            </a:r>
            <a:r>
              <a:rPr lang="en-AU" sz="2400" dirty="0" smtClean="0">
                <a:latin typeface="Montserrat" panose="00000500000000000000" pitchFamily="2" charset="0"/>
                <a:cs typeface="Arial" panose="020B0604020202020204" pitchFamily="34" charset="0"/>
              </a:rPr>
              <a:t>uality </a:t>
            </a:r>
            <a:r>
              <a:rPr lang="en-AU" sz="2400" dirty="0">
                <a:latin typeface="Montserrat" panose="00000500000000000000" pitchFamily="2" charset="0"/>
                <a:cs typeface="Arial" panose="020B0604020202020204" pitchFamily="34" charset="0"/>
              </a:rPr>
              <a:t>of our school leaders</a:t>
            </a:r>
          </a:p>
          <a:p>
            <a:pPr marL="800100" lvl="1" indent="-342900">
              <a:spcAft>
                <a:spcPts val="600"/>
              </a:spcAft>
            </a:pPr>
            <a:r>
              <a:rPr lang="en-AU" sz="2400" dirty="0" smtClean="0">
                <a:latin typeface="Montserrat" panose="00000500000000000000" pitchFamily="2" charset="0"/>
                <a:cs typeface="Arial" panose="020B0604020202020204" pitchFamily="34" charset="0"/>
              </a:rPr>
              <a:t>Support for </a:t>
            </a:r>
            <a:r>
              <a:rPr lang="en-AU" sz="2400" dirty="0">
                <a:latin typeface="Montserrat" panose="00000500000000000000" pitchFamily="2" charset="0"/>
                <a:cs typeface="Arial" panose="020B0604020202020204" pitchFamily="34" charset="0"/>
              </a:rPr>
              <a:t>our schools</a:t>
            </a:r>
          </a:p>
          <a:p>
            <a:pPr marL="800100" lvl="1" indent="-342900">
              <a:spcAft>
                <a:spcPts val="600"/>
              </a:spcAft>
            </a:pPr>
            <a:r>
              <a:rPr lang="en-AU" sz="2400" dirty="0" smtClean="0">
                <a:latin typeface="Montserrat" panose="00000500000000000000" pitchFamily="2" charset="0"/>
                <a:cs typeface="Arial" panose="020B0604020202020204" pitchFamily="34" charset="0"/>
              </a:rPr>
              <a:t>Our </a:t>
            </a:r>
            <a:r>
              <a:rPr lang="en-AU" sz="2400" dirty="0">
                <a:latin typeface="Montserrat" panose="00000500000000000000" pitchFamily="2" charset="0"/>
                <a:cs typeface="Arial" panose="020B0604020202020204" pitchFamily="34" charset="0"/>
              </a:rPr>
              <a:t>people and growing a great place to work</a:t>
            </a:r>
          </a:p>
          <a:p>
            <a:endParaRPr lang="en-AU" dirty="0"/>
          </a:p>
        </p:txBody>
      </p:sp>
    </p:spTree>
    <p:extLst>
      <p:ext uri="{BB962C8B-B14F-4D97-AF65-F5344CB8AC3E}">
        <p14:creationId xmlns:p14="http://schemas.microsoft.com/office/powerpoint/2010/main" val="386655514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Box 1"/>
          <p:cNvSpPr txBox="1"/>
          <p:nvPr/>
        </p:nvSpPr>
        <p:spPr>
          <a:xfrm>
            <a:off x="2594149" y="5646058"/>
            <a:ext cx="7050594" cy="652584"/>
          </a:xfrm>
          <a:prstGeom prst="rect">
            <a:avLst/>
          </a:prstGeom>
          <a:noFill/>
        </p:spPr>
        <p:txBody>
          <a:bodyPr wrap="square" lIns="0" tIns="0" rIns="0" bIns="0" rtlCol="0">
            <a:noAutofit/>
          </a:bodyPr>
          <a:lstStyle/>
          <a:p>
            <a:pPr algn="l"/>
            <a:r>
              <a:rPr lang="en-AU" sz="2400" dirty="0" smtClean="0">
                <a:solidFill>
                  <a:schemeClr val="bg1"/>
                </a:solidFill>
              </a:rPr>
              <a:t>Every student is known, valued and cared for</a:t>
            </a:r>
          </a:p>
        </p:txBody>
      </p:sp>
    </p:spTree>
    <p:extLst>
      <p:ext uri="{BB962C8B-B14F-4D97-AF65-F5344CB8AC3E}">
        <p14:creationId xmlns:p14="http://schemas.microsoft.com/office/powerpoint/2010/main" val="11805251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233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272" y="664436"/>
            <a:ext cx="8874664" cy="498470"/>
          </a:xfrm>
        </p:spPr>
        <p:txBody>
          <a:bodyPr/>
          <a:lstStyle/>
          <a:p>
            <a:r>
              <a:rPr lang="en-AU" dirty="0"/>
              <a:t>S</a:t>
            </a:r>
            <a:r>
              <a:rPr lang="en-AU" dirty="0" smtClean="0"/>
              <a:t>chool and student outcomes</a:t>
            </a:r>
            <a:endParaRPr lang="en-AU" dirty="0"/>
          </a:p>
        </p:txBody>
      </p:sp>
      <p:sp>
        <p:nvSpPr>
          <p:cNvPr id="5" name="Text Placeholder 2"/>
          <p:cNvSpPr>
            <a:spLocks noGrp="1"/>
          </p:cNvSpPr>
          <p:nvPr>
            <p:ph type="body" sz="quarter" idx="15"/>
          </p:nvPr>
        </p:nvSpPr>
        <p:spPr>
          <a:xfrm>
            <a:off x="253272" y="1129164"/>
            <a:ext cx="4636034" cy="276999"/>
          </a:xfrm>
        </p:spPr>
        <p:txBody>
          <a:bodyPr/>
          <a:lstStyle/>
          <a:p>
            <a:r>
              <a:rPr lang="en-AU" dirty="0" smtClean="0"/>
              <a:t>2019 priorities</a:t>
            </a:r>
            <a:endParaRPr lang="en-AU" dirty="0"/>
          </a:p>
        </p:txBody>
      </p:sp>
      <p:sp>
        <p:nvSpPr>
          <p:cNvPr id="6" name="Rectangle 5"/>
          <p:cNvSpPr/>
          <p:nvPr/>
        </p:nvSpPr>
        <p:spPr>
          <a:xfrm>
            <a:off x="2332190" y="2368705"/>
            <a:ext cx="2358414" cy="830997"/>
          </a:xfrm>
          <a:prstGeom prst="rect">
            <a:avLst/>
          </a:prstGeom>
        </p:spPr>
        <p:txBody>
          <a:bodyPr wrap="square">
            <a:spAutoFit/>
          </a:bodyPr>
          <a:lstStyle/>
          <a:p>
            <a:r>
              <a:rPr lang="en-AU" sz="2400" dirty="0" smtClean="0">
                <a:solidFill>
                  <a:schemeClr val="bg1"/>
                </a:solidFill>
                <a:latin typeface="Montserrat" panose="00000500000000000000" pitchFamily="2" charset="0"/>
                <a:cs typeface="Arial" panose="020B0604020202020204" pitchFamily="34" charset="0"/>
              </a:rPr>
              <a:t>Improvement every year</a:t>
            </a:r>
            <a:endParaRPr lang="en-AU" sz="2400" dirty="0">
              <a:solidFill>
                <a:schemeClr val="bg1"/>
              </a:solidFill>
              <a:latin typeface="Montserrat" panose="00000500000000000000" pitchFamily="2" charset="0"/>
              <a:cs typeface="Arial" panose="020B0604020202020204" pitchFamily="34" charset="0"/>
            </a:endParaRPr>
          </a:p>
        </p:txBody>
      </p:sp>
      <p:pic>
        <p:nvPicPr>
          <p:cNvPr id="4" name="Picture 3"/>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5596663" y="2258909"/>
            <a:ext cx="1178380" cy="1178380"/>
          </a:xfrm>
          <a:prstGeom prst="rect">
            <a:avLst/>
          </a:prstGeom>
        </p:spPr>
      </p:pic>
      <p:pic>
        <p:nvPicPr>
          <p:cNvPr id="7" name="Picture 6"/>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5744532" y="4170031"/>
            <a:ext cx="1330264" cy="1330264"/>
          </a:xfrm>
          <a:prstGeom prst="rect">
            <a:avLst/>
          </a:prstGeom>
        </p:spPr>
      </p:pic>
      <p:cxnSp>
        <p:nvCxnSpPr>
          <p:cNvPr id="9" name="Straight Connector 8"/>
          <p:cNvCxnSpPr/>
          <p:nvPr/>
        </p:nvCxnSpPr>
        <p:spPr>
          <a:xfrm flipV="1">
            <a:off x="773722" y="3919213"/>
            <a:ext cx="8354213"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71289" y="4491631"/>
            <a:ext cx="1695236" cy="956116"/>
          </a:xfrm>
          <a:prstGeom prst="rect">
            <a:avLst/>
          </a:prstGeom>
          <a:noFill/>
        </p:spPr>
        <p:txBody>
          <a:bodyPr wrap="square" lIns="0" tIns="0" rIns="0" bIns="0" rtlCol="0">
            <a:noAutofit/>
          </a:bodyPr>
          <a:lstStyle/>
          <a:p>
            <a:pPr algn="l"/>
            <a:r>
              <a:rPr lang="en-AU" sz="2400" dirty="0" smtClean="0">
                <a:solidFill>
                  <a:schemeClr val="bg1"/>
                </a:solidFill>
                <a:latin typeface="Montserrat" panose="00000500000000000000" pitchFamily="2" charset="0"/>
                <a:cs typeface="Arial" panose="020B0604020202020204" pitchFamily="34" charset="0"/>
              </a:rPr>
              <a:t>Student need</a:t>
            </a:r>
            <a:endParaRPr lang="en-AU" sz="2400" dirty="0">
              <a:solidFill>
                <a:schemeClr val="bg1"/>
              </a:solidFill>
              <a:latin typeface="Montserrat" panose="00000500000000000000" pitchFamily="2" charset="0"/>
              <a:cs typeface="Arial" panose="020B0604020202020204" pitchFamily="34" charset="0"/>
            </a:endParaRPr>
          </a:p>
        </p:txBody>
      </p:sp>
      <p:sp>
        <p:nvSpPr>
          <p:cNvPr id="14" name="TextBox 13"/>
          <p:cNvSpPr txBox="1"/>
          <p:nvPr/>
        </p:nvSpPr>
        <p:spPr>
          <a:xfrm>
            <a:off x="7060061" y="2481173"/>
            <a:ext cx="1856153" cy="956116"/>
          </a:xfrm>
          <a:prstGeom prst="rect">
            <a:avLst/>
          </a:prstGeom>
          <a:noFill/>
        </p:spPr>
        <p:txBody>
          <a:bodyPr wrap="square" lIns="0" tIns="0" rIns="0" bIns="0" rtlCol="0">
            <a:noAutofit/>
          </a:bodyPr>
          <a:lstStyle/>
          <a:p>
            <a:pPr algn="l"/>
            <a:r>
              <a:rPr lang="en-AU" sz="2400" dirty="0" smtClean="0">
                <a:solidFill>
                  <a:schemeClr val="bg1"/>
                </a:solidFill>
                <a:latin typeface="Montserrat" panose="00000500000000000000" pitchFamily="2" charset="0"/>
                <a:cs typeface="Arial" panose="020B0604020202020204" pitchFamily="34" charset="0"/>
              </a:rPr>
              <a:t>Tailored support</a:t>
            </a:r>
            <a:endParaRPr lang="en-AU" sz="2400" dirty="0">
              <a:solidFill>
                <a:schemeClr val="bg1"/>
              </a:solidFill>
              <a:latin typeface="Montserrat" panose="00000500000000000000" pitchFamily="2" charset="0"/>
              <a:cs typeface="Arial" panose="020B0604020202020204" pitchFamily="34" charset="0"/>
            </a:endParaRPr>
          </a:p>
        </p:txBody>
      </p:sp>
      <p:cxnSp>
        <p:nvCxnSpPr>
          <p:cNvPr id="15" name="Straight Connector 14"/>
          <p:cNvCxnSpPr/>
          <p:nvPr/>
        </p:nvCxnSpPr>
        <p:spPr>
          <a:xfrm>
            <a:off x="4962334" y="1936210"/>
            <a:ext cx="0" cy="198300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216368" y="4554191"/>
            <a:ext cx="1699846" cy="830997"/>
          </a:xfrm>
          <a:prstGeom prst="rect">
            <a:avLst/>
          </a:prstGeom>
        </p:spPr>
        <p:txBody>
          <a:bodyPr wrap="square">
            <a:spAutoFit/>
          </a:bodyPr>
          <a:lstStyle/>
          <a:p>
            <a:r>
              <a:rPr lang="en-AU" sz="2400" dirty="0" smtClean="0">
                <a:solidFill>
                  <a:schemeClr val="bg1"/>
                </a:solidFill>
                <a:latin typeface="Montserrat" panose="00000500000000000000" pitchFamily="2" charset="0"/>
                <a:cs typeface="Arial" panose="020B0604020202020204" pitchFamily="34" charset="0"/>
              </a:rPr>
              <a:t>Clear targets</a:t>
            </a:r>
            <a:endParaRPr lang="en-AU" sz="2400" dirty="0">
              <a:solidFill>
                <a:schemeClr val="bg1"/>
              </a:solidFill>
              <a:latin typeface="Montserrat" panose="00000500000000000000" pitchFamily="2" charset="0"/>
              <a:cs typeface="Arial" panose="020B0604020202020204" pitchFamily="34" charset="0"/>
            </a:endParaRPr>
          </a:p>
        </p:txBody>
      </p:sp>
      <p:cxnSp>
        <p:nvCxnSpPr>
          <p:cNvPr id="19" name="Straight Connector 18"/>
          <p:cNvCxnSpPr/>
          <p:nvPr/>
        </p:nvCxnSpPr>
        <p:spPr>
          <a:xfrm>
            <a:off x="4962334" y="3887694"/>
            <a:ext cx="0" cy="198300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hqprint">
            <a:lum bright="70000" contrast="-70000"/>
            <a:extLst>
              <a:ext uri="{28A0092B-C50C-407E-A947-70E740481C1C}">
                <a14:useLocalDpi xmlns:a14="http://schemas.microsoft.com/office/drawing/2010/main" val="0"/>
              </a:ext>
            </a:extLst>
          </a:blip>
          <a:stretch>
            <a:fillRect/>
          </a:stretch>
        </p:blipFill>
        <p:spPr>
          <a:xfrm>
            <a:off x="859893" y="2071545"/>
            <a:ext cx="1307800" cy="1307800"/>
          </a:xfrm>
          <a:prstGeom prst="rect">
            <a:avLst/>
          </a:prstGeom>
        </p:spPr>
      </p:pic>
      <p:pic>
        <p:nvPicPr>
          <p:cNvPr id="22" name="Picture 21"/>
          <p:cNvPicPr>
            <a:picLocks noChangeAspect="1"/>
          </p:cNvPicPr>
          <p:nvPr/>
        </p:nvPicPr>
        <p:blipFill>
          <a:blip r:embed="rId6" cstate="hqprint">
            <a:lum bright="70000" contrast="-70000"/>
            <a:extLst>
              <a:ext uri="{28A0092B-C50C-407E-A947-70E740481C1C}">
                <a14:useLocalDpi xmlns:a14="http://schemas.microsoft.com/office/drawing/2010/main" val="0"/>
              </a:ext>
            </a:extLst>
          </a:blip>
          <a:stretch>
            <a:fillRect/>
          </a:stretch>
        </p:blipFill>
        <p:spPr>
          <a:xfrm>
            <a:off x="923679" y="4213156"/>
            <a:ext cx="1244014" cy="1244014"/>
          </a:xfrm>
          <a:prstGeom prst="rect">
            <a:avLst/>
          </a:prstGeom>
        </p:spPr>
      </p:pic>
    </p:spTree>
    <p:extLst>
      <p:ext uri="{BB962C8B-B14F-4D97-AF65-F5344CB8AC3E}">
        <p14:creationId xmlns:p14="http://schemas.microsoft.com/office/powerpoint/2010/main" val="1329632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233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728" y="727085"/>
            <a:ext cx="9468634" cy="498470"/>
          </a:xfrm>
        </p:spPr>
        <p:txBody>
          <a:bodyPr/>
          <a:lstStyle/>
          <a:p>
            <a:r>
              <a:rPr lang="en-AU" dirty="0" smtClean="0"/>
              <a:t>Quality of our teacher workforce</a:t>
            </a:r>
            <a:endParaRPr lang="en-AU" dirty="0"/>
          </a:p>
        </p:txBody>
      </p:sp>
      <p:sp>
        <p:nvSpPr>
          <p:cNvPr id="6" name="Text Placeholder 2"/>
          <p:cNvSpPr>
            <a:spLocks noGrp="1"/>
          </p:cNvSpPr>
          <p:nvPr>
            <p:ph type="body" sz="quarter" idx="15"/>
          </p:nvPr>
        </p:nvSpPr>
        <p:spPr>
          <a:xfrm>
            <a:off x="5638800" y="2538793"/>
            <a:ext cx="3308384" cy="1012742"/>
          </a:xfrm>
        </p:spPr>
        <p:txBody>
          <a:bodyPr/>
          <a:lstStyle/>
          <a:p>
            <a:r>
              <a:rPr lang="en-AU" dirty="0" smtClean="0"/>
              <a:t>“The </a:t>
            </a:r>
            <a:r>
              <a:rPr lang="en-AU" dirty="0"/>
              <a:t>Summer School gives me a great opportunity to delve further into areas of teaching that are not covered in-depth at </a:t>
            </a:r>
            <a:r>
              <a:rPr lang="en-AU" dirty="0" smtClean="0"/>
              <a:t>university.”</a:t>
            </a:r>
          </a:p>
          <a:p>
            <a:pPr algn="r"/>
            <a:r>
              <a:rPr lang="en-AU" sz="1600" dirty="0" smtClean="0"/>
              <a:t>- Beginning teacher Phillip William</a:t>
            </a:r>
            <a:endParaRPr lang="en-AU" sz="1600" dirty="0"/>
          </a:p>
        </p:txBody>
      </p:sp>
      <p:sp>
        <p:nvSpPr>
          <p:cNvPr id="8" name="Text Placeholder 2"/>
          <p:cNvSpPr txBox="1">
            <a:spLocks/>
          </p:cNvSpPr>
          <p:nvPr/>
        </p:nvSpPr>
        <p:spPr>
          <a:xfrm>
            <a:off x="323728" y="1238730"/>
            <a:ext cx="4636034" cy="276999"/>
          </a:xfrm>
          <a:prstGeom prst="rect">
            <a:avLst/>
          </a:prstGeom>
        </p:spPr>
        <p:txBody>
          <a:bodyPr vert="horz" wrap="square" lIns="0" tIns="0" rIns="0" bIns="0" rtlCol="0">
            <a:noAutofit/>
          </a:bodyPr>
          <a:lstStyle>
            <a:lvl1pPr marL="0" indent="0" algn="l" defTabSz="914374" rtl="0" eaLnBrk="1" latinLnBrk="0" hangingPunct="1">
              <a:lnSpc>
                <a:spcPct val="120000"/>
              </a:lnSpc>
              <a:spcBef>
                <a:spcPts val="0"/>
              </a:spcBef>
              <a:spcAft>
                <a:spcPts val="800"/>
              </a:spcAft>
              <a:buFont typeface="Arial" panose="020B0604020202020204" pitchFamily="34" charset="0"/>
              <a:buNone/>
              <a:defRPr sz="1800" b="0" i="0" kern="1200">
                <a:solidFill>
                  <a:schemeClr val="bg1"/>
                </a:solidFill>
                <a:latin typeface="Montserrat SemiBold" pitchFamily="2" charset="77"/>
                <a:ea typeface="+mn-ea"/>
                <a:cs typeface="+mn-cs"/>
              </a:defRPr>
            </a:lvl1pPr>
            <a:lvl2pPr marL="0" indent="0" algn="l" defTabSz="914374" rtl="0" eaLnBrk="1" latinLnBrk="0" hangingPunct="1">
              <a:lnSpc>
                <a:spcPct val="120000"/>
              </a:lnSpc>
              <a:spcBef>
                <a:spcPts val="0"/>
              </a:spcBef>
              <a:spcAft>
                <a:spcPts val="800"/>
              </a:spcAft>
              <a:buFont typeface="Arial" panose="020B0604020202020204" pitchFamily="34" charset="0"/>
              <a:buNone/>
              <a:defRPr sz="1400" kern="1200">
                <a:solidFill>
                  <a:schemeClr val="tx1"/>
                </a:solidFill>
                <a:latin typeface="Montserrat Medium" pitchFamily="2" charset="77"/>
                <a:ea typeface="+mn-ea"/>
                <a:cs typeface="+mn-cs"/>
              </a:defRPr>
            </a:lvl2pPr>
            <a:lvl3pPr marL="287991" indent="-143996" algn="l" defTabSz="914374" rtl="0" eaLnBrk="1" latinLnBrk="0" hangingPunct="1">
              <a:lnSpc>
                <a:spcPct val="120000"/>
              </a:lnSpc>
              <a:spcBef>
                <a:spcPts val="0"/>
              </a:spcBef>
              <a:spcAft>
                <a:spcPts val="800"/>
              </a:spcAft>
              <a:buFont typeface="Monaco" pitchFamily="2" charset="77"/>
              <a:buChar char="⎼"/>
              <a:defRPr sz="1200" kern="1200">
                <a:solidFill>
                  <a:schemeClr val="tx1"/>
                </a:solidFill>
                <a:latin typeface="Montserrat Medium" pitchFamily="2" charset="77"/>
                <a:ea typeface="+mn-ea"/>
                <a:cs typeface="+mn-cs"/>
              </a:defRPr>
            </a:lvl3pPr>
            <a:lvl4pPr marL="431988" indent="-143996" algn="l" defTabSz="914374" rtl="0" eaLnBrk="1" latinLnBrk="0" hangingPunct="1">
              <a:lnSpc>
                <a:spcPct val="120000"/>
              </a:lnSpc>
              <a:spcBef>
                <a:spcPts val="0"/>
              </a:spcBef>
              <a:spcAft>
                <a:spcPts val="800"/>
              </a:spcAft>
              <a:buFont typeface="System Font Regular"/>
              <a:buChar char="»"/>
              <a:defRPr sz="1200" b="0" i="0" kern="1200">
                <a:solidFill>
                  <a:schemeClr val="tx1"/>
                </a:solidFill>
                <a:latin typeface="Montserrat Light" pitchFamily="2" charset="77"/>
                <a:ea typeface="+mn-ea"/>
                <a:cs typeface="+mn-cs"/>
              </a:defRPr>
            </a:lvl4pPr>
            <a:lvl5pPr marL="575984" indent="-143996" algn="l" defTabSz="914374" rtl="0" eaLnBrk="1" latinLnBrk="0" hangingPunct="1">
              <a:lnSpc>
                <a:spcPct val="100000"/>
              </a:lnSpc>
              <a:spcBef>
                <a:spcPts val="0"/>
              </a:spcBef>
              <a:spcAft>
                <a:spcPts val="800"/>
              </a:spcAft>
              <a:buFont typeface="Arial" panose="020B0604020202020204" pitchFamily="34" charset="0"/>
              <a:buChar char="•"/>
              <a:defRPr sz="1000" b="0" i="0" kern="1200">
                <a:solidFill>
                  <a:schemeClr val="tx1"/>
                </a:solidFill>
                <a:latin typeface="Montserrat Light" pitchFamily="2" charset="77"/>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smtClean="0"/>
              <a:t>2019 priorities</a:t>
            </a:r>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53" y="2027374"/>
            <a:ext cx="4542692" cy="3407019"/>
          </a:xfrm>
          <a:prstGeom prst="rect">
            <a:avLst/>
          </a:prstGeom>
        </p:spPr>
      </p:pic>
    </p:spTree>
    <p:extLst>
      <p:ext uri="{BB962C8B-B14F-4D97-AF65-F5344CB8AC3E}">
        <p14:creationId xmlns:p14="http://schemas.microsoft.com/office/powerpoint/2010/main" val="29938583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6522" y="650349"/>
            <a:ext cx="8874664" cy="498470"/>
          </a:xfrm>
        </p:spPr>
        <p:txBody>
          <a:bodyPr/>
          <a:lstStyle/>
          <a:p>
            <a:r>
              <a:rPr lang="en-AU" dirty="0" smtClean="0"/>
              <a:t>Quality of our school leaders</a:t>
            </a:r>
            <a:endParaRPr lang="en-AU" dirty="0"/>
          </a:p>
        </p:txBody>
      </p:sp>
      <p:sp>
        <p:nvSpPr>
          <p:cNvPr id="5" name="Text Placeholder 2"/>
          <p:cNvSpPr>
            <a:spLocks noGrp="1"/>
          </p:cNvSpPr>
          <p:nvPr>
            <p:ph type="body" sz="quarter" idx="15"/>
          </p:nvPr>
        </p:nvSpPr>
        <p:spPr>
          <a:xfrm>
            <a:off x="316522" y="1257676"/>
            <a:ext cx="6239407" cy="402707"/>
          </a:xfrm>
        </p:spPr>
        <p:txBody>
          <a:bodyPr/>
          <a:lstStyle/>
          <a:p>
            <a:r>
              <a:rPr lang="en-AU" dirty="0" smtClean="0"/>
              <a:t>A good principal makes all the difference</a:t>
            </a:r>
            <a:endParaRPr lang="en-AU" dirty="0"/>
          </a:p>
        </p:txBody>
      </p:sp>
    </p:spTree>
    <p:extLst>
      <p:ext uri="{BB962C8B-B14F-4D97-AF65-F5344CB8AC3E}">
        <p14:creationId xmlns:p14="http://schemas.microsoft.com/office/powerpoint/2010/main" val="219281789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28" y="668773"/>
            <a:ext cx="5568757" cy="498470"/>
          </a:xfrm>
        </p:spPr>
        <p:txBody>
          <a:bodyPr/>
          <a:lstStyle/>
          <a:p>
            <a:r>
              <a:rPr lang="en-AU" dirty="0" smtClean="0"/>
              <a:t>Support for schools</a:t>
            </a:r>
            <a:endParaRPr lang="en-AU" dirty="0"/>
          </a:p>
        </p:txBody>
      </p:sp>
      <p:sp>
        <p:nvSpPr>
          <p:cNvPr id="3" name="Text Placeholder 2"/>
          <p:cNvSpPr>
            <a:spLocks noGrp="1"/>
          </p:cNvSpPr>
          <p:nvPr>
            <p:ph type="body" sz="quarter" idx="15"/>
          </p:nvPr>
        </p:nvSpPr>
        <p:spPr/>
        <p:txBody>
          <a:bodyPr/>
          <a:lstStyle/>
          <a:p>
            <a:r>
              <a:rPr lang="en-AU" dirty="0" smtClean="0"/>
              <a:t>2019 priorities</a:t>
            </a:r>
            <a:endParaRPr lang="en-AU" dirty="0"/>
          </a:p>
        </p:txBody>
      </p:sp>
      <p:sp>
        <p:nvSpPr>
          <p:cNvPr id="4" name="Content Placeholder 3"/>
          <p:cNvSpPr>
            <a:spLocks noGrp="1"/>
          </p:cNvSpPr>
          <p:nvPr>
            <p:ph sz="quarter" idx="18"/>
          </p:nvPr>
        </p:nvSpPr>
        <p:spPr>
          <a:xfrm>
            <a:off x="2438189" y="2382624"/>
            <a:ext cx="2375515" cy="1080843"/>
          </a:xfrm>
        </p:spPr>
        <p:txBody>
          <a:bodyPr/>
          <a:lstStyle/>
          <a:p>
            <a:r>
              <a:rPr lang="en-AU" sz="2400" dirty="0">
                <a:latin typeface="Montserrat" panose="00000500000000000000" pitchFamily="2" charset="0"/>
                <a:cs typeface="Arial" panose="020B0604020202020204" pitchFamily="34" charset="0"/>
              </a:rPr>
              <a:t>Administrative systems</a:t>
            </a:r>
          </a:p>
        </p:txBody>
      </p:sp>
      <p:sp>
        <p:nvSpPr>
          <p:cNvPr id="5" name="Content Placeholder 3"/>
          <p:cNvSpPr txBox="1">
            <a:spLocks/>
          </p:cNvSpPr>
          <p:nvPr/>
        </p:nvSpPr>
        <p:spPr>
          <a:xfrm>
            <a:off x="7189544" y="2387289"/>
            <a:ext cx="1876301" cy="1080843"/>
          </a:xfrm>
          <a:prstGeom prst="rect">
            <a:avLst/>
          </a:prstGeom>
        </p:spPr>
        <p:txBody>
          <a:bodyPr vert="horz" lIns="0" tIns="0" rIns="0" bIns="0" rtlCol="0">
            <a:noAutofit/>
          </a:bodyPr>
          <a:lstStyle>
            <a:lvl1pPr marL="0" marR="0" indent="0" algn="l" defTabSz="914374" rtl="0" eaLnBrk="1" fontAlgn="auto" latinLnBrk="0" hangingPunct="1">
              <a:lnSpc>
                <a:spcPct val="120000"/>
              </a:lnSpc>
              <a:spcBef>
                <a:spcPts val="0"/>
              </a:spcBef>
              <a:spcAft>
                <a:spcPts val="800"/>
              </a:spcAft>
              <a:buClrTx/>
              <a:buSzTx/>
              <a:buFont typeface="Arial" charset="0"/>
              <a:buNone/>
              <a:tabLst/>
              <a:defRPr sz="1400" kern="1200">
                <a:solidFill>
                  <a:schemeClr val="bg1"/>
                </a:solidFill>
                <a:latin typeface="Montserrat Medium" pitchFamily="2" charset="77"/>
                <a:ea typeface="+mn-ea"/>
                <a:cs typeface="+mn-cs"/>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sz="1400" kern="1200">
                <a:solidFill>
                  <a:schemeClr val="bg1"/>
                </a:solidFill>
                <a:latin typeface="Montserrat Medium" pitchFamily="2" charset="77"/>
                <a:ea typeface="+mn-ea"/>
                <a:cs typeface="+mn-cs"/>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sz="1200" kern="1200">
                <a:solidFill>
                  <a:schemeClr val="bg1"/>
                </a:solidFill>
                <a:latin typeface="Montserrat Medium" pitchFamily="2" charset="77"/>
                <a:ea typeface="+mn-ea"/>
                <a:cs typeface="+mn-cs"/>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sz="1200" b="0" i="0" kern="1200">
                <a:solidFill>
                  <a:schemeClr val="bg1"/>
                </a:solidFill>
                <a:latin typeface="Montserrat Light" pitchFamily="2" charset="77"/>
                <a:ea typeface="+mn-ea"/>
                <a:cs typeface="+mn-cs"/>
              </a:defRPr>
            </a:lvl4pPr>
            <a:lvl5pPr marL="575984" indent="-143996" algn="l" defTabSz="914374" rtl="0" eaLnBrk="1" latinLnBrk="0" hangingPunct="1">
              <a:lnSpc>
                <a:spcPct val="100000"/>
              </a:lnSpc>
              <a:spcBef>
                <a:spcPts val="0"/>
              </a:spcBef>
              <a:spcAft>
                <a:spcPts val="800"/>
              </a:spcAft>
              <a:buFont typeface="Arial" panose="020B0604020202020204" pitchFamily="34" charset="0"/>
              <a:buChar char="•"/>
              <a:defRPr sz="1000" b="0" i="0" kern="1200">
                <a:solidFill>
                  <a:schemeClr val="bg1"/>
                </a:solidFill>
                <a:latin typeface="Montserrat Light" pitchFamily="2" charset="77"/>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smtClean="0">
                <a:latin typeface="Montserrat" panose="00000500000000000000" pitchFamily="2" charset="0"/>
                <a:cs typeface="Arial" panose="020B0604020202020204" pitchFamily="34" charset="0"/>
              </a:rPr>
              <a:t>Lifting the burden</a:t>
            </a:r>
            <a:endParaRPr lang="en-AU" sz="2400" dirty="0">
              <a:latin typeface="Montserrat" panose="00000500000000000000" pitchFamily="2" charset="0"/>
              <a:cs typeface="Arial" panose="020B0604020202020204" pitchFamily="34" charset="0"/>
            </a:endParaRPr>
          </a:p>
        </p:txBody>
      </p:sp>
      <p:cxnSp>
        <p:nvCxnSpPr>
          <p:cNvPr id="6" name="Straight Connector 5"/>
          <p:cNvCxnSpPr/>
          <p:nvPr/>
        </p:nvCxnSpPr>
        <p:spPr>
          <a:xfrm flipH="1">
            <a:off x="4952262" y="2006100"/>
            <a:ext cx="16009" cy="404524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368865" y="2101178"/>
            <a:ext cx="1422158" cy="1422158"/>
          </a:xfrm>
          <a:prstGeom prst="rect">
            <a:avLst/>
          </a:prstGeom>
        </p:spPr>
      </p:pic>
      <p:pic>
        <p:nvPicPr>
          <p:cNvPr id="11" name="Picture 10"/>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890195" y="2178208"/>
            <a:ext cx="1217289" cy="1217289"/>
          </a:xfrm>
          <a:prstGeom prst="rect">
            <a:avLst/>
          </a:prstGeom>
        </p:spPr>
      </p:pic>
      <p:cxnSp>
        <p:nvCxnSpPr>
          <p:cNvPr id="13" name="Straight Connector 12"/>
          <p:cNvCxnSpPr/>
          <p:nvPr/>
        </p:nvCxnSpPr>
        <p:spPr>
          <a:xfrm>
            <a:off x="745498" y="3839990"/>
            <a:ext cx="8136413" cy="58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ontent Placeholder 3"/>
          <p:cNvSpPr txBox="1">
            <a:spLocks/>
          </p:cNvSpPr>
          <p:nvPr/>
        </p:nvSpPr>
        <p:spPr>
          <a:xfrm>
            <a:off x="2438189" y="4125312"/>
            <a:ext cx="2645877" cy="1283163"/>
          </a:xfrm>
          <a:prstGeom prst="rect">
            <a:avLst/>
          </a:prstGeom>
        </p:spPr>
        <p:txBody>
          <a:bodyPr vert="horz" lIns="0" tIns="0" rIns="0" bIns="0" rtlCol="0">
            <a:noAutofit/>
          </a:bodyPr>
          <a:lstStyle>
            <a:lvl1pPr marL="0" marR="0" indent="0" algn="l" defTabSz="914374" rtl="0" eaLnBrk="1" fontAlgn="auto" latinLnBrk="0" hangingPunct="1">
              <a:lnSpc>
                <a:spcPct val="120000"/>
              </a:lnSpc>
              <a:spcBef>
                <a:spcPts val="0"/>
              </a:spcBef>
              <a:spcAft>
                <a:spcPts val="800"/>
              </a:spcAft>
              <a:buClrTx/>
              <a:buSzTx/>
              <a:buFont typeface="Arial" charset="0"/>
              <a:buNone/>
              <a:tabLst/>
              <a:defRPr sz="1400" kern="1200">
                <a:solidFill>
                  <a:schemeClr val="bg1"/>
                </a:solidFill>
                <a:latin typeface="Montserrat Medium" pitchFamily="2" charset="77"/>
                <a:ea typeface="+mn-ea"/>
                <a:cs typeface="+mn-cs"/>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sz="1400" kern="1200">
                <a:solidFill>
                  <a:schemeClr val="bg1"/>
                </a:solidFill>
                <a:latin typeface="Montserrat Medium" pitchFamily="2" charset="77"/>
                <a:ea typeface="+mn-ea"/>
                <a:cs typeface="+mn-cs"/>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sz="1200" kern="1200">
                <a:solidFill>
                  <a:schemeClr val="bg1"/>
                </a:solidFill>
                <a:latin typeface="Montserrat Medium" pitchFamily="2" charset="77"/>
                <a:ea typeface="+mn-ea"/>
                <a:cs typeface="+mn-cs"/>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sz="1200" b="0" i="0" kern="1200">
                <a:solidFill>
                  <a:schemeClr val="bg1"/>
                </a:solidFill>
                <a:latin typeface="Montserrat Light" pitchFamily="2" charset="77"/>
                <a:ea typeface="+mn-ea"/>
                <a:cs typeface="+mn-cs"/>
              </a:defRPr>
            </a:lvl4pPr>
            <a:lvl5pPr marL="575984" indent="-143996" algn="l" defTabSz="914374" rtl="0" eaLnBrk="1" latinLnBrk="0" hangingPunct="1">
              <a:lnSpc>
                <a:spcPct val="100000"/>
              </a:lnSpc>
              <a:spcBef>
                <a:spcPts val="0"/>
              </a:spcBef>
              <a:spcAft>
                <a:spcPts val="800"/>
              </a:spcAft>
              <a:buFont typeface="Arial" panose="020B0604020202020204" pitchFamily="34" charset="0"/>
              <a:buChar char="•"/>
              <a:defRPr sz="1000" b="0" i="0" kern="1200">
                <a:solidFill>
                  <a:schemeClr val="bg1"/>
                </a:solidFill>
                <a:latin typeface="Montserrat Light" pitchFamily="2" charset="77"/>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smtClean="0">
                <a:latin typeface="Montserrat" panose="00000500000000000000" pitchFamily="2" charset="0"/>
                <a:cs typeface="Arial" panose="020B0604020202020204" pitchFamily="34" charset="0"/>
              </a:rPr>
              <a:t>Strategic planning and budgeting</a:t>
            </a:r>
            <a:endParaRPr lang="en-AU" sz="2400" dirty="0">
              <a:latin typeface="Montserrat" panose="00000500000000000000" pitchFamily="2" charset="0"/>
              <a:cs typeface="Arial" panose="020B0604020202020204" pitchFamily="34" charset="0"/>
            </a:endParaRPr>
          </a:p>
        </p:txBody>
      </p:sp>
      <p:sp>
        <p:nvSpPr>
          <p:cNvPr id="18" name="Content Placeholder 3"/>
          <p:cNvSpPr txBox="1">
            <a:spLocks/>
          </p:cNvSpPr>
          <p:nvPr/>
        </p:nvSpPr>
        <p:spPr>
          <a:xfrm>
            <a:off x="7043925" y="4408159"/>
            <a:ext cx="1750623" cy="1080843"/>
          </a:xfrm>
          <a:prstGeom prst="rect">
            <a:avLst/>
          </a:prstGeom>
        </p:spPr>
        <p:txBody>
          <a:bodyPr vert="horz" lIns="0" tIns="0" rIns="0" bIns="0" rtlCol="0">
            <a:noAutofit/>
          </a:bodyPr>
          <a:lstStyle>
            <a:lvl1pPr marL="0" marR="0" indent="0" algn="l" defTabSz="914374" rtl="0" eaLnBrk="1" fontAlgn="auto" latinLnBrk="0" hangingPunct="1">
              <a:lnSpc>
                <a:spcPct val="120000"/>
              </a:lnSpc>
              <a:spcBef>
                <a:spcPts val="0"/>
              </a:spcBef>
              <a:spcAft>
                <a:spcPts val="800"/>
              </a:spcAft>
              <a:buClrTx/>
              <a:buSzTx/>
              <a:buFont typeface="Arial" charset="0"/>
              <a:buNone/>
              <a:tabLst/>
              <a:defRPr sz="1400" kern="1200">
                <a:solidFill>
                  <a:schemeClr val="bg1"/>
                </a:solidFill>
                <a:latin typeface="Montserrat Medium" pitchFamily="2" charset="77"/>
                <a:ea typeface="+mn-ea"/>
                <a:cs typeface="+mn-cs"/>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sz="1400" kern="1200">
                <a:solidFill>
                  <a:schemeClr val="bg1"/>
                </a:solidFill>
                <a:latin typeface="Montserrat Medium" pitchFamily="2" charset="77"/>
                <a:ea typeface="+mn-ea"/>
                <a:cs typeface="+mn-cs"/>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sz="1200" kern="1200">
                <a:solidFill>
                  <a:schemeClr val="bg1"/>
                </a:solidFill>
                <a:latin typeface="Montserrat Medium" pitchFamily="2" charset="77"/>
                <a:ea typeface="+mn-ea"/>
                <a:cs typeface="+mn-cs"/>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sz="1200" b="0" i="0" kern="1200">
                <a:solidFill>
                  <a:schemeClr val="bg1"/>
                </a:solidFill>
                <a:latin typeface="Montserrat Light" pitchFamily="2" charset="77"/>
                <a:ea typeface="+mn-ea"/>
                <a:cs typeface="+mn-cs"/>
              </a:defRPr>
            </a:lvl4pPr>
            <a:lvl5pPr marL="575984" indent="-143996" algn="l" defTabSz="914374" rtl="0" eaLnBrk="1" latinLnBrk="0" hangingPunct="1">
              <a:lnSpc>
                <a:spcPct val="100000"/>
              </a:lnSpc>
              <a:spcBef>
                <a:spcPts val="0"/>
              </a:spcBef>
              <a:spcAft>
                <a:spcPts val="800"/>
              </a:spcAft>
              <a:buFont typeface="Arial" panose="020B0604020202020204" pitchFamily="34" charset="0"/>
              <a:buChar char="•"/>
              <a:defRPr sz="1000" b="0" i="0" kern="1200">
                <a:solidFill>
                  <a:schemeClr val="bg1"/>
                </a:solidFill>
                <a:latin typeface="Montserrat Light" pitchFamily="2" charset="77"/>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smtClean="0">
                <a:latin typeface="Montserrat" panose="00000500000000000000" pitchFamily="2" charset="0"/>
                <a:cs typeface="Arial" panose="020B0604020202020204" pitchFamily="34" charset="0"/>
              </a:rPr>
              <a:t>Workforce planning</a:t>
            </a:r>
            <a:endParaRPr lang="en-AU" sz="2400" dirty="0">
              <a:latin typeface="Montserrat" panose="00000500000000000000" pitchFamily="2" charset="0"/>
              <a:cs typeface="Arial" panose="020B0604020202020204" pitchFamily="34" charset="0"/>
            </a:endParaRPr>
          </a:p>
        </p:txBody>
      </p:sp>
      <p:pic>
        <p:nvPicPr>
          <p:cNvPr id="19" name="Picture 18"/>
          <p:cNvPicPr>
            <a:picLocks noChangeAspect="1"/>
          </p:cNvPicPr>
          <p:nvPr/>
        </p:nvPicPr>
        <p:blipFill>
          <a:blip r:embed="rId5" cstate="hqprint">
            <a:lum bright="70000" contrast="-70000"/>
            <a:extLst>
              <a:ext uri="{28A0092B-C50C-407E-A947-70E740481C1C}">
                <a14:useLocalDpi xmlns:a14="http://schemas.microsoft.com/office/drawing/2010/main" val="0"/>
              </a:ext>
            </a:extLst>
          </a:blip>
          <a:stretch>
            <a:fillRect/>
          </a:stretch>
        </p:blipFill>
        <p:spPr>
          <a:xfrm>
            <a:off x="1115044" y="4290307"/>
            <a:ext cx="966615" cy="966615"/>
          </a:xfrm>
          <a:prstGeom prst="rect">
            <a:avLst/>
          </a:prstGeom>
        </p:spPr>
      </p:pic>
      <p:pic>
        <p:nvPicPr>
          <p:cNvPr id="20" name="Picture 19"/>
          <p:cNvPicPr>
            <a:picLocks noChangeAspect="1"/>
          </p:cNvPicPr>
          <p:nvPr/>
        </p:nvPicPr>
        <p:blipFill>
          <a:blip r:embed="rId6" cstate="hqprint">
            <a:lum bright="70000" contras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5490380" y="4125312"/>
            <a:ext cx="1179127" cy="1179127"/>
          </a:xfrm>
          <a:prstGeom prst="rect">
            <a:avLst/>
          </a:prstGeom>
        </p:spPr>
      </p:pic>
    </p:spTree>
    <p:extLst>
      <p:ext uri="{BB962C8B-B14F-4D97-AF65-F5344CB8AC3E}">
        <p14:creationId xmlns:p14="http://schemas.microsoft.com/office/powerpoint/2010/main" val="127990177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28" y="762557"/>
            <a:ext cx="8819957" cy="498470"/>
          </a:xfrm>
        </p:spPr>
        <p:txBody>
          <a:bodyPr/>
          <a:lstStyle/>
          <a:p>
            <a:r>
              <a:rPr lang="en-AU" dirty="0" smtClean="0"/>
              <a:t>Our people &amp; a great place to work</a:t>
            </a:r>
            <a:endParaRPr lang="en-AU" dirty="0"/>
          </a:p>
        </p:txBody>
      </p:sp>
      <p:sp>
        <p:nvSpPr>
          <p:cNvPr id="3" name="Text Placeholder 2"/>
          <p:cNvSpPr>
            <a:spLocks noGrp="1"/>
          </p:cNvSpPr>
          <p:nvPr>
            <p:ph type="body" sz="quarter" idx="15"/>
          </p:nvPr>
        </p:nvSpPr>
        <p:spPr>
          <a:xfrm>
            <a:off x="316228" y="1325079"/>
            <a:ext cx="4636034" cy="276999"/>
          </a:xfrm>
        </p:spPr>
        <p:txBody>
          <a:bodyPr/>
          <a:lstStyle/>
          <a:p>
            <a:r>
              <a:rPr lang="en-AU" dirty="0" smtClean="0"/>
              <a:t>2019 priorities</a:t>
            </a:r>
            <a:endParaRPr lang="en-AU" dirty="0"/>
          </a:p>
        </p:txBody>
      </p:sp>
      <p:sp>
        <p:nvSpPr>
          <p:cNvPr id="4" name="Content Placeholder 3"/>
          <p:cNvSpPr>
            <a:spLocks noGrp="1"/>
          </p:cNvSpPr>
          <p:nvPr>
            <p:ph sz="quarter" idx="18"/>
          </p:nvPr>
        </p:nvSpPr>
        <p:spPr>
          <a:xfrm>
            <a:off x="2410436" y="2975342"/>
            <a:ext cx="2192825" cy="776043"/>
          </a:xfrm>
        </p:spPr>
        <p:txBody>
          <a:bodyPr/>
          <a:lstStyle/>
          <a:p>
            <a:pPr lvl="0"/>
            <a:r>
              <a:rPr lang="en-AU" sz="2400" dirty="0">
                <a:latin typeface="Montserrat" panose="00000500000000000000" pitchFamily="2" charset="0"/>
                <a:cs typeface="Arial" panose="020B0604020202020204" pitchFamily="34" charset="0"/>
              </a:rPr>
              <a:t>Values led </a:t>
            </a:r>
            <a:r>
              <a:rPr lang="en-AU" sz="2400" dirty="0" smtClean="0">
                <a:latin typeface="Montserrat" panose="00000500000000000000" pitchFamily="2" charset="0"/>
                <a:cs typeface="Arial" panose="020B0604020202020204" pitchFamily="34" charset="0"/>
              </a:rPr>
              <a:t>organisation</a:t>
            </a:r>
            <a:endParaRPr lang="en-AU" sz="2400" dirty="0">
              <a:latin typeface="Montserrat" panose="00000500000000000000" pitchFamily="2" charset="0"/>
              <a:cs typeface="Arial" panose="020B0604020202020204" pitchFamily="34" charset="0"/>
            </a:endParaRPr>
          </a:p>
        </p:txBody>
      </p:sp>
      <p:sp>
        <p:nvSpPr>
          <p:cNvPr id="5" name="Content Placeholder 3"/>
          <p:cNvSpPr txBox="1">
            <a:spLocks/>
          </p:cNvSpPr>
          <p:nvPr/>
        </p:nvSpPr>
        <p:spPr>
          <a:xfrm>
            <a:off x="6837851" y="2934016"/>
            <a:ext cx="1485533" cy="928443"/>
          </a:xfrm>
          <a:prstGeom prst="rect">
            <a:avLst/>
          </a:prstGeom>
        </p:spPr>
        <p:txBody>
          <a:bodyPr vert="horz" lIns="0" tIns="0" rIns="0" bIns="0" rtlCol="0">
            <a:noAutofit/>
          </a:bodyPr>
          <a:lstStyle>
            <a:lvl1pPr marL="0" marR="0" indent="0" algn="l" defTabSz="914374" rtl="0" eaLnBrk="1" fontAlgn="auto" latinLnBrk="0" hangingPunct="1">
              <a:lnSpc>
                <a:spcPct val="120000"/>
              </a:lnSpc>
              <a:spcBef>
                <a:spcPts val="0"/>
              </a:spcBef>
              <a:spcAft>
                <a:spcPts val="800"/>
              </a:spcAft>
              <a:buClrTx/>
              <a:buSzTx/>
              <a:buFont typeface="Arial" charset="0"/>
              <a:buNone/>
              <a:tabLst/>
              <a:defRPr sz="1400" kern="1200">
                <a:solidFill>
                  <a:schemeClr val="bg1"/>
                </a:solidFill>
                <a:latin typeface="Montserrat Medium" pitchFamily="2" charset="77"/>
                <a:ea typeface="+mn-ea"/>
                <a:cs typeface="+mn-cs"/>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sz="1400" kern="1200">
                <a:solidFill>
                  <a:schemeClr val="bg1"/>
                </a:solidFill>
                <a:latin typeface="Montserrat Medium" pitchFamily="2" charset="77"/>
                <a:ea typeface="+mn-ea"/>
                <a:cs typeface="+mn-cs"/>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sz="1200" kern="1200">
                <a:solidFill>
                  <a:schemeClr val="bg1"/>
                </a:solidFill>
                <a:latin typeface="Montserrat Medium" pitchFamily="2" charset="77"/>
                <a:ea typeface="+mn-ea"/>
                <a:cs typeface="+mn-cs"/>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sz="1200" b="0" i="0" kern="1200">
                <a:solidFill>
                  <a:schemeClr val="bg1"/>
                </a:solidFill>
                <a:latin typeface="Montserrat Light" pitchFamily="2" charset="77"/>
                <a:ea typeface="+mn-ea"/>
                <a:cs typeface="+mn-cs"/>
              </a:defRPr>
            </a:lvl4pPr>
            <a:lvl5pPr marL="575984" indent="-143996" algn="l" defTabSz="914374" rtl="0" eaLnBrk="1" latinLnBrk="0" hangingPunct="1">
              <a:lnSpc>
                <a:spcPct val="100000"/>
              </a:lnSpc>
              <a:spcBef>
                <a:spcPts val="0"/>
              </a:spcBef>
              <a:spcAft>
                <a:spcPts val="800"/>
              </a:spcAft>
              <a:buFont typeface="Arial" panose="020B0604020202020204" pitchFamily="34" charset="0"/>
              <a:buChar char="•"/>
              <a:defRPr sz="1000" b="0" i="0" kern="1200">
                <a:solidFill>
                  <a:schemeClr val="bg1"/>
                </a:solidFill>
                <a:latin typeface="Montserrat Light" pitchFamily="2" charset="77"/>
                <a:ea typeface="+mn-ea"/>
                <a:cs typeface="+mn-cs"/>
              </a:defRPr>
            </a:lvl5pPr>
            <a:lvl6pPr marL="2514528"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15"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02"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89" indent="-228593" algn="l" defTabSz="9143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smtClean="0">
                <a:latin typeface="Montserrat" panose="00000500000000000000" pitchFamily="2" charset="0"/>
                <a:cs typeface="Arial" panose="020B0604020202020204" pitchFamily="34" charset="0"/>
              </a:rPr>
              <a:t>Cultural insight</a:t>
            </a:r>
            <a:endParaRPr lang="en-AU" sz="2400" dirty="0">
              <a:latin typeface="Montserrat" panose="00000500000000000000" pitchFamily="2" charset="0"/>
              <a:cs typeface="Arial" panose="020B0604020202020204" pitchFamily="34" charset="0"/>
            </a:endParaRPr>
          </a:p>
        </p:txBody>
      </p:sp>
      <p:pic>
        <p:nvPicPr>
          <p:cNvPr id="6" name="Picture 5"/>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5164920" y="2721052"/>
            <a:ext cx="1396475" cy="1396475"/>
          </a:xfrm>
          <a:prstGeom prst="rect">
            <a:avLst/>
          </a:prstGeom>
        </p:spPr>
      </p:pic>
      <p:pic>
        <p:nvPicPr>
          <p:cNvPr id="7" name="Picture 6"/>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834269" y="2934016"/>
            <a:ext cx="1112322" cy="1112322"/>
          </a:xfrm>
          <a:prstGeom prst="rect">
            <a:avLst/>
          </a:prstGeom>
        </p:spPr>
      </p:pic>
      <p:cxnSp>
        <p:nvCxnSpPr>
          <p:cNvPr id="8" name="Straight Connector 7"/>
          <p:cNvCxnSpPr/>
          <p:nvPr/>
        </p:nvCxnSpPr>
        <p:spPr>
          <a:xfrm>
            <a:off x="4821657" y="2623964"/>
            <a:ext cx="0" cy="198300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829745"/>
      </p:ext>
    </p:extLst>
  </p:cSld>
  <p:clrMapOvr>
    <a:masterClrMapping/>
  </p:clrMapOvr>
  <p:transition>
    <p:fade/>
  </p:transition>
</p:sld>
</file>

<file path=ppt/theme/theme1.xml><?xml version="1.0" encoding="utf-8"?>
<a:theme xmlns:a="http://schemas.openxmlformats.org/drawingml/2006/main" name="Office Theme">
  <a:themeElements>
    <a:clrScheme name="Department of Education Colour FA1">
      <a:dk1>
        <a:srgbClr val="000000"/>
      </a:dk1>
      <a:lt1>
        <a:srgbClr val="FFFFFF"/>
      </a:lt1>
      <a:dk2>
        <a:srgbClr val="19233E"/>
      </a:dk2>
      <a:lt2>
        <a:srgbClr val="E6E7EA"/>
      </a:lt2>
      <a:accent1>
        <a:srgbClr val="19233E"/>
      </a:accent1>
      <a:accent2>
        <a:srgbClr val="385E9D"/>
      </a:accent2>
      <a:accent3>
        <a:srgbClr val="6CACE4"/>
      </a:accent3>
      <a:accent4>
        <a:srgbClr val="C6DAE7"/>
      </a:accent4>
      <a:accent5>
        <a:srgbClr val="D70C3D"/>
      </a:accent5>
      <a:accent6>
        <a:srgbClr val="E56A54"/>
      </a:accent6>
      <a:hlink>
        <a:srgbClr val="D70C3D"/>
      </a:hlink>
      <a:folHlink>
        <a:srgbClr val="D70C3D"/>
      </a:folHlink>
    </a:clrScheme>
    <a:fontScheme name="Department of Education Font Collection FA1">
      <a:majorFont>
        <a:latin typeface="Montserrat"/>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1" id="{F927FD05-398D-45CC-A5C9-F70ED960A49F}" vid="{1975369C-170C-4F51-8172-669E23EF5F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8F160AC9763448A6741108C6A4E48B" ma:contentTypeVersion="8" ma:contentTypeDescription="Create a new document." ma:contentTypeScope="" ma:versionID="7b26811c388a203573dd187717f1a74a">
  <xsd:schema xmlns:xsd="http://www.w3.org/2001/XMLSchema" xmlns:xs="http://www.w3.org/2001/XMLSchema" xmlns:p="http://schemas.microsoft.com/office/2006/metadata/properties" xmlns:ns2="00cec629-558b-400b-91e6-d8a5b58ad7f3" xmlns:ns3="0da02cfc-d280-44e3-92ea-94d0c7288d2c" targetNamespace="http://schemas.microsoft.com/office/2006/metadata/properties" ma:root="true" ma:fieldsID="0fb7b54d4d21a467d8ba83129a04b744" ns2:_="" ns3:_="">
    <xsd:import namespace="00cec629-558b-400b-91e6-d8a5b58ad7f3"/>
    <xsd:import namespace="0da02cfc-d280-44e3-92ea-94d0c7288d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cec629-558b-400b-91e6-d8a5b58ad7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a02cfc-d280-44e3-92ea-94d0c7288d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DBC5C4-B028-4FDE-AFC9-CC94DC5212FB}"/>
</file>

<file path=customXml/itemProps2.xml><?xml version="1.0" encoding="utf-8"?>
<ds:datastoreItem xmlns:ds="http://schemas.openxmlformats.org/officeDocument/2006/customXml" ds:itemID="{8FFB6895-4738-4CEB-A5CB-0DFA552BBBB5}"/>
</file>

<file path=customXml/itemProps3.xml><?xml version="1.0" encoding="utf-8"?>
<ds:datastoreItem xmlns:ds="http://schemas.openxmlformats.org/officeDocument/2006/customXml" ds:itemID="{0740AEFD-79D2-4FE9-A35D-39C5C73872C5}"/>
</file>

<file path=docProps/app.xml><?xml version="1.0" encoding="utf-8"?>
<Properties xmlns="http://schemas.openxmlformats.org/officeDocument/2006/extended-properties" xmlns:vt="http://schemas.openxmlformats.org/officeDocument/2006/docPropsVTypes">
  <Template>2019_doe_powerpoint_standard</Template>
  <TotalTime>0</TotalTime>
  <Words>1337</Words>
  <Application>Microsoft Office PowerPoint</Application>
  <PresentationFormat>A4 Paper (210x297 mm)</PresentationFormat>
  <Paragraphs>132</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Montserrat</vt:lpstr>
      <vt:lpstr>System Font Regular</vt:lpstr>
      <vt:lpstr>Montserrat Light</vt:lpstr>
      <vt:lpstr>Monaco</vt:lpstr>
      <vt:lpstr>Courier New</vt:lpstr>
      <vt:lpstr>Montserrat Medium</vt:lpstr>
      <vt:lpstr>Calibri</vt:lpstr>
      <vt:lpstr>Montserrat SemiBold</vt:lpstr>
      <vt:lpstr>Office Theme</vt:lpstr>
      <vt:lpstr>The challenge of education reform</vt:lpstr>
      <vt:lpstr>Our purpose</vt:lpstr>
      <vt:lpstr>Our priorities</vt:lpstr>
      <vt:lpstr>PowerPoint Presentation</vt:lpstr>
      <vt:lpstr>School and student outcomes</vt:lpstr>
      <vt:lpstr>Quality of our teacher workforce</vt:lpstr>
      <vt:lpstr>Quality of our school leaders</vt:lpstr>
      <vt:lpstr>Support for schools</vt:lpstr>
      <vt:lpstr>Our people &amp; a great place to work</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2019-01-20T23:18:31Z</dcterms:created>
  <dcterms:modified xsi:type="dcterms:W3CDTF">2019-03-11T22:56:10Z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0x010100C08F160AC9763448A6741108C6A4E48B</vt:lpwstr>
  </property>
</Properties>
</file>