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82"/>
  </p:normalViewPr>
  <p:slideViewPr>
    <p:cSldViewPr snapToGrid="0" snapToObjects="1">
      <p:cViewPr varScale="1">
        <p:scale>
          <a:sx n="67" d="100"/>
          <a:sy n="67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B4D0-75EC-454D-9AD2-6554814E1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F782-396C-8B42-9201-2314E22C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F29E1-9D40-244B-9CCE-AB8FDADF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07157-8A1B-6549-AEEA-8D2A3EEF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95878-A673-C24C-AE5A-7D8186B3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B9DD-71F9-6A4A-B86B-FB217B78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DA2AA-648F-3448-9DD3-0216D2B2A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DA15-14CC-0C44-9D70-E2EF6825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A59BC-64D1-1141-9543-195AD3B4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0832A-79F9-A045-A8E0-7B656658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B75A3-0EDE-8140-B166-F727C6FF4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0946-DEAE-8E4B-BFDF-163EA244C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91BB-C183-644F-8522-96C4C6CF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93016-9AAF-7547-9116-5DFEAAEE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2334-D893-5645-AF54-39A9CEF3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DBE7-8D79-1E44-8A8F-46F2311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C517-0F46-F94F-BD5D-2F35E38B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F338-2143-2445-9FBD-F528FB10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11035-7391-F249-902A-39F604EA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60A1-9832-364E-ABBA-D621C1E1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D873-1277-D344-814F-67B4370B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01E4F-CDB4-924B-90B4-3C9263488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A027F-6B88-3240-A8BE-5FBAE2B6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3FE33-5FBB-EB46-8113-C2139029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09AF1-D082-C145-A5F0-855BBFC8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76BB-2068-024F-911C-12FA1019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BF86C-F835-BD41-8800-EB5F99106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53940-3415-2C45-840B-39873AC0F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F9C0F-8A6F-8C46-89E9-5F76BD76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7822C-8ECC-4542-AB59-2A2E60A0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2770-D874-0D4E-BC90-FD06F02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CC2D-75F1-2C4D-A2EC-3BFF3484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64E6-0998-444A-96EA-C1F91D912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A4EC1-63FA-1149-B717-385C6DC06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9791A-5688-074E-B89C-4A2E7FD4F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F8B11-CECC-E444-99FE-6996CE17D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4C8F9-487D-6145-89C2-D3D8481E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1695A-3BD6-7041-BA0B-2E217D71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C9DA8-3403-7548-B768-30C2212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4CC9-C7BA-2043-8885-C5802BC8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C3B5B-8473-ED4F-86FB-433F3E74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A711A-211D-8C45-8416-725FD1A2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8A75A-3067-2941-BDAE-B9376E06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4C143-996E-3947-8464-F3E10545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7671B-A437-4E46-A1B1-82E4C2DF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A572-4B15-4E49-82C1-C25107AB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0914-203E-574E-91C6-6D8A9C03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A1B8-BC7A-0144-BBF8-AD341745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B41F8-34E3-4043-BC94-90AD0E7F5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961DD-2FE9-8749-AFA7-38AE71DF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B0E7A-3ACB-5644-A041-E8747A5A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63A04-BCDA-1642-BEF8-2AC29EC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CB42-D489-BE44-A519-8CBB5B1C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D738E-95B9-F44C-82B1-0B87263CC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2B6F8-E485-1242-ADEF-1C9120C0F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05D18-495F-2F44-BFA4-EB245705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C1D29-DC7D-D544-BAAD-7159529F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56FF-5ABB-8943-958C-56F85F42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5A8CF-4808-6145-8502-565D041A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96589-FF4D-884F-9DA0-1F5E7415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9ACD3-4B6F-9747-9848-97FC71C84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C268-3537-974C-A554-3915E40217F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0D641-6C1A-A745-A397-D2914F8B2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BCCA8-24CA-9641-BAB6-A8B8BE3A7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1D96-7B57-A243-9B34-CB737EC5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3BE0E-325F-B543-B37D-7D30C525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8116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3BE0E-325F-B543-B37D-7D30C525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86" y="95079"/>
            <a:ext cx="1651000" cy="1651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3724D-745A-8643-9A15-093BBEECF285}"/>
              </a:ext>
            </a:extLst>
          </p:cNvPr>
          <p:cNvSpPr/>
          <p:nvPr/>
        </p:nvSpPr>
        <p:spPr>
          <a:xfrm>
            <a:off x="1256925" y="458914"/>
            <a:ext cx="813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NSWPPA President’s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EE4D6-4008-344A-B745-993ABDDFED06}"/>
              </a:ext>
            </a:extLst>
          </p:cNvPr>
          <p:cNvSpPr txBox="1"/>
          <p:nvPr/>
        </p:nvSpPr>
        <p:spPr>
          <a:xfrm>
            <a:off x="1019175" y="1841329"/>
            <a:ext cx="10830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Big thanks to Dep President Robyn Evans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Thank you to those President’s / delegates who have returned their </a:t>
            </a:r>
            <a:r>
              <a:rPr lang="en-US" sz="2400" b="1" dirty="0">
                <a:solidFill>
                  <a:schemeClr val="accent1"/>
                </a:solidFill>
              </a:rPr>
              <a:t>update sheets</a:t>
            </a:r>
            <a:r>
              <a:rPr lang="en-US" sz="2400" dirty="0"/>
              <a:t>. 33/43 returned. Merit lists to HR this Friday.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Principal Classification </a:t>
            </a:r>
            <a:r>
              <a:rPr lang="en-US" sz="2400" dirty="0"/>
              <a:t>– gathering your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EPAC Workshop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Elections</a:t>
            </a:r>
            <a:r>
              <a:rPr lang="en-US" sz="2400" dirty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Be wary of politicians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State promises – 100% SRS, free transport, glasses, builds &amp; upgrades, $5000 per P &amp; C….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Federal elections – APPA presentation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889F24-03A8-814C-986E-0A340CEBF0F7}"/>
              </a:ext>
            </a:extLst>
          </p:cNvPr>
          <p:cNvSpPr/>
          <p:nvPr/>
        </p:nvSpPr>
        <p:spPr>
          <a:xfrm>
            <a:off x="0" y="5229225"/>
            <a:ext cx="2343150" cy="1628775"/>
          </a:xfrm>
          <a:prstGeom prst="rtTriangle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CF86BB3-89B1-0742-BEB4-3EF4DCF16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17" b="18611"/>
          <a:stretch/>
        </p:blipFill>
        <p:spPr>
          <a:xfrm>
            <a:off x="2876550" y="4058779"/>
            <a:ext cx="3591898" cy="2800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3BE0E-325F-B543-B37D-7D30C525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986" y="95079"/>
            <a:ext cx="1651000" cy="1651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3724D-745A-8643-9A15-093BBEECF285}"/>
              </a:ext>
            </a:extLst>
          </p:cNvPr>
          <p:cNvSpPr/>
          <p:nvPr/>
        </p:nvSpPr>
        <p:spPr>
          <a:xfrm>
            <a:off x="1256925" y="458914"/>
            <a:ext cx="813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NSWPPA President’s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EE4D6-4008-344A-B745-993ABDDFED06}"/>
              </a:ext>
            </a:extLst>
          </p:cNvPr>
          <p:cNvSpPr txBox="1"/>
          <p:nvPr/>
        </p:nvSpPr>
        <p:spPr>
          <a:xfrm>
            <a:off x="269875" y="1888954"/>
            <a:ext cx="10830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Fair Funding Campaign </a:t>
            </a:r>
            <a:r>
              <a:rPr lang="en-US" sz="2400" dirty="0"/>
              <a:t>– our role. It’s about fairness. TF President </a:t>
            </a:r>
            <a:r>
              <a:rPr lang="en-US" sz="2400" dirty="0" err="1"/>
              <a:t>Maurie</a:t>
            </a:r>
            <a:r>
              <a:rPr lang="en-US" sz="2400" dirty="0"/>
              <a:t> </a:t>
            </a:r>
            <a:r>
              <a:rPr lang="en-US" sz="2400" dirty="0" err="1"/>
              <a:t>Mulheron</a:t>
            </a:r>
            <a:r>
              <a:rPr lang="en-US" sz="2400" dirty="0"/>
              <a:t>  will be speaking.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Conferences</a:t>
            </a:r>
            <a:r>
              <a:rPr lang="en-US" sz="2400" dirty="0"/>
              <a:t> – leadership initiatives: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Principal Induction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School Leadership Institute – Aspiring                                                                     leaders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HALT Conference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Mastery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of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889F24-03A8-814C-986E-0A340CEBF0F7}"/>
              </a:ext>
            </a:extLst>
          </p:cNvPr>
          <p:cNvSpPr/>
          <p:nvPr/>
        </p:nvSpPr>
        <p:spPr>
          <a:xfrm>
            <a:off x="0" y="5229225"/>
            <a:ext cx="2343150" cy="1628775"/>
          </a:xfrm>
          <a:prstGeom prst="rtTriangle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49E3011-7CAD-3A4E-B508-5A1819AA5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50" r="9226"/>
          <a:stretch/>
        </p:blipFill>
        <p:spPr>
          <a:xfrm>
            <a:off x="6630995" y="2553328"/>
            <a:ext cx="5522083" cy="43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3BE0E-325F-B543-B37D-7D30C525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86" y="95079"/>
            <a:ext cx="1651000" cy="1651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3724D-745A-8643-9A15-093BBEECF285}"/>
              </a:ext>
            </a:extLst>
          </p:cNvPr>
          <p:cNvSpPr/>
          <p:nvPr/>
        </p:nvSpPr>
        <p:spPr>
          <a:xfrm>
            <a:off x="1256925" y="458914"/>
            <a:ext cx="813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NSWPPA President’s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EE4D6-4008-344A-B745-993ABDDFED06}"/>
              </a:ext>
            </a:extLst>
          </p:cNvPr>
          <p:cNvSpPr txBox="1"/>
          <p:nvPr/>
        </p:nvSpPr>
        <p:spPr>
          <a:xfrm>
            <a:off x="269875" y="1888954"/>
            <a:ext cx="10830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Meet the Minister</a:t>
            </a:r>
            <a:r>
              <a:rPr lang="en-US" sz="2400" dirty="0"/>
              <a:t>– key issues discussed: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Disability Strategy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EPAC &amp; Principal classification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Meet the Secretary</a:t>
            </a:r>
            <a:r>
              <a:rPr lang="en-US" sz="2400" dirty="0"/>
              <a:t> – key issues: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Principal classification/ well-being &amp; support with media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Educational Services Review – 16 projects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Finances – 6100 &amp; 6300, Scout reports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Teaching &amp; Learning – </a:t>
            </a:r>
            <a:r>
              <a:rPr lang="en-US" sz="2400" dirty="0" err="1"/>
              <a:t>EaFS</a:t>
            </a:r>
            <a:r>
              <a:rPr lang="en-US" sz="2400" dirty="0"/>
              <a:t>, Best Start….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889F24-03A8-814C-986E-0A340CEBF0F7}"/>
              </a:ext>
            </a:extLst>
          </p:cNvPr>
          <p:cNvSpPr/>
          <p:nvPr/>
        </p:nvSpPr>
        <p:spPr>
          <a:xfrm>
            <a:off x="0" y="5229225"/>
            <a:ext cx="2343150" cy="1628775"/>
          </a:xfrm>
          <a:prstGeom prst="rtTriangle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3BE0E-325F-B543-B37D-7D30C525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86" y="95079"/>
            <a:ext cx="1651000" cy="1651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3724D-745A-8643-9A15-093BBEECF285}"/>
              </a:ext>
            </a:extLst>
          </p:cNvPr>
          <p:cNvSpPr/>
          <p:nvPr/>
        </p:nvSpPr>
        <p:spPr>
          <a:xfrm>
            <a:off x="1256925" y="458914"/>
            <a:ext cx="813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NSWPPA President’s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EE4D6-4008-344A-B745-993ABDDFED06}"/>
              </a:ext>
            </a:extLst>
          </p:cNvPr>
          <p:cNvSpPr txBox="1"/>
          <p:nvPr/>
        </p:nvSpPr>
        <p:spPr>
          <a:xfrm>
            <a:off x="4210050" y="1746080"/>
            <a:ext cx="69571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Some Wins</a:t>
            </a:r>
            <a:r>
              <a:rPr lang="en-US" sz="2400" dirty="0"/>
              <a:t>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Teacher days for Teaching Principals including EECs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Director – Rural Education &amp; Pathways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into EPAC - </a:t>
            </a:r>
            <a:r>
              <a:rPr lang="en-AU" i="1" dirty="0"/>
              <a:t>will focus on the investigative aspect of EPAC’s operations and the manner in which allegations of staff misconduct are referred, received, investigated and managed.</a:t>
            </a:r>
            <a:r>
              <a:rPr lang="en-AU" sz="2400" i="1" dirty="0">
                <a:effectLst/>
              </a:rPr>
              <a:t> </a:t>
            </a:r>
            <a:endParaRPr lang="en-US" sz="2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Professional Learning Officer – Margaret Charlton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889F24-03A8-814C-986E-0A340CEBF0F7}"/>
              </a:ext>
            </a:extLst>
          </p:cNvPr>
          <p:cNvSpPr/>
          <p:nvPr/>
        </p:nvSpPr>
        <p:spPr>
          <a:xfrm>
            <a:off x="0" y="5229225"/>
            <a:ext cx="2343150" cy="1628775"/>
          </a:xfrm>
          <a:prstGeom prst="rtTriangle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1B3D9-8E91-014A-A64D-20169172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8" y="2287119"/>
            <a:ext cx="3736232" cy="24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F160AC9763448A6741108C6A4E48B" ma:contentTypeVersion="8" ma:contentTypeDescription="Create a new document." ma:contentTypeScope="" ma:versionID="7b26811c388a203573dd187717f1a74a">
  <xsd:schema xmlns:xsd="http://www.w3.org/2001/XMLSchema" xmlns:xs="http://www.w3.org/2001/XMLSchema" xmlns:p="http://schemas.microsoft.com/office/2006/metadata/properties" xmlns:ns2="00cec629-558b-400b-91e6-d8a5b58ad7f3" xmlns:ns3="0da02cfc-d280-44e3-92ea-94d0c7288d2c" targetNamespace="http://schemas.microsoft.com/office/2006/metadata/properties" ma:root="true" ma:fieldsID="0fb7b54d4d21a467d8ba83129a04b744" ns2:_="" ns3:_="">
    <xsd:import namespace="00cec629-558b-400b-91e6-d8a5b58ad7f3"/>
    <xsd:import namespace="0da02cfc-d280-44e3-92ea-94d0c7288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c629-558b-400b-91e6-d8a5b58ad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2cfc-d280-44e3-92ea-94d0c7288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3BBAE2-B75C-483E-AC0B-1AF400F105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A0728-4065-4A20-937D-5748BBE68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ec629-558b-400b-91e6-d8a5b58ad7f3"/>
    <ds:schemaRef ds:uri="0da02cfc-d280-44e3-92ea-94d0c7288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06F014-BA64-4120-B779-AAC795CB9CA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da02cfc-d280-44e3-92ea-94d0c7288d2c"/>
    <ds:schemaRef ds:uri="00cec629-558b-400b-91e6-d8a5b58ad7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228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Seymour</dc:creator>
  <cp:lastModifiedBy>Ian Reeson</cp:lastModifiedBy>
  <cp:revision>10</cp:revision>
  <dcterms:created xsi:type="dcterms:W3CDTF">2019-03-11T02:40:17Z</dcterms:created>
  <dcterms:modified xsi:type="dcterms:W3CDTF">2019-03-19T07:56:42Z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0x010100C08F160AC9763448A6741108C6A4E48B</vt:lpwstr>
  </property>
</Properties>
</file>