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 id="2147483688" r:id="rId5"/>
  </p:sldMasterIdLst>
  <p:notesMasterIdLst>
    <p:notesMasterId r:id="rId21"/>
  </p:notesMasterIdLst>
  <p:sldIdLst>
    <p:sldId id="262" r:id="rId6"/>
    <p:sldId id="263" r:id="rId7"/>
    <p:sldId id="267" r:id="rId8"/>
    <p:sldId id="298" r:id="rId9"/>
    <p:sldId id="294" r:id="rId10"/>
    <p:sldId id="299" r:id="rId11"/>
    <p:sldId id="293" r:id="rId12"/>
    <p:sldId id="286" r:id="rId13"/>
    <p:sldId id="303" r:id="rId14"/>
    <p:sldId id="301" r:id="rId15"/>
    <p:sldId id="275" r:id="rId16"/>
    <p:sldId id="295" r:id="rId17"/>
    <p:sldId id="297" r:id="rId18"/>
    <p:sldId id="302" r:id="rId19"/>
    <p:sldId id="280" r:id="rId20"/>
  </p:sldIdLst>
  <p:sldSz cx="9906000" cy="6858000" type="A4"/>
  <p:notesSz cx="9144000" cy="6858000"/>
  <p:defaultTextStyle>
    <a:defPPr>
      <a:defRPr lang="en-US"/>
    </a:defPPr>
    <a:lvl1pPr marL="0" algn="l" defTabSz="457173" rtl="0" eaLnBrk="1" latinLnBrk="0" hangingPunct="1">
      <a:defRPr sz="1800" kern="1200">
        <a:solidFill>
          <a:schemeClr val="tx1"/>
        </a:solidFill>
        <a:latin typeface="+mn-lt"/>
        <a:ea typeface="+mn-ea"/>
        <a:cs typeface="+mn-cs"/>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0"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6"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8" algn="l" defTabSz="45717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ster Slides" id="{1165592B-D1AE-EE48-AEB4-F19515D86DC8}">
          <p14:sldIdLst>
            <p14:sldId id="262"/>
            <p14:sldId id="263"/>
            <p14:sldId id="267"/>
            <p14:sldId id="298"/>
            <p14:sldId id="294"/>
            <p14:sldId id="299"/>
            <p14:sldId id="293"/>
            <p14:sldId id="286"/>
            <p14:sldId id="303"/>
            <p14:sldId id="301"/>
            <p14:sldId id="275"/>
            <p14:sldId id="295"/>
            <p14:sldId id="297"/>
            <p14:sldId id="302"/>
            <p14:sldId id="280"/>
          </p14:sldIdLst>
        </p14:section>
      </p14:sectionLst>
    </p:ext>
    <p:ext uri="{EFAFB233-063F-42B5-8137-9DF3F51BA10A}">
      <p15:sldGuideLst xmlns:p15="http://schemas.microsoft.com/office/powerpoint/2012/main">
        <p15:guide id="1" orient="horz" pos="1842" userDrawn="1">
          <p15:clr>
            <a:srgbClr val="A4A3A4"/>
          </p15:clr>
        </p15:guide>
        <p15:guide id="2" orient="horz" pos="3280" userDrawn="1">
          <p15:clr>
            <a:srgbClr val="A4A3A4"/>
          </p15:clr>
        </p15:guide>
        <p15:guide id="3" orient="horz" pos="2228" userDrawn="1">
          <p15:clr>
            <a:srgbClr val="A4A3A4"/>
          </p15:clr>
        </p15:guide>
        <p15:guide id="4" orient="horz" pos="2614" userDrawn="1">
          <p15:clr>
            <a:srgbClr val="A4A3A4"/>
          </p15:clr>
        </p15:guide>
        <p15:guide id="5" pos="3097" userDrawn="1">
          <p15:clr>
            <a:srgbClr val="A4A3A4"/>
          </p15:clr>
        </p15:guide>
        <p15:guide id="6" orient="horz" pos="1579" userDrawn="1">
          <p15:clr>
            <a:srgbClr val="A4A3A4"/>
          </p15:clr>
        </p15:guide>
        <p15:guide id="7" orient="horz" pos="1616" userDrawn="1">
          <p15:clr>
            <a:srgbClr val="A4A3A4"/>
          </p15:clr>
        </p15:guide>
        <p15:guide id="8" pos="1056" userDrawn="1">
          <p15:clr>
            <a:srgbClr val="A4A3A4"/>
          </p15:clr>
        </p15:guide>
        <p15:guide id="9" pos="2767" userDrawn="1">
          <p15:clr>
            <a:srgbClr val="A4A3A4"/>
          </p15:clr>
        </p15:guide>
        <p15:guide id="10" pos="191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1E41"/>
    <a:srgbClr val="235B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26" autoAdjust="0"/>
    <p:restoredTop sz="78832" autoAdjust="0"/>
  </p:normalViewPr>
  <p:slideViewPr>
    <p:cSldViewPr snapToGrid="0" showGuides="1">
      <p:cViewPr varScale="1">
        <p:scale>
          <a:sx n="113" d="100"/>
          <a:sy n="113" d="100"/>
        </p:scale>
        <p:origin x="84" y="102"/>
      </p:cViewPr>
      <p:guideLst>
        <p:guide orient="horz" pos="1842"/>
        <p:guide orient="horz" pos="3280"/>
        <p:guide orient="horz" pos="2228"/>
        <p:guide orient="horz" pos="2614"/>
        <p:guide pos="3097"/>
        <p:guide orient="horz" pos="1579"/>
        <p:guide orient="horz" pos="1616"/>
        <p:guide pos="1056"/>
        <p:guide pos="2767"/>
        <p:guide pos="191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5832F91E-6BD3-4F0D-9CA3-7829EAE64D63}" type="datetimeFigureOut">
              <a:rPr lang="en-AU" smtClean="0"/>
              <a:t>14/03/2019</a:t>
            </a:fld>
            <a:endParaRPr lang="en-AU" dirty="0"/>
          </a:p>
        </p:txBody>
      </p:sp>
      <p:sp>
        <p:nvSpPr>
          <p:cNvPr id="4" name="Slide Image Placeholder 3"/>
          <p:cNvSpPr>
            <a:spLocks noGrp="1" noRot="1" noChangeAspect="1"/>
          </p:cNvSpPr>
          <p:nvPr>
            <p:ph type="sldImg" idx="2"/>
          </p:nvPr>
        </p:nvSpPr>
        <p:spPr>
          <a:xfrm>
            <a:off x="2900363" y="857250"/>
            <a:ext cx="3343275" cy="2314575"/>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D09C5488-DD16-4714-9519-7BE21BA11D4E}" type="slidenum">
              <a:rPr lang="en-AU" smtClean="0"/>
              <a:t>‹#›</a:t>
            </a:fld>
            <a:endParaRPr lang="en-AU" dirty="0"/>
          </a:p>
        </p:txBody>
      </p:sp>
    </p:spTree>
    <p:extLst>
      <p:ext uri="{BB962C8B-B14F-4D97-AF65-F5344CB8AC3E}">
        <p14:creationId xmlns:p14="http://schemas.microsoft.com/office/powerpoint/2010/main" val="2809874824"/>
      </p:ext>
    </p:extLst>
  </p:cSld>
  <p:clrMap bg1="lt1" tx1="dk1" bg2="lt2" tx2="dk2" accent1="accent1" accent2="accent2" accent3="accent3" accent4="accent4" accent5="accent5" accent6="accent6" hlink="hlink" folHlink="folHlink"/>
  <p:notesStyle>
    <a:lvl1pPr marL="0" algn="l" defTabSz="914347" rtl="0" eaLnBrk="1" latinLnBrk="0" hangingPunct="1">
      <a:defRPr sz="1200" kern="1200">
        <a:solidFill>
          <a:schemeClr val="tx1"/>
        </a:solidFill>
        <a:latin typeface="+mn-lt"/>
        <a:ea typeface="+mn-ea"/>
        <a:cs typeface="+mn-cs"/>
      </a:defRPr>
    </a:lvl1pPr>
    <a:lvl2pPr marL="457173" algn="l" defTabSz="914347" rtl="0" eaLnBrk="1" latinLnBrk="0" hangingPunct="1">
      <a:defRPr sz="1200" kern="1200">
        <a:solidFill>
          <a:schemeClr val="tx1"/>
        </a:solidFill>
        <a:latin typeface="+mn-lt"/>
        <a:ea typeface="+mn-ea"/>
        <a:cs typeface="+mn-cs"/>
      </a:defRPr>
    </a:lvl2pPr>
    <a:lvl3pPr marL="914347" algn="l" defTabSz="914347" rtl="0" eaLnBrk="1" latinLnBrk="0" hangingPunct="1">
      <a:defRPr sz="1200" kern="1200">
        <a:solidFill>
          <a:schemeClr val="tx1"/>
        </a:solidFill>
        <a:latin typeface="+mn-lt"/>
        <a:ea typeface="+mn-ea"/>
        <a:cs typeface="+mn-cs"/>
      </a:defRPr>
    </a:lvl3pPr>
    <a:lvl4pPr marL="1371520" algn="l" defTabSz="914347" rtl="0" eaLnBrk="1" latinLnBrk="0" hangingPunct="1">
      <a:defRPr sz="1200" kern="1200">
        <a:solidFill>
          <a:schemeClr val="tx1"/>
        </a:solidFill>
        <a:latin typeface="+mn-lt"/>
        <a:ea typeface="+mn-ea"/>
        <a:cs typeface="+mn-cs"/>
      </a:defRPr>
    </a:lvl4pPr>
    <a:lvl5pPr marL="1828694" algn="l" defTabSz="914347" rtl="0" eaLnBrk="1" latinLnBrk="0" hangingPunct="1">
      <a:defRPr sz="1200" kern="1200">
        <a:solidFill>
          <a:schemeClr val="tx1"/>
        </a:solidFill>
        <a:latin typeface="+mn-lt"/>
        <a:ea typeface="+mn-ea"/>
        <a:cs typeface="+mn-cs"/>
      </a:defRPr>
    </a:lvl5pPr>
    <a:lvl6pPr marL="2285866" algn="l" defTabSz="914347" rtl="0" eaLnBrk="1" latinLnBrk="0" hangingPunct="1">
      <a:defRPr sz="1200" kern="1200">
        <a:solidFill>
          <a:schemeClr val="tx1"/>
        </a:solidFill>
        <a:latin typeface="+mn-lt"/>
        <a:ea typeface="+mn-ea"/>
        <a:cs typeface="+mn-cs"/>
      </a:defRPr>
    </a:lvl6pPr>
    <a:lvl7pPr marL="2743041" algn="l" defTabSz="914347" rtl="0" eaLnBrk="1" latinLnBrk="0" hangingPunct="1">
      <a:defRPr sz="1200" kern="1200">
        <a:solidFill>
          <a:schemeClr val="tx1"/>
        </a:solidFill>
        <a:latin typeface="+mn-lt"/>
        <a:ea typeface="+mn-ea"/>
        <a:cs typeface="+mn-cs"/>
      </a:defRPr>
    </a:lvl7pPr>
    <a:lvl8pPr marL="3200214" algn="l" defTabSz="914347" rtl="0" eaLnBrk="1" latinLnBrk="0" hangingPunct="1">
      <a:defRPr sz="1200" kern="1200">
        <a:solidFill>
          <a:schemeClr val="tx1"/>
        </a:solidFill>
        <a:latin typeface="+mn-lt"/>
        <a:ea typeface="+mn-ea"/>
        <a:cs typeface="+mn-cs"/>
      </a:defRPr>
    </a:lvl8pPr>
    <a:lvl9pPr marL="3657388" algn="l" defTabSz="91434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47"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Great to be here, it is a chance to share the progress we have made so far with more of you and to talk about what we’ll be focussed on in the year ahead.  We are really keen to hear from you and get a sense of whether this work is starting to translate for you in having access to better support for the development of your staff, improvement of your school and simplification of what we provide you.</a:t>
            </a:r>
          </a:p>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1</a:t>
            </a:fld>
            <a:endParaRPr lang="en-AU" dirty="0"/>
          </a:p>
        </p:txBody>
      </p:sp>
    </p:spTree>
    <p:extLst>
      <p:ext uri="{BB962C8B-B14F-4D97-AF65-F5344CB8AC3E}">
        <p14:creationId xmlns:p14="http://schemas.microsoft.com/office/powerpoint/2010/main" val="2076714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47"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Since we completed the Educational Services review a year ago, we’ve been busy in Educational Services, and across the Department, delivering against the commitments we made to you.</a:t>
            </a:r>
          </a:p>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3347992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kern="1200" dirty="0" smtClean="0">
                <a:solidFill>
                  <a:schemeClr val="tx1"/>
                </a:solidFill>
                <a:effectLst/>
                <a:latin typeface="+mn-lt"/>
                <a:ea typeface="+mn-ea"/>
                <a:cs typeface="+mn-cs"/>
              </a:rPr>
              <a:t>The review provided us with 4 focus areas:</a:t>
            </a:r>
          </a:p>
          <a:p>
            <a:r>
              <a:rPr lang="en-AU" sz="1200" b="1" kern="1200" dirty="0" smtClean="0">
                <a:solidFill>
                  <a:schemeClr val="tx1"/>
                </a:solidFill>
                <a:effectLst/>
                <a:latin typeface="+mn-lt"/>
                <a:ea typeface="+mn-ea"/>
                <a:cs typeface="+mn-cs"/>
              </a:rPr>
              <a:t>1) Quality teaching to improve every student</a:t>
            </a:r>
            <a:endParaRPr lang="en-AU"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2) Tailored support to improve every school</a:t>
            </a:r>
            <a:endParaRPr lang="en-AU"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3) Prioritising teaching time</a:t>
            </a:r>
            <a:endParaRPr lang="en-AU"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4) Leading the improvement journey</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…based on the feedback we heard from you, about what you were looking for from the department.</a:t>
            </a:r>
          </a:p>
          <a:p>
            <a:endParaRPr lang="en-US" baseline="0" dirty="0" smtClean="0"/>
          </a:p>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3</a:t>
            </a:fld>
            <a:endParaRPr lang="en-AU" dirty="0"/>
          </a:p>
        </p:txBody>
      </p:sp>
    </p:spTree>
    <p:extLst>
      <p:ext uri="{BB962C8B-B14F-4D97-AF65-F5344CB8AC3E}">
        <p14:creationId xmlns:p14="http://schemas.microsoft.com/office/powerpoint/2010/main" val="1095974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The learning and wellbeing</a:t>
            </a:r>
            <a:r>
              <a:rPr lang="en-AU" baseline="0" dirty="0" smtClean="0"/>
              <a:t> of students is the focus of our work in Educational Services</a:t>
            </a:r>
          </a:p>
          <a:p>
            <a:pPr marL="171450" indent="-171450">
              <a:buFont typeface="Arial" panose="020B0604020202020204" pitchFamily="34" charset="0"/>
              <a:buChar char="•"/>
            </a:pPr>
            <a:r>
              <a:rPr lang="en-AU" baseline="0" dirty="0" smtClean="0"/>
              <a:t>We coordinate and deliver high quality and responsive policies and services to schools to improve student learning outcomes</a:t>
            </a:r>
          </a:p>
          <a:p>
            <a:pPr marL="171450" indent="-171450">
              <a:buFont typeface="Arial" panose="020B0604020202020204" pitchFamily="34" charset="0"/>
              <a:buChar char="•"/>
            </a:pPr>
            <a:r>
              <a:rPr lang="en-AU" baseline="0" dirty="0" smtClean="0"/>
              <a:t>We provide tailored support to schools that reflects where they are in their improvement journey, working closely with DELs and Principals at every step</a:t>
            </a:r>
          </a:p>
          <a:p>
            <a:pPr marL="171450" indent="-171450">
              <a:buFont typeface="Arial" panose="020B0604020202020204" pitchFamily="34" charset="0"/>
              <a:buChar char="•"/>
            </a:pPr>
            <a:r>
              <a:rPr lang="en-AU" baseline="0" dirty="0" smtClean="0"/>
              <a:t>We work with schools, communities and other stakeholders to boost outcomes for Aboriginal students</a:t>
            </a:r>
          </a:p>
          <a:p>
            <a:pPr marL="0" indent="0">
              <a:buFont typeface="Arial" panose="020B0604020202020204" pitchFamily="34" charset="0"/>
              <a:buNone/>
            </a:pPr>
            <a:endParaRPr lang="en-AU" dirty="0" smtClean="0"/>
          </a:p>
          <a:p>
            <a:pPr marL="0" indent="0">
              <a:buFont typeface="Arial" panose="020B0604020202020204" pitchFamily="34" charset="0"/>
              <a:buNone/>
            </a:pPr>
            <a:endParaRPr lang="en-AU" dirty="0" smtClean="0"/>
          </a:p>
          <a:p>
            <a:pPr marL="0" indent="0">
              <a:buFont typeface="Arial" panose="020B0604020202020204" pitchFamily="34" charset="0"/>
              <a:buNone/>
            </a:pPr>
            <a:r>
              <a:rPr lang="en-AU" dirty="0" smtClean="0"/>
              <a:t>Projects included:</a:t>
            </a:r>
          </a:p>
          <a:p>
            <a:pPr marL="171450" indent="-171450">
              <a:buFont typeface="Arial" panose="020B0604020202020204" pitchFamily="34" charset="0"/>
              <a:buChar char="•"/>
            </a:pPr>
            <a:r>
              <a:rPr lang="en-AU" dirty="0" smtClean="0"/>
              <a:t>Tailored</a:t>
            </a:r>
            <a:r>
              <a:rPr lang="en-AU" baseline="0" dirty="0" smtClean="0"/>
              <a:t> support – strategic planning process</a:t>
            </a:r>
          </a:p>
          <a:p>
            <a:pPr marL="171450" indent="-171450">
              <a:buFont typeface="Arial" panose="020B0604020202020204" pitchFamily="34" charset="0"/>
              <a:buChar char="•"/>
            </a:pPr>
            <a:r>
              <a:rPr lang="en-AU" baseline="0" dirty="0" smtClean="0"/>
              <a:t>Support resources</a:t>
            </a:r>
          </a:p>
          <a:p>
            <a:pPr marL="171450" indent="-171450">
              <a:buFont typeface="Arial" panose="020B0604020202020204" pitchFamily="34" charset="0"/>
              <a:buChar char="•"/>
            </a:pPr>
            <a:r>
              <a:rPr lang="en-AU" baseline="0" dirty="0" smtClean="0"/>
              <a:t>Literacy and numeracy strategy</a:t>
            </a:r>
          </a:p>
          <a:p>
            <a:pPr marL="171450" indent="-171450">
              <a:buFont typeface="Arial" panose="020B0604020202020204" pitchFamily="34" charset="0"/>
              <a:buChar char="•"/>
            </a:pPr>
            <a:r>
              <a:rPr lang="en-AU" baseline="0" dirty="0" smtClean="0"/>
              <a:t>HSC &amp; Maths strategy</a:t>
            </a:r>
            <a:endParaRPr lang="en-AU" dirty="0" smtClean="0"/>
          </a:p>
        </p:txBody>
      </p:sp>
      <p:sp>
        <p:nvSpPr>
          <p:cNvPr id="4" name="Slide Number Placeholder 3"/>
          <p:cNvSpPr>
            <a:spLocks noGrp="1"/>
          </p:cNvSpPr>
          <p:nvPr>
            <p:ph type="sldNum" sz="quarter" idx="10"/>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1844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The quality</a:t>
            </a:r>
            <a:r>
              <a:rPr lang="en-AU" baseline="0" dirty="0" smtClean="0"/>
              <a:t> of teaching is the most important in-school determinant of student outcomes; Educational  Services supports teachers from their first day in a classroom to improve their teaching practice</a:t>
            </a:r>
          </a:p>
          <a:p>
            <a:pPr marL="171450" indent="-171450">
              <a:buFont typeface="Arial" panose="020B0604020202020204" pitchFamily="34" charset="0"/>
              <a:buChar char="•"/>
            </a:pPr>
            <a:r>
              <a:rPr lang="en-AU" baseline="0" dirty="0" smtClean="0"/>
              <a:t>We aim to provide relevant, impactful professional learning that enables teachers to improve student learning outcomes</a:t>
            </a:r>
          </a:p>
          <a:p>
            <a:pPr marL="171450" indent="-171450">
              <a:buFont typeface="Arial" panose="020B0604020202020204" pitchFamily="34" charset="0"/>
              <a:buChar char="•"/>
            </a:pPr>
            <a:r>
              <a:rPr lang="en-AU" baseline="0" dirty="0" smtClean="0"/>
              <a:t>We develop resources and provide local support to help principals and </a:t>
            </a:r>
            <a:r>
              <a:rPr lang="en-AU" baseline="0" dirty="0" err="1" smtClean="0"/>
              <a:t>twachers</a:t>
            </a:r>
            <a:r>
              <a:rPr lang="en-AU" baseline="0" dirty="0" smtClean="0"/>
              <a:t> to translate the curriculum and new syllabus content into effective classroom practice</a:t>
            </a:r>
          </a:p>
          <a:p>
            <a:endParaRPr lang="en-AU" dirty="0" smtClean="0"/>
          </a:p>
          <a:p>
            <a:r>
              <a:rPr lang="en-AU" dirty="0" smtClean="0"/>
              <a:t>Projects include:</a:t>
            </a:r>
          </a:p>
          <a:p>
            <a:pPr marL="171450" indent="-171450">
              <a:buFont typeface="Arial" panose="020B0604020202020204" pitchFamily="34" charset="0"/>
              <a:buChar char="•"/>
            </a:pPr>
            <a:r>
              <a:rPr lang="en-AU" dirty="0" smtClean="0"/>
              <a:t>Support for early career teachers – Summer School</a:t>
            </a:r>
          </a:p>
          <a:p>
            <a:pPr marL="171450" indent="-171450">
              <a:buFont typeface="Arial" panose="020B0604020202020204" pitchFamily="34" charset="0"/>
              <a:buChar char="•"/>
            </a:pPr>
            <a:r>
              <a:rPr lang="en-AU" dirty="0" smtClean="0"/>
              <a:t>QA of PL</a:t>
            </a:r>
          </a:p>
          <a:p>
            <a:pPr marL="171450" indent="-171450">
              <a:buFont typeface="Arial" panose="020B0604020202020204" pitchFamily="34" charset="0"/>
              <a:buChar char="•"/>
            </a:pPr>
            <a:r>
              <a:rPr lang="en-AU" dirty="0" smtClean="0"/>
              <a:t>Literacy and numeracy strategy</a:t>
            </a:r>
          </a:p>
          <a:p>
            <a:pPr marL="171450" indent="-171450">
              <a:buFont typeface="Arial" panose="020B0604020202020204" pitchFamily="34" charset="0"/>
              <a:buChar char="•"/>
            </a:pPr>
            <a:r>
              <a:rPr lang="en-AU" dirty="0" smtClean="0"/>
              <a:t>Curriculum support</a:t>
            </a:r>
          </a:p>
          <a:p>
            <a:endParaRPr lang="en-AU" dirty="0"/>
          </a:p>
        </p:txBody>
      </p:sp>
      <p:sp>
        <p:nvSpPr>
          <p:cNvPr id="4" name="Slide Number Placeholder 3"/>
          <p:cNvSpPr>
            <a:spLocks noGrp="1"/>
          </p:cNvSpPr>
          <p:nvPr>
            <p:ph type="sldNum" sz="quarter" idx="10"/>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0454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We all need to play a part in making this a great place to work</a:t>
            </a:r>
          </a:p>
          <a:p>
            <a:pPr marL="171450" indent="-171450">
              <a:buFont typeface="Arial" panose="020B0604020202020204" pitchFamily="34" charset="0"/>
              <a:buChar char="•"/>
            </a:pPr>
            <a:r>
              <a:rPr lang="en-AU" dirty="0" smtClean="0"/>
              <a:t>We are open to new ideas and ways of working</a:t>
            </a:r>
          </a:p>
          <a:p>
            <a:pPr marL="171450" indent="-171450">
              <a:buFont typeface="Arial" panose="020B0604020202020204" pitchFamily="34" charset="0"/>
              <a:buChar char="•"/>
            </a:pPr>
            <a:r>
              <a:rPr lang="en-AU" dirty="0" smtClean="0"/>
              <a:t>We are collaborative and supportive of each other</a:t>
            </a:r>
          </a:p>
          <a:p>
            <a:pPr marL="171450" indent="-171450">
              <a:buFont typeface="Arial" panose="020B0604020202020204" pitchFamily="34" charset="0"/>
              <a:buChar char="•"/>
            </a:pPr>
            <a:r>
              <a:rPr lang="en-AU" dirty="0" smtClean="0"/>
              <a:t>Students</a:t>
            </a:r>
            <a:r>
              <a:rPr lang="en-AU" baseline="0" dirty="0" smtClean="0"/>
              <a:t> are at the centre of our decision-making</a:t>
            </a:r>
          </a:p>
          <a:p>
            <a:pPr marL="171450" indent="-171450">
              <a:buFont typeface="Arial" panose="020B0604020202020204" pitchFamily="34" charset="0"/>
              <a:buChar char="•"/>
            </a:pPr>
            <a:endParaRPr lang="en-AU" baseline="0" dirty="0" smtClean="0"/>
          </a:p>
          <a:p>
            <a:pPr marL="0" indent="0">
              <a:buFont typeface="Arial" panose="020B0604020202020204" pitchFamily="34" charset="0"/>
              <a:buNone/>
            </a:pPr>
            <a:r>
              <a:rPr lang="en-AU" baseline="0" dirty="0" smtClean="0"/>
              <a:t>Projects include:</a:t>
            </a:r>
          </a:p>
          <a:p>
            <a:pPr marL="171450" indent="-171450">
              <a:buFont typeface="Arial" panose="020B0604020202020204" pitchFamily="34" charset="0"/>
              <a:buChar char="•"/>
            </a:pPr>
            <a:r>
              <a:rPr lang="en-AU" baseline="0" dirty="0" smtClean="0"/>
              <a:t>ESD collaboration model</a:t>
            </a:r>
          </a:p>
          <a:p>
            <a:pPr marL="171450" indent="-171450">
              <a:buFont typeface="Arial" panose="020B0604020202020204" pitchFamily="34" charset="0"/>
              <a:buChar char="•"/>
            </a:pPr>
            <a:r>
              <a:rPr lang="en-AU" baseline="0" dirty="0" smtClean="0"/>
              <a:t>Workforce strategy</a:t>
            </a:r>
          </a:p>
          <a:p>
            <a:pPr marL="171450" indent="-171450">
              <a:buFont typeface="Arial" panose="020B0604020202020204" pitchFamily="34" charset="0"/>
              <a:buChar char="•"/>
            </a:pPr>
            <a:r>
              <a:rPr lang="en-AU" baseline="0" dirty="0" smtClean="0"/>
              <a:t>ESD induction and PL</a:t>
            </a:r>
            <a:endParaRPr lang="en-AU" dirty="0"/>
          </a:p>
        </p:txBody>
      </p:sp>
      <p:sp>
        <p:nvSpPr>
          <p:cNvPr id="4" name="Slide Number Placeholder 3"/>
          <p:cNvSpPr>
            <a:spLocks noGrp="1"/>
          </p:cNvSpPr>
          <p:nvPr>
            <p:ph type="sldNum" sz="quarter" idx="10"/>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7804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Through our</a:t>
            </a:r>
            <a:r>
              <a:rPr lang="en-AU" baseline="0" dirty="0" smtClean="0"/>
              <a:t> support to schools, Educational Services helps teachers to priorities teaching time while ensuring the learning and support needs of their students are met</a:t>
            </a:r>
          </a:p>
          <a:p>
            <a:pPr marL="171450" indent="-171450">
              <a:buFont typeface="Arial" panose="020B0604020202020204" pitchFamily="34" charset="0"/>
              <a:buChar char="•"/>
            </a:pPr>
            <a:r>
              <a:rPr lang="en-AU" baseline="0" dirty="0" smtClean="0"/>
              <a:t>We develop new policies and services hand-in-hand with school principals, teachers and admin staff so that anything we provide meets the needs we know they have</a:t>
            </a:r>
          </a:p>
          <a:p>
            <a:pPr marL="171450" indent="-171450">
              <a:buFont typeface="Arial" panose="020B0604020202020204" pitchFamily="34" charset="0"/>
              <a:buChar char="•"/>
            </a:pPr>
            <a:r>
              <a:rPr lang="en-AU" baseline="0" dirty="0" smtClean="0"/>
              <a:t>We ae continuously improving the experience of schools who contact Educational Services, whatever channel they use, so that they can access services and practical, expert advice</a:t>
            </a:r>
          </a:p>
          <a:p>
            <a:pPr marL="171450" indent="-171450">
              <a:buFont typeface="Arial" panose="020B0604020202020204" pitchFamily="34" charset="0"/>
              <a:buChar char="•"/>
            </a:pPr>
            <a:r>
              <a:rPr lang="en-AU" baseline="0" dirty="0" smtClean="0"/>
              <a:t>We recognise that change – even when it offers a benefit to schools – needs to be managed well and we work </a:t>
            </a:r>
            <a:r>
              <a:rPr lang="en-AU" baseline="0" dirty="0" err="1" smtClean="0"/>
              <a:t>acrsoss</a:t>
            </a:r>
            <a:r>
              <a:rPr lang="en-AU" baseline="0" dirty="0" smtClean="0"/>
              <a:t> the division and the department to reduce the burden of change to schools</a:t>
            </a:r>
          </a:p>
          <a:p>
            <a:pPr marL="171450" indent="-171450">
              <a:buFont typeface="Arial" panose="020B0604020202020204" pitchFamily="34" charset="0"/>
              <a:buChar char="•"/>
            </a:pPr>
            <a:endParaRPr lang="en-AU" baseline="0" dirty="0" smtClean="0"/>
          </a:p>
          <a:p>
            <a:pPr marL="0" indent="0">
              <a:buFont typeface="Arial" panose="020B0604020202020204" pitchFamily="34" charset="0"/>
              <a:buNone/>
            </a:pPr>
            <a:r>
              <a:rPr lang="en-AU" baseline="0" dirty="0" smtClean="0"/>
              <a:t>Projects include:</a:t>
            </a:r>
          </a:p>
          <a:p>
            <a:pPr marL="171450" indent="-171450">
              <a:buFont typeface="Arial" panose="020B0604020202020204" pitchFamily="34" charset="0"/>
              <a:buChar char="•"/>
            </a:pPr>
            <a:r>
              <a:rPr lang="en-AU" baseline="0" dirty="0" smtClean="0"/>
              <a:t>Service navigator</a:t>
            </a:r>
          </a:p>
          <a:p>
            <a:pPr marL="171450" indent="-171450">
              <a:buFont typeface="Arial" panose="020B0604020202020204" pitchFamily="34" charset="0"/>
              <a:buChar char="•"/>
            </a:pPr>
            <a:r>
              <a:rPr lang="en-AU" baseline="0" dirty="0" smtClean="0"/>
              <a:t>Streamlined customer service with School Services</a:t>
            </a:r>
          </a:p>
          <a:p>
            <a:pPr marL="171450" indent="-171450">
              <a:buFont typeface="Arial" panose="020B0604020202020204" pitchFamily="34" charset="0"/>
              <a:buChar char="•"/>
            </a:pPr>
            <a:r>
              <a:rPr lang="en-AU" baseline="0" dirty="0" smtClean="0"/>
              <a:t>Confident with complexity</a:t>
            </a:r>
          </a:p>
          <a:p>
            <a:pPr marL="171450" indent="-171450">
              <a:buFont typeface="Arial" panose="020B0604020202020204" pitchFamily="34" charset="0"/>
              <a:buChar char="•"/>
            </a:pPr>
            <a:r>
              <a:rPr lang="en-AU" baseline="0" dirty="0" smtClean="0"/>
              <a:t>Improving the learning journey (access requests)</a:t>
            </a:r>
          </a:p>
          <a:p>
            <a:pPr marL="171450" indent="-171450">
              <a:buFont typeface="Arial" panose="020B0604020202020204" pitchFamily="34" charset="0"/>
              <a:buChar char="•"/>
            </a:pPr>
            <a:r>
              <a:rPr lang="en-AU" baseline="0" dirty="0" smtClean="0"/>
              <a:t>QA wellbeing services</a:t>
            </a:r>
          </a:p>
          <a:p>
            <a:pPr marL="171450" indent="-171450">
              <a:buFont typeface="Arial" panose="020B0604020202020204" pitchFamily="34" charset="0"/>
              <a:buChar char="•"/>
            </a:pPr>
            <a:r>
              <a:rPr lang="en-AU" baseline="0" dirty="0" smtClean="0"/>
              <a:t>User friendly policies</a:t>
            </a:r>
          </a:p>
          <a:p>
            <a:pPr marL="171450" indent="-171450">
              <a:buFont typeface="Arial" panose="020B0604020202020204" pitchFamily="34" charset="0"/>
              <a:buChar char="•"/>
            </a:pPr>
            <a:r>
              <a:rPr lang="en-AU" baseline="0" dirty="0" smtClean="0"/>
              <a:t>Online enrolment policy</a:t>
            </a:r>
            <a:endParaRPr lang="en-AU" dirty="0"/>
          </a:p>
        </p:txBody>
      </p:sp>
      <p:sp>
        <p:nvSpPr>
          <p:cNvPr id="4" name="Slide Number Placeholder 3"/>
          <p:cNvSpPr>
            <a:spLocks noGrp="1"/>
          </p:cNvSpPr>
          <p:nvPr>
            <p:ph type="sldNum" sz="quarter" idx="10"/>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5995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47" rtl="0" eaLnBrk="1" fontAlgn="auto" latinLnBrk="0" hangingPunct="1">
              <a:lnSpc>
                <a:spcPct val="100000"/>
              </a:lnSpc>
              <a:spcBef>
                <a:spcPts val="0"/>
              </a:spcBef>
              <a:spcAft>
                <a:spcPts val="0"/>
              </a:spcAft>
              <a:buClrTx/>
              <a:buSzTx/>
              <a:buFontTx/>
              <a:buNone/>
              <a:tabLst/>
              <a:defRPr/>
            </a:pPr>
            <a:r>
              <a:rPr lang="en-AU" sz="1200" b="0" kern="1200" dirty="0" smtClean="0">
                <a:solidFill>
                  <a:schemeClr val="tx1"/>
                </a:solidFill>
                <a:effectLst/>
                <a:latin typeface="+mn-lt"/>
                <a:ea typeface="+mn-ea"/>
                <a:cs typeface="+mn-cs"/>
              </a:rPr>
              <a:t>Service navigator </a:t>
            </a:r>
            <a:r>
              <a:rPr lang="en-AU" sz="1200" kern="1200" dirty="0" smtClean="0">
                <a:solidFill>
                  <a:schemeClr val="tx1"/>
                </a:solidFill>
                <a:effectLst/>
                <a:latin typeface="+mn-lt"/>
                <a:ea typeface="+mn-ea"/>
                <a:cs typeface="+mn-cs"/>
              </a:rPr>
              <a:t>– we had a go, we piloted, we learnt, it will be relaunched</a:t>
            </a:r>
            <a:r>
              <a:rPr lang="en-AU" sz="1200" kern="1200" baseline="0" dirty="0" smtClean="0">
                <a:solidFill>
                  <a:schemeClr val="tx1"/>
                </a:solidFill>
                <a:effectLst/>
                <a:latin typeface="+mn-lt"/>
                <a:ea typeface="+mn-ea"/>
                <a:cs typeface="+mn-cs"/>
              </a:rPr>
              <a:t> later this year…..</a:t>
            </a:r>
          </a:p>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11</a:t>
            </a:fld>
            <a:endParaRPr lang="en-AU" dirty="0"/>
          </a:p>
        </p:txBody>
      </p:sp>
    </p:spTree>
    <p:extLst>
      <p:ext uri="{BB962C8B-B14F-4D97-AF65-F5344CB8AC3E}">
        <p14:creationId xmlns:p14="http://schemas.microsoft.com/office/powerpoint/2010/main" val="3754508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Striving</a:t>
            </a:r>
            <a:r>
              <a:rPr lang="en-AU" baseline="0" dirty="0" smtClean="0"/>
              <a:t> for Excellence responds directly to what principals told us about the services we provide </a:t>
            </a:r>
          </a:p>
          <a:p>
            <a:pPr marL="171450" indent="-171450">
              <a:buFont typeface="Arial" panose="020B0604020202020204" pitchFamily="34" charset="0"/>
              <a:buChar char="•"/>
            </a:pPr>
            <a:r>
              <a:rPr lang="en-AU" baseline="0" dirty="0" smtClean="0"/>
              <a:t>We work closely with school leaders and DELs to identify what they need and tailor our support</a:t>
            </a:r>
          </a:p>
          <a:p>
            <a:pPr marL="171450" indent="-171450">
              <a:buFont typeface="Arial" panose="020B0604020202020204" pitchFamily="34" charset="0"/>
              <a:buChar char="•"/>
            </a:pPr>
            <a:r>
              <a:rPr lang="en-AU" baseline="0" dirty="0" smtClean="0"/>
              <a:t>We help local schools to make local decisions</a:t>
            </a:r>
          </a:p>
          <a:p>
            <a:pPr marL="171450" indent="-171450">
              <a:buFont typeface="Arial" panose="020B0604020202020204" pitchFamily="34" charset="0"/>
              <a:buChar char="•"/>
            </a:pPr>
            <a:endParaRPr lang="en-AU" baseline="0" dirty="0" smtClean="0"/>
          </a:p>
          <a:p>
            <a:pPr marL="171450" indent="-171450">
              <a:buFont typeface="Arial" panose="020B0604020202020204" pitchFamily="34" charset="0"/>
              <a:buChar char="•"/>
            </a:pPr>
            <a:r>
              <a:rPr lang="en-AU" baseline="0" dirty="0" smtClean="0"/>
              <a:t>All of Striving for Excellence supports this priority</a:t>
            </a:r>
          </a:p>
          <a:p>
            <a:pPr marL="171450" indent="-171450">
              <a:buFont typeface="Arial" panose="020B0604020202020204" pitchFamily="34" charset="0"/>
              <a:buChar char="•"/>
            </a:pPr>
            <a:r>
              <a:rPr lang="en-AU" baseline="0" dirty="0" smtClean="0"/>
              <a:t>Other areas of work include: Connected Communities and our ongoing partnerships with PPA and SPC</a:t>
            </a:r>
            <a:endParaRPr lang="en-AU" dirty="0"/>
          </a:p>
        </p:txBody>
      </p:sp>
      <p:sp>
        <p:nvSpPr>
          <p:cNvPr id="4" name="Slide Number Placeholder 3"/>
          <p:cNvSpPr>
            <a:spLocks noGrp="1"/>
          </p:cNvSpPr>
          <p:nvPr>
            <p:ph type="sldNum" sz="quarter" idx="10"/>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14</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56280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vider - Blue">
    <p:bg>
      <p:bgPr>
        <a:solidFill>
          <a:schemeClr val="tx2"/>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16229" y="2823581"/>
            <a:ext cx="4636033" cy="1107996"/>
          </a:xfrm>
        </p:spPr>
        <p:txBody>
          <a:bodyPr anchor="b">
            <a:noAutofit/>
          </a:bodyPr>
          <a:lstStyle>
            <a:lvl1pPr>
              <a:lnSpc>
                <a:spcPct val="90000"/>
              </a:lnSpc>
              <a:defRPr sz="4000">
                <a:solidFill>
                  <a:schemeClr val="bg1"/>
                </a:solidFill>
              </a:defRPr>
            </a:lvl1pPr>
          </a:lstStyle>
          <a:p>
            <a:r>
              <a:rPr lang="en-US" dirty="0"/>
              <a:t>Divider title goes here</a:t>
            </a:r>
            <a:endParaRPr lang="en-AU" dirty="0"/>
          </a:p>
        </p:txBody>
      </p:sp>
      <p:grpSp>
        <p:nvGrpSpPr>
          <p:cNvPr id="43" name="Group 42">
            <a:extLst>
              <a:ext uri="{FF2B5EF4-FFF2-40B4-BE49-F238E27FC236}">
                <a16:creationId xmlns:a16="http://schemas.microsoft.com/office/drawing/2014/main" id="{36487694-BCE5-40E5-957D-41D10B21C04A}"/>
              </a:ext>
            </a:extLst>
          </p:cNvPr>
          <p:cNvGrpSpPr/>
          <p:nvPr userDrawn="1"/>
        </p:nvGrpSpPr>
        <p:grpSpPr>
          <a:xfrm>
            <a:off x="337062" y="365496"/>
            <a:ext cx="2576121" cy="184666"/>
            <a:chOff x="446350" y="402893"/>
            <a:chExt cx="2780477" cy="203560"/>
          </a:xfrm>
        </p:grpSpPr>
        <p:cxnSp>
          <p:nvCxnSpPr>
            <p:cNvPr id="2076" name="Straight Connector 2075">
              <a:extLst>
                <a:ext uri="{FF2B5EF4-FFF2-40B4-BE49-F238E27FC236}">
                  <a16:creationId xmlns:a16="http://schemas.microsoft.com/office/drawing/2014/main" id="{00741CFD-7DEE-490C-8563-C8C4EF3060AD}"/>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77" name="TextBox 2076">
              <a:extLst>
                <a:ext uri="{FF2B5EF4-FFF2-40B4-BE49-F238E27FC236}">
                  <a16:creationId xmlns:a16="http://schemas.microsoft.com/office/drawing/2014/main" id="{1875D8F5-C831-4AC7-AE09-4DA65EE17051}"/>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bg1"/>
                  </a:solidFill>
                  <a:latin typeface="Montserrat SemiBold" pitchFamily="2" charset="77"/>
                </a:rPr>
                <a:t>NSW Department of Education</a:t>
              </a:r>
            </a:p>
          </p:txBody>
        </p:sp>
      </p:grpSp>
      <p:grpSp>
        <p:nvGrpSpPr>
          <p:cNvPr id="39" name="Group 4">
            <a:extLst>
              <a:ext uri="{FF2B5EF4-FFF2-40B4-BE49-F238E27FC236}">
                <a16:creationId xmlns:a16="http://schemas.microsoft.com/office/drawing/2014/main" id="{715C9443-4192-447A-B327-8C64E8A86FA8}"/>
              </a:ext>
            </a:extLst>
          </p:cNvPr>
          <p:cNvGrpSpPr>
            <a:grpSpLocks noChangeAspect="1"/>
          </p:cNvGrpSpPr>
          <p:nvPr userDrawn="1"/>
        </p:nvGrpSpPr>
        <p:grpSpPr bwMode="auto">
          <a:xfrm>
            <a:off x="316229" y="5920817"/>
            <a:ext cx="605979" cy="640512"/>
            <a:chOff x="1841" y="2"/>
            <a:chExt cx="4000" cy="4318"/>
          </a:xfrm>
          <a:solidFill>
            <a:schemeClr val="bg1"/>
          </a:solidFill>
        </p:grpSpPr>
        <p:sp>
          <p:nvSpPr>
            <p:cNvPr id="40" name="Freeform 5">
              <a:extLst>
                <a:ext uri="{FF2B5EF4-FFF2-40B4-BE49-F238E27FC236}">
                  <a16:creationId xmlns:a16="http://schemas.microsoft.com/office/drawing/2014/main" id="{75322274-FED5-4C13-95D1-786315FB0709}"/>
                </a:ext>
              </a:extLst>
            </p:cNvPr>
            <p:cNvSpPr>
              <a:spLocks noEditPoints="1"/>
            </p:cNvSpPr>
            <p:nvPr/>
          </p:nvSpPr>
          <p:spPr bwMode="auto">
            <a:xfrm>
              <a:off x="1972" y="2556"/>
              <a:ext cx="3779" cy="1764"/>
            </a:xfrm>
            <a:custGeom>
              <a:avLst/>
              <a:gdLst>
                <a:gd name="T0" fmla="*/ 1845 w 2181"/>
                <a:gd name="T1" fmla="*/ 700 h 1019"/>
                <a:gd name="T2" fmla="*/ 2181 w 2181"/>
                <a:gd name="T3" fmla="*/ 15 h 1019"/>
                <a:gd name="T4" fmla="*/ 1814 w 2181"/>
                <a:gd name="T5" fmla="*/ 15 h 1019"/>
                <a:gd name="T6" fmla="*/ 1459 w 2181"/>
                <a:gd name="T7" fmla="*/ 15 h 1019"/>
                <a:gd name="T8" fmla="*/ 1634 w 2181"/>
                <a:gd name="T9" fmla="*/ 700 h 1019"/>
                <a:gd name="T10" fmla="*/ 701 w 2181"/>
                <a:gd name="T11" fmla="*/ 700 h 1019"/>
                <a:gd name="T12" fmla="*/ 547 w 2181"/>
                <a:gd name="T13" fmla="*/ 453 h 1019"/>
                <a:gd name="T14" fmla="*/ 16 w 2181"/>
                <a:gd name="T15" fmla="*/ 700 h 1019"/>
                <a:gd name="T16" fmla="*/ 108 w 2181"/>
                <a:gd name="T17" fmla="*/ 929 h 1019"/>
                <a:gd name="T18" fmla="*/ 111 w 2181"/>
                <a:gd name="T19" fmla="*/ 985 h 1019"/>
                <a:gd name="T20" fmla="*/ 108 w 2181"/>
                <a:gd name="T21" fmla="*/ 834 h 1019"/>
                <a:gd name="T22" fmla="*/ 109 w 2181"/>
                <a:gd name="T23" fmla="*/ 800 h 1019"/>
                <a:gd name="T24" fmla="*/ 110 w 2181"/>
                <a:gd name="T25" fmla="*/ 1019 h 1019"/>
                <a:gd name="T26" fmla="*/ 108 w 2181"/>
                <a:gd name="T27" fmla="*/ 897 h 1019"/>
                <a:gd name="T28" fmla="*/ 221 w 2181"/>
                <a:gd name="T29" fmla="*/ 909 h 1019"/>
                <a:gd name="T30" fmla="*/ 442 w 2181"/>
                <a:gd name="T31" fmla="*/ 909 h 1019"/>
                <a:gd name="T32" fmla="*/ 403 w 2181"/>
                <a:gd name="T33" fmla="*/ 910 h 1019"/>
                <a:gd name="T34" fmla="*/ 260 w 2181"/>
                <a:gd name="T35" fmla="*/ 909 h 1019"/>
                <a:gd name="T36" fmla="*/ 403 w 2181"/>
                <a:gd name="T37" fmla="*/ 910 h 1019"/>
                <a:gd name="T38" fmla="*/ 440 w 2181"/>
                <a:gd name="T39" fmla="*/ 803 h 1019"/>
                <a:gd name="T40" fmla="*/ 649 w 2181"/>
                <a:gd name="T41" fmla="*/ 803 h 1019"/>
                <a:gd name="T42" fmla="*/ 711 w 2181"/>
                <a:gd name="T43" fmla="*/ 925 h 1019"/>
                <a:gd name="T44" fmla="*/ 711 w 2181"/>
                <a:gd name="T45" fmla="*/ 892 h 1019"/>
                <a:gd name="T46" fmla="*/ 831 w 2181"/>
                <a:gd name="T47" fmla="*/ 803 h 1019"/>
                <a:gd name="T48" fmla="*/ 833 w 2181"/>
                <a:gd name="T49" fmla="*/ 1015 h 1019"/>
                <a:gd name="T50" fmla="*/ 711 w 2181"/>
                <a:gd name="T51" fmla="*/ 925 h 1019"/>
                <a:gd name="T52" fmla="*/ 1024 w 2181"/>
                <a:gd name="T53" fmla="*/ 825 h 1019"/>
                <a:gd name="T54" fmla="*/ 869 w 2181"/>
                <a:gd name="T55" fmla="*/ 1015 h 1019"/>
                <a:gd name="T56" fmla="*/ 952 w 2181"/>
                <a:gd name="T57" fmla="*/ 942 h 1019"/>
                <a:gd name="T58" fmla="*/ 991 w 2181"/>
                <a:gd name="T59" fmla="*/ 935 h 1019"/>
                <a:gd name="T60" fmla="*/ 906 w 2181"/>
                <a:gd name="T61" fmla="*/ 837 h 1019"/>
                <a:gd name="T62" fmla="*/ 1004 w 2181"/>
                <a:gd name="T63" fmla="*/ 873 h 1019"/>
                <a:gd name="T64" fmla="*/ 1223 w 2181"/>
                <a:gd name="T65" fmla="*/ 950 h 1019"/>
                <a:gd name="T66" fmla="*/ 1075 w 2181"/>
                <a:gd name="T67" fmla="*/ 1015 h 1019"/>
                <a:gd name="T68" fmla="*/ 1228 w 2181"/>
                <a:gd name="T69" fmla="*/ 1015 h 1019"/>
                <a:gd name="T70" fmla="*/ 1223 w 2181"/>
                <a:gd name="T71" fmla="*/ 803 h 1019"/>
                <a:gd name="T72" fmla="*/ 1337 w 2181"/>
                <a:gd name="T73" fmla="*/ 803 h 1019"/>
                <a:gd name="T74" fmla="*/ 1334 w 2181"/>
                <a:gd name="T75" fmla="*/ 1015 h 1019"/>
                <a:gd name="T76" fmla="*/ 1401 w 2181"/>
                <a:gd name="T77" fmla="*/ 963 h 1019"/>
                <a:gd name="T78" fmla="*/ 1505 w 2181"/>
                <a:gd name="T79" fmla="*/ 1015 h 1019"/>
                <a:gd name="T80" fmla="*/ 1401 w 2181"/>
                <a:gd name="T81" fmla="*/ 904 h 1019"/>
                <a:gd name="T82" fmla="*/ 1684 w 2181"/>
                <a:gd name="T83" fmla="*/ 892 h 1019"/>
                <a:gd name="T84" fmla="*/ 1698 w 2181"/>
                <a:gd name="T85" fmla="*/ 837 h 1019"/>
                <a:gd name="T86" fmla="*/ 1541 w 2181"/>
                <a:gd name="T87" fmla="*/ 1015 h 1019"/>
                <a:gd name="T88" fmla="*/ 1578 w 2181"/>
                <a:gd name="T89" fmla="*/ 982 h 1019"/>
                <a:gd name="T90" fmla="*/ 1771 w 2181"/>
                <a:gd name="T91" fmla="*/ 803 h 1019"/>
                <a:gd name="T92" fmla="*/ 1773 w 2181"/>
                <a:gd name="T93" fmla="*/ 1015 h 1019"/>
                <a:gd name="T94" fmla="*/ 1921 w 2181"/>
                <a:gd name="T95" fmla="*/ 1015 h 1019"/>
                <a:gd name="T96" fmla="*/ 1884 w 2181"/>
                <a:gd name="T97" fmla="*/ 950 h 1019"/>
                <a:gd name="T98" fmla="*/ 2018 w 2181"/>
                <a:gd name="T99" fmla="*/ 1015 h 1019"/>
                <a:gd name="T100" fmla="*/ 2122 w 2181"/>
                <a:gd name="T101" fmla="*/ 838 h 1019"/>
                <a:gd name="T102" fmla="*/ 1950 w 2181"/>
                <a:gd name="T103" fmla="*/ 838 h 1019"/>
                <a:gd name="T104" fmla="*/ 923 w 2181"/>
                <a:gd name="T105" fmla="*/ 196 h 1019"/>
                <a:gd name="T106" fmla="*/ 1272 w 2181"/>
                <a:gd name="T107" fmla="*/ 89 h 1019"/>
                <a:gd name="T108" fmla="*/ 771 w 2181"/>
                <a:gd name="T109" fmla="*/ 212 h 1019"/>
                <a:gd name="T110" fmla="*/ 1141 w 2181"/>
                <a:gd name="T111" fmla="*/ 515 h 1019"/>
                <a:gd name="T112" fmla="*/ 743 w 2181"/>
                <a:gd name="T113" fmla="*/ 605 h 1019"/>
                <a:gd name="T114" fmla="*/ 1293 w 2181"/>
                <a:gd name="T115" fmla="*/ 498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81" h="1019">
                  <a:moveTo>
                    <a:pt x="1634" y="700"/>
                  </a:moveTo>
                  <a:cubicBezTo>
                    <a:pt x="1739" y="267"/>
                    <a:pt x="1739" y="267"/>
                    <a:pt x="1739" y="267"/>
                  </a:cubicBezTo>
                  <a:cubicBezTo>
                    <a:pt x="1845" y="700"/>
                    <a:pt x="1845" y="700"/>
                    <a:pt x="1845" y="700"/>
                  </a:cubicBezTo>
                  <a:cubicBezTo>
                    <a:pt x="2000" y="700"/>
                    <a:pt x="2000" y="700"/>
                    <a:pt x="2000" y="700"/>
                  </a:cubicBezTo>
                  <a:cubicBezTo>
                    <a:pt x="2002" y="694"/>
                    <a:pt x="2002" y="694"/>
                    <a:pt x="2002" y="694"/>
                  </a:cubicBezTo>
                  <a:cubicBezTo>
                    <a:pt x="2181" y="15"/>
                    <a:pt x="2181" y="15"/>
                    <a:pt x="2181" y="15"/>
                  </a:cubicBezTo>
                  <a:cubicBezTo>
                    <a:pt x="2023" y="15"/>
                    <a:pt x="2023" y="15"/>
                    <a:pt x="2023" y="15"/>
                  </a:cubicBezTo>
                  <a:cubicBezTo>
                    <a:pt x="1921" y="454"/>
                    <a:pt x="1921" y="454"/>
                    <a:pt x="1921" y="454"/>
                  </a:cubicBezTo>
                  <a:cubicBezTo>
                    <a:pt x="1814" y="15"/>
                    <a:pt x="1814" y="15"/>
                    <a:pt x="1814" y="15"/>
                  </a:cubicBezTo>
                  <a:cubicBezTo>
                    <a:pt x="1666" y="15"/>
                    <a:pt x="1666" y="15"/>
                    <a:pt x="1666" y="15"/>
                  </a:cubicBezTo>
                  <a:cubicBezTo>
                    <a:pt x="1558" y="449"/>
                    <a:pt x="1558" y="449"/>
                    <a:pt x="1558" y="449"/>
                  </a:cubicBezTo>
                  <a:cubicBezTo>
                    <a:pt x="1459" y="15"/>
                    <a:pt x="1459" y="15"/>
                    <a:pt x="1459" y="15"/>
                  </a:cubicBezTo>
                  <a:cubicBezTo>
                    <a:pt x="1298" y="15"/>
                    <a:pt x="1298" y="15"/>
                    <a:pt x="1298" y="15"/>
                  </a:cubicBezTo>
                  <a:cubicBezTo>
                    <a:pt x="1476" y="700"/>
                    <a:pt x="1476" y="700"/>
                    <a:pt x="1476" y="700"/>
                  </a:cubicBezTo>
                  <a:lnTo>
                    <a:pt x="1634" y="700"/>
                  </a:lnTo>
                  <a:close/>
                  <a:moveTo>
                    <a:pt x="170" y="263"/>
                  </a:moveTo>
                  <a:cubicBezTo>
                    <a:pt x="542" y="700"/>
                    <a:pt x="542" y="700"/>
                    <a:pt x="542" y="700"/>
                  </a:cubicBezTo>
                  <a:cubicBezTo>
                    <a:pt x="701" y="700"/>
                    <a:pt x="701" y="700"/>
                    <a:pt x="701" y="700"/>
                  </a:cubicBezTo>
                  <a:cubicBezTo>
                    <a:pt x="701" y="15"/>
                    <a:pt x="701" y="15"/>
                    <a:pt x="701" y="15"/>
                  </a:cubicBezTo>
                  <a:cubicBezTo>
                    <a:pt x="547" y="15"/>
                    <a:pt x="547" y="15"/>
                    <a:pt x="547" y="15"/>
                  </a:cubicBezTo>
                  <a:cubicBezTo>
                    <a:pt x="547" y="453"/>
                    <a:pt x="547" y="453"/>
                    <a:pt x="547" y="453"/>
                  </a:cubicBezTo>
                  <a:cubicBezTo>
                    <a:pt x="174" y="15"/>
                    <a:pt x="174" y="15"/>
                    <a:pt x="174" y="15"/>
                  </a:cubicBezTo>
                  <a:cubicBezTo>
                    <a:pt x="16" y="15"/>
                    <a:pt x="16" y="15"/>
                    <a:pt x="16" y="15"/>
                  </a:cubicBezTo>
                  <a:cubicBezTo>
                    <a:pt x="16" y="700"/>
                    <a:pt x="16" y="700"/>
                    <a:pt x="16" y="700"/>
                  </a:cubicBezTo>
                  <a:cubicBezTo>
                    <a:pt x="170" y="700"/>
                    <a:pt x="170" y="700"/>
                    <a:pt x="170" y="700"/>
                  </a:cubicBezTo>
                  <a:lnTo>
                    <a:pt x="170" y="263"/>
                  </a:lnTo>
                  <a:close/>
                  <a:moveTo>
                    <a:pt x="108" y="929"/>
                  </a:moveTo>
                  <a:cubicBezTo>
                    <a:pt x="162" y="929"/>
                    <a:pt x="162" y="929"/>
                    <a:pt x="162" y="929"/>
                  </a:cubicBezTo>
                  <a:cubicBezTo>
                    <a:pt x="162" y="969"/>
                    <a:pt x="162" y="969"/>
                    <a:pt x="162" y="969"/>
                  </a:cubicBezTo>
                  <a:cubicBezTo>
                    <a:pt x="149" y="979"/>
                    <a:pt x="131" y="985"/>
                    <a:pt x="111" y="985"/>
                  </a:cubicBezTo>
                  <a:cubicBezTo>
                    <a:pt x="68" y="985"/>
                    <a:pt x="39" y="953"/>
                    <a:pt x="39" y="909"/>
                  </a:cubicBezTo>
                  <a:cubicBezTo>
                    <a:pt x="39" y="909"/>
                    <a:pt x="39" y="909"/>
                    <a:pt x="39" y="909"/>
                  </a:cubicBezTo>
                  <a:cubicBezTo>
                    <a:pt x="39" y="868"/>
                    <a:pt x="69" y="834"/>
                    <a:pt x="108" y="834"/>
                  </a:cubicBezTo>
                  <a:cubicBezTo>
                    <a:pt x="135" y="834"/>
                    <a:pt x="151" y="843"/>
                    <a:pt x="167" y="857"/>
                  </a:cubicBezTo>
                  <a:cubicBezTo>
                    <a:pt x="191" y="829"/>
                    <a:pt x="191" y="829"/>
                    <a:pt x="191" y="829"/>
                  </a:cubicBezTo>
                  <a:cubicBezTo>
                    <a:pt x="169" y="810"/>
                    <a:pt x="146" y="800"/>
                    <a:pt x="109" y="800"/>
                  </a:cubicBezTo>
                  <a:cubicBezTo>
                    <a:pt x="45" y="800"/>
                    <a:pt x="0" y="850"/>
                    <a:pt x="0" y="909"/>
                  </a:cubicBezTo>
                  <a:cubicBezTo>
                    <a:pt x="0" y="910"/>
                    <a:pt x="0" y="910"/>
                    <a:pt x="0" y="910"/>
                  </a:cubicBezTo>
                  <a:cubicBezTo>
                    <a:pt x="0" y="972"/>
                    <a:pt x="44" y="1019"/>
                    <a:pt x="110" y="1019"/>
                  </a:cubicBezTo>
                  <a:cubicBezTo>
                    <a:pt x="148" y="1019"/>
                    <a:pt x="177" y="1004"/>
                    <a:pt x="198" y="986"/>
                  </a:cubicBezTo>
                  <a:cubicBezTo>
                    <a:pt x="198" y="897"/>
                    <a:pt x="198" y="897"/>
                    <a:pt x="198" y="897"/>
                  </a:cubicBezTo>
                  <a:cubicBezTo>
                    <a:pt x="108" y="897"/>
                    <a:pt x="108" y="897"/>
                    <a:pt x="108" y="897"/>
                  </a:cubicBezTo>
                  <a:lnTo>
                    <a:pt x="108" y="929"/>
                  </a:lnTo>
                  <a:close/>
                  <a:moveTo>
                    <a:pt x="332" y="800"/>
                  </a:moveTo>
                  <a:cubicBezTo>
                    <a:pt x="267" y="800"/>
                    <a:pt x="221" y="850"/>
                    <a:pt x="221" y="909"/>
                  </a:cubicBezTo>
                  <a:cubicBezTo>
                    <a:pt x="221" y="910"/>
                    <a:pt x="221" y="910"/>
                    <a:pt x="221" y="910"/>
                  </a:cubicBezTo>
                  <a:cubicBezTo>
                    <a:pt x="221" y="970"/>
                    <a:pt x="266" y="1019"/>
                    <a:pt x="331" y="1019"/>
                  </a:cubicBezTo>
                  <a:cubicBezTo>
                    <a:pt x="396" y="1019"/>
                    <a:pt x="442" y="969"/>
                    <a:pt x="442" y="909"/>
                  </a:cubicBezTo>
                  <a:cubicBezTo>
                    <a:pt x="442" y="909"/>
                    <a:pt x="442" y="909"/>
                    <a:pt x="442" y="909"/>
                  </a:cubicBezTo>
                  <a:cubicBezTo>
                    <a:pt x="442" y="849"/>
                    <a:pt x="397" y="800"/>
                    <a:pt x="332" y="800"/>
                  </a:cubicBezTo>
                  <a:close/>
                  <a:moveTo>
                    <a:pt x="403" y="910"/>
                  </a:moveTo>
                  <a:cubicBezTo>
                    <a:pt x="403" y="951"/>
                    <a:pt x="374" y="985"/>
                    <a:pt x="332" y="985"/>
                  </a:cubicBezTo>
                  <a:cubicBezTo>
                    <a:pt x="290" y="985"/>
                    <a:pt x="260" y="950"/>
                    <a:pt x="260" y="909"/>
                  </a:cubicBezTo>
                  <a:cubicBezTo>
                    <a:pt x="260" y="909"/>
                    <a:pt x="260" y="909"/>
                    <a:pt x="260" y="909"/>
                  </a:cubicBezTo>
                  <a:cubicBezTo>
                    <a:pt x="260" y="867"/>
                    <a:pt x="289" y="834"/>
                    <a:pt x="331" y="834"/>
                  </a:cubicBezTo>
                  <a:cubicBezTo>
                    <a:pt x="373" y="834"/>
                    <a:pt x="403" y="868"/>
                    <a:pt x="403" y="909"/>
                  </a:cubicBezTo>
                  <a:lnTo>
                    <a:pt x="403" y="910"/>
                  </a:lnTo>
                  <a:close/>
                  <a:moveTo>
                    <a:pt x="545" y="966"/>
                  </a:moveTo>
                  <a:cubicBezTo>
                    <a:pt x="481" y="803"/>
                    <a:pt x="481" y="803"/>
                    <a:pt x="481" y="803"/>
                  </a:cubicBezTo>
                  <a:cubicBezTo>
                    <a:pt x="440" y="803"/>
                    <a:pt x="440" y="803"/>
                    <a:pt x="440" y="803"/>
                  </a:cubicBezTo>
                  <a:cubicBezTo>
                    <a:pt x="528" y="1017"/>
                    <a:pt x="528" y="1017"/>
                    <a:pt x="528" y="1017"/>
                  </a:cubicBezTo>
                  <a:cubicBezTo>
                    <a:pt x="560" y="1017"/>
                    <a:pt x="560" y="1017"/>
                    <a:pt x="560" y="1017"/>
                  </a:cubicBezTo>
                  <a:cubicBezTo>
                    <a:pt x="649" y="803"/>
                    <a:pt x="649" y="803"/>
                    <a:pt x="649" y="803"/>
                  </a:cubicBezTo>
                  <a:cubicBezTo>
                    <a:pt x="608" y="803"/>
                    <a:pt x="608" y="803"/>
                    <a:pt x="608" y="803"/>
                  </a:cubicBezTo>
                  <a:lnTo>
                    <a:pt x="545" y="966"/>
                  </a:lnTo>
                  <a:close/>
                  <a:moveTo>
                    <a:pt x="711" y="925"/>
                  </a:moveTo>
                  <a:cubicBezTo>
                    <a:pt x="817" y="925"/>
                    <a:pt x="817" y="925"/>
                    <a:pt x="817" y="925"/>
                  </a:cubicBezTo>
                  <a:cubicBezTo>
                    <a:pt x="817" y="892"/>
                    <a:pt x="817" y="892"/>
                    <a:pt x="817" y="892"/>
                  </a:cubicBezTo>
                  <a:cubicBezTo>
                    <a:pt x="711" y="892"/>
                    <a:pt x="711" y="892"/>
                    <a:pt x="711" y="892"/>
                  </a:cubicBezTo>
                  <a:cubicBezTo>
                    <a:pt x="711" y="837"/>
                    <a:pt x="711" y="837"/>
                    <a:pt x="711" y="837"/>
                  </a:cubicBezTo>
                  <a:cubicBezTo>
                    <a:pt x="831" y="837"/>
                    <a:pt x="831" y="837"/>
                    <a:pt x="831" y="837"/>
                  </a:cubicBezTo>
                  <a:cubicBezTo>
                    <a:pt x="831" y="803"/>
                    <a:pt x="831" y="803"/>
                    <a:pt x="831" y="803"/>
                  </a:cubicBezTo>
                  <a:cubicBezTo>
                    <a:pt x="674" y="803"/>
                    <a:pt x="674" y="803"/>
                    <a:pt x="674" y="803"/>
                  </a:cubicBezTo>
                  <a:cubicBezTo>
                    <a:pt x="674" y="1015"/>
                    <a:pt x="674" y="1015"/>
                    <a:pt x="674" y="1015"/>
                  </a:cubicBezTo>
                  <a:cubicBezTo>
                    <a:pt x="833" y="1015"/>
                    <a:pt x="833" y="1015"/>
                    <a:pt x="833" y="1015"/>
                  </a:cubicBezTo>
                  <a:cubicBezTo>
                    <a:pt x="833" y="982"/>
                    <a:pt x="833" y="982"/>
                    <a:pt x="833" y="982"/>
                  </a:cubicBezTo>
                  <a:cubicBezTo>
                    <a:pt x="711" y="982"/>
                    <a:pt x="711" y="982"/>
                    <a:pt x="711" y="982"/>
                  </a:cubicBezTo>
                  <a:lnTo>
                    <a:pt x="711" y="925"/>
                  </a:lnTo>
                  <a:close/>
                  <a:moveTo>
                    <a:pt x="1042" y="871"/>
                  </a:moveTo>
                  <a:cubicBezTo>
                    <a:pt x="1042" y="870"/>
                    <a:pt x="1042" y="870"/>
                    <a:pt x="1042" y="870"/>
                  </a:cubicBezTo>
                  <a:cubicBezTo>
                    <a:pt x="1042" y="852"/>
                    <a:pt x="1035" y="836"/>
                    <a:pt x="1024" y="825"/>
                  </a:cubicBezTo>
                  <a:cubicBezTo>
                    <a:pt x="1011" y="811"/>
                    <a:pt x="990" y="803"/>
                    <a:pt x="963" y="803"/>
                  </a:cubicBezTo>
                  <a:cubicBezTo>
                    <a:pt x="869" y="803"/>
                    <a:pt x="869" y="803"/>
                    <a:pt x="869" y="803"/>
                  </a:cubicBezTo>
                  <a:cubicBezTo>
                    <a:pt x="869" y="1015"/>
                    <a:pt x="869" y="1015"/>
                    <a:pt x="869" y="1015"/>
                  </a:cubicBezTo>
                  <a:cubicBezTo>
                    <a:pt x="906" y="1015"/>
                    <a:pt x="906" y="1015"/>
                    <a:pt x="906" y="1015"/>
                  </a:cubicBezTo>
                  <a:cubicBezTo>
                    <a:pt x="906" y="942"/>
                    <a:pt x="906" y="942"/>
                    <a:pt x="906" y="942"/>
                  </a:cubicBezTo>
                  <a:cubicBezTo>
                    <a:pt x="952" y="942"/>
                    <a:pt x="952" y="942"/>
                    <a:pt x="952" y="942"/>
                  </a:cubicBezTo>
                  <a:cubicBezTo>
                    <a:pt x="1005" y="1015"/>
                    <a:pt x="1005" y="1015"/>
                    <a:pt x="1005" y="1015"/>
                  </a:cubicBezTo>
                  <a:cubicBezTo>
                    <a:pt x="1048" y="1015"/>
                    <a:pt x="1048" y="1015"/>
                    <a:pt x="1048" y="1015"/>
                  </a:cubicBezTo>
                  <a:cubicBezTo>
                    <a:pt x="991" y="935"/>
                    <a:pt x="991" y="935"/>
                    <a:pt x="991" y="935"/>
                  </a:cubicBezTo>
                  <a:cubicBezTo>
                    <a:pt x="1021" y="927"/>
                    <a:pt x="1042" y="906"/>
                    <a:pt x="1042" y="871"/>
                  </a:cubicBezTo>
                  <a:close/>
                  <a:moveTo>
                    <a:pt x="906" y="908"/>
                  </a:moveTo>
                  <a:cubicBezTo>
                    <a:pt x="906" y="837"/>
                    <a:pt x="906" y="837"/>
                    <a:pt x="906" y="837"/>
                  </a:cubicBezTo>
                  <a:cubicBezTo>
                    <a:pt x="960" y="837"/>
                    <a:pt x="960" y="837"/>
                    <a:pt x="960" y="837"/>
                  </a:cubicBezTo>
                  <a:cubicBezTo>
                    <a:pt x="988" y="837"/>
                    <a:pt x="1004" y="850"/>
                    <a:pt x="1004" y="872"/>
                  </a:cubicBezTo>
                  <a:cubicBezTo>
                    <a:pt x="1004" y="873"/>
                    <a:pt x="1004" y="873"/>
                    <a:pt x="1004" y="873"/>
                  </a:cubicBezTo>
                  <a:cubicBezTo>
                    <a:pt x="1004" y="894"/>
                    <a:pt x="987" y="908"/>
                    <a:pt x="960" y="908"/>
                  </a:cubicBezTo>
                  <a:lnTo>
                    <a:pt x="906" y="908"/>
                  </a:lnTo>
                  <a:close/>
                  <a:moveTo>
                    <a:pt x="1223" y="950"/>
                  </a:moveTo>
                  <a:cubicBezTo>
                    <a:pt x="1109" y="803"/>
                    <a:pt x="1109" y="803"/>
                    <a:pt x="1109" y="803"/>
                  </a:cubicBezTo>
                  <a:cubicBezTo>
                    <a:pt x="1075" y="803"/>
                    <a:pt x="1075" y="803"/>
                    <a:pt x="1075" y="803"/>
                  </a:cubicBezTo>
                  <a:cubicBezTo>
                    <a:pt x="1075" y="1015"/>
                    <a:pt x="1075" y="1015"/>
                    <a:pt x="1075" y="1015"/>
                  </a:cubicBezTo>
                  <a:cubicBezTo>
                    <a:pt x="1111" y="1015"/>
                    <a:pt x="1111" y="1015"/>
                    <a:pt x="1111" y="1015"/>
                  </a:cubicBezTo>
                  <a:cubicBezTo>
                    <a:pt x="1111" y="864"/>
                    <a:pt x="1111" y="864"/>
                    <a:pt x="1111" y="864"/>
                  </a:cubicBezTo>
                  <a:cubicBezTo>
                    <a:pt x="1228" y="1015"/>
                    <a:pt x="1228" y="1015"/>
                    <a:pt x="1228" y="1015"/>
                  </a:cubicBezTo>
                  <a:cubicBezTo>
                    <a:pt x="1259" y="1015"/>
                    <a:pt x="1259" y="1015"/>
                    <a:pt x="1259" y="1015"/>
                  </a:cubicBezTo>
                  <a:cubicBezTo>
                    <a:pt x="1259" y="803"/>
                    <a:pt x="1259" y="803"/>
                    <a:pt x="1259" y="803"/>
                  </a:cubicBezTo>
                  <a:cubicBezTo>
                    <a:pt x="1223" y="803"/>
                    <a:pt x="1223" y="803"/>
                    <a:pt x="1223" y="803"/>
                  </a:cubicBezTo>
                  <a:lnTo>
                    <a:pt x="1223" y="950"/>
                  </a:lnTo>
                  <a:close/>
                  <a:moveTo>
                    <a:pt x="1401" y="904"/>
                  </a:moveTo>
                  <a:cubicBezTo>
                    <a:pt x="1337" y="803"/>
                    <a:pt x="1337" y="803"/>
                    <a:pt x="1337" y="803"/>
                  </a:cubicBezTo>
                  <a:cubicBezTo>
                    <a:pt x="1297" y="803"/>
                    <a:pt x="1297" y="803"/>
                    <a:pt x="1297" y="803"/>
                  </a:cubicBezTo>
                  <a:cubicBezTo>
                    <a:pt x="1297" y="1015"/>
                    <a:pt x="1297" y="1015"/>
                    <a:pt x="1297" y="1015"/>
                  </a:cubicBezTo>
                  <a:cubicBezTo>
                    <a:pt x="1334" y="1015"/>
                    <a:pt x="1334" y="1015"/>
                    <a:pt x="1334" y="1015"/>
                  </a:cubicBezTo>
                  <a:cubicBezTo>
                    <a:pt x="1334" y="864"/>
                    <a:pt x="1334" y="864"/>
                    <a:pt x="1334" y="864"/>
                  </a:cubicBezTo>
                  <a:cubicBezTo>
                    <a:pt x="1400" y="963"/>
                    <a:pt x="1400" y="963"/>
                    <a:pt x="1400" y="963"/>
                  </a:cubicBezTo>
                  <a:cubicBezTo>
                    <a:pt x="1401" y="963"/>
                    <a:pt x="1401" y="963"/>
                    <a:pt x="1401" y="963"/>
                  </a:cubicBezTo>
                  <a:cubicBezTo>
                    <a:pt x="1468" y="863"/>
                    <a:pt x="1468" y="863"/>
                    <a:pt x="1468" y="863"/>
                  </a:cubicBezTo>
                  <a:cubicBezTo>
                    <a:pt x="1468" y="1015"/>
                    <a:pt x="1468" y="1015"/>
                    <a:pt x="1468" y="1015"/>
                  </a:cubicBezTo>
                  <a:cubicBezTo>
                    <a:pt x="1505" y="1015"/>
                    <a:pt x="1505" y="1015"/>
                    <a:pt x="1505" y="1015"/>
                  </a:cubicBezTo>
                  <a:cubicBezTo>
                    <a:pt x="1505" y="803"/>
                    <a:pt x="1505" y="803"/>
                    <a:pt x="1505" y="803"/>
                  </a:cubicBezTo>
                  <a:cubicBezTo>
                    <a:pt x="1466" y="803"/>
                    <a:pt x="1466" y="803"/>
                    <a:pt x="1466" y="803"/>
                  </a:cubicBezTo>
                  <a:lnTo>
                    <a:pt x="1401" y="904"/>
                  </a:lnTo>
                  <a:close/>
                  <a:moveTo>
                    <a:pt x="1578" y="925"/>
                  </a:moveTo>
                  <a:cubicBezTo>
                    <a:pt x="1684" y="925"/>
                    <a:pt x="1684" y="925"/>
                    <a:pt x="1684" y="925"/>
                  </a:cubicBezTo>
                  <a:cubicBezTo>
                    <a:pt x="1684" y="892"/>
                    <a:pt x="1684" y="892"/>
                    <a:pt x="1684" y="892"/>
                  </a:cubicBezTo>
                  <a:cubicBezTo>
                    <a:pt x="1578" y="892"/>
                    <a:pt x="1578" y="892"/>
                    <a:pt x="1578" y="892"/>
                  </a:cubicBezTo>
                  <a:cubicBezTo>
                    <a:pt x="1578" y="837"/>
                    <a:pt x="1578" y="837"/>
                    <a:pt x="1578" y="837"/>
                  </a:cubicBezTo>
                  <a:cubicBezTo>
                    <a:pt x="1698" y="837"/>
                    <a:pt x="1698" y="837"/>
                    <a:pt x="1698" y="837"/>
                  </a:cubicBezTo>
                  <a:cubicBezTo>
                    <a:pt x="1698" y="803"/>
                    <a:pt x="1698" y="803"/>
                    <a:pt x="1698" y="803"/>
                  </a:cubicBezTo>
                  <a:cubicBezTo>
                    <a:pt x="1541" y="803"/>
                    <a:pt x="1541" y="803"/>
                    <a:pt x="1541" y="803"/>
                  </a:cubicBezTo>
                  <a:cubicBezTo>
                    <a:pt x="1541" y="1015"/>
                    <a:pt x="1541" y="1015"/>
                    <a:pt x="1541" y="1015"/>
                  </a:cubicBezTo>
                  <a:cubicBezTo>
                    <a:pt x="1700" y="1015"/>
                    <a:pt x="1700" y="1015"/>
                    <a:pt x="1700" y="1015"/>
                  </a:cubicBezTo>
                  <a:cubicBezTo>
                    <a:pt x="1700" y="982"/>
                    <a:pt x="1700" y="982"/>
                    <a:pt x="1700" y="982"/>
                  </a:cubicBezTo>
                  <a:cubicBezTo>
                    <a:pt x="1578" y="982"/>
                    <a:pt x="1578" y="982"/>
                    <a:pt x="1578" y="982"/>
                  </a:cubicBezTo>
                  <a:lnTo>
                    <a:pt x="1578" y="925"/>
                  </a:lnTo>
                  <a:close/>
                  <a:moveTo>
                    <a:pt x="1884" y="950"/>
                  </a:moveTo>
                  <a:cubicBezTo>
                    <a:pt x="1771" y="803"/>
                    <a:pt x="1771" y="803"/>
                    <a:pt x="1771" y="803"/>
                  </a:cubicBezTo>
                  <a:cubicBezTo>
                    <a:pt x="1736" y="803"/>
                    <a:pt x="1736" y="803"/>
                    <a:pt x="1736" y="803"/>
                  </a:cubicBezTo>
                  <a:cubicBezTo>
                    <a:pt x="1736" y="1015"/>
                    <a:pt x="1736" y="1015"/>
                    <a:pt x="1736" y="1015"/>
                  </a:cubicBezTo>
                  <a:cubicBezTo>
                    <a:pt x="1773" y="1015"/>
                    <a:pt x="1773" y="1015"/>
                    <a:pt x="1773" y="1015"/>
                  </a:cubicBezTo>
                  <a:cubicBezTo>
                    <a:pt x="1773" y="864"/>
                    <a:pt x="1773" y="864"/>
                    <a:pt x="1773" y="864"/>
                  </a:cubicBezTo>
                  <a:cubicBezTo>
                    <a:pt x="1890" y="1015"/>
                    <a:pt x="1890" y="1015"/>
                    <a:pt x="1890" y="1015"/>
                  </a:cubicBezTo>
                  <a:cubicBezTo>
                    <a:pt x="1921" y="1015"/>
                    <a:pt x="1921" y="1015"/>
                    <a:pt x="1921" y="1015"/>
                  </a:cubicBezTo>
                  <a:cubicBezTo>
                    <a:pt x="1921" y="803"/>
                    <a:pt x="1921" y="803"/>
                    <a:pt x="1921" y="803"/>
                  </a:cubicBezTo>
                  <a:cubicBezTo>
                    <a:pt x="1884" y="803"/>
                    <a:pt x="1884" y="803"/>
                    <a:pt x="1884" y="803"/>
                  </a:cubicBezTo>
                  <a:lnTo>
                    <a:pt x="1884" y="950"/>
                  </a:lnTo>
                  <a:close/>
                  <a:moveTo>
                    <a:pt x="1950" y="838"/>
                  </a:moveTo>
                  <a:cubicBezTo>
                    <a:pt x="2018" y="838"/>
                    <a:pt x="2018" y="838"/>
                    <a:pt x="2018" y="838"/>
                  </a:cubicBezTo>
                  <a:cubicBezTo>
                    <a:pt x="2018" y="1015"/>
                    <a:pt x="2018" y="1015"/>
                    <a:pt x="2018" y="1015"/>
                  </a:cubicBezTo>
                  <a:cubicBezTo>
                    <a:pt x="2055" y="1015"/>
                    <a:pt x="2055" y="1015"/>
                    <a:pt x="2055" y="1015"/>
                  </a:cubicBezTo>
                  <a:cubicBezTo>
                    <a:pt x="2055" y="838"/>
                    <a:pt x="2055" y="838"/>
                    <a:pt x="2055" y="838"/>
                  </a:cubicBezTo>
                  <a:cubicBezTo>
                    <a:pt x="2122" y="838"/>
                    <a:pt x="2122" y="838"/>
                    <a:pt x="2122" y="838"/>
                  </a:cubicBezTo>
                  <a:cubicBezTo>
                    <a:pt x="2122" y="803"/>
                    <a:pt x="2122" y="803"/>
                    <a:pt x="2122" y="803"/>
                  </a:cubicBezTo>
                  <a:cubicBezTo>
                    <a:pt x="1950" y="803"/>
                    <a:pt x="1950" y="803"/>
                    <a:pt x="1950" y="803"/>
                  </a:cubicBezTo>
                  <a:lnTo>
                    <a:pt x="1950" y="838"/>
                  </a:lnTo>
                  <a:close/>
                  <a:moveTo>
                    <a:pt x="1073" y="290"/>
                  </a:moveTo>
                  <a:cubicBezTo>
                    <a:pt x="952" y="259"/>
                    <a:pt x="923" y="244"/>
                    <a:pt x="923" y="198"/>
                  </a:cubicBezTo>
                  <a:cubicBezTo>
                    <a:pt x="923" y="196"/>
                    <a:pt x="923" y="196"/>
                    <a:pt x="923" y="196"/>
                  </a:cubicBezTo>
                  <a:cubicBezTo>
                    <a:pt x="923" y="162"/>
                    <a:pt x="953" y="136"/>
                    <a:pt x="1012" y="136"/>
                  </a:cubicBezTo>
                  <a:cubicBezTo>
                    <a:pt x="1071" y="136"/>
                    <a:pt x="1131" y="161"/>
                    <a:pt x="1193" y="204"/>
                  </a:cubicBezTo>
                  <a:cubicBezTo>
                    <a:pt x="1272" y="89"/>
                    <a:pt x="1272" y="89"/>
                    <a:pt x="1272" y="89"/>
                  </a:cubicBezTo>
                  <a:cubicBezTo>
                    <a:pt x="1202" y="32"/>
                    <a:pt x="1115" y="0"/>
                    <a:pt x="1014" y="0"/>
                  </a:cubicBezTo>
                  <a:cubicBezTo>
                    <a:pt x="872" y="0"/>
                    <a:pt x="771" y="84"/>
                    <a:pt x="771" y="210"/>
                  </a:cubicBezTo>
                  <a:cubicBezTo>
                    <a:pt x="771" y="212"/>
                    <a:pt x="771" y="212"/>
                    <a:pt x="771" y="212"/>
                  </a:cubicBezTo>
                  <a:cubicBezTo>
                    <a:pt x="771" y="350"/>
                    <a:pt x="861" y="389"/>
                    <a:pt x="1001" y="425"/>
                  </a:cubicBezTo>
                  <a:cubicBezTo>
                    <a:pt x="1118" y="455"/>
                    <a:pt x="1141" y="474"/>
                    <a:pt x="1141" y="513"/>
                  </a:cubicBezTo>
                  <a:cubicBezTo>
                    <a:pt x="1141" y="515"/>
                    <a:pt x="1141" y="515"/>
                    <a:pt x="1141" y="515"/>
                  </a:cubicBezTo>
                  <a:cubicBezTo>
                    <a:pt x="1141" y="556"/>
                    <a:pt x="1104" y="581"/>
                    <a:pt x="1041" y="581"/>
                  </a:cubicBezTo>
                  <a:cubicBezTo>
                    <a:pt x="961" y="581"/>
                    <a:pt x="896" y="548"/>
                    <a:pt x="833" y="496"/>
                  </a:cubicBezTo>
                  <a:cubicBezTo>
                    <a:pt x="743" y="605"/>
                    <a:pt x="743" y="605"/>
                    <a:pt x="743" y="605"/>
                  </a:cubicBezTo>
                  <a:cubicBezTo>
                    <a:pt x="826" y="679"/>
                    <a:pt x="933" y="716"/>
                    <a:pt x="1038" y="716"/>
                  </a:cubicBezTo>
                  <a:cubicBezTo>
                    <a:pt x="1188" y="716"/>
                    <a:pt x="1293" y="638"/>
                    <a:pt x="1293" y="500"/>
                  </a:cubicBezTo>
                  <a:cubicBezTo>
                    <a:pt x="1293" y="498"/>
                    <a:pt x="1293" y="498"/>
                    <a:pt x="1293" y="498"/>
                  </a:cubicBezTo>
                  <a:cubicBezTo>
                    <a:pt x="1293" y="377"/>
                    <a:pt x="1214" y="326"/>
                    <a:pt x="1073" y="2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dirty="0"/>
            </a:p>
          </p:txBody>
        </p:sp>
        <p:sp>
          <p:nvSpPr>
            <p:cNvPr id="44" name="Freeform 6">
              <a:extLst>
                <a:ext uri="{FF2B5EF4-FFF2-40B4-BE49-F238E27FC236}">
                  <a16:creationId xmlns:a16="http://schemas.microsoft.com/office/drawing/2014/main" id="{23A865D7-16EB-4A1C-9C6C-B2FB593CFD98}"/>
                </a:ext>
              </a:extLst>
            </p:cNvPr>
            <p:cNvSpPr>
              <a:spLocks noEditPoints="1"/>
            </p:cNvSpPr>
            <p:nvPr/>
          </p:nvSpPr>
          <p:spPr bwMode="auto">
            <a:xfrm>
              <a:off x="1841" y="2"/>
              <a:ext cx="4000" cy="2416"/>
            </a:xfrm>
            <a:custGeom>
              <a:avLst/>
              <a:gdLst>
                <a:gd name="T0" fmla="*/ 675 w 2309"/>
                <a:gd name="T1" fmla="*/ 743 h 1396"/>
                <a:gd name="T2" fmla="*/ 748 w 2309"/>
                <a:gd name="T3" fmla="*/ 341 h 1396"/>
                <a:gd name="T4" fmla="*/ 472 w 2309"/>
                <a:gd name="T5" fmla="*/ 195 h 1396"/>
                <a:gd name="T6" fmla="*/ 432 w 2309"/>
                <a:gd name="T7" fmla="*/ 217 h 1396"/>
                <a:gd name="T8" fmla="*/ 541 w 2309"/>
                <a:gd name="T9" fmla="*/ 1037 h 1396"/>
                <a:gd name="T10" fmla="*/ 1264 w 2309"/>
                <a:gd name="T11" fmla="*/ 1279 h 1396"/>
                <a:gd name="T12" fmla="*/ 1555 w 2309"/>
                <a:gd name="T13" fmla="*/ 429 h 1396"/>
                <a:gd name="T14" fmla="*/ 1526 w 2309"/>
                <a:gd name="T15" fmla="*/ 389 h 1396"/>
                <a:gd name="T16" fmla="*/ 1380 w 2309"/>
                <a:gd name="T17" fmla="*/ 527 h 1396"/>
                <a:gd name="T18" fmla="*/ 1152 w 2309"/>
                <a:gd name="T19" fmla="*/ 1207 h 1396"/>
                <a:gd name="T20" fmla="*/ 1131 w 2309"/>
                <a:gd name="T21" fmla="*/ 838 h 1396"/>
                <a:gd name="T22" fmla="*/ 786 w 2309"/>
                <a:gd name="T23" fmla="*/ 389 h 1396"/>
                <a:gd name="T24" fmla="*/ 755 w 2309"/>
                <a:gd name="T25" fmla="*/ 429 h 1396"/>
                <a:gd name="T26" fmla="*/ 766 w 2309"/>
                <a:gd name="T27" fmla="*/ 1046 h 1396"/>
                <a:gd name="T28" fmla="*/ 1103 w 2309"/>
                <a:gd name="T29" fmla="*/ 1270 h 1396"/>
                <a:gd name="T30" fmla="*/ 1081 w 2309"/>
                <a:gd name="T31" fmla="*/ 1095 h 1396"/>
                <a:gd name="T32" fmla="*/ 1159 w 2309"/>
                <a:gd name="T33" fmla="*/ 766 h 1396"/>
                <a:gd name="T34" fmla="*/ 1170 w 2309"/>
                <a:gd name="T35" fmla="*/ 12 h 1396"/>
                <a:gd name="T36" fmla="*/ 1127 w 2309"/>
                <a:gd name="T37" fmla="*/ 31 h 1396"/>
                <a:gd name="T38" fmla="*/ 932 w 2309"/>
                <a:gd name="T39" fmla="*/ 453 h 1396"/>
                <a:gd name="T40" fmla="*/ 1598 w 2309"/>
                <a:gd name="T41" fmla="*/ 392 h 1396"/>
                <a:gd name="T42" fmla="*/ 1592 w 2309"/>
                <a:gd name="T43" fmla="*/ 1061 h 1396"/>
                <a:gd name="T44" fmla="*/ 1892 w 2309"/>
                <a:gd name="T45" fmla="*/ 458 h 1396"/>
                <a:gd name="T46" fmla="*/ 1850 w 2309"/>
                <a:gd name="T47" fmla="*/ 192 h 1396"/>
                <a:gd name="T48" fmla="*/ 1837 w 2309"/>
                <a:gd name="T49" fmla="*/ 195 h 1396"/>
                <a:gd name="T50" fmla="*/ 1762 w 2309"/>
                <a:gd name="T51" fmla="*/ 228 h 1396"/>
                <a:gd name="T52" fmla="*/ 1586 w 2309"/>
                <a:gd name="T53" fmla="*/ 267 h 1396"/>
                <a:gd name="T54" fmla="*/ 1511 w 2309"/>
                <a:gd name="T55" fmla="*/ 52 h 1396"/>
                <a:gd name="T56" fmla="*/ 1506 w 2309"/>
                <a:gd name="T57" fmla="*/ 53 h 1396"/>
                <a:gd name="T58" fmla="*/ 1494 w 2309"/>
                <a:gd name="T59" fmla="*/ 58 h 1396"/>
                <a:gd name="T60" fmla="*/ 1408 w 2309"/>
                <a:gd name="T61" fmla="*/ 389 h 1396"/>
                <a:gd name="T62" fmla="*/ 884 w 2309"/>
                <a:gd name="T63" fmla="*/ 104 h 1396"/>
                <a:gd name="T64" fmla="*/ 815 w 2309"/>
                <a:gd name="T65" fmla="*/ 57 h 1396"/>
                <a:gd name="T66" fmla="*/ 803 w 2309"/>
                <a:gd name="T67" fmla="*/ 53 h 1396"/>
                <a:gd name="T68" fmla="*/ 772 w 2309"/>
                <a:gd name="T69" fmla="*/ 75 h 1396"/>
                <a:gd name="T70" fmla="*/ 988 w 2309"/>
                <a:gd name="T71" fmla="*/ 185 h 1396"/>
                <a:gd name="T72" fmla="*/ 219 w 2309"/>
                <a:gd name="T73" fmla="*/ 498 h 1396"/>
                <a:gd name="T74" fmla="*/ 107 w 2309"/>
                <a:gd name="T75" fmla="*/ 520 h 1396"/>
                <a:gd name="T76" fmla="*/ 388 w 2309"/>
                <a:gd name="T77" fmla="*/ 725 h 1396"/>
                <a:gd name="T78" fmla="*/ 2167 w 2309"/>
                <a:gd name="T79" fmla="*/ 499 h 1396"/>
                <a:gd name="T80" fmla="*/ 1941 w 2309"/>
                <a:gd name="T81" fmla="*/ 506 h 1396"/>
                <a:gd name="T82" fmla="*/ 2210 w 2309"/>
                <a:gd name="T83" fmla="*/ 546 h 1396"/>
                <a:gd name="T84" fmla="*/ 2274 w 2309"/>
                <a:gd name="T85" fmla="*/ 966 h 1396"/>
                <a:gd name="T86" fmla="*/ 2227 w 2309"/>
                <a:gd name="T87" fmla="*/ 935 h 1396"/>
                <a:gd name="T88" fmla="*/ 1811 w 2309"/>
                <a:gd name="T89" fmla="*/ 1061 h 1396"/>
                <a:gd name="T90" fmla="*/ 2301 w 2309"/>
                <a:gd name="T91" fmla="*/ 1040 h 1396"/>
                <a:gd name="T92" fmla="*/ 499 w 2309"/>
                <a:gd name="T93" fmla="*/ 1061 h 1396"/>
                <a:gd name="T94" fmla="*/ 18 w 2309"/>
                <a:gd name="T95" fmla="*/ 978 h 1396"/>
                <a:gd name="T96" fmla="*/ 9 w 2309"/>
                <a:gd name="T97" fmla="*/ 1041 h 1396"/>
                <a:gd name="T98" fmla="*/ 39 w 2309"/>
                <a:gd name="T99" fmla="*/ 1070 h 1396"/>
                <a:gd name="T100" fmla="*/ 499 w 2309"/>
                <a:gd name="T101" fmla="*/ 1061 h 1396"/>
                <a:gd name="T102" fmla="*/ 1699 w 2309"/>
                <a:gd name="T103" fmla="*/ 1305 h 1396"/>
                <a:gd name="T104" fmla="*/ 1519 w 2309"/>
                <a:gd name="T105" fmla="*/ 1309 h 1396"/>
                <a:gd name="T106" fmla="*/ 1212 w 2309"/>
                <a:gd name="T107" fmla="*/ 1337 h 1396"/>
                <a:gd name="T108" fmla="*/ 1305 w 2309"/>
                <a:gd name="T109" fmla="*/ 1337 h 1396"/>
                <a:gd name="T110" fmla="*/ 1881 w 2309"/>
                <a:gd name="T111" fmla="*/ 1351 h 1396"/>
                <a:gd name="T112" fmla="*/ 1091 w 2309"/>
                <a:gd name="T113" fmla="*/ 1330 h 1396"/>
                <a:gd name="T114" fmla="*/ 791 w 2309"/>
                <a:gd name="T115" fmla="*/ 1309 h 1396"/>
                <a:gd name="T116" fmla="*/ 611 w 2309"/>
                <a:gd name="T117" fmla="*/ 1305 h 1396"/>
                <a:gd name="T118" fmla="*/ 416 w 2309"/>
                <a:gd name="T119" fmla="*/ 1319 h 1396"/>
                <a:gd name="T120" fmla="*/ 787 w 2309"/>
                <a:gd name="T121" fmla="*/ 1368 h 1396"/>
                <a:gd name="T122" fmla="*/ 1088 w 2309"/>
                <a:gd name="T123" fmla="*/ 1341 h 1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09" h="1396">
                  <a:moveTo>
                    <a:pt x="855" y="1255"/>
                  </a:moveTo>
                  <a:cubicBezTo>
                    <a:pt x="807" y="1218"/>
                    <a:pt x="749" y="1157"/>
                    <a:pt x="719" y="1061"/>
                  </a:cubicBezTo>
                  <a:cubicBezTo>
                    <a:pt x="690" y="971"/>
                    <a:pt x="675" y="863"/>
                    <a:pt x="675" y="743"/>
                  </a:cubicBezTo>
                  <a:cubicBezTo>
                    <a:pt x="675" y="576"/>
                    <a:pt x="703" y="434"/>
                    <a:pt x="712" y="394"/>
                  </a:cubicBezTo>
                  <a:cubicBezTo>
                    <a:pt x="712" y="393"/>
                    <a:pt x="712" y="392"/>
                    <a:pt x="712" y="392"/>
                  </a:cubicBezTo>
                  <a:cubicBezTo>
                    <a:pt x="717" y="369"/>
                    <a:pt x="731" y="350"/>
                    <a:pt x="748" y="341"/>
                  </a:cubicBezTo>
                  <a:cubicBezTo>
                    <a:pt x="622" y="260"/>
                    <a:pt x="513" y="212"/>
                    <a:pt x="492" y="203"/>
                  </a:cubicBezTo>
                  <a:cubicBezTo>
                    <a:pt x="479" y="197"/>
                    <a:pt x="473" y="195"/>
                    <a:pt x="472" y="195"/>
                  </a:cubicBezTo>
                  <a:cubicBezTo>
                    <a:pt x="472" y="195"/>
                    <a:pt x="472" y="195"/>
                    <a:pt x="472" y="195"/>
                  </a:cubicBezTo>
                  <a:cubicBezTo>
                    <a:pt x="472" y="195"/>
                    <a:pt x="472" y="195"/>
                    <a:pt x="472" y="195"/>
                  </a:cubicBezTo>
                  <a:cubicBezTo>
                    <a:pt x="467" y="193"/>
                    <a:pt x="463" y="192"/>
                    <a:pt x="458" y="192"/>
                  </a:cubicBezTo>
                  <a:cubicBezTo>
                    <a:pt x="444" y="192"/>
                    <a:pt x="436" y="201"/>
                    <a:pt x="432" y="217"/>
                  </a:cubicBezTo>
                  <a:cubicBezTo>
                    <a:pt x="432" y="217"/>
                    <a:pt x="429" y="242"/>
                    <a:pt x="425" y="285"/>
                  </a:cubicBezTo>
                  <a:cubicBezTo>
                    <a:pt x="421" y="323"/>
                    <a:pt x="417" y="385"/>
                    <a:pt x="417" y="458"/>
                  </a:cubicBezTo>
                  <a:cubicBezTo>
                    <a:pt x="417" y="623"/>
                    <a:pt x="439" y="857"/>
                    <a:pt x="541" y="1037"/>
                  </a:cubicBezTo>
                  <a:cubicBezTo>
                    <a:pt x="620" y="1174"/>
                    <a:pt x="731" y="1251"/>
                    <a:pt x="855" y="1255"/>
                  </a:cubicBezTo>
                  <a:close/>
                  <a:moveTo>
                    <a:pt x="1263" y="1279"/>
                  </a:moveTo>
                  <a:cubicBezTo>
                    <a:pt x="1264" y="1279"/>
                    <a:pt x="1264" y="1279"/>
                    <a:pt x="1264" y="1279"/>
                  </a:cubicBezTo>
                  <a:cubicBezTo>
                    <a:pt x="1350" y="1279"/>
                    <a:pt x="1495" y="1207"/>
                    <a:pt x="1545" y="1046"/>
                  </a:cubicBezTo>
                  <a:cubicBezTo>
                    <a:pt x="1571" y="960"/>
                    <a:pt x="1585" y="858"/>
                    <a:pt x="1585" y="743"/>
                  </a:cubicBezTo>
                  <a:cubicBezTo>
                    <a:pt x="1585" y="600"/>
                    <a:pt x="1564" y="476"/>
                    <a:pt x="1555" y="429"/>
                  </a:cubicBezTo>
                  <a:cubicBezTo>
                    <a:pt x="1552" y="412"/>
                    <a:pt x="1550" y="402"/>
                    <a:pt x="1550" y="402"/>
                  </a:cubicBezTo>
                  <a:cubicBezTo>
                    <a:pt x="1548" y="394"/>
                    <a:pt x="1544" y="384"/>
                    <a:pt x="1536" y="384"/>
                  </a:cubicBezTo>
                  <a:cubicBezTo>
                    <a:pt x="1533" y="384"/>
                    <a:pt x="1530" y="386"/>
                    <a:pt x="1526" y="389"/>
                  </a:cubicBezTo>
                  <a:cubicBezTo>
                    <a:pt x="1526" y="389"/>
                    <a:pt x="1522" y="392"/>
                    <a:pt x="1515" y="398"/>
                  </a:cubicBezTo>
                  <a:cubicBezTo>
                    <a:pt x="1508" y="404"/>
                    <a:pt x="1497" y="412"/>
                    <a:pt x="1483" y="425"/>
                  </a:cubicBezTo>
                  <a:cubicBezTo>
                    <a:pt x="1464" y="442"/>
                    <a:pt x="1425" y="478"/>
                    <a:pt x="1380" y="527"/>
                  </a:cubicBezTo>
                  <a:cubicBezTo>
                    <a:pt x="1309" y="607"/>
                    <a:pt x="1214" y="732"/>
                    <a:pt x="1169" y="877"/>
                  </a:cubicBezTo>
                  <a:cubicBezTo>
                    <a:pt x="1144" y="962"/>
                    <a:pt x="1131" y="1035"/>
                    <a:pt x="1131" y="1095"/>
                  </a:cubicBezTo>
                  <a:cubicBezTo>
                    <a:pt x="1131" y="1139"/>
                    <a:pt x="1138" y="1177"/>
                    <a:pt x="1152" y="1207"/>
                  </a:cubicBezTo>
                  <a:cubicBezTo>
                    <a:pt x="1166" y="1237"/>
                    <a:pt x="1187" y="1257"/>
                    <a:pt x="1216" y="1271"/>
                  </a:cubicBezTo>
                  <a:cubicBezTo>
                    <a:pt x="1229" y="1276"/>
                    <a:pt x="1244" y="1279"/>
                    <a:pt x="1263" y="1279"/>
                  </a:cubicBezTo>
                  <a:close/>
                  <a:moveTo>
                    <a:pt x="1131" y="838"/>
                  </a:moveTo>
                  <a:cubicBezTo>
                    <a:pt x="1131" y="835"/>
                    <a:pt x="1133" y="832"/>
                    <a:pt x="1134" y="829"/>
                  </a:cubicBezTo>
                  <a:cubicBezTo>
                    <a:pt x="1039" y="594"/>
                    <a:pt x="822" y="418"/>
                    <a:pt x="798" y="398"/>
                  </a:cubicBezTo>
                  <a:cubicBezTo>
                    <a:pt x="790" y="392"/>
                    <a:pt x="786" y="389"/>
                    <a:pt x="786" y="389"/>
                  </a:cubicBezTo>
                  <a:cubicBezTo>
                    <a:pt x="782" y="386"/>
                    <a:pt x="778" y="384"/>
                    <a:pt x="775" y="384"/>
                  </a:cubicBezTo>
                  <a:cubicBezTo>
                    <a:pt x="767" y="384"/>
                    <a:pt x="763" y="394"/>
                    <a:pt x="760" y="403"/>
                  </a:cubicBezTo>
                  <a:cubicBezTo>
                    <a:pt x="760" y="404"/>
                    <a:pt x="758" y="414"/>
                    <a:pt x="755" y="429"/>
                  </a:cubicBezTo>
                  <a:cubicBezTo>
                    <a:pt x="752" y="441"/>
                    <a:pt x="748" y="467"/>
                    <a:pt x="743" y="503"/>
                  </a:cubicBezTo>
                  <a:cubicBezTo>
                    <a:pt x="734" y="559"/>
                    <a:pt x="725" y="647"/>
                    <a:pt x="725" y="743"/>
                  </a:cubicBezTo>
                  <a:cubicBezTo>
                    <a:pt x="725" y="860"/>
                    <a:pt x="738" y="962"/>
                    <a:pt x="766" y="1046"/>
                  </a:cubicBezTo>
                  <a:cubicBezTo>
                    <a:pt x="816" y="1207"/>
                    <a:pt x="964" y="1279"/>
                    <a:pt x="1053" y="1279"/>
                  </a:cubicBezTo>
                  <a:cubicBezTo>
                    <a:pt x="1054" y="1279"/>
                    <a:pt x="1054" y="1279"/>
                    <a:pt x="1054" y="1279"/>
                  </a:cubicBezTo>
                  <a:cubicBezTo>
                    <a:pt x="1073" y="1279"/>
                    <a:pt x="1089" y="1276"/>
                    <a:pt x="1103" y="1270"/>
                  </a:cubicBezTo>
                  <a:cubicBezTo>
                    <a:pt x="1110" y="1267"/>
                    <a:pt x="1117" y="1264"/>
                    <a:pt x="1125" y="1258"/>
                  </a:cubicBezTo>
                  <a:cubicBezTo>
                    <a:pt x="1119" y="1250"/>
                    <a:pt x="1113" y="1240"/>
                    <a:pt x="1108" y="1228"/>
                  </a:cubicBezTo>
                  <a:cubicBezTo>
                    <a:pt x="1090" y="1193"/>
                    <a:pt x="1082" y="1149"/>
                    <a:pt x="1081" y="1095"/>
                  </a:cubicBezTo>
                  <a:cubicBezTo>
                    <a:pt x="1082" y="1028"/>
                    <a:pt x="1095" y="950"/>
                    <a:pt x="1123" y="862"/>
                  </a:cubicBezTo>
                  <a:cubicBezTo>
                    <a:pt x="1125" y="855"/>
                    <a:pt x="1128" y="846"/>
                    <a:pt x="1131" y="838"/>
                  </a:cubicBezTo>
                  <a:close/>
                  <a:moveTo>
                    <a:pt x="1159" y="766"/>
                  </a:moveTo>
                  <a:cubicBezTo>
                    <a:pt x="1208" y="661"/>
                    <a:pt x="1281" y="558"/>
                    <a:pt x="1378" y="457"/>
                  </a:cubicBezTo>
                  <a:cubicBezTo>
                    <a:pt x="1312" y="256"/>
                    <a:pt x="1219" y="92"/>
                    <a:pt x="1182" y="31"/>
                  </a:cubicBezTo>
                  <a:cubicBezTo>
                    <a:pt x="1174" y="19"/>
                    <a:pt x="1170" y="12"/>
                    <a:pt x="1170" y="12"/>
                  </a:cubicBezTo>
                  <a:cubicBezTo>
                    <a:pt x="1163" y="1"/>
                    <a:pt x="1157" y="0"/>
                    <a:pt x="1155" y="0"/>
                  </a:cubicBezTo>
                  <a:cubicBezTo>
                    <a:pt x="1150" y="0"/>
                    <a:pt x="1144" y="4"/>
                    <a:pt x="1139" y="13"/>
                  </a:cubicBezTo>
                  <a:cubicBezTo>
                    <a:pt x="1139" y="13"/>
                    <a:pt x="1134" y="19"/>
                    <a:pt x="1127" y="31"/>
                  </a:cubicBezTo>
                  <a:cubicBezTo>
                    <a:pt x="1116" y="49"/>
                    <a:pt x="1106" y="67"/>
                    <a:pt x="1095" y="85"/>
                  </a:cubicBezTo>
                  <a:cubicBezTo>
                    <a:pt x="1072" y="127"/>
                    <a:pt x="1036" y="193"/>
                    <a:pt x="1000" y="277"/>
                  </a:cubicBezTo>
                  <a:cubicBezTo>
                    <a:pt x="975" y="334"/>
                    <a:pt x="952" y="393"/>
                    <a:pt x="932" y="453"/>
                  </a:cubicBezTo>
                  <a:cubicBezTo>
                    <a:pt x="1002" y="523"/>
                    <a:pt x="1097" y="633"/>
                    <a:pt x="1159" y="766"/>
                  </a:cubicBezTo>
                  <a:close/>
                  <a:moveTo>
                    <a:pt x="1562" y="341"/>
                  </a:moveTo>
                  <a:cubicBezTo>
                    <a:pt x="1580" y="350"/>
                    <a:pt x="1593" y="368"/>
                    <a:pt x="1598" y="392"/>
                  </a:cubicBezTo>
                  <a:cubicBezTo>
                    <a:pt x="1598" y="392"/>
                    <a:pt x="1599" y="393"/>
                    <a:pt x="1599" y="394"/>
                  </a:cubicBezTo>
                  <a:cubicBezTo>
                    <a:pt x="1607" y="434"/>
                    <a:pt x="1635" y="577"/>
                    <a:pt x="1635" y="743"/>
                  </a:cubicBezTo>
                  <a:cubicBezTo>
                    <a:pt x="1635" y="863"/>
                    <a:pt x="1620" y="970"/>
                    <a:pt x="1592" y="1061"/>
                  </a:cubicBezTo>
                  <a:cubicBezTo>
                    <a:pt x="1562" y="1157"/>
                    <a:pt x="1506" y="1218"/>
                    <a:pt x="1458" y="1255"/>
                  </a:cubicBezTo>
                  <a:cubicBezTo>
                    <a:pt x="1581" y="1249"/>
                    <a:pt x="1690" y="1172"/>
                    <a:pt x="1768" y="1037"/>
                  </a:cubicBezTo>
                  <a:cubicBezTo>
                    <a:pt x="1871" y="857"/>
                    <a:pt x="1892" y="623"/>
                    <a:pt x="1892" y="458"/>
                  </a:cubicBezTo>
                  <a:cubicBezTo>
                    <a:pt x="1892" y="400"/>
                    <a:pt x="1890" y="341"/>
                    <a:pt x="1884" y="284"/>
                  </a:cubicBezTo>
                  <a:cubicBezTo>
                    <a:pt x="1880" y="242"/>
                    <a:pt x="1877" y="217"/>
                    <a:pt x="1877" y="217"/>
                  </a:cubicBezTo>
                  <a:cubicBezTo>
                    <a:pt x="1874" y="201"/>
                    <a:pt x="1865" y="192"/>
                    <a:pt x="1850" y="192"/>
                  </a:cubicBezTo>
                  <a:cubicBezTo>
                    <a:pt x="1848" y="192"/>
                    <a:pt x="1843" y="192"/>
                    <a:pt x="1837" y="195"/>
                  </a:cubicBezTo>
                  <a:cubicBezTo>
                    <a:pt x="1837" y="195"/>
                    <a:pt x="1837" y="195"/>
                    <a:pt x="1837" y="195"/>
                  </a:cubicBezTo>
                  <a:cubicBezTo>
                    <a:pt x="1837" y="195"/>
                    <a:pt x="1837" y="195"/>
                    <a:pt x="1837" y="195"/>
                  </a:cubicBezTo>
                  <a:cubicBezTo>
                    <a:pt x="1837" y="195"/>
                    <a:pt x="1830" y="197"/>
                    <a:pt x="1818" y="203"/>
                  </a:cubicBezTo>
                  <a:cubicBezTo>
                    <a:pt x="1806" y="208"/>
                    <a:pt x="1790" y="215"/>
                    <a:pt x="1769" y="225"/>
                  </a:cubicBezTo>
                  <a:cubicBezTo>
                    <a:pt x="1762" y="228"/>
                    <a:pt x="1762" y="228"/>
                    <a:pt x="1762" y="228"/>
                  </a:cubicBezTo>
                  <a:cubicBezTo>
                    <a:pt x="1700" y="258"/>
                    <a:pt x="1639" y="292"/>
                    <a:pt x="1581" y="328"/>
                  </a:cubicBezTo>
                  <a:cubicBezTo>
                    <a:pt x="1575" y="332"/>
                    <a:pt x="1568" y="336"/>
                    <a:pt x="1562" y="341"/>
                  </a:cubicBezTo>
                  <a:close/>
                  <a:moveTo>
                    <a:pt x="1586" y="267"/>
                  </a:moveTo>
                  <a:cubicBezTo>
                    <a:pt x="1567" y="172"/>
                    <a:pt x="1546" y="101"/>
                    <a:pt x="1537" y="75"/>
                  </a:cubicBezTo>
                  <a:cubicBezTo>
                    <a:pt x="1537" y="74"/>
                    <a:pt x="1537" y="73"/>
                    <a:pt x="1536" y="73"/>
                  </a:cubicBezTo>
                  <a:cubicBezTo>
                    <a:pt x="1531" y="59"/>
                    <a:pt x="1523" y="52"/>
                    <a:pt x="1511" y="52"/>
                  </a:cubicBezTo>
                  <a:cubicBezTo>
                    <a:pt x="1510" y="52"/>
                    <a:pt x="1508" y="52"/>
                    <a:pt x="1506" y="53"/>
                  </a:cubicBezTo>
                  <a:cubicBezTo>
                    <a:pt x="1506" y="53"/>
                    <a:pt x="1506" y="53"/>
                    <a:pt x="1506" y="53"/>
                  </a:cubicBezTo>
                  <a:cubicBezTo>
                    <a:pt x="1506" y="53"/>
                    <a:pt x="1506" y="53"/>
                    <a:pt x="1506" y="53"/>
                  </a:cubicBezTo>
                  <a:cubicBezTo>
                    <a:pt x="1502" y="53"/>
                    <a:pt x="1498" y="55"/>
                    <a:pt x="1494" y="57"/>
                  </a:cubicBezTo>
                  <a:cubicBezTo>
                    <a:pt x="1494" y="57"/>
                    <a:pt x="1494" y="57"/>
                    <a:pt x="1494" y="57"/>
                  </a:cubicBezTo>
                  <a:cubicBezTo>
                    <a:pt x="1494" y="58"/>
                    <a:pt x="1494" y="58"/>
                    <a:pt x="1494" y="58"/>
                  </a:cubicBezTo>
                  <a:cubicBezTo>
                    <a:pt x="1494" y="58"/>
                    <a:pt x="1467" y="74"/>
                    <a:pt x="1425" y="104"/>
                  </a:cubicBezTo>
                  <a:cubicBezTo>
                    <a:pt x="1402" y="121"/>
                    <a:pt x="1366" y="148"/>
                    <a:pt x="1321" y="185"/>
                  </a:cubicBezTo>
                  <a:cubicBezTo>
                    <a:pt x="1354" y="252"/>
                    <a:pt x="1383" y="321"/>
                    <a:pt x="1408" y="389"/>
                  </a:cubicBezTo>
                  <a:cubicBezTo>
                    <a:pt x="1461" y="347"/>
                    <a:pt x="1519" y="307"/>
                    <a:pt x="1586" y="267"/>
                  </a:cubicBezTo>
                  <a:close/>
                  <a:moveTo>
                    <a:pt x="988" y="185"/>
                  </a:moveTo>
                  <a:cubicBezTo>
                    <a:pt x="953" y="156"/>
                    <a:pt x="918" y="128"/>
                    <a:pt x="884" y="104"/>
                  </a:cubicBezTo>
                  <a:cubicBezTo>
                    <a:pt x="843" y="74"/>
                    <a:pt x="816" y="58"/>
                    <a:pt x="815" y="58"/>
                  </a:cubicBezTo>
                  <a:cubicBezTo>
                    <a:pt x="815" y="57"/>
                    <a:pt x="815" y="57"/>
                    <a:pt x="815" y="57"/>
                  </a:cubicBezTo>
                  <a:cubicBezTo>
                    <a:pt x="815" y="57"/>
                    <a:pt x="815" y="57"/>
                    <a:pt x="815" y="57"/>
                  </a:cubicBezTo>
                  <a:cubicBezTo>
                    <a:pt x="811" y="55"/>
                    <a:pt x="807" y="53"/>
                    <a:pt x="804" y="53"/>
                  </a:cubicBezTo>
                  <a:cubicBezTo>
                    <a:pt x="803" y="53"/>
                    <a:pt x="803" y="53"/>
                    <a:pt x="803" y="53"/>
                  </a:cubicBezTo>
                  <a:cubicBezTo>
                    <a:pt x="803" y="53"/>
                    <a:pt x="803" y="53"/>
                    <a:pt x="803" y="53"/>
                  </a:cubicBezTo>
                  <a:cubicBezTo>
                    <a:pt x="801" y="52"/>
                    <a:pt x="800" y="52"/>
                    <a:pt x="798" y="52"/>
                  </a:cubicBezTo>
                  <a:cubicBezTo>
                    <a:pt x="787" y="52"/>
                    <a:pt x="778" y="59"/>
                    <a:pt x="773" y="73"/>
                  </a:cubicBezTo>
                  <a:cubicBezTo>
                    <a:pt x="773" y="73"/>
                    <a:pt x="773" y="74"/>
                    <a:pt x="772" y="75"/>
                  </a:cubicBezTo>
                  <a:cubicBezTo>
                    <a:pt x="764" y="101"/>
                    <a:pt x="742" y="172"/>
                    <a:pt x="724" y="267"/>
                  </a:cubicBezTo>
                  <a:cubicBezTo>
                    <a:pt x="790" y="307"/>
                    <a:pt x="848" y="347"/>
                    <a:pt x="902" y="389"/>
                  </a:cubicBezTo>
                  <a:cubicBezTo>
                    <a:pt x="925" y="323"/>
                    <a:pt x="954" y="254"/>
                    <a:pt x="988" y="185"/>
                  </a:cubicBezTo>
                  <a:close/>
                  <a:moveTo>
                    <a:pt x="388" y="725"/>
                  </a:moveTo>
                  <a:cubicBezTo>
                    <a:pt x="377" y="657"/>
                    <a:pt x="370" y="584"/>
                    <a:pt x="368" y="506"/>
                  </a:cubicBezTo>
                  <a:cubicBezTo>
                    <a:pt x="303" y="500"/>
                    <a:pt x="251" y="498"/>
                    <a:pt x="219" y="498"/>
                  </a:cubicBezTo>
                  <a:cubicBezTo>
                    <a:pt x="212" y="498"/>
                    <a:pt x="206" y="498"/>
                    <a:pt x="200" y="498"/>
                  </a:cubicBezTo>
                  <a:cubicBezTo>
                    <a:pt x="164" y="498"/>
                    <a:pt x="143" y="499"/>
                    <a:pt x="143" y="499"/>
                  </a:cubicBezTo>
                  <a:cubicBezTo>
                    <a:pt x="129" y="500"/>
                    <a:pt x="116" y="507"/>
                    <a:pt x="107" y="520"/>
                  </a:cubicBezTo>
                  <a:cubicBezTo>
                    <a:pt x="102" y="528"/>
                    <a:pt x="99" y="537"/>
                    <a:pt x="100" y="546"/>
                  </a:cubicBezTo>
                  <a:cubicBezTo>
                    <a:pt x="102" y="571"/>
                    <a:pt x="119" y="661"/>
                    <a:pt x="226" y="796"/>
                  </a:cubicBezTo>
                  <a:cubicBezTo>
                    <a:pt x="280" y="769"/>
                    <a:pt x="335" y="745"/>
                    <a:pt x="388" y="725"/>
                  </a:cubicBezTo>
                  <a:close/>
                  <a:moveTo>
                    <a:pt x="2210" y="546"/>
                  </a:moveTo>
                  <a:cubicBezTo>
                    <a:pt x="2211" y="538"/>
                    <a:pt x="2206" y="525"/>
                    <a:pt x="2203" y="520"/>
                  </a:cubicBezTo>
                  <a:cubicBezTo>
                    <a:pt x="2194" y="507"/>
                    <a:pt x="2181" y="500"/>
                    <a:pt x="2167" y="499"/>
                  </a:cubicBezTo>
                  <a:cubicBezTo>
                    <a:pt x="2166" y="499"/>
                    <a:pt x="2145" y="498"/>
                    <a:pt x="2110" y="498"/>
                  </a:cubicBezTo>
                  <a:cubicBezTo>
                    <a:pt x="2104" y="498"/>
                    <a:pt x="2097" y="498"/>
                    <a:pt x="2090" y="498"/>
                  </a:cubicBezTo>
                  <a:cubicBezTo>
                    <a:pt x="2058" y="498"/>
                    <a:pt x="2006" y="500"/>
                    <a:pt x="1941" y="506"/>
                  </a:cubicBezTo>
                  <a:cubicBezTo>
                    <a:pt x="1939" y="581"/>
                    <a:pt x="1933" y="654"/>
                    <a:pt x="1922" y="725"/>
                  </a:cubicBezTo>
                  <a:cubicBezTo>
                    <a:pt x="1974" y="745"/>
                    <a:pt x="2029" y="769"/>
                    <a:pt x="2084" y="796"/>
                  </a:cubicBezTo>
                  <a:cubicBezTo>
                    <a:pt x="2191" y="660"/>
                    <a:pt x="2207" y="571"/>
                    <a:pt x="2210" y="546"/>
                  </a:cubicBezTo>
                  <a:close/>
                  <a:moveTo>
                    <a:pt x="2291" y="978"/>
                  </a:moveTo>
                  <a:cubicBezTo>
                    <a:pt x="2291" y="978"/>
                    <a:pt x="2285" y="974"/>
                    <a:pt x="2274" y="966"/>
                  </a:cubicBezTo>
                  <a:cubicBezTo>
                    <a:pt x="2274" y="966"/>
                    <a:pt x="2274" y="966"/>
                    <a:pt x="2274" y="966"/>
                  </a:cubicBezTo>
                  <a:cubicBezTo>
                    <a:pt x="2274" y="966"/>
                    <a:pt x="2274" y="966"/>
                    <a:pt x="2274" y="966"/>
                  </a:cubicBezTo>
                  <a:cubicBezTo>
                    <a:pt x="2266" y="960"/>
                    <a:pt x="2254" y="952"/>
                    <a:pt x="2239" y="943"/>
                  </a:cubicBezTo>
                  <a:cubicBezTo>
                    <a:pt x="2236" y="940"/>
                    <a:pt x="2231" y="938"/>
                    <a:pt x="2227" y="935"/>
                  </a:cubicBezTo>
                  <a:cubicBezTo>
                    <a:pt x="2191" y="911"/>
                    <a:pt x="2132" y="876"/>
                    <a:pt x="2060" y="840"/>
                  </a:cubicBezTo>
                  <a:cubicBezTo>
                    <a:pt x="2011" y="815"/>
                    <a:pt x="1961" y="793"/>
                    <a:pt x="1913" y="775"/>
                  </a:cubicBezTo>
                  <a:cubicBezTo>
                    <a:pt x="1891" y="885"/>
                    <a:pt x="1857" y="981"/>
                    <a:pt x="1811" y="1061"/>
                  </a:cubicBezTo>
                  <a:cubicBezTo>
                    <a:pt x="1763" y="1145"/>
                    <a:pt x="1704" y="1209"/>
                    <a:pt x="1633" y="1251"/>
                  </a:cubicBezTo>
                  <a:cubicBezTo>
                    <a:pt x="2143" y="1223"/>
                    <a:pt x="2286" y="1059"/>
                    <a:pt x="2301" y="1040"/>
                  </a:cubicBezTo>
                  <a:cubicBezTo>
                    <a:pt x="2301" y="1040"/>
                    <a:pt x="2301" y="1040"/>
                    <a:pt x="2301" y="1040"/>
                  </a:cubicBezTo>
                  <a:cubicBezTo>
                    <a:pt x="2306" y="1032"/>
                    <a:pt x="2309" y="1024"/>
                    <a:pt x="2309" y="1015"/>
                  </a:cubicBezTo>
                  <a:cubicBezTo>
                    <a:pt x="2309" y="1000"/>
                    <a:pt x="2302" y="986"/>
                    <a:pt x="2291" y="978"/>
                  </a:cubicBezTo>
                  <a:close/>
                  <a:moveTo>
                    <a:pt x="499" y="1061"/>
                  </a:moveTo>
                  <a:cubicBezTo>
                    <a:pt x="453" y="981"/>
                    <a:pt x="419" y="885"/>
                    <a:pt x="397" y="775"/>
                  </a:cubicBezTo>
                  <a:cubicBezTo>
                    <a:pt x="225" y="840"/>
                    <a:pt x="87" y="930"/>
                    <a:pt x="35" y="966"/>
                  </a:cubicBezTo>
                  <a:cubicBezTo>
                    <a:pt x="24" y="974"/>
                    <a:pt x="19" y="978"/>
                    <a:pt x="18" y="978"/>
                  </a:cubicBezTo>
                  <a:cubicBezTo>
                    <a:pt x="7" y="986"/>
                    <a:pt x="0" y="1000"/>
                    <a:pt x="0" y="1015"/>
                  </a:cubicBezTo>
                  <a:cubicBezTo>
                    <a:pt x="0" y="1024"/>
                    <a:pt x="3" y="1032"/>
                    <a:pt x="8" y="1040"/>
                  </a:cubicBezTo>
                  <a:cubicBezTo>
                    <a:pt x="8" y="1040"/>
                    <a:pt x="9" y="1041"/>
                    <a:pt x="9" y="1041"/>
                  </a:cubicBezTo>
                  <a:cubicBezTo>
                    <a:pt x="10" y="1042"/>
                    <a:pt x="11" y="1044"/>
                    <a:pt x="12" y="1045"/>
                  </a:cubicBezTo>
                  <a:cubicBezTo>
                    <a:pt x="13" y="1046"/>
                    <a:pt x="13" y="1047"/>
                    <a:pt x="14" y="1048"/>
                  </a:cubicBezTo>
                  <a:cubicBezTo>
                    <a:pt x="18" y="1051"/>
                    <a:pt x="26" y="1060"/>
                    <a:pt x="39" y="1070"/>
                  </a:cubicBezTo>
                  <a:cubicBezTo>
                    <a:pt x="60" y="1089"/>
                    <a:pt x="99" y="1117"/>
                    <a:pt x="161" y="1144"/>
                  </a:cubicBezTo>
                  <a:cubicBezTo>
                    <a:pt x="289" y="1202"/>
                    <a:pt x="467" y="1239"/>
                    <a:pt x="676" y="1251"/>
                  </a:cubicBezTo>
                  <a:cubicBezTo>
                    <a:pt x="607" y="1209"/>
                    <a:pt x="546" y="1144"/>
                    <a:pt x="499" y="1061"/>
                  </a:cubicBezTo>
                  <a:close/>
                  <a:moveTo>
                    <a:pt x="1849" y="1288"/>
                  </a:moveTo>
                  <a:cubicBezTo>
                    <a:pt x="1823" y="1288"/>
                    <a:pt x="1784" y="1293"/>
                    <a:pt x="1726" y="1301"/>
                  </a:cubicBezTo>
                  <a:cubicBezTo>
                    <a:pt x="1717" y="1302"/>
                    <a:pt x="1708" y="1304"/>
                    <a:pt x="1699" y="1305"/>
                  </a:cubicBezTo>
                  <a:cubicBezTo>
                    <a:pt x="1673" y="1308"/>
                    <a:pt x="1642" y="1310"/>
                    <a:pt x="1601" y="1310"/>
                  </a:cubicBezTo>
                  <a:cubicBezTo>
                    <a:pt x="1575" y="1310"/>
                    <a:pt x="1549" y="1310"/>
                    <a:pt x="1521" y="1309"/>
                  </a:cubicBezTo>
                  <a:cubicBezTo>
                    <a:pt x="1519" y="1309"/>
                    <a:pt x="1519" y="1309"/>
                    <a:pt x="1519" y="1309"/>
                  </a:cubicBezTo>
                  <a:cubicBezTo>
                    <a:pt x="1492" y="1308"/>
                    <a:pt x="1462" y="1308"/>
                    <a:pt x="1432" y="1308"/>
                  </a:cubicBezTo>
                  <a:cubicBezTo>
                    <a:pt x="1370" y="1308"/>
                    <a:pt x="1289" y="1310"/>
                    <a:pt x="1218" y="1330"/>
                  </a:cubicBezTo>
                  <a:cubicBezTo>
                    <a:pt x="1215" y="1331"/>
                    <a:pt x="1212" y="1335"/>
                    <a:pt x="1212" y="1337"/>
                  </a:cubicBezTo>
                  <a:cubicBezTo>
                    <a:pt x="1213" y="1340"/>
                    <a:pt x="1217" y="1341"/>
                    <a:pt x="1221" y="1341"/>
                  </a:cubicBezTo>
                  <a:cubicBezTo>
                    <a:pt x="1222" y="1341"/>
                    <a:pt x="1223" y="1340"/>
                    <a:pt x="1224" y="1340"/>
                  </a:cubicBezTo>
                  <a:cubicBezTo>
                    <a:pt x="1253" y="1338"/>
                    <a:pt x="1280" y="1337"/>
                    <a:pt x="1305" y="1337"/>
                  </a:cubicBezTo>
                  <a:cubicBezTo>
                    <a:pt x="1398" y="1337"/>
                    <a:pt x="1462" y="1353"/>
                    <a:pt x="1523" y="1368"/>
                  </a:cubicBezTo>
                  <a:cubicBezTo>
                    <a:pt x="1580" y="1383"/>
                    <a:pt x="1635" y="1396"/>
                    <a:pt x="1711" y="1396"/>
                  </a:cubicBezTo>
                  <a:cubicBezTo>
                    <a:pt x="1791" y="1396"/>
                    <a:pt x="1855" y="1379"/>
                    <a:pt x="1881" y="1351"/>
                  </a:cubicBezTo>
                  <a:cubicBezTo>
                    <a:pt x="1890" y="1341"/>
                    <a:pt x="1894" y="1330"/>
                    <a:pt x="1893" y="1319"/>
                  </a:cubicBezTo>
                  <a:cubicBezTo>
                    <a:pt x="1891" y="1297"/>
                    <a:pt x="1884" y="1288"/>
                    <a:pt x="1849" y="1288"/>
                  </a:cubicBezTo>
                  <a:close/>
                  <a:moveTo>
                    <a:pt x="1091" y="1330"/>
                  </a:moveTo>
                  <a:cubicBezTo>
                    <a:pt x="1020" y="1310"/>
                    <a:pt x="939" y="1308"/>
                    <a:pt x="877" y="1308"/>
                  </a:cubicBezTo>
                  <a:cubicBezTo>
                    <a:pt x="877" y="1308"/>
                    <a:pt x="877" y="1308"/>
                    <a:pt x="877" y="1308"/>
                  </a:cubicBezTo>
                  <a:cubicBezTo>
                    <a:pt x="847" y="1308"/>
                    <a:pt x="817" y="1308"/>
                    <a:pt x="791" y="1309"/>
                  </a:cubicBezTo>
                  <a:cubicBezTo>
                    <a:pt x="788" y="1309"/>
                    <a:pt x="788" y="1309"/>
                    <a:pt x="788" y="1309"/>
                  </a:cubicBezTo>
                  <a:cubicBezTo>
                    <a:pt x="760" y="1310"/>
                    <a:pt x="734" y="1310"/>
                    <a:pt x="709" y="1310"/>
                  </a:cubicBezTo>
                  <a:cubicBezTo>
                    <a:pt x="667" y="1310"/>
                    <a:pt x="636" y="1308"/>
                    <a:pt x="611" y="1305"/>
                  </a:cubicBezTo>
                  <a:cubicBezTo>
                    <a:pt x="601" y="1304"/>
                    <a:pt x="592" y="1302"/>
                    <a:pt x="583" y="1301"/>
                  </a:cubicBezTo>
                  <a:cubicBezTo>
                    <a:pt x="525" y="1293"/>
                    <a:pt x="486" y="1288"/>
                    <a:pt x="460" y="1288"/>
                  </a:cubicBezTo>
                  <a:cubicBezTo>
                    <a:pt x="425" y="1288"/>
                    <a:pt x="418" y="1297"/>
                    <a:pt x="416" y="1319"/>
                  </a:cubicBezTo>
                  <a:cubicBezTo>
                    <a:pt x="415" y="1330"/>
                    <a:pt x="419" y="1341"/>
                    <a:pt x="428" y="1350"/>
                  </a:cubicBezTo>
                  <a:cubicBezTo>
                    <a:pt x="453" y="1379"/>
                    <a:pt x="519" y="1396"/>
                    <a:pt x="599" y="1396"/>
                  </a:cubicBezTo>
                  <a:cubicBezTo>
                    <a:pt x="675" y="1396"/>
                    <a:pt x="729" y="1383"/>
                    <a:pt x="787" y="1368"/>
                  </a:cubicBezTo>
                  <a:cubicBezTo>
                    <a:pt x="848" y="1353"/>
                    <a:pt x="911" y="1337"/>
                    <a:pt x="1004" y="1337"/>
                  </a:cubicBezTo>
                  <a:cubicBezTo>
                    <a:pt x="1030" y="1337"/>
                    <a:pt x="1057" y="1338"/>
                    <a:pt x="1085" y="1340"/>
                  </a:cubicBezTo>
                  <a:cubicBezTo>
                    <a:pt x="1086" y="1340"/>
                    <a:pt x="1087" y="1341"/>
                    <a:pt x="1088" y="1341"/>
                  </a:cubicBezTo>
                  <a:cubicBezTo>
                    <a:pt x="1092" y="1341"/>
                    <a:pt x="1097" y="1340"/>
                    <a:pt x="1097" y="1337"/>
                  </a:cubicBezTo>
                  <a:cubicBezTo>
                    <a:pt x="1097" y="1335"/>
                    <a:pt x="1095" y="1331"/>
                    <a:pt x="1091" y="13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dirty="0"/>
            </a:p>
          </p:txBody>
        </p:sp>
      </p:grpSp>
      <p:sp>
        <p:nvSpPr>
          <p:cNvPr id="16"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16229" y="4048755"/>
            <a:ext cx="4636034" cy="276999"/>
          </a:xfrm>
        </p:spPr>
        <p:txBody>
          <a:bodyPr wrap="square">
            <a:noAutofit/>
          </a:bodyPr>
          <a:lstStyle>
            <a:lvl1pPr>
              <a:defRPr sz="1800" b="0" i="0">
                <a:solidFill>
                  <a:schemeClr val="bg1"/>
                </a:solidFill>
                <a:latin typeface="Montserrat SemiBold" pitchFamily="2" charset="77"/>
              </a:defRPr>
            </a:lvl1pPr>
            <a:lvl2pPr marL="0" indent="0">
              <a:buNone/>
              <a:defRPr/>
            </a:lvl2pPr>
          </a:lstStyle>
          <a:p>
            <a:pPr lvl="0"/>
            <a:r>
              <a:rPr lang="en-US" dirty="0"/>
              <a:t>Subtitle goes here</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231658">
            <a:off x="7214927" y="4639128"/>
            <a:ext cx="4494728" cy="4437743"/>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54117" y="-488814"/>
            <a:ext cx="2103765" cy="2077952"/>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90154" y="5568612"/>
            <a:ext cx="2464518" cy="2433518"/>
          </a:xfrm>
          <a:prstGeom prst="rect">
            <a:avLst/>
          </a:prstGeom>
        </p:spPr>
      </p:pic>
      <p:pic>
        <p:nvPicPr>
          <p:cNvPr id="19" name="Picture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22413" y="-2074979"/>
            <a:ext cx="3711168" cy="3664117"/>
          </a:xfrm>
          <a:prstGeom prst="rect">
            <a:avLst/>
          </a:prstGeom>
        </p:spPr>
      </p:pic>
    </p:spTree>
    <p:extLst>
      <p:ext uri="{BB962C8B-B14F-4D97-AF65-F5344CB8AC3E}">
        <p14:creationId xmlns:p14="http://schemas.microsoft.com/office/powerpoint/2010/main" val="2686101475"/>
      </p:ext>
    </p:extLst>
  </p:cSld>
  <p:clrMapOvr>
    <a:masterClrMapping/>
  </p:clrMapOvr>
  <p:transition>
    <p:fade/>
  </p:transition>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Slide">
    <p:bg>
      <p:bgPr>
        <a:solidFill>
          <a:schemeClr val="bg1"/>
        </a:solidFill>
        <a:effectLst/>
      </p:bgPr>
    </p:bg>
    <p:spTree>
      <p:nvGrpSpPr>
        <p:cNvPr id="1" name=""/>
        <p:cNvGrpSpPr/>
        <p:nvPr/>
      </p:nvGrpSpPr>
      <p:grpSpPr>
        <a:xfrm>
          <a:off x="0" y="0"/>
          <a:ext cx="0" cy="0"/>
          <a:chOff x="0" y="0"/>
          <a:chExt cx="0" cy="0"/>
        </a:xfrm>
      </p:grpSpPr>
      <p:sp>
        <p:nvSpPr>
          <p:cNvPr id="38" name="Footer Placeholder 3">
            <a:extLst>
              <a:ext uri="{FF2B5EF4-FFF2-40B4-BE49-F238E27FC236}">
                <a16:creationId xmlns:a16="http://schemas.microsoft.com/office/drawing/2014/main" id="{6D938D5A-7424-0143-BFE0-7A42485AF851}"/>
              </a:ext>
            </a:extLst>
          </p:cNvPr>
          <p:cNvSpPr>
            <a:spLocks noGrp="1"/>
          </p:cNvSpPr>
          <p:nvPr>
            <p:ph type="ftr" sz="quarter" idx="3"/>
          </p:nvPr>
        </p:nvSpPr>
        <p:spPr>
          <a:xfrm>
            <a:off x="256936" y="6188900"/>
            <a:ext cx="2716411" cy="365125"/>
          </a:xfrm>
          <a:prstGeom prst="rect">
            <a:avLst/>
          </a:prstGeom>
        </p:spPr>
        <p:txBody>
          <a:bodyPr vert="horz" lIns="0" tIns="0" rIns="0" bIns="0" rtlCol="0" anchor="b" anchorCtr="0"/>
          <a:lstStyle>
            <a:lvl1pPr algn="l">
              <a:defRPr sz="975" b="0" i="0">
                <a:solidFill>
                  <a:schemeClr val="tx2"/>
                </a:solidFill>
                <a:latin typeface="Montserrat Light" pitchFamily="2" charset="77"/>
              </a:defRPr>
            </a:lvl1pPr>
          </a:lstStyle>
          <a:p>
            <a:r>
              <a:rPr lang="en-US" dirty="0"/>
              <a:t>Page </a:t>
            </a:r>
            <a:fld id="{9B9BA90C-EAA5-9446-B68C-B7124104B36D}" type="slidenum">
              <a:rPr lang="en-US" smtClean="0"/>
              <a:pPr/>
              <a:t>‹#›</a:t>
            </a:fld>
            <a:endParaRPr lang="en-US" dirty="0"/>
          </a:p>
        </p:txBody>
      </p:sp>
      <p:sp>
        <p:nvSpPr>
          <p:cNvPr id="32" name="Title 1">
            <a:extLst>
              <a:ext uri="{FF2B5EF4-FFF2-40B4-BE49-F238E27FC236}">
                <a16:creationId xmlns:a16="http://schemas.microsoft.com/office/drawing/2014/main" id="{230DD9A7-09FE-4E1B-A672-CED018A0372F}"/>
              </a:ext>
            </a:extLst>
          </p:cNvPr>
          <p:cNvSpPr>
            <a:spLocks noGrp="1"/>
          </p:cNvSpPr>
          <p:nvPr>
            <p:ph type="title"/>
          </p:nvPr>
        </p:nvSpPr>
        <p:spPr>
          <a:xfrm>
            <a:off x="256935" y="668773"/>
            <a:ext cx="9285299" cy="498470"/>
          </a:xfrm>
        </p:spPr>
        <p:txBody>
          <a:bodyPr>
            <a:noAutofit/>
          </a:bodyPr>
          <a:lstStyle>
            <a:lvl1pPr>
              <a:defRPr>
                <a:solidFill>
                  <a:schemeClr val="tx2"/>
                </a:solidFill>
              </a:defRPr>
            </a:lvl1pPr>
          </a:lstStyle>
          <a:p>
            <a:r>
              <a:rPr lang="en-US" smtClean="0"/>
              <a:t>Click to edit Master title style</a:t>
            </a:r>
            <a:endParaRPr lang="en-AU" dirty="0"/>
          </a:p>
        </p:txBody>
      </p:sp>
      <p:sp>
        <p:nvSpPr>
          <p:cNvPr id="39" name="Text Placeholder 2078">
            <a:extLst>
              <a:ext uri="{FF2B5EF4-FFF2-40B4-BE49-F238E27FC236}">
                <a16:creationId xmlns:a16="http://schemas.microsoft.com/office/drawing/2014/main" id="{7C970063-30E0-2145-B5EC-FC65EB533C0E}"/>
              </a:ext>
            </a:extLst>
          </p:cNvPr>
          <p:cNvSpPr>
            <a:spLocks noGrp="1"/>
          </p:cNvSpPr>
          <p:nvPr>
            <p:ph type="body" sz="quarter" idx="16" hasCustomPrompt="1"/>
          </p:nvPr>
        </p:nvSpPr>
        <p:spPr>
          <a:xfrm>
            <a:off x="256935" y="1175567"/>
            <a:ext cx="9301883" cy="276999"/>
          </a:xfrm>
        </p:spPr>
        <p:txBody>
          <a:bodyPr wrap="square">
            <a:noAutofit/>
          </a:bodyPr>
          <a:lstStyle>
            <a:lvl1pPr>
              <a:defRPr sz="1463"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33" name="Content Placeholder 10">
            <a:extLst>
              <a:ext uri="{FF2B5EF4-FFF2-40B4-BE49-F238E27FC236}">
                <a16:creationId xmlns:a16="http://schemas.microsoft.com/office/drawing/2014/main" id="{FD9F97E7-AF54-478A-8D95-C8620B9F3385}"/>
              </a:ext>
            </a:extLst>
          </p:cNvPr>
          <p:cNvSpPr>
            <a:spLocks noGrp="1"/>
          </p:cNvSpPr>
          <p:nvPr>
            <p:ph sz="quarter" idx="14" hasCustomPrompt="1"/>
          </p:nvPr>
        </p:nvSpPr>
        <p:spPr>
          <a:xfrm>
            <a:off x="256936" y="1881187"/>
            <a:ext cx="4475665" cy="4030633"/>
          </a:xfrm>
        </p:spPr>
        <p:txBody>
          <a:bodyPr>
            <a:noAutofit/>
          </a:bodyPr>
          <a:lstStyle>
            <a:lvl1pPr marL="0" marR="0" indent="0" algn="l" defTabSz="742929" rtl="0" eaLnBrk="1" fontAlgn="auto" latinLnBrk="0" hangingPunct="1">
              <a:lnSpc>
                <a:spcPct val="120000"/>
              </a:lnSpc>
              <a:spcBef>
                <a:spcPts val="0"/>
              </a:spcBef>
              <a:spcAft>
                <a:spcPts val="650"/>
              </a:spcAft>
              <a:buClrTx/>
              <a:buSzTx/>
              <a:buFont typeface="Arial" panose="020B0604020202020204" pitchFamily="34" charset="0"/>
              <a:buNone/>
              <a:tabLst/>
              <a:defRPr>
                <a:solidFill>
                  <a:schemeClr val="tx2"/>
                </a:solidFill>
              </a:defRPr>
            </a:lvl1pPr>
            <a:lvl2pPr marL="116997" marR="0" indent="-116997" algn="l" defTabSz="742929" rtl="0" eaLnBrk="1" fontAlgn="auto" latinLnBrk="0" hangingPunct="1">
              <a:lnSpc>
                <a:spcPct val="120000"/>
              </a:lnSpc>
              <a:spcBef>
                <a:spcPts val="0"/>
              </a:spcBef>
              <a:spcAft>
                <a:spcPts val="650"/>
              </a:spcAft>
              <a:buClrTx/>
              <a:buSzTx/>
              <a:buFont typeface="Arial" panose="020B0604020202020204" pitchFamily="34" charset="0"/>
              <a:buChar char="•"/>
              <a:tabLst/>
              <a:defRPr>
                <a:solidFill>
                  <a:schemeClr val="tx2"/>
                </a:solidFill>
              </a:defRPr>
            </a:lvl2pPr>
            <a:lvl3pPr marL="233993" marR="0" indent="-116997" algn="l" defTabSz="742929" rtl="0" eaLnBrk="1" fontAlgn="auto" latinLnBrk="0" hangingPunct="1">
              <a:lnSpc>
                <a:spcPct val="120000"/>
              </a:lnSpc>
              <a:spcBef>
                <a:spcPts val="0"/>
              </a:spcBef>
              <a:spcAft>
                <a:spcPts val="650"/>
              </a:spcAft>
              <a:buClrTx/>
              <a:buSzTx/>
              <a:buFont typeface="Monaco" pitchFamily="2" charset="77"/>
              <a:buChar char="⎼"/>
              <a:tabLst/>
              <a:defRPr>
                <a:solidFill>
                  <a:schemeClr val="tx2"/>
                </a:solidFill>
              </a:defRPr>
            </a:lvl3pPr>
            <a:lvl4pPr marL="350990" marR="0" indent="-116997" algn="l" defTabSz="742929" rtl="0" eaLnBrk="1" fontAlgn="auto" latinLnBrk="0" hangingPunct="1">
              <a:lnSpc>
                <a:spcPct val="120000"/>
              </a:lnSpc>
              <a:spcBef>
                <a:spcPts val="0"/>
              </a:spcBef>
              <a:spcAft>
                <a:spcPts val="650"/>
              </a:spcAft>
              <a:buClrTx/>
              <a:buSzTx/>
              <a:buFont typeface="System Font Regular"/>
              <a:buChar char="»"/>
              <a:tabLst/>
              <a:defRPr>
                <a:solidFill>
                  <a:schemeClr val="tx2"/>
                </a:solidFill>
              </a:defRPr>
            </a:lvl4pPr>
            <a:lvl5pPr>
              <a:defRPr>
                <a:solidFill>
                  <a:schemeClr val="tx2"/>
                </a:solidFill>
              </a:defRPr>
            </a:lvl5pPr>
          </a:lstStyle>
          <a:p>
            <a:pPr marL="0" marR="0" lvl="0" indent="0" algn="l" defTabSz="742929" rtl="0" eaLnBrk="1" fontAlgn="auto" latinLnBrk="0" hangingPunct="1">
              <a:lnSpc>
                <a:spcPct val="120000"/>
              </a:lnSpc>
              <a:spcBef>
                <a:spcPts val="0"/>
              </a:spcBef>
              <a:spcAft>
                <a:spcPts val="650"/>
              </a:spcAft>
              <a:buClrTx/>
              <a:buSzTx/>
              <a:buFont typeface="Arial" panose="020B0604020202020204" pitchFamily="34" charset="0"/>
              <a:buNone/>
              <a:tabLst/>
              <a:defRPr/>
            </a:pPr>
            <a:r>
              <a:rPr kumimoji="0" lang="en-US" sz="1138"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116997" marR="0" lvl="1" indent="-116997" algn="l" defTabSz="742929" rtl="0" eaLnBrk="1" fontAlgn="auto" latinLnBrk="0" hangingPunct="1">
              <a:lnSpc>
                <a:spcPct val="120000"/>
              </a:lnSpc>
              <a:spcBef>
                <a:spcPts val="0"/>
              </a:spcBef>
              <a:spcAft>
                <a:spcPts val="650"/>
              </a:spcAft>
              <a:buClrTx/>
              <a:buSzTx/>
              <a:buFont typeface="Arial" panose="020B0604020202020204" pitchFamily="34" charset="0"/>
              <a:buChar char="•"/>
              <a:tabLst/>
              <a:defRPr/>
            </a:pPr>
            <a:r>
              <a:rPr kumimoji="0" lang="en-US" sz="1138"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233993" marR="0" lvl="2" indent="-116997" algn="l" defTabSz="742929" rtl="0" eaLnBrk="1" fontAlgn="auto" latinLnBrk="0" hangingPunct="1">
              <a:lnSpc>
                <a:spcPct val="120000"/>
              </a:lnSpc>
              <a:spcBef>
                <a:spcPts val="0"/>
              </a:spcBef>
              <a:spcAft>
                <a:spcPts val="650"/>
              </a:spcAft>
              <a:buClrTx/>
              <a:buSzTx/>
              <a:buFont typeface="Monaco" pitchFamily="2" charset="77"/>
              <a:buChar char="⎼"/>
              <a:tabLst/>
              <a:defRPr/>
            </a:pPr>
            <a:r>
              <a:rPr kumimoji="0" lang="en-US" sz="975"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12</a:t>
            </a:r>
          </a:p>
          <a:p>
            <a:pPr marL="350990" marR="0" lvl="3" indent="-116997" algn="l" defTabSz="742929" rtl="0" eaLnBrk="1" fontAlgn="auto" latinLnBrk="0" hangingPunct="1">
              <a:lnSpc>
                <a:spcPct val="120000"/>
              </a:lnSpc>
              <a:spcBef>
                <a:spcPts val="0"/>
              </a:spcBef>
              <a:spcAft>
                <a:spcPts val="650"/>
              </a:spcAft>
              <a:buClrTx/>
              <a:buSzTx/>
              <a:buFont typeface="System Font Regular"/>
              <a:buChar char="»"/>
              <a:tabLst/>
              <a:defRPr/>
            </a:pPr>
            <a:r>
              <a:rPr kumimoji="0" lang="en-US" sz="975" b="0" i="0" u="none" strike="noStrike" kern="1200" cap="none" spc="0" normalizeH="0" baseline="0" noProof="0" dirty="0">
                <a:ln>
                  <a:noFill/>
                </a:ln>
                <a:solidFill>
                  <a:srgbClr val="000000"/>
                </a:solidFill>
                <a:effectLst/>
                <a:uLnTx/>
                <a:uFillTx/>
                <a:latin typeface="Montserrat Light" pitchFamily="2" charset="77"/>
                <a:ea typeface="+mn-ea"/>
                <a:cs typeface="+mn-cs"/>
              </a:rPr>
              <a:t>Montserrat Light Point Size 12</a:t>
            </a:r>
          </a:p>
        </p:txBody>
      </p:sp>
      <p:sp>
        <p:nvSpPr>
          <p:cNvPr id="34" name="Content Placeholder 10">
            <a:extLst>
              <a:ext uri="{FF2B5EF4-FFF2-40B4-BE49-F238E27FC236}">
                <a16:creationId xmlns:a16="http://schemas.microsoft.com/office/drawing/2014/main" id="{01DDF432-B9B5-4DE1-B08C-F223EAD1B176}"/>
              </a:ext>
            </a:extLst>
          </p:cNvPr>
          <p:cNvSpPr>
            <a:spLocks noGrp="1"/>
          </p:cNvSpPr>
          <p:nvPr>
            <p:ph sz="quarter" idx="15" hasCustomPrompt="1"/>
          </p:nvPr>
        </p:nvSpPr>
        <p:spPr>
          <a:xfrm>
            <a:off x="5024335" y="1881187"/>
            <a:ext cx="4475665" cy="4030633"/>
          </a:xfrm>
        </p:spPr>
        <p:txBody>
          <a:bodyPr>
            <a:noAutofit/>
          </a:bodyPr>
          <a:lstStyle>
            <a:lvl1pPr marL="0" marR="0" indent="0" algn="l" defTabSz="742929" rtl="0" eaLnBrk="1" fontAlgn="auto" latinLnBrk="0" hangingPunct="1">
              <a:lnSpc>
                <a:spcPct val="120000"/>
              </a:lnSpc>
              <a:spcBef>
                <a:spcPts val="0"/>
              </a:spcBef>
              <a:spcAft>
                <a:spcPts val="650"/>
              </a:spcAft>
              <a:buClrTx/>
              <a:buSzTx/>
              <a:buFont typeface="Arial" panose="020B0604020202020204" pitchFamily="34" charset="0"/>
              <a:buNone/>
              <a:tabLst/>
              <a:defRPr>
                <a:solidFill>
                  <a:schemeClr val="tx2"/>
                </a:solidFill>
              </a:defRPr>
            </a:lvl1pPr>
            <a:lvl2pPr marL="116997" marR="0" indent="-116997" algn="l" defTabSz="742929" rtl="0" eaLnBrk="1" fontAlgn="auto" latinLnBrk="0" hangingPunct="1">
              <a:lnSpc>
                <a:spcPct val="120000"/>
              </a:lnSpc>
              <a:spcBef>
                <a:spcPts val="0"/>
              </a:spcBef>
              <a:spcAft>
                <a:spcPts val="650"/>
              </a:spcAft>
              <a:buClrTx/>
              <a:buSzTx/>
              <a:buFont typeface="Arial" panose="020B0604020202020204" pitchFamily="34" charset="0"/>
              <a:buChar char="•"/>
              <a:tabLst/>
              <a:defRPr>
                <a:solidFill>
                  <a:schemeClr val="tx2"/>
                </a:solidFill>
              </a:defRPr>
            </a:lvl2pPr>
            <a:lvl3pPr marL="233993" marR="0" indent="-116997" algn="l" defTabSz="742929" rtl="0" eaLnBrk="1" fontAlgn="auto" latinLnBrk="0" hangingPunct="1">
              <a:lnSpc>
                <a:spcPct val="120000"/>
              </a:lnSpc>
              <a:spcBef>
                <a:spcPts val="0"/>
              </a:spcBef>
              <a:spcAft>
                <a:spcPts val="650"/>
              </a:spcAft>
              <a:buClrTx/>
              <a:buSzTx/>
              <a:buFont typeface="Monaco" pitchFamily="2" charset="77"/>
              <a:buChar char="⎼"/>
              <a:tabLst/>
              <a:defRPr>
                <a:solidFill>
                  <a:schemeClr val="tx2"/>
                </a:solidFill>
              </a:defRPr>
            </a:lvl3pPr>
            <a:lvl4pPr marL="350990" marR="0" indent="-116997" algn="l" defTabSz="742929" rtl="0" eaLnBrk="1" fontAlgn="auto" latinLnBrk="0" hangingPunct="1">
              <a:lnSpc>
                <a:spcPct val="120000"/>
              </a:lnSpc>
              <a:spcBef>
                <a:spcPts val="0"/>
              </a:spcBef>
              <a:spcAft>
                <a:spcPts val="650"/>
              </a:spcAft>
              <a:buClrTx/>
              <a:buSzTx/>
              <a:buFont typeface="System Font Regular"/>
              <a:buChar char="»"/>
              <a:tabLst/>
              <a:defRPr>
                <a:solidFill>
                  <a:schemeClr val="tx2"/>
                </a:solidFill>
              </a:defRPr>
            </a:lvl4pPr>
            <a:lvl5pPr>
              <a:defRPr>
                <a:solidFill>
                  <a:schemeClr val="tx2"/>
                </a:solidFill>
              </a:defRPr>
            </a:lvl5pPr>
          </a:lstStyle>
          <a:p>
            <a:pPr marL="0" marR="0" lvl="0" indent="0" algn="l" defTabSz="742929" rtl="0" eaLnBrk="1" fontAlgn="auto" latinLnBrk="0" hangingPunct="1">
              <a:lnSpc>
                <a:spcPct val="120000"/>
              </a:lnSpc>
              <a:spcBef>
                <a:spcPts val="0"/>
              </a:spcBef>
              <a:spcAft>
                <a:spcPts val="650"/>
              </a:spcAft>
              <a:buClrTx/>
              <a:buSzTx/>
              <a:buFont typeface="Arial" panose="020B0604020202020204" pitchFamily="34" charset="0"/>
              <a:buNone/>
              <a:tabLst/>
              <a:defRPr/>
            </a:pPr>
            <a:r>
              <a:rPr kumimoji="0" lang="en-US" sz="1138"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116997" marR="0" lvl="1" indent="-116997" algn="l" defTabSz="742929" rtl="0" eaLnBrk="1" fontAlgn="auto" latinLnBrk="0" hangingPunct="1">
              <a:lnSpc>
                <a:spcPct val="120000"/>
              </a:lnSpc>
              <a:spcBef>
                <a:spcPts val="0"/>
              </a:spcBef>
              <a:spcAft>
                <a:spcPts val="650"/>
              </a:spcAft>
              <a:buClrTx/>
              <a:buSzTx/>
              <a:buFont typeface="Arial" panose="020B0604020202020204" pitchFamily="34" charset="0"/>
              <a:buChar char="•"/>
              <a:tabLst/>
              <a:defRPr/>
            </a:pPr>
            <a:r>
              <a:rPr kumimoji="0" lang="en-US" sz="1138"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233993" marR="0" lvl="2" indent="-116997" algn="l" defTabSz="742929" rtl="0" eaLnBrk="1" fontAlgn="auto" latinLnBrk="0" hangingPunct="1">
              <a:lnSpc>
                <a:spcPct val="120000"/>
              </a:lnSpc>
              <a:spcBef>
                <a:spcPts val="0"/>
              </a:spcBef>
              <a:spcAft>
                <a:spcPts val="650"/>
              </a:spcAft>
              <a:buClrTx/>
              <a:buSzTx/>
              <a:buFont typeface="Monaco" pitchFamily="2" charset="77"/>
              <a:buChar char="⎼"/>
              <a:tabLst/>
              <a:defRPr/>
            </a:pPr>
            <a:r>
              <a:rPr kumimoji="0" lang="en-US" sz="975"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12</a:t>
            </a:r>
          </a:p>
          <a:p>
            <a:pPr marL="350990" marR="0" lvl="3" indent="-116997" algn="l" defTabSz="742929" rtl="0" eaLnBrk="1" fontAlgn="auto" latinLnBrk="0" hangingPunct="1">
              <a:lnSpc>
                <a:spcPct val="120000"/>
              </a:lnSpc>
              <a:spcBef>
                <a:spcPts val="0"/>
              </a:spcBef>
              <a:spcAft>
                <a:spcPts val="650"/>
              </a:spcAft>
              <a:buClrTx/>
              <a:buSzTx/>
              <a:buFont typeface="System Font Regular"/>
              <a:buChar char="»"/>
              <a:tabLst/>
              <a:defRPr/>
            </a:pPr>
            <a:r>
              <a:rPr kumimoji="0" lang="en-US" sz="975" b="0" i="0" u="none" strike="noStrike" kern="1200" cap="none" spc="0" normalizeH="0" baseline="0" noProof="0" dirty="0">
                <a:ln>
                  <a:noFill/>
                </a:ln>
                <a:solidFill>
                  <a:srgbClr val="000000"/>
                </a:solidFill>
                <a:effectLst/>
                <a:uLnTx/>
                <a:uFillTx/>
                <a:latin typeface="Montserrat Light" pitchFamily="2" charset="77"/>
                <a:ea typeface="+mn-ea"/>
                <a:cs typeface="+mn-cs"/>
              </a:rPr>
              <a:t>Montserrat Light Point Size 12</a:t>
            </a:r>
          </a:p>
        </p:txBody>
      </p:sp>
      <p:grpSp>
        <p:nvGrpSpPr>
          <p:cNvPr id="35" name="Group 34">
            <a:extLst>
              <a:ext uri="{FF2B5EF4-FFF2-40B4-BE49-F238E27FC236}">
                <a16:creationId xmlns:a16="http://schemas.microsoft.com/office/drawing/2014/main" id="{0C291F29-2F98-BD4D-B042-0C72D579864D}"/>
              </a:ext>
            </a:extLst>
          </p:cNvPr>
          <p:cNvGrpSpPr/>
          <p:nvPr userDrawn="1"/>
        </p:nvGrpSpPr>
        <p:grpSpPr>
          <a:xfrm>
            <a:off x="273863" y="365498"/>
            <a:ext cx="1873286" cy="150041"/>
            <a:chOff x="446350" y="402893"/>
            <a:chExt cx="2488478" cy="165392"/>
          </a:xfrm>
        </p:grpSpPr>
        <p:cxnSp>
          <p:nvCxnSpPr>
            <p:cNvPr id="36" name="Straight Connector 35">
              <a:extLst>
                <a:ext uri="{FF2B5EF4-FFF2-40B4-BE49-F238E27FC236}">
                  <a16:creationId xmlns:a16="http://schemas.microsoft.com/office/drawing/2014/main" id="{DEF174A2-A12A-574C-A29E-3FE1A83AA8A7}"/>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5A29AAED-C026-A74D-986A-D99794BFEDDD}"/>
                </a:ext>
              </a:extLst>
            </p:cNvPr>
            <p:cNvSpPr txBox="1"/>
            <p:nvPr userDrawn="1"/>
          </p:nvSpPr>
          <p:spPr>
            <a:xfrm>
              <a:off x="524310" y="402893"/>
              <a:ext cx="2410518" cy="165392"/>
            </a:xfrm>
            <a:prstGeom prst="rect">
              <a:avLst/>
            </a:prstGeom>
            <a:noFill/>
          </p:spPr>
          <p:txBody>
            <a:bodyPr wrap="none" lIns="0" tIns="0" rIns="0" bIns="0" rtlCol="0">
              <a:spAutoFit/>
            </a:bodyPr>
            <a:lstStyle/>
            <a:p>
              <a:r>
                <a:rPr lang="en-AU" sz="975" b="1" i="0" dirty="0">
                  <a:solidFill>
                    <a:schemeClr val="tx2"/>
                  </a:solidFill>
                  <a:latin typeface="Montserrat SemiBold" pitchFamily="2" charset="77"/>
                </a:rPr>
                <a:t>NSW Department of Education</a:t>
              </a:r>
            </a:p>
          </p:txBody>
        </p:sp>
      </p:grpSp>
      <p:pic>
        <p:nvPicPr>
          <p:cNvPr id="20" name="Picture 1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83350" y="6148455"/>
            <a:ext cx="2540868" cy="3087886"/>
          </a:xfrm>
          <a:prstGeom prst="rect">
            <a:avLst/>
          </a:prstGeom>
        </p:spPr>
      </p:pic>
      <p:pic>
        <p:nvPicPr>
          <p:cNvPr id="22" name="Picture 2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10556" y="-1960600"/>
            <a:ext cx="2590889" cy="2719736"/>
          </a:xfrm>
          <a:prstGeom prst="rect">
            <a:avLst/>
          </a:prstGeom>
        </p:spPr>
      </p:pic>
      <p:pic>
        <p:nvPicPr>
          <p:cNvPr id="23" name="Picture 22"/>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rot="2231658">
            <a:off x="9654808" y="813081"/>
            <a:ext cx="4354995" cy="5292039"/>
          </a:xfrm>
          <a:prstGeom prst="rect">
            <a:avLst/>
          </a:prstGeom>
        </p:spPr>
      </p:pic>
    </p:spTree>
    <p:extLst>
      <p:ext uri="{BB962C8B-B14F-4D97-AF65-F5344CB8AC3E}">
        <p14:creationId xmlns:p14="http://schemas.microsoft.com/office/powerpoint/2010/main" val="104764413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372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mplate Instructions A">
    <p:bg>
      <p:bgPr>
        <a:solidFill>
          <a:schemeClr val="bg1"/>
        </a:solidFill>
        <a:effectLst/>
      </p:bgPr>
    </p:bg>
    <p:spTree>
      <p:nvGrpSpPr>
        <p:cNvPr id="1" name=""/>
        <p:cNvGrpSpPr/>
        <p:nvPr/>
      </p:nvGrpSpPr>
      <p:grpSpPr>
        <a:xfrm>
          <a:off x="0" y="0"/>
          <a:ext cx="0" cy="0"/>
          <a:chOff x="0" y="0"/>
          <a:chExt cx="0" cy="0"/>
        </a:xfrm>
      </p:grpSpPr>
      <p:sp>
        <p:nvSpPr>
          <p:cNvPr id="22" name="Footer Placeholder 3">
            <a:extLst>
              <a:ext uri="{FF2B5EF4-FFF2-40B4-BE49-F238E27FC236}">
                <a16:creationId xmlns:a16="http://schemas.microsoft.com/office/drawing/2014/main" id="{6D938D5A-7424-0143-BFE0-7A42485AF851}"/>
              </a:ext>
            </a:extLst>
          </p:cNvPr>
          <p:cNvSpPr>
            <a:spLocks noGrp="1"/>
          </p:cNvSpPr>
          <p:nvPr>
            <p:ph type="ftr" sz="quarter" idx="3"/>
          </p:nvPr>
        </p:nvSpPr>
        <p:spPr>
          <a:xfrm>
            <a:off x="256936" y="6188900"/>
            <a:ext cx="2716411" cy="365125"/>
          </a:xfrm>
          <a:prstGeom prst="rect">
            <a:avLst/>
          </a:prstGeom>
        </p:spPr>
        <p:txBody>
          <a:bodyPr vert="horz" lIns="0" tIns="0" rIns="0" bIns="0" rtlCol="0" anchor="b" anchorCtr="0"/>
          <a:lstStyle>
            <a:lvl1pPr algn="l">
              <a:defRPr sz="975" b="0" i="0">
                <a:solidFill>
                  <a:schemeClr val="tx2"/>
                </a:solidFill>
                <a:latin typeface="Montserrat Light" pitchFamily="2" charset="77"/>
              </a:defRPr>
            </a:lvl1pPr>
          </a:lstStyle>
          <a:p>
            <a:r>
              <a:rPr lang="en-US" dirty="0"/>
              <a:t>Page </a:t>
            </a:r>
            <a:fld id="{9B9BA90C-EAA5-9446-B68C-B7124104B36D}" type="slidenum">
              <a:rPr lang="en-US" smtClean="0"/>
              <a:pPr/>
              <a:t>‹#›</a:t>
            </a:fld>
            <a:endParaRPr lang="en-US" dirty="0"/>
          </a:p>
        </p:txBody>
      </p:sp>
      <p:sp>
        <p:nvSpPr>
          <p:cNvPr id="16" name="Title 1">
            <a:extLst>
              <a:ext uri="{FF2B5EF4-FFF2-40B4-BE49-F238E27FC236}">
                <a16:creationId xmlns:a16="http://schemas.microsoft.com/office/drawing/2014/main" id="{230DD9A7-09FE-4E1B-A672-CED018A0372F}"/>
              </a:ext>
            </a:extLst>
          </p:cNvPr>
          <p:cNvSpPr>
            <a:spLocks noGrp="1"/>
          </p:cNvSpPr>
          <p:nvPr>
            <p:ph type="title"/>
          </p:nvPr>
        </p:nvSpPr>
        <p:spPr>
          <a:xfrm>
            <a:off x="256935" y="668773"/>
            <a:ext cx="9285299" cy="498470"/>
          </a:xfrm>
        </p:spPr>
        <p:txBody>
          <a:bodyPr>
            <a:noAutofit/>
          </a:bodyPr>
          <a:lstStyle>
            <a:lvl1pPr>
              <a:defRPr>
                <a:solidFill>
                  <a:schemeClr val="tx2"/>
                </a:solidFill>
              </a:defRPr>
            </a:lvl1pPr>
          </a:lstStyle>
          <a:p>
            <a:r>
              <a:rPr lang="en-US" smtClean="0"/>
              <a:t>Click to edit Master title style</a:t>
            </a:r>
            <a:endParaRPr lang="en-AU" dirty="0"/>
          </a:p>
        </p:txBody>
      </p:sp>
      <p:sp>
        <p:nvSpPr>
          <p:cNvPr id="23" name="Text Placeholder 2078">
            <a:extLst>
              <a:ext uri="{FF2B5EF4-FFF2-40B4-BE49-F238E27FC236}">
                <a16:creationId xmlns:a16="http://schemas.microsoft.com/office/drawing/2014/main" id="{7C970063-30E0-2145-B5EC-FC65EB533C0E}"/>
              </a:ext>
            </a:extLst>
          </p:cNvPr>
          <p:cNvSpPr>
            <a:spLocks noGrp="1"/>
          </p:cNvSpPr>
          <p:nvPr>
            <p:ph type="body" sz="quarter" idx="16" hasCustomPrompt="1"/>
          </p:nvPr>
        </p:nvSpPr>
        <p:spPr>
          <a:xfrm>
            <a:off x="256935" y="1175567"/>
            <a:ext cx="9301883" cy="276999"/>
          </a:xfrm>
        </p:spPr>
        <p:txBody>
          <a:bodyPr wrap="square">
            <a:noAutofit/>
          </a:bodyPr>
          <a:lstStyle>
            <a:lvl1pPr>
              <a:defRPr sz="1463"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17" name="Content Placeholder 10">
            <a:extLst>
              <a:ext uri="{FF2B5EF4-FFF2-40B4-BE49-F238E27FC236}">
                <a16:creationId xmlns:a16="http://schemas.microsoft.com/office/drawing/2014/main" id="{FD9F97E7-AF54-478A-8D95-C8620B9F3385}"/>
              </a:ext>
            </a:extLst>
          </p:cNvPr>
          <p:cNvSpPr>
            <a:spLocks noGrp="1"/>
          </p:cNvSpPr>
          <p:nvPr>
            <p:ph sz="quarter" idx="14" hasCustomPrompt="1"/>
          </p:nvPr>
        </p:nvSpPr>
        <p:spPr>
          <a:xfrm>
            <a:off x="256936" y="1881187"/>
            <a:ext cx="4475665" cy="4030633"/>
          </a:xfrm>
        </p:spPr>
        <p:txBody>
          <a:bodyPr>
            <a:noAutofit/>
          </a:bodyPr>
          <a:lstStyle>
            <a:lvl1pPr marL="0" marR="0" indent="0" algn="l" defTabSz="742929" rtl="0" eaLnBrk="1" fontAlgn="auto" latinLnBrk="0" hangingPunct="1">
              <a:lnSpc>
                <a:spcPct val="120000"/>
              </a:lnSpc>
              <a:spcBef>
                <a:spcPts val="0"/>
              </a:spcBef>
              <a:spcAft>
                <a:spcPts val="650"/>
              </a:spcAft>
              <a:buClrTx/>
              <a:buSzTx/>
              <a:buFont typeface="Arial" panose="020B0604020202020204" pitchFamily="34" charset="0"/>
              <a:buNone/>
              <a:tabLst/>
              <a:defRPr>
                <a:solidFill>
                  <a:schemeClr val="tx2"/>
                </a:solidFill>
              </a:defRPr>
            </a:lvl1pPr>
            <a:lvl2pPr marL="116997" marR="0" indent="-116997" algn="l" defTabSz="742929" rtl="0" eaLnBrk="1" fontAlgn="auto" latinLnBrk="0" hangingPunct="1">
              <a:lnSpc>
                <a:spcPct val="120000"/>
              </a:lnSpc>
              <a:spcBef>
                <a:spcPts val="0"/>
              </a:spcBef>
              <a:spcAft>
                <a:spcPts val="650"/>
              </a:spcAft>
              <a:buClrTx/>
              <a:buSzTx/>
              <a:buFont typeface="Arial" panose="020B0604020202020204" pitchFamily="34" charset="0"/>
              <a:buChar char="•"/>
              <a:tabLst/>
              <a:defRPr>
                <a:solidFill>
                  <a:schemeClr val="tx2"/>
                </a:solidFill>
              </a:defRPr>
            </a:lvl2pPr>
            <a:lvl3pPr marL="233993" marR="0" indent="-116997" algn="l" defTabSz="742929" rtl="0" eaLnBrk="1" fontAlgn="auto" latinLnBrk="0" hangingPunct="1">
              <a:lnSpc>
                <a:spcPct val="120000"/>
              </a:lnSpc>
              <a:spcBef>
                <a:spcPts val="0"/>
              </a:spcBef>
              <a:spcAft>
                <a:spcPts val="650"/>
              </a:spcAft>
              <a:buClrTx/>
              <a:buSzTx/>
              <a:buFont typeface="Monaco" pitchFamily="2" charset="77"/>
              <a:buChar char="⎼"/>
              <a:tabLst/>
              <a:defRPr>
                <a:solidFill>
                  <a:schemeClr val="tx2"/>
                </a:solidFill>
              </a:defRPr>
            </a:lvl3pPr>
            <a:lvl4pPr marL="350990" marR="0" indent="-116997" algn="l" defTabSz="742929" rtl="0" eaLnBrk="1" fontAlgn="auto" latinLnBrk="0" hangingPunct="1">
              <a:lnSpc>
                <a:spcPct val="120000"/>
              </a:lnSpc>
              <a:spcBef>
                <a:spcPts val="0"/>
              </a:spcBef>
              <a:spcAft>
                <a:spcPts val="650"/>
              </a:spcAft>
              <a:buClrTx/>
              <a:buSzTx/>
              <a:buFont typeface="System Font Regular"/>
              <a:buChar char="»"/>
              <a:tabLst/>
              <a:defRPr>
                <a:solidFill>
                  <a:schemeClr val="tx2"/>
                </a:solidFill>
              </a:defRPr>
            </a:lvl4pPr>
            <a:lvl5pPr>
              <a:defRPr>
                <a:solidFill>
                  <a:schemeClr val="tx2"/>
                </a:solidFill>
              </a:defRPr>
            </a:lvl5pPr>
          </a:lstStyle>
          <a:p>
            <a:pPr marL="0" marR="0" lvl="0" indent="0" algn="l" defTabSz="742929" rtl="0" eaLnBrk="1" fontAlgn="auto" latinLnBrk="0" hangingPunct="1">
              <a:lnSpc>
                <a:spcPct val="120000"/>
              </a:lnSpc>
              <a:spcBef>
                <a:spcPts val="0"/>
              </a:spcBef>
              <a:spcAft>
                <a:spcPts val="650"/>
              </a:spcAft>
              <a:buClrTx/>
              <a:buSzTx/>
              <a:buFont typeface="Arial" panose="020B0604020202020204" pitchFamily="34" charset="0"/>
              <a:buNone/>
              <a:tabLst/>
              <a:defRPr/>
            </a:pPr>
            <a:r>
              <a:rPr kumimoji="0" lang="en-US" sz="1138"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116997" marR="0" lvl="1" indent="-116997" algn="l" defTabSz="742929" rtl="0" eaLnBrk="1" fontAlgn="auto" latinLnBrk="0" hangingPunct="1">
              <a:lnSpc>
                <a:spcPct val="120000"/>
              </a:lnSpc>
              <a:spcBef>
                <a:spcPts val="0"/>
              </a:spcBef>
              <a:spcAft>
                <a:spcPts val="650"/>
              </a:spcAft>
              <a:buClrTx/>
              <a:buSzTx/>
              <a:buFont typeface="Arial" panose="020B0604020202020204" pitchFamily="34" charset="0"/>
              <a:buChar char="•"/>
              <a:tabLst/>
              <a:defRPr/>
            </a:pPr>
            <a:r>
              <a:rPr kumimoji="0" lang="en-US" sz="1138"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233993" marR="0" lvl="2" indent="-116997" algn="l" defTabSz="742929" rtl="0" eaLnBrk="1" fontAlgn="auto" latinLnBrk="0" hangingPunct="1">
              <a:lnSpc>
                <a:spcPct val="120000"/>
              </a:lnSpc>
              <a:spcBef>
                <a:spcPts val="0"/>
              </a:spcBef>
              <a:spcAft>
                <a:spcPts val="650"/>
              </a:spcAft>
              <a:buClrTx/>
              <a:buSzTx/>
              <a:buFont typeface="Monaco" pitchFamily="2" charset="77"/>
              <a:buChar char="⎼"/>
              <a:tabLst/>
              <a:defRPr/>
            </a:pPr>
            <a:r>
              <a:rPr kumimoji="0" lang="en-US" sz="975"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12</a:t>
            </a:r>
          </a:p>
          <a:p>
            <a:pPr marL="350990" marR="0" lvl="3" indent="-116997" algn="l" defTabSz="742929" rtl="0" eaLnBrk="1" fontAlgn="auto" latinLnBrk="0" hangingPunct="1">
              <a:lnSpc>
                <a:spcPct val="120000"/>
              </a:lnSpc>
              <a:spcBef>
                <a:spcPts val="0"/>
              </a:spcBef>
              <a:spcAft>
                <a:spcPts val="650"/>
              </a:spcAft>
              <a:buClrTx/>
              <a:buSzTx/>
              <a:buFont typeface="System Font Regular"/>
              <a:buChar char="»"/>
              <a:tabLst/>
              <a:defRPr/>
            </a:pPr>
            <a:r>
              <a:rPr kumimoji="0" lang="en-US" sz="975" b="0" i="0" u="none" strike="noStrike" kern="1200" cap="none" spc="0" normalizeH="0" baseline="0" noProof="0" dirty="0">
                <a:ln>
                  <a:noFill/>
                </a:ln>
                <a:solidFill>
                  <a:srgbClr val="000000"/>
                </a:solidFill>
                <a:effectLst/>
                <a:uLnTx/>
                <a:uFillTx/>
                <a:latin typeface="Montserrat Light" pitchFamily="2" charset="77"/>
                <a:ea typeface="+mn-ea"/>
                <a:cs typeface="+mn-cs"/>
              </a:rPr>
              <a:t>Montserrat Light Point Size 12</a:t>
            </a:r>
          </a:p>
        </p:txBody>
      </p:sp>
      <p:sp>
        <p:nvSpPr>
          <p:cNvPr id="18" name="Content Placeholder 10">
            <a:extLst>
              <a:ext uri="{FF2B5EF4-FFF2-40B4-BE49-F238E27FC236}">
                <a16:creationId xmlns:a16="http://schemas.microsoft.com/office/drawing/2014/main" id="{01DDF432-B9B5-4DE1-B08C-F223EAD1B176}"/>
              </a:ext>
            </a:extLst>
          </p:cNvPr>
          <p:cNvSpPr>
            <a:spLocks noGrp="1"/>
          </p:cNvSpPr>
          <p:nvPr>
            <p:ph sz="quarter" idx="15" hasCustomPrompt="1"/>
          </p:nvPr>
        </p:nvSpPr>
        <p:spPr>
          <a:xfrm>
            <a:off x="5024335" y="1881187"/>
            <a:ext cx="4475665" cy="4030633"/>
          </a:xfrm>
        </p:spPr>
        <p:txBody>
          <a:bodyPr>
            <a:noAutofit/>
          </a:bodyPr>
          <a:lstStyle>
            <a:lvl1pPr marL="0" marR="0" indent="0" algn="l" defTabSz="742929" rtl="0" eaLnBrk="1" fontAlgn="auto" latinLnBrk="0" hangingPunct="1">
              <a:lnSpc>
                <a:spcPct val="120000"/>
              </a:lnSpc>
              <a:spcBef>
                <a:spcPts val="0"/>
              </a:spcBef>
              <a:spcAft>
                <a:spcPts val="650"/>
              </a:spcAft>
              <a:buClrTx/>
              <a:buSzTx/>
              <a:buFont typeface="Arial" panose="020B0604020202020204" pitchFamily="34" charset="0"/>
              <a:buNone/>
              <a:tabLst/>
              <a:defRPr>
                <a:solidFill>
                  <a:schemeClr val="tx2"/>
                </a:solidFill>
              </a:defRPr>
            </a:lvl1pPr>
            <a:lvl2pPr marL="116997" marR="0" indent="-116997" algn="l" defTabSz="742929" rtl="0" eaLnBrk="1" fontAlgn="auto" latinLnBrk="0" hangingPunct="1">
              <a:lnSpc>
                <a:spcPct val="120000"/>
              </a:lnSpc>
              <a:spcBef>
                <a:spcPts val="0"/>
              </a:spcBef>
              <a:spcAft>
                <a:spcPts val="650"/>
              </a:spcAft>
              <a:buClrTx/>
              <a:buSzTx/>
              <a:buFont typeface="Arial" panose="020B0604020202020204" pitchFamily="34" charset="0"/>
              <a:buChar char="•"/>
              <a:tabLst/>
              <a:defRPr>
                <a:solidFill>
                  <a:schemeClr val="tx2"/>
                </a:solidFill>
              </a:defRPr>
            </a:lvl2pPr>
            <a:lvl3pPr marL="233993" marR="0" indent="-116997" algn="l" defTabSz="742929" rtl="0" eaLnBrk="1" fontAlgn="auto" latinLnBrk="0" hangingPunct="1">
              <a:lnSpc>
                <a:spcPct val="120000"/>
              </a:lnSpc>
              <a:spcBef>
                <a:spcPts val="0"/>
              </a:spcBef>
              <a:spcAft>
                <a:spcPts val="650"/>
              </a:spcAft>
              <a:buClrTx/>
              <a:buSzTx/>
              <a:buFont typeface="Monaco" pitchFamily="2" charset="77"/>
              <a:buChar char="⎼"/>
              <a:tabLst/>
              <a:defRPr>
                <a:solidFill>
                  <a:schemeClr val="tx2"/>
                </a:solidFill>
              </a:defRPr>
            </a:lvl3pPr>
            <a:lvl4pPr marL="350990" marR="0" indent="-116997" algn="l" defTabSz="742929" rtl="0" eaLnBrk="1" fontAlgn="auto" latinLnBrk="0" hangingPunct="1">
              <a:lnSpc>
                <a:spcPct val="120000"/>
              </a:lnSpc>
              <a:spcBef>
                <a:spcPts val="0"/>
              </a:spcBef>
              <a:spcAft>
                <a:spcPts val="650"/>
              </a:spcAft>
              <a:buClrTx/>
              <a:buSzTx/>
              <a:buFont typeface="System Font Regular"/>
              <a:buChar char="»"/>
              <a:tabLst/>
              <a:defRPr>
                <a:solidFill>
                  <a:schemeClr val="tx2"/>
                </a:solidFill>
              </a:defRPr>
            </a:lvl4pPr>
            <a:lvl5pPr>
              <a:defRPr>
                <a:solidFill>
                  <a:schemeClr val="tx2"/>
                </a:solidFill>
              </a:defRPr>
            </a:lvl5pPr>
          </a:lstStyle>
          <a:p>
            <a:pPr marL="0" marR="0" lvl="0" indent="0" algn="l" defTabSz="742929" rtl="0" eaLnBrk="1" fontAlgn="auto" latinLnBrk="0" hangingPunct="1">
              <a:lnSpc>
                <a:spcPct val="120000"/>
              </a:lnSpc>
              <a:spcBef>
                <a:spcPts val="0"/>
              </a:spcBef>
              <a:spcAft>
                <a:spcPts val="650"/>
              </a:spcAft>
              <a:buClrTx/>
              <a:buSzTx/>
              <a:buFont typeface="Arial" panose="020B0604020202020204" pitchFamily="34" charset="0"/>
              <a:buNone/>
              <a:tabLst/>
              <a:defRPr/>
            </a:pPr>
            <a:r>
              <a:rPr kumimoji="0" lang="en-US" sz="1138"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116997" marR="0" lvl="1" indent="-116997" algn="l" defTabSz="742929" rtl="0" eaLnBrk="1" fontAlgn="auto" latinLnBrk="0" hangingPunct="1">
              <a:lnSpc>
                <a:spcPct val="120000"/>
              </a:lnSpc>
              <a:spcBef>
                <a:spcPts val="0"/>
              </a:spcBef>
              <a:spcAft>
                <a:spcPts val="650"/>
              </a:spcAft>
              <a:buClrTx/>
              <a:buSzTx/>
              <a:buFont typeface="Arial" panose="020B0604020202020204" pitchFamily="34" charset="0"/>
              <a:buChar char="•"/>
              <a:tabLst/>
              <a:defRPr/>
            </a:pPr>
            <a:r>
              <a:rPr kumimoji="0" lang="en-US" sz="1138"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233993" marR="0" lvl="2" indent="-116997" algn="l" defTabSz="742929" rtl="0" eaLnBrk="1" fontAlgn="auto" latinLnBrk="0" hangingPunct="1">
              <a:lnSpc>
                <a:spcPct val="120000"/>
              </a:lnSpc>
              <a:spcBef>
                <a:spcPts val="0"/>
              </a:spcBef>
              <a:spcAft>
                <a:spcPts val="650"/>
              </a:spcAft>
              <a:buClrTx/>
              <a:buSzTx/>
              <a:buFont typeface="Monaco" pitchFamily="2" charset="77"/>
              <a:buChar char="⎼"/>
              <a:tabLst/>
              <a:defRPr/>
            </a:pPr>
            <a:r>
              <a:rPr kumimoji="0" lang="en-US" sz="975"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12</a:t>
            </a:r>
          </a:p>
          <a:p>
            <a:pPr marL="350990" marR="0" lvl="3" indent="-116997" algn="l" defTabSz="742929" rtl="0" eaLnBrk="1" fontAlgn="auto" latinLnBrk="0" hangingPunct="1">
              <a:lnSpc>
                <a:spcPct val="120000"/>
              </a:lnSpc>
              <a:spcBef>
                <a:spcPts val="0"/>
              </a:spcBef>
              <a:spcAft>
                <a:spcPts val="650"/>
              </a:spcAft>
              <a:buClrTx/>
              <a:buSzTx/>
              <a:buFont typeface="System Font Regular"/>
              <a:buChar char="»"/>
              <a:tabLst/>
              <a:defRPr/>
            </a:pPr>
            <a:r>
              <a:rPr kumimoji="0" lang="en-US" sz="975" b="0" i="0" u="none" strike="noStrike" kern="1200" cap="none" spc="0" normalizeH="0" baseline="0" noProof="0" dirty="0">
                <a:ln>
                  <a:noFill/>
                </a:ln>
                <a:solidFill>
                  <a:srgbClr val="000000"/>
                </a:solidFill>
                <a:effectLst/>
                <a:uLnTx/>
                <a:uFillTx/>
                <a:latin typeface="Montserrat Light" pitchFamily="2" charset="77"/>
                <a:ea typeface="+mn-ea"/>
                <a:cs typeface="+mn-cs"/>
              </a:rPr>
              <a:t>Montserrat Light Point Size 12</a:t>
            </a:r>
          </a:p>
        </p:txBody>
      </p:sp>
      <p:grpSp>
        <p:nvGrpSpPr>
          <p:cNvPr id="19" name="Group 18">
            <a:extLst>
              <a:ext uri="{FF2B5EF4-FFF2-40B4-BE49-F238E27FC236}">
                <a16:creationId xmlns:a16="http://schemas.microsoft.com/office/drawing/2014/main" id="{0C291F29-2F98-BD4D-B042-0C72D579864D}"/>
              </a:ext>
            </a:extLst>
          </p:cNvPr>
          <p:cNvGrpSpPr/>
          <p:nvPr userDrawn="1"/>
        </p:nvGrpSpPr>
        <p:grpSpPr>
          <a:xfrm>
            <a:off x="273863" y="365498"/>
            <a:ext cx="1873286" cy="150041"/>
            <a:chOff x="446350" y="402893"/>
            <a:chExt cx="2488478" cy="165392"/>
          </a:xfrm>
        </p:grpSpPr>
        <p:cxnSp>
          <p:nvCxnSpPr>
            <p:cNvPr id="20" name="Straight Connector 19">
              <a:extLst>
                <a:ext uri="{FF2B5EF4-FFF2-40B4-BE49-F238E27FC236}">
                  <a16:creationId xmlns:a16="http://schemas.microsoft.com/office/drawing/2014/main" id="{DEF174A2-A12A-574C-A29E-3FE1A83AA8A7}"/>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A29AAED-C026-A74D-986A-D99794BFEDDD}"/>
                </a:ext>
              </a:extLst>
            </p:cNvPr>
            <p:cNvSpPr txBox="1"/>
            <p:nvPr userDrawn="1"/>
          </p:nvSpPr>
          <p:spPr>
            <a:xfrm>
              <a:off x="524310" y="402893"/>
              <a:ext cx="2410518" cy="165392"/>
            </a:xfrm>
            <a:prstGeom prst="rect">
              <a:avLst/>
            </a:prstGeom>
            <a:noFill/>
          </p:spPr>
          <p:txBody>
            <a:bodyPr wrap="none" lIns="0" tIns="0" rIns="0" bIns="0" rtlCol="0">
              <a:spAutoFit/>
            </a:bodyPr>
            <a:lstStyle/>
            <a:p>
              <a:r>
                <a:rPr lang="en-AU" sz="975" b="1" i="0" dirty="0">
                  <a:solidFill>
                    <a:schemeClr val="tx2"/>
                  </a:solidFill>
                  <a:latin typeface="Montserrat SemiBold" pitchFamily="2" charset="77"/>
                </a:rPr>
                <a:t>NSW Department of Education</a:t>
              </a:r>
            </a:p>
          </p:txBody>
        </p:sp>
      </p:gr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11103" y="6124072"/>
            <a:ext cx="1913115" cy="2324985"/>
          </a:xfrm>
          <a:prstGeom prst="rect">
            <a:avLst/>
          </a:prstGeom>
        </p:spPr>
      </p:pic>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57609" y="6340443"/>
            <a:ext cx="1904557" cy="2314351"/>
          </a:xfrm>
          <a:prstGeom prst="rect">
            <a:avLst/>
          </a:prstGeom>
        </p:spPr>
      </p:pic>
      <p:pic>
        <p:nvPicPr>
          <p:cNvPr id="12" name="Picture 1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2231658">
            <a:off x="8757765" y="-1972415"/>
            <a:ext cx="2487960" cy="3023283"/>
          </a:xfrm>
          <a:prstGeom prst="rect">
            <a:avLst/>
          </a:prstGeom>
        </p:spPr>
      </p:pic>
    </p:spTree>
    <p:extLst>
      <p:ext uri="{BB962C8B-B14F-4D97-AF65-F5344CB8AC3E}">
        <p14:creationId xmlns:p14="http://schemas.microsoft.com/office/powerpoint/2010/main" val="297585824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372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Agenda">
    <p:bg>
      <p:bgPr>
        <a:solidFill>
          <a:srgbClr val="19233E"/>
        </a:solidFill>
        <a:effectLst/>
      </p:bgPr>
    </p:bg>
    <p:spTree>
      <p:nvGrpSpPr>
        <p:cNvPr id="1" name=""/>
        <p:cNvGrpSpPr/>
        <p:nvPr/>
      </p:nvGrpSpPr>
      <p:grpSpPr>
        <a:xfrm>
          <a:off x="0" y="0"/>
          <a:ext cx="0" cy="0"/>
          <a:chOff x="0" y="0"/>
          <a:chExt cx="0" cy="0"/>
        </a:xfrm>
      </p:grpSpPr>
      <p:grpSp>
        <p:nvGrpSpPr>
          <p:cNvPr id="23" name="Group 4">
            <a:extLst>
              <a:ext uri="{FF2B5EF4-FFF2-40B4-BE49-F238E27FC236}">
                <a16:creationId xmlns:a16="http://schemas.microsoft.com/office/drawing/2014/main" id="{6F608F73-741F-6946-B641-D8427799D994}"/>
              </a:ext>
            </a:extLst>
          </p:cNvPr>
          <p:cNvGrpSpPr>
            <a:grpSpLocks noChangeAspect="1"/>
          </p:cNvGrpSpPr>
          <p:nvPr userDrawn="1"/>
        </p:nvGrpSpPr>
        <p:grpSpPr bwMode="auto">
          <a:xfrm>
            <a:off x="9307116" y="6124027"/>
            <a:ext cx="331233" cy="430903"/>
            <a:chOff x="1841" y="2"/>
            <a:chExt cx="4000" cy="4318"/>
          </a:xfrm>
          <a:solidFill>
            <a:schemeClr val="bg1"/>
          </a:solidFill>
        </p:grpSpPr>
        <p:sp>
          <p:nvSpPr>
            <p:cNvPr id="24" name="Freeform 5">
              <a:extLst>
                <a:ext uri="{FF2B5EF4-FFF2-40B4-BE49-F238E27FC236}">
                  <a16:creationId xmlns:a16="http://schemas.microsoft.com/office/drawing/2014/main" id="{EEF63556-136D-FA42-BB5B-3B1E035D183A}"/>
                </a:ext>
              </a:extLst>
            </p:cNvPr>
            <p:cNvSpPr>
              <a:spLocks noEditPoints="1"/>
            </p:cNvSpPr>
            <p:nvPr/>
          </p:nvSpPr>
          <p:spPr bwMode="auto">
            <a:xfrm>
              <a:off x="1972" y="2556"/>
              <a:ext cx="3779" cy="1764"/>
            </a:xfrm>
            <a:custGeom>
              <a:avLst/>
              <a:gdLst>
                <a:gd name="T0" fmla="*/ 1845 w 2181"/>
                <a:gd name="T1" fmla="*/ 700 h 1019"/>
                <a:gd name="T2" fmla="*/ 2181 w 2181"/>
                <a:gd name="T3" fmla="*/ 15 h 1019"/>
                <a:gd name="T4" fmla="*/ 1814 w 2181"/>
                <a:gd name="T5" fmla="*/ 15 h 1019"/>
                <a:gd name="T6" fmla="*/ 1459 w 2181"/>
                <a:gd name="T7" fmla="*/ 15 h 1019"/>
                <a:gd name="T8" fmla="*/ 1634 w 2181"/>
                <a:gd name="T9" fmla="*/ 700 h 1019"/>
                <a:gd name="T10" fmla="*/ 701 w 2181"/>
                <a:gd name="T11" fmla="*/ 700 h 1019"/>
                <a:gd name="T12" fmla="*/ 547 w 2181"/>
                <a:gd name="T13" fmla="*/ 453 h 1019"/>
                <a:gd name="T14" fmla="*/ 16 w 2181"/>
                <a:gd name="T15" fmla="*/ 700 h 1019"/>
                <a:gd name="T16" fmla="*/ 108 w 2181"/>
                <a:gd name="T17" fmla="*/ 929 h 1019"/>
                <a:gd name="T18" fmla="*/ 111 w 2181"/>
                <a:gd name="T19" fmla="*/ 985 h 1019"/>
                <a:gd name="T20" fmla="*/ 108 w 2181"/>
                <a:gd name="T21" fmla="*/ 834 h 1019"/>
                <a:gd name="T22" fmla="*/ 109 w 2181"/>
                <a:gd name="T23" fmla="*/ 800 h 1019"/>
                <a:gd name="T24" fmla="*/ 110 w 2181"/>
                <a:gd name="T25" fmla="*/ 1019 h 1019"/>
                <a:gd name="T26" fmla="*/ 108 w 2181"/>
                <a:gd name="T27" fmla="*/ 897 h 1019"/>
                <a:gd name="T28" fmla="*/ 221 w 2181"/>
                <a:gd name="T29" fmla="*/ 909 h 1019"/>
                <a:gd name="T30" fmla="*/ 442 w 2181"/>
                <a:gd name="T31" fmla="*/ 909 h 1019"/>
                <a:gd name="T32" fmla="*/ 403 w 2181"/>
                <a:gd name="T33" fmla="*/ 910 h 1019"/>
                <a:gd name="T34" fmla="*/ 260 w 2181"/>
                <a:gd name="T35" fmla="*/ 909 h 1019"/>
                <a:gd name="T36" fmla="*/ 403 w 2181"/>
                <a:gd name="T37" fmla="*/ 910 h 1019"/>
                <a:gd name="T38" fmla="*/ 440 w 2181"/>
                <a:gd name="T39" fmla="*/ 803 h 1019"/>
                <a:gd name="T40" fmla="*/ 649 w 2181"/>
                <a:gd name="T41" fmla="*/ 803 h 1019"/>
                <a:gd name="T42" fmla="*/ 711 w 2181"/>
                <a:gd name="T43" fmla="*/ 925 h 1019"/>
                <a:gd name="T44" fmla="*/ 711 w 2181"/>
                <a:gd name="T45" fmla="*/ 892 h 1019"/>
                <a:gd name="T46" fmla="*/ 831 w 2181"/>
                <a:gd name="T47" fmla="*/ 803 h 1019"/>
                <a:gd name="T48" fmla="*/ 833 w 2181"/>
                <a:gd name="T49" fmla="*/ 1015 h 1019"/>
                <a:gd name="T50" fmla="*/ 711 w 2181"/>
                <a:gd name="T51" fmla="*/ 925 h 1019"/>
                <a:gd name="T52" fmla="*/ 1024 w 2181"/>
                <a:gd name="T53" fmla="*/ 825 h 1019"/>
                <a:gd name="T54" fmla="*/ 869 w 2181"/>
                <a:gd name="T55" fmla="*/ 1015 h 1019"/>
                <a:gd name="T56" fmla="*/ 952 w 2181"/>
                <a:gd name="T57" fmla="*/ 942 h 1019"/>
                <a:gd name="T58" fmla="*/ 991 w 2181"/>
                <a:gd name="T59" fmla="*/ 935 h 1019"/>
                <a:gd name="T60" fmla="*/ 906 w 2181"/>
                <a:gd name="T61" fmla="*/ 837 h 1019"/>
                <a:gd name="T62" fmla="*/ 1004 w 2181"/>
                <a:gd name="T63" fmla="*/ 873 h 1019"/>
                <a:gd name="T64" fmla="*/ 1223 w 2181"/>
                <a:gd name="T65" fmla="*/ 950 h 1019"/>
                <a:gd name="T66" fmla="*/ 1075 w 2181"/>
                <a:gd name="T67" fmla="*/ 1015 h 1019"/>
                <a:gd name="T68" fmla="*/ 1228 w 2181"/>
                <a:gd name="T69" fmla="*/ 1015 h 1019"/>
                <a:gd name="T70" fmla="*/ 1223 w 2181"/>
                <a:gd name="T71" fmla="*/ 803 h 1019"/>
                <a:gd name="T72" fmla="*/ 1337 w 2181"/>
                <a:gd name="T73" fmla="*/ 803 h 1019"/>
                <a:gd name="T74" fmla="*/ 1334 w 2181"/>
                <a:gd name="T75" fmla="*/ 1015 h 1019"/>
                <a:gd name="T76" fmla="*/ 1401 w 2181"/>
                <a:gd name="T77" fmla="*/ 963 h 1019"/>
                <a:gd name="T78" fmla="*/ 1505 w 2181"/>
                <a:gd name="T79" fmla="*/ 1015 h 1019"/>
                <a:gd name="T80" fmla="*/ 1401 w 2181"/>
                <a:gd name="T81" fmla="*/ 904 h 1019"/>
                <a:gd name="T82" fmla="*/ 1684 w 2181"/>
                <a:gd name="T83" fmla="*/ 892 h 1019"/>
                <a:gd name="T84" fmla="*/ 1698 w 2181"/>
                <a:gd name="T85" fmla="*/ 837 h 1019"/>
                <a:gd name="T86" fmla="*/ 1541 w 2181"/>
                <a:gd name="T87" fmla="*/ 1015 h 1019"/>
                <a:gd name="T88" fmla="*/ 1578 w 2181"/>
                <a:gd name="T89" fmla="*/ 982 h 1019"/>
                <a:gd name="T90" fmla="*/ 1771 w 2181"/>
                <a:gd name="T91" fmla="*/ 803 h 1019"/>
                <a:gd name="T92" fmla="*/ 1773 w 2181"/>
                <a:gd name="T93" fmla="*/ 1015 h 1019"/>
                <a:gd name="T94" fmla="*/ 1921 w 2181"/>
                <a:gd name="T95" fmla="*/ 1015 h 1019"/>
                <a:gd name="T96" fmla="*/ 1884 w 2181"/>
                <a:gd name="T97" fmla="*/ 950 h 1019"/>
                <a:gd name="T98" fmla="*/ 2018 w 2181"/>
                <a:gd name="T99" fmla="*/ 1015 h 1019"/>
                <a:gd name="T100" fmla="*/ 2122 w 2181"/>
                <a:gd name="T101" fmla="*/ 838 h 1019"/>
                <a:gd name="T102" fmla="*/ 1950 w 2181"/>
                <a:gd name="T103" fmla="*/ 838 h 1019"/>
                <a:gd name="T104" fmla="*/ 923 w 2181"/>
                <a:gd name="T105" fmla="*/ 196 h 1019"/>
                <a:gd name="T106" fmla="*/ 1272 w 2181"/>
                <a:gd name="T107" fmla="*/ 89 h 1019"/>
                <a:gd name="T108" fmla="*/ 771 w 2181"/>
                <a:gd name="T109" fmla="*/ 212 h 1019"/>
                <a:gd name="T110" fmla="*/ 1141 w 2181"/>
                <a:gd name="T111" fmla="*/ 515 h 1019"/>
                <a:gd name="T112" fmla="*/ 743 w 2181"/>
                <a:gd name="T113" fmla="*/ 605 h 1019"/>
                <a:gd name="T114" fmla="*/ 1293 w 2181"/>
                <a:gd name="T115" fmla="*/ 498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81" h="1019">
                  <a:moveTo>
                    <a:pt x="1634" y="700"/>
                  </a:moveTo>
                  <a:cubicBezTo>
                    <a:pt x="1739" y="267"/>
                    <a:pt x="1739" y="267"/>
                    <a:pt x="1739" y="267"/>
                  </a:cubicBezTo>
                  <a:cubicBezTo>
                    <a:pt x="1845" y="700"/>
                    <a:pt x="1845" y="700"/>
                    <a:pt x="1845" y="700"/>
                  </a:cubicBezTo>
                  <a:cubicBezTo>
                    <a:pt x="2000" y="700"/>
                    <a:pt x="2000" y="700"/>
                    <a:pt x="2000" y="700"/>
                  </a:cubicBezTo>
                  <a:cubicBezTo>
                    <a:pt x="2002" y="694"/>
                    <a:pt x="2002" y="694"/>
                    <a:pt x="2002" y="694"/>
                  </a:cubicBezTo>
                  <a:cubicBezTo>
                    <a:pt x="2181" y="15"/>
                    <a:pt x="2181" y="15"/>
                    <a:pt x="2181" y="15"/>
                  </a:cubicBezTo>
                  <a:cubicBezTo>
                    <a:pt x="2023" y="15"/>
                    <a:pt x="2023" y="15"/>
                    <a:pt x="2023" y="15"/>
                  </a:cubicBezTo>
                  <a:cubicBezTo>
                    <a:pt x="1921" y="454"/>
                    <a:pt x="1921" y="454"/>
                    <a:pt x="1921" y="454"/>
                  </a:cubicBezTo>
                  <a:cubicBezTo>
                    <a:pt x="1814" y="15"/>
                    <a:pt x="1814" y="15"/>
                    <a:pt x="1814" y="15"/>
                  </a:cubicBezTo>
                  <a:cubicBezTo>
                    <a:pt x="1666" y="15"/>
                    <a:pt x="1666" y="15"/>
                    <a:pt x="1666" y="15"/>
                  </a:cubicBezTo>
                  <a:cubicBezTo>
                    <a:pt x="1558" y="449"/>
                    <a:pt x="1558" y="449"/>
                    <a:pt x="1558" y="449"/>
                  </a:cubicBezTo>
                  <a:cubicBezTo>
                    <a:pt x="1459" y="15"/>
                    <a:pt x="1459" y="15"/>
                    <a:pt x="1459" y="15"/>
                  </a:cubicBezTo>
                  <a:cubicBezTo>
                    <a:pt x="1298" y="15"/>
                    <a:pt x="1298" y="15"/>
                    <a:pt x="1298" y="15"/>
                  </a:cubicBezTo>
                  <a:cubicBezTo>
                    <a:pt x="1476" y="700"/>
                    <a:pt x="1476" y="700"/>
                    <a:pt x="1476" y="700"/>
                  </a:cubicBezTo>
                  <a:lnTo>
                    <a:pt x="1634" y="700"/>
                  </a:lnTo>
                  <a:close/>
                  <a:moveTo>
                    <a:pt x="170" y="263"/>
                  </a:moveTo>
                  <a:cubicBezTo>
                    <a:pt x="542" y="700"/>
                    <a:pt x="542" y="700"/>
                    <a:pt x="542" y="700"/>
                  </a:cubicBezTo>
                  <a:cubicBezTo>
                    <a:pt x="701" y="700"/>
                    <a:pt x="701" y="700"/>
                    <a:pt x="701" y="700"/>
                  </a:cubicBezTo>
                  <a:cubicBezTo>
                    <a:pt x="701" y="15"/>
                    <a:pt x="701" y="15"/>
                    <a:pt x="701" y="15"/>
                  </a:cubicBezTo>
                  <a:cubicBezTo>
                    <a:pt x="547" y="15"/>
                    <a:pt x="547" y="15"/>
                    <a:pt x="547" y="15"/>
                  </a:cubicBezTo>
                  <a:cubicBezTo>
                    <a:pt x="547" y="453"/>
                    <a:pt x="547" y="453"/>
                    <a:pt x="547" y="453"/>
                  </a:cubicBezTo>
                  <a:cubicBezTo>
                    <a:pt x="174" y="15"/>
                    <a:pt x="174" y="15"/>
                    <a:pt x="174" y="15"/>
                  </a:cubicBezTo>
                  <a:cubicBezTo>
                    <a:pt x="16" y="15"/>
                    <a:pt x="16" y="15"/>
                    <a:pt x="16" y="15"/>
                  </a:cubicBezTo>
                  <a:cubicBezTo>
                    <a:pt x="16" y="700"/>
                    <a:pt x="16" y="700"/>
                    <a:pt x="16" y="700"/>
                  </a:cubicBezTo>
                  <a:cubicBezTo>
                    <a:pt x="170" y="700"/>
                    <a:pt x="170" y="700"/>
                    <a:pt x="170" y="700"/>
                  </a:cubicBezTo>
                  <a:lnTo>
                    <a:pt x="170" y="263"/>
                  </a:lnTo>
                  <a:close/>
                  <a:moveTo>
                    <a:pt x="108" y="929"/>
                  </a:moveTo>
                  <a:cubicBezTo>
                    <a:pt x="162" y="929"/>
                    <a:pt x="162" y="929"/>
                    <a:pt x="162" y="929"/>
                  </a:cubicBezTo>
                  <a:cubicBezTo>
                    <a:pt x="162" y="969"/>
                    <a:pt x="162" y="969"/>
                    <a:pt x="162" y="969"/>
                  </a:cubicBezTo>
                  <a:cubicBezTo>
                    <a:pt x="149" y="979"/>
                    <a:pt x="131" y="985"/>
                    <a:pt x="111" y="985"/>
                  </a:cubicBezTo>
                  <a:cubicBezTo>
                    <a:pt x="68" y="985"/>
                    <a:pt x="39" y="953"/>
                    <a:pt x="39" y="909"/>
                  </a:cubicBezTo>
                  <a:cubicBezTo>
                    <a:pt x="39" y="909"/>
                    <a:pt x="39" y="909"/>
                    <a:pt x="39" y="909"/>
                  </a:cubicBezTo>
                  <a:cubicBezTo>
                    <a:pt x="39" y="868"/>
                    <a:pt x="69" y="834"/>
                    <a:pt x="108" y="834"/>
                  </a:cubicBezTo>
                  <a:cubicBezTo>
                    <a:pt x="135" y="834"/>
                    <a:pt x="151" y="843"/>
                    <a:pt x="167" y="857"/>
                  </a:cubicBezTo>
                  <a:cubicBezTo>
                    <a:pt x="191" y="829"/>
                    <a:pt x="191" y="829"/>
                    <a:pt x="191" y="829"/>
                  </a:cubicBezTo>
                  <a:cubicBezTo>
                    <a:pt x="169" y="810"/>
                    <a:pt x="146" y="800"/>
                    <a:pt x="109" y="800"/>
                  </a:cubicBezTo>
                  <a:cubicBezTo>
                    <a:pt x="45" y="800"/>
                    <a:pt x="0" y="850"/>
                    <a:pt x="0" y="909"/>
                  </a:cubicBezTo>
                  <a:cubicBezTo>
                    <a:pt x="0" y="910"/>
                    <a:pt x="0" y="910"/>
                    <a:pt x="0" y="910"/>
                  </a:cubicBezTo>
                  <a:cubicBezTo>
                    <a:pt x="0" y="972"/>
                    <a:pt x="44" y="1019"/>
                    <a:pt x="110" y="1019"/>
                  </a:cubicBezTo>
                  <a:cubicBezTo>
                    <a:pt x="148" y="1019"/>
                    <a:pt x="177" y="1004"/>
                    <a:pt x="198" y="986"/>
                  </a:cubicBezTo>
                  <a:cubicBezTo>
                    <a:pt x="198" y="897"/>
                    <a:pt x="198" y="897"/>
                    <a:pt x="198" y="897"/>
                  </a:cubicBezTo>
                  <a:cubicBezTo>
                    <a:pt x="108" y="897"/>
                    <a:pt x="108" y="897"/>
                    <a:pt x="108" y="897"/>
                  </a:cubicBezTo>
                  <a:lnTo>
                    <a:pt x="108" y="929"/>
                  </a:lnTo>
                  <a:close/>
                  <a:moveTo>
                    <a:pt x="332" y="800"/>
                  </a:moveTo>
                  <a:cubicBezTo>
                    <a:pt x="267" y="800"/>
                    <a:pt x="221" y="850"/>
                    <a:pt x="221" y="909"/>
                  </a:cubicBezTo>
                  <a:cubicBezTo>
                    <a:pt x="221" y="910"/>
                    <a:pt x="221" y="910"/>
                    <a:pt x="221" y="910"/>
                  </a:cubicBezTo>
                  <a:cubicBezTo>
                    <a:pt x="221" y="970"/>
                    <a:pt x="266" y="1019"/>
                    <a:pt x="331" y="1019"/>
                  </a:cubicBezTo>
                  <a:cubicBezTo>
                    <a:pt x="396" y="1019"/>
                    <a:pt x="442" y="969"/>
                    <a:pt x="442" y="909"/>
                  </a:cubicBezTo>
                  <a:cubicBezTo>
                    <a:pt x="442" y="909"/>
                    <a:pt x="442" y="909"/>
                    <a:pt x="442" y="909"/>
                  </a:cubicBezTo>
                  <a:cubicBezTo>
                    <a:pt x="442" y="849"/>
                    <a:pt x="397" y="800"/>
                    <a:pt x="332" y="800"/>
                  </a:cubicBezTo>
                  <a:close/>
                  <a:moveTo>
                    <a:pt x="403" y="910"/>
                  </a:moveTo>
                  <a:cubicBezTo>
                    <a:pt x="403" y="951"/>
                    <a:pt x="374" y="985"/>
                    <a:pt x="332" y="985"/>
                  </a:cubicBezTo>
                  <a:cubicBezTo>
                    <a:pt x="290" y="985"/>
                    <a:pt x="260" y="950"/>
                    <a:pt x="260" y="909"/>
                  </a:cubicBezTo>
                  <a:cubicBezTo>
                    <a:pt x="260" y="909"/>
                    <a:pt x="260" y="909"/>
                    <a:pt x="260" y="909"/>
                  </a:cubicBezTo>
                  <a:cubicBezTo>
                    <a:pt x="260" y="867"/>
                    <a:pt x="289" y="834"/>
                    <a:pt x="331" y="834"/>
                  </a:cubicBezTo>
                  <a:cubicBezTo>
                    <a:pt x="373" y="834"/>
                    <a:pt x="403" y="868"/>
                    <a:pt x="403" y="909"/>
                  </a:cubicBezTo>
                  <a:lnTo>
                    <a:pt x="403" y="910"/>
                  </a:lnTo>
                  <a:close/>
                  <a:moveTo>
                    <a:pt x="545" y="966"/>
                  </a:moveTo>
                  <a:cubicBezTo>
                    <a:pt x="481" y="803"/>
                    <a:pt x="481" y="803"/>
                    <a:pt x="481" y="803"/>
                  </a:cubicBezTo>
                  <a:cubicBezTo>
                    <a:pt x="440" y="803"/>
                    <a:pt x="440" y="803"/>
                    <a:pt x="440" y="803"/>
                  </a:cubicBezTo>
                  <a:cubicBezTo>
                    <a:pt x="528" y="1017"/>
                    <a:pt x="528" y="1017"/>
                    <a:pt x="528" y="1017"/>
                  </a:cubicBezTo>
                  <a:cubicBezTo>
                    <a:pt x="560" y="1017"/>
                    <a:pt x="560" y="1017"/>
                    <a:pt x="560" y="1017"/>
                  </a:cubicBezTo>
                  <a:cubicBezTo>
                    <a:pt x="649" y="803"/>
                    <a:pt x="649" y="803"/>
                    <a:pt x="649" y="803"/>
                  </a:cubicBezTo>
                  <a:cubicBezTo>
                    <a:pt x="608" y="803"/>
                    <a:pt x="608" y="803"/>
                    <a:pt x="608" y="803"/>
                  </a:cubicBezTo>
                  <a:lnTo>
                    <a:pt x="545" y="966"/>
                  </a:lnTo>
                  <a:close/>
                  <a:moveTo>
                    <a:pt x="711" y="925"/>
                  </a:moveTo>
                  <a:cubicBezTo>
                    <a:pt x="817" y="925"/>
                    <a:pt x="817" y="925"/>
                    <a:pt x="817" y="925"/>
                  </a:cubicBezTo>
                  <a:cubicBezTo>
                    <a:pt x="817" y="892"/>
                    <a:pt x="817" y="892"/>
                    <a:pt x="817" y="892"/>
                  </a:cubicBezTo>
                  <a:cubicBezTo>
                    <a:pt x="711" y="892"/>
                    <a:pt x="711" y="892"/>
                    <a:pt x="711" y="892"/>
                  </a:cubicBezTo>
                  <a:cubicBezTo>
                    <a:pt x="711" y="837"/>
                    <a:pt x="711" y="837"/>
                    <a:pt x="711" y="837"/>
                  </a:cubicBezTo>
                  <a:cubicBezTo>
                    <a:pt x="831" y="837"/>
                    <a:pt x="831" y="837"/>
                    <a:pt x="831" y="837"/>
                  </a:cubicBezTo>
                  <a:cubicBezTo>
                    <a:pt x="831" y="803"/>
                    <a:pt x="831" y="803"/>
                    <a:pt x="831" y="803"/>
                  </a:cubicBezTo>
                  <a:cubicBezTo>
                    <a:pt x="674" y="803"/>
                    <a:pt x="674" y="803"/>
                    <a:pt x="674" y="803"/>
                  </a:cubicBezTo>
                  <a:cubicBezTo>
                    <a:pt x="674" y="1015"/>
                    <a:pt x="674" y="1015"/>
                    <a:pt x="674" y="1015"/>
                  </a:cubicBezTo>
                  <a:cubicBezTo>
                    <a:pt x="833" y="1015"/>
                    <a:pt x="833" y="1015"/>
                    <a:pt x="833" y="1015"/>
                  </a:cubicBezTo>
                  <a:cubicBezTo>
                    <a:pt x="833" y="982"/>
                    <a:pt x="833" y="982"/>
                    <a:pt x="833" y="982"/>
                  </a:cubicBezTo>
                  <a:cubicBezTo>
                    <a:pt x="711" y="982"/>
                    <a:pt x="711" y="982"/>
                    <a:pt x="711" y="982"/>
                  </a:cubicBezTo>
                  <a:lnTo>
                    <a:pt x="711" y="925"/>
                  </a:lnTo>
                  <a:close/>
                  <a:moveTo>
                    <a:pt x="1042" y="871"/>
                  </a:moveTo>
                  <a:cubicBezTo>
                    <a:pt x="1042" y="870"/>
                    <a:pt x="1042" y="870"/>
                    <a:pt x="1042" y="870"/>
                  </a:cubicBezTo>
                  <a:cubicBezTo>
                    <a:pt x="1042" y="852"/>
                    <a:pt x="1035" y="836"/>
                    <a:pt x="1024" y="825"/>
                  </a:cubicBezTo>
                  <a:cubicBezTo>
                    <a:pt x="1011" y="811"/>
                    <a:pt x="990" y="803"/>
                    <a:pt x="963" y="803"/>
                  </a:cubicBezTo>
                  <a:cubicBezTo>
                    <a:pt x="869" y="803"/>
                    <a:pt x="869" y="803"/>
                    <a:pt x="869" y="803"/>
                  </a:cubicBezTo>
                  <a:cubicBezTo>
                    <a:pt x="869" y="1015"/>
                    <a:pt x="869" y="1015"/>
                    <a:pt x="869" y="1015"/>
                  </a:cubicBezTo>
                  <a:cubicBezTo>
                    <a:pt x="906" y="1015"/>
                    <a:pt x="906" y="1015"/>
                    <a:pt x="906" y="1015"/>
                  </a:cubicBezTo>
                  <a:cubicBezTo>
                    <a:pt x="906" y="942"/>
                    <a:pt x="906" y="942"/>
                    <a:pt x="906" y="942"/>
                  </a:cubicBezTo>
                  <a:cubicBezTo>
                    <a:pt x="952" y="942"/>
                    <a:pt x="952" y="942"/>
                    <a:pt x="952" y="942"/>
                  </a:cubicBezTo>
                  <a:cubicBezTo>
                    <a:pt x="1005" y="1015"/>
                    <a:pt x="1005" y="1015"/>
                    <a:pt x="1005" y="1015"/>
                  </a:cubicBezTo>
                  <a:cubicBezTo>
                    <a:pt x="1048" y="1015"/>
                    <a:pt x="1048" y="1015"/>
                    <a:pt x="1048" y="1015"/>
                  </a:cubicBezTo>
                  <a:cubicBezTo>
                    <a:pt x="991" y="935"/>
                    <a:pt x="991" y="935"/>
                    <a:pt x="991" y="935"/>
                  </a:cubicBezTo>
                  <a:cubicBezTo>
                    <a:pt x="1021" y="927"/>
                    <a:pt x="1042" y="906"/>
                    <a:pt x="1042" y="871"/>
                  </a:cubicBezTo>
                  <a:close/>
                  <a:moveTo>
                    <a:pt x="906" y="908"/>
                  </a:moveTo>
                  <a:cubicBezTo>
                    <a:pt x="906" y="837"/>
                    <a:pt x="906" y="837"/>
                    <a:pt x="906" y="837"/>
                  </a:cubicBezTo>
                  <a:cubicBezTo>
                    <a:pt x="960" y="837"/>
                    <a:pt x="960" y="837"/>
                    <a:pt x="960" y="837"/>
                  </a:cubicBezTo>
                  <a:cubicBezTo>
                    <a:pt x="988" y="837"/>
                    <a:pt x="1004" y="850"/>
                    <a:pt x="1004" y="872"/>
                  </a:cubicBezTo>
                  <a:cubicBezTo>
                    <a:pt x="1004" y="873"/>
                    <a:pt x="1004" y="873"/>
                    <a:pt x="1004" y="873"/>
                  </a:cubicBezTo>
                  <a:cubicBezTo>
                    <a:pt x="1004" y="894"/>
                    <a:pt x="987" y="908"/>
                    <a:pt x="960" y="908"/>
                  </a:cubicBezTo>
                  <a:lnTo>
                    <a:pt x="906" y="908"/>
                  </a:lnTo>
                  <a:close/>
                  <a:moveTo>
                    <a:pt x="1223" y="950"/>
                  </a:moveTo>
                  <a:cubicBezTo>
                    <a:pt x="1109" y="803"/>
                    <a:pt x="1109" y="803"/>
                    <a:pt x="1109" y="803"/>
                  </a:cubicBezTo>
                  <a:cubicBezTo>
                    <a:pt x="1075" y="803"/>
                    <a:pt x="1075" y="803"/>
                    <a:pt x="1075" y="803"/>
                  </a:cubicBezTo>
                  <a:cubicBezTo>
                    <a:pt x="1075" y="1015"/>
                    <a:pt x="1075" y="1015"/>
                    <a:pt x="1075" y="1015"/>
                  </a:cubicBezTo>
                  <a:cubicBezTo>
                    <a:pt x="1111" y="1015"/>
                    <a:pt x="1111" y="1015"/>
                    <a:pt x="1111" y="1015"/>
                  </a:cubicBezTo>
                  <a:cubicBezTo>
                    <a:pt x="1111" y="864"/>
                    <a:pt x="1111" y="864"/>
                    <a:pt x="1111" y="864"/>
                  </a:cubicBezTo>
                  <a:cubicBezTo>
                    <a:pt x="1228" y="1015"/>
                    <a:pt x="1228" y="1015"/>
                    <a:pt x="1228" y="1015"/>
                  </a:cubicBezTo>
                  <a:cubicBezTo>
                    <a:pt x="1259" y="1015"/>
                    <a:pt x="1259" y="1015"/>
                    <a:pt x="1259" y="1015"/>
                  </a:cubicBezTo>
                  <a:cubicBezTo>
                    <a:pt x="1259" y="803"/>
                    <a:pt x="1259" y="803"/>
                    <a:pt x="1259" y="803"/>
                  </a:cubicBezTo>
                  <a:cubicBezTo>
                    <a:pt x="1223" y="803"/>
                    <a:pt x="1223" y="803"/>
                    <a:pt x="1223" y="803"/>
                  </a:cubicBezTo>
                  <a:lnTo>
                    <a:pt x="1223" y="950"/>
                  </a:lnTo>
                  <a:close/>
                  <a:moveTo>
                    <a:pt x="1401" y="904"/>
                  </a:moveTo>
                  <a:cubicBezTo>
                    <a:pt x="1337" y="803"/>
                    <a:pt x="1337" y="803"/>
                    <a:pt x="1337" y="803"/>
                  </a:cubicBezTo>
                  <a:cubicBezTo>
                    <a:pt x="1297" y="803"/>
                    <a:pt x="1297" y="803"/>
                    <a:pt x="1297" y="803"/>
                  </a:cubicBezTo>
                  <a:cubicBezTo>
                    <a:pt x="1297" y="1015"/>
                    <a:pt x="1297" y="1015"/>
                    <a:pt x="1297" y="1015"/>
                  </a:cubicBezTo>
                  <a:cubicBezTo>
                    <a:pt x="1334" y="1015"/>
                    <a:pt x="1334" y="1015"/>
                    <a:pt x="1334" y="1015"/>
                  </a:cubicBezTo>
                  <a:cubicBezTo>
                    <a:pt x="1334" y="864"/>
                    <a:pt x="1334" y="864"/>
                    <a:pt x="1334" y="864"/>
                  </a:cubicBezTo>
                  <a:cubicBezTo>
                    <a:pt x="1400" y="963"/>
                    <a:pt x="1400" y="963"/>
                    <a:pt x="1400" y="963"/>
                  </a:cubicBezTo>
                  <a:cubicBezTo>
                    <a:pt x="1401" y="963"/>
                    <a:pt x="1401" y="963"/>
                    <a:pt x="1401" y="963"/>
                  </a:cubicBezTo>
                  <a:cubicBezTo>
                    <a:pt x="1468" y="863"/>
                    <a:pt x="1468" y="863"/>
                    <a:pt x="1468" y="863"/>
                  </a:cubicBezTo>
                  <a:cubicBezTo>
                    <a:pt x="1468" y="1015"/>
                    <a:pt x="1468" y="1015"/>
                    <a:pt x="1468" y="1015"/>
                  </a:cubicBezTo>
                  <a:cubicBezTo>
                    <a:pt x="1505" y="1015"/>
                    <a:pt x="1505" y="1015"/>
                    <a:pt x="1505" y="1015"/>
                  </a:cubicBezTo>
                  <a:cubicBezTo>
                    <a:pt x="1505" y="803"/>
                    <a:pt x="1505" y="803"/>
                    <a:pt x="1505" y="803"/>
                  </a:cubicBezTo>
                  <a:cubicBezTo>
                    <a:pt x="1466" y="803"/>
                    <a:pt x="1466" y="803"/>
                    <a:pt x="1466" y="803"/>
                  </a:cubicBezTo>
                  <a:lnTo>
                    <a:pt x="1401" y="904"/>
                  </a:lnTo>
                  <a:close/>
                  <a:moveTo>
                    <a:pt x="1578" y="925"/>
                  </a:moveTo>
                  <a:cubicBezTo>
                    <a:pt x="1684" y="925"/>
                    <a:pt x="1684" y="925"/>
                    <a:pt x="1684" y="925"/>
                  </a:cubicBezTo>
                  <a:cubicBezTo>
                    <a:pt x="1684" y="892"/>
                    <a:pt x="1684" y="892"/>
                    <a:pt x="1684" y="892"/>
                  </a:cubicBezTo>
                  <a:cubicBezTo>
                    <a:pt x="1578" y="892"/>
                    <a:pt x="1578" y="892"/>
                    <a:pt x="1578" y="892"/>
                  </a:cubicBezTo>
                  <a:cubicBezTo>
                    <a:pt x="1578" y="837"/>
                    <a:pt x="1578" y="837"/>
                    <a:pt x="1578" y="837"/>
                  </a:cubicBezTo>
                  <a:cubicBezTo>
                    <a:pt x="1698" y="837"/>
                    <a:pt x="1698" y="837"/>
                    <a:pt x="1698" y="837"/>
                  </a:cubicBezTo>
                  <a:cubicBezTo>
                    <a:pt x="1698" y="803"/>
                    <a:pt x="1698" y="803"/>
                    <a:pt x="1698" y="803"/>
                  </a:cubicBezTo>
                  <a:cubicBezTo>
                    <a:pt x="1541" y="803"/>
                    <a:pt x="1541" y="803"/>
                    <a:pt x="1541" y="803"/>
                  </a:cubicBezTo>
                  <a:cubicBezTo>
                    <a:pt x="1541" y="1015"/>
                    <a:pt x="1541" y="1015"/>
                    <a:pt x="1541" y="1015"/>
                  </a:cubicBezTo>
                  <a:cubicBezTo>
                    <a:pt x="1700" y="1015"/>
                    <a:pt x="1700" y="1015"/>
                    <a:pt x="1700" y="1015"/>
                  </a:cubicBezTo>
                  <a:cubicBezTo>
                    <a:pt x="1700" y="982"/>
                    <a:pt x="1700" y="982"/>
                    <a:pt x="1700" y="982"/>
                  </a:cubicBezTo>
                  <a:cubicBezTo>
                    <a:pt x="1578" y="982"/>
                    <a:pt x="1578" y="982"/>
                    <a:pt x="1578" y="982"/>
                  </a:cubicBezTo>
                  <a:lnTo>
                    <a:pt x="1578" y="925"/>
                  </a:lnTo>
                  <a:close/>
                  <a:moveTo>
                    <a:pt x="1884" y="950"/>
                  </a:moveTo>
                  <a:cubicBezTo>
                    <a:pt x="1771" y="803"/>
                    <a:pt x="1771" y="803"/>
                    <a:pt x="1771" y="803"/>
                  </a:cubicBezTo>
                  <a:cubicBezTo>
                    <a:pt x="1736" y="803"/>
                    <a:pt x="1736" y="803"/>
                    <a:pt x="1736" y="803"/>
                  </a:cubicBezTo>
                  <a:cubicBezTo>
                    <a:pt x="1736" y="1015"/>
                    <a:pt x="1736" y="1015"/>
                    <a:pt x="1736" y="1015"/>
                  </a:cubicBezTo>
                  <a:cubicBezTo>
                    <a:pt x="1773" y="1015"/>
                    <a:pt x="1773" y="1015"/>
                    <a:pt x="1773" y="1015"/>
                  </a:cubicBezTo>
                  <a:cubicBezTo>
                    <a:pt x="1773" y="864"/>
                    <a:pt x="1773" y="864"/>
                    <a:pt x="1773" y="864"/>
                  </a:cubicBezTo>
                  <a:cubicBezTo>
                    <a:pt x="1890" y="1015"/>
                    <a:pt x="1890" y="1015"/>
                    <a:pt x="1890" y="1015"/>
                  </a:cubicBezTo>
                  <a:cubicBezTo>
                    <a:pt x="1921" y="1015"/>
                    <a:pt x="1921" y="1015"/>
                    <a:pt x="1921" y="1015"/>
                  </a:cubicBezTo>
                  <a:cubicBezTo>
                    <a:pt x="1921" y="803"/>
                    <a:pt x="1921" y="803"/>
                    <a:pt x="1921" y="803"/>
                  </a:cubicBezTo>
                  <a:cubicBezTo>
                    <a:pt x="1884" y="803"/>
                    <a:pt x="1884" y="803"/>
                    <a:pt x="1884" y="803"/>
                  </a:cubicBezTo>
                  <a:lnTo>
                    <a:pt x="1884" y="950"/>
                  </a:lnTo>
                  <a:close/>
                  <a:moveTo>
                    <a:pt x="1950" y="838"/>
                  </a:moveTo>
                  <a:cubicBezTo>
                    <a:pt x="2018" y="838"/>
                    <a:pt x="2018" y="838"/>
                    <a:pt x="2018" y="838"/>
                  </a:cubicBezTo>
                  <a:cubicBezTo>
                    <a:pt x="2018" y="1015"/>
                    <a:pt x="2018" y="1015"/>
                    <a:pt x="2018" y="1015"/>
                  </a:cubicBezTo>
                  <a:cubicBezTo>
                    <a:pt x="2055" y="1015"/>
                    <a:pt x="2055" y="1015"/>
                    <a:pt x="2055" y="1015"/>
                  </a:cubicBezTo>
                  <a:cubicBezTo>
                    <a:pt x="2055" y="838"/>
                    <a:pt x="2055" y="838"/>
                    <a:pt x="2055" y="838"/>
                  </a:cubicBezTo>
                  <a:cubicBezTo>
                    <a:pt x="2122" y="838"/>
                    <a:pt x="2122" y="838"/>
                    <a:pt x="2122" y="838"/>
                  </a:cubicBezTo>
                  <a:cubicBezTo>
                    <a:pt x="2122" y="803"/>
                    <a:pt x="2122" y="803"/>
                    <a:pt x="2122" y="803"/>
                  </a:cubicBezTo>
                  <a:cubicBezTo>
                    <a:pt x="1950" y="803"/>
                    <a:pt x="1950" y="803"/>
                    <a:pt x="1950" y="803"/>
                  </a:cubicBezTo>
                  <a:lnTo>
                    <a:pt x="1950" y="838"/>
                  </a:lnTo>
                  <a:close/>
                  <a:moveTo>
                    <a:pt x="1073" y="290"/>
                  </a:moveTo>
                  <a:cubicBezTo>
                    <a:pt x="952" y="259"/>
                    <a:pt x="923" y="244"/>
                    <a:pt x="923" y="198"/>
                  </a:cubicBezTo>
                  <a:cubicBezTo>
                    <a:pt x="923" y="196"/>
                    <a:pt x="923" y="196"/>
                    <a:pt x="923" y="196"/>
                  </a:cubicBezTo>
                  <a:cubicBezTo>
                    <a:pt x="923" y="162"/>
                    <a:pt x="953" y="136"/>
                    <a:pt x="1012" y="136"/>
                  </a:cubicBezTo>
                  <a:cubicBezTo>
                    <a:pt x="1071" y="136"/>
                    <a:pt x="1131" y="161"/>
                    <a:pt x="1193" y="204"/>
                  </a:cubicBezTo>
                  <a:cubicBezTo>
                    <a:pt x="1272" y="89"/>
                    <a:pt x="1272" y="89"/>
                    <a:pt x="1272" y="89"/>
                  </a:cubicBezTo>
                  <a:cubicBezTo>
                    <a:pt x="1202" y="32"/>
                    <a:pt x="1115" y="0"/>
                    <a:pt x="1014" y="0"/>
                  </a:cubicBezTo>
                  <a:cubicBezTo>
                    <a:pt x="872" y="0"/>
                    <a:pt x="771" y="84"/>
                    <a:pt x="771" y="210"/>
                  </a:cubicBezTo>
                  <a:cubicBezTo>
                    <a:pt x="771" y="212"/>
                    <a:pt x="771" y="212"/>
                    <a:pt x="771" y="212"/>
                  </a:cubicBezTo>
                  <a:cubicBezTo>
                    <a:pt x="771" y="350"/>
                    <a:pt x="861" y="389"/>
                    <a:pt x="1001" y="425"/>
                  </a:cubicBezTo>
                  <a:cubicBezTo>
                    <a:pt x="1118" y="455"/>
                    <a:pt x="1141" y="474"/>
                    <a:pt x="1141" y="513"/>
                  </a:cubicBezTo>
                  <a:cubicBezTo>
                    <a:pt x="1141" y="515"/>
                    <a:pt x="1141" y="515"/>
                    <a:pt x="1141" y="515"/>
                  </a:cubicBezTo>
                  <a:cubicBezTo>
                    <a:pt x="1141" y="556"/>
                    <a:pt x="1104" y="581"/>
                    <a:pt x="1041" y="581"/>
                  </a:cubicBezTo>
                  <a:cubicBezTo>
                    <a:pt x="961" y="581"/>
                    <a:pt x="896" y="548"/>
                    <a:pt x="833" y="496"/>
                  </a:cubicBezTo>
                  <a:cubicBezTo>
                    <a:pt x="743" y="605"/>
                    <a:pt x="743" y="605"/>
                    <a:pt x="743" y="605"/>
                  </a:cubicBezTo>
                  <a:cubicBezTo>
                    <a:pt x="826" y="679"/>
                    <a:pt x="933" y="716"/>
                    <a:pt x="1038" y="716"/>
                  </a:cubicBezTo>
                  <a:cubicBezTo>
                    <a:pt x="1188" y="716"/>
                    <a:pt x="1293" y="638"/>
                    <a:pt x="1293" y="500"/>
                  </a:cubicBezTo>
                  <a:cubicBezTo>
                    <a:pt x="1293" y="498"/>
                    <a:pt x="1293" y="498"/>
                    <a:pt x="1293" y="498"/>
                  </a:cubicBezTo>
                  <a:cubicBezTo>
                    <a:pt x="1293" y="377"/>
                    <a:pt x="1214" y="326"/>
                    <a:pt x="1073" y="2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463" dirty="0"/>
            </a:p>
          </p:txBody>
        </p:sp>
        <p:sp>
          <p:nvSpPr>
            <p:cNvPr id="25" name="Freeform 6">
              <a:extLst>
                <a:ext uri="{FF2B5EF4-FFF2-40B4-BE49-F238E27FC236}">
                  <a16:creationId xmlns:a16="http://schemas.microsoft.com/office/drawing/2014/main" id="{DDD716A6-8BCF-6848-84E2-A6A085F33216}"/>
                </a:ext>
              </a:extLst>
            </p:cNvPr>
            <p:cNvSpPr>
              <a:spLocks noEditPoints="1"/>
            </p:cNvSpPr>
            <p:nvPr/>
          </p:nvSpPr>
          <p:spPr bwMode="auto">
            <a:xfrm>
              <a:off x="1841" y="2"/>
              <a:ext cx="4000" cy="2416"/>
            </a:xfrm>
            <a:custGeom>
              <a:avLst/>
              <a:gdLst>
                <a:gd name="T0" fmla="*/ 675 w 2309"/>
                <a:gd name="T1" fmla="*/ 743 h 1396"/>
                <a:gd name="T2" fmla="*/ 748 w 2309"/>
                <a:gd name="T3" fmla="*/ 341 h 1396"/>
                <a:gd name="T4" fmla="*/ 472 w 2309"/>
                <a:gd name="T5" fmla="*/ 195 h 1396"/>
                <a:gd name="T6" fmla="*/ 432 w 2309"/>
                <a:gd name="T7" fmla="*/ 217 h 1396"/>
                <a:gd name="T8" fmla="*/ 541 w 2309"/>
                <a:gd name="T9" fmla="*/ 1037 h 1396"/>
                <a:gd name="T10" fmla="*/ 1264 w 2309"/>
                <a:gd name="T11" fmla="*/ 1279 h 1396"/>
                <a:gd name="T12" fmla="*/ 1555 w 2309"/>
                <a:gd name="T13" fmla="*/ 429 h 1396"/>
                <a:gd name="T14" fmla="*/ 1526 w 2309"/>
                <a:gd name="T15" fmla="*/ 389 h 1396"/>
                <a:gd name="T16" fmla="*/ 1380 w 2309"/>
                <a:gd name="T17" fmla="*/ 527 h 1396"/>
                <a:gd name="T18" fmla="*/ 1152 w 2309"/>
                <a:gd name="T19" fmla="*/ 1207 h 1396"/>
                <a:gd name="T20" fmla="*/ 1131 w 2309"/>
                <a:gd name="T21" fmla="*/ 838 h 1396"/>
                <a:gd name="T22" fmla="*/ 786 w 2309"/>
                <a:gd name="T23" fmla="*/ 389 h 1396"/>
                <a:gd name="T24" fmla="*/ 755 w 2309"/>
                <a:gd name="T25" fmla="*/ 429 h 1396"/>
                <a:gd name="T26" fmla="*/ 766 w 2309"/>
                <a:gd name="T27" fmla="*/ 1046 h 1396"/>
                <a:gd name="T28" fmla="*/ 1103 w 2309"/>
                <a:gd name="T29" fmla="*/ 1270 h 1396"/>
                <a:gd name="T30" fmla="*/ 1081 w 2309"/>
                <a:gd name="T31" fmla="*/ 1095 h 1396"/>
                <a:gd name="T32" fmla="*/ 1159 w 2309"/>
                <a:gd name="T33" fmla="*/ 766 h 1396"/>
                <a:gd name="T34" fmla="*/ 1170 w 2309"/>
                <a:gd name="T35" fmla="*/ 12 h 1396"/>
                <a:gd name="T36" fmla="*/ 1127 w 2309"/>
                <a:gd name="T37" fmla="*/ 31 h 1396"/>
                <a:gd name="T38" fmla="*/ 932 w 2309"/>
                <a:gd name="T39" fmla="*/ 453 h 1396"/>
                <a:gd name="T40" fmla="*/ 1598 w 2309"/>
                <a:gd name="T41" fmla="*/ 392 h 1396"/>
                <a:gd name="T42" fmla="*/ 1592 w 2309"/>
                <a:gd name="T43" fmla="*/ 1061 h 1396"/>
                <a:gd name="T44" fmla="*/ 1892 w 2309"/>
                <a:gd name="T45" fmla="*/ 458 h 1396"/>
                <a:gd name="T46" fmla="*/ 1850 w 2309"/>
                <a:gd name="T47" fmla="*/ 192 h 1396"/>
                <a:gd name="T48" fmla="*/ 1837 w 2309"/>
                <a:gd name="T49" fmla="*/ 195 h 1396"/>
                <a:gd name="T50" fmla="*/ 1762 w 2309"/>
                <a:gd name="T51" fmla="*/ 228 h 1396"/>
                <a:gd name="T52" fmla="*/ 1586 w 2309"/>
                <a:gd name="T53" fmla="*/ 267 h 1396"/>
                <a:gd name="T54" fmla="*/ 1511 w 2309"/>
                <a:gd name="T55" fmla="*/ 52 h 1396"/>
                <a:gd name="T56" fmla="*/ 1506 w 2309"/>
                <a:gd name="T57" fmla="*/ 53 h 1396"/>
                <a:gd name="T58" fmla="*/ 1494 w 2309"/>
                <a:gd name="T59" fmla="*/ 58 h 1396"/>
                <a:gd name="T60" fmla="*/ 1408 w 2309"/>
                <a:gd name="T61" fmla="*/ 389 h 1396"/>
                <a:gd name="T62" fmla="*/ 884 w 2309"/>
                <a:gd name="T63" fmla="*/ 104 h 1396"/>
                <a:gd name="T64" fmla="*/ 815 w 2309"/>
                <a:gd name="T65" fmla="*/ 57 h 1396"/>
                <a:gd name="T66" fmla="*/ 803 w 2309"/>
                <a:gd name="T67" fmla="*/ 53 h 1396"/>
                <a:gd name="T68" fmla="*/ 772 w 2309"/>
                <a:gd name="T69" fmla="*/ 75 h 1396"/>
                <a:gd name="T70" fmla="*/ 988 w 2309"/>
                <a:gd name="T71" fmla="*/ 185 h 1396"/>
                <a:gd name="T72" fmla="*/ 219 w 2309"/>
                <a:gd name="T73" fmla="*/ 498 h 1396"/>
                <a:gd name="T74" fmla="*/ 107 w 2309"/>
                <a:gd name="T75" fmla="*/ 520 h 1396"/>
                <a:gd name="T76" fmla="*/ 388 w 2309"/>
                <a:gd name="T77" fmla="*/ 725 h 1396"/>
                <a:gd name="T78" fmla="*/ 2167 w 2309"/>
                <a:gd name="T79" fmla="*/ 499 h 1396"/>
                <a:gd name="T80" fmla="*/ 1941 w 2309"/>
                <a:gd name="T81" fmla="*/ 506 h 1396"/>
                <a:gd name="T82" fmla="*/ 2210 w 2309"/>
                <a:gd name="T83" fmla="*/ 546 h 1396"/>
                <a:gd name="T84" fmla="*/ 2274 w 2309"/>
                <a:gd name="T85" fmla="*/ 966 h 1396"/>
                <a:gd name="T86" fmla="*/ 2227 w 2309"/>
                <a:gd name="T87" fmla="*/ 935 h 1396"/>
                <a:gd name="T88" fmla="*/ 1811 w 2309"/>
                <a:gd name="T89" fmla="*/ 1061 h 1396"/>
                <a:gd name="T90" fmla="*/ 2301 w 2309"/>
                <a:gd name="T91" fmla="*/ 1040 h 1396"/>
                <a:gd name="T92" fmla="*/ 499 w 2309"/>
                <a:gd name="T93" fmla="*/ 1061 h 1396"/>
                <a:gd name="T94" fmla="*/ 18 w 2309"/>
                <a:gd name="T95" fmla="*/ 978 h 1396"/>
                <a:gd name="T96" fmla="*/ 9 w 2309"/>
                <a:gd name="T97" fmla="*/ 1041 h 1396"/>
                <a:gd name="T98" fmla="*/ 39 w 2309"/>
                <a:gd name="T99" fmla="*/ 1070 h 1396"/>
                <a:gd name="T100" fmla="*/ 499 w 2309"/>
                <a:gd name="T101" fmla="*/ 1061 h 1396"/>
                <a:gd name="T102" fmla="*/ 1699 w 2309"/>
                <a:gd name="T103" fmla="*/ 1305 h 1396"/>
                <a:gd name="T104" fmla="*/ 1519 w 2309"/>
                <a:gd name="T105" fmla="*/ 1309 h 1396"/>
                <a:gd name="T106" fmla="*/ 1212 w 2309"/>
                <a:gd name="T107" fmla="*/ 1337 h 1396"/>
                <a:gd name="T108" fmla="*/ 1305 w 2309"/>
                <a:gd name="T109" fmla="*/ 1337 h 1396"/>
                <a:gd name="T110" fmla="*/ 1881 w 2309"/>
                <a:gd name="T111" fmla="*/ 1351 h 1396"/>
                <a:gd name="T112" fmla="*/ 1091 w 2309"/>
                <a:gd name="T113" fmla="*/ 1330 h 1396"/>
                <a:gd name="T114" fmla="*/ 791 w 2309"/>
                <a:gd name="T115" fmla="*/ 1309 h 1396"/>
                <a:gd name="T116" fmla="*/ 611 w 2309"/>
                <a:gd name="T117" fmla="*/ 1305 h 1396"/>
                <a:gd name="T118" fmla="*/ 416 w 2309"/>
                <a:gd name="T119" fmla="*/ 1319 h 1396"/>
                <a:gd name="T120" fmla="*/ 787 w 2309"/>
                <a:gd name="T121" fmla="*/ 1368 h 1396"/>
                <a:gd name="T122" fmla="*/ 1088 w 2309"/>
                <a:gd name="T123" fmla="*/ 1341 h 1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09" h="1396">
                  <a:moveTo>
                    <a:pt x="855" y="1255"/>
                  </a:moveTo>
                  <a:cubicBezTo>
                    <a:pt x="807" y="1218"/>
                    <a:pt x="749" y="1157"/>
                    <a:pt x="719" y="1061"/>
                  </a:cubicBezTo>
                  <a:cubicBezTo>
                    <a:pt x="690" y="971"/>
                    <a:pt x="675" y="863"/>
                    <a:pt x="675" y="743"/>
                  </a:cubicBezTo>
                  <a:cubicBezTo>
                    <a:pt x="675" y="576"/>
                    <a:pt x="703" y="434"/>
                    <a:pt x="712" y="394"/>
                  </a:cubicBezTo>
                  <a:cubicBezTo>
                    <a:pt x="712" y="393"/>
                    <a:pt x="712" y="392"/>
                    <a:pt x="712" y="392"/>
                  </a:cubicBezTo>
                  <a:cubicBezTo>
                    <a:pt x="717" y="369"/>
                    <a:pt x="731" y="350"/>
                    <a:pt x="748" y="341"/>
                  </a:cubicBezTo>
                  <a:cubicBezTo>
                    <a:pt x="622" y="260"/>
                    <a:pt x="513" y="212"/>
                    <a:pt x="492" y="203"/>
                  </a:cubicBezTo>
                  <a:cubicBezTo>
                    <a:pt x="479" y="197"/>
                    <a:pt x="473" y="195"/>
                    <a:pt x="472" y="195"/>
                  </a:cubicBezTo>
                  <a:cubicBezTo>
                    <a:pt x="472" y="195"/>
                    <a:pt x="472" y="195"/>
                    <a:pt x="472" y="195"/>
                  </a:cubicBezTo>
                  <a:cubicBezTo>
                    <a:pt x="472" y="195"/>
                    <a:pt x="472" y="195"/>
                    <a:pt x="472" y="195"/>
                  </a:cubicBezTo>
                  <a:cubicBezTo>
                    <a:pt x="467" y="193"/>
                    <a:pt x="463" y="192"/>
                    <a:pt x="458" y="192"/>
                  </a:cubicBezTo>
                  <a:cubicBezTo>
                    <a:pt x="444" y="192"/>
                    <a:pt x="436" y="201"/>
                    <a:pt x="432" y="217"/>
                  </a:cubicBezTo>
                  <a:cubicBezTo>
                    <a:pt x="432" y="217"/>
                    <a:pt x="429" y="242"/>
                    <a:pt x="425" y="285"/>
                  </a:cubicBezTo>
                  <a:cubicBezTo>
                    <a:pt x="421" y="323"/>
                    <a:pt x="417" y="385"/>
                    <a:pt x="417" y="458"/>
                  </a:cubicBezTo>
                  <a:cubicBezTo>
                    <a:pt x="417" y="623"/>
                    <a:pt x="439" y="857"/>
                    <a:pt x="541" y="1037"/>
                  </a:cubicBezTo>
                  <a:cubicBezTo>
                    <a:pt x="620" y="1174"/>
                    <a:pt x="731" y="1251"/>
                    <a:pt x="855" y="1255"/>
                  </a:cubicBezTo>
                  <a:close/>
                  <a:moveTo>
                    <a:pt x="1263" y="1279"/>
                  </a:moveTo>
                  <a:cubicBezTo>
                    <a:pt x="1264" y="1279"/>
                    <a:pt x="1264" y="1279"/>
                    <a:pt x="1264" y="1279"/>
                  </a:cubicBezTo>
                  <a:cubicBezTo>
                    <a:pt x="1350" y="1279"/>
                    <a:pt x="1495" y="1207"/>
                    <a:pt x="1545" y="1046"/>
                  </a:cubicBezTo>
                  <a:cubicBezTo>
                    <a:pt x="1571" y="960"/>
                    <a:pt x="1585" y="858"/>
                    <a:pt x="1585" y="743"/>
                  </a:cubicBezTo>
                  <a:cubicBezTo>
                    <a:pt x="1585" y="600"/>
                    <a:pt x="1564" y="476"/>
                    <a:pt x="1555" y="429"/>
                  </a:cubicBezTo>
                  <a:cubicBezTo>
                    <a:pt x="1552" y="412"/>
                    <a:pt x="1550" y="402"/>
                    <a:pt x="1550" y="402"/>
                  </a:cubicBezTo>
                  <a:cubicBezTo>
                    <a:pt x="1548" y="394"/>
                    <a:pt x="1544" y="384"/>
                    <a:pt x="1536" y="384"/>
                  </a:cubicBezTo>
                  <a:cubicBezTo>
                    <a:pt x="1533" y="384"/>
                    <a:pt x="1530" y="386"/>
                    <a:pt x="1526" y="389"/>
                  </a:cubicBezTo>
                  <a:cubicBezTo>
                    <a:pt x="1526" y="389"/>
                    <a:pt x="1522" y="392"/>
                    <a:pt x="1515" y="398"/>
                  </a:cubicBezTo>
                  <a:cubicBezTo>
                    <a:pt x="1508" y="404"/>
                    <a:pt x="1497" y="412"/>
                    <a:pt x="1483" y="425"/>
                  </a:cubicBezTo>
                  <a:cubicBezTo>
                    <a:pt x="1464" y="442"/>
                    <a:pt x="1425" y="478"/>
                    <a:pt x="1380" y="527"/>
                  </a:cubicBezTo>
                  <a:cubicBezTo>
                    <a:pt x="1309" y="607"/>
                    <a:pt x="1214" y="732"/>
                    <a:pt x="1169" y="877"/>
                  </a:cubicBezTo>
                  <a:cubicBezTo>
                    <a:pt x="1144" y="962"/>
                    <a:pt x="1131" y="1035"/>
                    <a:pt x="1131" y="1095"/>
                  </a:cubicBezTo>
                  <a:cubicBezTo>
                    <a:pt x="1131" y="1139"/>
                    <a:pt x="1138" y="1177"/>
                    <a:pt x="1152" y="1207"/>
                  </a:cubicBezTo>
                  <a:cubicBezTo>
                    <a:pt x="1166" y="1237"/>
                    <a:pt x="1187" y="1257"/>
                    <a:pt x="1216" y="1271"/>
                  </a:cubicBezTo>
                  <a:cubicBezTo>
                    <a:pt x="1229" y="1276"/>
                    <a:pt x="1244" y="1279"/>
                    <a:pt x="1263" y="1279"/>
                  </a:cubicBezTo>
                  <a:close/>
                  <a:moveTo>
                    <a:pt x="1131" y="838"/>
                  </a:moveTo>
                  <a:cubicBezTo>
                    <a:pt x="1131" y="835"/>
                    <a:pt x="1133" y="832"/>
                    <a:pt x="1134" y="829"/>
                  </a:cubicBezTo>
                  <a:cubicBezTo>
                    <a:pt x="1039" y="594"/>
                    <a:pt x="822" y="418"/>
                    <a:pt x="798" y="398"/>
                  </a:cubicBezTo>
                  <a:cubicBezTo>
                    <a:pt x="790" y="392"/>
                    <a:pt x="786" y="389"/>
                    <a:pt x="786" y="389"/>
                  </a:cubicBezTo>
                  <a:cubicBezTo>
                    <a:pt x="782" y="386"/>
                    <a:pt x="778" y="384"/>
                    <a:pt x="775" y="384"/>
                  </a:cubicBezTo>
                  <a:cubicBezTo>
                    <a:pt x="767" y="384"/>
                    <a:pt x="763" y="394"/>
                    <a:pt x="760" y="403"/>
                  </a:cubicBezTo>
                  <a:cubicBezTo>
                    <a:pt x="760" y="404"/>
                    <a:pt x="758" y="414"/>
                    <a:pt x="755" y="429"/>
                  </a:cubicBezTo>
                  <a:cubicBezTo>
                    <a:pt x="752" y="441"/>
                    <a:pt x="748" y="467"/>
                    <a:pt x="743" y="503"/>
                  </a:cubicBezTo>
                  <a:cubicBezTo>
                    <a:pt x="734" y="559"/>
                    <a:pt x="725" y="647"/>
                    <a:pt x="725" y="743"/>
                  </a:cubicBezTo>
                  <a:cubicBezTo>
                    <a:pt x="725" y="860"/>
                    <a:pt x="738" y="962"/>
                    <a:pt x="766" y="1046"/>
                  </a:cubicBezTo>
                  <a:cubicBezTo>
                    <a:pt x="816" y="1207"/>
                    <a:pt x="964" y="1279"/>
                    <a:pt x="1053" y="1279"/>
                  </a:cubicBezTo>
                  <a:cubicBezTo>
                    <a:pt x="1054" y="1279"/>
                    <a:pt x="1054" y="1279"/>
                    <a:pt x="1054" y="1279"/>
                  </a:cubicBezTo>
                  <a:cubicBezTo>
                    <a:pt x="1073" y="1279"/>
                    <a:pt x="1089" y="1276"/>
                    <a:pt x="1103" y="1270"/>
                  </a:cubicBezTo>
                  <a:cubicBezTo>
                    <a:pt x="1110" y="1267"/>
                    <a:pt x="1117" y="1264"/>
                    <a:pt x="1125" y="1258"/>
                  </a:cubicBezTo>
                  <a:cubicBezTo>
                    <a:pt x="1119" y="1250"/>
                    <a:pt x="1113" y="1240"/>
                    <a:pt x="1108" y="1228"/>
                  </a:cubicBezTo>
                  <a:cubicBezTo>
                    <a:pt x="1090" y="1193"/>
                    <a:pt x="1082" y="1149"/>
                    <a:pt x="1081" y="1095"/>
                  </a:cubicBezTo>
                  <a:cubicBezTo>
                    <a:pt x="1082" y="1028"/>
                    <a:pt x="1095" y="950"/>
                    <a:pt x="1123" y="862"/>
                  </a:cubicBezTo>
                  <a:cubicBezTo>
                    <a:pt x="1125" y="855"/>
                    <a:pt x="1128" y="846"/>
                    <a:pt x="1131" y="838"/>
                  </a:cubicBezTo>
                  <a:close/>
                  <a:moveTo>
                    <a:pt x="1159" y="766"/>
                  </a:moveTo>
                  <a:cubicBezTo>
                    <a:pt x="1208" y="661"/>
                    <a:pt x="1281" y="558"/>
                    <a:pt x="1378" y="457"/>
                  </a:cubicBezTo>
                  <a:cubicBezTo>
                    <a:pt x="1312" y="256"/>
                    <a:pt x="1219" y="92"/>
                    <a:pt x="1182" y="31"/>
                  </a:cubicBezTo>
                  <a:cubicBezTo>
                    <a:pt x="1174" y="19"/>
                    <a:pt x="1170" y="12"/>
                    <a:pt x="1170" y="12"/>
                  </a:cubicBezTo>
                  <a:cubicBezTo>
                    <a:pt x="1163" y="1"/>
                    <a:pt x="1157" y="0"/>
                    <a:pt x="1155" y="0"/>
                  </a:cubicBezTo>
                  <a:cubicBezTo>
                    <a:pt x="1150" y="0"/>
                    <a:pt x="1144" y="4"/>
                    <a:pt x="1139" y="13"/>
                  </a:cubicBezTo>
                  <a:cubicBezTo>
                    <a:pt x="1139" y="13"/>
                    <a:pt x="1134" y="19"/>
                    <a:pt x="1127" y="31"/>
                  </a:cubicBezTo>
                  <a:cubicBezTo>
                    <a:pt x="1116" y="49"/>
                    <a:pt x="1106" y="67"/>
                    <a:pt x="1095" y="85"/>
                  </a:cubicBezTo>
                  <a:cubicBezTo>
                    <a:pt x="1072" y="127"/>
                    <a:pt x="1036" y="193"/>
                    <a:pt x="1000" y="277"/>
                  </a:cubicBezTo>
                  <a:cubicBezTo>
                    <a:pt x="975" y="334"/>
                    <a:pt x="952" y="393"/>
                    <a:pt x="932" y="453"/>
                  </a:cubicBezTo>
                  <a:cubicBezTo>
                    <a:pt x="1002" y="523"/>
                    <a:pt x="1097" y="633"/>
                    <a:pt x="1159" y="766"/>
                  </a:cubicBezTo>
                  <a:close/>
                  <a:moveTo>
                    <a:pt x="1562" y="341"/>
                  </a:moveTo>
                  <a:cubicBezTo>
                    <a:pt x="1580" y="350"/>
                    <a:pt x="1593" y="368"/>
                    <a:pt x="1598" y="392"/>
                  </a:cubicBezTo>
                  <a:cubicBezTo>
                    <a:pt x="1598" y="392"/>
                    <a:pt x="1599" y="393"/>
                    <a:pt x="1599" y="394"/>
                  </a:cubicBezTo>
                  <a:cubicBezTo>
                    <a:pt x="1607" y="434"/>
                    <a:pt x="1635" y="577"/>
                    <a:pt x="1635" y="743"/>
                  </a:cubicBezTo>
                  <a:cubicBezTo>
                    <a:pt x="1635" y="863"/>
                    <a:pt x="1620" y="970"/>
                    <a:pt x="1592" y="1061"/>
                  </a:cubicBezTo>
                  <a:cubicBezTo>
                    <a:pt x="1562" y="1157"/>
                    <a:pt x="1506" y="1218"/>
                    <a:pt x="1458" y="1255"/>
                  </a:cubicBezTo>
                  <a:cubicBezTo>
                    <a:pt x="1581" y="1249"/>
                    <a:pt x="1690" y="1172"/>
                    <a:pt x="1768" y="1037"/>
                  </a:cubicBezTo>
                  <a:cubicBezTo>
                    <a:pt x="1871" y="857"/>
                    <a:pt x="1892" y="623"/>
                    <a:pt x="1892" y="458"/>
                  </a:cubicBezTo>
                  <a:cubicBezTo>
                    <a:pt x="1892" y="400"/>
                    <a:pt x="1890" y="341"/>
                    <a:pt x="1884" y="284"/>
                  </a:cubicBezTo>
                  <a:cubicBezTo>
                    <a:pt x="1880" y="242"/>
                    <a:pt x="1877" y="217"/>
                    <a:pt x="1877" y="217"/>
                  </a:cubicBezTo>
                  <a:cubicBezTo>
                    <a:pt x="1874" y="201"/>
                    <a:pt x="1865" y="192"/>
                    <a:pt x="1850" y="192"/>
                  </a:cubicBezTo>
                  <a:cubicBezTo>
                    <a:pt x="1848" y="192"/>
                    <a:pt x="1843" y="192"/>
                    <a:pt x="1837" y="195"/>
                  </a:cubicBezTo>
                  <a:cubicBezTo>
                    <a:pt x="1837" y="195"/>
                    <a:pt x="1837" y="195"/>
                    <a:pt x="1837" y="195"/>
                  </a:cubicBezTo>
                  <a:cubicBezTo>
                    <a:pt x="1837" y="195"/>
                    <a:pt x="1837" y="195"/>
                    <a:pt x="1837" y="195"/>
                  </a:cubicBezTo>
                  <a:cubicBezTo>
                    <a:pt x="1837" y="195"/>
                    <a:pt x="1830" y="197"/>
                    <a:pt x="1818" y="203"/>
                  </a:cubicBezTo>
                  <a:cubicBezTo>
                    <a:pt x="1806" y="208"/>
                    <a:pt x="1790" y="215"/>
                    <a:pt x="1769" y="225"/>
                  </a:cubicBezTo>
                  <a:cubicBezTo>
                    <a:pt x="1762" y="228"/>
                    <a:pt x="1762" y="228"/>
                    <a:pt x="1762" y="228"/>
                  </a:cubicBezTo>
                  <a:cubicBezTo>
                    <a:pt x="1700" y="258"/>
                    <a:pt x="1639" y="292"/>
                    <a:pt x="1581" y="328"/>
                  </a:cubicBezTo>
                  <a:cubicBezTo>
                    <a:pt x="1575" y="332"/>
                    <a:pt x="1568" y="336"/>
                    <a:pt x="1562" y="341"/>
                  </a:cubicBezTo>
                  <a:close/>
                  <a:moveTo>
                    <a:pt x="1586" y="267"/>
                  </a:moveTo>
                  <a:cubicBezTo>
                    <a:pt x="1567" y="172"/>
                    <a:pt x="1546" y="101"/>
                    <a:pt x="1537" y="75"/>
                  </a:cubicBezTo>
                  <a:cubicBezTo>
                    <a:pt x="1537" y="74"/>
                    <a:pt x="1537" y="73"/>
                    <a:pt x="1536" y="73"/>
                  </a:cubicBezTo>
                  <a:cubicBezTo>
                    <a:pt x="1531" y="59"/>
                    <a:pt x="1523" y="52"/>
                    <a:pt x="1511" y="52"/>
                  </a:cubicBezTo>
                  <a:cubicBezTo>
                    <a:pt x="1510" y="52"/>
                    <a:pt x="1508" y="52"/>
                    <a:pt x="1506" y="53"/>
                  </a:cubicBezTo>
                  <a:cubicBezTo>
                    <a:pt x="1506" y="53"/>
                    <a:pt x="1506" y="53"/>
                    <a:pt x="1506" y="53"/>
                  </a:cubicBezTo>
                  <a:cubicBezTo>
                    <a:pt x="1506" y="53"/>
                    <a:pt x="1506" y="53"/>
                    <a:pt x="1506" y="53"/>
                  </a:cubicBezTo>
                  <a:cubicBezTo>
                    <a:pt x="1502" y="53"/>
                    <a:pt x="1498" y="55"/>
                    <a:pt x="1494" y="57"/>
                  </a:cubicBezTo>
                  <a:cubicBezTo>
                    <a:pt x="1494" y="57"/>
                    <a:pt x="1494" y="57"/>
                    <a:pt x="1494" y="57"/>
                  </a:cubicBezTo>
                  <a:cubicBezTo>
                    <a:pt x="1494" y="58"/>
                    <a:pt x="1494" y="58"/>
                    <a:pt x="1494" y="58"/>
                  </a:cubicBezTo>
                  <a:cubicBezTo>
                    <a:pt x="1494" y="58"/>
                    <a:pt x="1467" y="74"/>
                    <a:pt x="1425" y="104"/>
                  </a:cubicBezTo>
                  <a:cubicBezTo>
                    <a:pt x="1402" y="121"/>
                    <a:pt x="1366" y="148"/>
                    <a:pt x="1321" y="185"/>
                  </a:cubicBezTo>
                  <a:cubicBezTo>
                    <a:pt x="1354" y="252"/>
                    <a:pt x="1383" y="321"/>
                    <a:pt x="1408" y="389"/>
                  </a:cubicBezTo>
                  <a:cubicBezTo>
                    <a:pt x="1461" y="347"/>
                    <a:pt x="1519" y="307"/>
                    <a:pt x="1586" y="267"/>
                  </a:cubicBezTo>
                  <a:close/>
                  <a:moveTo>
                    <a:pt x="988" y="185"/>
                  </a:moveTo>
                  <a:cubicBezTo>
                    <a:pt x="953" y="156"/>
                    <a:pt x="918" y="128"/>
                    <a:pt x="884" y="104"/>
                  </a:cubicBezTo>
                  <a:cubicBezTo>
                    <a:pt x="843" y="74"/>
                    <a:pt x="816" y="58"/>
                    <a:pt x="815" y="58"/>
                  </a:cubicBezTo>
                  <a:cubicBezTo>
                    <a:pt x="815" y="57"/>
                    <a:pt x="815" y="57"/>
                    <a:pt x="815" y="57"/>
                  </a:cubicBezTo>
                  <a:cubicBezTo>
                    <a:pt x="815" y="57"/>
                    <a:pt x="815" y="57"/>
                    <a:pt x="815" y="57"/>
                  </a:cubicBezTo>
                  <a:cubicBezTo>
                    <a:pt x="811" y="55"/>
                    <a:pt x="807" y="53"/>
                    <a:pt x="804" y="53"/>
                  </a:cubicBezTo>
                  <a:cubicBezTo>
                    <a:pt x="803" y="53"/>
                    <a:pt x="803" y="53"/>
                    <a:pt x="803" y="53"/>
                  </a:cubicBezTo>
                  <a:cubicBezTo>
                    <a:pt x="803" y="53"/>
                    <a:pt x="803" y="53"/>
                    <a:pt x="803" y="53"/>
                  </a:cubicBezTo>
                  <a:cubicBezTo>
                    <a:pt x="801" y="52"/>
                    <a:pt x="800" y="52"/>
                    <a:pt x="798" y="52"/>
                  </a:cubicBezTo>
                  <a:cubicBezTo>
                    <a:pt x="787" y="52"/>
                    <a:pt x="778" y="59"/>
                    <a:pt x="773" y="73"/>
                  </a:cubicBezTo>
                  <a:cubicBezTo>
                    <a:pt x="773" y="73"/>
                    <a:pt x="773" y="74"/>
                    <a:pt x="772" y="75"/>
                  </a:cubicBezTo>
                  <a:cubicBezTo>
                    <a:pt x="764" y="101"/>
                    <a:pt x="742" y="172"/>
                    <a:pt x="724" y="267"/>
                  </a:cubicBezTo>
                  <a:cubicBezTo>
                    <a:pt x="790" y="307"/>
                    <a:pt x="848" y="347"/>
                    <a:pt x="902" y="389"/>
                  </a:cubicBezTo>
                  <a:cubicBezTo>
                    <a:pt x="925" y="323"/>
                    <a:pt x="954" y="254"/>
                    <a:pt x="988" y="185"/>
                  </a:cubicBezTo>
                  <a:close/>
                  <a:moveTo>
                    <a:pt x="388" y="725"/>
                  </a:moveTo>
                  <a:cubicBezTo>
                    <a:pt x="377" y="657"/>
                    <a:pt x="370" y="584"/>
                    <a:pt x="368" y="506"/>
                  </a:cubicBezTo>
                  <a:cubicBezTo>
                    <a:pt x="303" y="500"/>
                    <a:pt x="251" y="498"/>
                    <a:pt x="219" y="498"/>
                  </a:cubicBezTo>
                  <a:cubicBezTo>
                    <a:pt x="212" y="498"/>
                    <a:pt x="206" y="498"/>
                    <a:pt x="200" y="498"/>
                  </a:cubicBezTo>
                  <a:cubicBezTo>
                    <a:pt x="164" y="498"/>
                    <a:pt x="143" y="499"/>
                    <a:pt x="143" y="499"/>
                  </a:cubicBezTo>
                  <a:cubicBezTo>
                    <a:pt x="129" y="500"/>
                    <a:pt x="116" y="507"/>
                    <a:pt x="107" y="520"/>
                  </a:cubicBezTo>
                  <a:cubicBezTo>
                    <a:pt x="102" y="528"/>
                    <a:pt x="99" y="537"/>
                    <a:pt x="100" y="546"/>
                  </a:cubicBezTo>
                  <a:cubicBezTo>
                    <a:pt x="102" y="571"/>
                    <a:pt x="119" y="661"/>
                    <a:pt x="226" y="796"/>
                  </a:cubicBezTo>
                  <a:cubicBezTo>
                    <a:pt x="280" y="769"/>
                    <a:pt x="335" y="745"/>
                    <a:pt x="388" y="725"/>
                  </a:cubicBezTo>
                  <a:close/>
                  <a:moveTo>
                    <a:pt x="2210" y="546"/>
                  </a:moveTo>
                  <a:cubicBezTo>
                    <a:pt x="2211" y="538"/>
                    <a:pt x="2206" y="525"/>
                    <a:pt x="2203" y="520"/>
                  </a:cubicBezTo>
                  <a:cubicBezTo>
                    <a:pt x="2194" y="507"/>
                    <a:pt x="2181" y="500"/>
                    <a:pt x="2167" y="499"/>
                  </a:cubicBezTo>
                  <a:cubicBezTo>
                    <a:pt x="2166" y="499"/>
                    <a:pt x="2145" y="498"/>
                    <a:pt x="2110" y="498"/>
                  </a:cubicBezTo>
                  <a:cubicBezTo>
                    <a:pt x="2104" y="498"/>
                    <a:pt x="2097" y="498"/>
                    <a:pt x="2090" y="498"/>
                  </a:cubicBezTo>
                  <a:cubicBezTo>
                    <a:pt x="2058" y="498"/>
                    <a:pt x="2006" y="500"/>
                    <a:pt x="1941" y="506"/>
                  </a:cubicBezTo>
                  <a:cubicBezTo>
                    <a:pt x="1939" y="581"/>
                    <a:pt x="1933" y="654"/>
                    <a:pt x="1922" y="725"/>
                  </a:cubicBezTo>
                  <a:cubicBezTo>
                    <a:pt x="1974" y="745"/>
                    <a:pt x="2029" y="769"/>
                    <a:pt x="2084" y="796"/>
                  </a:cubicBezTo>
                  <a:cubicBezTo>
                    <a:pt x="2191" y="660"/>
                    <a:pt x="2207" y="571"/>
                    <a:pt x="2210" y="546"/>
                  </a:cubicBezTo>
                  <a:close/>
                  <a:moveTo>
                    <a:pt x="2291" y="978"/>
                  </a:moveTo>
                  <a:cubicBezTo>
                    <a:pt x="2291" y="978"/>
                    <a:pt x="2285" y="974"/>
                    <a:pt x="2274" y="966"/>
                  </a:cubicBezTo>
                  <a:cubicBezTo>
                    <a:pt x="2274" y="966"/>
                    <a:pt x="2274" y="966"/>
                    <a:pt x="2274" y="966"/>
                  </a:cubicBezTo>
                  <a:cubicBezTo>
                    <a:pt x="2274" y="966"/>
                    <a:pt x="2274" y="966"/>
                    <a:pt x="2274" y="966"/>
                  </a:cubicBezTo>
                  <a:cubicBezTo>
                    <a:pt x="2266" y="960"/>
                    <a:pt x="2254" y="952"/>
                    <a:pt x="2239" y="943"/>
                  </a:cubicBezTo>
                  <a:cubicBezTo>
                    <a:pt x="2236" y="940"/>
                    <a:pt x="2231" y="938"/>
                    <a:pt x="2227" y="935"/>
                  </a:cubicBezTo>
                  <a:cubicBezTo>
                    <a:pt x="2191" y="911"/>
                    <a:pt x="2132" y="876"/>
                    <a:pt x="2060" y="840"/>
                  </a:cubicBezTo>
                  <a:cubicBezTo>
                    <a:pt x="2011" y="815"/>
                    <a:pt x="1961" y="793"/>
                    <a:pt x="1913" y="775"/>
                  </a:cubicBezTo>
                  <a:cubicBezTo>
                    <a:pt x="1891" y="885"/>
                    <a:pt x="1857" y="981"/>
                    <a:pt x="1811" y="1061"/>
                  </a:cubicBezTo>
                  <a:cubicBezTo>
                    <a:pt x="1763" y="1145"/>
                    <a:pt x="1704" y="1209"/>
                    <a:pt x="1633" y="1251"/>
                  </a:cubicBezTo>
                  <a:cubicBezTo>
                    <a:pt x="2143" y="1223"/>
                    <a:pt x="2286" y="1059"/>
                    <a:pt x="2301" y="1040"/>
                  </a:cubicBezTo>
                  <a:cubicBezTo>
                    <a:pt x="2301" y="1040"/>
                    <a:pt x="2301" y="1040"/>
                    <a:pt x="2301" y="1040"/>
                  </a:cubicBezTo>
                  <a:cubicBezTo>
                    <a:pt x="2306" y="1032"/>
                    <a:pt x="2309" y="1024"/>
                    <a:pt x="2309" y="1015"/>
                  </a:cubicBezTo>
                  <a:cubicBezTo>
                    <a:pt x="2309" y="1000"/>
                    <a:pt x="2302" y="986"/>
                    <a:pt x="2291" y="978"/>
                  </a:cubicBezTo>
                  <a:close/>
                  <a:moveTo>
                    <a:pt x="499" y="1061"/>
                  </a:moveTo>
                  <a:cubicBezTo>
                    <a:pt x="453" y="981"/>
                    <a:pt x="419" y="885"/>
                    <a:pt x="397" y="775"/>
                  </a:cubicBezTo>
                  <a:cubicBezTo>
                    <a:pt x="225" y="840"/>
                    <a:pt x="87" y="930"/>
                    <a:pt x="35" y="966"/>
                  </a:cubicBezTo>
                  <a:cubicBezTo>
                    <a:pt x="24" y="974"/>
                    <a:pt x="19" y="978"/>
                    <a:pt x="18" y="978"/>
                  </a:cubicBezTo>
                  <a:cubicBezTo>
                    <a:pt x="7" y="986"/>
                    <a:pt x="0" y="1000"/>
                    <a:pt x="0" y="1015"/>
                  </a:cubicBezTo>
                  <a:cubicBezTo>
                    <a:pt x="0" y="1024"/>
                    <a:pt x="3" y="1032"/>
                    <a:pt x="8" y="1040"/>
                  </a:cubicBezTo>
                  <a:cubicBezTo>
                    <a:pt x="8" y="1040"/>
                    <a:pt x="9" y="1041"/>
                    <a:pt x="9" y="1041"/>
                  </a:cubicBezTo>
                  <a:cubicBezTo>
                    <a:pt x="10" y="1042"/>
                    <a:pt x="11" y="1044"/>
                    <a:pt x="12" y="1045"/>
                  </a:cubicBezTo>
                  <a:cubicBezTo>
                    <a:pt x="13" y="1046"/>
                    <a:pt x="13" y="1047"/>
                    <a:pt x="14" y="1048"/>
                  </a:cubicBezTo>
                  <a:cubicBezTo>
                    <a:pt x="18" y="1051"/>
                    <a:pt x="26" y="1060"/>
                    <a:pt x="39" y="1070"/>
                  </a:cubicBezTo>
                  <a:cubicBezTo>
                    <a:pt x="60" y="1089"/>
                    <a:pt x="99" y="1117"/>
                    <a:pt x="161" y="1144"/>
                  </a:cubicBezTo>
                  <a:cubicBezTo>
                    <a:pt x="289" y="1202"/>
                    <a:pt x="467" y="1239"/>
                    <a:pt x="676" y="1251"/>
                  </a:cubicBezTo>
                  <a:cubicBezTo>
                    <a:pt x="607" y="1209"/>
                    <a:pt x="546" y="1144"/>
                    <a:pt x="499" y="1061"/>
                  </a:cubicBezTo>
                  <a:close/>
                  <a:moveTo>
                    <a:pt x="1849" y="1288"/>
                  </a:moveTo>
                  <a:cubicBezTo>
                    <a:pt x="1823" y="1288"/>
                    <a:pt x="1784" y="1293"/>
                    <a:pt x="1726" y="1301"/>
                  </a:cubicBezTo>
                  <a:cubicBezTo>
                    <a:pt x="1717" y="1302"/>
                    <a:pt x="1708" y="1304"/>
                    <a:pt x="1699" y="1305"/>
                  </a:cubicBezTo>
                  <a:cubicBezTo>
                    <a:pt x="1673" y="1308"/>
                    <a:pt x="1642" y="1310"/>
                    <a:pt x="1601" y="1310"/>
                  </a:cubicBezTo>
                  <a:cubicBezTo>
                    <a:pt x="1575" y="1310"/>
                    <a:pt x="1549" y="1310"/>
                    <a:pt x="1521" y="1309"/>
                  </a:cubicBezTo>
                  <a:cubicBezTo>
                    <a:pt x="1519" y="1309"/>
                    <a:pt x="1519" y="1309"/>
                    <a:pt x="1519" y="1309"/>
                  </a:cubicBezTo>
                  <a:cubicBezTo>
                    <a:pt x="1492" y="1308"/>
                    <a:pt x="1462" y="1308"/>
                    <a:pt x="1432" y="1308"/>
                  </a:cubicBezTo>
                  <a:cubicBezTo>
                    <a:pt x="1370" y="1308"/>
                    <a:pt x="1289" y="1310"/>
                    <a:pt x="1218" y="1330"/>
                  </a:cubicBezTo>
                  <a:cubicBezTo>
                    <a:pt x="1215" y="1331"/>
                    <a:pt x="1212" y="1335"/>
                    <a:pt x="1212" y="1337"/>
                  </a:cubicBezTo>
                  <a:cubicBezTo>
                    <a:pt x="1213" y="1340"/>
                    <a:pt x="1217" y="1341"/>
                    <a:pt x="1221" y="1341"/>
                  </a:cubicBezTo>
                  <a:cubicBezTo>
                    <a:pt x="1222" y="1341"/>
                    <a:pt x="1223" y="1340"/>
                    <a:pt x="1224" y="1340"/>
                  </a:cubicBezTo>
                  <a:cubicBezTo>
                    <a:pt x="1253" y="1338"/>
                    <a:pt x="1280" y="1337"/>
                    <a:pt x="1305" y="1337"/>
                  </a:cubicBezTo>
                  <a:cubicBezTo>
                    <a:pt x="1398" y="1337"/>
                    <a:pt x="1462" y="1353"/>
                    <a:pt x="1523" y="1368"/>
                  </a:cubicBezTo>
                  <a:cubicBezTo>
                    <a:pt x="1580" y="1383"/>
                    <a:pt x="1635" y="1396"/>
                    <a:pt x="1711" y="1396"/>
                  </a:cubicBezTo>
                  <a:cubicBezTo>
                    <a:pt x="1791" y="1396"/>
                    <a:pt x="1855" y="1379"/>
                    <a:pt x="1881" y="1351"/>
                  </a:cubicBezTo>
                  <a:cubicBezTo>
                    <a:pt x="1890" y="1341"/>
                    <a:pt x="1894" y="1330"/>
                    <a:pt x="1893" y="1319"/>
                  </a:cubicBezTo>
                  <a:cubicBezTo>
                    <a:pt x="1891" y="1297"/>
                    <a:pt x="1884" y="1288"/>
                    <a:pt x="1849" y="1288"/>
                  </a:cubicBezTo>
                  <a:close/>
                  <a:moveTo>
                    <a:pt x="1091" y="1330"/>
                  </a:moveTo>
                  <a:cubicBezTo>
                    <a:pt x="1020" y="1310"/>
                    <a:pt x="939" y="1308"/>
                    <a:pt x="877" y="1308"/>
                  </a:cubicBezTo>
                  <a:cubicBezTo>
                    <a:pt x="877" y="1308"/>
                    <a:pt x="877" y="1308"/>
                    <a:pt x="877" y="1308"/>
                  </a:cubicBezTo>
                  <a:cubicBezTo>
                    <a:pt x="847" y="1308"/>
                    <a:pt x="817" y="1308"/>
                    <a:pt x="791" y="1309"/>
                  </a:cubicBezTo>
                  <a:cubicBezTo>
                    <a:pt x="788" y="1309"/>
                    <a:pt x="788" y="1309"/>
                    <a:pt x="788" y="1309"/>
                  </a:cubicBezTo>
                  <a:cubicBezTo>
                    <a:pt x="760" y="1310"/>
                    <a:pt x="734" y="1310"/>
                    <a:pt x="709" y="1310"/>
                  </a:cubicBezTo>
                  <a:cubicBezTo>
                    <a:pt x="667" y="1310"/>
                    <a:pt x="636" y="1308"/>
                    <a:pt x="611" y="1305"/>
                  </a:cubicBezTo>
                  <a:cubicBezTo>
                    <a:pt x="601" y="1304"/>
                    <a:pt x="592" y="1302"/>
                    <a:pt x="583" y="1301"/>
                  </a:cubicBezTo>
                  <a:cubicBezTo>
                    <a:pt x="525" y="1293"/>
                    <a:pt x="486" y="1288"/>
                    <a:pt x="460" y="1288"/>
                  </a:cubicBezTo>
                  <a:cubicBezTo>
                    <a:pt x="425" y="1288"/>
                    <a:pt x="418" y="1297"/>
                    <a:pt x="416" y="1319"/>
                  </a:cubicBezTo>
                  <a:cubicBezTo>
                    <a:pt x="415" y="1330"/>
                    <a:pt x="419" y="1341"/>
                    <a:pt x="428" y="1350"/>
                  </a:cubicBezTo>
                  <a:cubicBezTo>
                    <a:pt x="453" y="1379"/>
                    <a:pt x="519" y="1396"/>
                    <a:pt x="599" y="1396"/>
                  </a:cubicBezTo>
                  <a:cubicBezTo>
                    <a:pt x="675" y="1396"/>
                    <a:pt x="729" y="1383"/>
                    <a:pt x="787" y="1368"/>
                  </a:cubicBezTo>
                  <a:cubicBezTo>
                    <a:pt x="848" y="1353"/>
                    <a:pt x="911" y="1337"/>
                    <a:pt x="1004" y="1337"/>
                  </a:cubicBezTo>
                  <a:cubicBezTo>
                    <a:pt x="1030" y="1337"/>
                    <a:pt x="1057" y="1338"/>
                    <a:pt x="1085" y="1340"/>
                  </a:cubicBezTo>
                  <a:cubicBezTo>
                    <a:pt x="1086" y="1340"/>
                    <a:pt x="1087" y="1341"/>
                    <a:pt x="1088" y="1341"/>
                  </a:cubicBezTo>
                  <a:cubicBezTo>
                    <a:pt x="1092" y="1341"/>
                    <a:pt x="1097" y="1340"/>
                    <a:pt x="1097" y="1337"/>
                  </a:cubicBezTo>
                  <a:cubicBezTo>
                    <a:pt x="1097" y="1335"/>
                    <a:pt x="1095" y="1331"/>
                    <a:pt x="1091" y="13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463" dirty="0"/>
            </a:p>
          </p:txBody>
        </p:sp>
      </p:grpSp>
      <p:sp>
        <p:nvSpPr>
          <p:cNvPr id="26"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56936" y="6188900"/>
            <a:ext cx="2716411" cy="365125"/>
          </a:xfrm>
          <a:prstGeom prst="rect">
            <a:avLst/>
          </a:prstGeom>
        </p:spPr>
        <p:txBody>
          <a:bodyPr vert="horz" lIns="0" tIns="0" rIns="0" bIns="0" rtlCol="0" anchor="b" anchorCtr="0"/>
          <a:lstStyle>
            <a:lvl1pPr algn="l">
              <a:defRPr sz="975" b="0" i="0">
                <a:solidFill>
                  <a:schemeClr val="bg1"/>
                </a:solidFill>
                <a:latin typeface="Montserrat Light" pitchFamily="2" charset="77"/>
              </a:defRPr>
            </a:lvl1pPr>
          </a:lstStyle>
          <a:p>
            <a:r>
              <a:rPr lang="en-US" dirty="0"/>
              <a:t>Page </a:t>
            </a:r>
            <a:fld id="{9B9BA90C-EAA5-9446-B68C-B7124104B36D}" type="slidenum">
              <a:rPr lang="en-US" smtClean="0"/>
              <a:pPr/>
              <a:t>‹#›</a:t>
            </a:fld>
            <a:endParaRPr lang="en-US" dirty="0"/>
          </a:p>
        </p:txBody>
      </p:sp>
      <p:sp>
        <p:nvSpPr>
          <p:cNvPr id="15" name="Title 1">
            <a:extLst>
              <a:ext uri="{FF2B5EF4-FFF2-40B4-BE49-F238E27FC236}">
                <a16:creationId xmlns:a16="http://schemas.microsoft.com/office/drawing/2014/main" id="{230DD9A7-09FE-4E1B-A672-CED018A0372F}"/>
              </a:ext>
            </a:extLst>
          </p:cNvPr>
          <p:cNvSpPr>
            <a:spLocks noGrp="1"/>
          </p:cNvSpPr>
          <p:nvPr>
            <p:ph type="title" hasCustomPrompt="1"/>
          </p:nvPr>
        </p:nvSpPr>
        <p:spPr>
          <a:xfrm>
            <a:off x="256936" y="668773"/>
            <a:ext cx="3767974" cy="498470"/>
          </a:xfrm>
        </p:spPr>
        <p:txBody>
          <a:bodyPr>
            <a:noAutofit/>
          </a:bodyPr>
          <a:lstStyle>
            <a:lvl1pPr>
              <a:defRPr>
                <a:solidFill>
                  <a:schemeClr val="bg1"/>
                </a:solidFill>
              </a:defRPr>
            </a:lvl1pPr>
          </a:lstStyle>
          <a:p>
            <a:r>
              <a:rPr lang="en-US" dirty="0"/>
              <a:t>Agenda slide</a:t>
            </a:r>
            <a:endParaRPr lang="en-AU" dirty="0"/>
          </a:p>
        </p:txBody>
      </p:sp>
      <p:sp>
        <p:nvSpPr>
          <p:cNvPr id="27" name="Text Placeholder 2078">
            <a:extLst>
              <a:ext uri="{FF2B5EF4-FFF2-40B4-BE49-F238E27FC236}">
                <a16:creationId xmlns:a16="http://schemas.microsoft.com/office/drawing/2014/main" id="{6CEE090E-CCFD-D641-BC04-E336F151C887}"/>
              </a:ext>
            </a:extLst>
          </p:cNvPr>
          <p:cNvSpPr>
            <a:spLocks noGrp="1"/>
          </p:cNvSpPr>
          <p:nvPr>
            <p:ph type="body" sz="quarter" idx="15" hasCustomPrompt="1"/>
          </p:nvPr>
        </p:nvSpPr>
        <p:spPr>
          <a:xfrm>
            <a:off x="256935" y="1175567"/>
            <a:ext cx="3766778" cy="276999"/>
          </a:xfrm>
        </p:spPr>
        <p:txBody>
          <a:bodyPr wrap="square">
            <a:noAutofit/>
          </a:bodyPr>
          <a:lstStyle>
            <a:lvl1pPr>
              <a:defRPr sz="1463" b="0" i="0">
                <a:solidFill>
                  <a:schemeClr val="bg1"/>
                </a:solidFill>
                <a:latin typeface="Montserrat SemiBold" pitchFamily="2" charset="77"/>
              </a:defRPr>
            </a:lvl1pPr>
            <a:lvl2pPr marL="0" indent="0">
              <a:buNone/>
              <a:defRPr/>
            </a:lvl2pPr>
          </a:lstStyle>
          <a:p>
            <a:pPr lvl="0"/>
            <a:r>
              <a:rPr lang="en-US" dirty="0"/>
              <a:t>Subtitle goes here</a:t>
            </a:r>
          </a:p>
        </p:txBody>
      </p:sp>
      <p:sp>
        <p:nvSpPr>
          <p:cNvPr id="28" name="Content Placeholder 4"/>
          <p:cNvSpPr>
            <a:spLocks noGrp="1"/>
          </p:cNvSpPr>
          <p:nvPr>
            <p:ph sz="quarter" idx="18" hasCustomPrompt="1"/>
          </p:nvPr>
        </p:nvSpPr>
        <p:spPr>
          <a:xfrm>
            <a:off x="256680" y="1881188"/>
            <a:ext cx="9381669" cy="4030662"/>
          </a:xfrm>
        </p:spPr>
        <p:txBody>
          <a:bodyPr/>
          <a:lstStyle>
            <a:lvl1pPr marL="0" marR="0" indent="0" algn="l" defTabSz="742929" rtl="0" eaLnBrk="1" fontAlgn="auto" latinLnBrk="0" hangingPunct="1">
              <a:lnSpc>
                <a:spcPct val="120000"/>
              </a:lnSpc>
              <a:spcBef>
                <a:spcPts val="0"/>
              </a:spcBef>
              <a:spcAft>
                <a:spcPts val="650"/>
              </a:spcAft>
              <a:buClrTx/>
              <a:buSzTx/>
              <a:buFont typeface="Arial" charset="0"/>
              <a:buNone/>
              <a:tabLst/>
              <a:defRPr>
                <a:solidFill>
                  <a:schemeClr val="bg1"/>
                </a:solidFill>
              </a:defRPr>
            </a:lvl1pPr>
            <a:lvl2pPr marL="116997" marR="0" indent="-116997" algn="l" defTabSz="742929" rtl="0" eaLnBrk="1" fontAlgn="auto" latinLnBrk="0" hangingPunct="1">
              <a:lnSpc>
                <a:spcPct val="120000"/>
              </a:lnSpc>
              <a:spcBef>
                <a:spcPts val="0"/>
              </a:spcBef>
              <a:spcAft>
                <a:spcPts val="650"/>
              </a:spcAft>
              <a:buClrTx/>
              <a:buSzTx/>
              <a:buFont typeface="Arial" panose="020B0604020202020204" pitchFamily="34" charset="0"/>
              <a:buChar char="•"/>
              <a:tabLst/>
              <a:defRPr>
                <a:solidFill>
                  <a:schemeClr val="bg1"/>
                </a:solidFill>
              </a:defRPr>
            </a:lvl2pPr>
            <a:lvl3pPr marL="233993" marR="0" indent="-116997" algn="l" defTabSz="742929" rtl="0" eaLnBrk="1" fontAlgn="auto" latinLnBrk="0" hangingPunct="1">
              <a:lnSpc>
                <a:spcPct val="120000"/>
              </a:lnSpc>
              <a:spcBef>
                <a:spcPts val="0"/>
              </a:spcBef>
              <a:spcAft>
                <a:spcPts val="650"/>
              </a:spcAft>
              <a:buClrTx/>
              <a:buSzTx/>
              <a:buFont typeface="Monaco" pitchFamily="2" charset="77"/>
              <a:buChar char="⎼"/>
              <a:tabLst/>
              <a:defRPr>
                <a:solidFill>
                  <a:schemeClr val="bg1"/>
                </a:solidFill>
              </a:defRPr>
            </a:lvl3pPr>
            <a:lvl4pPr marL="350990" marR="0" indent="-116997" algn="l" defTabSz="742929" rtl="0" eaLnBrk="1" fontAlgn="auto" latinLnBrk="0" hangingPunct="1">
              <a:lnSpc>
                <a:spcPct val="120000"/>
              </a:lnSpc>
              <a:spcBef>
                <a:spcPts val="0"/>
              </a:spcBef>
              <a:spcAft>
                <a:spcPts val="650"/>
              </a:spcAft>
              <a:buClrTx/>
              <a:buSzTx/>
              <a:buFont typeface="System Font Regular"/>
              <a:buChar char="»"/>
              <a:tabLst/>
              <a:defRPr>
                <a:solidFill>
                  <a:schemeClr val="bg1"/>
                </a:solidFill>
              </a:defRPr>
            </a:lvl4pPr>
            <a:lvl5pPr>
              <a:defRPr>
                <a:solidFill>
                  <a:schemeClr val="bg1"/>
                </a:solidFill>
              </a:defRPr>
            </a:lvl5pPr>
          </a:lstStyle>
          <a:p>
            <a:pPr lvl="0"/>
            <a:r>
              <a:rPr lang="en-US" dirty="0" smtClean="0"/>
              <a:t>Montserrat Medium Point Size 14</a:t>
            </a:r>
          </a:p>
          <a:p>
            <a:pPr lvl="1"/>
            <a:r>
              <a:rPr lang="en-US" dirty="0" smtClean="0"/>
              <a:t>Montserrat Medium Point Size 14</a:t>
            </a:r>
          </a:p>
          <a:p>
            <a:pPr lvl="2"/>
            <a:r>
              <a:rPr lang="en-US" dirty="0" smtClean="0"/>
              <a:t>Montserrat Medium Point Size 12</a:t>
            </a:r>
          </a:p>
          <a:p>
            <a:pPr lvl="3"/>
            <a:r>
              <a:rPr lang="en-US" dirty="0" smtClean="0"/>
              <a:t>Montserrat Light Point Size 12</a:t>
            </a:r>
          </a:p>
        </p:txBody>
      </p:sp>
      <p:grpSp>
        <p:nvGrpSpPr>
          <p:cNvPr id="17" name="Group 16">
            <a:extLst>
              <a:ext uri="{FF2B5EF4-FFF2-40B4-BE49-F238E27FC236}">
                <a16:creationId xmlns:a16="http://schemas.microsoft.com/office/drawing/2014/main" id="{77346632-EFE4-F840-8F92-83FA6363A404}"/>
              </a:ext>
            </a:extLst>
          </p:cNvPr>
          <p:cNvGrpSpPr/>
          <p:nvPr userDrawn="1"/>
        </p:nvGrpSpPr>
        <p:grpSpPr>
          <a:xfrm>
            <a:off x="273863" y="365498"/>
            <a:ext cx="1873286" cy="150041"/>
            <a:chOff x="446350" y="402893"/>
            <a:chExt cx="2488478" cy="165392"/>
          </a:xfrm>
        </p:grpSpPr>
        <p:cxnSp>
          <p:nvCxnSpPr>
            <p:cNvPr id="21" name="Straight Connector 20">
              <a:extLst>
                <a:ext uri="{FF2B5EF4-FFF2-40B4-BE49-F238E27FC236}">
                  <a16:creationId xmlns:a16="http://schemas.microsoft.com/office/drawing/2014/main" id="{BC913C52-0751-BC4D-A716-67C521725C4C}"/>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385F729-539D-F848-B304-C18B0623A65C}"/>
                </a:ext>
              </a:extLst>
            </p:cNvPr>
            <p:cNvSpPr txBox="1"/>
            <p:nvPr userDrawn="1"/>
          </p:nvSpPr>
          <p:spPr>
            <a:xfrm>
              <a:off x="524310" y="402893"/>
              <a:ext cx="2410518" cy="165392"/>
            </a:xfrm>
            <a:prstGeom prst="rect">
              <a:avLst/>
            </a:prstGeom>
            <a:noFill/>
          </p:spPr>
          <p:txBody>
            <a:bodyPr wrap="none" lIns="0" tIns="0" rIns="0" bIns="0" rtlCol="0">
              <a:spAutoFit/>
            </a:bodyPr>
            <a:lstStyle/>
            <a:p>
              <a:r>
                <a:rPr lang="en-AU" sz="975" b="1" i="0" dirty="0">
                  <a:solidFill>
                    <a:schemeClr val="bg1"/>
                  </a:solidFill>
                  <a:latin typeface="Montserrat SemiBold" pitchFamily="2" charset="77"/>
                </a:rPr>
                <a:t>NSW Department of Education</a:t>
              </a:r>
            </a:p>
          </p:txBody>
        </p:sp>
      </p:grpSp>
      <p:pic>
        <p:nvPicPr>
          <p:cNvPr id="31" name="Picture 3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785496" y="-721654"/>
            <a:ext cx="1829251" cy="2223067"/>
          </a:xfrm>
          <a:prstGeom prst="rect">
            <a:avLst/>
          </a:prstGeom>
        </p:spPr>
      </p:pic>
      <p:pic>
        <p:nvPicPr>
          <p:cNvPr id="32" name="Picture 3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921257" y="-3650494"/>
            <a:ext cx="3984743" cy="4842121"/>
          </a:xfrm>
          <a:prstGeom prst="rect">
            <a:avLst/>
          </a:prstGeom>
        </p:spPr>
      </p:pic>
      <p:pic>
        <p:nvPicPr>
          <p:cNvPr id="33" name="Picture 3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2231658">
            <a:off x="6413292" y="6073211"/>
            <a:ext cx="2127912" cy="2585765"/>
          </a:xfrm>
          <a:prstGeom prst="rect">
            <a:avLst/>
          </a:prstGeom>
        </p:spPr>
      </p:pic>
    </p:spTree>
    <p:extLst>
      <p:ext uri="{BB962C8B-B14F-4D97-AF65-F5344CB8AC3E}">
        <p14:creationId xmlns:p14="http://schemas.microsoft.com/office/powerpoint/2010/main" val="125138141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372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rgbClr val="19233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DD9A7-09FE-4E1B-A672-CED018A0372F}"/>
              </a:ext>
            </a:extLst>
          </p:cNvPr>
          <p:cNvSpPr>
            <a:spLocks noGrp="1"/>
          </p:cNvSpPr>
          <p:nvPr>
            <p:ph type="title" hasCustomPrompt="1"/>
          </p:nvPr>
        </p:nvSpPr>
        <p:spPr>
          <a:xfrm>
            <a:off x="316228" y="668773"/>
            <a:ext cx="4637507" cy="498470"/>
          </a:xfrm>
        </p:spPr>
        <p:txBody>
          <a:bodyPr>
            <a:noAutofit/>
          </a:bodyPr>
          <a:lstStyle>
            <a:lvl1pPr>
              <a:defRPr>
                <a:solidFill>
                  <a:schemeClr val="bg1"/>
                </a:solidFill>
              </a:defRPr>
            </a:lvl1pPr>
          </a:lstStyle>
          <a:p>
            <a:r>
              <a:rPr lang="en-US" dirty="0"/>
              <a:t>Agenda slide</a:t>
            </a:r>
            <a:endParaRPr lang="en-AU" dirty="0"/>
          </a:p>
        </p:txBody>
      </p:sp>
      <p:grpSp>
        <p:nvGrpSpPr>
          <p:cNvPr id="18" name="Group 17">
            <a:extLst>
              <a:ext uri="{FF2B5EF4-FFF2-40B4-BE49-F238E27FC236}">
                <a16:creationId xmlns:a16="http://schemas.microsoft.com/office/drawing/2014/main" id="{77346632-EFE4-F840-8F92-83FA6363A404}"/>
              </a:ext>
            </a:extLst>
          </p:cNvPr>
          <p:cNvGrpSpPr/>
          <p:nvPr userDrawn="1"/>
        </p:nvGrpSpPr>
        <p:grpSpPr>
          <a:xfrm>
            <a:off x="337062" y="365496"/>
            <a:ext cx="2576121" cy="184666"/>
            <a:chOff x="446350" y="402893"/>
            <a:chExt cx="2780477" cy="203560"/>
          </a:xfrm>
        </p:grpSpPr>
        <p:cxnSp>
          <p:nvCxnSpPr>
            <p:cNvPr id="19" name="Straight Connector 18">
              <a:extLst>
                <a:ext uri="{FF2B5EF4-FFF2-40B4-BE49-F238E27FC236}">
                  <a16:creationId xmlns:a16="http://schemas.microsoft.com/office/drawing/2014/main" id="{BC913C52-0751-BC4D-A716-67C521725C4C}"/>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385F729-539D-F848-B304-C18B0623A65C}"/>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bg1"/>
                  </a:solidFill>
                  <a:latin typeface="Montserrat SemiBold" pitchFamily="2" charset="77"/>
                </a:rPr>
                <a:t>NSW Department of Education</a:t>
              </a:r>
            </a:p>
          </p:txBody>
        </p:sp>
      </p:grpSp>
      <p:grpSp>
        <p:nvGrpSpPr>
          <p:cNvPr id="36" name="Group 4">
            <a:extLst>
              <a:ext uri="{FF2B5EF4-FFF2-40B4-BE49-F238E27FC236}">
                <a16:creationId xmlns:a16="http://schemas.microsoft.com/office/drawing/2014/main" id="{6F608F73-741F-6946-B641-D8427799D994}"/>
              </a:ext>
            </a:extLst>
          </p:cNvPr>
          <p:cNvGrpSpPr>
            <a:grpSpLocks noChangeAspect="1"/>
          </p:cNvGrpSpPr>
          <p:nvPr userDrawn="1"/>
        </p:nvGrpSpPr>
        <p:grpSpPr bwMode="auto">
          <a:xfrm>
            <a:off x="9185909" y="6124026"/>
            <a:ext cx="407671" cy="430903"/>
            <a:chOff x="1841" y="2"/>
            <a:chExt cx="4000" cy="4318"/>
          </a:xfrm>
          <a:solidFill>
            <a:schemeClr val="bg1"/>
          </a:solidFill>
        </p:grpSpPr>
        <p:sp>
          <p:nvSpPr>
            <p:cNvPr id="37" name="Freeform 5">
              <a:extLst>
                <a:ext uri="{FF2B5EF4-FFF2-40B4-BE49-F238E27FC236}">
                  <a16:creationId xmlns:a16="http://schemas.microsoft.com/office/drawing/2014/main" id="{EEF63556-136D-FA42-BB5B-3B1E035D183A}"/>
                </a:ext>
              </a:extLst>
            </p:cNvPr>
            <p:cNvSpPr>
              <a:spLocks noEditPoints="1"/>
            </p:cNvSpPr>
            <p:nvPr/>
          </p:nvSpPr>
          <p:spPr bwMode="auto">
            <a:xfrm>
              <a:off x="1972" y="2556"/>
              <a:ext cx="3779" cy="1764"/>
            </a:xfrm>
            <a:custGeom>
              <a:avLst/>
              <a:gdLst>
                <a:gd name="T0" fmla="*/ 1845 w 2181"/>
                <a:gd name="T1" fmla="*/ 700 h 1019"/>
                <a:gd name="T2" fmla="*/ 2181 w 2181"/>
                <a:gd name="T3" fmla="*/ 15 h 1019"/>
                <a:gd name="T4" fmla="*/ 1814 w 2181"/>
                <a:gd name="T5" fmla="*/ 15 h 1019"/>
                <a:gd name="T6" fmla="*/ 1459 w 2181"/>
                <a:gd name="T7" fmla="*/ 15 h 1019"/>
                <a:gd name="T8" fmla="*/ 1634 w 2181"/>
                <a:gd name="T9" fmla="*/ 700 h 1019"/>
                <a:gd name="T10" fmla="*/ 701 w 2181"/>
                <a:gd name="T11" fmla="*/ 700 h 1019"/>
                <a:gd name="T12" fmla="*/ 547 w 2181"/>
                <a:gd name="T13" fmla="*/ 453 h 1019"/>
                <a:gd name="T14" fmla="*/ 16 w 2181"/>
                <a:gd name="T15" fmla="*/ 700 h 1019"/>
                <a:gd name="T16" fmla="*/ 108 w 2181"/>
                <a:gd name="T17" fmla="*/ 929 h 1019"/>
                <a:gd name="T18" fmla="*/ 111 w 2181"/>
                <a:gd name="T19" fmla="*/ 985 h 1019"/>
                <a:gd name="T20" fmla="*/ 108 w 2181"/>
                <a:gd name="T21" fmla="*/ 834 h 1019"/>
                <a:gd name="T22" fmla="*/ 109 w 2181"/>
                <a:gd name="T23" fmla="*/ 800 h 1019"/>
                <a:gd name="T24" fmla="*/ 110 w 2181"/>
                <a:gd name="T25" fmla="*/ 1019 h 1019"/>
                <a:gd name="T26" fmla="*/ 108 w 2181"/>
                <a:gd name="T27" fmla="*/ 897 h 1019"/>
                <a:gd name="T28" fmla="*/ 221 w 2181"/>
                <a:gd name="T29" fmla="*/ 909 h 1019"/>
                <a:gd name="T30" fmla="*/ 442 w 2181"/>
                <a:gd name="T31" fmla="*/ 909 h 1019"/>
                <a:gd name="T32" fmla="*/ 403 w 2181"/>
                <a:gd name="T33" fmla="*/ 910 h 1019"/>
                <a:gd name="T34" fmla="*/ 260 w 2181"/>
                <a:gd name="T35" fmla="*/ 909 h 1019"/>
                <a:gd name="T36" fmla="*/ 403 w 2181"/>
                <a:gd name="T37" fmla="*/ 910 h 1019"/>
                <a:gd name="T38" fmla="*/ 440 w 2181"/>
                <a:gd name="T39" fmla="*/ 803 h 1019"/>
                <a:gd name="T40" fmla="*/ 649 w 2181"/>
                <a:gd name="T41" fmla="*/ 803 h 1019"/>
                <a:gd name="T42" fmla="*/ 711 w 2181"/>
                <a:gd name="T43" fmla="*/ 925 h 1019"/>
                <a:gd name="T44" fmla="*/ 711 w 2181"/>
                <a:gd name="T45" fmla="*/ 892 h 1019"/>
                <a:gd name="T46" fmla="*/ 831 w 2181"/>
                <a:gd name="T47" fmla="*/ 803 h 1019"/>
                <a:gd name="T48" fmla="*/ 833 w 2181"/>
                <a:gd name="T49" fmla="*/ 1015 h 1019"/>
                <a:gd name="T50" fmla="*/ 711 w 2181"/>
                <a:gd name="T51" fmla="*/ 925 h 1019"/>
                <a:gd name="T52" fmla="*/ 1024 w 2181"/>
                <a:gd name="T53" fmla="*/ 825 h 1019"/>
                <a:gd name="T54" fmla="*/ 869 w 2181"/>
                <a:gd name="T55" fmla="*/ 1015 h 1019"/>
                <a:gd name="T56" fmla="*/ 952 w 2181"/>
                <a:gd name="T57" fmla="*/ 942 h 1019"/>
                <a:gd name="T58" fmla="*/ 991 w 2181"/>
                <a:gd name="T59" fmla="*/ 935 h 1019"/>
                <a:gd name="T60" fmla="*/ 906 w 2181"/>
                <a:gd name="T61" fmla="*/ 837 h 1019"/>
                <a:gd name="T62" fmla="*/ 1004 w 2181"/>
                <a:gd name="T63" fmla="*/ 873 h 1019"/>
                <a:gd name="T64" fmla="*/ 1223 w 2181"/>
                <a:gd name="T65" fmla="*/ 950 h 1019"/>
                <a:gd name="T66" fmla="*/ 1075 w 2181"/>
                <a:gd name="T67" fmla="*/ 1015 h 1019"/>
                <a:gd name="T68" fmla="*/ 1228 w 2181"/>
                <a:gd name="T69" fmla="*/ 1015 h 1019"/>
                <a:gd name="T70" fmla="*/ 1223 w 2181"/>
                <a:gd name="T71" fmla="*/ 803 h 1019"/>
                <a:gd name="T72" fmla="*/ 1337 w 2181"/>
                <a:gd name="T73" fmla="*/ 803 h 1019"/>
                <a:gd name="T74" fmla="*/ 1334 w 2181"/>
                <a:gd name="T75" fmla="*/ 1015 h 1019"/>
                <a:gd name="T76" fmla="*/ 1401 w 2181"/>
                <a:gd name="T77" fmla="*/ 963 h 1019"/>
                <a:gd name="T78" fmla="*/ 1505 w 2181"/>
                <a:gd name="T79" fmla="*/ 1015 h 1019"/>
                <a:gd name="T80" fmla="*/ 1401 w 2181"/>
                <a:gd name="T81" fmla="*/ 904 h 1019"/>
                <a:gd name="T82" fmla="*/ 1684 w 2181"/>
                <a:gd name="T83" fmla="*/ 892 h 1019"/>
                <a:gd name="T84" fmla="*/ 1698 w 2181"/>
                <a:gd name="T85" fmla="*/ 837 h 1019"/>
                <a:gd name="T86" fmla="*/ 1541 w 2181"/>
                <a:gd name="T87" fmla="*/ 1015 h 1019"/>
                <a:gd name="T88" fmla="*/ 1578 w 2181"/>
                <a:gd name="T89" fmla="*/ 982 h 1019"/>
                <a:gd name="T90" fmla="*/ 1771 w 2181"/>
                <a:gd name="T91" fmla="*/ 803 h 1019"/>
                <a:gd name="T92" fmla="*/ 1773 w 2181"/>
                <a:gd name="T93" fmla="*/ 1015 h 1019"/>
                <a:gd name="T94" fmla="*/ 1921 w 2181"/>
                <a:gd name="T95" fmla="*/ 1015 h 1019"/>
                <a:gd name="T96" fmla="*/ 1884 w 2181"/>
                <a:gd name="T97" fmla="*/ 950 h 1019"/>
                <a:gd name="T98" fmla="*/ 2018 w 2181"/>
                <a:gd name="T99" fmla="*/ 1015 h 1019"/>
                <a:gd name="T100" fmla="*/ 2122 w 2181"/>
                <a:gd name="T101" fmla="*/ 838 h 1019"/>
                <a:gd name="T102" fmla="*/ 1950 w 2181"/>
                <a:gd name="T103" fmla="*/ 838 h 1019"/>
                <a:gd name="T104" fmla="*/ 923 w 2181"/>
                <a:gd name="T105" fmla="*/ 196 h 1019"/>
                <a:gd name="T106" fmla="*/ 1272 w 2181"/>
                <a:gd name="T107" fmla="*/ 89 h 1019"/>
                <a:gd name="T108" fmla="*/ 771 w 2181"/>
                <a:gd name="T109" fmla="*/ 212 h 1019"/>
                <a:gd name="T110" fmla="*/ 1141 w 2181"/>
                <a:gd name="T111" fmla="*/ 515 h 1019"/>
                <a:gd name="T112" fmla="*/ 743 w 2181"/>
                <a:gd name="T113" fmla="*/ 605 h 1019"/>
                <a:gd name="T114" fmla="*/ 1293 w 2181"/>
                <a:gd name="T115" fmla="*/ 498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81" h="1019">
                  <a:moveTo>
                    <a:pt x="1634" y="700"/>
                  </a:moveTo>
                  <a:cubicBezTo>
                    <a:pt x="1739" y="267"/>
                    <a:pt x="1739" y="267"/>
                    <a:pt x="1739" y="267"/>
                  </a:cubicBezTo>
                  <a:cubicBezTo>
                    <a:pt x="1845" y="700"/>
                    <a:pt x="1845" y="700"/>
                    <a:pt x="1845" y="700"/>
                  </a:cubicBezTo>
                  <a:cubicBezTo>
                    <a:pt x="2000" y="700"/>
                    <a:pt x="2000" y="700"/>
                    <a:pt x="2000" y="700"/>
                  </a:cubicBezTo>
                  <a:cubicBezTo>
                    <a:pt x="2002" y="694"/>
                    <a:pt x="2002" y="694"/>
                    <a:pt x="2002" y="694"/>
                  </a:cubicBezTo>
                  <a:cubicBezTo>
                    <a:pt x="2181" y="15"/>
                    <a:pt x="2181" y="15"/>
                    <a:pt x="2181" y="15"/>
                  </a:cubicBezTo>
                  <a:cubicBezTo>
                    <a:pt x="2023" y="15"/>
                    <a:pt x="2023" y="15"/>
                    <a:pt x="2023" y="15"/>
                  </a:cubicBezTo>
                  <a:cubicBezTo>
                    <a:pt x="1921" y="454"/>
                    <a:pt x="1921" y="454"/>
                    <a:pt x="1921" y="454"/>
                  </a:cubicBezTo>
                  <a:cubicBezTo>
                    <a:pt x="1814" y="15"/>
                    <a:pt x="1814" y="15"/>
                    <a:pt x="1814" y="15"/>
                  </a:cubicBezTo>
                  <a:cubicBezTo>
                    <a:pt x="1666" y="15"/>
                    <a:pt x="1666" y="15"/>
                    <a:pt x="1666" y="15"/>
                  </a:cubicBezTo>
                  <a:cubicBezTo>
                    <a:pt x="1558" y="449"/>
                    <a:pt x="1558" y="449"/>
                    <a:pt x="1558" y="449"/>
                  </a:cubicBezTo>
                  <a:cubicBezTo>
                    <a:pt x="1459" y="15"/>
                    <a:pt x="1459" y="15"/>
                    <a:pt x="1459" y="15"/>
                  </a:cubicBezTo>
                  <a:cubicBezTo>
                    <a:pt x="1298" y="15"/>
                    <a:pt x="1298" y="15"/>
                    <a:pt x="1298" y="15"/>
                  </a:cubicBezTo>
                  <a:cubicBezTo>
                    <a:pt x="1476" y="700"/>
                    <a:pt x="1476" y="700"/>
                    <a:pt x="1476" y="700"/>
                  </a:cubicBezTo>
                  <a:lnTo>
                    <a:pt x="1634" y="700"/>
                  </a:lnTo>
                  <a:close/>
                  <a:moveTo>
                    <a:pt x="170" y="263"/>
                  </a:moveTo>
                  <a:cubicBezTo>
                    <a:pt x="542" y="700"/>
                    <a:pt x="542" y="700"/>
                    <a:pt x="542" y="700"/>
                  </a:cubicBezTo>
                  <a:cubicBezTo>
                    <a:pt x="701" y="700"/>
                    <a:pt x="701" y="700"/>
                    <a:pt x="701" y="700"/>
                  </a:cubicBezTo>
                  <a:cubicBezTo>
                    <a:pt x="701" y="15"/>
                    <a:pt x="701" y="15"/>
                    <a:pt x="701" y="15"/>
                  </a:cubicBezTo>
                  <a:cubicBezTo>
                    <a:pt x="547" y="15"/>
                    <a:pt x="547" y="15"/>
                    <a:pt x="547" y="15"/>
                  </a:cubicBezTo>
                  <a:cubicBezTo>
                    <a:pt x="547" y="453"/>
                    <a:pt x="547" y="453"/>
                    <a:pt x="547" y="453"/>
                  </a:cubicBezTo>
                  <a:cubicBezTo>
                    <a:pt x="174" y="15"/>
                    <a:pt x="174" y="15"/>
                    <a:pt x="174" y="15"/>
                  </a:cubicBezTo>
                  <a:cubicBezTo>
                    <a:pt x="16" y="15"/>
                    <a:pt x="16" y="15"/>
                    <a:pt x="16" y="15"/>
                  </a:cubicBezTo>
                  <a:cubicBezTo>
                    <a:pt x="16" y="700"/>
                    <a:pt x="16" y="700"/>
                    <a:pt x="16" y="700"/>
                  </a:cubicBezTo>
                  <a:cubicBezTo>
                    <a:pt x="170" y="700"/>
                    <a:pt x="170" y="700"/>
                    <a:pt x="170" y="700"/>
                  </a:cubicBezTo>
                  <a:lnTo>
                    <a:pt x="170" y="263"/>
                  </a:lnTo>
                  <a:close/>
                  <a:moveTo>
                    <a:pt x="108" y="929"/>
                  </a:moveTo>
                  <a:cubicBezTo>
                    <a:pt x="162" y="929"/>
                    <a:pt x="162" y="929"/>
                    <a:pt x="162" y="929"/>
                  </a:cubicBezTo>
                  <a:cubicBezTo>
                    <a:pt x="162" y="969"/>
                    <a:pt x="162" y="969"/>
                    <a:pt x="162" y="969"/>
                  </a:cubicBezTo>
                  <a:cubicBezTo>
                    <a:pt x="149" y="979"/>
                    <a:pt x="131" y="985"/>
                    <a:pt x="111" y="985"/>
                  </a:cubicBezTo>
                  <a:cubicBezTo>
                    <a:pt x="68" y="985"/>
                    <a:pt x="39" y="953"/>
                    <a:pt x="39" y="909"/>
                  </a:cubicBezTo>
                  <a:cubicBezTo>
                    <a:pt x="39" y="909"/>
                    <a:pt x="39" y="909"/>
                    <a:pt x="39" y="909"/>
                  </a:cubicBezTo>
                  <a:cubicBezTo>
                    <a:pt x="39" y="868"/>
                    <a:pt x="69" y="834"/>
                    <a:pt x="108" y="834"/>
                  </a:cubicBezTo>
                  <a:cubicBezTo>
                    <a:pt x="135" y="834"/>
                    <a:pt x="151" y="843"/>
                    <a:pt x="167" y="857"/>
                  </a:cubicBezTo>
                  <a:cubicBezTo>
                    <a:pt x="191" y="829"/>
                    <a:pt x="191" y="829"/>
                    <a:pt x="191" y="829"/>
                  </a:cubicBezTo>
                  <a:cubicBezTo>
                    <a:pt x="169" y="810"/>
                    <a:pt x="146" y="800"/>
                    <a:pt x="109" y="800"/>
                  </a:cubicBezTo>
                  <a:cubicBezTo>
                    <a:pt x="45" y="800"/>
                    <a:pt x="0" y="850"/>
                    <a:pt x="0" y="909"/>
                  </a:cubicBezTo>
                  <a:cubicBezTo>
                    <a:pt x="0" y="910"/>
                    <a:pt x="0" y="910"/>
                    <a:pt x="0" y="910"/>
                  </a:cubicBezTo>
                  <a:cubicBezTo>
                    <a:pt x="0" y="972"/>
                    <a:pt x="44" y="1019"/>
                    <a:pt x="110" y="1019"/>
                  </a:cubicBezTo>
                  <a:cubicBezTo>
                    <a:pt x="148" y="1019"/>
                    <a:pt x="177" y="1004"/>
                    <a:pt x="198" y="986"/>
                  </a:cubicBezTo>
                  <a:cubicBezTo>
                    <a:pt x="198" y="897"/>
                    <a:pt x="198" y="897"/>
                    <a:pt x="198" y="897"/>
                  </a:cubicBezTo>
                  <a:cubicBezTo>
                    <a:pt x="108" y="897"/>
                    <a:pt x="108" y="897"/>
                    <a:pt x="108" y="897"/>
                  </a:cubicBezTo>
                  <a:lnTo>
                    <a:pt x="108" y="929"/>
                  </a:lnTo>
                  <a:close/>
                  <a:moveTo>
                    <a:pt x="332" y="800"/>
                  </a:moveTo>
                  <a:cubicBezTo>
                    <a:pt x="267" y="800"/>
                    <a:pt x="221" y="850"/>
                    <a:pt x="221" y="909"/>
                  </a:cubicBezTo>
                  <a:cubicBezTo>
                    <a:pt x="221" y="910"/>
                    <a:pt x="221" y="910"/>
                    <a:pt x="221" y="910"/>
                  </a:cubicBezTo>
                  <a:cubicBezTo>
                    <a:pt x="221" y="970"/>
                    <a:pt x="266" y="1019"/>
                    <a:pt x="331" y="1019"/>
                  </a:cubicBezTo>
                  <a:cubicBezTo>
                    <a:pt x="396" y="1019"/>
                    <a:pt x="442" y="969"/>
                    <a:pt x="442" y="909"/>
                  </a:cubicBezTo>
                  <a:cubicBezTo>
                    <a:pt x="442" y="909"/>
                    <a:pt x="442" y="909"/>
                    <a:pt x="442" y="909"/>
                  </a:cubicBezTo>
                  <a:cubicBezTo>
                    <a:pt x="442" y="849"/>
                    <a:pt x="397" y="800"/>
                    <a:pt x="332" y="800"/>
                  </a:cubicBezTo>
                  <a:close/>
                  <a:moveTo>
                    <a:pt x="403" y="910"/>
                  </a:moveTo>
                  <a:cubicBezTo>
                    <a:pt x="403" y="951"/>
                    <a:pt x="374" y="985"/>
                    <a:pt x="332" y="985"/>
                  </a:cubicBezTo>
                  <a:cubicBezTo>
                    <a:pt x="290" y="985"/>
                    <a:pt x="260" y="950"/>
                    <a:pt x="260" y="909"/>
                  </a:cubicBezTo>
                  <a:cubicBezTo>
                    <a:pt x="260" y="909"/>
                    <a:pt x="260" y="909"/>
                    <a:pt x="260" y="909"/>
                  </a:cubicBezTo>
                  <a:cubicBezTo>
                    <a:pt x="260" y="867"/>
                    <a:pt x="289" y="834"/>
                    <a:pt x="331" y="834"/>
                  </a:cubicBezTo>
                  <a:cubicBezTo>
                    <a:pt x="373" y="834"/>
                    <a:pt x="403" y="868"/>
                    <a:pt x="403" y="909"/>
                  </a:cubicBezTo>
                  <a:lnTo>
                    <a:pt x="403" y="910"/>
                  </a:lnTo>
                  <a:close/>
                  <a:moveTo>
                    <a:pt x="545" y="966"/>
                  </a:moveTo>
                  <a:cubicBezTo>
                    <a:pt x="481" y="803"/>
                    <a:pt x="481" y="803"/>
                    <a:pt x="481" y="803"/>
                  </a:cubicBezTo>
                  <a:cubicBezTo>
                    <a:pt x="440" y="803"/>
                    <a:pt x="440" y="803"/>
                    <a:pt x="440" y="803"/>
                  </a:cubicBezTo>
                  <a:cubicBezTo>
                    <a:pt x="528" y="1017"/>
                    <a:pt x="528" y="1017"/>
                    <a:pt x="528" y="1017"/>
                  </a:cubicBezTo>
                  <a:cubicBezTo>
                    <a:pt x="560" y="1017"/>
                    <a:pt x="560" y="1017"/>
                    <a:pt x="560" y="1017"/>
                  </a:cubicBezTo>
                  <a:cubicBezTo>
                    <a:pt x="649" y="803"/>
                    <a:pt x="649" y="803"/>
                    <a:pt x="649" y="803"/>
                  </a:cubicBezTo>
                  <a:cubicBezTo>
                    <a:pt x="608" y="803"/>
                    <a:pt x="608" y="803"/>
                    <a:pt x="608" y="803"/>
                  </a:cubicBezTo>
                  <a:lnTo>
                    <a:pt x="545" y="966"/>
                  </a:lnTo>
                  <a:close/>
                  <a:moveTo>
                    <a:pt x="711" y="925"/>
                  </a:moveTo>
                  <a:cubicBezTo>
                    <a:pt x="817" y="925"/>
                    <a:pt x="817" y="925"/>
                    <a:pt x="817" y="925"/>
                  </a:cubicBezTo>
                  <a:cubicBezTo>
                    <a:pt x="817" y="892"/>
                    <a:pt x="817" y="892"/>
                    <a:pt x="817" y="892"/>
                  </a:cubicBezTo>
                  <a:cubicBezTo>
                    <a:pt x="711" y="892"/>
                    <a:pt x="711" y="892"/>
                    <a:pt x="711" y="892"/>
                  </a:cubicBezTo>
                  <a:cubicBezTo>
                    <a:pt x="711" y="837"/>
                    <a:pt x="711" y="837"/>
                    <a:pt x="711" y="837"/>
                  </a:cubicBezTo>
                  <a:cubicBezTo>
                    <a:pt x="831" y="837"/>
                    <a:pt x="831" y="837"/>
                    <a:pt x="831" y="837"/>
                  </a:cubicBezTo>
                  <a:cubicBezTo>
                    <a:pt x="831" y="803"/>
                    <a:pt x="831" y="803"/>
                    <a:pt x="831" y="803"/>
                  </a:cubicBezTo>
                  <a:cubicBezTo>
                    <a:pt x="674" y="803"/>
                    <a:pt x="674" y="803"/>
                    <a:pt x="674" y="803"/>
                  </a:cubicBezTo>
                  <a:cubicBezTo>
                    <a:pt x="674" y="1015"/>
                    <a:pt x="674" y="1015"/>
                    <a:pt x="674" y="1015"/>
                  </a:cubicBezTo>
                  <a:cubicBezTo>
                    <a:pt x="833" y="1015"/>
                    <a:pt x="833" y="1015"/>
                    <a:pt x="833" y="1015"/>
                  </a:cubicBezTo>
                  <a:cubicBezTo>
                    <a:pt x="833" y="982"/>
                    <a:pt x="833" y="982"/>
                    <a:pt x="833" y="982"/>
                  </a:cubicBezTo>
                  <a:cubicBezTo>
                    <a:pt x="711" y="982"/>
                    <a:pt x="711" y="982"/>
                    <a:pt x="711" y="982"/>
                  </a:cubicBezTo>
                  <a:lnTo>
                    <a:pt x="711" y="925"/>
                  </a:lnTo>
                  <a:close/>
                  <a:moveTo>
                    <a:pt x="1042" y="871"/>
                  </a:moveTo>
                  <a:cubicBezTo>
                    <a:pt x="1042" y="870"/>
                    <a:pt x="1042" y="870"/>
                    <a:pt x="1042" y="870"/>
                  </a:cubicBezTo>
                  <a:cubicBezTo>
                    <a:pt x="1042" y="852"/>
                    <a:pt x="1035" y="836"/>
                    <a:pt x="1024" y="825"/>
                  </a:cubicBezTo>
                  <a:cubicBezTo>
                    <a:pt x="1011" y="811"/>
                    <a:pt x="990" y="803"/>
                    <a:pt x="963" y="803"/>
                  </a:cubicBezTo>
                  <a:cubicBezTo>
                    <a:pt x="869" y="803"/>
                    <a:pt x="869" y="803"/>
                    <a:pt x="869" y="803"/>
                  </a:cubicBezTo>
                  <a:cubicBezTo>
                    <a:pt x="869" y="1015"/>
                    <a:pt x="869" y="1015"/>
                    <a:pt x="869" y="1015"/>
                  </a:cubicBezTo>
                  <a:cubicBezTo>
                    <a:pt x="906" y="1015"/>
                    <a:pt x="906" y="1015"/>
                    <a:pt x="906" y="1015"/>
                  </a:cubicBezTo>
                  <a:cubicBezTo>
                    <a:pt x="906" y="942"/>
                    <a:pt x="906" y="942"/>
                    <a:pt x="906" y="942"/>
                  </a:cubicBezTo>
                  <a:cubicBezTo>
                    <a:pt x="952" y="942"/>
                    <a:pt x="952" y="942"/>
                    <a:pt x="952" y="942"/>
                  </a:cubicBezTo>
                  <a:cubicBezTo>
                    <a:pt x="1005" y="1015"/>
                    <a:pt x="1005" y="1015"/>
                    <a:pt x="1005" y="1015"/>
                  </a:cubicBezTo>
                  <a:cubicBezTo>
                    <a:pt x="1048" y="1015"/>
                    <a:pt x="1048" y="1015"/>
                    <a:pt x="1048" y="1015"/>
                  </a:cubicBezTo>
                  <a:cubicBezTo>
                    <a:pt x="991" y="935"/>
                    <a:pt x="991" y="935"/>
                    <a:pt x="991" y="935"/>
                  </a:cubicBezTo>
                  <a:cubicBezTo>
                    <a:pt x="1021" y="927"/>
                    <a:pt x="1042" y="906"/>
                    <a:pt x="1042" y="871"/>
                  </a:cubicBezTo>
                  <a:close/>
                  <a:moveTo>
                    <a:pt x="906" y="908"/>
                  </a:moveTo>
                  <a:cubicBezTo>
                    <a:pt x="906" y="837"/>
                    <a:pt x="906" y="837"/>
                    <a:pt x="906" y="837"/>
                  </a:cubicBezTo>
                  <a:cubicBezTo>
                    <a:pt x="960" y="837"/>
                    <a:pt x="960" y="837"/>
                    <a:pt x="960" y="837"/>
                  </a:cubicBezTo>
                  <a:cubicBezTo>
                    <a:pt x="988" y="837"/>
                    <a:pt x="1004" y="850"/>
                    <a:pt x="1004" y="872"/>
                  </a:cubicBezTo>
                  <a:cubicBezTo>
                    <a:pt x="1004" y="873"/>
                    <a:pt x="1004" y="873"/>
                    <a:pt x="1004" y="873"/>
                  </a:cubicBezTo>
                  <a:cubicBezTo>
                    <a:pt x="1004" y="894"/>
                    <a:pt x="987" y="908"/>
                    <a:pt x="960" y="908"/>
                  </a:cubicBezTo>
                  <a:lnTo>
                    <a:pt x="906" y="908"/>
                  </a:lnTo>
                  <a:close/>
                  <a:moveTo>
                    <a:pt x="1223" y="950"/>
                  </a:moveTo>
                  <a:cubicBezTo>
                    <a:pt x="1109" y="803"/>
                    <a:pt x="1109" y="803"/>
                    <a:pt x="1109" y="803"/>
                  </a:cubicBezTo>
                  <a:cubicBezTo>
                    <a:pt x="1075" y="803"/>
                    <a:pt x="1075" y="803"/>
                    <a:pt x="1075" y="803"/>
                  </a:cubicBezTo>
                  <a:cubicBezTo>
                    <a:pt x="1075" y="1015"/>
                    <a:pt x="1075" y="1015"/>
                    <a:pt x="1075" y="1015"/>
                  </a:cubicBezTo>
                  <a:cubicBezTo>
                    <a:pt x="1111" y="1015"/>
                    <a:pt x="1111" y="1015"/>
                    <a:pt x="1111" y="1015"/>
                  </a:cubicBezTo>
                  <a:cubicBezTo>
                    <a:pt x="1111" y="864"/>
                    <a:pt x="1111" y="864"/>
                    <a:pt x="1111" y="864"/>
                  </a:cubicBezTo>
                  <a:cubicBezTo>
                    <a:pt x="1228" y="1015"/>
                    <a:pt x="1228" y="1015"/>
                    <a:pt x="1228" y="1015"/>
                  </a:cubicBezTo>
                  <a:cubicBezTo>
                    <a:pt x="1259" y="1015"/>
                    <a:pt x="1259" y="1015"/>
                    <a:pt x="1259" y="1015"/>
                  </a:cubicBezTo>
                  <a:cubicBezTo>
                    <a:pt x="1259" y="803"/>
                    <a:pt x="1259" y="803"/>
                    <a:pt x="1259" y="803"/>
                  </a:cubicBezTo>
                  <a:cubicBezTo>
                    <a:pt x="1223" y="803"/>
                    <a:pt x="1223" y="803"/>
                    <a:pt x="1223" y="803"/>
                  </a:cubicBezTo>
                  <a:lnTo>
                    <a:pt x="1223" y="950"/>
                  </a:lnTo>
                  <a:close/>
                  <a:moveTo>
                    <a:pt x="1401" y="904"/>
                  </a:moveTo>
                  <a:cubicBezTo>
                    <a:pt x="1337" y="803"/>
                    <a:pt x="1337" y="803"/>
                    <a:pt x="1337" y="803"/>
                  </a:cubicBezTo>
                  <a:cubicBezTo>
                    <a:pt x="1297" y="803"/>
                    <a:pt x="1297" y="803"/>
                    <a:pt x="1297" y="803"/>
                  </a:cubicBezTo>
                  <a:cubicBezTo>
                    <a:pt x="1297" y="1015"/>
                    <a:pt x="1297" y="1015"/>
                    <a:pt x="1297" y="1015"/>
                  </a:cubicBezTo>
                  <a:cubicBezTo>
                    <a:pt x="1334" y="1015"/>
                    <a:pt x="1334" y="1015"/>
                    <a:pt x="1334" y="1015"/>
                  </a:cubicBezTo>
                  <a:cubicBezTo>
                    <a:pt x="1334" y="864"/>
                    <a:pt x="1334" y="864"/>
                    <a:pt x="1334" y="864"/>
                  </a:cubicBezTo>
                  <a:cubicBezTo>
                    <a:pt x="1400" y="963"/>
                    <a:pt x="1400" y="963"/>
                    <a:pt x="1400" y="963"/>
                  </a:cubicBezTo>
                  <a:cubicBezTo>
                    <a:pt x="1401" y="963"/>
                    <a:pt x="1401" y="963"/>
                    <a:pt x="1401" y="963"/>
                  </a:cubicBezTo>
                  <a:cubicBezTo>
                    <a:pt x="1468" y="863"/>
                    <a:pt x="1468" y="863"/>
                    <a:pt x="1468" y="863"/>
                  </a:cubicBezTo>
                  <a:cubicBezTo>
                    <a:pt x="1468" y="1015"/>
                    <a:pt x="1468" y="1015"/>
                    <a:pt x="1468" y="1015"/>
                  </a:cubicBezTo>
                  <a:cubicBezTo>
                    <a:pt x="1505" y="1015"/>
                    <a:pt x="1505" y="1015"/>
                    <a:pt x="1505" y="1015"/>
                  </a:cubicBezTo>
                  <a:cubicBezTo>
                    <a:pt x="1505" y="803"/>
                    <a:pt x="1505" y="803"/>
                    <a:pt x="1505" y="803"/>
                  </a:cubicBezTo>
                  <a:cubicBezTo>
                    <a:pt x="1466" y="803"/>
                    <a:pt x="1466" y="803"/>
                    <a:pt x="1466" y="803"/>
                  </a:cubicBezTo>
                  <a:lnTo>
                    <a:pt x="1401" y="904"/>
                  </a:lnTo>
                  <a:close/>
                  <a:moveTo>
                    <a:pt x="1578" y="925"/>
                  </a:moveTo>
                  <a:cubicBezTo>
                    <a:pt x="1684" y="925"/>
                    <a:pt x="1684" y="925"/>
                    <a:pt x="1684" y="925"/>
                  </a:cubicBezTo>
                  <a:cubicBezTo>
                    <a:pt x="1684" y="892"/>
                    <a:pt x="1684" y="892"/>
                    <a:pt x="1684" y="892"/>
                  </a:cubicBezTo>
                  <a:cubicBezTo>
                    <a:pt x="1578" y="892"/>
                    <a:pt x="1578" y="892"/>
                    <a:pt x="1578" y="892"/>
                  </a:cubicBezTo>
                  <a:cubicBezTo>
                    <a:pt x="1578" y="837"/>
                    <a:pt x="1578" y="837"/>
                    <a:pt x="1578" y="837"/>
                  </a:cubicBezTo>
                  <a:cubicBezTo>
                    <a:pt x="1698" y="837"/>
                    <a:pt x="1698" y="837"/>
                    <a:pt x="1698" y="837"/>
                  </a:cubicBezTo>
                  <a:cubicBezTo>
                    <a:pt x="1698" y="803"/>
                    <a:pt x="1698" y="803"/>
                    <a:pt x="1698" y="803"/>
                  </a:cubicBezTo>
                  <a:cubicBezTo>
                    <a:pt x="1541" y="803"/>
                    <a:pt x="1541" y="803"/>
                    <a:pt x="1541" y="803"/>
                  </a:cubicBezTo>
                  <a:cubicBezTo>
                    <a:pt x="1541" y="1015"/>
                    <a:pt x="1541" y="1015"/>
                    <a:pt x="1541" y="1015"/>
                  </a:cubicBezTo>
                  <a:cubicBezTo>
                    <a:pt x="1700" y="1015"/>
                    <a:pt x="1700" y="1015"/>
                    <a:pt x="1700" y="1015"/>
                  </a:cubicBezTo>
                  <a:cubicBezTo>
                    <a:pt x="1700" y="982"/>
                    <a:pt x="1700" y="982"/>
                    <a:pt x="1700" y="982"/>
                  </a:cubicBezTo>
                  <a:cubicBezTo>
                    <a:pt x="1578" y="982"/>
                    <a:pt x="1578" y="982"/>
                    <a:pt x="1578" y="982"/>
                  </a:cubicBezTo>
                  <a:lnTo>
                    <a:pt x="1578" y="925"/>
                  </a:lnTo>
                  <a:close/>
                  <a:moveTo>
                    <a:pt x="1884" y="950"/>
                  </a:moveTo>
                  <a:cubicBezTo>
                    <a:pt x="1771" y="803"/>
                    <a:pt x="1771" y="803"/>
                    <a:pt x="1771" y="803"/>
                  </a:cubicBezTo>
                  <a:cubicBezTo>
                    <a:pt x="1736" y="803"/>
                    <a:pt x="1736" y="803"/>
                    <a:pt x="1736" y="803"/>
                  </a:cubicBezTo>
                  <a:cubicBezTo>
                    <a:pt x="1736" y="1015"/>
                    <a:pt x="1736" y="1015"/>
                    <a:pt x="1736" y="1015"/>
                  </a:cubicBezTo>
                  <a:cubicBezTo>
                    <a:pt x="1773" y="1015"/>
                    <a:pt x="1773" y="1015"/>
                    <a:pt x="1773" y="1015"/>
                  </a:cubicBezTo>
                  <a:cubicBezTo>
                    <a:pt x="1773" y="864"/>
                    <a:pt x="1773" y="864"/>
                    <a:pt x="1773" y="864"/>
                  </a:cubicBezTo>
                  <a:cubicBezTo>
                    <a:pt x="1890" y="1015"/>
                    <a:pt x="1890" y="1015"/>
                    <a:pt x="1890" y="1015"/>
                  </a:cubicBezTo>
                  <a:cubicBezTo>
                    <a:pt x="1921" y="1015"/>
                    <a:pt x="1921" y="1015"/>
                    <a:pt x="1921" y="1015"/>
                  </a:cubicBezTo>
                  <a:cubicBezTo>
                    <a:pt x="1921" y="803"/>
                    <a:pt x="1921" y="803"/>
                    <a:pt x="1921" y="803"/>
                  </a:cubicBezTo>
                  <a:cubicBezTo>
                    <a:pt x="1884" y="803"/>
                    <a:pt x="1884" y="803"/>
                    <a:pt x="1884" y="803"/>
                  </a:cubicBezTo>
                  <a:lnTo>
                    <a:pt x="1884" y="950"/>
                  </a:lnTo>
                  <a:close/>
                  <a:moveTo>
                    <a:pt x="1950" y="838"/>
                  </a:moveTo>
                  <a:cubicBezTo>
                    <a:pt x="2018" y="838"/>
                    <a:pt x="2018" y="838"/>
                    <a:pt x="2018" y="838"/>
                  </a:cubicBezTo>
                  <a:cubicBezTo>
                    <a:pt x="2018" y="1015"/>
                    <a:pt x="2018" y="1015"/>
                    <a:pt x="2018" y="1015"/>
                  </a:cubicBezTo>
                  <a:cubicBezTo>
                    <a:pt x="2055" y="1015"/>
                    <a:pt x="2055" y="1015"/>
                    <a:pt x="2055" y="1015"/>
                  </a:cubicBezTo>
                  <a:cubicBezTo>
                    <a:pt x="2055" y="838"/>
                    <a:pt x="2055" y="838"/>
                    <a:pt x="2055" y="838"/>
                  </a:cubicBezTo>
                  <a:cubicBezTo>
                    <a:pt x="2122" y="838"/>
                    <a:pt x="2122" y="838"/>
                    <a:pt x="2122" y="838"/>
                  </a:cubicBezTo>
                  <a:cubicBezTo>
                    <a:pt x="2122" y="803"/>
                    <a:pt x="2122" y="803"/>
                    <a:pt x="2122" y="803"/>
                  </a:cubicBezTo>
                  <a:cubicBezTo>
                    <a:pt x="1950" y="803"/>
                    <a:pt x="1950" y="803"/>
                    <a:pt x="1950" y="803"/>
                  </a:cubicBezTo>
                  <a:lnTo>
                    <a:pt x="1950" y="838"/>
                  </a:lnTo>
                  <a:close/>
                  <a:moveTo>
                    <a:pt x="1073" y="290"/>
                  </a:moveTo>
                  <a:cubicBezTo>
                    <a:pt x="952" y="259"/>
                    <a:pt x="923" y="244"/>
                    <a:pt x="923" y="198"/>
                  </a:cubicBezTo>
                  <a:cubicBezTo>
                    <a:pt x="923" y="196"/>
                    <a:pt x="923" y="196"/>
                    <a:pt x="923" y="196"/>
                  </a:cubicBezTo>
                  <a:cubicBezTo>
                    <a:pt x="923" y="162"/>
                    <a:pt x="953" y="136"/>
                    <a:pt x="1012" y="136"/>
                  </a:cubicBezTo>
                  <a:cubicBezTo>
                    <a:pt x="1071" y="136"/>
                    <a:pt x="1131" y="161"/>
                    <a:pt x="1193" y="204"/>
                  </a:cubicBezTo>
                  <a:cubicBezTo>
                    <a:pt x="1272" y="89"/>
                    <a:pt x="1272" y="89"/>
                    <a:pt x="1272" y="89"/>
                  </a:cubicBezTo>
                  <a:cubicBezTo>
                    <a:pt x="1202" y="32"/>
                    <a:pt x="1115" y="0"/>
                    <a:pt x="1014" y="0"/>
                  </a:cubicBezTo>
                  <a:cubicBezTo>
                    <a:pt x="872" y="0"/>
                    <a:pt x="771" y="84"/>
                    <a:pt x="771" y="210"/>
                  </a:cubicBezTo>
                  <a:cubicBezTo>
                    <a:pt x="771" y="212"/>
                    <a:pt x="771" y="212"/>
                    <a:pt x="771" y="212"/>
                  </a:cubicBezTo>
                  <a:cubicBezTo>
                    <a:pt x="771" y="350"/>
                    <a:pt x="861" y="389"/>
                    <a:pt x="1001" y="425"/>
                  </a:cubicBezTo>
                  <a:cubicBezTo>
                    <a:pt x="1118" y="455"/>
                    <a:pt x="1141" y="474"/>
                    <a:pt x="1141" y="513"/>
                  </a:cubicBezTo>
                  <a:cubicBezTo>
                    <a:pt x="1141" y="515"/>
                    <a:pt x="1141" y="515"/>
                    <a:pt x="1141" y="515"/>
                  </a:cubicBezTo>
                  <a:cubicBezTo>
                    <a:pt x="1141" y="556"/>
                    <a:pt x="1104" y="581"/>
                    <a:pt x="1041" y="581"/>
                  </a:cubicBezTo>
                  <a:cubicBezTo>
                    <a:pt x="961" y="581"/>
                    <a:pt x="896" y="548"/>
                    <a:pt x="833" y="496"/>
                  </a:cubicBezTo>
                  <a:cubicBezTo>
                    <a:pt x="743" y="605"/>
                    <a:pt x="743" y="605"/>
                    <a:pt x="743" y="605"/>
                  </a:cubicBezTo>
                  <a:cubicBezTo>
                    <a:pt x="826" y="679"/>
                    <a:pt x="933" y="716"/>
                    <a:pt x="1038" y="716"/>
                  </a:cubicBezTo>
                  <a:cubicBezTo>
                    <a:pt x="1188" y="716"/>
                    <a:pt x="1293" y="638"/>
                    <a:pt x="1293" y="500"/>
                  </a:cubicBezTo>
                  <a:cubicBezTo>
                    <a:pt x="1293" y="498"/>
                    <a:pt x="1293" y="498"/>
                    <a:pt x="1293" y="498"/>
                  </a:cubicBezTo>
                  <a:cubicBezTo>
                    <a:pt x="1293" y="377"/>
                    <a:pt x="1214" y="326"/>
                    <a:pt x="1073" y="2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dirty="0"/>
            </a:p>
          </p:txBody>
        </p:sp>
        <p:sp>
          <p:nvSpPr>
            <p:cNvPr id="38" name="Freeform 6">
              <a:extLst>
                <a:ext uri="{FF2B5EF4-FFF2-40B4-BE49-F238E27FC236}">
                  <a16:creationId xmlns:a16="http://schemas.microsoft.com/office/drawing/2014/main" id="{DDD716A6-8BCF-6848-84E2-A6A085F33216}"/>
                </a:ext>
              </a:extLst>
            </p:cNvPr>
            <p:cNvSpPr>
              <a:spLocks noEditPoints="1"/>
            </p:cNvSpPr>
            <p:nvPr/>
          </p:nvSpPr>
          <p:spPr bwMode="auto">
            <a:xfrm>
              <a:off x="1841" y="2"/>
              <a:ext cx="4000" cy="2416"/>
            </a:xfrm>
            <a:custGeom>
              <a:avLst/>
              <a:gdLst>
                <a:gd name="T0" fmla="*/ 675 w 2309"/>
                <a:gd name="T1" fmla="*/ 743 h 1396"/>
                <a:gd name="T2" fmla="*/ 748 w 2309"/>
                <a:gd name="T3" fmla="*/ 341 h 1396"/>
                <a:gd name="T4" fmla="*/ 472 w 2309"/>
                <a:gd name="T5" fmla="*/ 195 h 1396"/>
                <a:gd name="T6" fmla="*/ 432 w 2309"/>
                <a:gd name="T7" fmla="*/ 217 h 1396"/>
                <a:gd name="T8" fmla="*/ 541 w 2309"/>
                <a:gd name="T9" fmla="*/ 1037 h 1396"/>
                <a:gd name="T10" fmla="*/ 1264 w 2309"/>
                <a:gd name="T11" fmla="*/ 1279 h 1396"/>
                <a:gd name="T12" fmla="*/ 1555 w 2309"/>
                <a:gd name="T13" fmla="*/ 429 h 1396"/>
                <a:gd name="T14" fmla="*/ 1526 w 2309"/>
                <a:gd name="T15" fmla="*/ 389 h 1396"/>
                <a:gd name="T16" fmla="*/ 1380 w 2309"/>
                <a:gd name="T17" fmla="*/ 527 h 1396"/>
                <a:gd name="T18" fmla="*/ 1152 w 2309"/>
                <a:gd name="T19" fmla="*/ 1207 h 1396"/>
                <a:gd name="T20" fmla="*/ 1131 w 2309"/>
                <a:gd name="T21" fmla="*/ 838 h 1396"/>
                <a:gd name="T22" fmla="*/ 786 w 2309"/>
                <a:gd name="T23" fmla="*/ 389 h 1396"/>
                <a:gd name="T24" fmla="*/ 755 w 2309"/>
                <a:gd name="T25" fmla="*/ 429 h 1396"/>
                <a:gd name="T26" fmla="*/ 766 w 2309"/>
                <a:gd name="T27" fmla="*/ 1046 h 1396"/>
                <a:gd name="T28" fmla="*/ 1103 w 2309"/>
                <a:gd name="T29" fmla="*/ 1270 h 1396"/>
                <a:gd name="T30" fmla="*/ 1081 w 2309"/>
                <a:gd name="T31" fmla="*/ 1095 h 1396"/>
                <a:gd name="T32" fmla="*/ 1159 w 2309"/>
                <a:gd name="T33" fmla="*/ 766 h 1396"/>
                <a:gd name="T34" fmla="*/ 1170 w 2309"/>
                <a:gd name="T35" fmla="*/ 12 h 1396"/>
                <a:gd name="T36" fmla="*/ 1127 w 2309"/>
                <a:gd name="T37" fmla="*/ 31 h 1396"/>
                <a:gd name="T38" fmla="*/ 932 w 2309"/>
                <a:gd name="T39" fmla="*/ 453 h 1396"/>
                <a:gd name="T40" fmla="*/ 1598 w 2309"/>
                <a:gd name="T41" fmla="*/ 392 h 1396"/>
                <a:gd name="T42" fmla="*/ 1592 w 2309"/>
                <a:gd name="T43" fmla="*/ 1061 h 1396"/>
                <a:gd name="T44" fmla="*/ 1892 w 2309"/>
                <a:gd name="T45" fmla="*/ 458 h 1396"/>
                <a:gd name="T46" fmla="*/ 1850 w 2309"/>
                <a:gd name="T47" fmla="*/ 192 h 1396"/>
                <a:gd name="T48" fmla="*/ 1837 w 2309"/>
                <a:gd name="T49" fmla="*/ 195 h 1396"/>
                <a:gd name="T50" fmla="*/ 1762 w 2309"/>
                <a:gd name="T51" fmla="*/ 228 h 1396"/>
                <a:gd name="T52" fmla="*/ 1586 w 2309"/>
                <a:gd name="T53" fmla="*/ 267 h 1396"/>
                <a:gd name="T54" fmla="*/ 1511 w 2309"/>
                <a:gd name="T55" fmla="*/ 52 h 1396"/>
                <a:gd name="T56" fmla="*/ 1506 w 2309"/>
                <a:gd name="T57" fmla="*/ 53 h 1396"/>
                <a:gd name="T58" fmla="*/ 1494 w 2309"/>
                <a:gd name="T59" fmla="*/ 58 h 1396"/>
                <a:gd name="T60" fmla="*/ 1408 w 2309"/>
                <a:gd name="T61" fmla="*/ 389 h 1396"/>
                <a:gd name="T62" fmla="*/ 884 w 2309"/>
                <a:gd name="T63" fmla="*/ 104 h 1396"/>
                <a:gd name="T64" fmla="*/ 815 w 2309"/>
                <a:gd name="T65" fmla="*/ 57 h 1396"/>
                <a:gd name="T66" fmla="*/ 803 w 2309"/>
                <a:gd name="T67" fmla="*/ 53 h 1396"/>
                <a:gd name="T68" fmla="*/ 772 w 2309"/>
                <a:gd name="T69" fmla="*/ 75 h 1396"/>
                <a:gd name="T70" fmla="*/ 988 w 2309"/>
                <a:gd name="T71" fmla="*/ 185 h 1396"/>
                <a:gd name="T72" fmla="*/ 219 w 2309"/>
                <a:gd name="T73" fmla="*/ 498 h 1396"/>
                <a:gd name="T74" fmla="*/ 107 w 2309"/>
                <a:gd name="T75" fmla="*/ 520 h 1396"/>
                <a:gd name="T76" fmla="*/ 388 w 2309"/>
                <a:gd name="T77" fmla="*/ 725 h 1396"/>
                <a:gd name="T78" fmla="*/ 2167 w 2309"/>
                <a:gd name="T79" fmla="*/ 499 h 1396"/>
                <a:gd name="T80" fmla="*/ 1941 w 2309"/>
                <a:gd name="T81" fmla="*/ 506 h 1396"/>
                <a:gd name="T82" fmla="*/ 2210 w 2309"/>
                <a:gd name="T83" fmla="*/ 546 h 1396"/>
                <a:gd name="T84" fmla="*/ 2274 w 2309"/>
                <a:gd name="T85" fmla="*/ 966 h 1396"/>
                <a:gd name="T86" fmla="*/ 2227 w 2309"/>
                <a:gd name="T87" fmla="*/ 935 h 1396"/>
                <a:gd name="T88" fmla="*/ 1811 w 2309"/>
                <a:gd name="T89" fmla="*/ 1061 h 1396"/>
                <a:gd name="T90" fmla="*/ 2301 w 2309"/>
                <a:gd name="T91" fmla="*/ 1040 h 1396"/>
                <a:gd name="T92" fmla="*/ 499 w 2309"/>
                <a:gd name="T93" fmla="*/ 1061 h 1396"/>
                <a:gd name="T94" fmla="*/ 18 w 2309"/>
                <a:gd name="T95" fmla="*/ 978 h 1396"/>
                <a:gd name="T96" fmla="*/ 9 w 2309"/>
                <a:gd name="T97" fmla="*/ 1041 h 1396"/>
                <a:gd name="T98" fmla="*/ 39 w 2309"/>
                <a:gd name="T99" fmla="*/ 1070 h 1396"/>
                <a:gd name="T100" fmla="*/ 499 w 2309"/>
                <a:gd name="T101" fmla="*/ 1061 h 1396"/>
                <a:gd name="T102" fmla="*/ 1699 w 2309"/>
                <a:gd name="T103" fmla="*/ 1305 h 1396"/>
                <a:gd name="T104" fmla="*/ 1519 w 2309"/>
                <a:gd name="T105" fmla="*/ 1309 h 1396"/>
                <a:gd name="T106" fmla="*/ 1212 w 2309"/>
                <a:gd name="T107" fmla="*/ 1337 h 1396"/>
                <a:gd name="T108" fmla="*/ 1305 w 2309"/>
                <a:gd name="T109" fmla="*/ 1337 h 1396"/>
                <a:gd name="T110" fmla="*/ 1881 w 2309"/>
                <a:gd name="T111" fmla="*/ 1351 h 1396"/>
                <a:gd name="T112" fmla="*/ 1091 w 2309"/>
                <a:gd name="T113" fmla="*/ 1330 h 1396"/>
                <a:gd name="T114" fmla="*/ 791 w 2309"/>
                <a:gd name="T115" fmla="*/ 1309 h 1396"/>
                <a:gd name="T116" fmla="*/ 611 w 2309"/>
                <a:gd name="T117" fmla="*/ 1305 h 1396"/>
                <a:gd name="T118" fmla="*/ 416 w 2309"/>
                <a:gd name="T119" fmla="*/ 1319 h 1396"/>
                <a:gd name="T120" fmla="*/ 787 w 2309"/>
                <a:gd name="T121" fmla="*/ 1368 h 1396"/>
                <a:gd name="T122" fmla="*/ 1088 w 2309"/>
                <a:gd name="T123" fmla="*/ 1341 h 1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09" h="1396">
                  <a:moveTo>
                    <a:pt x="855" y="1255"/>
                  </a:moveTo>
                  <a:cubicBezTo>
                    <a:pt x="807" y="1218"/>
                    <a:pt x="749" y="1157"/>
                    <a:pt x="719" y="1061"/>
                  </a:cubicBezTo>
                  <a:cubicBezTo>
                    <a:pt x="690" y="971"/>
                    <a:pt x="675" y="863"/>
                    <a:pt x="675" y="743"/>
                  </a:cubicBezTo>
                  <a:cubicBezTo>
                    <a:pt x="675" y="576"/>
                    <a:pt x="703" y="434"/>
                    <a:pt x="712" y="394"/>
                  </a:cubicBezTo>
                  <a:cubicBezTo>
                    <a:pt x="712" y="393"/>
                    <a:pt x="712" y="392"/>
                    <a:pt x="712" y="392"/>
                  </a:cubicBezTo>
                  <a:cubicBezTo>
                    <a:pt x="717" y="369"/>
                    <a:pt x="731" y="350"/>
                    <a:pt x="748" y="341"/>
                  </a:cubicBezTo>
                  <a:cubicBezTo>
                    <a:pt x="622" y="260"/>
                    <a:pt x="513" y="212"/>
                    <a:pt x="492" y="203"/>
                  </a:cubicBezTo>
                  <a:cubicBezTo>
                    <a:pt x="479" y="197"/>
                    <a:pt x="473" y="195"/>
                    <a:pt x="472" y="195"/>
                  </a:cubicBezTo>
                  <a:cubicBezTo>
                    <a:pt x="472" y="195"/>
                    <a:pt x="472" y="195"/>
                    <a:pt x="472" y="195"/>
                  </a:cubicBezTo>
                  <a:cubicBezTo>
                    <a:pt x="472" y="195"/>
                    <a:pt x="472" y="195"/>
                    <a:pt x="472" y="195"/>
                  </a:cubicBezTo>
                  <a:cubicBezTo>
                    <a:pt x="467" y="193"/>
                    <a:pt x="463" y="192"/>
                    <a:pt x="458" y="192"/>
                  </a:cubicBezTo>
                  <a:cubicBezTo>
                    <a:pt x="444" y="192"/>
                    <a:pt x="436" y="201"/>
                    <a:pt x="432" y="217"/>
                  </a:cubicBezTo>
                  <a:cubicBezTo>
                    <a:pt x="432" y="217"/>
                    <a:pt x="429" y="242"/>
                    <a:pt x="425" y="285"/>
                  </a:cubicBezTo>
                  <a:cubicBezTo>
                    <a:pt x="421" y="323"/>
                    <a:pt x="417" y="385"/>
                    <a:pt x="417" y="458"/>
                  </a:cubicBezTo>
                  <a:cubicBezTo>
                    <a:pt x="417" y="623"/>
                    <a:pt x="439" y="857"/>
                    <a:pt x="541" y="1037"/>
                  </a:cubicBezTo>
                  <a:cubicBezTo>
                    <a:pt x="620" y="1174"/>
                    <a:pt x="731" y="1251"/>
                    <a:pt x="855" y="1255"/>
                  </a:cubicBezTo>
                  <a:close/>
                  <a:moveTo>
                    <a:pt x="1263" y="1279"/>
                  </a:moveTo>
                  <a:cubicBezTo>
                    <a:pt x="1264" y="1279"/>
                    <a:pt x="1264" y="1279"/>
                    <a:pt x="1264" y="1279"/>
                  </a:cubicBezTo>
                  <a:cubicBezTo>
                    <a:pt x="1350" y="1279"/>
                    <a:pt x="1495" y="1207"/>
                    <a:pt x="1545" y="1046"/>
                  </a:cubicBezTo>
                  <a:cubicBezTo>
                    <a:pt x="1571" y="960"/>
                    <a:pt x="1585" y="858"/>
                    <a:pt x="1585" y="743"/>
                  </a:cubicBezTo>
                  <a:cubicBezTo>
                    <a:pt x="1585" y="600"/>
                    <a:pt x="1564" y="476"/>
                    <a:pt x="1555" y="429"/>
                  </a:cubicBezTo>
                  <a:cubicBezTo>
                    <a:pt x="1552" y="412"/>
                    <a:pt x="1550" y="402"/>
                    <a:pt x="1550" y="402"/>
                  </a:cubicBezTo>
                  <a:cubicBezTo>
                    <a:pt x="1548" y="394"/>
                    <a:pt x="1544" y="384"/>
                    <a:pt x="1536" y="384"/>
                  </a:cubicBezTo>
                  <a:cubicBezTo>
                    <a:pt x="1533" y="384"/>
                    <a:pt x="1530" y="386"/>
                    <a:pt x="1526" y="389"/>
                  </a:cubicBezTo>
                  <a:cubicBezTo>
                    <a:pt x="1526" y="389"/>
                    <a:pt x="1522" y="392"/>
                    <a:pt x="1515" y="398"/>
                  </a:cubicBezTo>
                  <a:cubicBezTo>
                    <a:pt x="1508" y="404"/>
                    <a:pt x="1497" y="412"/>
                    <a:pt x="1483" y="425"/>
                  </a:cubicBezTo>
                  <a:cubicBezTo>
                    <a:pt x="1464" y="442"/>
                    <a:pt x="1425" y="478"/>
                    <a:pt x="1380" y="527"/>
                  </a:cubicBezTo>
                  <a:cubicBezTo>
                    <a:pt x="1309" y="607"/>
                    <a:pt x="1214" y="732"/>
                    <a:pt x="1169" y="877"/>
                  </a:cubicBezTo>
                  <a:cubicBezTo>
                    <a:pt x="1144" y="962"/>
                    <a:pt x="1131" y="1035"/>
                    <a:pt x="1131" y="1095"/>
                  </a:cubicBezTo>
                  <a:cubicBezTo>
                    <a:pt x="1131" y="1139"/>
                    <a:pt x="1138" y="1177"/>
                    <a:pt x="1152" y="1207"/>
                  </a:cubicBezTo>
                  <a:cubicBezTo>
                    <a:pt x="1166" y="1237"/>
                    <a:pt x="1187" y="1257"/>
                    <a:pt x="1216" y="1271"/>
                  </a:cubicBezTo>
                  <a:cubicBezTo>
                    <a:pt x="1229" y="1276"/>
                    <a:pt x="1244" y="1279"/>
                    <a:pt x="1263" y="1279"/>
                  </a:cubicBezTo>
                  <a:close/>
                  <a:moveTo>
                    <a:pt x="1131" y="838"/>
                  </a:moveTo>
                  <a:cubicBezTo>
                    <a:pt x="1131" y="835"/>
                    <a:pt x="1133" y="832"/>
                    <a:pt x="1134" y="829"/>
                  </a:cubicBezTo>
                  <a:cubicBezTo>
                    <a:pt x="1039" y="594"/>
                    <a:pt x="822" y="418"/>
                    <a:pt x="798" y="398"/>
                  </a:cubicBezTo>
                  <a:cubicBezTo>
                    <a:pt x="790" y="392"/>
                    <a:pt x="786" y="389"/>
                    <a:pt x="786" y="389"/>
                  </a:cubicBezTo>
                  <a:cubicBezTo>
                    <a:pt x="782" y="386"/>
                    <a:pt x="778" y="384"/>
                    <a:pt x="775" y="384"/>
                  </a:cubicBezTo>
                  <a:cubicBezTo>
                    <a:pt x="767" y="384"/>
                    <a:pt x="763" y="394"/>
                    <a:pt x="760" y="403"/>
                  </a:cubicBezTo>
                  <a:cubicBezTo>
                    <a:pt x="760" y="404"/>
                    <a:pt x="758" y="414"/>
                    <a:pt x="755" y="429"/>
                  </a:cubicBezTo>
                  <a:cubicBezTo>
                    <a:pt x="752" y="441"/>
                    <a:pt x="748" y="467"/>
                    <a:pt x="743" y="503"/>
                  </a:cubicBezTo>
                  <a:cubicBezTo>
                    <a:pt x="734" y="559"/>
                    <a:pt x="725" y="647"/>
                    <a:pt x="725" y="743"/>
                  </a:cubicBezTo>
                  <a:cubicBezTo>
                    <a:pt x="725" y="860"/>
                    <a:pt x="738" y="962"/>
                    <a:pt x="766" y="1046"/>
                  </a:cubicBezTo>
                  <a:cubicBezTo>
                    <a:pt x="816" y="1207"/>
                    <a:pt x="964" y="1279"/>
                    <a:pt x="1053" y="1279"/>
                  </a:cubicBezTo>
                  <a:cubicBezTo>
                    <a:pt x="1054" y="1279"/>
                    <a:pt x="1054" y="1279"/>
                    <a:pt x="1054" y="1279"/>
                  </a:cubicBezTo>
                  <a:cubicBezTo>
                    <a:pt x="1073" y="1279"/>
                    <a:pt x="1089" y="1276"/>
                    <a:pt x="1103" y="1270"/>
                  </a:cubicBezTo>
                  <a:cubicBezTo>
                    <a:pt x="1110" y="1267"/>
                    <a:pt x="1117" y="1264"/>
                    <a:pt x="1125" y="1258"/>
                  </a:cubicBezTo>
                  <a:cubicBezTo>
                    <a:pt x="1119" y="1250"/>
                    <a:pt x="1113" y="1240"/>
                    <a:pt x="1108" y="1228"/>
                  </a:cubicBezTo>
                  <a:cubicBezTo>
                    <a:pt x="1090" y="1193"/>
                    <a:pt x="1082" y="1149"/>
                    <a:pt x="1081" y="1095"/>
                  </a:cubicBezTo>
                  <a:cubicBezTo>
                    <a:pt x="1082" y="1028"/>
                    <a:pt x="1095" y="950"/>
                    <a:pt x="1123" y="862"/>
                  </a:cubicBezTo>
                  <a:cubicBezTo>
                    <a:pt x="1125" y="855"/>
                    <a:pt x="1128" y="846"/>
                    <a:pt x="1131" y="838"/>
                  </a:cubicBezTo>
                  <a:close/>
                  <a:moveTo>
                    <a:pt x="1159" y="766"/>
                  </a:moveTo>
                  <a:cubicBezTo>
                    <a:pt x="1208" y="661"/>
                    <a:pt x="1281" y="558"/>
                    <a:pt x="1378" y="457"/>
                  </a:cubicBezTo>
                  <a:cubicBezTo>
                    <a:pt x="1312" y="256"/>
                    <a:pt x="1219" y="92"/>
                    <a:pt x="1182" y="31"/>
                  </a:cubicBezTo>
                  <a:cubicBezTo>
                    <a:pt x="1174" y="19"/>
                    <a:pt x="1170" y="12"/>
                    <a:pt x="1170" y="12"/>
                  </a:cubicBezTo>
                  <a:cubicBezTo>
                    <a:pt x="1163" y="1"/>
                    <a:pt x="1157" y="0"/>
                    <a:pt x="1155" y="0"/>
                  </a:cubicBezTo>
                  <a:cubicBezTo>
                    <a:pt x="1150" y="0"/>
                    <a:pt x="1144" y="4"/>
                    <a:pt x="1139" y="13"/>
                  </a:cubicBezTo>
                  <a:cubicBezTo>
                    <a:pt x="1139" y="13"/>
                    <a:pt x="1134" y="19"/>
                    <a:pt x="1127" y="31"/>
                  </a:cubicBezTo>
                  <a:cubicBezTo>
                    <a:pt x="1116" y="49"/>
                    <a:pt x="1106" y="67"/>
                    <a:pt x="1095" y="85"/>
                  </a:cubicBezTo>
                  <a:cubicBezTo>
                    <a:pt x="1072" y="127"/>
                    <a:pt x="1036" y="193"/>
                    <a:pt x="1000" y="277"/>
                  </a:cubicBezTo>
                  <a:cubicBezTo>
                    <a:pt x="975" y="334"/>
                    <a:pt x="952" y="393"/>
                    <a:pt x="932" y="453"/>
                  </a:cubicBezTo>
                  <a:cubicBezTo>
                    <a:pt x="1002" y="523"/>
                    <a:pt x="1097" y="633"/>
                    <a:pt x="1159" y="766"/>
                  </a:cubicBezTo>
                  <a:close/>
                  <a:moveTo>
                    <a:pt x="1562" y="341"/>
                  </a:moveTo>
                  <a:cubicBezTo>
                    <a:pt x="1580" y="350"/>
                    <a:pt x="1593" y="368"/>
                    <a:pt x="1598" y="392"/>
                  </a:cubicBezTo>
                  <a:cubicBezTo>
                    <a:pt x="1598" y="392"/>
                    <a:pt x="1599" y="393"/>
                    <a:pt x="1599" y="394"/>
                  </a:cubicBezTo>
                  <a:cubicBezTo>
                    <a:pt x="1607" y="434"/>
                    <a:pt x="1635" y="577"/>
                    <a:pt x="1635" y="743"/>
                  </a:cubicBezTo>
                  <a:cubicBezTo>
                    <a:pt x="1635" y="863"/>
                    <a:pt x="1620" y="970"/>
                    <a:pt x="1592" y="1061"/>
                  </a:cubicBezTo>
                  <a:cubicBezTo>
                    <a:pt x="1562" y="1157"/>
                    <a:pt x="1506" y="1218"/>
                    <a:pt x="1458" y="1255"/>
                  </a:cubicBezTo>
                  <a:cubicBezTo>
                    <a:pt x="1581" y="1249"/>
                    <a:pt x="1690" y="1172"/>
                    <a:pt x="1768" y="1037"/>
                  </a:cubicBezTo>
                  <a:cubicBezTo>
                    <a:pt x="1871" y="857"/>
                    <a:pt x="1892" y="623"/>
                    <a:pt x="1892" y="458"/>
                  </a:cubicBezTo>
                  <a:cubicBezTo>
                    <a:pt x="1892" y="400"/>
                    <a:pt x="1890" y="341"/>
                    <a:pt x="1884" y="284"/>
                  </a:cubicBezTo>
                  <a:cubicBezTo>
                    <a:pt x="1880" y="242"/>
                    <a:pt x="1877" y="217"/>
                    <a:pt x="1877" y="217"/>
                  </a:cubicBezTo>
                  <a:cubicBezTo>
                    <a:pt x="1874" y="201"/>
                    <a:pt x="1865" y="192"/>
                    <a:pt x="1850" y="192"/>
                  </a:cubicBezTo>
                  <a:cubicBezTo>
                    <a:pt x="1848" y="192"/>
                    <a:pt x="1843" y="192"/>
                    <a:pt x="1837" y="195"/>
                  </a:cubicBezTo>
                  <a:cubicBezTo>
                    <a:pt x="1837" y="195"/>
                    <a:pt x="1837" y="195"/>
                    <a:pt x="1837" y="195"/>
                  </a:cubicBezTo>
                  <a:cubicBezTo>
                    <a:pt x="1837" y="195"/>
                    <a:pt x="1837" y="195"/>
                    <a:pt x="1837" y="195"/>
                  </a:cubicBezTo>
                  <a:cubicBezTo>
                    <a:pt x="1837" y="195"/>
                    <a:pt x="1830" y="197"/>
                    <a:pt x="1818" y="203"/>
                  </a:cubicBezTo>
                  <a:cubicBezTo>
                    <a:pt x="1806" y="208"/>
                    <a:pt x="1790" y="215"/>
                    <a:pt x="1769" y="225"/>
                  </a:cubicBezTo>
                  <a:cubicBezTo>
                    <a:pt x="1762" y="228"/>
                    <a:pt x="1762" y="228"/>
                    <a:pt x="1762" y="228"/>
                  </a:cubicBezTo>
                  <a:cubicBezTo>
                    <a:pt x="1700" y="258"/>
                    <a:pt x="1639" y="292"/>
                    <a:pt x="1581" y="328"/>
                  </a:cubicBezTo>
                  <a:cubicBezTo>
                    <a:pt x="1575" y="332"/>
                    <a:pt x="1568" y="336"/>
                    <a:pt x="1562" y="341"/>
                  </a:cubicBezTo>
                  <a:close/>
                  <a:moveTo>
                    <a:pt x="1586" y="267"/>
                  </a:moveTo>
                  <a:cubicBezTo>
                    <a:pt x="1567" y="172"/>
                    <a:pt x="1546" y="101"/>
                    <a:pt x="1537" y="75"/>
                  </a:cubicBezTo>
                  <a:cubicBezTo>
                    <a:pt x="1537" y="74"/>
                    <a:pt x="1537" y="73"/>
                    <a:pt x="1536" y="73"/>
                  </a:cubicBezTo>
                  <a:cubicBezTo>
                    <a:pt x="1531" y="59"/>
                    <a:pt x="1523" y="52"/>
                    <a:pt x="1511" y="52"/>
                  </a:cubicBezTo>
                  <a:cubicBezTo>
                    <a:pt x="1510" y="52"/>
                    <a:pt x="1508" y="52"/>
                    <a:pt x="1506" y="53"/>
                  </a:cubicBezTo>
                  <a:cubicBezTo>
                    <a:pt x="1506" y="53"/>
                    <a:pt x="1506" y="53"/>
                    <a:pt x="1506" y="53"/>
                  </a:cubicBezTo>
                  <a:cubicBezTo>
                    <a:pt x="1506" y="53"/>
                    <a:pt x="1506" y="53"/>
                    <a:pt x="1506" y="53"/>
                  </a:cubicBezTo>
                  <a:cubicBezTo>
                    <a:pt x="1502" y="53"/>
                    <a:pt x="1498" y="55"/>
                    <a:pt x="1494" y="57"/>
                  </a:cubicBezTo>
                  <a:cubicBezTo>
                    <a:pt x="1494" y="57"/>
                    <a:pt x="1494" y="57"/>
                    <a:pt x="1494" y="57"/>
                  </a:cubicBezTo>
                  <a:cubicBezTo>
                    <a:pt x="1494" y="58"/>
                    <a:pt x="1494" y="58"/>
                    <a:pt x="1494" y="58"/>
                  </a:cubicBezTo>
                  <a:cubicBezTo>
                    <a:pt x="1494" y="58"/>
                    <a:pt x="1467" y="74"/>
                    <a:pt x="1425" y="104"/>
                  </a:cubicBezTo>
                  <a:cubicBezTo>
                    <a:pt x="1402" y="121"/>
                    <a:pt x="1366" y="148"/>
                    <a:pt x="1321" y="185"/>
                  </a:cubicBezTo>
                  <a:cubicBezTo>
                    <a:pt x="1354" y="252"/>
                    <a:pt x="1383" y="321"/>
                    <a:pt x="1408" y="389"/>
                  </a:cubicBezTo>
                  <a:cubicBezTo>
                    <a:pt x="1461" y="347"/>
                    <a:pt x="1519" y="307"/>
                    <a:pt x="1586" y="267"/>
                  </a:cubicBezTo>
                  <a:close/>
                  <a:moveTo>
                    <a:pt x="988" y="185"/>
                  </a:moveTo>
                  <a:cubicBezTo>
                    <a:pt x="953" y="156"/>
                    <a:pt x="918" y="128"/>
                    <a:pt x="884" y="104"/>
                  </a:cubicBezTo>
                  <a:cubicBezTo>
                    <a:pt x="843" y="74"/>
                    <a:pt x="816" y="58"/>
                    <a:pt x="815" y="58"/>
                  </a:cubicBezTo>
                  <a:cubicBezTo>
                    <a:pt x="815" y="57"/>
                    <a:pt x="815" y="57"/>
                    <a:pt x="815" y="57"/>
                  </a:cubicBezTo>
                  <a:cubicBezTo>
                    <a:pt x="815" y="57"/>
                    <a:pt x="815" y="57"/>
                    <a:pt x="815" y="57"/>
                  </a:cubicBezTo>
                  <a:cubicBezTo>
                    <a:pt x="811" y="55"/>
                    <a:pt x="807" y="53"/>
                    <a:pt x="804" y="53"/>
                  </a:cubicBezTo>
                  <a:cubicBezTo>
                    <a:pt x="803" y="53"/>
                    <a:pt x="803" y="53"/>
                    <a:pt x="803" y="53"/>
                  </a:cubicBezTo>
                  <a:cubicBezTo>
                    <a:pt x="803" y="53"/>
                    <a:pt x="803" y="53"/>
                    <a:pt x="803" y="53"/>
                  </a:cubicBezTo>
                  <a:cubicBezTo>
                    <a:pt x="801" y="52"/>
                    <a:pt x="800" y="52"/>
                    <a:pt x="798" y="52"/>
                  </a:cubicBezTo>
                  <a:cubicBezTo>
                    <a:pt x="787" y="52"/>
                    <a:pt x="778" y="59"/>
                    <a:pt x="773" y="73"/>
                  </a:cubicBezTo>
                  <a:cubicBezTo>
                    <a:pt x="773" y="73"/>
                    <a:pt x="773" y="74"/>
                    <a:pt x="772" y="75"/>
                  </a:cubicBezTo>
                  <a:cubicBezTo>
                    <a:pt x="764" y="101"/>
                    <a:pt x="742" y="172"/>
                    <a:pt x="724" y="267"/>
                  </a:cubicBezTo>
                  <a:cubicBezTo>
                    <a:pt x="790" y="307"/>
                    <a:pt x="848" y="347"/>
                    <a:pt x="902" y="389"/>
                  </a:cubicBezTo>
                  <a:cubicBezTo>
                    <a:pt x="925" y="323"/>
                    <a:pt x="954" y="254"/>
                    <a:pt x="988" y="185"/>
                  </a:cubicBezTo>
                  <a:close/>
                  <a:moveTo>
                    <a:pt x="388" y="725"/>
                  </a:moveTo>
                  <a:cubicBezTo>
                    <a:pt x="377" y="657"/>
                    <a:pt x="370" y="584"/>
                    <a:pt x="368" y="506"/>
                  </a:cubicBezTo>
                  <a:cubicBezTo>
                    <a:pt x="303" y="500"/>
                    <a:pt x="251" y="498"/>
                    <a:pt x="219" y="498"/>
                  </a:cubicBezTo>
                  <a:cubicBezTo>
                    <a:pt x="212" y="498"/>
                    <a:pt x="206" y="498"/>
                    <a:pt x="200" y="498"/>
                  </a:cubicBezTo>
                  <a:cubicBezTo>
                    <a:pt x="164" y="498"/>
                    <a:pt x="143" y="499"/>
                    <a:pt x="143" y="499"/>
                  </a:cubicBezTo>
                  <a:cubicBezTo>
                    <a:pt x="129" y="500"/>
                    <a:pt x="116" y="507"/>
                    <a:pt x="107" y="520"/>
                  </a:cubicBezTo>
                  <a:cubicBezTo>
                    <a:pt x="102" y="528"/>
                    <a:pt x="99" y="537"/>
                    <a:pt x="100" y="546"/>
                  </a:cubicBezTo>
                  <a:cubicBezTo>
                    <a:pt x="102" y="571"/>
                    <a:pt x="119" y="661"/>
                    <a:pt x="226" y="796"/>
                  </a:cubicBezTo>
                  <a:cubicBezTo>
                    <a:pt x="280" y="769"/>
                    <a:pt x="335" y="745"/>
                    <a:pt x="388" y="725"/>
                  </a:cubicBezTo>
                  <a:close/>
                  <a:moveTo>
                    <a:pt x="2210" y="546"/>
                  </a:moveTo>
                  <a:cubicBezTo>
                    <a:pt x="2211" y="538"/>
                    <a:pt x="2206" y="525"/>
                    <a:pt x="2203" y="520"/>
                  </a:cubicBezTo>
                  <a:cubicBezTo>
                    <a:pt x="2194" y="507"/>
                    <a:pt x="2181" y="500"/>
                    <a:pt x="2167" y="499"/>
                  </a:cubicBezTo>
                  <a:cubicBezTo>
                    <a:pt x="2166" y="499"/>
                    <a:pt x="2145" y="498"/>
                    <a:pt x="2110" y="498"/>
                  </a:cubicBezTo>
                  <a:cubicBezTo>
                    <a:pt x="2104" y="498"/>
                    <a:pt x="2097" y="498"/>
                    <a:pt x="2090" y="498"/>
                  </a:cubicBezTo>
                  <a:cubicBezTo>
                    <a:pt x="2058" y="498"/>
                    <a:pt x="2006" y="500"/>
                    <a:pt x="1941" y="506"/>
                  </a:cubicBezTo>
                  <a:cubicBezTo>
                    <a:pt x="1939" y="581"/>
                    <a:pt x="1933" y="654"/>
                    <a:pt x="1922" y="725"/>
                  </a:cubicBezTo>
                  <a:cubicBezTo>
                    <a:pt x="1974" y="745"/>
                    <a:pt x="2029" y="769"/>
                    <a:pt x="2084" y="796"/>
                  </a:cubicBezTo>
                  <a:cubicBezTo>
                    <a:pt x="2191" y="660"/>
                    <a:pt x="2207" y="571"/>
                    <a:pt x="2210" y="546"/>
                  </a:cubicBezTo>
                  <a:close/>
                  <a:moveTo>
                    <a:pt x="2291" y="978"/>
                  </a:moveTo>
                  <a:cubicBezTo>
                    <a:pt x="2291" y="978"/>
                    <a:pt x="2285" y="974"/>
                    <a:pt x="2274" y="966"/>
                  </a:cubicBezTo>
                  <a:cubicBezTo>
                    <a:pt x="2274" y="966"/>
                    <a:pt x="2274" y="966"/>
                    <a:pt x="2274" y="966"/>
                  </a:cubicBezTo>
                  <a:cubicBezTo>
                    <a:pt x="2274" y="966"/>
                    <a:pt x="2274" y="966"/>
                    <a:pt x="2274" y="966"/>
                  </a:cubicBezTo>
                  <a:cubicBezTo>
                    <a:pt x="2266" y="960"/>
                    <a:pt x="2254" y="952"/>
                    <a:pt x="2239" y="943"/>
                  </a:cubicBezTo>
                  <a:cubicBezTo>
                    <a:pt x="2236" y="940"/>
                    <a:pt x="2231" y="938"/>
                    <a:pt x="2227" y="935"/>
                  </a:cubicBezTo>
                  <a:cubicBezTo>
                    <a:pt x="2191" y="911"/>
                    <a:pt x="2132" y="876"/>
                    <a:pt x="2060" y="840"/>
                  </a:cubicBezTo>
                  <a:cubicBezTo>
                    <a:pt x="2011" y="815"/>
                    <a:pt x="1961" y="793"/>
                    <a:pt x="1913" y="775"/>
                  </a:cubicBezTo>
                  <a:cubicBezTo>
                    <a:pt x="1891" y="885"/>
                    <a:pt x="1857" y="981"/>
                    <a:pt x="1811" y="1061"/>
                  </a:cubicBezTo>
                  <a:cubicBezTo>
                    <a:pt x="1763" y="1145"/>
                    <a:pt x="1704" y="1209"/>
                    <a:pt x="1633" y="1251"/>
                  </a:cubicBezTo>
                  <a:cubicBezTo>
                    <a:pt x="2143" y="1223"/>
                    <a:pt x="2286" y="1059"/>
                    <a:pt x="2301" y="1040"/>
                  </a:cubicBezTo>
                  <a:cubicBezTo>
                    <a:pt x="2301" y="1040"/>
                    <a:pt x="2301" y="1040"/>
                    <a:pt x="2301" y="1040"/>
                  </a:cubicBezTo>
                  <a:cubicBezTo>
                    <a:pt x="2306" y="1032"/>
                    <a:pt x="2309" y="1024"/>
                    <a:pt x="2309" y="1015"/>
                  </a:cubicBezTo>
                  <a:cubicBezTo>
                    <a:pt x="2309" y="1000"/>
                    <a:pt x="2302" y="986"/>
                    <a:pt x="2291" y="978"/>
                  </a:cubicBezTo>
                  <a:close/>
                  <a:moveTo>
                    <a:pt x="499" y="1061"/>
                  </a:moveTo>
                  <a:cubicBezTo>
                    <a:pt x="453" y="981"/>
                    <a:pt x="419" y="885"/>
                    <a:pt x="397" y="775"/>
                  </a:cubicBezTo>
                  <a:cubicBezTo>
                    <a:pt x="225" y="840"/>
                    <a:pt x="87" y="930"/>
                    <a:pt x="35" y="966"/>
                  </a:cubicBezTo>
                  <a:cubicBezTo>
                    <a:pt x="24" y="974"/>
                    <a:pt x="19" y="978"/>
                    <a:pt x="18" y="978"/>
                  </a:cubicBezTo>
                  <a:cubicBezTo>
                    <a:pt x="7" y="986"/>
                    <a:pt x="0" y="1000"/>
                    <a:pt x="0" y="1015"/>
                  </a:cubicBezTo>
                  <a:cubicBezTo>
                    <a:pt x="0" y="1024"/>
                    <a:pt x="3" y="1032"/>
                    <a:pt x="8" y="1040"/>
                  </a:cubicBezTo>
                  <a:cubicBezTo>
                    <a:pt x="8" y="1040"/>
                    <a:pt x="9" y="1041"/>
                    <a:pt x="9" y="1041"/>
                  </a:cubicBezTo>
                  <a:cubicBezTo>
                    <a:pt x="10" y="1042"/>
                    <a:pt x="11" y="1044"/>
                    <a:pt x="12" y="1045"/>
                  </a:cubicBezTo>
                  <a:cubicBezTo>
                    <a:pt x="13" y="1046"/>
                    <a:pt x="13" y="1047"/>
                    <a:pt x="14" y="1048"/>
                  </a:cubicBezTo>
                  <a:cubicBezTo>
                    <a:pt x="18" y="1051"/>
                    <a:pt x="26" y="1060"/>
                    <a:pt x="39" y="1070"/>
                  </a:cubicBezTo>
                  <a:cubicBezTo>
                    <a:pt x="60" y="1089"/>
                    <a:pt x="99" y="1117"/>
                    <a:pt x="161" y="1144"/>
                  </a:cubicBezTo>
                  <a:cubicBezTo>
                    <a:pt x="289" y="1202"/>
                    <a:pt x="467" y="1239"/>
                    <a:pt x="676" y="1251"/>
                  </a:cubicBezTo>
                  <a:cubicBezTo>
                    <a:pt x="607" y="1209"/>
                    <a:pt x="546" y="1144"/>
                    <a:pt x="499" y="1061"/>
                  </a:cubicBezTo>
                  <a:close/>
                  <a:moveTo>
                    <a:pt x="1849" y="1288"/>
                  </a:moveTo>
                  <a:cubicBezTo>
                    <a:pt x="1823" y="1288"/>
                    <a:pt x="1784" y="1293"/>
                    <a:pt x="1726" y="1301"/>
                  </a:cubicBezTo>
                  <a:cubicBezTo>
                    <a:pt x="1717" y="1302"/>
                    <a:pt x="1708" y="1304"/>
                    <a:pt x="1699" y="1305"/>
                  </a:cubicBezTo>
                  <a:cubicBezTo>
                    <a:pt x="1673" y="1308"/>
                    <a:pt x="1642" y="1310"/>
                    <a:pt x="1601" y="1310"/>
                  </a:cubicBezTo>
                  <a:cubicBezTo>
                    <a:pt x="1575" y="1310"/>
                    <a:pt x="1549" y="1310"/>
                    <a:pt x="1521" y="1309"/>
                  </a:cubicBezTo>
                  <a:cubicBezTo>
                    <a:pt x="1519" y="1309"/>
                    <a:pt x="1519" y="1309"/>
                    <a:pt x="1519" y="1309"/>
                  </a:cubicBezTo>
                  <a:cubicBezTo>
                    <a:pt x="1492" y="1308"/>
                    <a:pt x="1462" y="1308"/>
                    <a:pt x="1432" y="1308"/>
                  </a:cubicBezTo>
                  <a:cubicBezTo>
                    <a:pt x="1370" y="1308"/>
                    <a:pt x="1289" y="1310"/>
                    <a:pt x="1218" y="1330"/>
                  </a:cubicBezTo>
                  <a:cubicBezTo>
                    <a:pt x="1215" y="1331"/>
                    <a:pt x="1212" y="1335"/>
                    <a:pt x="1212" y="1337"/>
                  </a:cubicBezTo>
                  <a:cubicBezTo>
                    <a:pt x="1213" y="1340"/>
                    <a:pt x="1217" y="1341"/>
                    <a:pt x="1221" y="1341"/>
                  </a:cubicBezTo>
                  <a:cubicBezTo>
                    <a:pt x="1222" y="1341"/>
                    <a:pt x="1223" y="1340"/>
                    <a:pt x="1224" y="1340"/>
                  </a:cubicBezTo>
                  <a:cubicBezTo>
                    <a:pt x="1253" y="1338"/>
                    <a:pt x="1280" y="1337"/>
                    <a:pt x="1305" y="1337"/>
                  </a:cubicBezTo>
                  <a:cubicBezTo>
                    <a:pt x="1398" y="1337"/>
                    <a:pt x="1462" y="1353"/>
                    <a:pt x="1523" y="1368"/>
                  </a:cubicBezTo>
                  <a:cubicBezTo>
                    <a:pt x="1580" y="1383"/>
                    <a:pt x="1635" y="1396"/>
                    <a:pt x="1711" y="1396"/>
                  </a:cubicBezTo>
                  <a:cubicBezTo>
                    <a:pt x="1791" y="1396"/>
                    <a:pt x="1855" y="1379"/>
                    <a:pt x="1881" y="1351"/>
                  </a:cubicBezTo>
                  <a:cubicBezTo>
                    <a:pt x="1890" y="1341"/>
                    <a:pt x="1894" y="1330"/>
                    <a:pt x="1893" y="1319"/>
                  </a:cubicBezTo>
                  <a:cubicBezTo>
                    <a:pt x="1891" y="1297"/>
                    <a:pt x="1884" y="1288"/>
                    <a:pt x="1849" y="1288"/>
                  </a:cubicBezTo>
                  <a:close/>
                  <a:moveTo>
                    <a:pt x="1091" y="1330"/>
                  </a:moveTo>
                  <a:cubicBezTo>
                    <a:pt x="1020" y="1310"/>
                    <a:pt x="939" y="1308"/>
                    <a:pt x="877" y="1308"/>
                  </a:cubicBezTo>
                  <a:cubicBezTo>
                    <a:pt x="877" y="1308"/>
                    <a:pt x="877" y="1308"/>
                    <a:pt x="877" y="1308"/>
                  </a:cubicBezTo>
                  <a:cubicBezTo>
                    <a:pt x="847" y="1308"/>
                    <a:pt x="817" y="1308"/>
                    <a:pt x="791" y="1309"/>
                  </a:cubicBezTo>
                  <a:cubicBezTo>
                    <a:pt x="788" y="1309"/>
                    <a:pt x="788" y="1309"/>
                    <a:pt x="788" y="1309"/>
                  </a:cubicBezTo>
                  <a:cubicBezTo>
                    <a:pt x="760" y="1310"/>
                    <a:pt x="734" y="1310"/>
                    <a:pt x="709" y="1310"/>
                  </a:cubicBezTo>
                  <a:cubicBezTo>
                    <a:pt x="667" y="1310"/>
                    <a:pt x="636" y="1308"/>
                    <a:pt x="611" y="1305"/>
                  </a:cubicBezTo>
                  <a:cubicBezTo>
                    <a:pt x="601" y="1304"/>
                    <a:pt x="592" y="1302"/>
                    <a:pt x="583" y="1301"/>
                  </a:cubicBezTo>
                  <a:cubicBezTo>
                    <a:pt x="525" y="1293"/>
                    <a:pt x="486" y="1288"/>
                    <a:pt x="460" y="1288"/>
                  </a:cubicBezTo>
                  <a:cubicBezTo>
                    <a:pt x="425" y="1288"/>
                    <a:pt x="418" y="1297"/>
                    <a:pt x="416" y="1319"/>
                  </a:cubicBezTo>
                  <a:cubicBezTo>
                    <a:pt x="415" y="1330"/>
                    <a:pt x="419" y="1341"/>
                    <a:pt x="428" y="1350"/>
                  </a:cubicBezTo>
                  <a:cubicBezTo>
                    <a:pt x="453" y="1379"/>
                    <a:pt x="519" y="1396"/>
                    <a:pt x="599" y="1396"/>
                  </a:cubicBezTo>
                  <a:cubicBezTo>
                    <a:pt x="675" y="1396"/>
                    <a:pt x="729" y="1383"/>
                    <a:pt x="787" y="1368"/>
                  </a:cubicBezTo>
                  <a:cubicBezTo>
                    <a:pt x="848" y="1353"/>
                    <a:pt x="911" y="1337"/>
                    <a:pt x="1004" y="1337"/>
                  </a:cubicBezTo>
                  <a:cubicBezTo>
                    <a:pt x="1030" y="1337"/>
                    <a:pt x="1057" y="1338"/>
                    <a:pt x="1085" y="1340"/>
                  </a:cubicBezTo>
                  <a:cubicBezTo>
                    <a:pt x="1086" y="1340"/>
                    <a:pt x="1087" y="1341"/>
                    <a:pt x="1088" y="1341"/>
                  </a:cubicBezTo>
                  <a:cubicBezTo>
                    <a:pt x="1092" y="1341"/>
                    <a:pt x="1097" y="1340"/>
                    <a:pt x="1097" y="1337"/>
                  </a:cubicBezTo>
                  <a:cubicBezTo>
                    <a:pt x="1097" y="1335"/>
                    <a:pt x="1095" y="1331"/>
                    <a:pt x="1091" y="13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dirty="0"/>
            </a:p>
          </p:txBody>
        </p:sp>
      </p:grpSp>
      <p:sp>
        <p:nvSpPr>
          <p:cNvPr id="39"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16228" y="6188899"/>
            <a:ext cx="3343275" cy="365125"/>
          </a:xfrm>
          <a:prstGeom prst="rect">
            <a:avLst/>
          </a:prstGeom>
        </p:spPr>
        <p:txBody>
          <a:bodyPr vert="horz" lIns="0" tIns="0" rIns="0" bIns="0" rtlCol="0" anchor="b" anchorCtr="0"/>
          <a:lstStyle>
            <a:lvl1pPr algn="l">
              <a:defRPr sz="1200" b="0" i="0">
                <a:solidFill>
                  <a:schemeClr val="bg1"/>
                </a:solidFill>
                <a:latin typeface="Montserrat Light" pitchFamily="2" charset="77"/>
              </a:defRPr>
            </a:lvl1pPr>
          </a:lstStyle>
          <a:p>
            <a:r>
              <a:rPr lang="en-US" dirty="0"/>
              <a:t>Page </a:t>
            </a:r>
            <a:fld id="{9B9BA90C-EAA5-9446-B68C-B7124104B36D}" type="slidenum">
              <a:rPr lang="en-US" smtClean="0"/>
              <a:pPr/>
              <a:t>‹#›</a:t>
            </a:fld>
            <a:endParaRPr lang="en-US" dirty="0"/>
          </a:p>
        </p:txBody>
      </p:sp>
      <p:sp>
        <p:nvSpPr>
          <p:cNvPr id="32" name="Text Placeholder 2078">
            <a:extLst>
              <a:ext uri="{FF2B5EF4-FFF2-40B4-BE49-F238E27FC236}">
                <a16:creationId xmlns:a16="http://schemas.microsoft.com/office/drawing/2014/main" id="{6CEE090E-CCFD-D641-BC04-E336F151C887}"/>
              </a:ext>
            </a:extLst>
          </p:cNvPr>
          <p:cNvSpPr>
            <a:spLocks noGrp="1"/>
          </p:cNvSpPr>
          <p:nvPr>
            <p:ph type="body" sz="quarter" idx="15" hasCustomPrompt="1"/>
          </p:nvPr>
        </p:nvSpPr>
        <p:spPr>
          <a:xfrm>
            <a:off x="316228" y="1175566"/>
            <a:ext cx="4636034" cy="276999"/>
          </a:xfrm>
        </p:spPr>
        <p:txBody>
          <a:bodyPr wrap="square">
            <a:noAutofit/>
          </a:bodyPr>
          <a:lstStyle>
            <a:lvl1pPr>
              <a:defRPr sz="1800" b="0" i="0">
                <a:solidFill>
                  <a:schemeClr val="bg1"/>
                </a:solidFill>
                <a:latin typeface="Montserrat SemiBold" pitchFamily="2" charset="77"/>
              </a:defRPr>
            </a:lvl1pPr>
            <a:lvl2pPr marL="0" indent="0">
              <a:buNone/>
              <a:defRPr/>
            </a:lvl2pPr>
          </a:lstStyle>
          <a:p>
            <a:pPr lvl="0"/>
            <a:r>
              <a:rPr lang="en-US" dirty="0"/>
              <a:t>Subtitle goes here</a:t>
            </a:r>
          </a:p>
        </p:txBody>
      </p:sp>
      <p:sp>
        <p:nvSpPr>
          <p:cNvPr id="44" name="Content Placeholder 4"/>
          <p:cNvSpPr>
            <a:spLocks noGrp="1"/>
          </p:cNvSpPr>
          <p:nvPr>
            <p:ph sz="quarter" idx="18" hasCustomPrompt="1"/>
          </p:nvPr>
        </p:nvSpPr>
        <p:spPr>
          <a:xfrm>
            <a:off x="315913" y="1881188"/>
            <a:ext cx="9267825" cy="4030662"/>
          </a:xfrm>
        </p:spPr>
        <p:txBody>
          <a:bodyPr/>
          <a:lstStyle>
            <a:lvl1pPr marL="0" marR="0" indent="0" algn="l" defTabSz="914374" rtl="0" eaLnBrk="1" fontAlgn="auto" latinLnBrk="0" hangingPunct="1">
              <a:lnSpc>
                <a:spcPct val="120000"/>
              </a:lnSpc>
              <a:spcBef>
                <a:spcPts val="0"/>
              </a:spcBef>
              <a:spcAft>
                <a:spcPts val="800"/>
              </a:spcAft>
              <a:buClrTx/>
              <a:buSzTx/>
              <a:buFont typeface="Arial" charset="0"/>
              <a:buNone/>
              <a:tabLst/>
              <a:defRPr>
                <a:solidFill>
                  <a:schemeClr val="bg1"/>
                </a:solidFill>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solidFill>
                  <a:schemeClr val="bg1"/>
                </a:solidFill>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a:solidFill>
                  <a:schemeClr val="bg1"/>
                </a:solidFill>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a:solidFill>
                  <a:schemeClr val="bg1"/>
                </a:solidFill>
              </a:defRPr>
            </a:lvl4pPr>
            <a:lvl5pPr>
              <a:defRPr>
                <a:solidFill>
                  <a:schemeClr val="bg1"/>
                </a:solidFill>
              </a:defRPr>
            </a:lvl5pPr>
          </a:lstStyle>
          <a:p>
            <a:pPr lvl="0"/>
            <a:r>
              <a:rPr lang="en-US" dirty="0" smtClean="0"/>
              <a:t>Montserrat Medium Point Size 14</a:t>
            </a:r>
          </a:p>
          <a:p>
            <a:pPr lvl="1"/>
            <a:r>
              <a:rPr lang="en-US" dirty="0" smtClean="0"/>
              <a:t>Montserrat Medium Point Size 14</a:t>
            </a:r>
          </a:p>
          <a:p>
            <a:pPr lvl="2"/>
            <a:r>
              <a:rPr lang="en-US" dirty="0" smtClean="0"/>
              <a:t>Montserrat Medium Point Size 12</a:t>
            </a:r>
          </a:p>
          <a:p>
            <a:pPr lvl="3"/>
            <a:r>
              <a:rPr lang="en-US" dirty="0" smtClean="0"/>
              <a:t>Montserrat Light Point Size 12</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231658">
            <a:off x="5621845" y="5781660"/>
            <a:ext cx="3416076" cy="3372767"/>
          </a:xfrm>
          <a:prstGeom prst="rect">
            <a:avLst/>
          </a:prstGeom>
        </p:spPr>
      </p:pic>
      <p:pic>
        <p:nvPicPr>
          <p:cNvPr id="16" name="Picture 15"/>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3682909" y="6188899"/>
            <a:ext cx="1175227" cy="1160807"/>
          </a:xfrm>
          <a:prstGeom prst="rect">
            <a:avLst/>
          </a:prstGeom>
        </p:spPr>
      </p:pic>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518183" y="-777322"/>
            <a:ext cx="2128082" cy="2101314"/>
          </a:xfrm>
          <a:prstGeom prst="rect">
            <a:avLst/>
          </a:prstGeom>
        </p:spPr>
      </p:pic>
      <p:pic>
        <p:nvPicPr>
          <p:cNvPr id="21" name="Picture 2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350050" y="-2675411"/>
            <a:ext cx="3835859" cy="3787227"/>
          </a:xfrm>
          <a:prstGeom prst="rect">
            <a:avLst/>
          </a:prstGeom>
        </p:spPr>
      </p:pic>
    </p:spTree>
    <p:extLst>
      <p:ext uri="{BB962C8B-B14F-4D97-AF65-F5344CB8AC3E}">
        <p14:creationId xmlns:p14="http://schemas.microsoft.com/office/powerpoint/2010/main" val="2766815072"/>
      </p:ext>
    </p:extLst>
  </p:cSld>
  <p:clrMapOvr>
    <a:masterClrMapping/>
  </p:clrMapOvr>
  <p:transition>
    <p:fade/>
  </p:transition>
  <p:extLst mod="1">
    <p:ext uri="{DCECCB84-F9BA-43D5-87BE-67443E8EF086}">
      <p15:sldGuideLst xmlns:p15="http://schemas.microsoft.com/office/powerpoint/2012/main">
        <p15:guide id="1" orient="horz" pos="37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lumn Content">
    <p:bg>
      <p:bgPr>
        <a:solidFill>
          <a:schemeClr val="bg1"/>
        </a:solidFill>
        <a:effectLst/>
      </p:bgPr>
    </p:bg>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FD9F97E7-AF54-478A-8D95-C8620B9F3385}"/>
              </a:ext>
            </a:extLst>
          </p:cNvPr>
          <p:cNvSpPr>
            <a:spLocks noGrp="1"/>
          </p:cNvSpPr>
          <p:nvPr>
            <p:ph sz="quarter" idx="14" hasCustomPrompt="1"/>
          </p:nvPr>
        </p:nvSpPr>
        <p:spPr>
          <a:xfrm>
            <a:off x="316227" y="1881187"/>
            <a:ext cx="9268179" cy="4030633"/>
          </a:xfrm>
        </p:spPr>
        <p:txBody>
          <a:bodyPr>
            <a:noAutofit/>
          </a:bodyPr>
          <a:lstStyle>
            <a:lvl1pPr marL="0" marR="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solidFill>
                  <a:schemeClr val="tx2"/>
                </a:solidFill>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solidFill>
                  <a:schemeClr val="tx2"/>
                </a:solidFill>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a:solidFill>
                  <a:schemeClr val="tx2"/>
                </a:solidFill>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a:solidFill>
                  <a:schemeClr val="tx2"/>
                </a:solidFill>
              </a:defRPr>
            </a:lvl4pPr>
            <a:lvl5pPr>
              <a:defRPr>
                <a:solidFill>
                  <a:schemeClr val="tx2"/>
                </a:solidFill>
              </a:defRPr>
            </a:lvl5pPr>
          </a:lstStyle>
          <a:p>
            <a:pPr marL="0" marR="0" lvl="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143996" marR="0" lvl="1"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287991" marR="0" lvl="2" indent="-143996" algn="l" defTabSz="914374" rtl="0" eaLnBrk="1" fontAlgn="auto" latinLnBrk="0" hangingPunct="1">
              <a:lnSpc>
                <a:spcPct val="120000"/>
              </a:lnSpc>
              <a:spcBef>
                <a:spcPts val="0"/>
              </a:spcBef>
              <a:spcAft>
                <a:spcPts val="800"/>
              </a:spcAft>
              <a:buClrTx/>
              <a:buSzTx/>
              <a:buFont typeface="Monaco" pitchFamily="2" charset="77"/>
              <a:buChar char="⎼"/>
              <a:tabLst/>
              <a:defRPr/>
            </a:pPr>
            <a:r>
              <a:rPr kumimoji="0" lang="en-US" sz="12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12</a:t>
            </a:r>
          </a:p>
          <a:p>
            <a:pPr marL="431988" marR="0" lvl="3" indent="-143996" algn="l" defTabSz="914374" rtl="0" eaLnBrk="1" fontAlgn="auto" latinLnBrk="0" hangingPunct="1">
              <a:lnSpc>
                <a:spcPct val="120000"/>
              </a:lnSpc>
              <a:spcBef>
                <a:spcPts val="0"/>
              </a:spcBef>
              <a:spcAft>
                <a:spcPts val="800"/>
              </a:spcAft>
              <a:buClrTx/>
              <a:buSzTx/>
              <a:buFont typeface="System Font Regular"/>
              <a:buChar char="»"/>
              <a:tabLst/>
              <a:defRPr/>
            </a:pPr>
            <a:r>
              <a:rPr kumimoji="0" lang="en-US" sz="1200" b="0" i="0" u="none" strike="noStrike" kern="1200" cap="none" spc="0" normalizeH="0" baseline="0" noProof="0" dirty="0">
                <a:ln>
                  <a:noFill/>
                </a:ln>
                <a:solidFill>
                  <a:srgbClr val="000000"/>
                </a:solidFill>
                <a:effectLst/>
                <a:uLnTx/>
                <a:uFillTx/>
                <a:latin typeface="Montserrat Light" pitchFamily="2" charset="77"/>
                <a:ea typeface="+mn-ea"/>
                <a:cs typeface="+mn-cs"/>
              </a:rPr>
              <a:t>Montserrat Light Point Size 12</a:t>
            </a:r>
          </a:p>
        </p:txBody>
      </p:sp>
      <p:sp>
        <p:nvSpPr>
          <p:cNvPr id="2" name="Title 1">
            <a:extLst>
              <a:ext uri="{FF2B5EF4-FFF2-40B4-BE49-F238E27FC236}">
                <a16:creationId xmlns:a16="http://schemas.microsoft.com/office/drawing/2014/main" id="{230DD9A7-09FE-4E1B-A672-CED018A0372F}"/>
              </a:ext>
            </a:extLst>
          </p:cNvPr>
          <p:cNvSpPr>
            <a:spLocks noGrp="1"/>
          </p:cNvSpPr>
          <p:nvPr>
            <p:ph type="title"/>
          </p:nvPr>
        </p:nvSpPr>
        <p:spPr/>
        <p:txBody>
          <a:bodyPr>
            <a:noAutofit/>
          </a:bodyPr>
          <a:lstStyle>
            <a:lvl1pPr>
              <a:defRPr>
                <a:solidFill>
                  <a:schemeClr val="tx2"/>
                </a:solidFill>
              </a:defRPr>
            </a:lvl1pPr>
          </a:lstStyle>
          <a:p>
            <a:r>
              <a:rPr lang="en-US" dirty="0"/>
              <a:t>Click to edit Master title style</a:t>
            </a:r>
            <a:endParaRPr lang="en-AU" dirty="0"/>
          </a:p>
        </p:txBody>
      </p:sp>
      <p:grpSp>
        <p:nvGrpSpPr>
          <p:cNvPr id="32" name="Group 31">
            <a:extLst>
              <a:ext uri="{FF2B5EF4-FFF2-40B4-BE49-F238E27FC236}">
                <a16:creationId xmlns:a16="http://schemas.microsoft.com/office/drawing/2014/main" id="{29C2C0D5-A346-2643-9D8C-8C22D5D50C6E}"/>
              </a:ext>
            </a:extLst>
          </p:cNvPr>
          <p:cNvGrpSpPr/>
          <p:nvPr userDrawn="1"/>
        </p:nvGrpSpPr>
        <p:grpSpPr>
          <a:xfrm>
            <a:off x="337062" y="365496"/>
            <a:ext cx="2576121" cy="184666"/>
            <a:chOff x="446350" y="402893"/>
            <a:chExt cx="2780477" cy="203560"/>
          </a:xfrm>
        </p:grpSpPr>
        <p:cxnSp>
          <p:nvCxnSpPr>
            <p:cNvPr id="33" name="Straight Connector 32">
              <a:extLst>
                <a:ext uri="{FF2B5EF4-FFF2-40B4-BE49-F238E27FC236}">
                  <a16:creationId xmlns:a16="http://schemas.microsoft.com/office/drawing/2014/main" id="{AEFECAC3-BF7B-B746-B2D0-F554BFDC2964}"/>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874AE827-7224-224D-825A-55775AA3B745}"/>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grpSp>
      <p:sp>
        <p:nvSpPr>
          <p:cNvPr id="15" name="Footer Placeholder 3">
            <a:extLst>
              <a:ext uri="{FF2B5EF4-FFF2-40B4-BE49-F238E27FC236}">
                <a16:creationId xmlns:a16="http://schemas.microsoft.com/office/drawing/2014/main" id="{2E84D184-0E36-4D4E-BB2E-2CD914E38942}"/>
              </a:ext>
            </a:extLst>
          </p:cNvPr>
          <p:cNvSpPr>
            <a:spLocks noGrp="1"/>
          </p:cNvSpPr>
          <p:nvPr>
            <p:ph type="ftr" sz="quarter" idx="3"/>
          </p:nvPr>
        </p:nvSpPr>
        <p:spPr>
          <a:xfrm>
            <a:off x="316228" y="6188899"/>
            <a:ext cx="3343275" cy="365125"/>
          </a:xfrm>
          <a:prstGeom prst="rect">
            <a:avLst/>
          </a:prstGeom>
        </p:spPr>
        <p:txBody>
          <a:bodyPr vert="horz" lIns="0" tIns="0" rIns="0" bIns="0" rtlCol="0" anchor="b" anchorCtr="0"/>
          <a:lstStyle>
            <a:lvl1pPr algn="l">
              <a:defRPr sz="1200" b="0" i="0">
                <a:solidFill>
                  <a:schemeClr val="tx2"/>
                </a:solidFill>
                <a:latin typeface="Montserrat Light" pitchFamily="2" charset="77"/>
              </a:defRPr>
            </a:lvl1pPr>
          </a:lstStyle>
          <a:p>
            <a:r>
              <a:rPr lang="en-US" dirty="0"/>
              <a:t>Page </a:t>
            </a:r>
            <a:fld id="{9B9BA90C-EAA5-9446-B68C-B7124104B36D}" type="slidenum">
              <a:rPr lang="en-US" smtClean="0"/>
              <a:pPr/>
              <a:t>‹#›</a:t>
            </a:fld>
            <a:endParaRPr lang="en-US" dirty="0"/>
          </a:p>
        </p:txBody>
      </p:sp>
      <p:sp>
        <p:nvSpPr>
          <p:cNvPr id="16"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16227" y="1175566"/>
            <a:ext cx="9290109" cy="276999"/>
          </a:xfrm>
        </p:spPr>
        <p:txBody>
          <a:bodyPr wrap="square">
            <a:noAutofit/>
          </a:bodyPr>
          <a:lstStyle>
            <a:lvl1pPr>
              <a:defRPr sz="1800" b="0" i="0">
                <a:solidFill>
                  <a:schemeClr val="accent5"/>
                </a:solidFill>
                <a:latin typeface="Montserrat SemiBold" pitchFamily="2" charset="77"/>
              </a:defRPr>
            </a:lvl1pPr>
            <a:lvl2pPr marL="0" indent="0">
              <a:buNone/>
              <a:defRPr/>
            </a:lvl2pPr>
          </a:lstStyle>
          <a:p>
            <a:pPr lvl="0"/>
            <a:r>
              <a:rPr lang="en-US" dirty="0"/>
              <a:t>Subtitle goes here</a:t>
            </a:r>
          </a:p>
        </p:txBody>
      </p:sp>
      <p:pic>
        <p:nvPicPr>
          <p:cNvPr id="26" name="Pictur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231658">
            <a:off x="5828843" y="5712680"/>
            <a:ext cx="3050081" cy="3011410"/>
          </a:xfrm>
          <a:prstGeom prst="rect">
            <a:avLst/>
          </a:prstGeom>
        </p:spPr>
      </p:pic>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62244" y="6102408"/>
            <a:ext cx="1976143" cy="1951286"/>
          </a:xfrm>
          <a:prstGeom prst="rect">
            <a:avLst/>
          </a:prstGeom>
        </p:spPr>
      </p:pic>
      <p:pic>
        <p:nvPicPr>
          <p:cNvPr id="28" name="Picture 2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7794" y="-2861078"/>
            <a:ext cx="3575178" cy="3529851"/>
          </a:xfrm>
          <a:prstGeom prst="rect">
            <a:avLst/>
          </a:prstGeom>
        </p:spPr>
      </p:pic>
    </p:spTree>
    <p:extLst>
      <p:ext uri="{BB962C8B-B14F-4D97-AF65-F5344CB8AC3E}">
        <p14:creationId xmlns:p14="http://schemas.microsoft.com/office/powerpoint/2010/main" val="2167686015"/>
      </p:ext>
    </p:extLst>
  </p:cSld>
  <p:clrMapOvr>
    <a:masterClrMapping/>
  </p:clrMapOvr>
  <p:transition>
    <p:fade/>
  </p:transition>
  <p:extLst mod="1">
    <p:ext uri="{DCECCB84-F9BA-43D5-87BE-67443E8EF086}">
      <p15:sldGuideLst xmlns:p15="http://schemas.microsoft.com/office/powerpoint/2012/main">
        <p15:guide id="1" orient="horz" pos="372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DD9A7-09FE-4E1B-A672-CED018A0372F}"/>
              </a:ext>
            </a:extLst>
          </p:cNvPr>
          <p:cNvSpPr>
            <a:spLocks noGrp="1"/>
          </p:cNvSpPr>
          <p:nvPr>
            <p:ph type="title"/>
          </p:nvPr>
        </p:nvSpPr>
        <p:spPr/>
        <p:txBody>
          <a:bodyPr>
            <a:noAutofit/>
          </a:bodyPr>
          <a:lstStyle>
            <a:lvl1pPr>
              <a:defRPr>
                <a:solidFill>
                  <a:schemeClr val="tx2"/>
                </a:solidFill>
              </a:defRPr>
            </a:lvl1pPr>
          </a:lstStyle>
          <a:p>
            <a:r>
              <a:rPr lang="en-US" dirty="0"/>
              <a:t>Click to edit Master title style</a:t>
            </a:r>
            <a:endParaRPr lang="en-AU" dirty="0"/>
          </a:p>
        </p:txBody>
      </p:sp>
      <p:sp>
        <p:nvSpPr>
          <p:cNvPr id="11" name="Content Placeholder 10">
            <a:extLst>
              <a:ext uri="{FF2B5EF4-FFF2-40B4-BE49-F238E27FC236}">
                <a16:creationId xmlns:a16="http://schemas.microsoft.com/office/drawing/2014/main" id="{FD9F97E7-AF54-478A-8D95-C8620B9F3385}"/>
              </a:ext>
            </a:extLst>
          </p:cNvPr>
          <p:cNvSpPr>
            <a:spLocks noGrp="1"/>
          </p:cNvSpPr>
          <p:nvPr>
            <p:ph sz="quarter" idx="14" hasCustomPrompt="1"/>
          </p:nvPr>
        </p:nvSpPr>
        <p:spPr>
          <a:xfrm>
            <a:off x="316229" y="1881187"/>
            <a:ext cx="4470000" cy="4030633"/>
          </a:xfrm>
        </p:spPr>
        <p:txBody>
          <a:bodyPr>
            <a:noAutofit/>
          </a:bodyPr>
          <a:lstStyle>
            <a:lvl1pPr marL="0" marR="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solidFill>
                  <a:schemeClr val="tx2"/>
                </a:solidFill>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solidFill>
                  <a:schemeClr val="tx2"/>
                </a:solidFill>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a:solidFill>
                  <a:schemeClr val="tx2"/>
                </a:solidFill>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a:solidFill>
                  <a:schemeClr val="tx2"/>
                </a:solidFill>
              </a:defRPr>
            </a:lvl4pPr>
            <a:lvl5pPr>
              <a:defRPr>
                <a:solidFill>
                  <a:schemeClr val="tx2"/>
                </a:solidFill>
              </a:defRPr>
            </a:lvl5pPr>
          </a:lstStyle>
          <a:p>
            <a:pPr marL="0" marR="0" lvl="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143996" marR="0" lvl="1"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287991" marR="0" lvl="2" indent="-143996" algn="l" defTabSz="914374" rtl="0" eaLnBrk="1" fontAlgn="auto" latinLnBrk="0" hangingPunct="1">
              <a:lnSpc>
                <a:spcPct val="120000"/>
              </a:lnSpc>
              <a:spcBef>
                <a:spcPts val="0"/>
              </a:spcBef>
              <a:spcAft>
                <a:spcPts val="800"/>
              </a:spcAft>
              <a:buClrTx/>
              <a:buSzTx/>
              <a:buFont typeface="Monaco" pitchFamily="2" charset="77"/>
              <a:buChar char="⎼"/>
              <a:tabLst/>
              <a:defRPr/>
            </a:pPr>
            <a:r>
              <a:rPr kumimoji="0" lang="en-US" sz="12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12</a:t>
            </a:r>
          </a:p>
          <a:p>
            <a:pPr marL="431988" marR="0" lvl="3" indent="-143996" algn="l" defTabSz="914374" rtl="0" eaLnBrk="1" fontAlgn="auto" latinLnBrk="0" hangingPunct="1">
              <a:lnSpc>
                <a:spcPct val="120000"/>
              </a:lnSpc>
              <a:spcBef>
                <a:spcPts val="0"/>
              </a:spcBef>
              <a:spcAft>
                <a:spcPts val="800"/>
              </a:spcAft>
              <a:buClrTx/>
              <a:buSzTx/>
              <a:buFont typeface="System Font Regular"/>
              <a:buChar char="»"/>
              <a:tabLst/>
              <a:defRPr/>
            </a:pPr>
            <a:r>
              <a:rPr kumimoji="0" lang="en-US" sz="1200" b="0" i="0" u="none" strike="noStrike" kern="1200" cap="none" spc="0" normalizeH="0" baseline="0" noProof="0" dirty="0">
                <a:ln>
                  <a:noFill/>
                </a:ln>
                <a:solidFill>
                  <a:srgbClr val="000000"/>
                </a:solidFill>
                <a:effectLst/>
                <a:uLnTx/>
                <a:uFillTx/>
                <a:latin typeface="Montserrat Light" pitchFamily="2" charset="77"/>
                <a:ea typeface="+mn-ea"/>
                <a:cs typeface="+mn-cs"/>
              </a:rPr>
              <a:t>Montserrat Light Point Size 12</a:t>
            </a:r>
          </a:p>
        </p:txBody>
      </p:sp>
      <p:sp>
        <p:nvSpPr>
          <p:cNvPr id="6" name="Content Placeholder 10">
            <a:extLst>
              <a:ext uri="{FF2B5EF4-FFF2-40B4-BE49-F238E27FC236}">
                <a16:creationId xmlns:a16="http://schemas.microsoft.com/office/drawing/2014/main" id="{01DDF432-B9B5-4DE1-B08C-F223EAD1B176}"/>
              </a:ext>
            </a:extLst>
          </p:cNvPr>
          <p:cNvSpPr>
            <a:spLocks noGrp="1"/>
          </p:cNvSpPr>
          <p:nvPr>
            <p:ph sz="quarter" idx="15" hasCustomPrompt="1"/>
          </p:nvPr>
        </p:nvSpPr>
        <p:spPr>
          <a:xfrm>
            <a:off x="5116998" y="1881187"/>
            <a:ext cx="4470000" cy="4030633"/>
          </a:xfrm>
        </p:spPr>
        <p:txBody>
          <a:bodyPr>
            <a:noAutofit/>
          </a:bodyPr>
          <a:lstStyle>
            <a:lvl1pPr marL="0" marR="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solidFill>
                  <a:schemeClr val="tx2"/>
                </a:solidFill>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solidFill>
                  <a:schemeClr val="tx2"/>
                </a:solidFill>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a:solidFill>
                  <a:schemeClr val="tx2"/>
                </a:solidFill>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a:solidFill>
                  <a:schemeClr val="tx2"/>
                </a:solidFill>
              </a:defRPr>
            </a:lvl4pPr>
            <a:lvl5pPr>
              <a:defRPr>
                <a:solidFill>
                  <a:schemeClr val="tx2"/>
                </a:solidFill>
              </a:defRPr>
            </a:lvl5pPr>
          </a:lstStyle>
          <a:p>
            <a:pPr marL="0" marR="0" lvl="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143996" marR="0" lvl="1"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287991" marR="0" lvl="2" indent="-143996" algn="l" defTabSz="914374" rtl="0" eaLnBrk="1" fontAlgn="auto" latinLnBrk="0" hangingPunct="1">
              <a:lnSpc>
                <a:spcPct val="120000"/>
              </a:lnSpc>
              <a:spcBef>
                <a:spcPts val="0"/>
              </a:spcBef>
              <a:spcAft>
                <a:spcPts val="800"/>
              </a:spcAft>
              <a:buClrTx/>
              <a:buSzTx/>
              <a:buFont typeface="Monaco" pitchFamily="2" charset="77"/>
              <a:buChar char="⎼"/>
              <a:tabLst/>
              <a:defRPr/>
            </a:pPr>
            <a:r>
              <a:rPr kumimoji="0" lang="en-US" sz="12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12</a:t>
            </a:r>
          </a:p>
          <a:p>
            <a:pPr marL="431988" marR="0" lvl="3" indent="-143996" algn="l" defTabSz="914374" rtl="0" eaLnBrk="1" fontAlgn="auto" latinLnBrk="0" hangingPunct="1">
              <a:lnSpc>
                <a:spcPct val="120000"/>
              </a:lnSpc>
              <a:spcBef>
                <a:spcPts val="0"/>
              </a:spcBef>
              <a:spcAft>
                <a:spcPts val="800"/>
              </a:spcAft>
              <a:buClrTx/>
              <a:buSzTx/>
              <a:buFont typeface="System Font Regular"/>
              <a:buChar char="»"/>
              <a:tabLst/>
              <a:defRPr/>
            </a:pPr>
            <a:r>
              <a:rPr kumimoji="0" lang="en-US" sz="1200" b="0" i="0" u="none" strike="noStrike" kern="1200" cap="none" spc="0" normalizeH="0" baseline="0" noProof="0" dirty="0">
                <a:ln>
                  <a:noFill/>
                </a:ln>
                <a:solidFill>
                  <a:srgbClr val="000000"/>
                </a:solidFill>
                <a:effectLst/>
                <a:uLnTx/>
                <a:uFillTx/>
                <a:latin typeface="Montserrat Light" pitchFamily="2" charset="77"/>
                <a:ea typeface="+mn-ea"/>
                <a:cs typeface="+mn-cs"/>
              </a:rPr>
              <a:t>Montserrat Light Point Size 12</a:t>
            </a:r>
          </a:p>
        </p:txBody>
      </p:sp>
      <p:grpSp>
        <p:nvGrpSpPr>
          <p:cNvPr id="43" name="Group 42">
            <a:extLst>
              <a:ext uri="{FF2B5EF4-FFF2-40B4-BE49-F238E27FC236}">
                <a16:creationId xmlns:a16="http://schemas.microsoft.com/office/drawing/2014/main" id="{0C291F29-2F98-BD4D-B042-0C72D579864D}"/>
              </a:ext>
            </a:extLst>
          </p:cNvPr>
          <p:cNvGrpSpPr/>
          <p:nvPr userDrawn="1"/>
        </p:nvGrpSpPr>
        <p:grpSpPr>
          <a:xfrm>
            <a:off x="337062" y="365496"/>
            <a:ext cx="2576121" cy="184666"/>
            <a:chOff x="446350" y="402893"/>
            <a:chExt cx="2780477" cy="203560"/>
          </a:xfrm>
        </p:grpSpPr>
        <p:cxnSp>
          <p:nvCxnSpPr>
            <p:cNvPr id="44" name="Straight Connector 43">
              <a:extLst>
                <a:ext uri="{FF2B5EF4-FFF2-40B4-BE49-F238E27FC236}">
                  <a16:creationId xmlns:a16="http://schemas.microsoft.com/office/drawing/2014/main" id="{DEF174A2-A12A-574C-A29E-3FE1A83AA8A7}"/>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5A29AAED-C026-A74D-986A-D99794BFEDDD}"/>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grpSp>
      <p:sp>
        <p:nvSpPr>
          <p:cNvPr id="18" name="Footer Placeholder 3">
            <a:extLst>
              <a:ext uri="{FF2B5EF4-FFF2-40B4-BE49-F238E27FC236}">
                <a16:creationId xmlns:a16="http://schemas.microsoft.com/office/drawing/2014/main" id="{6D938D5A-7424-0143-BFE0-7A42485AF851}"/>
              </a:ext>
            </a:extLst>
          </p:cNvPr>
          <p:cNvSpPr>
            <a:spLocks noGrp="1"/>
          </p:cNvSpPr>
          <p:nvPr>
            <p:ph type="ftr" sz="quarter" idx="3"/>
          </p:nvPr>
        </p:nvSpPr>
        <p:spPr>
          <a:xfrm>
            <a:off x="316228" y="6188899"/>
            <a:ext cx="3343275" cy="365125"/>
          </a:xfrm>
          <a:prstGeom prst="rect">
            <a:avLst/>
          </a:prstGeom>
        </p:spPr>
        <p:txBody>
          <a:bodyPr vert="horz" lIns="0" tIns="0" rIns="0" bIns="0" rtlCol="0" anchor="b" anchorCtr="0"/>
          <a:lstStyle>
            <a:lvl1pPr algn="l">
              <a:defRPr sz="1200" b="0" i="0">
                <a:solidFill>
                  <a:schemeClr val="tx2"/>
                </a:solidFill>
                <a:latin typeface="Montserrat Light" pitchFamily="2" charset="77"/>
              </a:defRPr>
            </a:lvl1pPr>
          </a:lstStyle>
          <a:p>
            <a:r>
              <a:rPr lang="en-US" dirty="0"/>
              <a:t>Page </a:t>
            </a:r>
            <a:fld id="{9B9BA90C-EAA5-9446-B68C-B7124104B36D}" type="slidenum">
              <a:rPr lang="en-US" smtClean="0"/>
              <a:pPr/>
              <a:t>‹#›</a:t>
            </a:fld>
            <a:endParaRPr lang="en-US" dirty="0"/>
          </a:p>
        </p:txBody>
      </p:sp>
      <p:sp>
        <p:nvSpPr>
          <p:cNvPr id="20" name="Text Placeholder 2078">
            <a:extLst>
              <a:ext uri="{FF2B5EF4-FFF2-40B4-BE49-F238E27FC236}">
                <a16:creationId xmlns:a16="http://schemas.microsoft.com/office/drawing/2014/main" id="{7C970063-30E0-2145-B5EC-FC65EB533C0E}"/>
              </a:ext>
            </a:extLst>
          </p:cNvPr>
          <p:cNvSpPr>
            <a:spLocks noGrp="1"/>
          </p:cNvSpPr>
          <p:nvPr>
            <p:ph type="body" sz="quarter" idx="16" hasCustomPrompt="1"/>
          </p:nvPr>
        </p:nvSpPr>
        <p:spPr>
          <a:xfrm>
            <a:off x="316227" y="1175566"/>
            <a:ext cx="9290109" cy="276999"/>
          </a:xfrm>
        </p:spPr>
        <p:txBody>
          <a:bodyPr wrap="square">
            <a:noAutofit/>
          </a:bodyPr>
          <a:lstStyle>
            <a:lvl1pPr>
              <a:defRPr sz="1800" b="0" i="0">
                <a:solidFill>
                  <a:schemeClr val="accent5"/>
                </a:solidFill>
                <a:latin typeface="Montserrat SemiBold" pitchFamily="2" charset="77"/>
              </a:defRPr>
            </a:lvl1pPr>
            <a:lvl2pPr marL="0" indent="0">
              <a:buNone/>
              <a:defRPr/>
            </a:lvl2pPr>
          </a:lstStyle>
          <a:p>
            <a:pPr lvl="0"/>
            <a:r>
              <a:rPr lang="en-US" dirty="0"/>
              <a:t>Subtitle goes here</a:t>
            </a:r>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7200" y="6136263"/>
            <a:ext cx="3127222" cy="3087886"/>
          </a:xfrm>
          <a:prstGeom prst="rect">
            <a:avLst/>
          </a:prstGeom>
        </p:spPr>
      </p:pic>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25517" y="-1479217"/>
            <a:ext cx="2570841" cy="2192687"/>
          </a:xfrm>
          <a:prstGeom prst="rect">
            <a:avLst/>
          </a:prstGeom>
        </p:spPr>
      </p:pic>
      <p:pic>
        <p:nvPicPr>
          <p:cNvPr id="25" name="Picture 2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231658">
            <a:off x="9717507" y="1796955"/>
            <a:ext cx="4255961" cy="4202003"/>
          </a:xfrm>
          <a:prstGeom prst="rect">
            <a:avLst/>
          </a:prstGeom>
        </p:spPr>
      </p:pic>
    </p:spTree>
    <p:extLst>
      <p:ext uri="{BB962C8B-B14F-4D97-AF65-F5344CB8AC3E}">
        <p14:creationId xmlns:p14="http://schemas.microsoft.com/office/powerpoint/2010/main" val="3458103310"/>
      </p:ext>
    </p:extLst>
  </p:cSld>
  <p:clrMapOvr>
    <a:masterClrMapping/>
  </p:clrMapOvr>
  <p:transition>
    <p:fade/>
  </p:transition>
  <p:extLst mod="1">
    <p:ext uri="{DCECCB84-F9BA-43D5-87BE-67443E8EF086}">
      <p15:sldGuideLst xmlns:p15="http://schemas.microsoft.com/office/powerpoint/2012/main">
        <p15:guide id="1" orient="horz" pos="37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mplate Instructions A">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DD9A7-09FE-4E1B-A672-CED018A0372F}"/>
              </a:ext>
            </a:extLst>
          </p:cNvPr>
          <p:cNvSpPr>
            <a:spLocks noGrp="1"/>
          </p:cNvSpPr>
          <p:nvPr>
            <p:ph type="title"/>
          </p:nvPr>
        </p:nvSpPr>
        <p:spPr/>
        <p:txBody>
          <a:bodyPr>
            <a:noAutofit/>
          </a:bodyPr>
          <a:lstStyle>
            <a:lvl1pPr>
              <a:defRPr>
                <a:solidFill>
                  <a:srgbClr val="19233E"/>
                </a:solidFill>
              </a:defRPr>
            </a:lvl1pPr>
          </a:lstStyle>
          <a:p>
            <a:r>
              <a:rPr lang="en-US" dirty="0"/>
              <a:t>Click to edit Master title style</a:t>
            </a:r>
            <a:endParaRPr lang="en-AU" dirty="0"/>
          </a:p>
        </p:txBody>
      </p:sp>
      <p:sp>
        <p:nvSpPr>
          <p:cNvPr id="11" name="Content Placeholder 10">
            <a:extLst>
              <a:ext uri="{FF2B5EF4-FFF2-40B4-BE49-F238E27FC236}">
                <a16:creationId xmlns:a16="http://schemas.microsoft.com/office/drawing/2014/main" id="{FD9F97E7-AF54-478A-8D95-C8620B9F3385}"/>
              </a:ext>
            </a:extLst>
          </p:cNvPr>
          <p:cNvSpPr>
            <a:spLocks noGrp="1"/>
          </p:cNvSpPr>
          <p:nvPr>
            <p:ph sz="quarter" idx="14" hasCustomPrompt="1"/>
          </p:nvPr>
        </p:nvSpPr>
        <p:spPr>
          <a:xfrm>
            <a:off x="316229" y="1881187"/>
            <a:ext cx="4470000" cy="4030633"/>
          </a:xfrm>
        </p:spPr>
        <p:txBody>
          <a:bodyPr>
            <a:noAutofit/>
          </a:bodyPr>
          <a:lstStyle>
            <a:lvl1pPr marL="0" marR="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solidFill>
                  <a:srgbClr val="19233E"/>
                </a:solidFill>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solidFill>
                  <a:srgbClr val="19233E"/>
                </a:solidFill>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a:solidFill>
                  <a:srgbClr val="19233E"/>
                </a:solidFill>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a:solidFill>
                  <a:srgbClr val="19233E"/>
                </a:solidFill>
              </a:defRPr>
            </a:lvl4pPr>
            <a:lvl5pPr>
              <a:defRPr>
                <a:solidFill>
                  <a:srgbClr val="19233E"/>
                </a:solidFill>
              </a:defRPr>
            </a:lvl5pPr>
          </a:lstStyle>
          <a:p>
            <a:pPr marL="0" marR="0" lvl="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143996" marR="0" lvl="1"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287991" marR="0" lvl="2" indent="-143996" algn="l" defTabSz="914374" rtl="0" eaLnBrk="1" fontAlgn="auto" latinLnBrk="0" hangingPunct="1">
              <a:lnSpc>
                <a:spcPct val="120000"/>
              </a:lnSpc>
              <a:spcBef>
                <a:spcPts val="0"/>
              </a:spcBef>
              <a:spcAft>
                <a:spcPts val="800"/>
              </a:spcAft>
              <a:buClrTx/>
              <a:buSzTx/>
              <a:buFont typeface="Monaco" pitchFamily="2" charset="77"/>
              <a:buChar char="⎼"/>
              <a:tabLst/>
              <a:defRPr/>
            </a:pPr>
            <a:r>
              <a:rPr kumimoji="0" lang="en-US" sz="12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12</a:t>
            </a:r>
          </a:p>
          <a:p>
            <a:pPr marL="431988" marR="0" lvl="3" indent="-143996" algn="l" defTabSz="914374" rtl="0" eaLnBrk="1" fontAlgn="auto" latinLnBrk="0" hangingPunct="1">
              <a:lnSpc>
                <a:spcPct val="120000"/>
              </a:lnSpc>
              <a:spcBef>
                <a:spcPts val="0"/>
              </a:spcBef>
              <a:spcAft>
                <a:spcPts val="800"/>
              </a:spcAft>
              <a:buClrTx/>
              <a:buSzTx/>
              <a:buFont typeface="System Font Regular"/>
              <a:buChar char="»"/>
              <a:tabLst/>
              <a:defRPr/>
            </a:pPr>
            <a:r>
              <a:rPr kumimoji="0" lang="en-US" sz="1200" b="0" i="0" u="none" strike="noStrike" kern="1200" cap="none" spc="0" normalizeH="0" baseline="0" noProof="0" dirty="0">
                <a:ln>
                  <a:noFill/>
                </a:ln>
                <a:solidFill>
                  <a:srgbClr val="000000"/>
                </a:solidFill>
                <a:effectLst/>
                <a:uLnTx/>
                <a:uFillTx/>
                <a:latin typeface="Montserrat Light" pitchFamily="2" charset="77"/>
                <a:ea typeface="+mn-ea"/>
                <a:cs typeface="+mn-cs"/>
              </a:rPr>
              <a:t>Montserrat Light Point Size 12</a:t>
            </a:r>
          </a:p>
        </p:txBody>
      </p:sp>
      <p:sp>
        <p:nvSpPr>
          <p:cNvPr id="6" name="Content Placeholder 10">
            <a:extLst>
              <a:ext uri="{FF2B5EF4-FFF2-40B4-BE49-F238E27FC236}">
                <a16:creationId xmlns:a16="http://schemas.microsoft.com/office/drawing/2014/main" id="{01DDF432-B9B5-4DE1-B08C-F223EAD1B176}"/>
              </a:ext>
            </a:extLst>
          </p:cNvPr>
          <p:cNvSpPr>
            <a:spLocks noGrp="1"/>
          </p:cNvSpPr>
          <p:nvPr>
            <p:ph sz="quarter" idx="15" hasCustomPrompt="1"/>
          </p:nvPr>
        </p:nvSpPr>
        <p:spPr>
          <a:xfrm>
            <a:off x="5116998" y="1881187"/>
            <a:ext cx="4470000" cy="4030633"/>
          </a:xfrm>
        </p:spPr>
        <p:txBody>
          <a:bodyPr>
            <a:noAutofit/>
          </a:bodyPr>
          <a:lstStyle>
            <a:lvl1pPr marL="0" marR="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solidFill>
                  <a:srgbClr val="19233E"/>
                </a:solidFill>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solidFill>
                  <a:srgbClr val="19233E"/>
                </a:solidFill>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a:solidFill>
                  <a:srgbClr val="19233E"/>
                </a:solidFill>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a:solidFill>
                  <a:srgbClr val="19233E"/>
                </a:solidFill>
              </a:defRPr>
            </a:lvl4pPr>
            <a:lvl5pPr>
              <a:defRPr>
                <a:solidFill>
                  <a:srgbClr val="19233E"/>
                </a:solidFill>
              </a:defRPr>
            </a:lvl5pPr>
          </a:lstStyle>
          <a:p>
            <a:pPr marL="0" marR="0" lvl="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pPr>
            <a:r>
              <a:rPr kumimoji="0" lang="en-US" sz="1400" b="0" i="0" u="none" strike="noStrike" kern="1200" cap="none" spc="0" normalizeH="0" baseline="0" noProof="0" dirty="0" smtClean="0">
                <a:ln>
                  <a:noFill/>
                </a:ln>
                <a:solidFill>
                  <a:srgbClr val="000000"/>
                </a:solidFill>
                <a:effectLst/>
                <a:uLnTx/>
                <a:uFillTx/>
                <a:latin typeface="Montserrat Medium" pitchFamily="2" charset="77"/>
                <a:ea typeface="+mn-ea"/>
                <a:cs typeface="+mn-cs"/>
              </a:rPr>
              <a:t>Montserrat Medium Point Size 14</a:t>
            </a:r>
          </a:p>
          <a:p>
            <a:pPr marL="143996" marR="0" lvl="1"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000000"/>
                </a:solidFill>
                <a:effectLst/>
                <a:uLnTx/>
                <a:uFillTx/>
                <a:latin typeface="Montserrat Medium" pitchFamily="2" charset="77"/>
                <a:ea typeface="+mn-ea"/>
                <a:cs typeface="+mn-cs"/>
              </a:rPr>
              <a:t>Montserrat Medium Point Size 14</a:t>
            </a:r>
          </a:p>
          <a:p>
            <a:pPr marL="287991" marR="0" lvl="2" indent="-143996" algn="l" defTabSz="914374" rtl="0" eaLnBrk="1" fontAlgn="auto" latinLnBrk="0" hangingPunct="1">
              <a:lnSpc>
                <a:spcPct val="120000"/>
              </a:lnSpc>
              <a:spcBef>
                <a:spcPts val="0"/>
              </a:spcBef>
              <a:spcAft>
                <a:spcPts val="800"/>
              </a:spcAft>
              <a:buClrTx/>
              <a:buSzTx/>
              <a:buFont typeface="Monaco" pitchFamily="2" charset="77"/>
              <a:buChar char="⎼"/>
              <a:tabLst/>
              <a:defRPr/>
            </a:pPr>
            <a:r>
              <a:rPr kumimoji="0" lang="en-US" sz="1200" b="0" i="0" u="none" strike="noStrike" kern="1200" cap="none" spc="0" normalizeH="0" baseline="0" noProof="0" dirty="0" smtClean="0">
                <a:ln>
                  <a:noFill/>
                </a:ln>
                <a:solidFill>
                  <a:srgbClr val="000000"/>
                </a:solidFill>
                <a:effectLst/>
                <a:uLnTx/>
                <a:uFillTx/>
                <a:latin typeface="Montserrat Medium" pitchFamily="2" charset="77"/>
                <a:ea typeface="+mn-ea"/>
                <a:cs typeface="+mn-cs"/>
              </a:rPr>
              <a:t>Montserrat Medium Point Size 12</a:t>
            </a:r>
          </a:p>
          <a:p>
            <a:pPr marL="431988" marR="0" lvl="3" indent="-143996" algn="l" defTabSz="914374" rtl="0" eaLnBrk="1" fontAlgn="auto" latinLnBrk="0" hangingPunct="1">
              <a:lnSpc>
                <a:spcPct val="120000"/>
              </a:lnSpc>
              <a:spcBef>
                <a:spcPts val="0"/>
              </a:spcBef>
              <a:spcAft>
                <a:spcPts val="800"/>
              </a:spcAft>
              <a:buClrTx/>
              <a:buSzTx/>
              <a:buFont typeface="System Font Regular"/>
              <a:buChar char="»"/>
              <a:tabLst/>
              <a:defRPr/>
            </a:pPr>
            <a:r>
              <a:rPr kumimoji="0" lang="en-US" sz="1200" b="0" i="0" u="none" strike="noStrike" kern="1200" cap="none" spc="0" normalizeH="0" baseline="0" noProof="0" dirty="0" smtClean="0">
                <a:ln>
                  <a:noFill/>
                </a:ln>
                <a:solidFill>
                  <a:srgbClr val="000000"/>
                </a:solidFill>
                <a:effectLst/>
                <a:uLnTx/>
                <a:uFillTx/>
                <a:latin typeface="Montserrat Light" pitchFamily="2" charset="77"/>
                <a:ea typeface="+mn-ea"/>
                <a:cs typeface="+mn-cs"/>
              </a:rPr>
              <a:t>Montserrat Light Point Size 12</a:t>
            </a:r>
            <a:endParaRPr kumimoji="0" lang="en-US" sz="1200" b="0" i="0" u="none" strike="noStrike" kern="1200" cap="none" spc="0" normalizeH="0" baseline="0" noProof="0" dirty="0">
              <a:ln>
                <a:noFill/>
              </a:ln>
              <a:solidFill>
                <a:srgbClr val="000000"/>
              </a:solidFill>
              <a:effectLst/>
              <a:uLnTx/>
              <a:uFillTx/>
              <a:latin typeface="Montserrat Light" pitchFamily="2" charset="77"/>
              <a:ea typeface="+mn-ea"/>
              <a:cs typeface="+mn-cs"/>
            </a:endParaRPr>
          </a:p>
        </p:txBody>
      </p:sp>
      <p:sp>
        <p:nvSpPr>
          <p:cNvPr id="10" name="Footer Placeholder 3">
            <a:extLst>
              <a:ext uri="{FF2B5EF4-FFF2-40B4-BE49-F238E27FC236}">
                <a16:creationId xmlns:a16="http://schemas.microsoft.com/office/drawing/2014/main" id="{E0209DAC-2CDA-1542-A91A-6D9037024692}"/>
              </a:ext>
            </a:extLst>
          </p:cNvPr>
          <p:cNvSpPr>
            <a:spLocks noGrp="1"/>
          </p:cNvSpPr>
          <p:nvPr>
            <p:ph type="ftr" sz="quarter" idx="3"/>
          </p:nvPr>
        </p:nvSpPr>
        <p:spPr>
          <a:xfrm>
            <a:off x="316228" y="6188899"/>
            <a:ext cx="3343275" cy="365125"/>
          </a:xfrm>
          <a:prstGeom prst="rect">
            <a:avLst/>
          </a:prstGeom>
        </p:spPr>
        <p:txBody>
          <a:bodyPr vert="horz" lIns="0" tIns="0" rIns="0" bIns="0" rtlCol="0" anchor="b" anchorCtr="0"/>
          <a:lstStyle>
            <a:lvl1pPr algn="l">
              <a:defRPr sz="1200" b="0" i="0">
                <a:solidFill>
                  <a:schemeClr val="tx2"/>
                </a:solidFill>
                <a:latin typeface="Montserrat Light" pitchFamily="2" charset="77"/>
              </a:defRPr>
            </a:lvl1pPr>
          </a:lstStyle>
          <a:p>
            <a:r>
              <a:rPr lang="en-US" dirty="0"/>
              <a:t>Page </a:t>
            </a:r>
            <a:fld id="{9B9BA90C-EAA5-9446-B68C-B7124104B36D}" type="slidenum">
              <a:rPr lang="en-US" smtClean="0"/>
              <a:pPr/>
              <a:t>‹#›</a:t>
            </a:fld>
            <a:endParaRPr lang="en-US" dirty="0"/>
          </a:p>
        </p:txBody>
      </p:sp>
      <p:sp>
        <p:nvSpPr>
          <p:cNvPr id="12" name="Text Placeholder 2078">
            <a:extLst>
              <a:ext uri="{FF2B5EF4-FFF2-40B4-BE49-F238E27FC236}">
                <a16:creationId xmlns:a16="http://schemas.microsoft.com/office/drawing/2014/main" id="{9E9DA5A4-1A7E-2548-AD67-C81E6E9C254E}"/>
              </a:ext>
            </a:extLst>
          </p:cNvPr>
          <p:cNvSpPr>
            <a:spLocks noGrp="1"/>
          </p:cNvSpPr>
          <p:nvPr>
            <p:ph type="body" sz="quarter" idx="24" hasCustomPrompt="1"/>
          </p:nvPr>
        </p:nvSpPr>
        <p:spPr>
          <a:xfrm>
            <a:off x="316227" y="1175566"/>
            <a:ext cx="9290109" cy="276999"/>
          </a:xfrm>
        </p:spPr>
        <p:txBody>
          <a:bodyPr wrap="square">
            <a:noAutofit/>
          </a:bodyPr>
          <a:lstStyle>
            <a:lvl1pPr>
              <a:defRPr sz="1800" b="0" i="0">
                <a:solidFill>
                  <a:schemeClr val="accent5"/>
                </a:solidFill>
                <a:latin typeface="Montserrat SemiBold" pitchFamily="2" charset="77"/>
              </a:defRPr>
            </a:lvl1pPr>
            <a:lvl2pPr marL="0" indent="0">
              <a:buNone/>
              <a:defRPr/>
            </a:lvl2pPr>
          </a:lstStyle>
          <a:p>
            <a:pPr lvl="0"/>
            <a:r>
              <a:rPr lang="en-US" dirty="0"/>
              <a:t>Subtitle goes here</a:t>
            </a:r>
          </a:p>
        </p:txBody>
      </p:sp>
      <p:grpSp>
        <p:nvGrpSpPr>
          <p:cNvPr id="13" name="Group 12">
            <a:extLst>
              <a:ext uri="{FF2B5EF4-FFF2-40B4-BE49-F238E27FC236}">
                <a16:creationId xmlns:a16="http://schemas.microsoft.com/office/drawing/2014/main" id="{E4A2B057-D6A1-C14A-AAC3-464F4406A251}"/>
              </a:ext>
            </a:extLst>
          </p:cNvPr>
          <p:cNvGrpSpPr/>
          <p:nvPr userDrawn="1"/>
        </p:nvGrpSpPr>
        <p:grpSpPr>
          <a:xfrm>
            <a:off x="337062" y="365496"/>
            <a:ext cx="2576121" cy="184666"/>
            <a:chOff x="446350" y="402893"/>
            <a:chExt cx="2780477" cy="203560"/>
          </a:xfrm>
        </p:grpSpPr>
        <p:cxnSp>
          <p:nvCxnSpPr>
            <p:cNvPr id="14" name="Straight Connector 13">
              <a:extLst>
                <a:ext uri="{FF2B5EF4-FFF2-40B4-BE49-F238E27FC236}">
                  <a16:creationId xmlns:a16="http://schemas.microsoft.com/office/drawing/2014/main" id="{5F2D107B-3615-B049-BF4B-150EC0FCDA72}"/>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3A59B52-EAD6-654A-9660-263545E42B74}"/>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gr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8076" y="6048758"/>
            <a:ext cx="1997843" cy="1972713"/>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22176" y="6048758"/>
            <a:ext cx="2344070" cy="2314351"/>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231658">
            <a:off x="8668633" y="-1974475"/>
            <a:ext cx="3062105" cy="3023283"/>
          </a:xfrm>
          <a:prstGeom prst="rect">
            <a:avLst/>
          </a:prstGeom>
        </p:spPr>
      </p:pic>
    </p:spTree>
    <p:extLst>
      <p:ext uri="{BB962C8B-B14F-4D97-AF65-F5344CB8AC3E}">
        <p14:creationId xmlns:p14="http://schemas.microsoft.com/office/powerpoint/2010/main" val="1279288669"/>
      </p:ext>
    </p:extLst>
  </p:cSld>
  <p:clrMapOvr>
    <a:masterClrMapping/>
  </p:clrMapOvr>
  <p:transition>
    <p:fade/>
  </p:transition>
  <p:extLst mod="1">
    <p:ext uri="{DCECCB84-F9BA-43D5-87BE-67443E8EF086}">
      <p15:sldGuideLst xmlns:p15="http://schemas.microsoft.com/office/powerpoint/2012/main">
        <p15:guide id="1" orient="horz" pos="37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 Blue">
    <p:bg>
      <p:bgPr>
        <a:solidFill>
          <a:schemeClr val="tx2"/>
        </a:solidFill>
        <a:effectLst/>
      </p:bgPr>
    </p:bg>
    <p:spTree>
      <p:nvGrpSpPr>
        <p:cNvPr id="1" name=""/>
        <p:cNvGrpSpPr/>
        <p:nvPr/>
      </p:nvGrpSpPr>
      <p:grpSpPr>
        <a:xfrm>
          <a:off x="0" y="0"/>
          <a:ext cx="0" cy="0"/>
          <a:chOff x="0" y="0"/>
          <a:chExt cx="0" cy="0"/>
        </a:xfrm>
      </p:grpSpPr>
      <p:grpSp>
        <p:nvGrpSpPr>
          <p:cNvPr id="21" name="Group 4">
            <a:extLst>
              <a:ext uri="{FF2B5EF4-FFF2-40B4-BE49-F238E27FC236}">
                <a16:creationId xmlns:a16="http://schemas.microsoft.com/office/drawing/2014/main" id="{715C9443-4192-447A-B327-8C64E8A86FA8}"/>
              </a:ext>
            </a:extLst>
          </p:cNvPr>
          <p:cNvGrpSpPr>
            <a:grpSpLocks noChangeAspect="1"/>
          </p:cNvGrpSpPr>
          <p:nvPr userDrawn="1"/>
        </p:nvGrpSpPr>
        <p:grpSpPr bwMode="auto">
          <a:xfrm>
            <a:off x="256936" y="5920817"/>
            <a:ext cx="492358" cy="640512"/>
            <a:chOff x="1841" y="2"/>
            <a:chExt cx="4000" cy="4318"/>
          </a:xfrm>
          <a:solidFill>
            <a:schemeClr val="bg1"/>
          </a:solidFill>
        </p:grpSpPr>
        <p:sp>
          <p:nvSpPr>
            <p:cNvPr id="22" name="Freeform 5">
              <a:extLst>
                <a:ext uri="{FF2B5EF4-FFF2-40B4-BE49-F238E27FC236}">
                  <a16:creationId xmlns:a16="http://schemas.microsoft.com/office/drawing/2014/main" id="{75322274-FED5-4C13-95D1-786315FB0709}"/>
                </a:ext>
              </a:extLst>
            </p:cNvPr>
            <p:cNvSpPr>
              <a:spLocks noEditPoints="1"/>
            </p:cNvSpPr>
            <p:nvPr/>
          </p:nvSpPr>
          <p:spPr bwMode="auto">
            <a:xfrm>
              <a:off x="1972" y="2556"/>
              <a:ext cx="3779" cy="1764"/>
            </a:xfrm>
            <a:custGeom>
              <a:avLst/>
              <a:gdLst>
                <a:gd name="T0" fmla="*/ 1845 w 2181"/>
                <a:gd name="T1" fmla="*/ 700 h 1019"/>
                <a:gd name="T2" fmla="*/ 2181 w 2181"/>
                <a:gd name="T3" fmla="*/ 15 h 1019"/>
                <a:gd name="T4" fmla="*/ 1814 w 2181"/>
                <a:gd name="T5" fmla="*/ 15 h 1019"/>
                <a:gd name="T6" fmla="*/ 1459 w 2181"/>
                <a:gd name="T7" fmla="*/ 15 h 1019"/>
                <a:gd name="T8" fmla="*/ 1634 w 2181"/>
                <a:gd name="T9" fmla="*/ 700 h 1019"/>
                <a:gd name="T10" fmla="*/ 701 w 2181"/>
                <a:gd name="T11" fmla="*/ 700 h 1019"/>
                <a:gd name="T12" fmla="*/ 547 w 2181"/>
                <a:gd name="T13" fmla="*/ 453 h 1019"/>
                <a:gd name="T14" fmla="*/ 16 w 2181"/>
                <a:gd name="T15" fmla="*/ 700 h 1019"/>
                <a:gd name="T16" fmla="*/ 108 w 2181"/>
                <a:gd name="T17" fmla="*/ 929 h 1019"/>
                <a:gd name="T18" fmla="*/ 111 w 2181"/>
                <a:gd name="T19" fmla="*/ 985 h 1019"/>
                <a:gd name="T20" fmla="*/ 108 w 2181"/>
                <a:gd name="T21" fmla="*/ 834 h 1019"/>
                <a:gd name="T22" fmla="*/ 109 w 2181"/>
                <a:gd name="T23" fmla="*/ 800 h 1019"/>
                <a:gd name="T24" fmla="*/ 110 w 2181"/>
                <a:gd name="T25" fmla="*/ 1019 h 1019"/>
                <a:gd name="T26" fmla="*/ 108 w 2181"/>
                <a:gd name="T27" fmla="*/ 897 h 1019"/>
                <a:gd name="T28" fmla="*/ 221 w 2181"/>
                <a:gd name="T29" fmla="*/ 909 h 1019"/>
                <a:gd name="T30" fmla="*/ 442 w 2181"/>
                <a:gd name="T31" fmla="*/ 909 h 1019"/>
                <a:gd name="T32" fmla="*/ 403 w 2181"/>
                <a:gd name="T33" fmla="*/ 910 h 1019"/>
                <a:gd name="T34" fmla="*/ 260 w 2181"/>
                <a:gd name="T35" fmla="*/ 909 h 1019"/>
                <a:gd name="T36" fmla="*/ 403 w 2181"/>
                <a:gd name="T37" fmla="*/ 910 h 1019"/>
                <a:gd name="T38" fmla="*/ 440 w 2181"/>
                <a:gd name="T39" fmla="*/ 803 h 1019"/>
                <a:gd name="T40" fmla="*/ 649 w 2181"/>
                <a:gd name="T41" fmla="*/ 803 h 1019"/>
                <a:gd name="T42" fmla="*/ 711 w 2181"/>
                <a:gd name="T43" fmla="*/ 925 h 1019"/>
                <a:gd name="T44" fmla="*/ 711 w 2181"/>
                <a:gd name="T45" fmla="*/ 892 h 1019"/>
                <a:gd name="T46" fmla="*/ 831 w 2181"/>
                <a:gd name="T47" fmla="*/ 803 h 1019"/>
                <a:gd name="T48" fmla="*/ 833 w 2181"/>
                <a:gd name="T49" fmla="*/ 1015 h 1019"/>
                <a:gd name="T50" fmla="*/ 711 w 2181"/>
                <a:gd name="T51" fmla="*/ 925 h 1019"/>
                <a:gd name="T52" fmla="*/ 1024 w 2181"/>
                <a:gd name="T53" fmla="*/ 825 h 1019"/>
                <a:gd name="T54" fmla="*/ 869 w 2181"/>
                <a:gd name="T55" fmla="*/ 1015 h 1019"/>
                <a:gd name="T56" fmla="*/ 952 w 2181"/>
                <a:gd name="T57" fmla="*/ 942 h 1019"/>
                <a:gd name="T58" fmla="*/ 991 w 2181"/>
                <a:gd name="T59" fmla="*/ 935 h 1019"/>
                <a:gd name="T60" fmla="*/ 906 w 2181"/>
                <a:gd name="T61" fmla="*/ 837 h 1019"/>
                <a:gd name="T62" fmla="*/ 1004 w 2181"/>
                <a:gd name="T63" fmla="*/ 873 h 1019"/>
                <a:gd name="T64" fmla="*/ 1223 w 2181"/>
                <a:gd name="T65" fmla="*/ 950 h 1019"/>
                <a:gd name="T66" fmla="*/ 1075 w 2181"/>
                <a:gd name="T67" fmla="*/ 1015 h 1019"/>
                <a:gd name="T68" fmla="*/ 1228 w 2181"/>
                <a:gd name="T69" fmla="*/ 1015 h 1019"/>
                <a:gd name="T70" fmla="*/ 1223 w 2181"/>
                <a:gd name="T71" fmla="*/ 803 h 1019"/>
                <a:gd name="T72" fmla="*/ 1337 w 2181"/>
                <a:gd name="T73" fmla="*/ 803 h 1019"/>
                <a:gd name="T74" fmla="*/ 1334 w 2181"/>
                <a:gd name="T75" fmla="*/ 1015 h 1019"/>
                <a:gd name="T76" fmla="*/ 1401 w 2181"/>
                <a:gd name="T77" fmla="*/ 963 h 1019"/>
                <a:gd name="T78" fmla="*/ 1505 w 2181"/>
                <a:gd name="T79" fmla="*/ 1015 h 1019"/>
                <a:gd name="T80" fmla="*/ 1401 w 2181"/>
                <a:gd name="T81" fmla="*/ 904 h 1019"/>
                <a:gd name="T82" fmla="*/ 1684 w 2181"/>
                <a:gd name="T83" fmla="*/ 892 h 1019"/>
                <a:gd name="T84" fmla="*/ 1698 w 2181"/>
                <a:gd name="T85" fmla="*/ 837 h 1019"/>
                <a:gd name="T86" fmla="*/ 1541 w 2181"/>
                <a:gd name="T87" fmla="*/ 1015 h 1019"/>
                <a:gd name="T88" fmla="*/ 1578 w 2181"/>
                <a:gd name="T89" fmla="*/ 982 h 1019"/>
                <a:gd name="T90" fmla="*/ 1771 w 2181"/>
                <a:gd name="T91" fmla="*/ 803 h 1019"/>
                <a:gd name="T92" fmla="*/ 1773 w 2181"/>
                <a:gd name="T93" fmla="*/ 1015 h 1019"/>
                <a:gd name="T94" fmla="*/ 1921 w 2181"/>
                <a:gd name="T95" fmla="*/ 1015 h 1019"/>
                <a:gd name="T96" fmla="*/ 1884 w 2181"/>
                <a:gd name="T97" fmla="*/ 950 h 1019"/>
                <a:gd name="T98" fmla="*/ 2018 w 2181"/>
                <a:gd name="T99" fmla="*/ 1015 h 1019"/>
                <a:gd name="T100" fmla="*/ 2122 w 2181"/>
                <a:gd name="T101" fmla="*/ 838 h 1019"/>
                <a:gd name="T102" fmla="*/ 1950 w 2181"/>
                <a:gd name="T103" fmla="*/ 838 h 1019"/>
                <a:gd name="T104" fmla="*/ 923 w 2181"/>
                <a:gd name="T105" fmla="*/ 196 h 1019"/>
                <a:gd name="T106" fmla="*/ 1272 w 2181"/>
                <a:gd name="T107" fmla="*/ 89 h 1019"/>
                <a:gd name="T108" fmla="*/ 771 w 2181"/>
                <a:gd name="T109" fmla="*/ 212 h 1019"/>
                <a:gd name="T110" fmla="*/ 1141 w 2181"/>
                <a:gd name="T111" fmla="*/ 515 h 1019"/>
                <a:gd name="T112" fmla="*/ 743 w 2181"/>
                <a:gd name="T113" fmla="*/ 605 h 1019"/>
                <a:gd name="T114" fmla="*/ 1293 w 2181"/>
                <a:gd name="T115" fmla="*/ 498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81" h="1019">
                  <a:moveTo>
                    <a:pt x="1634" y="700"/>
                  </a:moveTo>
                  <a:cubicBezTo>
                    <a:pt x="1739" y="267"/>
                    <a:pt x="1739" y="267"/>
                    <a:pt x="1739" y="267"/>
                  </a:cubicBezTo>
                  <a:cubicBezTo>
                    <a:pt x="1845" y="700"/>
                    <a:pt x="1845" y="700"/>
                    <a:pt x="1845" y="700"/>
                  </a:cubicBezTo>
                  <a:cubicBezTo>
                    <a:pt x="2000" y="700"/>
                    <a:pt x="2000" y="700"/>
                    <a:pt x="2000" y="700"/>
                  </a:cubicBezTo>
                  <a:cubicBezTo>
                    <a:pt x="2002" y="694"/>
                    <a:pt x="2002" y="694"/>
                    <a:pt x="2002" y="694"/>
                  </a:cubicBezTo>
                  <a:cubicBezTo>
                    <a:pt x="2181" y="15"/>
                    <a:pt x="2181" y="15"/>
                    <a:pt x="2181" y="15"/>
                  </a:cubicBezTo>
                  <a:cubicBezTo>
                    <a:pt x="2023" y="15"/>
                    <a:pt x="2023" y="15"/>
                    <a:pt x="2023" y="15"/>
                  </a:cubicBezTo>
                  <a:cubicBezTo>
                    <a:pt x="1921" y="454"/>
                    <a:pt x="1921" y="454"/>
                    <a:pt x="1921" y="454"/>
                  </a:cubicBezTo>
                  <a:cubicBezTo>
                    <a:pt x="1814" y="15"/>
                    <a:pt x="1814" y="15"/>
                    <a:pt x="1814" y="15"/>
                  </a:cubicBezTo>
                  <a:cubicBezTo>
                    <a:pt x="1666" y="15"/>
                    <a:pt x="1666" y="15"/>
                    <a:pt x="1666" y="15"/>
                  </a:cubicBezTo>
                  <a:cubicBezTo>
                    <a:pt x="1558" y="449"/>
                    <a:pt x="1558" y="449"/>
                    <a:pt x="1558" y="449"/>
                  </a:cubicBezTo>
                  <a:cubicBezTo>
                    <a:pt x="1459" y="15"/>
                    <a:pt x="1459" y="15"/>
                    <a:pt x="1459" y="15"/>
                  </a:cubicBezTo>
                  <a:cubicBezTo>
                    <a:pt x="1298" y="15"/>
                    <a:pt x="1298" y="15"/>
                    <a:pt x="1298" y="15"/>
                  </a:cubicBezTo>
                  <a:cubicBezTo>
                    <a:pt x="1476" y="700"/>
                    <a:pt x="1476" y="700"/>
                    <a:pt x="1476" y="700"/>
                  </a:cubicBezTo>
                  <a:lnTo>
                    <a:pt x="1634" y="700"/>
                  </a:lnTo>
                  <a:close/>
                  <a:moveTo>
                    <a:pt x="170" y="263"/>
                  </a:moveTo>
                  <a:cubicBezTo>
                    <a:pt x="542" y="700"/>
                    <a:pt x="542" y="700"/>
                    <a:pt x="542" y="700"/>
                  </a:cubicBezTo>
                  <a:cubicBezTo>
                    <a:pt x="701" y="700"/>
                    <a:pt x="701" y="700"/>
                    <a:pt x="701" y="700"/>
                  </a:cubicBezTo>
                  <a:cubicBezTo>
                    <a:pt x="701" y="15"/>
                    <a:pt x="701" y="15"/>
                    <a:pt x="701" y="15"/>
                  </a:cubicBezTo>
                  <a:cubicBezTo>
                    <a:pt x="547" y="15"/>
                    <a:pt x="547" y="15"/>
                    <a:pt x="547" y="15"/>
                  </a:cubicBezTo>
                  <a:cubicBezTo>
                    <a:pt x="547" y="453"/>
                    <a:pt x="547" y="453"/>
                    <a:pt x="547" y="453"/>
                  </a:cubicBezTo>
                  <a:cubicBezTo>
                    <a:pt x="174" y="15"/>
                    <a:pt x="174" y="15"/>
                    <a:pt x="174" y="15"/>
                  </a:cubicBezTo>
                  <a:cubicBezTo>
                    <a:pt x="16" y="15"/>
                    <a:pt x="16" y="15"/>
                    <a:pt x="16" y="15"/>
                  </a:cubicBezTo>
                  <a:cubicBezTo>
                    <a:pt x="16" y="700"/>
                    <a:pt x="16" y="700"/>
                    <a:pt x="16" y="700"/>
                  </a:cubicBezTo>
                  <a:cubicBezTo>
                    <a:pt x="170" y="700"/>
                    <a:pt x="170" y="700"/>
                    <a:pt x="170" y="700"/>
                  </a:cubicBezTo>
                  <a:lnTo>
                    <a:pt x="170" y="263"/>
                  </a:lnTo>
                  <a:close/>
                  <a:moveTo>
                    <a:pt x="108" y="929"/>
                  </a:moveTo>
                  <a:cubicBezTo>
                    <a:pt x="162" y="929"/>
                    <a:pt x="162" y="929"/>
                    <a:pt x="162" y="929"/>
                  </a:cubicBezTo>
                  <a:cubicBezTo>
                    <a:pt x="162" y="969"/>
                    <a:pt x="162" y="969"/>
                    <a:pt x="162" y="969"/>
                  </a:cubicBezTo>
                  <a:cubicBezTo>
                    <a:pt x="149" y="979"/>
                    <a:pt x="131" y="985"/>
                    <a:pt x="111" y="985"/>
                  </a:cubicBezTo>
                  <a:cubicBezTo>
                    <a:pt x="68" y="985"/>
                    <a:pt x="39" y="953"/>
                    <a:pt x="39" y="909"/>
                  </a:cubicBezTo>
                  <a:cubicBezTo>
                    <a:pt x="39" y="909"/>
                    <a:pt x="39" y="909"/>
                    <a:pt x="39" y="909"/>
                  </a:cubicBezTo>
                  <a:cubicBezTo>
                    <a:pt x="39" y="868"/>
                    <a:pt x="69" y="834"/>
                    <a:pt x="108" y="834"/>
                  </a:cubicBezTo>
                  <a:cubicBezTo>
                    <a:pt x="135" y="834"/>
                    <a:pt x="151" y="843"/>
                    <a:pt x="167" y="857"/>
                  </a:cubicBezTo>
                  <a:cubicBezTo>
                    <a:pt x="191" y="829"/>
                    <a:pt x="191" y="829"/>
                    <a:pt x="191" y="829"/>
                  </a:cubicBezTo>
                  <a:cubicBezTo>
                    <a:pt x="169" y="810"/>
                    <a:pt x="146" y="800"/>
                    <a:pt x="109" y="800"/>
                  </a:cubicBezTo>
                  <a:cubicBezTo>
                    <a:pt x="45" y="800"/>
                    <a:pt x="0" y="850"/>
                    <a:pt x="0" y="909"/>
                  </a:cubicBezTo>
                  <a:cubicBezTo>
                    <a:pt x="0" y="910"/>
                    <a:pt x="0" y="910"/>
                    <a:pt x="0" y="910"/>
                  </a:cubicBezTo>
                  <a:cubicBezTo>
                    <a:pt x="0" y="972"/>
                    <a:pt x="44" y="1019"/>
                    <a:pt x="110" y="1019"/>
                  </a:cubicBezTo>
                  <a:cubicBezTo>
                    <a:pt x="148" y="1019"/>
                    <a:pt x="177" y="1004"/>
                    <a:pt x="198" y="986"/>
                  </a:cubicBezTo>
                  <a:cubicBezTo>
                    <a:pt x="198" y="897"/>
                    <a:pt x="198" y="897"/>
                    <a:pt x="198" y="897"/>
                  </a:cubicBezTo>
                  <a:cubicBezTo>
                    <a:pt x="108" y="897"/>
                    <a:pt x="108" y="897"/>
                    <a:pt x="108" y="897"/>
                  </a:cubicBezTo>
                  <a:lnTo>
                    <a:pt x="108" y="929"/>
                  </a:lnTo>
                  <a:close/>
                  <a:moveTo>
                    <a:pt x="332" y="800"/>
                  </a:moveTo>
                  <a:cubicBezTo>
                    <a:pt x="267" y="800"/>
                    <a:pt x="221" y="850"/>
                    <a:pt x="221" y="909"/>
                  </a:cubicBezTo>
                  <a:cubicBezTo>
                    <a:pt x="221" y="910"/>
                    <a:pt x="221" y="910"/>
                    <a:pt x="221" y="910"/>
                  </a:cubicBezTo>
                  <a:cubicBezTo>
                    <a:pt x="221" y="970"/>
                    <a:pt x="266" y="1019"/>
                    <a:pt x="331" y="1019"/>
                  </a:cubicBezTo>
                  <a:cubicBezTo>
                    <a:pt x="396" y="1019"/>
                    <a:pt x="442" y="969"/>
                    <a:pt x="442" y="909"/>
                  </a:cubicBezTo>
                  <a:cubicBezTo>
                    <a:pt x="442" y="909"/>
                    <a:pt x="442" y="909"/>
                    <a:pt x="442" y="909"/>
                  </a:cubicBezTo>
                  <a:cubicBezTo>
                    <a:pt x="442" y="849"/>
                    <a:pt x="397" y="800"/>
                    <a:pt x="332" y="800"/>
                  </a:cubicBezTo>
                  <a:close/>
                  <a:moveTo>
                    <a:pt x="403" y="910"/>
                  </a:moveTo>
                  <a:cubicBezTo>
                    <a:pt x="403" y="951"/>
                    <a:pt x="374" y="985"/>
                    <a:pt x="332" y="985"/>
                  </a:cubicBezTo>
                  <a:cubicBezTo>
                    <a:pt x="290" y="985"/>
                    <a:pt x="260" y="950"/>
                    <a:pt x="260" y="909"/>
                  </a:cubicBezTo>
                  <a:cubicBezTo>
                    <a:pt x="260" y="909"/>
                    <a:pt x="260" y="909"/>
                    <a:pt x="260" y="909"/>
                  </a:cubicBezTo>
                  <a:cubicBezTo>
                    <a:pt x="260" y="867"/>
                    <a:pt x="289" y="834"/>
                    <a:pt x="331" y="834"/>
                  </a:cubicBezTo>
                  <a:cubicBezTo>
                    <a:pt x="373" y="834"/>
                    <a:pt x="403" y="868"/>
                    <a:pt x="403" y="909"/>
                  </a:cubicBezTo>
                  <a:lnTo>
                    <a:pt x="403" y="910"/>
                  </a:lnTo>
                  <a:close/>
                  <a:moveTo>
                    <a:pt x="545" y="966"/>
                  </a:moveTo>
                  <a:cubicBezTo>
                    <a:pt x="481" y="803"/>
                    <a:pt x="481" y="803"/>
                    <a:pt x="481" y="803"/>
                  </a:cubicBezTo>
                  <a:cubicBezTo>
                    <a:pt x="440" y="803"/>
                    <a:pt x="440" y="803"/>
                    <a:pt x="440" y="803"/>
                  </a:cubicBezTo>
                  <a:cubicBezTo>
                    <a:pt x="528" y="1017"/>
                    <a:pt x="528" y="1017"/>
                    <a:pt x="528" y="1017"/>
                  </a:cubicBezTo>
                  <a:cubicBezTo>
                    <a:pt x="560" y="1017"/>
                    <a:pt x="560" y="1017"/>
                    <a:pt x="560" y="1017"/>
                  </a:cubicBezTo>
                  <a:cubicBezTo>
                    <a:pt x="649" y="803"/>
                    <a:pt x="649" y="803"/>
                    <a:pt x="649" y="803"/>
                  </a:cubicBezTo>
                  <a:cubicBezTo>
                    <a:pt x="608" y="803"/>
                    <a:pt x="608" y="803"/>
                    <a:pt x="608" y="803"/>
                  </a:cubicBezTo>
                  <a:lnTo>
                    <a:pt x="545" y="966"/>
                  </a:lnTo>
                  <a:close/>
                  <a:moveTo>
                    <a:pt x="711" y="925"/>
                  </a:moveTo>
                  <a:cubicBezTo>
                    <a:pt x="817" y="925"/>
                    <a:pt x="817" y="925"/>
                    <a:pt x="817" y="925"/>
                  </a:cubicBezTo>
                  <a:cubicBezTo>
                    <a:pt x="817" y="892"/>
                    <a:pt x="817" y="892"/>
                    <a:pt x="817" y="892"/>
                  </a:cubicBezTo>
                  <a:cubicBezTo>
                    <a:pt x="711" y="892"/>
                    <a:pt x="711" y="892"/>
                    <a:pt x="711" y="892"/>
                  </a:cubicBezTo>
                  <a:cubicBezTo>
                    <a:pt x="711" y="837"/>
                    <a:pt x="711" y="837"/>
                    <a:pt x="711" y="837"/>
                  </a:cubicBezTo>
                  <a:cubicBezTo>
                    <a:pt x="831" y="837"/>
                    <a:pt x="831" y="837"/>
                    <a:pt x="831" y="837"/>
                  </a:cubicBezTo>
                  <a:cubicBezTo>
                    <a:pt x="831" y="803"/>
                    <a:pt x="831" y="803"/>
                    <a:pt x="831" y="803"/>
                  </a:cubicBezTo>
                  <a:cubicBezTo>
                    <a:pt x="674" y="803"/>
                    <a:pt x="674" y="803"/>
                    <a:pt x="674" y="803"/>
                  </a:cubicBezTo>
                  <a:cubicBezTo>
                    <a:pt x="674" y="1015"/>
                    <a:pt x="674" y="1015"/>
                    <a:pt x="674" y="1015"/>
                  </a:cubicBezTo>
                  <a:cubicBezTo>
                    <a:pt x="833" y="1015"/>
                    <a:pt x="833" y="1015"/>
                    <a:pt x="833" y="1015"/>
                  </a:cubicBezTo>
                  <a:cubicBezTo>
                    <a:pt x="833" y="982"/>
                    <a:pt x="833" y="982"/>
                    <a:pt x="833" y="982"/>
                  </a:cubicBezTo>
                  <a:cubicBezTo>
                    <a:pt x="711" y="982"/>
                    <a:pt x="711" y="982"/>
                    <a:pt x="711" y="982"/>
                  </a:cubicBezTo>
                  <a:lnTo>
                    <a:pt x="711" y="925"/>
                  </a:lnTo>
                  <a:close/>
                  <a:moveTo>
                    <a:pt x="1042" y="871"/>
                  </a:moveTo>
                  <a:cubicBezTo>
                    <a:pt x="1042" y="870"/>
                    <a:pt x="1042" y="870"/>
                    <a:pt x="1042" y="870"/>
                  </a:cubicBezTo>
                  <a:cubicBezTo>
                    <a:pt x="1042" y="852"/>
                    <a:pt x="1035" y="836"/>
                    <a:pt x="1024" y="825"/>
                  </a:cubicBezTo>
                  <a:cubicBezTo>
                    <a:pt x="1011" y="811"/>
                    <a:pt x="990" y="803"/>
                    <a:pt x="963" y="803"/>
                  </a:cubicBezTo>
                  <a:cubicBezTo>
                    <a:pt x="869" y="803"/>
                    <a:pt x="869" y="803"/>
                    <a:pt x="869" y="803"/>
                  </a:cubicBezTo>
                  <a:cubicBezTo>
                    <a:pt x="869" y="1015"/>
                    <a:pt x="869" y="1015"/>
                    <a:pt x="869" y="1015"/>
                  </a:cubicBezTo>
                  <a:cubicBezTo>
                    <a:pt x="906" y="1015"/>
                    <a:pt x="906" y="1015"/>
                    <a:pt x="906" y="1015"/>
                  </a:cubicBezTo>
                  <a:cubicBezTo>
                    <a:pt x="906" y="942"/>
                    <a:pt x="906" y="942"/>
                    <a:pt x="906" y="942"/>
                  </a:cubicBezTo>
                  <a:cubicBezTo>
                    <a:pt x="952" y="942"/>
                    <a:pt x="952" y="942"/>
                    <a:pt x="952" y="942"/>
                  </a:cubicBezTo>
                  <a:cubicBezTo>
                    <a:pt x="1005" y="1015"/>
                    <a:pt x="1005" y="1015"/>
                    <a:pt x="1005" y="1015"/>
                  </a:cubicBezTo>
                  <a:cubicBezTo>
                    <a:pt x="1048" y="1015"/>
                    <a:pt x="1048" y="1015"/>
                    <a:pt x="1048" y="1015"/>
                  </a:cubicBezTo>
                  <a:cubicBezTo>
                    <a:pt x="991" y="935"/>
                    <a:pt x="991" y="935"/>
                    <a:pt x="991" y="935"/>
                  </a:cubicBezTo>
                  <a:cubicBezTo>
                    <a:pt x="1021" y="927"/>
                    <a:pt x="1042" y="906"/>
                    <a:pt x="1042" y="871"/>
                  </a:cubicBezTo>
                  <a:close/>
                  <a:moveTo>
                    <a:pt x="906" y="908"/>
                  </a:moveTo>
                  <a:cubicBezTo>
                    <a:pt x="906" y="837"/>
                    <a:pt x="906" y="837"/>
                    <a:pt x="906" y="837"/>
                  </a:cubicBezTo>
                  <a:cubicBezTo>
                    <a:pt x="960" y="837"/>
                    <a:pt x="960" y="837"/>
                    <a:pt x="960" y="837"/>
                  </a:cubicBezTo>
                  <a:cubicBezTo>
                    <a:pt x="988" y="837"/>
                    <a:pt x="1004" y="850"/>
                    <a:pt x="1004" y="872"/>
                  </a:cubicBezTo>
                  <a:cubicBezTo>
                    <a:pt x="1004" y="873"/>
                    <a:pt x="1004" y="873"/>
                    <a:pt x="1004" y="873"/>
                  </a:cubicBezTo>
                  <a:cubicBezTo>
                    <a:pt x="1004" y="894"/>
                    <a:pt x="987" y="908"/>
                    <a:pt x="960" y="908"/>
                  </a:cubicBezTo>
                  <a:lnTo>
                    <a:pt x="906" y="908"/>
                  </a:lnTo>
                  <a:close/>
                  <a:moveTo>
                    <a:pt x="1223" y="950"/>
                  </a:moveTo>
                  <a:cubicBezTo>
                    <a:pt x="1109" y="803"/>
                    <a:pt x="1109" y="803"/>
                    <a:pt x="1109" y="803"/>
                  </a:cubicBezTo>
                  <a:cubicBezTo>
                    <a:pt x="1075" y="803"/>
                    <a:pt x="1075" y="803"/>
                    <a:pt x="1075" y="803"/>
                  </a:cubicBezTo>
                  <a:cubicBezTo>
                    <a:pt x="1075" y="1015"/>
                    <a:pt x="1075" y="1015"/>
                    <a:pt x="1075" y="1015"/>
                  </a:cubicBezTo>
                  <a:cubicBezTo>
                    <a:pt x="1111" y="1015"/>
                    <a:pt x="1111" y="1015"/>
                    <a:pt x="1111" y="1015"/>
                  </a:cubicBezTo>
                  <a:cubicBezTo>
                    <a:pt x="1111" y="864"/>
                    <a:pt x="1111" y="864"/>
                    <a:pt x="1111" y="864"/>
                  </a:cubicBezTo>
                  <a:cubicBezTo>
                    <a:pt x="1228" y="1015"/>
                    <a:pt x="1228" y="1015"/>
                    <a:pt x="1228" y="1015"/>
                  </a:cubicBezTo>
                  <a:cubicBezTo>
                    <a:pt x="1259" y="1015"/>
                    <a:pt x="1259" y="1015"/>
                    <a:pt x="1259" y="1015"/>
                  </a:cubicBezTo>
                  <a:cubicBezTo>
                    <a:pt x="1259" y="803"/>
                    <a:pt x="1259" y="803"/>
                    <a:pt x="1259" y="803"/>
                  </a:cubicBezTo>
                  <a:cubicBezTo>
                    <a:pt x="1223" y="803"/>
                    <a:pt x="1223" y="803"/>
                    <a:pt x="1223" y="803"/>
                  </a:cubicBezTo>
                  <a:lnTo>
                    <a:pt x="1223" y="950"/>
                  </a:lnTo>
                  <a:close/>
                  <a:moveTo>
                    <a:pt x="1401" y="904"/>
                  </a:moveTo>
                  <a:cubicBezTo>
                    <a:pt x="1337" y="803"/>
                    <a:pt x="1337" y="803"/>
                    <a:pt x="1337" y="803"/>
                  </a:cubicBezTo>
                  <a:cubicBezTo>
                    <a:pt x="1297" y="803"/>
                    <a:pt x="1297" y="803"/>
                    <a:pt x="1297" y="803"/>
                  </a:cubicBezTo>
                  <a:cubicBezTo>
                    <a:pt x="1297" y="1015"/>
                    <a:pt x="1297" y="1015"/>
                    <a:pt x="1297" y="1015"/>
                  </a:cubicBezTo>
                  <a:cubicBezTo>
                    <a:pt x="1334" y="1015"/>
                    <a:pt x="1334" y="1015"/>
                    <a:pt x="1334" y="1015"/>
                  </a:cubicBezTo>
                  <a:cubicBezTo>
                    <a:pt x="1334" y="864"/>
                    <a:pt x="1334" y="864"/>
                    <a:pt x="1334" y="864"/>
                  </a:cubicBezTo>
                  <a:cubicBezTo>
                    <a:pt x="1400" y="963"/>
                    <a:pt x="1400" y="963"/>
                    <a:pt x="1400" y="963"/>
                  </a:cubicBezTo>
                  <a:cubicBezTo>
                    <a:pt x="1401" y="963"/>
                    <a:pt x="1401" y="963"/>
                    <a:pt x="1401" y="963"/>
                  </a:cubicBezTo>
                  <a:cubicBezTo>
                    <a:pt x="1468" y="863"/>
                    <a:pt x="1468" y="863"/>
                    <a:pt x="1468" y="863"/>
                  </a:cubicBezTo>
                  <a:cubicBezTo>
                    <a:pt x="1468" y="1015"/>
                    <a:pt x="1468" y="1015"/>
                    <a:pt x="1468" y="1015"/>
                  </a:cubicBezTo>
                  <a:cubicBezTo>
                    <a:pt x="1505" y="1015"/>
                    <a:pt x="1505" y="1015"/>
                    <a:pt x="1505" y="1015"/>
                  </a:cubicBezTo>
                  <a:cubicBezTo>
                    <a:pt x="1505" y="803"/>
                    <a:pt x="1505" y="803"/>
                    <a:pt x="1505" y="803"/>
                  </a:cubicBezTo>
                  <a:cubicBezTo>
                    <a:pt x="1466" y="803"/>
                    <a:pt x="1466" y="803"/>
                    <a:pt x="1466" y="803"/>
                  </a:cubicBezTo>
                  <a:lnTo>
                    <a:pt x="1401" y="904"/>
                  </a:lnTo>
                  <a:close/>
                  <a:moveTo>
                    <a:pt x="1578" y="925"/>
                  </a:moveTo>
                  <a:cubicBezTo>
                    <a:pt x="1684" y="925"/>
                    <a:pt x="1684" y="925"/>
                    <a:pt x="1684" y="925"/>
                  </a:cubicBezTo>
                  <a:cubicBezTo>
                    <a:pt x="1684" y="892"/>
                    <a:pt x="1684" y="892"/>
                    <a:pt x="1684" y="892"/>
                  </a:cubicBezTo>
                  <a:cubicBezTo>
                    <a:pt x="1578" y="892"/>
                    <a:pt x="1578" y="892"/>
                    <a:pt x="1578" y="892"/>
                  </a:cubicBezTo>
                  <a:cubicBezTo>
                    <a:pt x="1578" y="837"/>
                    <a:pt x="1578" y="837"/>
                    <a:pt x="1578" y="837"/>
                  </a:cubicBezTo>
                  <a:cubicBezTo>
                    <a:pt x="1698" y="837"/>
                    <a:pt x="1698" y="837"/>
                    <a:pt x="1698" y="837"/>
                  </a:cubicBezTo>
                  <a:cubicBezTo>
                    <a:pt x="1698" y="803"/>
                    <a:pt x="1698" y="803"/>
                    <a:pt x="1698" y="803"/>
                  </a:cubicBezTo>
                  <a:cubicBezTo>
                    <a:pt x="1541" y="803"/>
                    <a:pt x="1541" y="803"/>
                    <a:pt x="1541" y="803"/>
                  </a:cubicBezTo>
                  <a:cubicBezTo>
                    <a:pt x="1541" y="1015"/>
                    <a:pt x="1541" y="1015"/>
                    <a:pt x="1541" y="1015"/>
                  </a:cubicBezTo>
                  <a:cubicBezTo>
                    <a:pt x="1700" y="1015"/>
                    <a:pt x="1700" y="1015"/>
                    <a:pt x="1700" y="1015"/>
                  </a:cubicBezTo>
                  <a:cubicBezTo>
                    <a:pt x="1700" y="982"/>
                    <a:pt x="1700" y="982"/>
                    <a:pt x="1700" y="982"/>
                  </a:cubicBezTo>
                  <a:cubicBezTo>
                    <a:pt x="1578" y="982"/>
                    <a:pt x="1578" y="982"/>
                    <a:pt x="1578" y="982"/>
                  </a:cubicBezTo>
                  <a:lnTo>
                    <a:pt x="1578" y="925"/>
                  </a:lnTo>
                  <a:close/>
                  <a:moveTo>
                    <a:pt x="1884" y="950"/>
                  </a:moveTo>
                  <a:cubicBezTo>
                    <a:pt x="1771" y="803"/>
                    <a:pt x="1771" y="803"/>
                    <a:pt x="1771" y="803"/>
                  </a:cubicBezTo>
                  <a:cubicBezTo>
                    <a:pt x="1736" y="803"/>
                    <a:pt x="1736" y="803"/>
                    <a:pt x="1736" y="803"/>
                  </a:cubicBezTo>
                  <a:cubicBezTo>
                    <a:pt x="1736" y="1015"/>
                    <a:pt x="1736" y="1015"/>
                    <a:pt x="1736" y="1015"/>
                  </a:cubicBezTo>
                  <a:cubicBezTo>
                    <a:pt x="1773" y="1015"/>
                    <a:pt x="1773" y="1015"/>
                    <a:pt x="1773" y="1015"/>
                  </a:cubicBezTo>
                  <a:cubicBezTo>
                    <a:pt x="1773" y="864"/>
                    <a:pt x="1773" y="864"/>
                    <a:pt x="1773" y="864"/>
                  </a:cubicBezTo>
                  <a:cubicBezTo>
                    <a:pt x="1890" y="1015"/>
                    <a:pt x="1890" y="1015"/>
                    <a:pt x="1890" y="1015"/>
                  </a:cubicBezTo>
                  <a:cubicBezTo>
                    <a:pt x="1921" y="1015"/>
                    <a:pt x="1921" y="1015"/>
                    <a:pt x="1921" y="1015"/>
                  </a:cubicBezTo>
                  <a:cubicBezTo>
                    <a:pt x="1921" y="803"/>
                    <a:pt x="1921" y="803"/>
                    <a:pt x="1921" y="803"/>
                  </a:cubicBezTo>
                  <a:cubicBezTo>
                    <a:pt x="1884" y="803"/>
                    <a:pt x="1884" y="803"/>
                    <a:pt x="1884" y="803"/>
                  </a:cubicBezTo>
                  <a:lnTo>
                    <a:pt x="1884" y="950"/>
                  </a:lnTo>
                  <a:close/>
                  <a:moveTo>
                    <a:pt x="1950" y="838"/>
                  </a:moveTo>
                  <a:cubicBezTo>
                    <a:pt x="2018" y="838"/>
                    <a:pt x="2018" y="838"/>
                    <a:pt x="2018" y="838"/>
                  </a:cubicBezTo>
                  <a:cubicBezTo>
                    <a:pt x="2018" y="1015"/>
                    <a:pt x="2018" y="1015"/>
                    <a:pt x="2018" y="1015"/>
                  </a:cubicBezTo>
                  <a:cubicBezTo>
                    <a:pt x="2055" y="1015"/>
                    <a:pt x="2055" y="1015"/>
                    <a:pt x="2055" y="1015"/>
                  </a:cubicBezTo>
                  <a:cubicBezTo>
                    <a:pt x="2055" y="838"/>
                    <a:pt x="2055" y="838"/>
                    <a:pt x="2055" y="838"/>
                  </a:cubicBezTo>
                  <a:cubicBezTo>
                    <a:pt x="2122" y="838"/>
                    <a:pt x="2122" y="838"/>
                    <a:pt x="2122" y="838"/>
                  </a:cubicBezTo>
                  <a:cubicBezTo>
                    <a:pt x="2122" y="803"/>
                    <a:pt x="2122" y="803"/>
                    <a:pt x="2122" y="803"/>
                  </a:cubicBezTo>
                  <a:cubicBezTo>
                    <a:pt x="1950" y="803"/>
                    <a:pt x="1950" y="803"/>
                    <a:pt x="1950" y="803"/>
                  </a:cubicBezTo>
                  <a:lnTo>
                    <a:pt x="1950" y="838"/>
                  </a:lnTo>
                  <a:close/>
                  <a:moveTo>
                    <a:pt x="1073" y="290"/>
                  </a:moveTo>
                  <a:cubicBezTo>
                    <a:pt x="952" y="259"/>
                    <a:pt x="923" y="244"/>
                    <a:pt x="923" y="198"/>
                  </a:cubicBezTo>
                  <a:cubicBezTo>
                    <a:pt x="923" y="196"/>
                    <a:pt x="923" y="196"/>
                    <a:pt x="923" y="196"/>
                  </a:cubicBezTo>
                  <a:cubicBezTo>
                    <a:pt x="923" y="162"/>
                    <a:pt x="953" y="136"/>
                    <a:pt x="1012" y="136"/>
                  </a:cubicBezTo>
                  <a:cubicBezTo>
                    <a:pt x="1071" y="136"/>
                    <a:pt x="1131" y="161"/>
                    <a:pt x="1193" y="204"/>
                  </a:cubicBezTo>
                  <a:cubicBezTo>
                    <a:pt x="1272" y="89"/>
                    <a:pt x="1272" y="89"/>
                    <a:pt x="1272" y="89"/>
                  </a:cubicBezTo>
                  <a:cubicBezTo>
                    <a:pt x="1202" y="32"/>
                    <a:pt x="1115" y="0"/>
                    <a:pt x="1014" y="0"/>
                  </a:cubicBezTo>
                  <a:cubicBezTo>
                    <a:pt x="872" y="0"/>
                    <a:pt x="771" y="84"/>
                    <a:pt x="771" y="210"/>
                  </a:cubicBezTo>
                  <a:cubicBezTo>
                    <a:pt x="771" y="212"/>
                    <a:pt x="771" y="212"/>
                    <a:pt x="771" y="212"/>
                  </a:cubicBezTo>
                  <a:cubicBezTo>
                    <a:pt x="771" y="350"/>
                    <a:pt x="861" y="389"/>
                    <a:pt x="1001" y="425"/>
                  </a:cubicBezTo>
                  <a:cubicBezTo>
                    <a:pt x="1118" y="455"/>
                    <a:pt x="1141" y="474"/>
                    <a:pt x="1141" y="513"/>
                  </a:cubicBezTo>
                  <a:cubicBezTo>
                    <a:pt x="1141" y="515"/>
                    <a:pt x="1141" y="515"/>
                    <a:pt x="1141" y="515"/>
                  </a:cubicBezTo>
                  <a:cubicBezTo>
                    <a:pt x="1141" y="556"/>
                    <a:pt x="1104" y="581"/>
                    <a:pt x="1041" y="581"/>
                  </a:cubicBezTo>
                  <a:cubicBezTo>
                    <a:pt x="961" y="581"/>
                    <a:pt x="896" y="548"/>
                    <a:pt x="833" y="496"/>
                  </a:cubicBezTo>
                  <a:cubicBezTo>
                    <a:pt x="743" y="605"/>
                    <a:pt x="743" y="605"/>
                    <a:pt x="743" y="605"/>
                  </a:cubicBezTo>
                  <a:cubicBezTo>
                    <a:pt x="826" y="679"/>
                    <a:pt x="933" y="716"/>
                    <a:pt x="1038" y="716"/>
                  </a:cubicBezTo>
                  <a:cubicBezTo>
                    <a:pt x="1188" y="716"/>
                    <a:pt x="1293" y="638"/>
                    <a:pt x="1293" y="500"/>
                  </a:cubicBezTo>
                  <a:cubicBezTo>
                    <a:pt x="1293" y="498"/>
                    <a:pt x="1293" y="498"/>
                    <a:pt x="1293" y="498"/>
                  </a:cubicBezTo>
                  <a:cubicBezTo>
                    <a:pt x="1293" y="377"/>
                    <a:pt x="1214" y="326"/>
                    <a:pt x="1073" y="2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463" dirty="0"/>
            </a:p>
          </p:txBody>
        </p:sp>
        <p:sp>
          <p:nvSpPr>
            <p:cNvPr id="23" name="Freeform 6">
              <a:extLst>
                <a:ext uri="{FF2B5EF4-FFF2-40B4-BE49-F238E27FC236}">
                  <a16:creationId xmlns:a16="http://schemas.microsoft.com/office/drawing/2014/main" id="{23A865D7-16EB-4A1C-9C6C-B2FB593CFD98}"/>
                </a:ext>
              </a:extLst>
            </p:cNvPr>
            <p:cNvSpPr>
              <a:spLocks noEditPoints="1"/>
            </p:cNvSpPr>
            <p:nvPr/>
          </p:nvSpPr>
          <p:spPr bwMode="auto">
            <a:xfrm>
              <a:off x="1841" y="2"/>
              <a:ext cx="4000" cy="2416"/>
            </a:xfrm>
            <a:custGeom>
              <a:avLst/>
              <a:gdLst>
                <a:gd name="T0" fmla="*/ 675 w 2309"/>
                <a:gd name="T1" fmla="*/ 743 h 1396"/>
                <a:gd name="T2" fmla="*/ 748 w 2309"/>
                <a:gd name="T3" fmla="*/ 341 h 1396"/>
                <a:gd name="T4" fmla="*/ 472 w 2309"/>
                <a:gd name="T5" fmla="*/ 195 h 1396"/>
                <a:gd name="T6" fmla="*/ 432 w 2309"/>
                <a:gd name="T7" fmla="*/ 217 h 1396"/>
                <a:gd name="T8" fmla="*/ 541 w 2309"/>
                <a:gd name="T9" fmla="*/ 1037 h 1396"/>
                <a:gd name="T10" fmla="*/ 1264 w 2309"/>
                <a:gd name="T11" fmla="*/ 1279 h 1396"/>
                <a:gd name="T12" fmla="*/ 1555 w 2309"/>
                <a:gd name="T13" fmla="*/ 429 h 1396"/>
                <a:gd name="T14" fmla="*/ 1526 w 2309"/>
                <a:gd name="T15" fmla="*/ 389 h 1396"/>
                <a:gd name="T16" fmla="*/ 1380 w 2309"/>
                <a:gd name="T17" fmla="*/ 527 h 1396"/>
                <a:gd name="T18" fmla="*/ 1152 w 2309"/>
                <a:gd name="T19" fmla="*/ 1207 h 1396"/>
                <a:gd name="T20" fmla="*/ 1131 w 2309"/>
                <a:gd name="T21" fmla="*/ 838 h 1396"/>
                <a:gd name="T22" fmla="*/ 786 w 2309"/>
                <a:gd name="T23" fmla="*/ 389 h 1396"/>
                <a:gd name="T24" fmla="*/ 755 w 2309"/>
                <a:gd name="T25" fmla="*/ 429 h 1396"/>
                <a:gd name="T26" fmla="*/ 766 w 2309"/>
                <a:gd name="T27" fmla="*/ 1046 h 1396"/>
                <a:gd name="T28" fmla="*/ 1103 w 2309"/>
                <a:gd name="T29" fmla="*/ 1270 h 1396"/>
                <a:gd name="T30" fmla="*/ 1081 w 2309"/>
                <a:gd name="T31" fmla="*/ 1095 h 1396"/>
                <a:gd name="T32" fmla="*/ 1159 w 2309"/>
                <a:gd name="T33" fmla="*/ 766 h 1396"/>
                <a:gd name="T34" fmla="*/ 1170 w 2309"/>
                <a:gd name="T35" fmla="*/ 12 h 1396"/>
                <a:gd name="T36" fmla="*/ 1127 w 2309"/>
                <a:gd name="T37" fmla="*/ 31 h 1396"/>
                <a:gd name="T38" fmla="*/ 932 w 2309"/>
                <a:gd name="T39" fmla="*/ 453 h 1396"/>
                <a:gd name="T40" fmla="*/ 1598 w 2309"/>
                <a:gd name="T41" fmla="*/ 392 h 1396"/>
                <a:gd name="T42" fmla="*/ 1592 w 2309"/>
                <a:gd name="T43" fmla="*/ 1061 h 1396"/>
                <a:gd name="T44" fmla="*/ 1892 w 2309"/>
                <a:gd name="T45" fmla="*/ 458 h 1396"/>
                <a:gd name="T46" fmla="*/ 1850 w 2309"/>
                <a:gd name="T47" fmla="*/ 192 h 1396"/>
                <a:gd name="T48" fmla="*/ 1837 w 2309"/>
                <a:gd name="T49" fmla="*/ 195 h 1396"/>
                <a:gd name="T50" fmla="*/ 1762 w 2309"/>
                <a:gd name="T51" fmla="*/ 228 h 1396"/>
                <a:gd name="T52" fmla="*/ 1586 w 2309"/>
                <a:gd name="T53" fmla="*/ 267 h 1396"/>
                <a:gd name="T54" fmla="*/ 1511 w 2309"/>
                <a:gd name="T55" fmla="*/ 52 h 1396"/>
                <a:gd name="T56" fmla="*/ 1506 w 2309"/>
                <a:gd name="T57" fmla="*/ 53 h 1396"/>
                <a:gd name="T58" fmla="*/ 1494 w 2309"/>
                <a:gd name="T59" fmla="*/ 58 h 1396"/>
                <a:gd name="T60" fmla="*/ 1408 w 2309"/>
                <a:gd name="T61" fmla="*/ 389 h 1396"/>
                <a:gd name="T62" fmla="*/ 884 w 2309"/>
                <a:gd name="T63" fmla="*/ 104 h 1396"/>
                <a:gd name="T64" fmla="*/ 815 w 2309"/>
                <a:gd name="T65" fmla="*/ 57 h 1396"/>
                <a:gd name="T66" fmla="*/ 803 w 2309"/>
                <a:gd name="T67" fmla="*/ 53 h 1396"/>
                <a:gd name="T68" fmla="*/ 772 w 2309"/>
                <a:gd name="T69" fmla="*/ 75 h 1396"/>
                <a:gd name="T70" fmla="*/ 988 w 2309"/>
                <a:gd name="T71" fmla="*/ 185 h 1396"/>
                <a:gd name="T72" fmla="*/ 219 w 2309"/>
                <a:gd name="T73" fmla="*/ 498 h 1396"/>
                <a:gd name="T74" fmla="*/ 107 w 2309"/>
                <a:gd name="T75" fmla="*/ 520 h 1396"/>
                <a:gd name="T76" fmla="*/ 388 w 2309"/>
                <a:gd name="T77" fmla="*/ 725 h 1396"/>
                <a:gd name="T78" fmla="*/ 2167 w 2309"/>
                <a:gd name="T79" fmla="*/ 499 h 1396"/>
                <a:gd name="T80" fmla="*/ 1941 w 2309"/>
                <a:gd name="T81" fmla="*/ 506 h 1396"/>
                <a:gd name="T82" fmla="*/ 2210 w 2309"/>
                <a:gd name="T83" fmla="*/ 546 h 1396"/>
                <a:gd name="T84" fmla="*/ 2274 w 2309"/>
                <a:gd name="T85" fmla="*/ 966 h 1396"/>
                <a:gd name="T86" fmla="*/ 2227 w 2309"/>
                <a:gd name="T87" fmla="*/ 935 h 1396"/>
                <a:gd name="T88" fmla="*/ 1811 w 2309"/>
                <a:gd name="T89" fmla="*/ 1061 h 1396"/>
                <a:gd name="T90" fmla="*/ 2301 w 2309"/>
                <a:gd name="T91" fmla="*/ 1040 h 1396"/>
                <a:gd name="T92" fmla="*/ 499 w 2309"/>
                <a:gd name="T93" fmla="*/ 1061 h 1396"/>
                <a:gd name="T94" fmla="*/ 18 w 2309"/>
                <a:gd name="T95" fmla="*/ 978 h 1396"/>
                <a:gd name="T96" fmla="*/ 9 w 2309"/>
                <a:gd name="T97" fmla="*/ 1041 h 1396"/>
                <a:gd name="T98" fmla="*/ 39 w 2309"/>
                <a:gd name="T99" fmla="*/ 1070 h 1396"/>
                <a:gd name="T100" fmla="*/ 499 w 2309"/>
                <a:gd name="T101" fmla="*/ 1061 h 1396"/>
                <a:gd name="T102" fmla="*/ 1699 w 2309"/>
                <a:gd name="T103" fmla="*/ 1305 h 1396"/>
                <a:gd name="T104" fmla="*/ 1519 w 2309"/>
                <a:gd name="T105" fmla="*/ 1309 h 1396"/>
                <a:gd name="T106" fmla="*/ 1212 w 2309"/>
                <a:gd name="T107" fmla="*/ 1337 h 1396"/>
                <a:gd name="T108" fmla="*/ 1305 w 2309"/>
                <a:gd name="T109" fmla="*/ 1337 h 1396"/>
                <a:gd name="T110" fmla="*/ 1881 w 2309"/>
                <a:gd name="T111" fmla="*/ 1351 h 1396"/>
                <a:gd name="T112" fmla="*/ 1091 w 2309"/>
                <a:gd name="T113" fmla="*/ 1330 h 1396"/>
                <a:gd name="T114" fmla="*/ 791 w 2309"/>
                <a:gd name="T115" fmla="*/ 1309 h 1396"/>
                <a:gd name="T116" fmla="*/ 611 w 2309"/>
                <a:gd name="T117" fmla="*/ 1305 h 1396"/>
                <a:gd name="T118" fmla="*/ 416 w 2309"/>
                <a:gd name="T119" fmla="*/ 1319 h 1396"/>
                <a:gd name="T120" fmla="*/ 787 w 2309"/>
                <a:gd name="T121" fmla="*/ 1368 h 1396"/>
                <a:gd name="T122" fmla="*/ 1088 w 2309"/>
                <a:gd name="T123" fmla="*/ 1341 h 1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09" h="1396">
                  <a:moveTo>
                    <a:pt x="855" y="1255"/>
                  </a:moveTo>
                  <a:cubicBezTo>
                    <a:pt x="807" y="1218"/>
                    <a:pt x="749" y="1157"/>
                    <a:pt x="719" y="1061"/>
                  </a:cubicBezTo>
                  <a:cubicBezTo>
                    <a:pt x="690" y="971"/>
                    <a:pt x="675" y="863"/>
                    <a:pt x="675" y="743"/>
                  </a:cubicBezTo>
                  <a:cubicBezTo>
                    <a:pt x="675" y="576"/>
                    <a:pt x="703" y="434"/>
                    <a:pt x="712" y="394"/>
                  </a:cubicBezTo>
                  <a:cubicBezTo>
                    <a:pt x="712" y="393"/>
                    <a:pt x="712" y="392"/>
                    <a:pt x="712" y="392"/>
                  </a:cubicBezTo>
                  <a:cubicBezTo>
                    <a:pt x="717" y="369"/>
                    <a:pt x="731" y="350"/>
                    <a:pt x="748" y="341"/>
                  </a:cubicBezTo>
                  <a:cubicBezTo>
                    <a:pt x="622" y="260"/>
                    <a:pt x="513" y="212"/>
                    <a:pt x="492" y="203"/>
                  </a:cubicBezTo>
                  <a:cubicBezTo>
                    <a:pt x="479" y="197"/>
                    <a:pt x="473" y="195"/>
                    <a:pt x="472" y="195"/>
                  </a:cubicBezTo>
                  <a:cubicBezTo>
                    <a:pt x="472" y="195"/>
                    <a:pt x="472" y="195"/>
                    <a:pt x="472" y="195"/>
                  </a:cubicBezTo>
                  <a:cubicBezTo>
                    <a:pt x="472" y="195"/>
                    <a:pt x="472" y="195"/>
                    <a:pt x="472" y="195"/>
                  </a:cubicBezTo>
                  <a:cubicBezTo>
                    <a:pt x="467" y="193"/>
                    <a:pt x="463" y="192"/>
                    <a:pt x="458" y="192"/>
                  </a:cubicBezTo>
                  <a:cubicBezTo>
                    <a:pt x="444" y="192"/>
                    <a:pt x="436" y="201"/>
                    <a:pt x="432" y="217"/>
                  </a:cubicBezTo>
                  <a:cubicBezTo>
                    <a:pt x="432" y="217"/>
                    <a:pt x="429" y="242"/>
                    <a:pt x="425" y="285"/>
                  </a:cubicBezTo>
                  <a:cubicBezTo>
                    <a:pt x="421" y="323"/>
                    <a:pt x="417" y="385"/>
                    <a:pt x="417" y="458"/>
                  </a:cubicBezTo>
                  <a:cubicBezTo>
                    <a:pt x="417" y="623"/>
                    <a:pt x="439" y="857"/>
                    <a:pt x="541" y="1037"/>
                  </a:cubicBezTo>
                  <a:cubicBezTo>
                    <a:pt x="620" y="1174"/>
                    <a:pt x="731" y="1251"/>
                    <a:pt x="855" y="1255"/>
                  </a:cubicBezTo>
                  <a:close/>
                  <a:moveTo>
                    <a:pt x="1263" y="1279"/>
                  </a:moveTo>
                  <a:cubicBezTo>
                    <a:pt x="1264" y="1279"/>
                    <a:pt x="1264" y="1279"/>
                    <a:pt x="1264" y="1279"/>
                  </a:cubicBezTo>
                  <a:cubicBezTo>
                    <a:pt x="1350" y="1279"/>
                    <a:pt x="1495" y="1207"/>
                    <a:pt x="1545" y="1046"/>
                  </a:cubicBezTo>
                  <a:cubicBezTo>
                    <a:pt x="1571" y="960"/>
                    <a:pt x="1585" y="858"/>
                    <a:pt x="1585" y="743"/>
                  </a:cubicBezTo>
                  <a:cubicBezTo>
                    <a:pt x="1585" y="600"/>
                    <a:pt x="1564" y="476"/>
                    <a:pt x="1555" y="429"/>
                  </a:cubicBezTo>
                  <a:cubicBezTo>
                    <a:pt x="1552" y="412"/>
                    <a:pt x="1550" y="402"/>
                    <a:pt x="1550" y="402"/>
                  </a:cubicBezTo>
                  <a:cubicBezTo>
                    <a:pt x="1548" y="394"/>
                    <a:pt x="1544" y="384"/>
                    <a:pt x="1536" y="384"/>
                  </a:cubicBezTo>
                  <a:cubicBezTo>
                    <a:pt x="1533" y="384"/>
                    <a:pt x="1530" y="386"/>
                    <a:pt x="1526" y="389"/>
                  </a:cubicBezTo>
                  <a:cubicBezTo>
                    <a:pt x="1526" y="389"/>
                    <a:pt x="1522" y="392"/>
                    <a:pt x="1515" y="398"/>
                  </a:cubicBezTo>
                  <a:cubicBezTo>
                    <a:pt x="1508" y="404"/>
                    <a:pt x="1497" y="412"/>
                    <a:pt x="1483" y="425"/>
                  </a:cubicBezTo>
                  <a:cubicBezTo>
                    <a:pt x="1464" y="442"/>
                    <a:pt x="1425" y="478"/>
                    <a:pt x="1380" y="527"/>
                  </a:cubicBezTo>
                  <a:cubicBezTo>
                    <a:pt x="1309" y="607"/>
                    <a:pt x="1214" y="732"/>
                    <a:pt x="1169" y="877"/>
                  </a:cubicBezTo>
                  <a:cubicBezTo>
                    <a:pt x="1144" y="962"/>
                    <a:pt x="1131" y="1035"/>
                    <a:pt x="1131" y="1095"/>
                  </a:cubicBezTo>
                  <a:cubicBezTo>
                    <a:pt x="1131" y="1139"/>
                    <a:pt x="1138" y="1177"/>
                    <a:pt x="1152" y="1207"/>
                  </a:cubicBezTo>
                  <a:cubicBezTo>
                    <a:pt x="1166" y="1237"/>
                    <a:pt x="1187" y="1257"/>
                    <a:pt x="1216" y="1271"/>
                  </a:cubicBezTo>
                  <a:cubicBezTo>
                    <a:pt x="1229" y="1276"/>
                    <a:pt x="1244" y="1279"/>
                    <a:pt x="1263" y="1279"/>
                  </a:cubicBezTo>
                  <a:close/>
                  <a:moveTo>
                    <a:pt x="1131" y="838"/>
                  </a:moveTo>
                  <a:cubicBezTo>
                    <a:pt x="1131" y="835"/>
                    <a:pt x="1133" y="832"/>
                    <a:pt x="1134" y="829"/>
                  </a:cubicBezTo>
                  <a:cubicBezTo>
                    <a:pt x="1039" y="594"/>
                    <a:pt x="822" y="418"/>
                    <a:pt x="798" y="398"/>
                  </a:cubicBezTo>
                  <a:cubicBezTo>
                    <a:pt x="790" y="392"/>
                    <a:pt x="786" y="389"/>
                    <a:pt x="786" y="389"/>
                  </a:cubicBezTo>
                  <a:cubicBezTo>
                    <a:pt x="782" y="386"/>
                    <a:pt x="778" y="384"/>
                    <a:pt x="775" y="384"/>
                  </a:cubicBezTo>
                  <a:cubicBezTo>
                    <a:pt x="767" y="384"/>
                    <a:pt x="763" y="394"/>
                    <a:pt x="760" y="403"/>
                  </a:cubicBezTo>
                  <a:cubicBezTo>
                    <a:pt x="760" y="404"/>
                    <a:pt x="758" y="414"/>
                    <a:pt x="755" y="429"/>
                  </a:cubicBezTo>
                  <a:cubicBezTo>
                    <a:pt x="752" y="441"/>
                    <a:pt x="748" y="467"/>
                    <a:pt x="743" y="503"/>
                  </a:cubicBezTo>
                  <a:cubicBezTo>
                    <a:pt x="734" y="559"/>
                    <a:pt x="725" y="647"/>
                    <a:pt x="725" y="743"/>
                  </a:cubicBezTo>
                  <a:cubicBezTo>
                    <a:pt x="725" y="860"/>
                    <a:pt x="738" y="962"/>
                    <a:pt x="766" y="1046"/>
                  </a:cubicBezTo>
                  <a:cubicBezTo>
                    <a:pt x="816" y="1207"/>
                    <a:pt x="964" y="1279"/>
                    <a:pt x="1053" y="1279"/>
                  </a:cubicBezTo>
                  <a:cubicBezTo>
                    <a:pt x="1054" y="1279"/>
                    <a:pt x="1054" y="1279"/>
                    <a:pt x="1054" y="1279"/>
                  </a:cubicBezTo>
                  <a:cubicBezTo>
                    <a:pt x="1073" y="1279"/>
                    <a:pt x="1089" y="1276"/>
                    <a:pt x="1103" y="1270"/>
                  </a:cubicBezTo>
                  <a:cubicBezTo>
                    <a:pt x="1110" y="1267"/>
                    <a:pt x="1117" y="1264"/>
                    <a:pt x="1125" y="1258"/>
                  </a:cubicBezTo>
                  <a:cubicBezTo>
                    <a:pt x="1119" y="1250"/>
                    <a:pt x="1113" y="1240"/>
                    <a:pt x="1108" y="1228"/>
                  </a:cubicBezTo>
                  <a:cubicBezTo>
                    <a:pt x="1090" y="1193"/>
                    <a:pt x="1082" y="1149"/>
                    <a:pt x="1081" y="1095"/>
                  </a:cubicBezTo>
                  <a:cubicBezTo>
                    <a:pt x="1082" y="1028"/>
                    <a:pt x="1095" y="950"/>
                    <a:pt x="1123" y="862"/>
                  </a:cubicBezTo>
                  <a:cubicBezTo>
                    <a:pt x="1125" y="855"/>
                    <a:pt x="1128" y="846"/>
                    <a:pt x="1131" y="838"/>
                  </a:cubicBezTo>
                  <a:close/>
                  <a:moveTo>
                    <a:pt x="1159" y="766"/>
                  </a:moveTo>
                  <a:cubicBezTo>
                    <a:pt x="1208" y="661"/>
                    <a:pt x="1281" y="558"/>
                    <a:pt x="1378" y="457"/>
                  </a:cubicBezTo>
                  <a:cubicBezTo>
                    <a:pt x="1312" y="256"/>
                    <a:pt x="1219" y="92"/>
                    <a:pt x="1182" y="31"/>
                  </a:cubicBezTo>
                  <a:cubicBezTo>
                    <a:pt x="1174" y="19"/>
                    <a:pt x="1170" y="12"/>
                    <a:pt x="1170" y="12"/>
                  </a:cubicBezTo>
                  <a:cubicBezTo>
                    <a:pt x="1163" y="1"/>
                    <a:pt x="1157" y="0"/>
                    <a:pt x="1155" y="0"/>
                  </a:cubicBezTo>
                  <a:cubicBezTo>
                    <a:pt x="1150" y="0"/>
                    <a:pt x="1144" y="4"/>
                    <a:pt x="1139" y="13"/>
                  </a:cubicBezTo>
                  <a:cubicBezTo>
                    <a:pt x="1139" y="13"/>
                    <a:pt x="1134" y="19"/>
                    <a:pt x="1127" y="31"/>
                  </a:cubicBezTo>
                  <a:cubicBezTo>
                    <a:pt x="1116" y="49"/>
                    <a:pt x="1106" y="67"/>
                    <a:pt x="1095" y="85"/>
                  </a:cubicBezTo>
                  <a:cubicBezTo>
                    <a:pt x="1072" y="127"/>
                    <a:pt x="1036" y="193"/>
                    <a:pt x="1000" y="277"/>
                  </a:cubicBezTo>
                  <a:cubicBezTo>
                    <a:pt x="975" y="334"/>
                    <a:pt x="952" y="393"/>
                    <a:pt x="932" y="453"/>
                  </a:cubicBezTo>
                  <a:cubicBezTo>
                    <a:pt x="1002" y="523"/>
                    <a:pt x="1097" y="633"/>
                    <a:pt x="1159" y="766"/>
                  </a:cubicBezTo>
                  <a:close/>
                  <a:moveTo>
                    <a:pt x="1562" y="341"/>
                  </a:moveTo>
                  <a:cubicBezTo>
                    <a:pt x="1580" y="350"/>
                    <a:pt x="1593" y="368"/>
                    <a:pt x="1598" y="392"/>
                  </a:cubicBezTo>
                  <a:cubicBezTo>
                    <a:pt x="1598" y="392"/>
                    <a:pt x="1599" y="393"/>
                    <a:pt x="1599" y="394"/>
                  </a:cubicBezTo>
                  <a:cubicBezTo>
                    <a:pt x="1607" y="434"/>
                    <a:pt x="1635" y="577"/>
                    <a:pt x="1635" y="743"/>
                  </a:cubicBezTo>
                  <a:cubicBezTo>
                    <a:pt x="1635" y="863"/>
                    <a:pt x="1620" y="970"/>
                    <a:pt x="1592" y="1061"/>
                  </a:cubicBezTo>
                  <a:cubicBezTo>
                    <a:pt x="1562" y="1157"/>
                    <a:pt x="1506" y="1218"/>
                    <a:pt x="1458" y="1255"/>
                  </a:cubicBezTo>
                  <a:cubicBezTo>
                    <a:pt x="1581" y="1249"/>
                    <a:pt x="1690" y="1172"/>
                    <a:pt x="1768" y="1037"/>
                  </a:cubicBezTo>
                  <a:cubicBezTo>
                    <a:pt x="1871" y="857"/>
                    <a:pt x="1892" y="623"/>
                    <a:pt x="1892" y="458"/>
                  </a:cubicBezTo>
                  <a:cubicBezTo>
                    <a:pt x="1892" y="400"/>
                    <a:pt x="1890" y="341"/>
                    <a:pt x="1884" y="284"/>
                  </a:cubicBezTo>
                  <a:cubicBezTo>
                    <a:pt x="1880" y="242"/>
                    <a:pt x="1877" y="217"/>
                    <a:pt x="1877" y="217"/>
                  </a:cubicBezTo>
                  <a:cubicBezTo>
                    <a:pt x="1874" y="201"/>
                    <a:pt x="1865" y="192"/>
                    <a:pt x="1850" y="192"/>
                  </a:cubicBezTo>
                  <a:cubicBezTo>
                    <a:pt x="1848" y="192"/>
                    <a:pt x="1843" y="192"/>
                    <a:pt x="1837" y="195"/>
                  </a:cubicBezTo>
                  <a:cubicBezTo>
                    <a:pt x="1837" y="195"/>
                    <a:pt x="1837" y="195"/>
                    <a:pt x="1837" y="195"/>
                  </a:cubicBezTo>
                  <a:cubicBezTo>
                    <a:pt x="1837" y="195"/>
                    <a:pt x="1837" y="195"/>
                    <a:pt x="1837" y="195"/>
                  </a:cubicBezTo>
                  <a:cubicBezTo>
                    <a:pt x="1837" y="195"/>
                    <a:pt x="1830" y="197"/>
                    <a:pt x="1818" y="203"/>
                  </a:cubicBezTo>
                  <a:cubicBezTo>
                    <a:pt x="1806" y="208"/>
                    <a:pt x="1790" y="215"/>
                    <a:pt x="1769" y="225"/>
                  </a:cubicBezTo>
                  <a:cubicBezTo>
                    <a:pt x="1762" y="228"/>
                    <a:pt x="1762" y="228"/>
                    <a:pt x="1762" y="228"/>
                  </a:cubicBezTo>
                  <a:cubicBezTo>
                    <a:pt x="1700" y="258"/>
                    <a:pt x="1639" y="292"/>
                    <a:pt x="1581" y="328"/>
                  </a:cubicBezTo>
                  <a:cubicBezTo>
                    <a:pt x="1575" y="332"/>
                    <a:pt x="1568" y="336"/>
                    <a:pt x="1562" y="341"/>
                  </a:cubicBezTo>
                  <a:close/>
                  <a:moveTo>
                    <a:pt x="1586" y="267"/>
                  </a:moveTo>
                  <a:cubicBezTo>
                    <a:pt x="1567" y="172"/>
                    <a:pt x="1546" y="101"/>
                    <a:pt x="1537" y="75"/>
                  </a:cubicBezTo>
                  <a:cubicBezTo>
                    <a:pt x="1537" y="74"/>
                    <a:pt x="1537" y="73"/>
                    <a:pt x="1536" y="73"/>
                  </a:cubicBezTo>
                  <a:cubicBezTo>
                    <a:pt x="1531" y="59"/>
                    <a:pt x="1523" y="52"/>
                    <a:pt x="1511" y="52"/>
                  </a:cubicBezTo>
                  <a:cubicBezTo>
                    <a:pt x="1510" y="52"/>
                    <a:pt x="1508" y="52"/>
                    <a:pt x="1506" y="53"/>
                  </a:cubicBezTo>
                  <a:cubicBezTo>
                    <a:pt x="1506" y="53"/>
                    <a:pt x="1506" y="53"/>
                    <a:pt x="1506" y="53"/>
                  </a:cubicBezTo>
                  <a:cubicBezTo>
                    <a:pt x="1506" y="53"/>
                    <a:pt x="1506" y="53"/>
                    <a:pt x="1506" y="53"/>
                  </a:cubicBezTo>
                  <a:cubicBezTo>
                    <a:pt x="1502" y="53"/>
                    <a:pt x="1498" y="55"/>
                    <a:pt x="1494" y="57"/>
                  </a:cubicBezTo>
                  <a:cubicBezTo>
                    <a:pt x="1494" y="57"/>
                    <a:pt x="1494" y="57"/>
                    <a:pt x="1494" y="57"/>
                  </a:cubicBezTo>
                  <a:cubicBezTo>
                    <a:pt x="1494" y="58"/>
                    <a:pt x="1494" y="58"/>
                    <a:pt x="1494" y="58"/>
                  </a:cubicBezTo>
                  <a:cubicBezTo>
                    <a:pt x="1494" y="58"/>
                    <a:pt x="1467" y="74"/>
                    <a:pt x="1425" y="104"/>
                  </a:cubicBezTo>
                  <a:cubicBezTo>
                    <a:pt x="1402" y="121"/>
                    <a:pt x="1366" y="148"/>
                    <a:pt x="1321" y="185"/>
                  </a:cubicBezTo>
                  <a:cubicBezTo>
                    <a:pt x="1354" y="252"/>
                    <a:pt x="1383" y="321"/>
                    <a:pt x="1408" y="389"/>
                  </a:cubicBezTo>
                  <a:cubicBezTo>
                    <a:pt x="1461" y="347"/>
                    <a:pt x="1519" y="307"/>
                    <a:pt x="1586" y="267"/>
                  </a:cubicBezTo>
                  <a:close/>
                  <a:moveTo>
                    <a:pt x="988" y="185"/>
                  </a:moveTo>
                  <a:cubicBezTo>
                    <a:pt x="953" y="156"/>
                    <a:pt x="918" y="128"/>
                    <a:pt x="884" y="104"/>
                  </a:cubicBezTo>
                  <a:cubicBezTo>
                    <a:pt x="843" y="74"/>
                    <a:pt x="816" y="58"/>
                    <a:pt x="815" y="58"/>
                  </a:cubicBezTo>
                  <a:cubicBezTo>
                    <a:pt x="815" y="57"/>
                    <a:pt x="815" y="57"/>
                    <a:pt x="815" y="57"/>
                  </a:cubicBezTo>
                  <a:cubicBezTo>
                    <a:pt x="815" y="57"/>
                    <a:pt x="815" y="57"/>
                    <a:pt x="815" y="57"/>
                  </a:cubicBezTo>
                  <a:cubicBezTo>
                    <a:pt x="811" y="55"/>
                    <a:pt x="807" y="53"/>
                    <a:pt x="804" y="53"/>
                  </a:cubicBezTo>
                  <a:cubicBezTo>
                    <a:pt x="803" y="53"/>
                    <a:pt x="803" y="53"/>
                    <a:pt x="803" y="53"/>
                  </a:cubicBezTo>
                  <a:cubicBezTo>
                    <a:pt x="803" y="53"/>
                    <a:pt x="803" y="53"/>
                    <a:pt x="803" y="53"/>
                  </a:cubicBezTo>
                  <a:cubicBezTo>
                    <a:pt x="801" y="52"/>
                    <a:pt x="800" y="52"/>
                    <a:pt x="798" y="52"/>
                  </a:cubicBezTo>
                  <a:cubicBezTo>
                    <a:pt x="787" y="52"/>
                    <a:pt x="778" y="59"/>
                    <a:pt x="773" y="73"/>
                  </a:cubicBezTo>
                  <a:cubicBezTo>
                    <a:pt x="773" y="73"/>
                    <a:pt x="773" y="74"/>
                    <a:pt x="772" y="75"/>
                  </a:cubicBezTo>
                  <a:cubicBezTo>
                    <a:pt x="764" y="101"/>
                    <a:pt x="742" y="172"/>
                    <a:pt x="724" y="267"/>
                  </a:cubicBezTo>
                  <a:cubicBezTo>
                    <a:pt x="790" y="307"/>
                    <a:pt x="848" y="347"/>
                    <a:pt x="902" y="389"/>
                  </a:cubicBezTo>
                  <a:cubicBezTo>
                    <a:pt x="925" y="323"/>
                    <a:pt x="954" y="254"/>
                    <a:pt x="988" y="185"/>
                  </a:cubicBezTo>
                  <a:close/>
                  <a:moveTo>
                    <a:pt x="388" y="725"/>
                  </a:moveTo>
                  <a:cubicBezTo>
                    <a:pt x="377" y="657"/>
                    <a:pt x="370" y="584"/>
                    <a:pt x="368" y="506"/>
                  </a:cubicBezTo>
                  <a:cubicBezTo>
                    <a:pt x="303" y="500"/>
                    <a:pt x="251" y="498"/>
                    <a:pt x="219" y="498"/>
                  </a:cubicBezTo>
                  <a:cubicBezTo>
                    <a:pt x="212" y="498"/>
                    <a:pt x="206" y="498"/>
                    <a:pt x="200" y="498"/>
                  </a:cubicBezTo>
                  <a:cubicBezTo>
                    <a:pt x="164" y="498"/>
                    <a:pt x="143" y="499"/>
                    <a:pt x="143" y="499"/>
                  </a:cubicBezTo>
                  <a:cubicBezTo>
                    <a:pt x="129" y="500"/>
                    <a:pt x="116" y="507"/>
                    <a:pt x="107" y="520"/>
                  </a:cubicBezTo>
                  <a:cubicBezTo>
                    <a:pt x="102" y="528"/>
                    <a:pt x="99" y="537"/>
                    <a:pt x="100" y="546"/>
                  </a:cubicBezTo>
                  <a:cubicBezTo>
                    <a:pt x="102" y="571"/>
                    <a:pt x="119" y="661"/>
                    <a:pt x="226" y="796"/>
                  </a:cubicBezTo>
                  <a:cubicBezTo>
                    <a:pt x="280" y="769"/>
                    <a:pt x="335" y="745"/>
                    <a:pt x="388" y="725"/>
                  </a:cubicBezTo>
                  <a:close/>
                  <a:moveTo>
                    <a:pt x="2210" y="546"/>
                  </a:moveTo>
                  <a:cubicBezTo>
                    <a:pt x="2211" y="538"/>
                    <a:pt x="2206" y="525"/>
                    <a:pt x="2203" y="520"/>
                  </a:cubicBezTo>
                  <a:cubicBezTo>
                    <a:pt x="2194" y="507"/>
                    <a:pt x="2181" y="500"/>
                    <a:pt x="2167" y="499"/>
                  </a:cubicBezTo>
                  <a:cubicBezTo>
                    <a:pt x="2166" y="499"/>
                    <a:pt x="2145" y="498"/>
                    <a:pt x="2110" y="498"/>
                  </a:cubicBezTo>
                  <a:cubicBezTo>
                    <a:pt x="2104" y="498"/>
                    <a:pt x="2097" y="498"/>
                    <a:pt x="2090" y="498"/>
                  </a:cubicBezTo>
                  <a:cubicBezTo>
                    <a:pt x="2058" y="498"/>
                    <a:pt x="2006" y="500"/>
                    <a:pt x="1941" y="506"/>
                  </a:cubicBezTo>
                  <a:cubicBezTo>
                    <a:pt x="1939" y="581"/>
                    <a:pt x="1933" y="654"/>
                    <a:pt x="1922" y="725"/>
                  </a:cubicBezTo>
                  <a:cubicBezTo>
                    <a:pt x="1974" y="745"/>
                    <a:pt x="2029" y="769"/>
                    <a:pt x="2084" y="796"/>
                  </a:cubicBezTo>
                  <a:cubicBezTo>
                    <a:pt x="2191" y="660"/>
                    <a:pt x="2207" y="571"/>
                    <a:pt x="2210" y="546"/>
                  </a:cubicBezTo>
                  <a:close/>
                  <a:moveTo>
                    <a:pt x="2291" y="978"/>
                  </a:moveTo>
                  <a:cubicBezTo>
                    <a:pt x="2291" y="978"/>
                    <a:pt x="2285" y="974"/>
                    <a:pt x="2274" y="966"/>
                  </a:cubicBezTo>
                  <a:cubicBezTo>
                    <a:pt x="2274" y="966"/>
                    <a:pt x="2274" y="966"/>
                    <a:pt x="2274" y="966"/>
                  </a:cubicBezTo>
                  <a:cubicBezTo>
                    <a:pt x="2274" y="966"/>
                    <a:pt x="2274" y="966"/>
                    <a:pt x="2274" y="966"/>
                  </a:cubicBezTo>
                  <a:cubicBezTo>
                    <a:pt x="2266" y="960"/>
                    <a:pt x="2254" y="952"/>
                    <a:pt x="2239" y="943"/>
                  </a:cubicBezTo>
                  <a:cubicBezTo>
                    <a:pt x="2236" y="940"/>
                    <a:pt x="2231" y="938"/>
                    <a:pt x="2227" y="935"/>
                  </a:cubicBezTo>
                  <a:cubicBezTo>
                    <a:pt x="2191" y="911"/>
                    <a:pt x="2132" y="876"/>
                    <a:pt x="2060" y="840"/>
                  </a:cubicBezTo>
                  <a:cubicBezTo>
                    <a:pt x="2011" y="815"/>
                    <a:pt x="1961" y="793"/>
                    <a:pt x="1913" y="775"/>
                  </a:cubicBezTo>
                  <a:cubicBezTo>
                    <a:pt x="1891" y="885"/>
                    <a:pt x="1857" y="981"/>
                    <a:pt x="1811" y="1061"/>
                  </a:cubicBezTo>
                  <a:cubicBezTo>
                    <a:pt x="1763" y="1145"/>
                    <a:pt x="1704" y="1209"/>
                    <a:pt x="1633" y="1251"/>
                  </a:cubicBezTo>
                  <a:cubicBezTo>
                    <a:pt x="2143" y="1223"/>
                    <a:pt x="2286" y="1059"/>
                    <a:pt x="2301" y="1040"/>
                  </a:cubicBezTo>
                  <a:cubicBezTo>
                    <a:pt x="2301" y="1040"/>
                    <a:pt x="2301" y="1040"/>
                    <a:pt x="2301" y="1040"/>
                  </a:cubicBezTo>
                  <a:cubicBezTo>
                    <a:pt x="2306" y="1032"/>
                    <a:pt x="2309" y="1024"/>
                    <a:pt x="2309" y="1015"/>
                  </a:cubicBezTo>
                  <a:cubicBezTo>
                    <a:pt x="2309" y="1000"/>
                    <a:pt x="2302" y="986"/>
                    <a:pt x="2291" y="978"/>
                  </a:cubicBezTo>
                  <a:close/>
                  <a:moveTo>
                    <a:pt x="499" y="1061"/>
                  </a:moveTo>
                  <a:cubicBezTo>
                    <a:pt x="453" y="981"/>
                    <a:pt x="419" y="885"/>
                    <a:pt x="397" y="775"/>
                  </a:cubicBezTo>
                  <a:cubicBezTo>
                    <a:pt x="225" y="840"/>
                    <a:pt x="87" y="930"/>
                    <a:pt x="35" y="966"/>
                  </a:cubicBezTo>
                  <a:cubicBezTo>
                    <a:pt x="24" y="974"/>
                    <a:pt x="19" y="978"/>
                    <a:pt x="18" y="978"/>
                  </a:cubicBezTo>
                  <a:cubicBezTo>
                    <a:pt x="7" y="986"/>
                    <a:pt x="0" y="1000"/>
                    <a:pt x="0" y="1015"/>
                  </a:cubicBezTo>
                  <a:cubicBezTo>
                    <a:pt x="0" y="1024"/>
                    <a:pt x="3" y="1032"/>
                    <a:pt x="8" y="1040"/>
                  </a:cubicBezTo>
                  <a:cubicBezTo>
                    <a:pt x="8" y="1040"/>
                    <a:pt x="9" y="1041"/>
                    <a:pt x="9" y="1041"/>
                  </a:cubicBezTo>
                  <a:cubicBezTo>
                    <a:pt x="10" y="1042"/>
                    <a:pt x="11" y="1044"/>
                    <a:pt x="12" y="1045"/>
                  </a:cubicBezTo>
                  <a:cubicBezTo>
                    <a:pt x="13" y="1046"/>
                    <a:pt x="13" y="1047"/>
                    <a:pt x="14" y="1048"/>
                  </a:cubicBezTo>
                  <a:cubicBezTo>
                    <a:pt x="18" y="1051"/>
                    <a:pt x="26" y="1060"/>
                    <a:pt x="39" y="1070"/>
                  </a:cubicBezTo>
                  <a:cubicBezTo>
                    <a:pt x="60" y="1089"/>
                    <a:pt x="99" y="1117"/>
                    <a:pt x="161" y="1144"/>
                  </a:cubicBezTo>
                  <a:cubicBezTo>
                    <a:pt x="289" y="1202"/>
                    <a:pt x="467" y="1239"/>
                    <a:pt x="676" y="1251"/>
                  </a:cubicBezTo>
                  <a:cubicBezTo>
                    <a:pt x="607" y="1209"/>
                    <a:pt x="546" y="1144"/>
                    <a:pt x="499" y="1061"/>
                  </a:cubicBezTo>
                  <a:close/>
                  <a:moveTo>
                    <a:pt x="1849" y="1288"/>
                  </a:moveTo>
                  <a:cubicBezTo>
                    <a:pt x="1823" y="1288"/>
                    <a:pt x="1784" y="1293"/>
                    <a:pt x="1726" y="1301"/>
                  </a:cubicBezTo>
                  <a:cubicBezTo>
                    <a:pt x="1717" y="1302"/>
                    <a:pt x="1708" y="1304"/>
                    <a:pt x="1699" y="1305"/>
                  </a:cubicBezTo>
                  <a:cubicBezTo>
                    <a:pt x="1673" y="1308"/>
                    <a:pt x="1642" y="1310"/>
                    <a:pt x="1601" y="1310"/>
                  </a:cubicBezTo>
                  <a:cubicBezTo>
                    <a:pt x="1575" y="1310"/>
                    <a:pt x="1549" y="1310"/>
                    <a:pt x="1521" y="1309"/>
                  </a:cubicBezTo>
                  <a:cubicBezTo>
                    <a:pt x="1519" y="1309"/>
                    <a:pt x="1519" y="1309"/>
                    <a:pt x="1519" y="1309"/>
                  </a:cubicBezTo>
                  <a:cubicBezTo>
                    <a:pt x="1492" y="1308"/>
                    <a:pt x="1462" y="1308"/>
                    <a:pt x="1432" y="1308"/>
                  </a:cubicBezTo>
                  <a:cubicBezTo>
                    <a:pt x="1370" y="1308"/>
                    <a:pt x="1289" y="1310"/>
                    <a:pt x="1218" y="1330"/>
                  </a:cubicBezTo>
                  <a:cubicBezTo>
                    <a:pt x="1215" y="1331"/>
                    <a:pt x="1212" y="1335"/>
                    <a:pt x="1212" y="1337"/>
                  </a:cubicBezTo>
                  <a:cubicBezTo>
                    <a:pt x="1213" y="1340"/>
                    <a:pt x="1217" y="1341"/>
                    <a:pt x="1221" y="1341"/>
                  </a:cubicBezTo>
                  <a:cubicBezTo>
                    <a:pt x="1222" y="1341"/>
                    <a:pt x="1223" y="1340"/>
                    <a:pt x="1224" y="1340"/>
                  </a:cubicBezTo>
                  <a:cubicBezTo>
                    <a:pt x="1253" y="1338"/>
                    <a:pt x="1280" y="1337"/>
                    <a:pt x="1305" y="1337"/>
                  </a:cubicBezTo>
                  <a:cubicBezTo>
                    <a:pt x="1398" y="1337"/>
                    <a:pt x="1462" y="1353"/>
                    <a:pt x="1523" y="1368"/>
                  </a:cubicBezTo>
                  <a:cubicBezTo>
                    <a:pt x="1580" y="1383"/>
                    <a:pt x="1635" y="1396"/>
                    <a:pt x="1711" y="1396"/>
                  </a:cubicBezTo>
                  <a:cubicBezTo>
                    <a:pt x="1791" y="1396"/>
                    <a:pt x="1855" y="1379"/>
                    <a:pt x="1881" y="1351"/>
                  </a:cubicBezTo>
                  <a:cubicBezTo>
                    <a:pt x="1890" y="1341"/>
                    <a:pt x="1894" y="1330"/>
                    <a:pt x="1893" y="1319"/>
                  </a:cubicBezTo>
                  <a:cubicBezTo>
                    <a:pt x="1891" y="1297"/>
                    <a:pt x="1884" y="1288"/>
                    <a:pt x="1849" y="1288"/>
                  </a:cubicBezTo>
                  <a:close/>
                  <a:moveTo>
                    <a:pt x="1091" y="1330"/>
                  </a:moveTo>
                  <a:cubicBezTo>
                    <a:pt x="1020" y="1310"/>
                    <a:pt x="939" y="1308"/>
                    <a:pt x="877" y="1308"/>
                  </a:cubicBezTo>
                  <a:cubicBezTo>
                    <a:pt x="877" y="1308"/>
                    <a:pt x="877" y="1308"/>
                    <a:pt x="877" y="1308"/>
                  </a:cubicBezTo>
                  <a:cubicBezTo>
                    <a:pt x="847" y="1308"/>
                    <a:pt x="817" y="1308"/>
                    <a:pt x="791" y="1309"/>
                  </a:cubicBezTo>
                  <a:cubicBezTo>
                    <a:pt x="788" y="1309"/>
                    <a:pt x="788" y="1309"/>
                    <a:pt x="788" y="1309"/>
                  </a:cubicBezTo>
                  <a:cubicBezTo>
                    <a:pt x="760" y="1310"/>
                    <a:pt x="734" y="1310"/>
                    <a:pt x="709" y="1310"/>
                  </a:cubicBezTo>
                  <a:cubicBezTo>
                    <a:pt x="667" y="1310"/>
                    <a:pt x="636" y="1308"/>
                    <a:pt x="611" y="1305"/>
                  </a:cubicBezTo>
                  <a:cubicBezTo>
                    <a:pt x="601" y="1304"/>
                    <a:pt x="592" y="1302"/>
                    <a:pt x="583" y="1301"/>
                  </a:cubicBezTo>
                  <a:cubicBezTo>
                    <a:pt x="525" y="1293"/>
                    <a:pt x="486" y="1288"/>
                    <a:pt x="460" y="1288"/>
                  </a:cubicBezTo>
                  <a:cubicBezTo>
                    <a:pt x="425" y="1288"/>
                    <a:pt x="418" y="1297"/>
                    <a:pt x="416" y="1319"/>
                  </a:cubicBezTo>
                  <a:cubicBezTo>
                    <a:pt x="415" y="1330"/>
                    <a:pt x="419" y="1341"/>
                    <a:pt x="428" y="1350"/>
                  </a:cubicBezTo>
                  <a:cubicBezTo>
                    <a:pt x="453" y="1379"/>
                    <a:pt x="519" y="1396"/>
                    <a:pt x="599" y="1396"/>
                  </a:cubicBezTo>
                  <a:cubicBezTo>
                    <a:pt x="675" y="1396"/>
                    <a:pt x="729" y="1383"/>
                    <a:pt x="787" y="1368"/>
                  </a:cubicBezTo>
                  <a:cubicBezTo>
                    <a:pt x="848" y="1353"/>
                    <a:pt x="911" y="1337"/>
                    <a:pt x="1004" y="1337"/>
                  </a:cubicBezTo>
                  <a:cubicBezTo>
                    <a:pt x="1030" y="1337"/>
                    <a:pt x="1057" y="1338"/>
                    <a:pt x="1085" y="1340"/>
                  </a:cubicBezTo>
                  <a:cubicBezTo>
                    <a:pt x="1086" y="1340"/>
                    <a:pt x="1087" y="1341"/>
                    <a:pt x="1088" y="1341"/>
                  </a:cubicBezTo>
                  <a:cubicBezTo>
                    <a:pt x="1092" y="1341"/>
                    <a:pt x="1097" y="1340"/>
                    <a:pt x="1097" y="1337"/>
                  </a:cubicBezTo>
                  <a:cubicBezTo>
                    <a:pt x="1097" y="1335"/>
                    <a:pt x="1095" y="1331"/>
                    <a:pt x="1091" y="13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463" dirty="0"/>
            </a:p>
          </p:txBody>
        </p:sp>
      </p:gr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56936" y="2823581"/>
            <a:ext cx="3766777" cy="1107996"/>
          </a:xfrm>
        </p:spPr>
        <p:txBody>
          <a:bodyPr anchor="b">
            <a:noAutofit/>
          </a:bodyPr>
          <a:lstStyle>
            <a:lvl1pPr>
              <a:lnSpc>
                <a:spcPct val="90000"/>
              </a:lnSpc>
              <a:defRPr sz="3250">
                <a:solidFill>
                  <a:schemeClr val="bg1"/>
                </a:solidFill>
              </a:defRPr>
            </a:lvl1pPr>
          </a:lstStyle>
          <a:p>
            <a:r>
              <a:rPr lang="en-US" dirty="0"/>
              <a:t>Divider title goes here</a:t>
            </a:r>
            <a:endParaRPr lang="en-AU" dirty="0"/>
          </a:p>
        </p:txBody>
      </p:sp>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56936" y="4048756"/>
            <a:ext cx="3766778" cy="276999"/>
          </a:xfrm>
        </p:spPr>
        <p:txBody>
          <a:bodyPr wrap="square">
            <a:noAutofit/>
          </a:bodyPr>
          <a:lstStyle>
            <a:lvl1pPr>
              <a:defRPr sz="1463" b="0" i="0">
                <a:solidFill>
                  <a:schemeClr val="bg1"/>
                </a:solidFill>
                <a:latin typeface="Montserrat SemiBold" pitchFamily="2" charset="77"/>
              </a:defRPr>
            </a:lvl1pPr>
            <a:lvl2pPr marL="0" indent="0">
              <a:buNone/>
              <a:defRPr/>
            </a:lvl2pPr>
          </a:lstStyle>
          <a:p>
            <a:pPr lvl="0"/>
            <a:r>
              <a:rPr lang="en-US" dirty="0"/>
              <a:t>Subtitle goes here</a:t>
            </a:r>
          </a:p>
        </p:txBody>
      </p:sp>
      <p:grpSp>
        <p:nvGrpSpPr>
          <p:cNvPr id="18" name="Group 17">
            <a:extLst>
              <a:ext uri="{FF2B5EF4-FFF2-40B4-BE49-F238E27FC236}">
                <a16:creationId xmlns:a16="http://schemas.microsoft.com/office/drawing/2014/main" id="{36487694-BCE5-40E5-957D-41D10B21C04A}"/>
              </a:ext>
            </a:extLst>
          </p:cNvPr>
          <p:cNvGrpSpPr/>
          <p:nvPr userDrawn="1"/>
        </p:nvGrpSpPr>
        <p:grpSpPr>
          <a:xfrm>
            <a:off x="273863" y="365498"/>
            <a:ext cx="1873286" cy="150041"/>
            <a:chOff x="446350" y="402893"/>
            <a:chExt cx="2488478" cy="165392"/>
          </a:xfrm>
        </p:grpSpPr>
        <p:cxnSp>
          <p:nvCxnSpPr>
            <p:cNvPr id="19" name="Straight Connector 18">
              <a:extLst>
                <a:ext uri="{FF2B5EF4-FFF2-40B4-BE49-F238E27FC236}">
                  <a16:creationId xmlns:a16="http://schemas.microsoft.com/office/drawing/2014/main" id="{00741CFD-7DEE-490C-8563-C8C4EF3060AD}"/>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524310" y="402893"/>
              <a:ext cx="2410518" cy="165392"/>
            </a:xfrm>
            <a:prstGeom prst="rect">
              <a:avLst/>
            </a:prstGeom>
            <a:noFill/>
          </p:spPr>
          <p:txBody>
            <a:bodyPr wrap="none" lIns="0" tIns="0" rIns="0" bIns="0" rtlCol="0">
              <a:spAutoFit/>
            </a:bodyPr>
            <a:lstStyle/>
            <a:p>
              <a:r>
                <a:rPr lang="en-AU" sz="975" b="1" i="0" dirty="0">
                  <a:solidFill>
                    <a:schemeClr val="bg1"/>
                  </a:solidFill>
                  <a:latin typeface="Montserrat SemiBold" pitchFamily="2" charset="77"/>
                </a:rPr>
                <a:t>NSW Department of Education</a:t>
              </a:r>
            </a:p>
          </p:txBody>
        </p:sp>
      </p:gr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2231658">
            <a:off x="6841504" y="3970809"/>
            <a:ext cx="4354995" cy="5292039"/>
          </a:xfrm>
          <a:prstGeom prst="rect">
            <a:avLst/>
          </a:prstGeom>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019001" y="-494504"/>
            <a:ext cx="2037095" cy="2476431"/>
          </a:xfrm>
          <a:prstGeom prst="rect">
            <a:avLst/>
          </a:prstGeom>
        </p:spPr>
      </p:pic>
      <p:pic>
        <p:nvPicPr>
          <p:cNvPr id="6" name="Picture 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492605" y="5750760"/>
            <a:ext cx="2256148" cy="2741869"/>
          </a:xfrm>
          <a:prstGeom prst="rect">
            <a:avLst/>
          </a:prstGeom>
        </p:spPr>
      </p:pic>
      <p:pic>
        <p:nvPicPr>
          <p:cNvPr id="7" name="Picture 6"/>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4620680" y="-2681427"/>
            <a:ext cx="3984743" cy="4842121"/>
          </a:xfrm>
          <a:prstGeom prst="rect">
            <a:avLst/>
          </a:prstGeom>
        </p:spPr>
      </p:pic>
    </p:spTree>
    <p:extLst>
      <p:ext uri="{BB962C8B-B14F-4D97-AF65-F5344CB8AC3E}">
        <p14:creationId xmlns:p14="http://schemas.microsoft.com/office/powerpoint/2010/main" val="58723218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rgbClr val="19233E"/>
        </a:solidFill>
        <a:effectLst/>
      </p:bgPr>
    </p:bg>
    <p:spTree>
      <p:nvGrpSpPr>
        <p:cNvPr id="1" name=""/>
        <p:cNvGrpSpPr/>
        <p:nvPr/>
      </p:nvGrpSpPr>
      <p:grpSpPr>
        <a:xfrm>
          <a:off x="0" y="0"/>
          <a:ext cx="0" cy="0"/>
          <a:chOff x="0" y="0"/>
          <a:chExt cx="0" cy="0"/>
        </a:xfrm>
      </p:grpSpPr>
      <p:grpSp>
        <p:nvGrpSpPr>
          <p:cNvPr id="23" name="Group 4">
            <a:extLst>
              <a:ext uri="{FF2B5EF4-FFF2-40B4-BE49-F238E27FC236}">
                <a16:creationId xmlns:a16="http://schemas.microsoft.com/office/drawing/2014/main" id="{6F608F73-741F-6946-B641-D8427799D994}"/>
              </a:ext>
            </a:extLst>
          </p:cNvPr>
          <p:cNvGrpSpPr>
            <a:grpSpLocks noChangeAspect="1"/>
          </p:cNvGrpSpPr>
          <p:nvPr userDrawn="1"/>
        </p:nvGrpSpPr>
        <p:grpSpPr bwMode="auto">
          <a:xfrm>
            <a:off x="9307116" y="6124027"/>
            <a:ext cx="331233" cy="430903"/>
            <a:chOff x="1841" y="2"/>
            <a:chExt cx="4000" cy="4318"/>
          </a:xfrm>
          <a:solidFill>
            <a:schemeClr val="bg1"/>
          </a:solidFill>
        </p:grpSpPr>
        <p:sp>
          <p:nvSpPr>
            <p:cNvPr id="24" name="Freeform 5">
              <a:extLst>
                <a:ext uri="{FF2B5EF4-FFF2-40B4-BE49-F238E27FC236}">
                  <a16:creationId xmlns:a16="http://schemas.microsoft.com/office/drawing/2014/main" id="{EEF63556-136D-FA42-BB5B-3B1E035D183A}"/>
                </a:ext>
              </a:extLst>
            </p:cNvPr>
            <p:cNvSpPr>
              <a:spLocks noEditPoints="1"/>
            </p:cNvSpPr>
            <p:nvPr/>
          </p:nvSpPr>
          <p:spPr bwMode="auto">
            <a:xfrm>
              <a:off x="1972" y="2556"/>
              <a:ext cx="3779" cy="1764"/>
            </a:xfrm>
            <a:custGeom>
              <a:avLst/>
              <a:gdLst>
                <a:gd name="T0" fmla="*/ 1845 w 2181"/>
                <a:gd name="T1" fmla="*/ 700 h 1019"/>
                <a:gd name="T2" fmla="*/ 2181 w 2181"/>
                <a:gd name="T3" fmla="*/ 15 h 1019"/>
                <a:gd name="T4" fmla="*/ 1814 w 2181"/>
                <a:gd name="T5" fmla="*/ 15 h 1019"/>
                <a:gd name="T6" fmla="*/ 1459 w 2181"/>
                <a:gd name="T7" fmla="*/ 15 h 1019"/>
                <a:gd name="T8" fmla="*/ 1634 w 2181"/>
                <a:gd name="T9" fmla="*/ 700 h 1019"/>
                <a:gd name="T10" fmla="*/ 701 w 2181"/>
                <a:gd name="T11" fmla="*/ 700 h 1019"/>
                <a:gd name="T12" fmla="*/ 547 w 2181"/>
                <a:gd name="T13" fmla="*/ 453 h 1019"/>
                <a:gd name="T14" fmla="*/ 16 w 2181"/>
                <a:gd name="T15" fmla="*/ 700 h 1019"/>
                <a:gd name="T16" fmla="*/ 108 w 2181"/>
                <a:gd name="T17" fmla="*/ 929 h 1019"/>
                <a:gd name="T18" fmla="*/ 111 w 2181"/>
                <a:gd name="T19" fmla="*/ 985 h 1019"/>
                <a:gd name="T20" fmla="*/ 108 w 2181"/>
                <a:gd name="T21" fmla="*/ 834 h 1019"/>
                <a:gd name="T22" fmla="*/ 109 w 2181"/>
                <a:gd name="T23" fmla="*/ 800 h 1019"/>
                <a:gd name="T24" fmla="*/ 110 w 2181"/>
                <a:gd name="T25" fmla="*/ 1019 h 1019"/>
                <a:gd name="T26" fmla="*/ 108 w 2181"/>
                <a:gd name="T27" fmla="*/ 897 h 1019"/>
                <a:gd name="T28" fmla="*/ 221 w 2181"/>
                <a:gd name="T29" fmla="*/ 909 h 1019"/>
                <a:gd name="T30" fmla="*/ 442 w 2181"/>
                <a:gd name="T31" fmla="*/ 909 h 1019"/>
                <a:gd name="T32" fmla="*/ 403 w 2181"/>
                <a:gd name="T33" fmla="*/ 910 h 1019"/>
                <a:gd name="T34" fmla="*/ 260 w 2181"/>
                <a:gd name="T35" fmla="*/ 909 h 1019"/>
                <a:gd name="T36" fmla="*/ 403 w 2181"/>
                <a:gd name="T37" fmla="*/ 910 h 1019"/>
                <a:gd name="T38" fmla="*/ 440 w 2181"/>
                <a:gd name="T39" fmla="*/ 803 h 1019"/>
                <a:gd name="T40" fmla="*/ 649 w 2181"/>
                <a:gd name="T41" fmla="*/ 803 h 1019"/>
                <a:gd name="T42" fmla="*/ 711 w 2181"/>
                <a:gd name="T43" fmla="*/ 925 h 1019"/>
                <a:gd name="T44" fmla="*/ 711 w 2181"/>
                <a:gd name="T45" fmla="*/ 892 h 1019"/>
                <a:gd name="T46" fmla="*/ 831 w 2181"/>
                <a:gd name="T47" fmla="*/ 803 h 1019"/>
                <a:gd name="T48" fmla="*/ 833 w 2181"/>
                <a:gd name="T49" fmla="*/ 1015 h 1019"/>
                <a:gd name="T50" fmla="*/ 711 w 2181"/>
                <a:gd name="T51" fmla="*/ 925 h 1019"/>
                <a:gd name="T52" fmla="*/ 1024 w 2181"/>
                <a:gd name="T53" fmla="*/ 825 h 1019"/>
                <a:gd name="T54" fmla="*/ 869 w 2181"/>
                <a:gd name="T55" fmla="*/ 1015 h 1019"/>
                <a:gd name="T56" fmla="*/ 952 w 2181"/>
                <a:gd name="T57" fmla="*/ 942 h 1019"/>
                <a:gd name="T58" fmla="*/ 991 w 2181"/>
                <a:gd name="T59" fmla="*/ 935 h 1019"/>
                <a:gd name="T60" fmla="*/ 906 w 2181"/>
                <a:gd name="T61" fmla="*/ 837 h 1019"/>
                <a:gd name="T62" fmla="*/ 1004 w 2181"/>
                <a:gd name="T63" fmla="*/ 873 h 1019"/>
                <a:gd name="T64" fmla="*/ 1223 w 2181"/>
                <a:gd name="T65" fmla="*/ 950 h 1019"/>
                <a:gd name="T66" fmla="*/ 1075 w 2181"/>
                <a:gd name="T67" fmla="*/ 1015 h 1019"/>
                <a:gd name="T68" fmla="*/ 1228 w 2181"/>
                <a:gd name="T69" fmla="*/ 1015 h 1019"/>
                <a:gd name="T70" fmla="*/ 1223 w 2181"/>
                <a:gd name="T71" fmla="*/ 803 h 1019"/>
                <a:gd name="T72" fmla="*/ 1337 w 2181"/>
                <a:gd name="T73" fmla="*/ 803 h 1019"/>
                <a:gd name="T74" fmla="*/ 1334 w 2181"/>
                <a:gd name="T75" fmla="*/ 1015 h 1019"/>
                <a:gd name="T76" fmla="*/ 1401 w 2181"/>
                <a:gd name="T77" fmla="*/ 963 h 1019"/>
                <a:gd name="T78" fmla="*/ 1505 w 2181"/>
                <a:gd name="T79" fmla="*/ 1015 h 1019"/>
                <a:gd name="T80" fmla="*/ 1401 w 2181"/>
                <a:gd name="T81" fmla="*/ 904 h 1019"/>
                <a:gd name="T82" fmla="*/ 1684 w 2181"/>
                <a:gd name="T83" fmla="*/ 892 h 1019"/>
                <a:gd name="T84" fmla="*/ 1698 w 2181"/>
                <a:gd name="T85" fmla="*/ 837 h 1019"/>
                <a:gd name="T86" fmla="*/ 1541 w 2181"/>
                <a:gd name="T87" fmla="*/ 1015 h 1019"/>
                <a:gd name="T88" fmla="*/ 1578 w 2181"/>
                <a:gd name="T89" fmla="*/ 982 h 1019"/>
                <a:gd name="T90" fmla="*/ 1771 w 2181"/>
                <a:gd name="T91" fmla="*/ 803 h 1019"/>
                <a:gd name="T92" fmla="*/ 1773 w 2181"/>
                <a:gd name="T93" fmla="*/ 1015 h 1019"/>
                <a:gd name="T94" fmla="*/ 1921 w 2181"/>
                <a:gd name="T95" fmla="*/ 1015 h 1019"/>
                <a:gd name="T96" fmla="*/ 1884 w 2181"/>
                <a:gd name="T97" fmla="*/ 950 h 1019"/>
                <a:gd name="T98" fmla="*/ 2018 w 2181"/>
                <a:gd name="T99" fmla="*/ 1015 h 1019"/>
                <a:gd name="T100" fmla="*/ 2122 w 2181"/>
                <a:gd name="T101" fmla="*/ 838 h 1019"/>
                <a:gd name="T102" fmla="*/ 1950 w 2181"/>
                <a:gd name="T103" fmla="*/ 838 h 1019"/>
                <a:gd name="T104" fmla="*/ 923 w 2181"/>
                <a:gd name="T105" fmla="*/ 196 h 1019"/>
                <a:gd name="T106" fmla="*/ 1272 w 2181"/>
                <a:gd name="T107" fmla="*/ 89 h 1019"/>
                <a:gd name="T108" fmla="*/ 771 w 2181"/>
                <a:gd name="T109" fmla="*/ 212 h 1019"/>
                <a:gd name="T110" fmla="*/ 1141 w 2181"/>
                <a:gd name="T111" fmla="*/ 515 h 1019"/>
                <a:gd name="T112" fmla="*/ 743 w 2181"/>
                <a:gd name="T113" fmla="*/ 605 h 1019"/>
                <a:gd name="T114" fmla="*/ 1293 w 2181"/>
                <a:gd name="T115" fmla="*/ 498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81" h="1019">
                  <a:moveTo>
                    <a:pt x="1634" y="700"/>
                  </a:moveTo>
                  <a:cubicBezTo>
                    <a:pt x="1739" y="267"/>
                    <a:pt x="1739" y="267"/>
                    <a:pt x="1739" y="267"/>
                  </a:cubicBezTo>
                  <a:cubicBezTo>
                    <a:pt x="1845" y="700"/>
                    <a:pt x="1845" y="700"/>
                    <a:pt x="1845" y="700"/>
                  </a:cubicBezTo>
                  <a:cubicBezTo>
                    <a:pt x="2000" y="700"/>
                    <a:pt x="2000" y="700"/>
                    <a:pt x="2000" y="700"/>
                  </a:cubicBezTo>
                  <a:cubicBezTo>
                    <a:pt x="2002" y="694"/>
                    <a:pt x="2002" y="694"/>
                    <a:pt x="2002" y="694"/>
                  </a:cubicBezTo>
                  <a:cubicBezTo>
                    <a:pt x="2181" y="15"/>
                    <a:pt x="2181" y="15"/>
                    <a:pt x="2181" y="15"/>
                  </a:cubicBezTo>
                  <a:cubicBezTo>
                    <a:pt x="2023" y="15"/>
                    <a:pt x="2023" y="15"/>
                    <a:pt x="2023" y="15"/>
                  </a:cubicBezTo>
                  <a:cubicBezTo>
                    <a:pt x="1921" y="454"/>
                    <a:pt x="1921" y="454"/>
                    <a:pt x="1921" y="454"/>
                  </a:cubicBezTo>
                  <a:cubicBezTo>
                    <a:pt x="1814" y="15"/>
                    <a:pt x="1814" y="15"/>
                    <a:pt x="1814" y="15"/>
                  </a:cubicBezTo>
                  <a:cubicBezTo>
                    <a:pt x="1666" y="15"/>
                    <a:pt x="1666" y="15"/>
                    <a:pt x="1666" y="15"/>
                  </a:cubicBezTo>
                  <a:cubicBezTo>
                    <a:pt x="1558" y="449"/>
                    <a:pt x="1558" y="449"/>
                    <a:pt x="1558" y="449"/>
                  </a:cubicBezTo>
                  <a:cubicBezTo>
                    <a:pt x="1459" y="15"/>
                    <a:pt x="1459" y="15"/>
                    <a:pt x="1459" y="15"/>
                  </a:cubicBezTo>
                  <a:cubicBezTo>
                    <a:pt x="1298" y="15"/>
                    <a:pt x="1298" y="15"/>
                    <a:pt x="1298" y="15"/>
                  </a:cubicBezTo>
                  <a:cubicBezTo>
                    <a:pt x="1476" y="700"/>
                    <a:pt x="1476" y="700"/>
                    <a:pt x="1476" y="700"/>
                  </a:cubicBezTo>
                  <a:lnTo>
                    <a:pt x="1634" y="700"/>
                  </a:lnTo>
                  <a:close/>
                  <a:moveTo>
                    <a:pt x="170" y="263"/>
                  </a:moveTo>
                  <a:cubicBezTo>
                    <a:pt x="542" y="700"/>
                    <a:pt x="542" y="700"/>
                    <a:pt x="542" y="700"/>
                  </a:cubicBezTo>
                  <a:cubicBezTo>
                    <a:pt x="701" y="700"/>
                    <a:pt x="701" y="700"/>
                    <a:pt x="701" y="700"/>
                  </a:cubicBezTo>
                  <a:cubicBezTo>
                    <a:pt x="701" y="15"/>
                    <a:pt x="701" y="15"/>
                    <a:pt x="701" y="15"/>
                  </a:cubicBezTo>
                  <a:cubicBezTo>
                    <a:pt x="547" y="15"/>
                    <a:pt x="547" y="15"/>
                    <a:pt x="547" y="15"/>
                  </a:cubicBezTo>
                  <a:cubicBezTo>
                    <a:pt x="547" y="453"/>
                    <a:pt x="547" y="453"/>
                    <a:pt x="547" y="453"/>
                  </a:cubicBezTo>
                  <a:cubicBezTo>
                    <a:pt x="174" y="15"/>
                    <a:pt x="174" y="15"/>
                    <a:pt x="174" y="15"/>
                  </a:cubicBezTo>
                  <a:cubicBezTo>
                    <a:pt x="16" y="15"/>
                    <a:pt x="16" y="15"/>
                    <a:pt x="16" y="15"/>
                  </a:cubicBezTo>
                  <a:cubicBezTo>
                    <a:pt x="16" y="700"/>
                    <a:pt x="16" y="700"/>
                    <a:pt x="16" y="700"/>
                  </a:cubicBezTo>
                  <a:cubicBezTo>
                    <a:pt x="170" y="700"/>
                    <a:pt x="170" y="700"/>
                    <a:pt x="170" y="700"/>
                  </a:cubicBezTo>
                  <a:lnTo>
                    <a:pt x="170" y="263"/>
                  </a:lnTo>
                  <a:close/>
                  <a:moveTo>
                    <a:pt x="108" y="929"/>
                  </a:moveTo>
                  <a:cubicBezTo>
                    <a:pt x="162" y="929"/>
                    <a:pt x="162" y="929"/>
                    <a:pt x="162" y="929"/>
                  </a:cubicBezTo>
                  <a:cubicBezTo>
                    <a:pt x="162" y="969"/>
                    <a:pt x="162" y="969"/>
                    <a:pt x="162" y="969"/>
                  </a:cubicBezTo>
                  <a:cubicBezTo>
                    <a:pt x="149" y="979"/>
                    <a:pt x="131" y="985"/>
                    <a:pt x="111" y="985"/>
                  </a:cubicBezTo>
                  <a:cubicBezTo>
                    <a:pt x="68" y="985"/>
                    <a:pt x="39" y="953"/>
                    <a:pt x="39" y="909"/>
                  </a:cubicBezTo>
                  <a:cubicBezTo>
                    <a:pt x="39" y="909"/>
                    <a:pt x="39" y="909"/>
                    <a:pt x="39" y="909"/>
                  </a:cubicBezTo>
                  <a:cubicBezTo>
                    <a:pt x="39" y="868"/>
                    <a:pt x="69" y="834"/>
                    <a:pt x="108" y="834"/>
                  </a:cubicBezTo>
                  <a:cubicBezTo>
                    <a:pt x="135" y="834"/>
                    <a:pt x="151" y="843"/>
                    <a:pt x="167" y="857"/>
                  </a:cubicBezTo>
                  <a:cubicBezTo>
                    <a:pt x="191" y="829"/>
                    <a:pt x="191" y="829"/>
                    <a:pt x="191" y="829"/>
                  </a:cubicBezTo>
                  <a:cubicBezTo>
                    <a:pt x="169" y="810"/>
                    <a:pt x="146" y="800"/>
                    <a:pt x="109" y="800"/>
                  </a:cubicBezTo>
                  <a:cubicBezTo>
                    <a:pt x="45" y="800"/>
                    <a:pt x="0" y="850"/>
                    <a:pt x="0" y="909"/>
                  </a:cubicBezTo>
                  <a:cubicBezTo>
                    <a:pt x="0" y="910"/>
                    <a:pt x="0" y="910"/>
                    <a:pt x="0" y="910"/>
                  </a:cubicBezTo>
                  <a:cubicBezTo>
                    <a:pt x="0" y="972"/>
                    <a:pt x="44" y="1019"/>
                    <a:pt x="110" y="1019"/>
                  </a:cubicBezTo>
                  <a:cubicBezTo>
                    <a:pt x="148" y="1019"/>
                    <a:pt x="177" y="1004"/>
                    <a:pt x="198" y="986"/>
                  </a:cubicBezTo>
                  <a:cubicBezTo>
                    <a:pt x="198" y="897"/>
                    <a:pt x="198" y="897"/>
                    <a:pt x="198" y="897"/>
                  </a:cubicBezTo>
                  <a:cubicBezTo>
                    <a:pt x="108" y="897"/>
                    <a:pt x="108" y="897"/>
                    <a:pt x="108" y="897"/>
                  </a:cubicBezTo>
                  <a:lnTo>
                    <a:pt x="108" y="929"/>
                  </a:lnTo>
                  <a:close/>
                  <a:moveTo>
                    <a:pt x="332" y="800"/>
                  </a:moveTo>
                  <a:cubicBezTo>
                    <a:pt x="267" y="800"/>
                    <a:pt x="221" y="850"/>
                    <a:pt x="221" y="909"/>
                  </a:cubicBezTo>
                  <a:cubicBezTo>
                    <a:pt x="221" y="910"/>
                    <a:pt x="221" y="910"/>
                    <a:pt x="221" y="910"/>
                  </a:cubicBezTo>
                  <a:cubicBezTo>
                    <a:pt x="221" y="970"/>
                    <a:pt x="266" y="1019"/>
                    <a:pt x="331" y="1019"/>
                  </a:cubicBezTo>
                  <a:cubicBezTo>
                    <a:pt x="396" y="1019"/>
                    <a:pt x="442" y="969"/>
                    <a:pt x="442" y="909"/>
                  </a:cubicBezTo>
                  <a:cubicBezTo>
                    <a:pt x="442" y="909"/>
                    <a:pt x="442" y="909"/>
                    <a:pt x="442" y="909"/>
                  </a:cubicBezTo>
                  <a:cubicBezTo>
                    <a:pt x="442" y="849"/>
                    <a:pt x="397" y="800"/>
                    <a:pt x="332" y="800"/>
                  </a:cubicBezTo>
                  <a:close/>
                  <a:moveTo>
                    <a:pt x="403" y="910"/>
                  </a:moveTo>
                  <a:cubicBezTo>
                    <a:pt x="403" y="951"/>
                    <a:pt x="374" y="985"/>
                    <a:pt x="332" y="985"/>
                  </a:cubicBezTo>
                  <a:cubicBezTo>
                    <a:pt x="290" y="985"/>
                    <a:pt x="260" y="950"/>
                    <a:pt x="260" y="909"/>
                  </a:cubicBezTo>
                  <a:cubicBezTo>
                    <a:pt x="260" y="909"/>
                    <a:pt x="260" y="909"/>
                    <a:pt x="260" y="909"/>
                  </a:cubicBezTo>
                  <a:cubicBezTo>
                    <a:pt x="260" y="867"/>
                    <a:pt x="289" y="834"/>
                    <a:pt x="331" y="834"/>
                  </a:cubicBezTo>
                  <a:cubicBezTo>
                    <a:pt x="373" y="834"/>
                    <a:pt x="403" y="868"/>
                    <a:pt x="403" y="909"/>
                  </a:cubicBezTo>
                  <a:lnTo>
                    <a:pt x="403" y="910"/>
                  </a:lnTo>
                  <a:close/>
                  <a:moveTo>
                    <a:pt x="545" y="966"/>
                  </a:moveTo>
                  <a:cubicBezTo>
                    <a:pt x="481" y="803"/>
                    <a:pt x="481" y="803"/>
                    <a:pt x="481" y="803"/>
                  </a:cubicBezTo>
                  <a:cubicBezTo>
                    <a:pt x="440" y="803"/>
                    <a:pt x="440" y="803"/>
                    <a:pt x="440" y="803"/>
                  </a:cubicBezTo>
                  <a:cubicBezTo>
                    <a:pt x="528" y="1017"/>
                    <a:pt x="528" y="1017"/>
                    <a:pt x="528" y="1017"/>
                  </a:cubicBezTo>
                  <a:cubicBezTo>
                    <a:pt x="560" y="1017"/>
                    <a:pt x="560" y="1017"/>
                    <a:pt x="560" y="1017"/>
                  </a:cubicBezTo>
                  <a:cubicBezTo>
                    <a:pt x="649" y="803"/>
                    <a:pt x="649" y="803"/>
                    <a:pt x="649" y="803"/>
                  </a:cubicBezTo>
                  <a:cubicBezTo>
                    <a:pt x="608" y="803"/>
                    <a:pt x="608" y="803"/>
                    <a:pt x="608" y="803"/>
                  </a:cubicBezTo>
                  <a:lnTo>
                    <a:pt x="545" y="966"/>
                  </a:lnTo>
                  <a:close/>
                  <a:moveTo>
                    <a:pt x="711" y="925"/>
                  </a:moveTo>
                  <a:cubicBezTo>
                    <a:pt x="817" y="925"/>
                    <a:pt x="817" y="925"/>
                    <a:pt x="817" y="925"/>
                  </a:cubicBezTo>
                  <a:cubicBezTo>
                    <a:pt x="817" y="892"/>
                    <a:pt x="817" y="892"/>
                    <a:pt x="817" y="892"/>
                  </a:cubicBezTo>
                  <a:cubicBezTo>
                    <a:pt x="711" y="892"/>
                    <a:pt x="711" y="892"/>
                    <a:pt x="711" y="892"/>
                  </a:cubicBezTo>
                  <a:cubicBezTo>
                    <a:pt x="711" y="837"/>
                    <a:pt x="711" y="837"/>
                    <a:pt x="711" y="837"/>
                  </a:cubicBezTo>
                  <a:cubicBezTo>
                    <a:pt x="831" y="837"/>
                    <a:pt x="831" y="837"/>
                    <a:pt x="831" y="837"/>
                  </a:cubicBezTo>
                  <a:cubicBezTo>
                    <a:pt x="831" y="803"/>
                    <a:pt x="831" y="803"/>
                    <a:pt x="831" y="803"/>
                  </a:cubicBezTo>
                  <a:cubicBezTo>
                    <a:pt x="674" y="803"/>
                    <a:pt x="674" y="803"/>
                    <a:pt x="674" y="803"/>
                  </a:cubicBezTo>
                  <a:cubicBezTo>
                    <a:pt x="674" y="1015"/>
                    <a:pt x="674" y="1015"/>
                    <a:pt x="674" y="1015"/>
                  </a:cubicBezTo>
                  <a:cubicBezTo>
                    <a:pt x="833" y="1015"/>
                    <a:pt x="833" y="1015"/>
                    <a:pt x="833" y="1015"/>
                  </a:cubicBezTo>
                  <a:cubicBezTo>
                    <a:pt x="833" y="982"/>
                    <a:pt x="833" y="982"/>
                    <a:pt x="833" y="982"/>
                  </a:cubicBezTo>
                  <a:cubicBezTo>
                    <a:pt x="711" y="982"/>
                    <a:pt x="711" y="982"/>
                    <a:pt x="711" y="982"/>
                  </a:cubicBezTo>
                  <a:lnTo>
                    <a:pt x="711" y="925"/>
                  </a:lnTo>
                  <a:close/>
                  <a:moveTo>
                    <a:pt x="1042" y="871"/>
                  </a:moveTo>
                  <a:cubicBezTo>
                    <a:pt x="1042" y="870"/>
                    <a:pt x="1042" y="870"/>
                    <a:pt x="1042" y="870"/>
                  </a:cubicBezTo>
                  <a:cubicBezTo>
                    <a:pt x="1042" y="852"/>
                    <a:pt x="1035" y="836"/>
                    <a:pt x="1024" y="825"/>
                  </a:cubicBezTo>
                  <a:cubicBezTo>
                    <a:pt x="1011" y="811"/>
                    <a:pt x="990" y="803"/>
                    <a:pt x="963" y="803"/>
                  </a:cubicBezTo>
                  <a:cubicBezTo>
                    <a:pt x="869" y="803"/>
                    <a:pt x="869" y="803"/>
                    <a:pt x="869" y="803"/>
                  </a:cubicBezTo>
                  <a:cubicBezTo>
                    <a:pt x="869" y="1015"/>
                    <a:pt x="869" y="1015"/>
                    <a:pt x="869" y="1015"/>
                  </a:cubicBezTo>
                  <a:cubicBezTo>
                    <a:pt x="906" y="1015"/>
                    <a:pt x="906" y="1015"/>
                    <a:pt x="906" y="1015"/>
                  </a:cubicBezTo>
                  <a:cubicBezTo>
                    <a:pt x="906" y="942"/>
                    <a:pt x="906" y="942"/>
                    <a:pt x="906" y="942"/>
                  </a:cubicBezTo>
                  <a:cubicBezTo>
                    <a:pt x="952" y="942"/>
                    <a:pt x="952" y="942"/>
                    <a:pt x="952" y="942"/>
                  </a:cubicBezTo>
                  <a:cubicBezTo>
                    <a:pt x="1005" y="1015"/>
                    <a:pt x="1005" y="1015"/>
                    <a:pt x="1005" y="1015"/>
                  </a:cubicBezTo>
                  <a:cubicBezTo>
                    <a:pt x="1048" y="1015"/>
                    <a:pt x="1048" y="1015"/>
                    <a:pt x="1048" y="1015"/>
                  </a:cubicBezTo>
                  <a:cubicBezTo>
                    <a:pt x="991" y="935"/>
                    <a:pt x="991" y="935"/>
                    <a:pt x="991" y="935"/>
                  </a:cubicBezTo>
                  <a:cubicBezTo>
                    <a:pt x="1021" y="927"/>
                    <a:pt x="1042" y="906"/>
                    <a:pt x="1042" y="871"/>
                  </a:cubicBezTo>
                  <a:close/>
                  <a:moveTo>
                    <a:pt x="906" y="908"/>
                  </a:moveTo>
                  <a:cubicBezTo>
                    <a:pt x="906" y="837"/>
                    <a:pt x="906" y="837"/>
                    <a:pt x="906" y="837"/>
                  </a:cubicBezTo>
                  <a:cubicBezTo>
                    <a:pt x="960" y="837"/>
                    <a:pt x="960" y="837"/>
                    <a:pt x="960" y="837"/>
                  </a:cubicBezTo>
                  <a:cubicBezTo>
                    <a:pt x="988" y="837"/>
                    <a:pt x="1004" y="850"/>
                    <a:pt x="1004" y="872"/>
                  </a:cubicBezTo>
                  <a:cubicBezTo>
                    <a:pt x="1004" y="873"/>
                    <a:pt x="1004" y="873"/>
                    <a:pt x="1004" y="873"/>
                  </a:cubicBezTo>
                  <a:cubicBezTo>
                    <a:pt x="1004" y="894"/>
                    <a:pt x="987" y="908"/>
                    <a:pt x="960" y="908"/>
                  </a:cubicBezTo>
                  <a:lnTo>
                    <a:pt x="906" y="908"/>
                  </a:lnTo>
                  <a:close/>
                  <a:moveTo>
                    <a:pt x="1223" y="950"/>
                  </a:moveTo>
                  <a:cubicBezTo>
                    <a:pt x="1109" y="803"/>
                    <a:pt x="1109" y="803"/>
                    <a:pt x="1109" y="803"/>
                  </a:cubicBezTo>
                  <a:cubicBezTo>
                    <a:pt x="1075" y="803"/>
                    <a:pt x="1075" y="803"/>
                    <a:pt x="1075" y="803"/>
                  </a:cubicBezTo>
                  <a:cubicBezTo>
                    <a:pt x="1075" y="1015"/>
                    <a:pt x="1075" y="1015"/>
                    <a:pt x="1075" y="1015"/>
                  </a:cubicBezTo>
                  <a:cubicBezTo>
                    <a:pt x="1111" y="1015"/>
                    <a:pt x="1111" y="1015"/>
                    <a:pt x="1111" y="1015"/>
                  </a:cubicBezTo>
                  <a:cubicBezTo>
                    <a:pt x="1111" y="864"/>
                    <a:pt x="1111" y="864"/>
                    <a:pt x="1111" y="864"/>
                  </a:cubicBezTo>
                  <a:cubicBezTo>
                    <a:pt x="1228" y="1015"/>
                    <a:pt x="1228" y="1015"/>
                    <a:pt x="1228" y="1015"/>
                  </a:cubicBezTo>
                  <a:cubicBezTo>
                    <a:pt x="1259" y="1015"/>
                    <a:pt x="1259" y="1015"/>
                    <a:pt x="1259" y="1015"/>
                  </a:cubicBezTo>
                  <a:cubicBezTo>
                    <a:pt x="1259" y="803"/>
                    <a:pt x="1259" y="803"/>
                    <a:pt x="1259" y="803"/>
                  </a:cubicBezTo>
                  <a:cubicBezTo>
                    <a:pt x="1223" y="803"/>
                    <a:pt x="1223" y="803"/>
                    <a:pt x="1223" y="803"/>
                  </a:cubicBezTo>
                  <a:lnTo>
                    <a:pt x="1223" y="950"/>
                  </a:lnTo>
                  <a:close/>
                  <a:moveTo>
                    <a:pt x="1401" y="904"/>
                  </a:moveTo>
                  <a:cubicBezTo>
                    <a:pt x="1337" y="803"/>
                    <a:pt x="1337" y="803"/>
                    <a:pt x="1337" y="803"/>
                  </a:cubicBezTo>
                  <a:cubicBezTo>
                    <a:pt x="1297" y="803"/>
                    <a:pt x="1297" y="803"/>
                    <a:pt x="1297" y="803"/>
                  </a:cubicBezTo>
                  <a:cubicBezTo>
                    <a:pt x="1297" y="1015"/>
                    <a:pt x="1297" y="1015"/>
                    <a:pt x="1297" y="1015"/>
                  </a:cubicBezTo>
                  <a:cubicBezTo>
                    <a:pt x="1334" y="1015"/>
                    <a:pt x="1334" y="1015"/>
                    <a:pt x="1334" y="1015"/>
                  </a:cubicBezTo>
                  <a:cubicBezTo>
                    <a:pt x="1334" y="864"/>
                    <a:pt x="1334" y="864"/>
                    <a:pt x="1334" y="864"/>
                  </a:cubicBezTo>
                  <a:cubicBezTo>
                    <a:pt x="1400" y="963"/>
                    <a:pt x="1400" y="963"/>
                    <a:pt x="1400" y="963"/>
                  </a:cubicBezTo>
                  <a:cubicBezTo>
                    <a:pt x="1401" y="963"/>
                    <a:pt x="1401" y="963"/>
                    <a:pt x="1401" y="963"/>
                  </a:cubicBezTo>
                  <a:cubicBezTo>
                    <a:pt x="1468" y="863"/>
                    <a:pt x="1468" y="863"/>
                    <a:pt x="1468" y="863"/>
                  </a:cubicBezTo>
                  <a:cubicBezTo>
                    <a:pt x="1468" y="1015"/>
                    <a:pt x="1468" y="1015"/>
                    <a:pt x="1468" y="1015"/>
                  </a:cubicBezTo>
                  <a:cubicBezTo>
                    <a:pt x="1505" y="1015"/>
                    <a:pt x="1505" y="1015"/>
                    <a:pt x="1505" y="1015"/>
                  </a:cubicBezTo>
                  <a:cubicBezTo>
                    <a:pt x="1505" y="803"/>
                    <a:pt x="1505" y="803"/>
                    <a:pt x="1505" y="803"/>
                  </a:cubicBezTo>
                  <a:cubicBezTo>
                    <a:pt x="1466" y="803"/>
                    <a:pt x="1466" y="803"/>
                    <a:pt x="1466" y="803"/>
                  </a:cubicBezTo>
                  <a:lnTo>
                    <a:pt x="1401" y="904"/>
                  </a:lnTo>
                  <a:close/>
                  <a:moveTo>
                    <a:pt x="1578" y="925"/>
                  </a:moveTo>
                  <a:cubicBezTo>
                    <a:pt x="1684" y="925"/>
                    <a:pt x="1684" y="925"/>
                    <a:pt x="1684" y="925"/>
                  </a:cubicBezTo>
                  <a:cubicBezTo>
                    <a:pt x="1684" y="892"/>
                    <a:pt x="1684" y="892"/>
                    <a:pt x="1684" y="892"/>
                  </a:cubicBezTo>
                  <a:cubicBezTo>
                    <a:pt x="1578" y="892"/>
                    <a:pt x="1578" y="892"/>
                    <a:pt x="1578" y="892"/>
                  </a:cubicBezTo>
                  <a:cubicBezTo>
                    <a:pt x="1578" y="837"/>
                    <a:pt x="1578" y="837"/>
                    <a:pt x="1578" y="837"/>
                  </a:cubicBezTo>
                  <a:cubicBezTo>
                    <a:pt x="1698" y="837"/>
                    <a:pt x="1698" y="837"/>
                    <a:pt x="1698" y="837"/>
                  </a:cubicBezTo>
                  <a:cubicBezTo>
                    <a:pt x="1698" y="803"/>
                    <a:pt x="1698" y="803"/>
                    <a:pt x="1698" y="803"/>
                  </a:cubicBezTo>
                  <a:cubicBezTo>
                    <a:pt x="1541" y="803"/>
                    <a:pt x="1541" y="803"/>
                    <a:pt x="1541" y="803"/>
                  </a:cubicBezTo>
                  <a:cubicBezTo>
                    <a:pt x="1541" y="1015"/>
                    <a:pt x="1541" y="1015"/>
                    <a:pt x="1541" y="1015"/>
                  </a:cubicBezTo>
                  <a:cubicBezTo>
                    <a:pt x="1700" y="1015"/>
                    <a:pt x="1700" y="1015"/>
                    <a:pt x="1700" y="1015"/>
                  </a:cubicBezTo>
                  <a:cubicBezTo>
                    <a:pt x="1700" y="982"/>
                    <a:pt x="1700" y="982"/>
                    <a:pt x="1700" y="982"/>
                  </a:cubicBezTo>
                  <a:cubicBezTo>
                    <a:pt x="1578" y="982"/>
                    <a:pt x="1578" y="982"/>
                    <a:pt x="1578" y="982"/>
                  </a:cubicBezTo>
                  <a:lnTo>
                    <a:pt x="1578" y="925"/>
                  </a:lnTo>
                  <a:close/>
                  <a:moveTo>
                    <a:pt x="1884" y="950"/>
                  </a:moveTo>
                  <a:cubicBezTo>
                    <a:pt x="1771" y="803"/>
                    <a:pt x="1771" y="803"/>
                    <a:pt x="1771" y="803"/>
                  </a:cubicBezTo>
                  <a:cubicBezTo>
                    <a:pt x="1736" y="803"/>
                    <a:pt x="1736" y="803"/>
                    <a:pt x="1736" y="803"/>
                  </a:cubicBezTo>
                  <a:cubicBezTo>
                    <a:pt x="1736" y="1015"/>
                    <a:pt x="1736" y="1015"/>
                    <a:pt x="1736" y="1015"/>
                  </a:cubicBezTo>
                  <a:cubicBezTo>
                    <a:pt x="1773" y="1015"/>
                    <a:pt x="1773" y="1015"/>
                    <a:pt x="1773" y="1015"/>
                  </a:cubicBezTo>
                  <a:cubicBezTo>
                    <a:pt x="1773" y="864"/>
                    <a:pt x="1773" y="864"/>
                    <a:pt x="1773" y="864"/>
                  </a:cubicBezTo>
                  <a:cubicBezTo>
                    <a:pt x="1890" y="1015"/>
                    <a:pt x="1890" y="1015"/>
                    <a:pt x="1890" y="1015"/>
                  </a:cubicBezTo>
                  <a:cubicBezTo>
                    <a:pt x="1921" y="1015"/>
                    <a:pt x="1921" y="1015"/>
                    <a:pt x="1921" y="1015"/>
                  </a:cubicBezTo>
                  <a:cubicBezTo>
                    <a:pt x="1921" y="803"/>
                    <a:pt x="1921" y="803"/>
                    <a:pt x="1921" y="803"/>
                  </a:cubicBezTo>
                  <a:cubicBezTo>
                    <a:pt x="1884" y="803"/>
                    <a:pt x="1884" y="803"/>
                    <a:pt x="1884" y="803"/>
                  </a:cubicBezTo>
                  <a:lnTo>
                    <a:pt x="1884" y="950"/>
                  </a:lnTo>
                  <a:close/>
                  <a:moveTo>
                    <a:pt x="1950" y="838"/>
                  </a:moveTo>
                  <a:cubicBezTo>
                    <a:pt x="2018" y="838"/>
                    <a:pt x="2018" y="838"/>
                    <a:pt x="2018" y="838"/>
                  </a:cubicBezTo>
                  <a:cubicBezTo>
                    <a:pt x="2018" y="1015"/>
                    <a:pt x="2018" y="1015"/>
                    <a:pt x="2018" y="1015"/>
                  </a:cubicBezTo>
                  <a:cubicBezTo>
                    <a:pt x="2055" y="1015"/>
                    <a:pt x="2055" y="1015"/>
                    <a:pt x="2055" y="1015"/>
                  </a:cubicBezTo>
                  <a:cubicBezTo>
                    <a:pt x="2055" y="838"/>
                    <a:pt x="2055" y="838"/>
                    <a:pt x="2055" y="838"/>
                  </a:cubicBezTo>
                  <a:cubicBezTo>
                    <a:pt x="2122" y="838"/>
                    <a:pt x="2122" y="838"/>
                    <a:pt x="2122" y="838"/>
                  </a:cubicBezTo>
                  <a:cubicBezTo>
                    <a:pt x="2122" y="803"/>
                    <a:pt x="2122" y="803"/>
                    <a:pt x="2122" y="803"/>
                  </a:cubicBezTo>
                  <a:cubicBezTo>
                    <a:pt x="1950" y="803"/>
                    <a:pt x="1950" y="803"/>
                    <a:pt x="1950" y="803"/>
                  </a:cubicBezTo>
                  <a:lnTo>
                    <a:pt x="1950" y="838"/>
                  </a:lnTo>
                  <a:close/>
                  <a:moveTo>
                    <a:pt x="1073" y="290"/>
                  </a:moveTo>
                  <a:cubicBezTo>
                    <a:pt x="952" y="259"/>
                    <a:pt x="923" y="244"/>
                    <a:pt x="923" y="198"/>
                  </a:cubicBezTo>
                  <a:cubicBezTo>
                    <a:pt x="923" y="196"/>
                    <a:pt x="923" y="196"/>
                    <a:pt x="923" y="196"/>
                  </a:cubicBezTo>
                  <a:cubicBezTo>
                    <a:pt x="923" y="162"/>
                    <a:pt x="953" y="136"/>
                    <a:pt x="1012" y="136"/>
                  </a:cubicBezTo>
                  <a:cubicBezTo>
                    <a:pt x="1071" y="136"/>
                    <a:pt x="1131" y="161"/>
                    <a:pt x="1193" y="204"/>
                  </a:cubicBezTo>
                  <a:cubicBezTo>
                    <a:pt x="1272" y="89"/>
                    <a:pt x="1272" y="89"/>
                    <a:pt x="1272" y="89"/>
                  </a:cubicBezTo>
                  <a:cubicBezTo>
                    <a:pt x="1202" y="32"/>
                    <a:pt x="1115" y="0"/>
                    <a:pt x="1014" y="0"/>
                  </a:cubicBezTo>
                  <a:cubicBezTo>
                    <a:pt x="872" y="0"/>
                    <a:pt x="771" y="84"/>
                    <a:pt x="771" y="210"/>
                  </a:cubicBezTo>
                  <a:cubicBezTo>
                    <a:pt x="771" y="212"/>
                    <a:pt x="771" y="212"/>
                    <a:pt x="771" y="212"/>
                  </a:cubicBezTo>
                  <a:cubicBezTo>
                    <a:pt x="771" y="350"/>
                    <a:pt x="861" y="389"/>
                    <a:pt x="1001" y="425"/>
                  </a:cubicBezTo>
                  <a:cubicBezTo>
                    <a:pt x="1118" y="455"/>
                    <a:pt x="1141" y="474"/>
                    <a:pt x="1141" y="513"/>
                  </a:cubicBezTo>
                  <a:cubicBezTo>
                    <a:pt x="1141" y="515"/>
                    <a:pt x="1141" y="515"/>
                    <a:pt x="1141" y="515"/>
                  </a:cubicBezTo>
                  <a:cubicBezTo>
                    <a:pt x="1141" y="556"/>
                    <a:pt x="1104" y="581"/>
                    <a:pt x="1041" y="581"/>
                  </a:cubicBezTo>
                  <a:cubicBezTo>
                    <a:pt x="961" y="581"/>
                    <a:pt x="896" y="548"/>
                    <a:pt x="833" y="496"/>
                  </a:cubicBezTo>
                  <a:cubicBezTo>
                    <a:pt x="743" y="605"/>
                    <a:pt x="743" y="605"/>
                    <a:pt x="743" y="605"/>
                  </a:cubicBezTo>
                  <a:cubicBezTo>
                    <a:pt x="826" y="679"/>
                    <a:pt x="933" y="716"/>
                    <a:pt x="1038" y="716"/>
                  </a:cubicBezTo>
                  <a:cubicBezTo>
                    <a:pt x="1188" y="716"/>
                    <a:pt x="1293" y="638"/>
                    <a:pt x="1293" y="500"/>
                  </a:cubicBezTo>
                  <a:cubicBezTo>
                    <a:pt x="1293" y="498"/>
                    <a:pt x="1293" y="498"/>
                    <a:pt x="1293" y="498"/>
                  </a:cubicBezTo>
                  <a:cubicBezTo>
                    <a:pt x="1293" y="377"/>
                    <a:pt x="1214" y="326"/>
                    <a:pt x="1073" y="2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463" dirty="0"/>
            </a:p>
          </p:txBody>
        </p:sp>
        <p:sp>
          <p:nvSpPr>
            <p:cNvPr id="25" name="Freeform 6">
              <a:extLst>
                <a:ext uri="{FF2B5EF4-FFF2-40B4-BE49-F238E27FC236}">
                  <a16:creationId xmlns:a16="http://schemas.microsoft.com/office/drawing/2014/main" id="{DDD716A6-8BCF-6848-84E2-A6A085F33216}"/>
                </a:ext>
              </a:extLst>
            </p:cNvPr>
            <p:cNvSpPr>
              <a:spLocks noEditPoints="1"/>
            </p:cNvSpPr>
            <p:nvPr/>
          </p:nvSpPr>
          <p:spPr bwMode="auto">
            <a:xfrm>
              <a:off x="1841" y="2"/>
              <a:ext cx="4000" cy="2416"/>
            </a:xfrm>
            <a:custGeom>
              <a:avLst/>
              <a:gdLst>
                <a:gd name="T0" fmla="*/ 675 w 2309"/>
                <a:gd name="T1" fmla="*/ 743 h 1396"/>
                <a:gd name="T2" fmla="*/ 748 w 2309"/>
                <a:gd name="T3" fmla="*/ 341 h 1396"/>
                <a:gd name="T4" fmla="*/ 472 w 2309"/>
                <a:gd name="T5" fmla="*/ 195 h 1396"/>
                <a:gd name="T6" fmla="*/ 432 w 2309"/>
                <a:gd name="T7" fmla="*/ 217 h 1396"/>
                <a:gd name="T8" fmla="*/ 541 w 2309"/>
                <a:gd name="T9" fmla="*/ 1037 h 1396"/>
                <a:gd name="T10" fmla="*/ 1264 w 2309"/>
                <a:gd name="T11" fmla="*/ 1279 h 1396"/>
                <a:gd name="T12" fmla="*/ 1555 w 2309"/>
                <a:gd name="T13" fmla="*/ 429 h 1396"/>
                <a:gd name="T14" fmla="*/ 1526 w 2309"/>
                <a:gd name="T15" fmla="*/ 389 h 1396"/>
                <a:gd name="T16" fmla="*/ 1380 w 2309"/>
                <a:gd name="T17" fmla="*/ 527 h 1396"/>
                <a:gd name="T18" fmla="*/ 1152 w 2309"/>
                <a:gd name="T19" fmla="*/ 1207 h 1396"/>
                <a:gd name="T20" fmla="*/ 1131 w 2309"/>
                <a:gd name="T21" fmla="*/ 838 h 1396"/>
                <a:gd name="T22" fmla="*/ 786 w 2309"/>
                <a:gd name="T23" fmla="*/ 389 h 1396"/>
                <a:gd name="T24" fmla="*/ 755 w 2309"/>
                <a:gd name="T25" fmla="*/ 429 h 1396"/>
                <a:gd name="T26" fmla="*/ 766 w 2309"/>
                <a:gd name="T27" fmla="*/ 1046 h 1396"/>
                <a:gd name="T28" fmla="*/ 1103 w 2309"/>
                <a:gd name="T29" fmla="*/ 1270 h 1396"/>
                <a:gd name="T30" fmla="*/ 1081 w 2309"/>
                <a:gd name="T31" fmla="*/ 1095 h 1396"/>
                <a:gd name="T32" fmla="*/ 1159 w 2309"/>
                <a:gd name="T33" fmla="*/ 766 h 1396"/>
                <a:gd name="T34" fmla="*/ 1170 w 2309"/>
                <a:gd name="T35" fmla="*/ 12 h 1396"/>
                <a:gd name="T36" fmla="*/ 1127 w 2309"/>
                <a:gd name="T37" fmla="*/ 31 h 1396"/>
                <a:gd name="T38" fmla="*/ 932 w 2309"/>
                <a:gd name="T39" fmla="*/ 453 h 1396"/>
                <a:gd name="T40" fmla="*/ 1598 w 2309"/>
                <a:gd name="T41" fmla="*/ 392 h 1396"/>
                <a:gd name="T42" fmla="*/ 1592 w 2309"/>
                <a:gd name="T43" fmla="*/ 1061 h 1396"/>
                <a:gd name="T44" fmla="*/ 1892 w 2309"/>
                <a:gd name="T45" fmla="*/ 458 h 1396"/>
                <a:gd name="T46" fmla="*/ 1850 w 2309"/>
                <a:gd name="T47" fmla="*/ 192 h 1396"/>
                <a:gd name="T48" fmla="*/ 1837 w 2309"/>
                <a:gd name="T49" fmla="*/ 195 h 1396"/>
                <a:gd name="T50" fmla="*/ 1762 w 2309"/>
                <a:gd name="T51" fmla="*/ 228 h 1396"/>
                <a:gd name="T52" fmla="*/ 1586 w 2309"/>
                <a:gd name="T53" fmla="*/ 267 h 1396"/>
                <a:gd name="T54" fmla="*/ 1511 w 2309"/>
                <a:gd name="T55" fmla="*/ 52 h 1396"/>
                <a:gd name="T56" fmla="*/ 1506 w 2309"/>
                <a:gd name="T57" fmla="*/ 53 h 1396"/>
                <a:gd name="T58" fmla="*/ 1494 w 2309"/>
                <a:gd name="T59" fmla="*/ 58 h 1396"/>
                <a:gd name="T60" fmla="*/ 1408 w 2309"/>
                <a:gd name="T61" fmla="*/ 389 h 1396"/>
                <a:gd name="T62" fmla="*/ 884 w 2309"/>
                <a:gd name="T63" fmla="*/ 104 h 1396"/>
                <a:gd name="T64" fmla="*/ 815 w 2309"/>
                <a:gd name="T65" fmla="*/ 57 h 1396"/>
                <a:gd name="T66" fmla="*/ 803 w 2309"/>
                <a:gd name="T67" fmla="*/ 53 h 1396"/>
                <a:gd name="T68" fmla="*/ 772 w 2309"/>
                <a:gd name="T69" fmla="*/ 75 h 1396"/>
                <a:gd name="T70" fmla="*/ 988 w 2309"/>
                <a:gd name="T71" fmla="*/ 185 h 1396"/>
                <a:gd name="T72" fmla="*/ 219 w 2309"/>
                <a:gd name="T73" fmla="*/ 498 h 1396"/>
                <a:gd name="T74" fmla="*/ 107 w 2309"/>
                <a:gd name="T75" fmla="*/ 520 h 1396"/>
                <a:gd name="T76" fmla="*/ 388 w 2309"/>
                <a:gd name="T77" fmla="*/ 725 h 1396"/>
                <a:gd name="T78" fmla="*/ 2167 w 2309"/>
                <a:gd name="T79" fmla="*/ 499 h 1396"/>
                <a:gd name="T80" fmla="*/ 1941 w 2309"/>
                <a:gd name="T81" fmla="*/ 506 h 1396"/>
                <a:gd name="T82" fmla="*/ 2210 w 2309"/>
                <a:gd name="T83" fmla="*/ 546 h 1396"/>
                <a:gd name="T84" fmla="*/ 2274 w 2309"/>
                <a:gd name="T85" fmla="*/ 966 h 1396"/>
                <a:gd name="T86" fmla="*/ 2227 w 2309"/>
                <a:gd name="T87" fmla="*/ 935 h 1396"/>
                <a:gd name="T88" fmla="*/ 1811 w 2309"/>
                <a:gd name="T89" fmla="*/ 1061 h 1396"/>
                <a:gd name="T90" fmla="*/ 2301 w 2309"/>
                <a:gd name="T91" fmla="*/ 1040 h 1396"/>
                <a:gd name="T92" fmla="*/ 499 w 2309"/>
                <a:gd name="T93" fmla="*/ 1061 h 1396"/>
                <a:gd name="T94" fmla="*/ 18 w 2309"/>
                <a:gd name="T95" fmla="*/ 978 h 1396"/>
                <a:gd name="T96" fmla="*/ 9 w 2309"/>
                <a:gd name="T97" fmla="*/ 1041 h 1396"/>
                <a:gd name="T98" fmla="*/ 39 w 2309"/>
                <a:gd name="T99" fmla="*/ 1070 h 1396"/>
                <a:gd name="T100" fmla="*/ 499 w 2309"/>
                <a:gd name="T101" fmla="*/ 1061 h 1396"/>
                <a:gd name="T102" fmla="*/ 1699 w 2309"/>
                <a:gd name="T103" fmla="*/ 1305 h 1396"/>
                <a:gd name="T104" fmla="*/ 1519 w 2309"/>
                <a:gd name="T105" fmla="*/ 1309 h 1396"/>
                <a:gd name="T106" fmla="*/ 1212 w 2309"/>
                <a:gd name="T107" fmla="*/ 1337 h 1396"/>
                <a:gd name="T108" fmla="*/ 1305 w 2309"/>
                <a:gd name="T109" fmla="*/ 1337 h 1396"/>
                <a:gd name="T110" fmla="*/ 1881 w 2309"/>
                <a:gd name="T111" fmla="*/ 1351 h 1396"/>
                <a:gd name="T112" fmla="*/ 1091 w 2309"/>
                <a:gd name="T113" fmla="*/ 1330 h 1396"/>
                <a:gd name="T114" fmla="*/ 791 w 2309"/>
                <a:gd name="T115" fmla="*/ 1309 h 1396"/>
                <a:gd name="T116" fmla="*/ 611 w 2309"/>
                <a:gd name="T117" fmla="*/ 1305 h 1396"/>
                <a:gd name="T118" fmla="*/ 416 w 2309"/>
                <a:gd name="T119" fmla="*/ 1319 h 1396"/>
                <a:gd name="T120" fmla="*/ 787 w 2309"/>
                <a:gd name="T121" fmla="*/ 1368 h 1396"/>
                <a:gd name="T122" fmla="*/ 1088 w 2309"/>
                <a:gd name="T123" fmla="*/ 1341 h 1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09" h="1396">
                  <a:moveTo>
                    <a:pt x="855" y="1255"/>
                  </a:moveTo>
                  <a:cubicBezTo>
                    <a:pt x="807" y="1218"/>
                    <a:pt x="749" y="1157"/>
                    <a:pt x="719" y="1061"/>
                  </a:cubicBezTo>
                  <a:cubicBezTo>
                    <a:pt x="690" y="971"/>
                    <a:pt x="675" y="863"/>
                    <a:pt x="675" y="743"/>
                  </a:cubicBezTo>
                  <a:cubicBezTo>
                    <a:pt x="675" y="576"/>
                    <a:pt x="703" y="434"/>
                    <a:pt x="712" y="394"/>
                  </a:cubicBezTo>
                  <a:cubicBezTo>
                    <a:pt x="712" y="393"/>
                    <a:pt x="712" y="392"/>
                    <a:pt x="712" y="392"/>
                  </a:cubicBezTo>
                  <a:cubicBezTo>
                    <a:pt x="717" y="369"/>
                    <a:pt x="731" y="350"/>
                    <a:pt x="748" y="341"/>
                  </a:cubicBezTo>
                  <a:cubicBezTo>
                    <a:pt x="622" y="260"/>
                    <a:pt x="513" y="212"/>
                    <a:pt x="492" y="203"/>
                  </a:cubicBezTo>
                  <a:cubicBezTo>
                    <a:pt x="479" y="197"/>
                    <a:pt x="473" y="195"/>
                    <a:pt x="472" y="195"/>
                  </a:cubicBezTo>
                  <a:cubicBezTo>
                    <a:pt x="472" y="195"/>
                    <a:pt x="472" y="195"/>
                    <a:pt x="472" y="195"/>
                  </a:cubicBezTo>
                  <a:cubicBezTo>
                    <a:pt x="472" y="195"/>
                    <a:pt x="472" y="195"/>
                    <a:pt x="472" y="195"/>
                  </a:cubicBezTo>
                  <a:cubicBezTo>
                    <a:pt x="467" y="193"/>
                    <a:pt x="463" y="192"/>
                    <a:pt x="458" y="192"/>
                  </a:cubicBezTo>
                  <a:cubicBezTo>
                    <a:pt x="444" y="192"/>
                    <a:pt x="436" y="201"/>
                    <a:pt x="432" y="217"/>
                  </a:cubicBezTo>
                  <a:cubicBezTo>
                    <a:pt x="432" y="217"/>
                    <a:pt x="429" y="242"/>
                    <a:pt x="425" y="285"/>
                  </a:cubicBezTo>
                  <a:cubicBezTo>
                    <a:pt x="421" y="323"/>
                    <a:pt x="417" y="385"/>
                    <a:pt x="417" y="458"/>
                  </a:cubicBezTo>
                  <a:cubicBezTo>
                    <a:pt x="417" y="623"/>
                    <a:pt x="439" y="857"/>
                    <a:pt x="541" y="1037"/>
                  </a:cubicBezTo>
                  <a:cubicBezTo>
                    <a:pt x="620" y="1174"/>
                    <a:pt x="731" y="1251"/>
                    <a:pt x="855" y="1255"/>
                  </a:cubicBezTo>
                  <a:close/>
                  <a:moveTo>
                    <a:pt x="1263" y="1279"/>
                  </a:moveTo>
                  <a:cubicBezTo>
                    <a:pt x="1264" y="1279"/>
                    <a:pt x="1264" y="1279"/>
                    <a:pt x="1264" y="1279"/>
                  </a:cubicBezTo>
                  <a:cubicBezTo>
                    <a:pt x="1350" y="1279"/>
                    <a:pt x="1495" y="1207"/>
                    <a:pt x="1545" y="1046"/>
                  </a:cubicBezTo>
                  <a:cubicBezTo>
                    <a:pt x="1571" y="960"/>
                    <a:pt x="1585" y="858"/>
                    <a:pt x="1585" y="743"/>
                  </a:cubicBezTo>
                  <a:cubicBezTo>
                    <a:pt x="1585" y="600"/>
                    <a:pt x="1564" y="476"/>
                    <a:pt x="1555" y="429"/>
                  </a:cubicBezTo>
                  <a:cubicBezTo>
                    <a:pt x="1552" y="412"/>
                    <a:pt x="1550" y="402"/>
                    <a:pt x="1550" y="402"/>
                  </a:cubicBezTo>
                  <a:cubicBezTo>
                    <a:pt x="1548" y="394"/>
                    <a:pt x="1544" y="384"/>
                    <a:pt x="1536" y="384"/>
                  </a:cubicBezTo>
                  <a:cubicBezTo>
                    <a:pt x="1533" y="384"/>
                    <a:pt x="1530" y="386"/>
                    <a:pt x="1526" y="389"/>
                  </a:cubicBezTo>
                  <a:cubicBezTo>
                    <a:pt x="1526" y="389"/>
                    <a:pt x="1522" y="392"/>
                    <a:pt x="1515" y="398"/>
                  </a:cubicBezTo>
                  <a:cubicBezTo>
                    <a:pt x="1508" y="404"/>
                    <a:pt x="1497" y="412"/>
                    <a:pt x="1483" y="425"/>
                  </a:cubicBezTo>
                  <a:cubicBezTo>
                    <a:pt x="1464" y="442"/>
                    <a:pt x="1425" y="478"/>
                    <a:pt x="1380" y="527"/>
                  </a:cubicBezTo>
                  <a:cubicBezTo>
                    <a:pt x="1309" y="607"/>
                    <a:pt x="1214" y="732"/>
                    <a:pt x="1169" y="877"/>
                  </a:cubicBezTo>
                  <a:cubicBezTo>
                    <a:pt x="1144" y="962"/>
                    <a:pt x="1131" y="1035"/>
                    <a:pt x="1131" y="1095"/>
                  </a:cubicBezTo>
                  <a:cubicBezTo>
                    <a:pt x="1131" y="1139"/>
                    <a:pt x="1138" y="1177"/>
                    <a:pt x="1152" y="1207"/>
                  </a:cubicBezTo>
                  <a:cubicBezTo>
                    <a:pt x="1166" y="1237"/>
                    <a:pt x="1187" y="1257"/>
                    <a:pt x="1216" y="1271"/>
                  </a:cubicBezTo>
                  <a:cubicBezTo>
                    <a:pt x="1229" y="1276"/>
                    <a:pt x="1244" y="1279"/>
                    <a:pt x="1263" y="1279"/>
                  </a:cubicBezTo>
                  <a:close/>
                  <a:moveTo>
                    <a:pt x="1131" y="838"/>
                  </a:moveTo>
                  <a:cubicBezTo>
                    <a:pt x="1131" y="835"/>
                    <a:pt x="1133" y="832"/>
                    <a:pt x="1134" y="829"/>
                  </a:cubicBezTo>
                  <a:cubicBezTo>
                    <a:pt x="1039" y="594"/>
                    <a:pt x="822" y="418"/>
                    <a:pt x="798" y="398"/>
                  </a:cubicBezTo>
                  <a:cubicBezTo>
                    <a:pt x="790" y="392"/>
                    <a:pt x="786" y="389"/>
                    <a:pt x="786" y="389"/>
                  </a:cubicBezTo>
                  <a:cubicBezTo>
                    <a:pt x="782" y="386"/>
                    <a:pt x="778" y="384"/>
                    <a:pt x="775" y="384"/>
                  </a:cubicBezTo>
                  <a:cubicBezTo>
                    <a:pt x="767" y="384"/>
                    <a:pt x="763" y="394"/>
                    <a:pt x="760" y="403"/>
                  </a:cubicBezTo>
                  <a:cubicBezTo>
                    <a:pt x="760" y="404"/>
                    <a:pt x="758" y="414"/>
                    <a:pt x="755" y="429"/>
                  </a:cubicBezTo>
                  <a:cubicBezTo>
                    <a:pt x="752" y="441"/>
                    <a:pt x="748" y="467"/>
                    <a:pt x="743" y="503"/>
                  </a:cubicBezTo>
                  <a:cubicBezTo>
                    <a:pt x="734" y="559"/>
                    <a:pt x="725" y="647"/>
                    <a:pt x="725" y="743"/>
                  </a:cubicBezTo>
                  <a:cubicBezTo>
                    <a:pt x="725" y="860"/>
                    <a:pt x="738" y="962"/>
                    <a:pt x="766" y="1046"/>
                  </a:cubicBezTo>
                  <a:cubicBezTo>
                    <a:pt x="816" y="1207"/>
                    <a:pt x="964" y="1279"/>
                    <a:pt x="1053" y="1279"/>
                  </a:cubicBezTo>
                  <a:cubicBezTo>
                    <a:pt x="1054" y="1279"/>
                    <a:pt x="1054" y="1279"/>
                    <a:pt x="1054" y="1279"/>
                  </a:cubicBezTo>
                  <a:cubicBezTo>
                    <a:pt x="1073" y="1279"/>
                    <a:pt x="1089" y="1276"/>
                    <a:pt x="1103" y="1270"/>
                  </a:cubicBezTo>
                  <a:cubicBezTo>
                    <a:pt x="1110" y="1267"/>
                    <a:pt x="1117" y="1264"/>
                    <a:pt x="1125" y="1258"/>
                  </a:cubicBezTo>
                  <a:cubicBezTo>
                    <a:pt x="1119" y="1250"/>
                    <a:pt x="1113" y="1240"/>
                    <a:pt x="1108" y="1228"/>
                  </a:cubicBezTo>
                  <a:cubicBezTo>
                    <a:pt x="1090" y="1193"/>
                    <a:pt x="1082" y="1149"/>
                    <a:pt x="1081" y="1095"/>
                  </a:cubicBezTo>
                  <a:cubicBezTo>
                    <a:pt x="1082" y="1028"/>
                    <a:pt x="1095" y="950"/>
                    <a:pt x="1123" y="862"/>
                  </a:cubicBezTo>
                  <a:cubicBezTo>
                    <a:pt x="1125" y="855"/>
                    <a:pt x="1128" y="846"/>
                    <a:pt x="1131" y="838"/>
                  </a:cubicBezTo>
                  <a:close/>
                  <a:moveTo>
                    <a:pt x="1159" y="766"/>
                  </a:moveTo>
                  <a:cubicBezTo>
                    <a:pt x="1208" y="661"/>
                    <a:pt x="1281" y="558"/>
                    <a:pt x="1378" y="457"/>
                  </a:cubicBezTo>
                  <a:cubicBezTo>
                    <a:pt x="1312" y="256"/>
                    <a:pt x="1219" y="92"/>
                    <a:pt x="1182" y="31"/>
                  </a:cubicBezTo>
                  <a:cubicBezTo>
                    <a:pt x="1174" y="19"/>
                    <a:pt x="1170" y="12"/>
                    <a:pt x="1170" y="12"/>
                  </a:cubicBezTo>
                  <a:cubicBezTo>
                    <a:pt x="1163" y="1"/>
                    <a:pt x="1157" y="0"/>
                    <a:pt x="1155" y="0"/>
                  </a:cubicBezTo>
                  <a:cubicBezTo>
                    <a:pt x="1150" y="0"/>
                    <a:pt x="1144" y="4"/>
                    <a:pt x="1139" y="13"/>
                  </a:cubicBezTo>
                  <a:cubicBezTo>
                    <a:pt x="1139" y="13"/>
                    <a:pt x="1134" y="19"/>
                    <a:pt x="1127" y="31"/>
                  </a:cubicBezTo>
                  <a:cubicBezTo>
                    <a:pt x="1116" y="49"/>
                    <a:pt x="1106" y="67"/>
                    <a:pt x="1095" y="85"/>
                  </a:cubicBezTo>
                  <a:cubicBezTo>
                    <a:pt x="1072" y="127"/>
                    <a:pt x="1036" y="193"/>
                    <a:pt x="1000" y="277"/>
                  </a:cubicBezTo>
                  <a:cubicBezTo>
                    <a:pt x="975" y="334"/>
                    <a:pt x="952" y="393"/>
                    <a:pt x="932" y="453"/>
                  </a:cubicBezTo>
                  <a:cubicBezTo>
                    <a:pt x="1002" y="523"/>
                    <a:pt x="1097" y="633"/>
                    <a:pt x="1159" y="766"/>
                  </a:cubicBezTo>
                  <a:close/>
                  <a:moveTo>
                    <a:pt x="1562" y="341"/>
                  </a:moveTo>
                  <a:cubicBezTo>
                    <a:pt x="1580" y="350"/>
                    <a:pt x="1593" y="368"/>
                    <a:pt x="1598" y="392"/>
                  </a:cubicBezTo>
                  <a:cubicBezTo>
                    <a:pt x="1598" y="392"/>
                    <a:pt x="1599" y="393"/>
                    <a:pt x="1599" y="394"/>
                  </a:cubicBezTo>
                  <a:cubicBezTo>
                    <a:pt x="1607" y="434"/>
                    <a:pt x="1635" y="577"/>
                    <a:pt x="1635" y="743"/>
                  </a:cubicBezTo>
                  <a:cubicBezTo>
                    <a:pt x="1635" y="863"/>
                    <a:pt x="1620" y="970"/>
                    <a:pt x="1592" y="1061"/>
                  </a:cubicBezTo>
                  <a:cubicBezTo>
                    <a:pt x="1562" y="1157"/>
                    <a:pt x="1506" y="1218"/>
                    <a:pt x="1458" y="1255"/>
                  </a:cubicBezTo>
                  <a:cubicBezTo>
                    <a:pt x="1581" y="1249"/>
                    <a:pt x="1690" y="1172"/>
                    <a:pt x="1768" y="1037"/>
                  </a:cubicBezTo>
                  <a:cubicBezTo>
                    <a:pt x="1871" y="857"/>
                    <a:pt x="1892" y="623"/>
                    <a:pt x="1892" y="458"/>
                  </a:cubicBezTo>
                  <a:cubicBezTo>
                    <a:pt x="1892" y="400"/>
                    <a:pt x="1890" y="341"/>
                    <a:pt x="1884" y="284"/>
                  </a:cubicBezTo>
                  <a:cubicBezTo>
                    <a:pt x="1880" y="242"/>
                    <a:pt x="1877" y="217"/>
                    <a:pt x="1877" y="217"/>
                  </a:cubicBezTo>
                  <a:cubicBezTo>
                    <a:pt x="1874" y="201"/>
                    <a:pt x="1865" y="192"/>
                    <a:pt x="1850" y="192"/>
                  </a:cubicBezTo>
                  <a:cubicBezTo>
                    <a:pt x="1848" y="192"/>
                    <a:pt x="1843" y="192"/>
                    <a:pt x="1837" y="195"/>
                  </a:cubicBezTo>
                  <a:cubicBezTo>
                    <a:pt x="1837" y="195"/>
                    <a:pt x="1837" y="195"/>
                    <a:pt x="1837" y="195"/>
                  </a:cubicBezTo>
                  <a:cubicBezTo>
                    <a:pt x="1837" y="195"/>
                    <a:pt x="1837" y="195"/>
                    <a:pt x="1837" y="195"/>
                  </a:cubicBezTo>
                  <a:cubicBezTo>
                    <a:pt x="1837" y="195"/>
                    <a:pt x="1830" y="197"/>
                    <a:pt x="1818" y="203"/>
                  </a:cubicBezTo>
                  <a:cubicBezTo>
                    <a:pt x="1806" y="208"/>
                    <a:pt x="1790" y="215"/>
                    <a:pt x="1769" y="225"/>
                  </a:cubicBezTo>
                  <a:cubicBezTo>
                    <a:pt x="1762" y="228"/>
                    <a:pt x="1762" y="228"/>
                    <a:pt x="1762" y="228"/>
                  </a:cubicBezTo>
                  <a:cubicBezTo>
                    <a:pt x="1700" y="258"/>
                    <a:pt x="1639" y="292"/>
                    <a:pt x="1581" y="328"/>
                  </a:cubicBezTo>
                  <a:cubicBezTo>
                    <a:pt x="1575" y="332"/>
                    <a:pt x="1568" y="336"/>
                    <a:pt x="1562" y="341"/>
                  </a:cubicBezTo>
                  <a:close/>
                  <a:moveTo>
                    <a:pt x="1586" y="267"/>
                  </a:moveTo>
                  <a:cubicBezTo>
                    <a:pt x="1567" y="172"/>
                    <a:pt x="1546" y="101"/>
                    <a:pt x="1537" y="75"/>
                  </a:cubicBezTo>
                  <a:cubicBezTo>
                    <a:pt x="1537" y="74"/>
                    <a:pt x="1537" y="73"/>
                    <a:pt x="1536" y="73"/>
                  </a:cubicBezTo>
                  <a:cubicBezTo>
                    <a:pt x="1531" y="59"/>
                    <a:pt x="1523" y="52"/>
                    <a:pt x="1511" y="52"/>
                  </a:cubicBezTo>
                  <a:cubicBezTo>
                    <a:pt x="1510" y="52"/>
                    <a:pt x="1508" y="52"/>
                    <a:pt x="1506" y="53"/>
                  </a:cubicBezTo>
                  <a:cubicBezTo>
                    <a:pt x="1506" y="53"/>
                    <a:pt x="1506" y="53"/>
                    <a:pt x="1506" y="53"/>
                  </a:cubicBezTo>
                  <a:cubicBezTo>
                    <a:pt x="1506" y="53"/>
                    <a:pt x="1506" y="53"/>
                    <a:pt x="1506" y="53"/>
                  </a:cubicBezTo>
                  <a:cubicBezTo>
                    <a:pt x="1502" y="53"/>
                    <a:pt x="1498" y="55"/>
                    <a:pt x="1494" y="57"/>
                  </a:cubicBezTo>
                  <a:cubicBezTo>
                    <a:pt x="1494" y="57"/>
                    <a:pt x="1494" y="57"/>
                    <a:pt x="1494" y="57"/>
                  </a:cubicBezTo>
                  <a:cubicBezTo>
                    <a:pt x="1494" y="58"/>
                    <a:pt x="1494" y="58"/>
                    <a:pt x="1494" y="58"/>
                  </a:cubicBezTo>
                  <a:cubicBezTo>
                    <a:pt x="1494" y="58"/>
                    <a:pt x="1467" y="74"/>
                    <a:pt x="1425" y="104"/>
                  </a:cubicBezTo>
                  <a:cubicBezTo>
                    <a:pt x="1402" y="121"/>
                    <a:pt x="1366" y="148"/>
                    <a:pt x="1321" y="185"/>
                  </a:cubicBezTo>
                  <a:cubicBezTo>
                    <a:pt x="1354" y="252"/>
                    <a:pt x="1383" y="321"/>
                    <a:pt x="1408" y="389"/>
                  </a:cubicBezTo>
                  <a:cubicBezTo>
                    <a:pt x="1461" y="347"/>
                    <a:pt x="1519" y="307"/>
                    <a:pt x="1586" y="267"/>
                  </a:cubicBezTo>
                  <a:close/>
                  <a:moveTo>
                    <a:pt x="988" y="185"/>
                  </a:moveTo>
                  <a:cubicBezTo>
                    <a:pt x="953" y="156"/>
                    <a:pt x="918" y="128"/>
                    <a:pt x="884" y="104"/>
                  </a:cubicBezTo>
                  <a:cubicBezTo>
                    <a:pt x="843" y="74"/>
                    <a:pt x="816" y="58"/>
                    <a:pt x="815" y="58"/>
                  </a:cubicBezTo>
                  <a:cubicBezTo>
                    <a:pt x="815" y="57"/>
                    <a:pt x="815" y="57"/>
                    <a:pt x="815" y="57"/>
                  </a:cubicBezTo>
                  <a:cubicBezTo>
                    <a:pt x="815" y="57"/>
                    <a:pt x="815" y="57"/>
                    <a:pt x="815" y="57"/>
                  </a:cubicBezTo>
                  <a:cubicBezTo>
                    <a:pt x="811" y="55"/>
                    <a:pt x="807" y="53"/>
                    <a:pt x="804" y="53"/>
                  </a:cubicBezTo>
                  <a:cubicBezTo>
                    <a:pt x="803" y="53"/>
                    <a:pt x="803" y="53"/>
                    <a:pt x="803" y="53"/>
                  </a:cubicBezTo>
                  <a:cubicBezTo>
                    <a:pt x="803" y="53"/>
                    <a:pt x="803" y="53"/>
                    <a:pt x="803" y="53"/>
                  </a:cubicBezTo>
                  <a:cubicBezTo>
                    <a:pt x="801" y="52"/>
                    <a:pt x="800" y="52"/>
                    <a:pt x="798" y="52"/>
                  </a:cubicBezTo>
                  <a:cubicBezTo>
                    <a:pt x="787" y="52"/>
                    <a:pt x="778" y="59"/>
                    <a:pt x="773" y="73"/>
                  </a:cubicBezTo>
                  <a:cubicBezTo>
                    <a:pt x="773" y="73"/>
                    <a:pt x="773" y="74"/>
                    <a:pt x="772" y="75"/>
                  </a:cubicBezTo>
                  <a:cubicBezTo>
                    <a:pt x="764" y="101"/>
                    <a:pt x="742" y="172"/>
                    <a:pt x="724" y="267"/>
                  </a:cubicBezTo>
                  <a:cubicBezTo>
                    <a:pt x="790" y="307"/>
                    <a:pt x="848" y="347"/>
                    <a:pt x="902" y="389"/>
                  </a:cubicBezTo>
                  <a:cubicBezTo>
                    <a:pt x="925" y="323"/>
                    <a:pt x="954" y="254"/>
                    <a:pt x="988" y="185"/>
                  </a:cubicBezTo>
                  <a:close/>
                  <a:moveTo>
                    <a:pt x="388" y="725"/>
                  </a:moveTo>
                  <a:cubicBezTo>
                    <a:pt x="377" y="657"/>
                    <a:pt x="370" y="584"/>
                    <a:pt x="368" y="506"/>
                  </a:cubicBezTo>
                  <a:cubicBezTo>
                    <a:pt x="303" y="500"/>
                    <a:pt x="251" y="498"/>
                    <a:pt x="219" y="498"/>
                  </a:cubicBezTo>
                  <a:cubicBezTo>
                    <a:pt x="212" y="498"/>
                    <a:pt x="206" y="498"/>
                    <a:pt x="200" y="498"/>
                  </a:cubicBezTo>
                  <a:cubicBezTo>
                    <a:pt x="164" y="498"/>
                    <a:pt x="143" y="499"/>
                    <a:pt x="143" y="499"/>
                  </a:cubicBezTo>
                  <a:cubicBezTo>
                    <a:pt x="129" y="500"/>
                    <a:pt x="116" y="507"/>
                    <a:pt x="107" y="520"/>
                  </a:cubicBezTo>
                  <a:cubicBezTo>
                    <a:pt x="102" y="528"/>
                    <a:pt x="99" y="537"/>
                    <a:pt x="100" y="546"/>
                  </a:cubicBezTo>
                  <a:cubicBezTo>
                    <a:pt x="102" y="571"/>
                    <a:pt x="119" y="661"/>
                    <a:pt x="226" y="796"/>
                  </a:cubicBezTo>
                  <a:cubicBezTo>
                    <a:pt x="280" y="769"/>
                    <a:pt x="335" y="745"/>
                    <a:pt x="388" y="725"/>
                  </a:cubicBezTo>
                  <a:close/>
                  <a:moveTo>
                    <a:pt x="2210" y="546"/>
                  </a:moveTo>
                  <a:cubicBezTo>
                    <a:pt x="2211" y="538"/>
                    <a:pt x="2206" y="525"/>
                    <a:pt x="2203" y="520"/>
                  </a:cubicBezTo>
                  <a:cubicBezTo>
                    <a:pt x="2194" y="507"/>
                    <a:pt x="2181" y="500"/>
                    <a:pt x="2167" y="499"/>
                  </a:cubicBezTo>
                  <a:cubicBezTo>
                    <a:pt x="2166" y="499"/>
                    <a:pt x="2145" y="498"/>
                    <a:pt x="2110" y="498"/>
                  </a:cubicBezTo>
                  <a:cubicBezTo>
                    <a:pt x="2104" y="498"/>
                    <a:pt x="2097" y="498"/>
                    <a:pt x="2090" y="498"/>
                  </a:cubicBezTo>
                  <a:cubicBezTo>
                    <a:pt x="2058" y="498"/>
                    <a:pt x="2006" y="500"/>
                    <a:pt x="1941" y="506"/>
                  </a:cubicBezTo>
                  <a:cubicBezTo>
                    <a:pt x="1939" y="581"/>
                    <a:pt x="1933" y="654"/>
                    <a:pt x="1922" y="725"/>
                  </a:cubicBezTo>
                  <a:cubicBezTo>
                    <a:pt x="1974" y="745"/>
                    <a:pt x="2029" y="769"/>
                    <a:pt x="2084" y="796"/>
                  </a:cubicBezTo>
                  <a:cubicBezTo>
                    <a:pt x="2191" y="660"/>
                    <a:pt x="2207" y="571"/>
                    <a:pt x="2210" y="546"/>
                  </a:cubicBezTo>
                  <a:close/>
                  <a:moveTo>
                    <a:pt x="2291" y="978"/>
                  </a:moveTo>
                  <a:cubicBezTo>
                    <a:pt x="2291" y="978"/>
                    <a:pt x="2285" y="974"/>
                    <a:pt x="2274" y="966"/>
                  </a:cubicBezTo>
                  <a:cubicBezTo>
                    <a:pt x="2274" y="966"/>
                    <a:pt x="2274" y="966"/>
                    <a:pt x="2274" y="966"/>
                  </a:cubicBezTo>
                  <a:cubicBezTo>
                    <a:pt x="2274" y="966"/>
                    <a:pt x="2274" y="966"/>
                    <a:pt x="2274" y="966"/>
                  </a:cubicBezTo>
                  <a:cubicBezTo>
                    <a:pt x="2266" y="960"/>
                    <a:pt x="2254" y="952"/>
                    <a:pt x="2239" y="943"/>
                  </a:cubicBezTo>
                  <a:cubicBezTo>
                    <a:pt x="2236" y="940"/>
                    <a:pt x="2231" y="938"/>
                    <a:pt x="2227" y="935"/>
                  </a:cubicBezTo>
                  <a:cubicBezTo>
                    <a:pt x="2191" y="911"/>
                    <a:pt x="2132" y="876"/>
                    <a:pt x="2060" y="840"/>
                  </a:cubicBezTo>
                  <a:cubicBezTo>
                    <a:pt x="2011" y="815"/>
                    <a:pt x="1961" y="793"/>
                    <a:pt x="1913" y="775"/>
                  </a:cubicBezTo>
                  <a:cubicBezTo>
                    <a:pt x="1891" y="885"/>
                    <a:pt x="1857" y="981"/>
                    <a:pt x="1811" y="1061"/>
                  </a:cubicBezTo>
                  <a:cubicBezTo>
                    <a:pt x="1763" y="1145"/>
                    <a:pt x="1704" y="1209"/>
                    <a:pt x="1633" y="1251"/>
                  </a:cubicBezTo>
                  <a:cubicBezTo>
                    <a:pt x="2143" y="1223"/>
                    <a:pt x="2286" y="1059"/>
                    <a:pt x="2301" y="1040"/>
                  </a:cubicBezTo>
                  <a:cubicBezTo>
                    <a:pt x="2301" y="1040"/>
                    <a:pt x="2301" y="1040"/>
                    <a:pt x="2301" y="1040"/>
                  </a:cubicBezTo>
                  <a:cubicBezTo>
                    <a:pt x="2306" y="1032"/>
                    <a:pt x="2309" y="1024"/>
                    <a:pt x="2309" y="1015"/>
                  </a:cubicBezTo>
                  <a:cubicBezTo>
                    <a:pt x="2309" y="1000"/>
                    <a:pt x="2302" y="986"/>
                    <a:pt x="2291" y="978"/>
                  </a:cubicBezTo>
                  <a:close/>
                  <a:moveTo>
                    <a:pt x="499" y="1061"/>
                  </a:moveTo>
                  <a:cubicBezTo>
                    <a:pt x="453" y="981"/>
                    <a:pt x="419" y="885"/>
                    <a:pt x="397" y="775"/>
                  </a:cubicBezTo>
                  <a:cubicBezTo>
                    <a:pt x="225" y="840"/>
                    <a:pt x="87" y="930"/>
                    <a:pt x="35" y="966"/>
                  </a:cubicBezTo>
                  <a:cubicBezTo>
                    <a:pt x="24" y="974"/>
                    <a:pt x="19" y="978"/>
                    <a:pt x="18" y="978"/>
                  </a:cubicBezTo>
                  <a:cubicBezTo>
                    <a:pt x="7" y="986"/>
                    <a:pt x="0" y="1000"/>
                    <a:pt x="0" y="1015"/>
                  </a:cubicBezTo>
                  <a:cubicBezTo>
                    <a:pt x="0" y="1024"/>
                    <a:pt x="3" y="1032"/>
                    <a:pt x="8" y="1040"/>
                  </a:cubicBezTo>
                  <a:cubicBezTo>
                    <a:pt x="8" y="1040"/>
                    <a:pt x="9" y="1041"/>
                    <a:pt x="9" y="1041"/>
                  </a:cubicBezTo>
                  <a:cubicBezTo>
                    <a:pt x="10" y="1042"/>
                    <a:pt x="11" y="1044"/>
                    <a:pt x="12" y="1045"/>
                  </a:cubicBezTo>
                  <a:cubicBezTo>
                    <a:pt x="13" y="1046"/>
                    <a:pt x="13" y="1047"/>
                    <a:pt x="14" y="1048"/>
                  </a:cubicBezTo>
                  <a:cubicBezTo>
                    <a:pt x="18" y="1051"/>
                    <a:pt x="26" y="1060"/>
                    <a:pt x="39" y="1070"/>
                  </a:cubicBezTo>
                  <a:cubicBezTo>
                    <a:pt x="60" y="1089"/>
                    <a:pt x="99" y="1117"/>
                    <a:pt x="161" y="1144"/>
                  </a:cubicBezTo>
                  <a:cubicBezTo>
                    <a:pt x="289" y="1202"/>
                    <a:pt x="467" y="1239"/>
                    <a:pt x="676" y="1251"/>
                  </a:cubicBezTo>
                  <a:cubicBezTo>
                    <a:pt x="607" y="1209"/>
                    <a:pt x="546" y="1144"/>
                    <a:pt x="499" y="1061"/>
                  </a:cubicBezTo>
                  <a:close/>
                  <a:moveTo>
                    <a:pt x="1849" y="1288"/>
                  </a:moveTo>
                  <a:cubicBezTo>
                    <a:pt x="1823" y="1288"/>
                    <a:pt x="1784" y="1293"/>
                    <a:pt x="1726" y="1301"/>
                  </a:cubicBezTo>
                  <a:cubicBezTo>
                    <a:pt x="1717" y="1302"/>
                    <a:pt x="1708" y="1304"/>
                    <a:pt x="1699" y="1305"/>
                  </a:cubicBezTo>
                  <a:cubicBezTo>
                    <a:pt x="1673" y="1308"/>
                    <a:pt x="1642" y="1310"/>
                    <a:pt x="1601" y="1310"/>
                  </a:cubicBezTo>
                  <a:cubicBezTo>
                    <a:pt x="1575" y="1310"/>
                    <a:pt x="1549" y="1310"/>
                    <a:pt x="1521" y="1309"/>
                  </a:cubicBezTo>
                  <a:cubicBezTo>
                    <a:pt x="1519" y="1309"/>
                    <a:pt x="1519" y="1309"/>
                    <a:pt x="1519" y="1309"/>
                  </a:cubicBezTo>
                  <a:cubicBezTo>
                    <a:pt x="1492" y="1308"/>
                    <a:pt x="1462" y="1308"/>
                    <a:pt x="1432" y="1308"/>
                  </a:cubicBezTo>
                  <a:cubicBezTo>
                    <a:pt x="1370" y="1308"/>
                    <a:pt x="1289" y="1310"/>
                    <a:pt x="1218" y="1330"/>
                  </a:cubicBezTo>
                  <a:cubicBezTo>
                    <a:pt x="1215" y="1331"/>
                    <a:pt x="1212" y="1335"/>
                    <a:pt x="1212" y="1337"/>
                  </a:cubicBezTo>
                  <a:cubicBezTo>
                    <a:pt x="1213" y="1340"/>
                    <a:pt x="1217" y="1341"/>
                    <a:pt x="1221" y="1341"/>
                  </a:cubicBezTo>
                  <a:cubicBezTo>
                    <a:pt x="1222" y="1341"/>
                    <a:pt x="1223" y="1340"/>
                    <a:pt x="1224" y="1340"/>
                  </a:cubicBezTo>
                  <a:cubicBezTo>
                    <a:pt x="1253" y="1338"/>
                    <a:pt x="1280" y="1337"/>
                    <a:pt x="1305" y="1337"/>
                  </a:cubicBezTo>
                  <a:cubicBezTo>
                    <a:pt x="1398" y="1337"/>
                    <a:pt x="1462" y="1353"/>
                    <a:pt x="1523" y="1368"/>
                  </a:cubicBezTo>
                  <a:cubicBezTo>
                    <a:pt x="1580" y="1383"/>
                    <a:pt x="1635" y="1396"/>
                    <a:pt x="1711" y="1396"/>
                  </a:cubicBezTo>
                  <a:cubicBezTo>
                    <a:pt x="1791" y="1396"/>
                    <a:pt x="1855" y="1379"/>
                    <a:pt x="1881" y="1351"/>
                  </a:cubicBezTo>
                  <a:cubicBezTo>
                    <a:pt x="1890" y="1341"/>
                    <a:pt x="1894" y="1330"/>
                    <a:pt x="1893" y="1319"/>
                  </a:cubicBezTo>
                  <a:cubicBezTo>
                    <a:pt x="1891" y="1297"/>
                    <a:pt x="1884" y="1288"/>
                    <a:pt x="1849" y="1288"/>
                  </a:cubicBezTo>
                  <a:close/>
                  <a:moveTo>
                    <a:pt x="1091" y="1330"/>
                  </a:moveTo>
                  <a:cubicBezTo>
                    <a:pt x="1020" y="1310"/>
                    <a:pt x="939" y="1308"/>
                    <a:pt x="877" y="1308"/>
                  </a:cubicBezTo>
                  <a:cubicBezTo>
                    <a:pt x="877" y="1308"/>
                    <a:pt x="877" y="1308"/>
                    <a:pt x="877" y="1308"/>
                  </a:cubicBezTo>
                  <a:cubicBezTo>
                    <a:pt x="847" y="1308"/>
                    <a:pt x="817" y="1308"/>
                    <a:pt x="791" y="1309"/>
                  </a:cubicBezTo>
                  <a:cubicBezTo>
                    <a:pt x="788" y="1309"/>
                    <a:pt x="788" y="1309"/>
                    <a:pt x="788" y="1309"/>
                  </a:cubicBezTo>
                  <a:cubicBezTo>
                    <a:pt x="760" y="1310"/>
                    <a:pt x="734" y="1310"/>
                    <a:pt x="709" y="1310"/>
                  </a:cubicBezTo>
                  <a:cubicBezTo>
                    <a:pt x="667" y="1310"/>
                    <a:pt x="636" y="1308"/>
                    <a:pt x="611" y="1305"/>
                  </a:cubicBezTo>
                  <a:cubicBezTo>
                    <a:pt x="601" y="1304"/>
                    <a:pt x="592" y="1302"/>
                    <a:pt x="583" y="1301"/>
                  </a:cubicBezTo>
                  <a:cubicBezTo>
                    <a:pt x="525" y="1293"/>
                    <a:pt x="486" y="1288"/>
                    <a:pt x="460" y="1288"/>
                  </a:cubicBezTo>
                  <a:cubicBezTo>
                    <a:pt x="425" y="1288"/>
                    <a:pt x="418" y="1297"/>
                    <a:pt x="416" y="1319"/>
                  </a:cubicBezTo>
                  <a:cubicBezTo>
                    <a:pt x="415" y="1330"/>
                    <a:pt x="419" y="1341"/>
                    <a:pt x="428" y="1350"/>
                  </a:cubicBezTo>
                  <a:cubicBezTo>
                    <a:pt x="453" y="1379"/>
                    <a:pt x="519" y="1396"/>
                    <a:pt x="599" y="1396"/>
                  </a:cubicBezTo>
                  <a:cubicBezTo>
                    <a:pt x="675" y="1396"/>
                    <a:pt x="729" y="1383"/>
                    <a:pt x="787" y="1368"/>
                  </a:cubicBezTo>
                  <a:cubicBezTo>
                    <a:pt x="848" y="1353"/>
                    <a:pt x="911" y="1337"/>
                    <a:pt x="1004" y="1337"/>
                  </a:cubicBezTo>
                  <a:cubicBezTo>
                    <a:pt x="1030" y="1337"/>
                    <a:pt x="1057" y="1338"/>
                    <a:pt x="1085" y="1340"/>
                  </a:cubicBezTo>
                  <a:cubicBezTo>
                    <a:pt x="1086" y="1340"/>
                    <a:pt x="1087" y="1341"/>
                    <a:pt x="1088" y="1341"/>
                  </a:cubicBezTo>
                  <a:cubicBezTo>
                    <a:pt x="1092" y="1341"/>
                    <a:pt x="1097" y="1340"/>
                    <a:pt x="1097" y="1337"/>
                  </a:cubicBezTo>
                  <a:cubicBezTo>
                    <a:pt x="1097" y="1335"/>
                    <a:pt x="1095" y="1331"/>
                    <a:pt x="1091" y="13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463" dirty="0"/>
            </a:p>
          </p:txBody>
        </p:sp>
      </p:grpSp>
      <p:sp>
        <p:nvSpPr>
          <p:cNvPr id="26"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56936" y="6188900"/>
            <a:ext cx="2716411" cy="365125"/>
          </a:xfrm>
          <a:prstGeom prst="rect">
            <a:avLst/>
          </a:prstGeom>
        </p:spPr>
        <p:txBody>
          <a:bodyPr vert="horz" lIns="0" tIns="0" rIns="0" bIns="0" rtlCol="0" anchor="b" anchorCtr="0"/>
          <a:lstStyle>
            <a:lvl1pPr algn="l">
              <a:defRPr sz="975" b="0" i="0">
                <a:solidFill>
                  <a:schemeClr val="bg1"/>
                </a:solidFill>
                <a:latin typeface="Montserrat Light" pitchFamily="2" charset="77"/>
              </a:defRPr>
            </a:lvl1pPr>
          </a:lstStyle>
          <a:p>
            <a:r>
              <a:rPr lang="en-US" dirty="0"/>
              <a:t>Page </a:t>
            </a:r>
            <a:fld id="{9B9BA90C-EAA5-9446-B68C-B7124104B36D}" type="slidenum">
              <a:rPr lang="en-US" smtClean="0"/>
              <a:pPr/>
              <a:t>‹#›</a:t>
            </a:fld>
            <a:endParaRPr lang="en-US" dirty="0"/>
          </a:p>
        </p:txBody>
      </p:sp>
      <p:sp>
        <p:nvSpPr>
          <p:cNvPr id="15" name="Title 1">
            <a:extLst>
              <a:ext uri="{FF2B5EF4-FFF2-40B4-BE49-F238E27FC236}">
                <a16:creationId xmlns:a16="http://schemas.microsoft.com/office/drawing/2014/main" id="{230DD9A7-09FE-4E1B-A672-CED018A0372F}"/>
              </a:ext>
            </a:extLst>
          </p:cNvPr>
          <p:cNvSpPr>
            <a:spLocks noGrp="1"/>
          </p:cNvSpPr>
          <p:nvPr>
            <p:ph type="title" hasCustomPrompt="1"/>
          </p:nvPr>
        </p:nvSpPr>
        <p:spPr>
          <a:xfrm>
            <a:off x="256936" y="668773"/>
            <a:ext cx="3767974" cy="498470"/>
          </a:xfrm>
        </p:spPr>
        <p:txBody>
          <a:bodyPr>
            <a:noAutofit/>
          </a:bodyPr>
          <a:lstStyle>
            <a:lvl1pPr>
              <a:defRPr>
                <a:solidFill>
                  <a:schemeClr val="bg1"/>
                </a:solidFill>
              </a:defRPr>
            </a:lvl1pPr>
          </a:lstStyle>
          <a:p>
            <a:r>
              <a:rPr lang="en-US" dirty="0"/>
              <a:t>Agenda slide</a:t>
            </a:r>
            <a:endParaRPr lang="en-AU" dirty="0"/>
          </a:p>
        </p:txBody>
      </p:sp>
      <p:sp>
        <p:nvSpPr>
          <p:cNvPr id="27" name="Text Placeholder 2078">
            <a:extLst>
              <a:ext uri="{FF2B5EF4-FFF2-40B4-BE49-F238E27FC236}">
                <a16:creationId xmlns:a16="http://schemas.microsoft.com/office/drawing/2014/main" id="{6CEE090E-CCFD-D641-BC04-E336F151C887}"/>
              </a:ext>
            </a:extLst>
          </p:cNvPr>
          <p:cNvSpPr>
            <a:spLocks noGrp="1"/>
          </p:cNvSpPr>
          <p:nvPr>
            <p:ph type="body" sz="quarter" idx="15" hasCustomPrompt="1"/>
          </p:nvPr>
        </p:nvSpPr>
        <p:spPr>
          <a:xfrm>
            <a:off x="256935" y="1175567"/>
            <a:ext cx="3766778" cy="276999"/>
          </a:xfrm>
        </p:spPr>
        <p:txBody>
          <a:bodyPr wrap="square">
            <a:noAutofit/>
          </a:bodyPr>
          <a:lstStyle>
            <a:lvl1pPr>
              <a:defRPr sz="1463" b="0" i="0">
                <a:solidFill>
                  <a:schemeClr val="bg1"/>
                </a:solidFill>
                <a:latin typeface="Montserrat SemiBold" pitchFamily="2" charset="77"/>
              </a:defRPr>
            </a:lvl1pPr>
            <a:lvl2pPr marL="0" indent="0">
              <a:buNone/>
              <a:defRPr/>
            </a:lvl2pPr>
          </a:lstStyle>
          <a:p>
            <a:pPr lvl="0"/>
            <a:r>
              <a:rPr lang="en-US" dirty="0"/>
              <a:t>Subtitle goes here</a:t>
            </a:r>
          </a:p>
        </p:txBody>
      </p:sp>
      <p:sp>
        <p:nvSpPr>
          <p:cNvPr id="28" name="Content Placeholder 4"/>
          <p:cNvSpPr>
            <a:spLocks noGrp="1"/>
          </p:cNvSpPr>
          <p:nvPr>
            <p:ph sz="quarter" idx="18" hasCustomPrompt="1"/>
          </p:nvPr>
        </p:nvSpPr>
        <p:spPr>
          <a:xfrm>
            <a:off x="256680" y="1881188"/>
            <a:ext cx="9381669" cy="4030662"/>
          </a:xfrm>
        </p:spPr>
        <p:txBody>
          <a:bodyPr/>
          <a:lstStyle>
            <a:lvl1pPr marL="0" marR="0" indent="0" algn="l" defTabSz="742929" rtl="0" eaLnBrk="1" fontAlgn="auto" latinLnBrk="0" hangingPunct="1">
              <a:lnSpc>
                <a:spcPct val="120000"/>
              </a:lnSpc>
              <a:spcBef>
                <a:spcPts val="0"/>
              </a:spcBef>
              <a:spcAft>
                <a:spcPts val="650"/>
              </a:spcAft>
              <a:buClrTx/>
              <a:buSzTx/>
              <a:buFont typeface="Arial" charset="0"/>
              <a:buNone/>
              <a:tabLst/>
              <a:defRPr>
                <a:solidFill>
                  <a:schemeClr val="bg1"/>
                </a:solidFill>
              </a:defRPr>
            </a:lvl1pPr>
            <a:lvl2pPr marL="116997" marR="0" indent="-116997" algn="l" defTabSz="742929" rtl="0" eaLnBrk="1" fontAlgn="auto" latinLnBrk="0" hangingPunct="1">
              <a:lnSpc>
                <a:spcPct val="120000"/>
              </a:lnSpc>
              <a:spcBef>
                <a:spcPts val="0"/>
              </a:spcBef>
              <a:spcAft>
                <a:spcPts val="650"/>
              </a:spcAft>
              <a:buClrTx/>
              <a:buSzTx/>
              <a:buFont typeface="Arial" panose="020B0604020202020204" pitchFamily="34" charset="0"/>
              <a:buChar char="•"/>
              <a:tabLst/>
              <a:defRPr>
                <a:solidFill>
                  <a:schemeClr val="bg1"/>
                </a:solidFill>
              </a:defRPr>
            </a:lvl2pPr>
            <a:lvl3pPr marL="233993" marR="0" indent="-116997" algn="l" defTabSz="742929" rtl="0" eaLnBrk="1" fontAlgn="auto" latinLnBrk="0" hangingPunct="1">
              <a:lnSpc>
                <a:spcPct val="120000"/>
              </a:lnSpc>
              <a:spcBef>
                <a:spcPts val="0"/>
              </a:spcBef>
              <a:spcAft>
                <a:spcPts val="650"/>
              </a:spcAft>
              <a:buClrTx/>
              <a:buSzTx/>
              <a:buFont typeface="Monaco" pitchFamily="2" charset="77"/>
              <a:buChar char="⎼"/>
              <a:tabLst/>
              <a:defRPr>
                <a:solidFill>
                  <a:schemeClr val="bg1"/>
                </a:solidFill>
              </a:defRPr>
            </a:lvl3pPr>
            <a:lvl4pPr marL="350990" marR="0" indent="-116997" algn="l" defTabSz="742929" rtl="0" eaLnBrk="1" fontAlgn="auto" latinLnBrk="0" hangingPunct="1">
              <a:lnSpc>
                <a:spcPct val="120000"/>
              </a:lnSpc>
              <a:spcBef>
                <a:spcPts val="0"/>
              </a:spcBef>
              <a:spcAft>
                <a:spcPts val="650"/>
              </a:spcAft>
              <a:buClrTx/>
              <a:buSzTx/>
              <a:buFont typeface="System Font Regular"/>
              <a:buChar char="»"/>
              <a:tabLst/>
              <a:defRPr>
                <a:solidFill>
                  <a:schemeClr val="bg1"/>
                </a:solidFill>
              </a:defRPr>
            </a:lvl4pPr>
            <a:lvl5pPr>
              <a:defRPr>
                <a:solidFill>
                  <a:schemeClr val="bg1"/>
                </a:solidFill>
              </a:defRPr>
            </a:lvl5pPr>
          </a:lstStyle>
          <a:p>
            <a:pPr lvl="0"/>
            <a:r>
              <a:rPr lang="en-US" dirty="0" smtClean="0"/>
              <a:t>Montserrat Medium Point Size 14</a:t>
            </a:r>
          </a:p>
          <a:p>
            <a:pPr lvl="1"/>
            <a:r>
              <a:rPr lang="en-US" dirty="0" smtClean="0"/>
              <a:t>Montserrat Medium Point Size 14</a:t>
            </a:r>
          </a:p>
          <a:p>
            <a:pPr lvl="2"/>
            <a:r>
              <a:rPr lang="en-US" dirty="0" smtClean="0"/>
              <a:t>Montserrat Medium Point Size 12</a:t>
            </a:r>
          </a:p>
          <a:p>
            <a:pPr lvl="3"/>
            <a:r>
              <a:rPr lang="en-US" dirty="0" smtClean="0"/>
              <a:t>Montserrat Light Point Size 12</a:t>
            </a:r>
          </a:p>
        </p:txBody>
      </p:sp>
      <p:grpSp>
        <p:nvGrpSpPr>
          <p:cNvPr id="17" name="Group 16">
            <a:extLst>
              <a:ext uri="{FF2B5EF4-FFF2-40B4-BE49-F238E27FC236}">
                <a16:creationId xmlns:a16="http://schemas.microsoft.com/office/drawing/2014/main" id="{77346632-EFE4-F840-8F92-83FA6363A404}"/>
              </a:ext>
            </a:extLst>
          </p:cNvPr>
          <p:cNvGrpSpPr/>
          <p:nvPr userDrawn="1"/>
        </p:nvGrpSpPr>
        <p:grpSpPr>
          <a:xfrm>
            <a:off x="273863" y="365498"/>
            <a:ext cx="1873286" cy="150041"/>
            <a:chOff x="446350" y="402893"/>
            <a:chExt cx="2488478" cy="165392"/>
          </a:xfrm>
        </p:grpSpPr>
        <p:cxnSp>
          <p:nvCxnSpPr>
            <p:cNvPr id="21" name="Straight Connector 20">
              <a:extLst>
                <a:ext uri="{FF2B5EF4-FFF2-40B4-BE49-F238E27FC236}">
                  <a16:creationId xmlns:a16="http://schemas.microsoft.com/office/drawing/2014/main" id="{BC913C52-0751-BC4D-A716-67C521725C4C}"/>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385F729-539D-F848-B304-C18B0623A65C}"/>
                </a:ext>
              </a:extLst>
            </p:cNvPr>
            <p:cNvSpPr txBox="1"/>
            <p:nvPr userDrawn="1"/>
          </p:nvSpPr>
          <p:spPr>
            <a:xfrm>
              <a:off x="524310" y="402893"/>
              <a:ext cx="2410518" cy="165392"/>
            </a:xfrm>
            <a:prstGeom prst="rect">
              <a:avLst/>
            </a:prstGeom>
            <a:noFill/>
          </p:spPr>
          <p:txBody>
            <a:bodyPr wrap="none" lIns="0" tIns="0" rIns="0" bIns="0" rtlCol="0">
              <a:spAutoFit/>
            </a:bodyPr>
            <a:lstStyle/>
            <a:p>
              <a:r>
                <a:rPr lang="en-AU" sz="975" b="1" i="0" dirty="0">
                  <a:solidFill>
                    <a:schemeClr val="bg1"/>
                  </a:solidFill>
                  <a:latin typeface="Montserrat SemiBold" pitchFamily="2" charset="77"/>
                </a:rPr>
                <a:t>NSW Department of Education</a:t>
              </a:r>
            </a:p>
          </p:txBody>
        </p:sp>
      </p:grpSp>
      <p:pic>
        <p:nvPicPr>
          <p:cNvPr id="31" name="Picture 3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785496" y="-721654"/>
            <a:ext cx="1829251" cy="2223067"/>
          </a:xfrm>
          <a:prstGeom prst="rect">
            <a:avLst/>
          </a:prstGeom>
        </p:spPr>
      </p:pic>
      <p:pic>
        <p:nvPicPr>
          <p:cNvPr id="32" name="Picture 3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921257" y="-3650494"/>
            <a:ext cx="3984743" cy="4842121"/>
          </a:xfrm>
          <a:prstGeom prst="rect">
            <a:avLst/>
          </a:prstGeom>
        </p:spPr>
      </p:pic>
      <p:pic>
        <p:nvPicPr>
          <p:cNvPr id="33" name="Picture 3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2231658">
            <a:off x="6413292" y="6073211"/>
            <a:ext cx="2127912" cy="2585765"/>
          </a:xfrm>
          <a:prstGeom prst="rect">
            <a:avLst/>
          </a:prstGeom>
        </p:spPr>
      </p:pic>
      <p:pic>
        <p:nvPicPr>
          <p:cNvPr id="34" name="Picture 33"/>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147395" y="6213284"/>
            <a:ext cx="1417344" cy="1723019"/>
          </a:xfrm>
          <a:prstGeom prst="rect">
            <a:avLst/>
          </a:prstGeom>
        </p:spPr>
      </p:pic>
    </p:spTree>
    <p:extLst>
      <p:ext uri="{BB962C8B-B14F-4D97-AF65-F5344CB8AC3E}">
        <p14:creationId xmlns:p14="http://schemas.microsoft.com/office/powerpoint/2010/main" val="181669315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372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umn Content">
    <p:bg>
      <p:bgPr>
        <a:solidFill>
          <a:schemeClr val="bg1"/>
        </a:solidFill>
        <a:effectLst/>
      </p:bgPr>
    </p:bg>
    <p:spTree>
      <p:nvGrpSpPr>
        <p:cNvPr id="1" name=""/>
        <p:cNvGrpSpPr/>
        <p:nvPr/>
      </p:nvGrpSpPr>
      <p:grpSpPr>
        <a:xfrm>
          <a:off x="0" y="0"/>
          <a:ext cx="0" cy="0"/>
          <a:chOff x="0" y="0"/>
          <a:chExt cx="0" cy="0"/>
        </a:xfrm>
      </p:grpSpPr>
      <p:sp>
        <p:nvSpPr>
          <p:cNvPr id="31" name="Footer Placeholder 3">
            <a:extLst>
              <a:ext uri="{FF2B5EF4-FFF2-40B4-BE49-F238E27FC236}">
                <a16:creationId xmlns:a16="http://schemas.microsoft.com/office/drawing/2014/main" id="{2E84D184-0E36-4D4E-BB2E-2CD914E38942}"/>
              </a:ext>
            </a:extLst>
          </p:cNvPr>
          <p:cNvSpPr>
            <a:spLocks noGrp="1"/>
          </p:cNvSpPr>
          <p:nvPr>
            <p:ph type="ftr" sz="quarter" idx="3"/>
          </p:nvPr>
        </p:nvSpPr>
        <p:spPr>
          <a:xfrm>
            <a:off x="256936" y="6188900"/>
            <a:ext cx="2716411" cy="365125"/>
          </a:xfrm>
          <a:prstGeom prst="rect">
            <a:avLst/>
          </a:prstGeom>
        </p:spPr>
        <p:txBody>
          <a:bodyPr vert="horz" lIns="0" tIns="0" rIns="0" bIns="0" rtlCol="0" anchor="b" anchorCtr="0"/>
          <a:lstStyle>
            <a:lvl1pPr algn="l">
              <a:defRPr sz="975" b="0" i="0">
                <a:solidFill>
                  <a:schemeClr val="tx2"/>
                </a:solidFill>
                <a:latin typeface="Montserrat Light" pitchFamily="2" charset="77"/>
              </a:defRPr>
            </a:lvl1pPr>
          </a:lstStyle>
          <a:p>
            <a:r>
              <a:rPr lang="en-US" dirty="0"/>
              <a:t>Page </a:t>
            </a:r>
            <a:fld id="{9B9BA90C-EAA5-9446-B68C-B7124104B36D}" type="slidenum">
              <a:rPr lang="en-US" smtClean="0"/>
              <a:pPr/>
              <a:t>‹#›</a:t>
            </a:fld>
            <a:endParaRPr lang="en-US" dirty="0"/>
          </a:p>
        </p:txBody>
      </p:sp>
      <p:sp>
        <p:nvSpPr>
          <p:cNvPr id="27" name="Title 1">
            <a:extLst>
              <a:ext uri="{FF2B5EF4-FFF2-40B4-BE49-F238E27FC236}">
                <a16:creationId xmlns:a16="http://schemas.microsoft.com/office/drawing/2014/main" id="{230DD9A7-09FE-4E1B-A672-CED018A0372F}"/>
              </a:ext>
            </a:extLst>
          </p:cNvPr>
          <p:cNvSpPr>
            <a:spLocks noGrp="1"/>
          </p:cNvSpPr>
          <p:nvPr>
            <p:ph type="title"/>
          </p:nvPr>
        </p:nvSpPr>
        <p:spPr>
          <a:xfrm>
            <a:off x="256935" y="668773"/>
            <a:ext cx="9329959" cy="498470"/>
          </a:xfrm>
        </p:spPr>
        <p:txBody>
          <a:bodyPr>
            <a:noAutofit/>
          </a:bodyPr>
          <a:lstStyle>
            <a:lvl1pPr>
              <a:defRPr sz="4388">
                <a:solidFill>
                  <a:schemeClr val="tx2"/>
                </a:solidFill>
                <a:latin typeface="+mj-lt"/>
              </a:defRPr>
            </a:lvl1pPr>
          </a:lstStyle>
          <a:p>
            <a:r>
              <a:rPr lang="en-US" dirty="0" smtClean="0"/>
              <a:t>Click to edit Master title style</a:t>
            </a:r>
            <a:endParaRPr lang="en-AU" dirty="0"/>
          </a:p>
        </p:txBody>
      </p:sp>
      <p:sp>
        <p:nvSpPr>
          <p:cNvPr id="35"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56935" y="1175567"/>
            <a:ext cx="9346622" cy="276999"/>
          </a:xfrm>
        </p:spPr>
        <p:txBody>
          <a:bodyPr wrap="square">
            <a:noAutofit/>
          </a:bodyPr>
          <a:lstStyle>
            <a:lvl1pPr>
              <a:defRPr sz="2925" b="0" i="0">
                <a:solidFill>
                  <a:schemeClr val="accent5"/>
                </a:solidFill>
                <a:latin typeface="+mj-lt"/>
              </a:defRPr>
            </a:lvl1pPr>
            <a:lvl2pPr marL="0" indent="0">
              <a:buNone/>
              <a:defRPr/>
            </a:lvl2pPr>
          </a:lstStyle>
          <a:p>
            <a:pPr lvl="0"/>
            <a:r>
              <a:rPr lang="en-US" dirty="0"/>
              <a:t>Subtitle goes here</a:t>
            </a:r>
          </a:p>
        </p:txBody>
      </p:sp>
      <p:sp>
        <p:nvSpPr>
          <p:cNvPr id="26" name="Content Placeholder 10">
            <a:extLst>
              <a:ext uri="{FF2B5EF4-FFF2-40B4-BE49-F238E27FC236}">
                <a16:creationId xmlns:a16="http://schemas.microsoft.com/office/drawing/2014/main" id="{FD9F97E7-AF54-478A-8D95-C8620B9F3385}"/>
              </a:ext>
            </a:extLst>
          </p:cNvPr>
          <p:cNvSpPr>
            <a:spLocks noGrp="1"/>
          </p:cNvSpPr>
          <p:nvPr>
            <p:ph sz="quarter" idx="14" hasCustomPrompt="1"/>
          </p:nvPr>
        </p:nvSpPr>
        <p:spPr>
          <a:xfrm>
            <a:off x="256934" y="1881187"/>
            <a:ext cx="9324559" cy="4030633"/>
          </a:xfrm>
        </p:spPr>
        <p:txBody>
          <a:bodyPr>
            <a:noAutofit/>
          </a:bodyPr>
          <a:lstStyle>
            <a:lvl1pPr marL="0" marR="0" indent="0" algn="l" defTabSz="742929" rtl="0" eaLnBrk="1" fontAlgn="auto" latinLnBrk="0" hangingPunct="1">
              <a:lnSpc>
                <a:spcPct val="120000"/>
              </a:lnSpc>
              <a:spcBef>
                <a:spcPts val="0"/>
              </a:spcBef>
              <a:spcAft>
                <a:spcPts val="650"/>
              </a:spcAft>
              <a:buClrTx/>
              <a:buSzTx/>
              <a:buFont typeface="Arial" panose="020B0604020202020204" pitchFamily="34" charset="0"/>
              <a:buNone/>
              <a:tabLst/>
              <a:defRPr sz="1463" baseline="0">
                <a:solidFill>
                  <a:schemeClr val="tx2"/>
                </a:solidFill>
                <a:latin typeface="+mj-lt"/>
              </a:defRPr>
            </a:lvl1pPr>
            <a:lvl2pPr marL="116997" marR="0" indent="-116997" algn="l" defTabSz="742929" rtl="0" eaLnBrk="1" fontAlgn="auto" latinLnBrk="0" hangingPunct="1">
              <a:lnSpc>
                <a:spcPct val="120000"/>
              </a:lnSpc>
              <a:spcBef>
                <a:spcPts val="0"/>
              </a:spcBef>
              <a:spcAft>
                <a:spcPts val="650"/>
              </a:spcAft>
              <a:buClrTx/>
              <a:buSzTx/>
              <a:buFont typeface="Arial" panose="020B0604020202020204" pitchFamily="34" charset="0"/>
              <a:buChar char="•"/>
              <a:tabLst/>
              <a:defRPr>
                <a:solidFill>
                  <a:schemeClr val="tx2"/>
                </a:solidFill>
              </a:defRPr>
            </a:lvl2pPr>
            <a:lvl3pPr marL="233993" marR="0" indent="-116997" algn="l" defTabSz="742929" rtl="0" eaLnBrk="1" fontAlgn="auto" latinLnBrk="0" hangingPunct="1">
              <a:lnSpc>
                <a:spcPct val="120000"/>
              </a:lnSpc>
              <a:spcBef>
                <a:spcPts val="0"/>
              </a:spcBef>
              <a:spcAft>
                <a:spcPts val="650"/>
              </a:spcAft>
              <a:buClrTx/>
              <a:buSzTx/>
              <a:buFont typeface="Monaco" pitchFamily="2" charset="77"/>
              <a:buChar char="⎼"/>
              <a:tabLst/>
              <a:defRPr>
                <a:solidFill>
                  <a:schemeClr val="tx2"/>
                </a:solidFill>
              </a:defRPr>
            </a:lvl3pPr>
            <a:lvl4pPr marL="350990" marR="0" indent="-116997" algn="l" defTabSz="742929" rtl="0" eaLnBrk="1" fontAlgn="auto" latinLnBrk="0" hangingPunct="1">
              <a:lnSpc>
                <a:spcPct val="120000"/>
              </a:lnSpc>
              <a:spcBef>
                <a:spcPts val="0"/>
              </a:spcBef>
              <a:spcAft>
                <a:spcPts val="650"/>
              </a:spcAft>
              <a:buClrTx/>
              <a:buSzTx/>
              <a:buFont typeface="System Font Regular"/>
              <a:buChar char="»"/>
              <a:tabLst/>
              <a:defRPr>
                <a:solidFill>
                  <a:schemeClr val="tx2"/>
                </a:solidFill>
              </a:defRPr>
            </a:lvl4pPr>
            <a:lvl5pPr>
              <a:defRPr>
                <a:solidFill>
                  <a:schemeClr val="tx2"/>
                </a:solidFill>
              </a:defRPr>
            </a:lvl5pPr>
          </a:lstStyle>
          <a:p>
            <a:pPr marL="0" marR="0" lvl="0" indent="0" algn="l" defTabSz="742929" rtl="0" eaLnBrk="1" fontAlgn="auto" latinLnBrk="0" hangingPunct="1">
              <a:lnSpc>
                <a:spcPct val="120000"/>
              </a:lnSpc>
              <a:spcBef>
                <a:spcPts val="0"/>
              </a:spcBef>
              <a:spcAft>
                <a:spcPts val="650"/>
              </a:spcAft>
              <a:buClrTx/>
              <a:buSzTx/>
              <a:buFont typeface="Arial" panose="020B0604020202020204" pitchFamily="34" charset="0"/>
              <a:buNone/>
              <a:tabLst/>
              <a:defRPr/>
            </a:pPr>
            <a:r>
              <a:rPr kumimoji="0" lang="en-US" sz="1138" b="0" i="0" u="none" strike="noStrike" kern="1200" cap="none" spc="0" normalizeH="0" baseline="0" noProof="0" dirty="0" smtClean="0">
                <a:ln>
                  <a:noFill/>
                </a:ln>
                <a:solidFill>
                  <a:srgbClr val="000000"/>
                </a:solidFill>
                <a:effectLst/>
                <a:uLnTx/>
                <a:uFillTx/>
                <a:latin typeface="Montserrat Medium" pitchFamily="2" charset="77"/>
                <a:ea typeface="+mn-ea"/>
                <a:cs typeface="+mn-cs"/>
              </a:rPr>
              <a:t>Calibri (body) Point 18</a:t>
            </a:r>
            <a:endParaRPr kumimoji="0" lang="en-US" sz="1138" b="0" i="0" u="none" strike="noStrike" kern="1200" cap="none" spc="0" normalizeH="0" baseline="0" noProof="0" dirty="0">
              <a:ln>
                <a:noFill/>
              </a:ln>
              <a:solidFill>
                <a:srgbClr val="000000"/>
              </a:solidFill>
              <a:effectLst/>
              <a:uLnTx/>
              <a:uFillTx/>
              <a:latin typeface="Montserrat Medium" pitchFamily="2" charset="77"/>
              <a:ea typeface="+mn-ea"/>
              <a:cs typeface="+mn-cs"/>
            </a:endParaRPr>
          </a:p>
          <a:p>
            <a:pPr marL="116997" marR="0" lvl="1" indent="-116997" algn="l" defTabSz="742929" rtl="0" eaLnBrk="1" fontAlgn="auto" latinLnBrk="0" hangingPunct="1">
              <a:lnSpc>
                <a:spcPct val="120000"/>
              </a:lnSpc>
              <a:spcBef>
                <a:spcPts val="0"/>
              </a:spcBef>
              <a:spcAft>
                <a:spcPts val="650"/>
              </a:spcAft>
              <a:buClrTx/>
              <a:buSzTx/>
              <a:buFont typeface="Arial" panose="020B0604020202020204" pitchFamily="34" charset="0"/>
              <a:buChar char="•"/>
              <a:tabLst/>
              <a:defRPr/>
            </a:pPr>
            <a:r>
              <a:rPr kumimoji="0" lang="en-US" sz="1138"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233993" marR="0" lvl="2" indent="-116997" algn="l" defTabSz="742929" rtl="0" eaLnBrk="1" fontAlgn="auto" latinLnBrk="0" hangingPunct="1">
              <a:lnSpc>
                <a:spcPct val="120000"/>
              </a:lnSpc>
              <a:spcBef>
                <a:spcPts val="0"/>
              </a:spcBef>
              <a:spcAft>
                <a:spcPts val="650"/>
              </a:spcAft>
              <a:buClrTx/>
              <a:buSzTx/>
              <a:buFont typeface="Monaco" pitchFamily="2" charset="77"/>
              <a:buChar char="⎼"/>
              <a:tabLst/>
              <a:defRPr/>
            </a:pPr>
            <a:r>
              <a:rPr kumimoji="0" lang="en-US" sz="975"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12</a:t>
            </a:r>
          </a:p>
          <a:p>
            <a:pPr marL="350990" marR="0" lvl="3" indent="-116997" algn="l" defTabSz="742929" rtl="0" eaLnBrk="1" fontAlgn="auto" latinLnBrk="0" hangingPunct="1">
              <a:lnSpc>
                <a:spcPct val="120000"/>
              </a:lnSpc>
              <a:spcBef>
                <a:spcPts val="0"/>
              </a:spcBef>
              <a:spcAft>
                <a:spcPts val="650"/>
              </a:spcAft>
              <a:buClrTx/>
              <a:buSzTx/>
              <a:buFont typeface="System Font Regular"/>
              <a:buChar char="»"/>
              <a:tabLst/>
              <a:defRPr/>
            </a:pPr>
            <a:r>
              <a:rPr kumimoji="0" lang="en-US" sz="975" b="0" i="0" u="none" strike="noStrike" kern="1200" cap="none" spc="0" normalizeH="0" baseline="0" noProof="0" dirty="0">
                <a:ln>
                  <a:noFill/>
                </a:ln>
                <a:solidFill>
                  <a:srgbClr val="000000"/>
                </a:solidFill>
                <a:effectLst/>
                <a:uLnTx/>
                <a:uFillTx/>
                <a:latin typeface="Montserrat Light" pitchFamily="2" charset="77"/>
                <a:ea typeface="+mn-ea"/>
                <a:cs typeface="+mn-cs"/>
              </a:rPr>
              <a:t>Montserrat Light Point Size 12</a:t>
            </a:r>
          </a:p>
        </p:txBody>
      </p:sp>
      <p:grpSp>
        <p:nvGrpSpPr>
          <p:cNvPr id="28" name="Group 27">
            <a:extLst>
              <a:ext uri="{FF2B5EF4-FFF2-40B4-BE49-F238E27FC236}">
                <a16:creationId xmlns:a16="http://schemas.microsoft.com/office/drawing/2014/main" id="{29C2C0D5-A346-2643-9D8C-8C22D5D50C6E}"/>
              </a:ext>
            </a:extLst>
          </p:cNvPr>
          <p:cNvGrpSpPr/>
          <p:nvPr userDrawn="1"/>
        </p:nvGrpSpPr>
        <p:grpSpPr>
          <a:xfrm>
            <a:off x="273863" y="365498"/>
            <a:ext cx="1873286" cy="150041"/>
            <a:chOff x="446350" y="402893"/>
            <a:chExt cx="2488478" cy="165392"/>
          </a:xfrm>
        </p:grpSpPr>
        <p:cxnSp>
          <p:nvCxnSpPr>
            <p:cNvPr id="29" name="Straight Connector 28">
              <a:extLst>
                <a:ext uri="{FF2B5EF4-FFF2-40B4-BE49-F238E27FC236}">
                  <a16:creationId xmlns:a16="http://schemas.microsoft.com/office/drawing/2014/main" id="{AEFECAC3-BF7B-B746-B2D0-F554BFDC2964}"/>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74AE827-7224-224D-825A-55775AA3B745}"/>
                </a:ext>
              </a:extLst>
            </p:cNvPr>
            <p:cNvSpPr txBox="1"/>
            <p:nvPr userDrawn="1"/>
          </p:nvSpPr>
          <p:spPr>
            <a:xfrm>
              <a:off x="524310" y="402893"/>
              <a:ext cx="2410518" cy="165392"/>
            </a:xfrm>
            <a:prstGeom prst="rect">
              <a:avLst/>
            </a:prstGeom>
            <a:noFill/>
          </p:spPr>
          <p:txBody>
            <a:bodyPr wrap="none" lIns="0" tIns="0" rIns="0" bIns="0" rtlCol="0">
              <a:spAutoFit/>
            </a:bodyPr>
            <a:lstStyle/>
            <a:p>
              <a:r>
                <a:rPr lang="en-AU" sz="975" b="1" i="0" dirty="0">
                  <a:solidFill>
                    <a:schemeClr val="tx2"/>
                  </a:solidFill>
                  <a:latin typeface="Montserrat SemiBold" pitchFamily="2" charset="77"/>
                </a:rPr>
                <a:t>NSW Department of Education</a:t>
              </a:r>
            </a:p>
          </p:txBody>
        </p:sp>
      </p:grpSp>
      <p:grpSp>
        <p:nvGrpSpPr>
          <p:cNvPr id="39" name="Group 4">
            <a:extLst>
              <a:ext uri="{FF2B5EF4-FFF2-40B4-BE49-F238E27FC236}">
                <a16:creationId xmlns:a16="http://schemas.microsoft.com/office/drawing/2014/main" id="{0D0A281D-98B7-2F4B-9C53-6977F980F5D4}"/>
              </a:ext>
            </a:extLst>
          </p:cNvPr>
          <p:cNvGrpSpPr>
            <a:grpSpLocks noChangeAspect="1"/>
          </p:cNvGrpSpPr>
          <p:nvPr userDrawn="1"/>
        </p:nvGrpSpPr>
        <p:grpSpPr bwMode="auto">
          <a:xfrm>
            <a:off x="8696101" y="-578855"/>
            <a:ext cx="846133" cy="1021289"/>
            <a:chOff x="2737" y="1746"/>
            <a:chExt cx="1266" cy="1268"/>
          </a:xfrm>
        </p:grpSpPr>
        <p:sp>
          <p:nvSpPr>
            <p:cNvPr id="40" name="Freeform 39">
              <a:extLst>
                <a:ext uri="{FF2B5EF4-FFF2-40B4-BE49-F238E27FC236}">
                  <a16:creationId xmlns:a16="http://schemas.microsoft.com/office/drawing/2014/main" id="{B8068435-172B-564C-87DC-CACBBFDFC5F2}"/>
                </a:ext>
              </a:extLst>
            </p:cNvPr>
            <p:cNvSpPr>
              <a:spLocks/>
            </p:cNvSpPr>
            <p:nvPr userDrawn="1"/>
          </p:nvSpPr>
          <p:spPr bwMode="auto">
            <a:xfrm>
              <a:off x="3434" y="174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solidFill>
              <a:srgbClr val="D42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463" dirty="0"/>
            </a:p>
          </p:txBody>
        </p:sp>
        <p:sp>
          <p:nvSpPr>
            <p:cNvPr id="41" name="Freeform 40">
              <a:extLst>
                <a:ext uri="{FF2B5EF4-FFF2-40B4-BE49-F238E27FC236}">
                  <a16:creationId xmlns:a16="http://schemas.microsoft.com/office/drawing/2014/main" id="{6080AE25-9CAA-BA4E-9B1B-239D14230208}"/>
                </a:ext>
              </a:extLst>
            </p:cNvPr>
            <p:cNvSpPr>
              <a:spLocks/>
            </p:cNvSpPr>
            <p:nvPr userDrawn="1"/>
          </p:nvSpPr>
          <p:spPr bwMode="auto">
            <a:xfrm>
              <a:off x="2737" y="1746"/>
              <a:ext cx="1266" cy="1268"/>
            </a:xfrm>
            <a:custGeom>
              <a:avLst/>
              <a:gdLst>
                <a:gd name="T0" fmla="*/ 518 w 534"/>
                <a:gd name="T1" fmla="*/ 190 h 536"/>
                <a:gd name="T2" fmla="*/ 510 w 534"/>
                <a:gd name="T3" fmla="*/ 163 h 536"/>
                <a:gd name="T4" fmla="*/ 499 w 534"/>
                <a:gd name="T5" fmla="*/ 140 h 536"/>
                <a:gd name="T6" fmla="*/ 488 w 534"/>
                <a:gd name="T7" fmla="*/ 117 h 536"/>
                <a:gd name="T8" fmla="*/ 471 w 534"/>
                <a:gd name="T9" fmla="*/ 96 h 536"/>
                <a:gd name="T10" fmla="*/ 463 w 534"/>
                <a:gd name="T11" fmla="*/ 86 h 536"/>
                <a:gd name="T12" fmla="*/ 442 w 534"/>
                <a:gd name="T13" fmla="*/ 64 h 536"/>
                <a:gd name="T14" fmla="*/ 427 w 534"/>
                <a:gd name="T15" fmla="*/ 56 h 536"/>
                <a:gd name="T16" fmla="*/ 406 w 534"/>
                <a:gd name="T17" fmla="*/ 41 h 536"/>
                <a:gd name="T18" fmla="*/ 386 w 534"/>
                <a:gd name="T19" fmla="*/ 32 h 536"/>
                <a:gd name="T20" fmla="*/ 361 w 534"/>
                <a:gd name="T21" fmla="*/ 19 h 536"/>
                <a:gd name="T22" fmla="*/ 349 w 534"/>
                <a:gd name="T23" fmla="*/ 15 h 536"/>
                <a:gd name="T24" fmla="*/ 335 w 534"/>
                <a:gd name="T25" fmla="*/ 9 h 536"/>
                <a:gd name="T26" fmla="*/ 301 w 534"/>
                <a:gd name="T27" fmla="*/ 5 h 536"/>
                <a:gd name="T28" fmla="*/ 277 w 534"/>
                <a:gd name="T29" fmla="*/ 3 h 536"/>
                <a:gd name="T30" fmla="*/ 322 w 534"/>
                <a:gd name="T31" fmla="*/ 6 h 536"/>
                <a:gd name="T32" fmla="*/ 294 w 534"/>
                <a:gd name="T33" fmla="*/ 0 h 536"/>
                <a:gd name="T34" fmla="*/ 251 w 534"/>
                <a:gd name="T35" fmla="*/ 0 h 536"/>
                <a:gd name="T36" fmla="*/ 223 w 534"/>
                <a:gd name="T37" fmla="*/ 3 h 536"/>
                <a:gd name="T38" fmla="*/ 153 w 534"/>
                <a:gd name="T39" fmla="*/ 26 h 536"/>
                <a:gd name="T40" fmla="*/ 141 w 534"/>
                <a:gd name="T41" fmla="*/ 32 h 536"/>
                <a:gd name="T42" fmla="*/ 109 w 534"/>
                <a:gd name="T43" fmla="*/ 52 h 536"/>
                <a:gd name="T44" fmla="*/ 89 w 534"/>
                <a:gd name="T45" fmla="*/ 65 h 536"/>
                <a:gd name="T46" fmla="*/ 77 w 534"/>
                <a:gd name="T47" fmla="*/ 77 h 536"/>
                <a:gd name="T48" fmla="*/ 70 w 534"/>
                <a:gd name="T49" fmla="*/ 90 h 536"/>
                <a:gd name="T50" fmla="*/ 57 w 534"/>
                <a:gd name="T51" fmla="*/ 106 h 536"/>
                <a:gd name="T52" fmla="*/ 44 w 534"/>
                <a:gd name="T53" fmla="*/ 125 h 536"/>
                <a:gd name="T54" fmla="*/ 20 w 534"/>
                <a:gd name="T55" fmla="*/ 170 h 536"/>
                <a:gd name="T56" fmla="*/ 13 w 534"/>
                <a:gd name="T57" fmla="*/ 188 h 536"/>
                <a:gd name="T58" fmla="*/ 8 w 534"/>
                <a:gd name="T59" fmla="*/ 202 h 536"/>
                <a:gd name="T60" fmla="*/ 3 w 534"/>
                <a:gd name="T61" fmla="*/ 220 h 536"/>
                <a:gd name="T62" fmla="*/ 4 w 534"/>
                <a:gd name="T63" fmla="*/ 236 h 536"/>
                <a:gd name="T64" fmla="*/ 2 w 534"/>
                <a:gd name="T65" fmla="*/ 254 h 536"/>
                <a:gd name="T66" fmla="*/ 1 w 534"/>
                <a:gd name="T67" fmla="*/ 271 h 536"/>
                <a:gd name="T68" fmla="*/ 2 w 534"/>
                <a:gd name="T69" fmla="*/ 288 h 536"/>
                <a:gd name="T70" fmla="*/ 6 w 534"/>
                <a:gd name="T71" fmla="*/ 324 h 536"/>
                <a:gd name="T72" fmla="*/ 12 w 534"/>
                <a:gd name="T73" fmla="*/ 348 h 536"/>
                <a:gd name="T74" fmla="*/ 28 w 534"/>
                <a:gd name="T75" fmla="*/ 387 h 536"/>
                <a:gd name="T76" fmla="*/ 48 w 534"/>
                <a:gd name="T77" fmla="*/ 423 h 536"/>
                <a:gd name="T78" fmla="*/ 90 w 534"/>
                <a:gd name="T79" fmla="*/ 468 h 536"/>
                <a:gd name="T80" fmla="*/ 119 w 534"/>
                <a:gd name="T81" fmla="*/ 492 h 536"/>
                <a:gd name="T82" fmla="*/ 154 w 534"/>
                <a:gd name="T83" fmla="*/ 510 h 536"/>
                <a:gd name="T84" fmla="*/ 197 w 534"/>
                <a:gd name="T85" fmla="*/ 526 h 536"/>
                <a:gd name="T86" fmla="*/ 227 w 534"/>
                <a:gd name="T87" fmla="*/ 534 h 536"/>
                <a:gd name="T88" fmla="*/ 238 w 534"/>
                <a:gd name="T89" fmla="*/ 534 h 536"/>
                <a:gd name="T90" fmla="*/ 272 w 534"/>
                <a:gd name="T91" fmla="*/ 536 h 536"/>
                <a:gd name="T92" fmla="*/ 336 w 534"/>
                <a:gd name="T93" fmla="*/ 529 h 536"/>
                <a:gd name="T94" fmla="*/ 362 w 534"/>
                <a:gd name="T95" fmla="*/ 519 h 536"/>
                <a:gd name="T96" fmla="*/ 462 w 534"/>
                <a:gd name="T97" fmla="*/ 454 h 536"/>
                <a:gd name="T98" fmla="*/ 491 w 534"/>
                <a:gd name="T99" fmla="*/ 418 h 536"/>
                <a:gd name="T100" fmla="*/ 515 w 534"/>
                <a:gd name="T101" fmla="*/ 372 h 536"/>
                <a:gd name="T102" fmla="*/ 524 w 534"/>
                <a:gd name="T103" fmla="*/ 347 h 536"/>
                <a:gd name="T104" fmla="*/ 531 w 534"/>
                <a:gd name="T105" fmla="*/ 319 h 536"/>
                <a:gd name="T106" fmla="*/ 531 w 534"/>
                <a:gd name="T107" fmla="*/ 268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34" h="536">
                  <a:moveTo>
                    <a:pt x="531" y="268"/>
                  </a:moveTo>
                  <a:cubicBezTo>
                    <a:pt x="530" y="268"/>
                    <a:pt x="530" y="269"/>
                    <a:pt x="530" y="269"/>
                  </a:cubicBezTo>
                  <a:cubicBezTo>
                    <a:pt x="530" y="269"/>
                    <a:pt x="530" y="268"/>
                    <a:pt x="530" y="268"/>
                  </a:cubicBezTo>
                  <a:cubicBezTo>
                    <a:pt x="530" y="241"/>
                    <a:pt x="526" y="215"/>
                    <a:pt x="518" y="190"/>
                  </a:cubicBezTo>
                  <a:cubicBezTo>
                    <a:pt x="518" y="190"/>
                    <a:pt x="518" y="190"/>
                    <a:pt x="518" y="190"/>
                  </a:cubicBezTo>
                  <a:cubicBezTo>
                    <a:pt x="517" y="188"/>
                    <a:pt x="517" y="186"/>
                    <a:pt x="516" y="184"/>
                  </a:cubicBezTo>
                  <a:cubicBezTo>
                    <a:pt x="516" y="182"/>
                    <a:pt x="515" y="179"/>
                    <a:pt x="515" y="177"/>
                  </a:cubicBezTo>
                  <a:cubicBezTo>
                    <a:pt x="514" y="175"/>
                    <a:pt x="513" y="173"/>
                    <a:pt x="513" y="171"/>
                  </a:cubicBezTo>
                  <a:cubicBezTo>
                    <a:pt x="512" y="169"/>
                    <a:pt x="512" y="168"/>
                    <a:pt x="511" y="166"/>
                  </a:cubicBezTo>
                  <a:cubicBezTo>
                    <a:pt x="511" y="165"/>
                    <a:pt x="510" y="163"/>
                    <a:pt x="510" y="163"/>
                  </a:cubicBezTo>
                  <a:cubicBezTo>
                    <a:pt x="509" y="161"/>
                    <a:pt x="509" y="159"/>
                    <a:pt x="508" y="157"/>
                  </a:cubicBezTo>
                  <a:cubicBezTo>
                    <a:pt x="507" y="155"/>
                    <a:pt x="506" y="154"/>
                    <a:pt x="505" y="152"/>
                  </a:cubicBezTo>
                  <a:cubicBezTo>
                    <a:pt x="504" y="150"/>
                    <a:pt x="503" y="148"/>
                    <a:pt x="502" y="146"/>
                  </a:cubicBezTo>
                  <a:cubicBezTo>
                    <a:pt x="501" y="145"/>
                    <a:pt x="501" y="144"/>
                    <a:pt x="500" y="143"/>
                  </a:cubicBezTo>
                  <a:cubicBezTo>
                    <a:pt x="500" y="142"/>
                    <a:pt x="499" y="141"/>
                    <a:pt x="499" y="140"/>
                  </a:cubicBezTo>
                  <a:cubicBezTo>
                    <a:pt x="492" y="127"/>
                    <a:pt x="496" y="133"/>
                    <a:pt x="493" y="127"/>
                  </a:cubicBezTo>
                  <a:cubicBezTo>
                    <a:pt x="488" y="119"/>
                    <a:pt x="493" y="129"/>
                    <a:pt x="491" y="126"/>
                  </a:cubicBezTo>
                  <a:cubicBezTo>
                    <a:pt x="489" y="121"/>
                    <a:pt x="489" y="121"/>
                    <a:pt x="489" y="121"/>
                  </a:cubicBezTo>
                  <a:cubicBezTo>
                    <a:pt x="488" y="119"/>
                    <a:pt x="487" y="118"/>
                    <a:pt x="486" y="116"/>
                  </a:cubicBezTo>
                  <a:cubicBezTo>
                    <a:pt x="490" y="121"/>
                    <a:pt x="488" y="118"/>
                    <a:pt x="488" y="117"/>
                  </a:cubicBezTo>
                  <a:cubicBezTo>
                    <a:pt x="486" y="115"/>
                    <a:pt x="485" y="113"/>
                    <a:pt x="483" y="111"/>
                  </a:cubicBezTo>
                  <a:cubicBezTo>
                    <a:pt x="483" y="109"/>
                    <a:pt x="482" y="108"/>
                    <a:pt x="481" y="107"/>
                  </a:cubicBezTo>
                  <a:cubicBezTo>
                    <a:pt x="480" y="106"/>
                    <a:pt x="479" y="105"/>
                    <a:pt x="479" y="104"/>
                  </a:cubicBezTo>
                  <a:cubicBezTo>
                    <a:pt x="477" y="102"/>
                    <a:pt x="476" y="100"/>
                    <a:pt x="474" y="98"/>
                  </a:cubicBezTo>
                  <a:cubicBezTo>
                    <a:pt x="473" y="97"/>
                    <a:pt x="472" y="96"/>
                    <a:pt x="471" y="96"/>
                  </a:cubicBezTo>
                  <a:cubicBezTo>
                    <a:pt x="469" y="93"/>
                    <a:pt x="468" y="91"/>
                    <a:pt x="467" y="90"/>
                  </a:cubicBezTo>
                  <a:cubicBezTo>
                    <a:pt x="465" y="88"/>
                    <a:pt x="465" y="87"/>
                    <a:pt x="464" y="86"/>
                  </a:cubicBezTo>
                  <a:cubicBezTo>
                    <a:pt x="463" y="84"/>
                    <a:pt x="462" y="83"/>
                    <a:pt x="460" y="81"/>
                  </a:cubicBezTo>
                  <a:cubicBezTo>
                    <a:pt x="461" y="83"/>
                    <a:pt x="463" y="86"/>
                    <a:pt x="463" y="86"/>
                  </a:cubicBezTo>
                  <a:cubicBezTo>
                    <a:pt x="460" y="82"/>
                    <a:pt x="461" y="84"/>
                    <a:pt x="463" y="86"/>
                  </a:cubicBezTo>
                  <a:cubicBezTo>
                    <a:pt x="462" y="85"/>
                    <a:pt x="461" y="84"/>
                    <a:pt x="460" y="83"/>
                  </a:cubicBezTo>
                  <a:cubicBezTo>
                    <a:pt x="459" y="82"/>
                    <a:pt x="457" y="80"/>
                    <a:pt x="456" y="79"/>
                  </a:cubicBezTo>
                  <a:cubicBezTo>
                    <a:pt x="455" y="77"/>
                    <a:pt x="453" y="76"/>
                    <a:pt x="451" y="74"/>
                  </a:cubicBezTo>
                  <a:cubicBezTo>
                    <a:pt x="450" y="72"/>
                    <a:pt x="448" y="70"/>
                    <a:pt x="446" y="69"/>
                  </a:cubicBezTo>
                  <a:cubicBezTo>
                    <a:pt x="445" y="67"/>
                    <a:pt x="443" y="66"/>
                    <a:pt x="442" y="64"/>
                  </a:cubicBezTo>
                  <a:cubicBezTo>
                    <a:pt x="441" y="63"/>
                    <a:pt x="440" y="63"/>
                    <a:pt x="439" y="62"/>
                  </a:cubicBezTo>
                  <a:cubicBezTo>
                    <a:pt x="439" y="61"/>
                    <a:pt x="438" y="61"/>
                    <a:pt x="437" y="60"/>
                  </a:cubicBezTo>
                  <a:cubicBezTo>
                    <a:pt x="435" y="58"/>
                    <a:pt x="433" y="57"/>
                    <a:pt x="432" y="57"/>
                  </a:cubicBezTo>
                  <a:cubicBezTo>
                    <a:pt x="432" y="57"/>
                    <a:pt x="432" y="57"/>
                    <a:pt x="432" y="57"/>
                  </a:cubicBezTo>
                  <a:cubicBezTo>
                    <a:pt x="430" y="56"/>
                    <a:pt x="432" y="59"/>
                    <a:pt x="427" y="56"/>
                  </a:cubicBezTo>
                  <a:cubicBezTo>
                    <a:pt x="424" y="54"/>
                    <a:pt x="424" y="54"/>
                    <a:pt x="424" y="54"/>
                  </a:cubicBezTo>
                  <a:cubicBezTo>
                    <a:pt x="420" y="51"/>
                    <a:pt x="420" y="51"/>
                    <a:pt x="420" y="51"/>
                  </a:cubicBezTo>
                  <a:cubicBezTo>
                    <a:pt x="417" y="49"/>
                    <a:pt x="419" y="49"/>
                    <a:pt x="419" y="49"/>
                  </a:cubicBezTo>
                  <a:cubicBezTo>
                    <a:pt x="417" y="48"/>
                    <a:pt x="415" y="47"/>
                    <a:pt x="413" y="46"/>
                  </a:cubicBezTo>
                  <a:cubicBezTo>
                    <a:pt x="410" y="44"/>
                    <a:pt x="408" y="43"/>
                    <a:pt x="406" y="41"/>
                  </a:cubicBezTo>
                  <a:cubicBezTo>
                    <a:pt x="401" y="38"/>
                    <a:pt x="396" y="35"/>
                    <a:pt x="391" y="33"/>
                  </a:cubicBezTo>
                  <a:cubicBezTo>
                    <a:pt x="393" y="34"/>
                    <a:pt x="394" y="35"/>
                    <a:pt x="396" y="37"/>
                  </a:cubicBezTo>
                  <a:cubicBezTo>
                    <a:pt x="400" y="41"/>
                    <a:pt x="400" y="41"/>
                    <a:pt x="400" y="41"/>
                  </a:cubicBezTo>
                  <a:cubicBezTo>
                    <a:pt x="398" y="40"/>
                    <a:pt x="396" y="38"/>
                    <a:pt x="393" y="37"/>
                  </a:cubicBezTo>
                  <a:cubicBezTo>
                    <a:pt x="391" y="35"/>
                    <a:pt x="389" y="34"/>
                    <a:pt x="386" y="32"/>
                  </a:cubicBezTo>
                  <a:cubicBezTo>
                    <a:pt x="384" y="31"/>
                    <a:pt x="382" y="30"/>
                    <a:pt x="380" y="29"/>
                  </a:cubicBezTo>
                  <a:cubicBezTo>
                    <a:pt x="378" y="28"/>
                    <a:pt x="377" y="28"/>
                    <a:pt x="376" y="28"/>
                  </a:cubicBezTo>
                  <a:cubicBezTo>
                    <a:pt x="375" y="27"/>
                    <a:pt x="373" y="26"/>
                    <a:pt x="372" y="25"/>
                  </a:cubicBezTo>
                  <a:cubicBezTo>
                    <a:pt x="368" y="22"/>
                    <a:pt x="365" y="21"/>
                    <a:pt x="363" y="20"/>
                  </a:cubicBezTo>
                  <a:cubicBezTo>
                    <a:pt x="362" y="20"/>
                    <a:pt x="361" y="20"/>
                    <a:pt x="361" y="19"/>
                  </a:cubicBezTo>
                  <a:cubicBezTo>
                    <a:pt x="360" y="19"/>
                    <a:pt x="359" y="19"/>
                    <a:pt x="359" y="19"/>
                  </a:cubicBezTo>
                  <a:cubicBezTo>
                    <a:pt x="357" y="19"/>
                    <a:pt x="357" y="19"/>
                    <a:pt x="353" y="18"/>
                  </a:cubicBezTo>
                  <a:cubicBezTo>
                    <a:pt x="349" y="16"/>
                    <a:pt x="349" y="16"/>
                    <a:pt x="349" y="16"/>
                  </a:cubicBezTo>
                  <a:cubicBezTo>
                    <a:pt x="348" y="15"/>
                    <a:pt x="346" y="15"/>
                    <a:pt x="345" y="14"/>
                  </a:cubicBezTo>
                  <a:cubicBezTo>
                    <a:pt x="346" y="14"/>
                    <a:pt x="348" y="15"/>
                    <a:pt x="349" y="15"/>
                  </a:cubicBezTo>
                  <a:cubicBezTo>
                    <a:pt x="354" y="17"/>
                    <a:pt x="354" y="17"/>
                    <a:pt x="354" y="17"/>
                  </a:cubicBezTo>
                  <a:cubicBezTo>
                    <a:pt x="351" y="16"/>
                    <a:pt x="350" y="15"/>
                    <a:pt x="348" y="14"/>
                  </a:cubicBezTo>
                  <a:cubicBezTo>
                    <a:pt x="346" y="14"/>
                    <a:pt x="345" y="13"/>
                    <a:pt x="344" y="13"/>
                  </a:cubicBezTo>
                  <a:cubicBezTo>
                    <a:pt x="341" y="12"/>
                    <a:pt x="338" y="11"/>
                    <a:pt x="335" y="9"/>
                  </a:cubicBezTo>
                  <a:cubicBezTo>
                    <a:pt x="335" y="9"/>
                    <a:pt x="335" y="9"/>
                    <a:pt x="335" y="9"/>
                  </a:cubicBezTo>
                  <a:cubicBezTo>
                    <a:pt x="335" y="10"/>
                    <a:pt x="336" y="10"/>
                    <a:pt x="336" y="10"/>
                  </a:cubicBezTo>
                  <a:cubicBezTo>
                    <a:pt x="334" y="9"/>
                    <a:pt x="334" y="9"/>
                    <a:pt x="334" y="9"/>
                  </a:cubicBezTo>
                  <a:cubicBezTo>
                    <a:pt x="333" y="10"/>
                    <a:pt x="328" y="9"/>
                    <a:pt x="322" y="8"/>
                  </a:cubicBezTo>
                  <a:cubicBezTo>
                    <a:pt x="318" y="7"/>
                    <a:pt x="314" y="6"/>
                    <a:pt x="309" y="6"/>
                  </a:cubicBezTo>
                  <a:cubicBezTo>
                    <a:pt x="307" y="5"/>
                    <a:pt x="304" y="5"/>
                    <a:pt x="301" y="5"/>
                  </a:cubicBezTo>
                  <a:cubicBezTo>
                    <a:pt x="300" y="4"/>
                    <a:pt x="298" y="4"/>
                    <a:pt x="297" y="4"/>
                  </a:cubicBezTo>
                  <a:cubicBezTo>
                    <a:pt x="295" y="3"/>
                    <a:pt x="294" y="3"/>
                    <a:pt x="292" y="3"/>
                  </a:cubicBezTo>
                  <a:cubicBezTo>
                    <a:pt x="288" y="4"/>
                    <a:pt x="288" y="4"/>
                    <a:pt x="288" y="4"/>
                  </a:cubicBezTo>
                  <a:cubicBezTo>
                    <a:pt x="286" y="4"/>
                    <a:pt x="285" y="3"/>
                    <a:pt x="283" y="3"/>
                  </a:cubicBezTo>
                  <a:cubicBezTo>
                    <a:pt x="277" y="3"/>
                    <a:pt x="277" y="3"/>
                    <a:pt x="277" y="3"/>
                  </a:cubicBezTo>
                  <a:cubicBezTo>
                    <a:pt x="277" y="2"/>
                    <a:pt x="277" y="2"/>
                    <a:pt x="277" y="2"/>
                  </a:cubicBezTo>
                  <a:cubicBezTo>
                    <a:pt x="283" y="2"/>
                    <a:pt x="290" y="2"/>
                    <a:pt x="298" y="3"/>
                  </a:cubicBezTo>
                  <a:cubicBezTo>
                    <a:pt x="302" y="3"/>
                    <a:pt x="307" y="4"/>
                    <a:pt x="311" y="4"/>
                  </a:cubicBezTo>
                  <a:cubicBezTo>
                    <a:pt x="315" y="5"/>
                    <a:pt x="318" y="6"/>
                    <a:pt x="322" y="6"/>
                  </a:cubicBezTo>
                  <a:cubicBezTo>
                    <a:pt x="322" y="6"/>
                    <a:pt x="322" y="6"/>
                    <a:pt x="322" y="6"/>
                  </a:cubicBezTo>
                  <a:cubicBezTo>
                    <a:pt x="318" y="5"/>
                    <a:pt x="314" y="4"/>
                    <a:pt x="310" y="4"/>
                  </a:cubicBezTo>
                  <a:cubicBezTo>
                    <a:pt x="306" y="3"/>
                    <a:pt x="302" y="3"/>
                    <a:pt x="299" y="3"/>
                  </a:cubicBezTo>
                  <a:cubicBezTo>
                    <a:pt x="299" y="3"/>
                    <a:pt x="298" y="2"/>
                    <a:pt x="297" y="2"/>
                  </a:cubicBezTo>
                  <a:cubicBezTo>
                    <a:pt x="296" y="2"/>
                    <a:pt x="295" y="2"/>
                    <a:pt x="294" y="1"/>
                  </a:cubicBezTo>
                  <a:cubicBezTo>
                    <a:pt x="293" y="1"/>
                    <a:pt x="293" y="1"/>
                    <a:pt x="294" y="0"/>
                  </a:cubicBezTo>
                  <a:cubicBezTo>
                    <a:pt x="290" y="1"/>
                    <a:pt x="290" y="1"/>
                    <a:pt x="290" y="1"/>
                  </a:cubicBezTo>
                  <a:cubicBezTo>
                    <a:pt x="283" y="0"/>
                    <a:pt x="278" y="0"/>
                    <a:pt x="274" y="0"/>
                  </a:cubicBezTo>
                  <a:cubicBezTo>
                    <a:pt x="269" y="0"/>
                    <a:pt x="266" y="0"/>
                    <a:pt x="262" y="0"/>
                  </a:cubicBezTo>
                  <a:cubicBezTo>
                    <a:pt x="261" y="0"/>
                    <a:pt x="259" y="0"/>
                    <a:pt x="257" y="0"/>
                  </a:cubicBezTo>
                  <a:cubicBezTo>
                    <a:pt x="255" y="0"/>
                    <a:pt x="253" y="0"/>
                    <a:pt x="251" y="0"/>
                  </a:cubicBezTo>
                  <a:cubicBezTo>
                    <a:pt x="248" y="1"/>
                    <a:pt x="246" y="1"/>
                    <a:pt x="243" y="1"/>
                  </a:cubicBezTo>
                  <a:cubicBezTo>
                    <a:pt x="240" y="1"/>
                    <a:pt x="237" y="1"/>
                    <a:pt x="234" y="2"/>
                  </a:cubicBezTo>
                  <a:cubicBezTo>
                    <a:pt x="236" y="2"/>
                    <a:pt x="236" y="2"/>
                    <a:pt x="236" y="2"/>
                  </a:cubicBezTo>
                  <a:cubicBezTo>
                    <a:pt x="233" y="2"/>
                    <a:pt x="231" y="3"/>
                    <a:pt x="228" y="3"/>
                  </a:cubicBezTo>
                  <a:cubicBezTo>
                    <a:pt x="226" y="3"/>
                    <a:pt x="224" y="4"/>
                    <a:pt x="223" y="3"/>
                  </a:cubicBezTo>
                  <a:cubicBezTo>
                    <a:pt x="206" y="6"/>
                    <a:pt x="189" y="11"/>
                    <a:pt x="178" y="13"/>
                  </a:cubicBezTo>
                  <a:cubicBezTo>
                    <a:pt x="177" y="14"/>
                    <a:pt x="177" y="15"/>
                    <a:pt x="176" y="15"/>
                  </a:cubicBezTo>
                  <a:cubicBezTo>
                    <a:pt x="173" y="16"/>
                    <a:pt x="167" y="17"/>
                    <a:pt x="166" y="19"/>
                  </a:cubicBezTo>
                  <a:cubicBezTo>
                    <a:pt x="164" y="20"/>
                    <a:pt x="161" y="21"/>
                    <a:pt x="159" y="23"/>
                  </a:cubicBezTo>
                  <a:cubicBezTo>
                    <a:pt x="157" y="24"/>
                    <a:pt x="155" y="25"/>
                    <a:pt x="153" y="26"/>
                  </a:cubicBezTo>
                  <a:cubicBezTo>
                    <a:pt x="151" y="27"/>
                    <a:pt x="149" y="28"/>
                    <a:pt x="147" y="29"/>
                  </a:cubicBezTo>
                  <a:cubicBezTo>
                    <a:pt x="147" y="29"/>
                    <a:pt x="147" y="29"/>
                    <a:pt x="147" y="29"/>
                  </a:cubicBezTo>
                  <a:cubicBezTo>
                    <a:pt x="146" y="29"/>
                    <a:pt x="146" y="29"/>
                    <a:pt x="146" y="29"/>
                  </a:cubicBezTo>
                  <a:cubicBezTo>
                    <a:pt x="146" y="29"/>
                    <a:pt x="146" y="29"/>
                    <a:pt x="146" y="29"/>
                  </a:cubicBezTo>
                  <a:cubicBezTo>
                    <a:pt x="141" y="31"/>
                    <a:pt x="141" y="32"/>
                    <a:pt x="141" y="32"/>
                  </a:cubicBezTo>
                  <a:cubicBezTo>
                    <a:pt x="141" y="32"/>
                    <a:pt x="140" y="33"/>
                    <a:pt x="135" y="35"/>
                  </a:cubicBezTo>
                  <a:cubicBezTo>
                    <a:pt x="133" y="36"/>
                    <a:pt x="132" y="37"/>
                    <a:pt x="131" y="38"/>
                  </a:cubicBezTo>
                  <a:cubicBezTo>
                    <a:pt x="130" y="39"/>
                    <a:pt x="129" y="41"/>
                    <a:pt x="126" y="42"/>
                  </a:cubicBezTo>
                  <a:cubicBezTo>
                    <a:pt x="120" y="44"/>
                    <a:pt x="120" y="44"/>
                    <a:pt x="120" y="44"/>
                  </a:cubicBezTo>
                  <a:cubicBezTo>
                    <a:pt x="115" y="47"/>
                    <a:pt x="112" y="49"/>
                    <a:pt x="109" y="52"/>
                  </a:cubicBezTo>
                  <a:cubicBezTo>
                    <a:pt x="108" y="53"/>
                    <a:pt x="106" y="55"/>
                    <a:pt x="104" y="56"/>
                  </a:cubicBezTo>
                  <a:cubicBezTo>
                    <a:pt x="103" y="57"/>
                    <a:pt x="102" y="58"/>
                    <a:pt x="101" y="59"/>
                  </a:cubicBezTo>
                  <a:cubicBezTo>
                    <a:pt x="100" y="60"/>
                    <a:pt x="99" y="60"/>
                    <a:pt x="99" y="61"/>
                  </a:cubicBezTo>
                  <a:cubicBezTo>
                    <a:pt x="98" y="61"/>
                    <a:pt x="97" y="62"/>
                    <a:pt x="96" y="63"/>
                  </a:cubicBezTo>
                  <a:cubicBezTo>
                    <a:pt x="90" y="67"/>
                    <a:pt x="86" y="69"/>
                    <a:pt x="89" y="65"/>
                  </a:cubicBezTo>
                  <a:cubicBezTo>
                    <a:pt x="87" y="68"/>
                    <a:pt x="87" y="68"/>
                    <a:pt x="86" y="69"/>
                  </a:cubicBezTo>
                  <a:cubicBezTo>
                    <a:pt x="85" y="70"/>
                    <a:pt x="84" y="71"/>
                    <a:pt x="81" y="75"/>
                  </a:cubicBezTo>
                  <a:cubicBezTo>
                    <a:pt x="80" y="75"/>
                    <a:pt x="80" y="74"/>
                    <a:pt x="81" y="73"/>
                  </a:cubicBezTo>
                  <a:cubicBezTo>
                    <a:pt x="80" y="74"/>
                    <a:pt x="79" y="75"/>
                    <a:pt x="78" y="76"/>
                  </a:cubicBezTo>
                  <a:cubicBezTo>
                    <a:pt x="77" y="76"/>
                    <a:pt x="77" y="77"/>
                    <a:pt x="77" y="77"/>
                  </a:cubicBezTo>
                  <a:cubicBezTo>
                    <a:pt x="76" y="78"/>
                    <a:pt x="76" y="79"/>
                    <a:pt x="73" y="81"/>
                  </a:cubicBezTo>
                  <a:cubicBezTo>
                    <a:pt x="73" y="83"/>
                    <a:pt x="73" y="86"/>
                    <a:pt x="72" y="88"/>
                  </a:cubicBezTo>
                  <a:cubicBezTo>
                    <a:pt x="74" y="86"/>
                    <a:pt x="74" y="86"/>
                    <a:pt x="74" y="86"/>
                  </a:cubicBezTo>
                  <a:cubicBezTo>
                    <a:pt x="73" y="87"/>
                    <a:pt x="72" y="88"/>
                    <a:pt x="72" y="88"/>
                  </a:cubicBezTo>
                  <a:cubicBezTo>
                    <a:pt x="71" y="89"/>
                    <a:pt x="71" y="90"/>
                    <a:pt x="70" y="90"/>
                  </a:cubicBezTo>
                  <a:cubicBezTo>
                    <a:pt x="69" y="92"/>
                    <a:pt x="68" y="93"/>
                    <a:pt x="67" y="95"/>
                  </a:cubicBezTo>
                  <a:cubicBezTo>
                    <a:pt x="66" y="96"/>
                    <a:pt x="65" y="97"/>
                    <a:pt x="63" y="99"/>
                  </a:cubicBezTo>
                  <a:cubicBezTo>
                    <a:pt x="62" y="100"/>
                    <a:pt x="61" y="102"/>
                    <a:pt x="60" y="103"/>
                  </a:cubicBezTo>
                  <a:cubicBezTo>
                    <a:pt x="59" y="103"/>
                    <a:pt x="59" y="103"/>
                    <a:pt x="59" y="103"/>
                  </a:cubicBezTo>
                  <a:cubicBezTo>
                    <a:pt x="57" y="106"/>
                    <a:pt x="57" y="106"/>
                    <a:pt x="57" y="106"/>
                  </a:cubicBezTo>
                  <a:cubicBezTo>
                    <a:pt x="56" y="107"/>
                    <a:pt x="55" y="108"/>
                    <a:pt x="54" y="109"/>
                  </a:cubicBezTo>
                  <a:cubicBezTo>
                    <a:pt x="53" y="109"/>
                    <a:pt x="53" y="109"/>
                    <a:pt x="53" y="109"/>
                  </a:cubicBezTo>
                  <a:cubicBezTo>
                    <a:pt x="51" y="113"/>
                    <a:pt x="49" y="116"/>
                    <a:pt x="47" y="119"/>
                  </a:cubicBezTo>
                  <a:cubicBezTo>
                    <a:pt x="48" y="118"/>
                    <a:pt x="48" y="118"/>
                    <a:pt x="48" y="118"/>
                  </a:cubicBezTo>
                  <a:cubicBezTo>
                    <a:pt x="47" y="119"/>
                    <a:pt x="46" y="122"/>
                    <a:pt x="44" y="125"/>
                  </a:cubicBezTo>
                  <a:cubicBezTo>
                    <a:pt x="43" y="126"/>
                    <a:pt x="42" y="128"/>
                    <a:pt x="41" y="129"/>
                  </a:cubicBezTo>
                  <a:cubicBezTo>
                    <a:pt x="40" y="130"/>
                    <a:pt x="39" y="132"/>
                    <a:pt x="39" y="133"/>
                  </a:cubicBezTo>
                  <a:cubicBezTo>
                    <a:pt x="38" y="132"/>
                    <a:pt x="38" y="132"/>
                    <a:pt x="38" y="132"/>
                  </a:cubicBezTo>
                  <a:cubicBezTo>
                    <a:pt x="30" y="145"/>
                    <a:pt x="26" y="156"/>
                    <a:pt x="20" y="173"/>
                  </a:cubicBezTo>
                  <a:cubicBezTo>
                    <a:pt x="20" y="170"/>
                    <a:pt x="20" y="170"/>
                    <a:pt x="20" y="170"/>
                  </a:cubicBezTo>
                  <a:cubicBezTo>
                    <a:pt x="18" y="173"/>
                    <a:pt x="18" y="173"/>
                    <a:pt x="19" y="174"/>
                  </a:cubicBezTo>
                  <a:cubicBezTo>
                    <a:pt x="19" y="175"/>
                    <a:pt x="19" y="175"/>
                    <a:pt x="17" y="179"/>
                  </a:cubicBezTo>
                  <a:cubicBezTo>
                    <a:pt x="16" y="179"/>
                    <a:pt x="16" y="179"/>
                    <a:pt x="16" y="179"/>
                  </a:cubicBezTo>
                  <a:cubicBezTo>
                    <a:pt x="16" y="182"/>
                    <a:pt x="15" y="184"/>
                    <a:pt x="14" y="185"/>
                  </a:cubicBezTo>
                  <a:cubicBezTo>
                    <a:pt x="14" y="186"/>
                    <a:pt x="14" y="187"/>
                    <a:pt x="13" y="188"/>
                  </a:cubicBezTo>
                  <a:cubicBezTo>
                    <a:pt x="13" y="188"/>
                    <a:pt x="12" y="189"/>
                    <a:pt x="12" y="190"/>
                  </a:cubicBezTo>
                  <a:cubicBezTo>
                    <a:pt x="14" y="189"/>
                    <a:pt x="14" y="189"/>
                    <a:pt x="14" y="189"/>
                  </a:cubicBezTo>
                  <a:cubicBezTo>
                    <a:pt x="11" y="196"/>
                    <a:pt x="11" y="196"/>
                    <a:pt x="11" y="196"/>
                  </a:cubicBezTo>
                  <a:cubicBezTo>
                    <a:pt x="10" y="198"/>
                    <a:pt x="10" y="200"/>
                    <a:pt x="9" y="201"/>
                  </a:cubicBezTo>
                  <a:cubicBezTo>
                    <a:pt x="9" y="201"/>
                    <a:pt x="9" y="202"/>
                    <a:pt x="8" y="202"/>
                  </a:cubicBezTo>
                  <a:cubicBezTo>
                    <a:pt x="8" y="202"/>
                    <a:pt x="8" y="200"/>
                    <a:pt x="8" y="200"/>
                  </a:cubicBezTo>
                  <a:cubicBezTo>
                    <a:pt x="7" y="202"/>
                    <a:pt x="7" y="204"/>
                    <a:pt x="7" y="206"/>
                  </a:cubicBezTo>
                  <a:cubicBezTo>
                    <a:pt x="6" y="207"/>
                    <a:pt x="6" y="207"/>
                    <a:pt x="6" y="207"/>
                  </a:cubicBezTo>
                  <a:cubicBezTo>
                    <a:pt x="6" y="212"/>
                    <a:pt x="4" y="211"/>
                    <a:pt x="4" y="219"/>
                  </a:cubicBezTo>
                  <a:cubicBezTo>
                    <a:pt x="3" y="220"/>
                    <a:pt x="3" y="218"/>
                    <a:pt x="3" y="220"/>
                  </a:cubicBezTo>
                  <a:cubicBezTo>
                    <a:pt x="2" y="227"/>
                    <a:pt x="2" y="227"/>
                    <a:pt x="2" y="227"/>
                  </a:cubicBezTo>
                  <a:cubicBezTo>
                    <a:pt x="2" y="233"/>
                    <a:pt x="2" y="233"/>
                    <a:pt x="2" y="233"/>
                  </a:cubicBezTo>
                  <a:cubicBezTo>
                    <a:pt x="3" y="231"/>
                    <a:pt x="3" y="228"/>
                    <a:pt x="3" y="225"/>
                  </a:cubicBezTo>
                  <a:cubicBezTo>
                    <a:pt x="4" y="227"/>
                    <a:pt x="4" y="227"/>
                    <a:pt x="4" y="227"/>
                  </a:cubicBezTo>
                  <a:cubicBezTo>
                    <a:pt x="4" y="231"/>
                    <a:pt x="4" y="233"/>
                    <a:pt x="4" y="236"/>
                  </a:cubicBezTo>
                  <a:cubicBezTo>
                    <a:pt x="3" y="238"/>
                    <a:pt x="3" y="240"/>
                    <a:pt x="3" y="243"/>
                  </a:cubicBezTo>
                  <a:cubicBezTo>
                    <a:pt x="3" y="242"/>
                    <a:pt x="2" y="240"/>
                    <a:pt x="2" y="239"/>
                  </a:cubicBezTo>
                  <a:cubicBezTo>
                    <a:pt x="2" y="244"/>
                    <a:pt x="2" y="246"/>
                    <a:pt x="2" y="248"/>
                  </a:cubicBezTo>
                  <a:cubicBezTo>
                    <a:pt x="1" y="250"/>
                    <a:pt x="1" y="252"/>
                    <a:pt x="1" y="254"/>
                  </a:cubicBezTo>
                  <a:cubicBezTo>
                    <a:pt x="1" y="253"/>
                    <a:pt x="2" y="250"/>
                    <a:pt x="2" y="254"/>
                  </a:cubicBezTo>
                  <a:cubicBezTo>
                    <a:pt x="2" y="257"/>
                    <a:pt x="1" y="255"/>
                    <a:pt x="1" y="258"/>
                  </a:cubicBezTo>
                  <a:cubicBezTo>
                    <a:pt x="1" y="258"/>
                    <a:pt x="2" y="260"/>
                    <a:pt x="2" y="263"/>
                  </a:cubicBezTo>
                  <a:cubicBezTo>
                    <a:pt x="2" y="264"/>
                    <a:pt x="2" y="265"/>
                    <a:pt x="2" y="267"/>
                  </a:cubicBezTo>
                  <a:cubicBezTo>
                    <a:pt x="2" y="268"/>
                    <a:pt x="2" y="270"/>
                    <a:pt x="2" y="272"/>
                  </a:cubicBezTo>
                  <a:cubicBezTo>
                    <a:pt x="2" y="271"/>
                    <a:pt x="1" y="271"/>
                    <a:pt x="1" y="271"/>
                  </a:cubicBezTo>
                  <a:cubicBezTo>
                    <a:pt x="2" y="272"/>
                    <a:pt x="2" y="273"/>
                    <a:pt x="2" y="276"/>
                  </a:cubicBezTo>
                  <a:cubicBezTo>
                    <a:pt x="0" y="274"/>
                    <a:pt x="0" y="274"/>
                    <a:pt x="0" y="274"/>
                  </a:cubicBezTo>
                  <a:cubicBezTo>
                    <a:pt x="2" y="280"/>
                    <a:pt x="2" y="280"/>
                    <a:pt x="2" y="280"/>
                  </a:cubicBezTo>
                  <a:cubicBezTo>
                    <a:pt x="2" y="281"/>
                    <a:pt x="2" y="283"/>
                    <a:pt x="2" y="285"/>
                  </a:cubicBezTo>
                  <a:cubicBezTo>
                    <a:pt x="2" y="287"/>
                    <a:pt x="2" y="288"/>
                    <a:pt x="2" y="288"/>
                  </a:cubicBezTo>
                  <a:cubicBezTo>
                    <a:pt x="2" y="286"/>
                    <a:pt x="2" y="286"/>
                    <a:pt x="2" y="286"/>
                  </a:cubicBezTo>
                  <a:cubicBezTo>
                    <a:pt x="2" y="295"/>
                    <a:pt x="3" y="303"/>
                    <a:pt x="4" y="312"/>
                  </a:cubicBezTo>
                  <a:cubicBezTo>
                    <a:pt x="3" y="313"/>
                    <a:pt x="3" y="313"/>
                    <a:pt x="3" y="313"/>
                  </a:cubicBezTo>
                  <a:cubicBezTo>
                    <a:pt x="4" y="314"/>
                    <a:pt x="5" y="317"/>
                    <a:pt x="5" y="320"/>
                  </a:cubicBezTo>
                  <a:cubicBezTo>
                    <a:pt x="5" y="322"/>
                    <a:pt x="6" y="323"/>
                    <a:pt x="6" y="324"/>
                  </a:cubicBezTo>
                  <a:cubicBezTo>
                    <a:pt x="6" y="325"/>
                    <a:pt x="7" y="326"/>
                    <a:pt x="7" y="326"/>
                  </a:cubicBezTo>
                  <a:cubicBezTo>
                    <a:pt x="7" y="327"/>
                    <a:pt x="7" y="329"/>
                    <a:pt x="8" y="331"/>
                  </a:cubicBezTo>
                  <a:cubicBezTo>
                    <a:pt x="8" y="333"/>
                    <a:pt x="9" y="335"/>
                    <a:pt x="9" y="337"/>
                  </a:cubicBezTo>
                  <a:cubicBezTo>
                    <a:pt x="11" y="340"/>
                    <a:pt x="11" y="343"/>
                    <a:pt x="10" y="342"/>
                  </a:cubicBezTo>
                  <a:cubicBezTo>
                    <a:pt x="10" y="344"/>
                    <a:pt x="11" y="346"/>
                    <a:pt x="12" y="348"/>
                  </a:cubicBezTo>
                  <a:cubicBezTo>
                    <a:pt x="12" y="350"/>
                    <a:pt x="13" y="352"/>
                    <a:pt x="14" y="353"/>
                  </a:cubicBezTo>
                  <a:cubicBezTo>
                    <a:pt x="15" y="357"/>
                    <a:pt x="16" y="360"/>
                    <a:pt x="18" y="363"/>
                  </a:cubicBezTo>
                  <a:cubicBezTo>
                    <a:pt x="19" y="367"/>
                    <a:pt x="21" y="370"/>
                    <a:pt x="22" y="374"/>
                  </a:cubicBezTo>
                  <a:cubicBezTo>
                    <a:pt x="23" y="376"/>
                    <a:pt x="24" y="378"/>
                    <a:pt x="25" y="380"/>
                  </a:cubicBezTo>
                  <a:cubicBezTo>
                    <a:pt x="26" y="382"/>
                    <a:pt x="27" y="384"/>
                    <a:pt x="28" y="387"/>
                  </a:cubicBezTo>
                  <a:cubicBezTo>
                    <a:pt x="29" y="390"/>
                    <a:pt x="32" y="397"/>
                    <a:pt x="35" y="404"/>
                  </a:cubicBezTo>
                  <a:cubicBezTo>
                    <a:pt x="36" y="405"/>
                    <a:pt x="37" y="407"/>
                    <a:pt x="38" y="409"/>
                  </a:cubicBezTo>
                  <a:cubicBezTo>
                    <a:pt x="40" y="410"/>
                    <a:pt x="41" y="412"/>
                    <a:pt x="42" y="414"/>
                  </a:cubicBezTo>
                  <a:cubicBezTo>
                    <a:pt x="43" y="416"/>
                    <a:pt x="44" y="417"/>
                    <a:pt x="45" y="419"/>
                  </a:cubicBezTo>
                  <a:cubicBezTo>
                    <a:pt x="46" y="420"/>
                    <a:pt x="47" y="422"/>
                    <a:pt x="48" y="423"/>
                  </a:cubicBezTo>
                  <a:cubicBezTo>
                    <a:pt x="56" y="434"/>
                    <a:pt x="63" y="442"/>
                    <a:pt x="71" y="450"/>
                  </a:cubicBezTo>
                  <a:cubicBezTo>
                    <a:pt x="73" y="452"/>
                    <a:pt x="75" y="454"/>
                    <a:pt x="77" y="456"/>
                  </a:cubicBezTo>
                  <a:cubicBezTo>
                    <a:pt x="78" y="457"/>
                    <a:pt x="79" y="458"/>
                    <a:pt x="80" y="459"/>
                  </a:cubicBezTo>
                  <a:cubicBezTo>
                    <a:pt x="81" y="460"/>
                    <a:pt x="82" y="461"/>
                    <a:pt x="83" y="462"/>
                  </a:cubicBezTo>
                  <a:cubicBezTo>
                    <a:pt x="85" y="464"/>
                    <a:pt x="87" y="466"/>
                    <a:pt x="90" y="468"/>
                  </a:cubicBezTo>
                  <a:cubicBezTo>
                    <a:pt x="92" y="470"/>
                    <a:pt x="94" y="472"/>
                    <a:pt x="97" y="474"/>
                  </a:cubicBezTo>
                  <a:cubicBezTo>
                    <a:pt x="98" y="476"/>
                    <a:pt x="100" y="477"/>
                    <a:pt x="102" y="478"/>
                  </a:cubicBezTo>
                  <a:cubicBezTo>
                    <a:pt x="103" y="480"/>
                    <a:pt x="105" y="482"/>
                    <a:pt x="107" y="483"/>
                  </a:cubicBezTo>
                  <a:cubicBezTo>
                    <a:pt x="109" y="485"/>
                    <a:pt x="111" y="486"/>
                    <a:pt x="113" y="487"/>
                  </a:cubicBezTo>
                  <a:cubicBezTo>
                    <a:pt x="115" y="489"/>
                    <a:pt x="117" y="490"/>
                    <a:pt x="119" y="492"/>
                  </a:cubicBezTo>
                  <a:cubicBezTo>
                    <a:pt x="122" y="493"/>
                    <a:pt x="124" y="494"/>
                    <a:pt x="126" y="496"/>
                  </a:cubicBezTo>
                  <a:cubicBezTo>
                    <a:pt x="128" y="497"/>
                    <a:pt x="131" y="498"/>
                    <a:pt x="133" y="499"/>
                  </a:cubicBezTo>
                  <a:cubicBezTo>
                    <a:pt x="137" y="502"/>
                    <a:pt x="141" y="504"/>
                    <a:pt x="145" y="507"/>
                  </a:cubicBezTo>
                  <a:cubicBezTo>
                    <a:pt x="150" y="508"/>
                    <a:pt x="150" y="508"/>
                    <a:pt x="150" y="508"/>
                  </a:cubicBezTo>
                  <a:cubicBezTo>
                    <a:pt x="151" y="509"/>
                    <a:pt x="152" y="510"/>
                    <a:pt x="154" y="510"/>
                  </a:cubicBezTo>
                  <a:cubicBezTo>
                    <a:pt x="155" y="511"/>
                    <a:pt x="157" y="512"/>
                    <a:pt x="158" y="513"/>
                  </a:cubicBezTo>
                  <a:cubicBezTo>
                    <a:pt x="161" y="514"/>
                    <a:pt x="165" y="516"/>
                    <a:pt x="169" y="517"/>
                  </a:cubicBezTo>
                  <a:cubicBezTo>
                    <a:pt x="176" y="520"/>
                    <a:pt x="184" y="523"/>
                    <a:pt x="192" y="526"/>
                  </a:cubicBezTo>
                  <a:cubicBezTo>
                    <a:pt x="196" y="527"/>
                    <a:pt x="198" y="527"/>
                    <a:pt x="199" y="527"/>
                  </a:cubicBezTo>
                  <a:cubicBezTo>
                    <a:pt x="198" y="527"/>
                    <a:pt x="197" y="527"/>
                    <a:pt x="197" y="526"/>
                  </a:cubicBezTo>
                  <a:cubicBezTo>
                    <a:pt x="199" y="527"/>
                    <a:pt x="202" y="528"/>
                    <a:pt x="205" y="528"/>
                  </a:cubicBezTo>
                  <a:cubicBezTo>
                    <a:pt x="208" y="529"/>
                    <a:pt x="210" y="530"/>
                    <a:pt x="209" y="530"/>
                  </a:cubicBezTo>
                  <a:cubicBezTo>
                    <a:pt x="208" y="530"/>
                    <a:pt x="208" y="530"/>
                    <a:pt x="208" y="530"/>
                  </a:cubicBezTo>
                  <a:cubicBezTo>
                    <a:pt x="208" y="531"/>
                    <a:pt x="211" y="531"/>
                    <a:pt x="215" y="532"/>
                  </a:cubicBezTo>
                  <a:cubicBezTo>
                    <a:pt x="220" y="533"/>
                    <a:pt x="225" y="533"/>
                    <a:pt x="227" y="534"/>
                  </a:cubicBezTo>
                  <a:cubicBezTo>
                    <a:pt x="225" y="533"/>
                    <a:pt x="225" y="533"/>
                    <a:pt x="225" y="533"/>
                  </a:cubicBezTo>
                  <a:cubicBezTo>
                    <a:pt x="229" y="533"/>
                    <a:pt x="229" y="533"/>
                    <a:pt x="229" y="533"/>
                  </a:cubicBezTo>
                  <a:cubicBezTo>
                    <a:pt x="233" y="534"/>
                    <a:pt x="233" y="534"/>
                    <a:pt x="233" y="534"/>
                  </a:cubicBezTo>
                  <a:cubicBezTo>
                    <a:pt x="231" y="534"/>
                    <a:pt x="231" y="534"/>
                    <a:pt x="231" y="534"/>
                  </a:cubicBezTo>
                  <a:cubicBezTo>
                    <a:pt x="233" y="534"/>
                    <a:pt x="236" y="534"/>
                    <a:pt x="238" y="534"/>
                  </a:cubicBezTo>
                  <a:cubicBezTo>
                    <a:pt x="240" y="535"/>
                    <a:pt x="242" y="535"/>
                    <a:pt x="244" y="535"/>
                  </a:cubicBezTo>
                  <a:cubicBezTo>
                    <a:pt x="249" y="535"/>
                    <a:pt x="252" y="535"/>
                    <a:pt x="256" y="535"/>
                  </a:cubicBezTo>
                  <a:cubicBezTo>
                    <a:pt x="260" y="536"/>
                    <a:pt x="264" y="536"/>
                    <a:pt x="267" y="536"/>
                  </a:cubicBezTo>
                  <a:cubicBezTo>
                    <a:pt x="268" y="536"/>
                    <a:pt x="269" y="536"/>
                    <a:pt x="270" y="536"/>
                  </a:cubicBezTo>
                  <a:cubicBezTo>
                    <a:pt x="271" y="536"/>
                    <a:pt x="271" y="536"/>
                    <a:pt x="272" y="536"/>
                  </a:cubicBezTo>
                  <a:cubicBezTo>
                    <a:pt x="274" y="536"/>
                    <a:pt x="276" y="536"/>
                    <a:pt x="277" y="536"/>
                  </a:cubicBezTo>
                  <a:cubicBezTo>
                    <a:pt x="291" y="536"/>
                    <a:pt x="304" y="535"/>
                    <a:pt x="322" y="530"/>
                  </a:cubicBezTo>
                  <a:cubicBezTo>
                    <a:pt x="320" y="531"/>
                    <a:pt x="321" y="531"/>
                    <a:pt x="324" y="530"/>
                  </a:cubicBezTo>
                  <a:cubicBezTo>
                    <a:pt x="326" y="530"/>
                    <a:pt x="329" y="529"/>
                    <a:pt x="329" y="530"/>
                  </a:cubicBezTo>
                  <a:cubicBezTo>
                    <a:pt x="332" y="530"/>
                    <a:pt x="334" y="529"/>
                    <a:pt x="336" y="529"/>
                  </a:cubicBezTo>
                  <a:cubicBezTo>
                    <a:pt x="338" y="528"/>
                    <a:pt x="340" y="528"/>
                    <a:pt x="342" y="527"/>
                  </a:cubicBezTo>
                  <a:cubicBezTo>
                    <a:pt x="346" y="525"/>
                    <a:pt x="349" y="524"/>
                    <a:pt x="352" y="522"/>
                  </a:cubicBezTo>
                  <a:cubicBezTo>
                    <a:pt x="352" y="522"/>
                    <a:pt x="352" y="522"/>
                    <a:pt x="353" y="522"/>
                  </a:cubicBezTo>
                  <a:cubicBezTo>
                    <a:pt x="359" y="520"/>
                    <a:pt x="359" y="520"/>
                    <a:pt x="359" y="520"/>
                  </a:cubicBezTo>
                  <a:cubicBezTo>
                    <a:pt x="360" y="519"/>
                    <a:pt x="361" y="519"/>
                    <a:pt x="362" y="519"/>
                  </a:cubicBezTo>
                  <a:cubicBezTo>
                    <a:pt x="365" y="518"/>
                    <a:pt x="365" y="518"/>
                    <a:pt x="365" y="518"/>
                  </a:cubicBezTo>
                  <a:cubicBezTo>
                    <a:pt x="359" y="522"/>
                    <a:pt x="373" y="513"/>
                    <a:pt x="367" y="517"/>
                  </a:cubicBezTo>
                  <a:cubicBezTo>
                    <a:pt x="383" y="511"/>
                    <a:pt x="401" y="503"/>
                    <a:pt x="417" y="491"/>
                  </a:cubicBezTo>
                  <a:cubicBezTo>
                    <a:pt x="434" y="480"/>
                    <a:pt x="450" y="467"/>
                    <a:pt x="464" y="453"/>
                  </a:cubicBezTo>
                  <a:cubicBezTo>
                    <a:pt x="462" y="454"/>
                    <a:pt x="462" y="454"/>
                    <a:pt x="462" y="454"/>
                  </a:cubicBezTo>
                  <a:cubicBezTo>
                    <a:pt x="464" y="452"/>
                    <a:pt x="466" y="450"/>
                    <a:pt x="468" y="448"/>
                  </a:cubicBezTo>
                  <a:cubicBezTo>
                    <a:pt x="469" y="446"/>
                    <a:pt x="471" y="444"/>
                    <a:pt x="473" y="442"/>
                  </a:cubicBezTo>
                  <a:cubicBezTo>
                    <a:pt x="476" y="438"/>
                    <a:pt x="479" y="434"/>
                    <a:pt x="482" y="431"/>
                  </a:cubicBezTo>
                  <a:cubicBezTo>
                    <a:pt x="485" y="429"/>
                    <a:pt x="487" y="425"/>
                    <a:pt x="488" y="422"/>
                  </a:cubicBezTo>
                  <a:cubicBezTo>
                    <a:pt x="489" y="420"/>
                    <a:pt x="490" y="419"/>
                    <a:pt x="491" y="418"/>
                  </a:cubicBezTo>
                  <a:cubicBezTo>
                    <a:pt x="491" y="416"/>
                    <a:pt x="492" y="415"/>
                    <a:pt x="492" y="415"/>
                  </a:cubicBezTo>
                  <a:cubicBezTo>
                    <a:pt x="494" y="411"/>
                    <a:pt x="496" y="408"/>
                    <a:pt x="498" y="406"/>
                  </a:cubicBezTo>
                  <a:cubicBezTo>
                    <a:pt x="499" y="404"/>
                    <a:pt x="500" y="403"/>
                    <a:pt x="499" y="405"/>
                  </a:cubicBezTo>
                  <a:cubicBezTo>
                    <a:pt x="503" y="397"/>
                    <a:pt x="506" y="389"/>
                    <a:pt x="512" y="378"/>
                  </a:cubicBezTo>
                  <a:cubicBezTo>
                    <a:pt x="512" y="378"/>
                    <a:pt x="514" y="375"/>
                    <a:pt x="515" y="372"/>
                  </a:cubicBezTo>
                  <a:cubicBezTo>
                    <a:pt x="516" y="369"/>
                    <a:pt x="517" y="365"/>
                    <a:pt x="519" y="362"/>
                  </a:cubicBezTo>
                  <a:cubicBezTo>
                    <a:pt x="519" y="360"/>
                    <a:pt x="520" y="358"/>
                    <a:pt x="520" y="356"/>
                  </a:cubicBezTo>
                  <a:cubicBezTo>
                    <a:pt x="521" y="354"/>
                    <a:pt x="521" y="353"/>
                    <a:pt x="522" y="351"/>
                  </a:cubicBezTo>
                  <a:cubicBezTo>
                    <a:pt x="523" y="349"/>
                    <a:pt x="523" y="347"/>
                    <a:pt x="524" y="347"/>
                  </a:cubicBezTo>
                  <a:cubicBezTo>
                    <a:pt x="524" y="347"/>
                    <a:pt x="524" y="347"/>
                    <a:pt x="524" y="347"/>
                  </a:cubicBezTo>
                  <a:cubicBezTo>
                    <a:pt x="525" y="343"/>
                    <a:pt x="526" y="340"/>
                    <a:pt x="527" y="336"/>
                  </a:cubicBezTo>
                  <a:cubicBezTo>
                    <a:pt x="528" y="334"/>
                    <a:pt x="528" y="332"/>
                    <a:pt x="529" y="330"/>
                  </a:cubicBezTo>
                  <a:cubicBezTo>
                    <a:pt x="529" y="328"/>
                    <a:pt x="529" y="327"/>
                    <a:pt x="530" y="325"/>
                  </a:cubicBezTo>
                  <a:cubicBezTo>
                    <a:pt x="530" y="324"/>
                    <a:pt x="530" y="323"/>
                    <a:pt x="530" y="322"/>
                  </a:cubicBezTo>
                  <a:cubicBezTo>
                    <a:pt x="531" y="321"/>
                    <a:pt x="531" y="320"/>
                    <a:pt x="531" y="319"/>
                  </a:cubicBezTo>
                  <a:cubicBezTo>
                    <a:pt x="531" y="317"/>
                    <a:pt x="531" y="315"/>
                    <a:pt x="532" y="313"/>
                  </a:cubicBezTo>
                  <a:cubicBezTo>
                    <a:pt x="532" y="311"/>
                    <a:pt x="533" y="309"/>
                    <a:pt x="533" y="307"/>
                  </a:cubicBezTo>
                  <a:cubicBezTo>
                    <a:pt x="533" y="305"/>
                    <a:pt x="534" y="303"/>
                    <a:pt x="534" y="301"/>
                  </a:cubicBezTo>
                  <a:cubicBezTo>
                    <a:pt x="534" y="301"/>
                    <a:pt x="534" y="301"/>
                    <a:pt x="534" y="302"/>
                  </a:cubicBezTo>
                  <a:cubicBezTo>
                    <a:pt x="534" y="290"/>
                    <a:pt x="532" y="279"/>
                    <a:pt x="531" y="268"/>
                  </a:cubicBezTo>
                  <a:close/>
                </a:path>
              </a:pathLst>
            </a:custGeom>
            <a:solidFill>
              <a:srgbClr val="D42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463" dirty="0"/>
            </a:p>
          </p:txBody>
        </p:sp>
      </p:grpSp>
      <p:pic>
        <p:nvPicPr>
          <p:cNvPr id="18" name="Picture 1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2231658">
            <a:off x="5202450" y="5547924"/>
            <a:ext cx="3559010" cy="4324785"/>
          </a:xfrm>
          <a:prstGeom prst="rect">
            <a:avLst/>
          </a:prstGeom>
        </p:spPr>
      </p:pic>
      <p:pic>
        <p:nvPicPr>
          <p:cNvPr id="19" name="Picture 1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325018" y="-4070793"/>
            <a:ext cx="3984743" cy="4842121"/>
          </a:xfrm>
          <a:prstGeom prst="rect">
            <a:avLst/>
          </a:prstGeom>
        </p:spPr>
      </p:pic>
      <p:pic>
        <p:nvPicPr>
          <p:cNvPr id="20" name="Picture 19"/>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152529" y="6201091"/>
            <a:ext cx="3193859" cy="3881458"/>
          </a:xfrm>
          <a:prstGeom prst="rect">
            <a:avLst/>
          </a:prstGeom>
        </p:spPr>
      </p:pic>
    </p:spTree>
    <p:extLst>
      <p:ext uri="{BB962C8B-B14F-4D97-AF65-F5344CB8AC3E}">
        <p14:creationId xmlns:p14="http://schemas.microsoft.com/office/powerpoint/2010/main" val="358983120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372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lumn Content">
    <p:bg>
      <p:bgPr>
        <a:solidFill>
          <a:schemeClr val="bg1"/>
        </a:solidFill>
        <a:effectLst/>
      </p:bgPr>
    </p:bg>
    <p:spTree>
      <p:nvGrpSpPr>
        <p:cNvPr id="1" name=""/>
        <p:cNvGrpSpPr/>
        <p:nvPr/>
      </p:nvGrpSpPr>
      <p:grpSpPr>
        <a:xfrm>
          <a:off x="0" y="0"/>
          <a:ext cx="0" cy="0"/>
          <a:chOff x="0" y="0"/>
          <a:chExt cx="0" cy="0"/>
        </a:xfrm>
      </p:grpSpPr>
      <p:sp>
        <p:nvSpPr>
          <p:cNvPr id="31" name="Footer Placeholder 3">
            <a:extLst>
              <a:ext uri="{FF2B5EF4-FFF2-40B4-BE49-F238E27FC236}">
                <a16:creationId xmlns:a16="http://schemas.microsoft.com/office/drawing/2014/main" id="{2E84D184-0E36-4D4E-BB2E-2CD914E38942}"/>
              </a:ext>
            </a:extLst>
          </p:cNvPr>
          <p:cNvSpPr>
            <a:spLocks noGrp="1"/>
          </p:cNvSpPr>
          <p:nvPr>
            <p:ph type="ftr" sz="quarter" idx="3"/>
          </p:nvPr>
        </p:nvSpPr>
        <p:spPr>
          <a:xfrm>
            <a:off x="256936" y="6188900"/>
            <a:ext cx="2716411" cy="365125"/>
          </a:xfrm>
          <a:prstGeom prst="rect">
            <a:avLst/>
          </a:prstGeom>
        </p:spPr>
        <p:txBody>
          <a:bodyPr vert="horz" lIns="0" tIns="0" rIns="0" bIns="0" rtlCol="0" anchor="b" anchorCtr="0"/>
          <a:lstStyle>
            <a:lvl1pPr algn="l">
              <a:defRPr sz="975" b="0" i="0">
                <a:solidFill>
                  <a:schemeClr val="tx2"/>
                </a:solidFill>
                <a:latin typeface="Montserrat Light" pitchFamily="2" charset="77"/>
              </a:defRPr>
            </a:lvl1pPr>
          </a:lstStyle>
          <a:p>
            <a:r>
              <a:rPr lang="en-US" dirty="0"/>
              <a:t>Page </a:t>
            </a:r>
            <a:fld id="{9B9BA90C-EAA5-9446-B68C-B7124104B36D}" type="slidenum">
              <a:rPr lang="en-US" smtClean="0"/>
              <a:pPr/>
              <a:t>‹#›</a:t>
            </a:fld>
            <a:endParaRPr lang="en-US" dirty="0"/>
          </a:p>
        </p:txBody>
      </p:sp>
      <p:sp>
        <p:nvSpPr>
          <p:cNvPr id="27" name="Title 1">
            <a:extLst>
              <a:ext uri="{FF2B5EF4-FFF2-40B4-BE49-F238E27FC236}">
                <a16:creationId xmlns:a16="http://schemas.microsoft.com/office/drawing/2014/main" id="{230DD9A7-09FE-4E1B-A672-CED018A0372F}"/>
              </a:ext>
            </a:extLst>
          </p:cNvPr>
          <p:cNvSpPr>
            <a:spLocks noGrp="1"/>
          </p:cNvSpPr>
          <p:nvPr>
            <p:ph type="title"/>
          </p:nvPr>
        </p:nvSpPr>
        <p:spPr>
          <a:xfrm>
            <a:off x="256935" y="668773"/>
            <a:ext cx="9329959" cy="498470"/>
          </a:xfrm>
        </p:spPr>
        <p:txBody>
          <a:bodyPr>
            <a:noAutofit/>
          </a:bodyPr>
          <a:lstStyle>
            <a:lvl1pPr>
              <a:defRPr sz="4388">
                <a:solidFill>
                  <a:schemeClr val="tx2"/>
                </a:solidFill>
                <a:latin typeface="+mj-lt"/>
              </a:defRPr>
            </a:lvl1pPr>
          </a:lstStyle>
          <a:p>
            <a:r>
              <a:rPr lang="en-US" dirty="0" smtClean="0"/>
              <a:t>Click to edit Master title style</a:t>
            </a:r>
            <a:endParaRPr lang="en-AU" dirty="0"/>
          </a:p>
        </p:txBody>
      </p:sp>
      <p:sp>
        <p:nvSpPr>
          <p:cNvPr id="35"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56935" y="1175567"/>
            <a:ext cx="9346622" cy="276999"/>
          </a:xfrm>
        </p:spPr>
        <p:txBody>
          <a:bodyPr wrap="square">
            <a:noAutofit/>
          </a:bodyPr>
          <a:lstStyle>
            <a:lvl1pPr>
              <a:defRPr sz="2925" b="0" i="0">
                <a:solidFill>
                  <a:schemeClr val="accent5"/>
                </a:solidFill>
                <a:latin typeface="+mj-lt"/>
              </a:defRPr>
            </a:lvl1pPr>
            <a:lvl2pPr marL="0" indent="0">
              <a:buNone/>
              <a:defRPr/>
            </a:lvl2pPr>
          </a:lstStyle>
          <a:p>
            <a:pPr lvl="0"/>
            <a:r>
              <a:rPr lang="en-US" dirty="0"/>
              <a:t>Subtitle goes here</a:t>
            </a:r>
          </a:p>
        </p:txBody>
      </p:sp>
      <p:sp>
        <p:nvSpPr>
          <p:cNvPr id="26" name="Content Placeholder 10">
            <a:extLst>
              <a:ext uri="{FF2B5EF4-FFF2-40B4-BE49-F238E27FC236}">
                <a16:creationId xmlns:a16="http://schemas.microsoft.com/office/drawing/2014/main" id="{FD9F97E7-AF54-478A-8D95-C8620B9F3385}"/>
              </a:ext>
            </a:extLst>
          </p:cNvPr>
          <p:cNvSpPr>
            <a:spLocks noGrp="1"/>
          </p:cNvSpPr>
          <p:nvPr>
            <p:ph sz="quarter" idx="14" hasCustomPrompt="1"/>
          </p:nvPr>
        </p:nvSpPr>
        <p:spPr>
          <a:xfrm>
            <a:off x="256934" y="1881187"/>
            <a:ext cx="9324559" cy="4030633"/>
          </a:xfrm>
        </p:spPr>
        <p:txBody>
          <a:bodyPr>
            <a:noAutofit/>
          </a:bodyPr>
          <a:lstStyle>
            <a:lvl1pPr marL="0" marR="0" indent="0" algn="l" defTabSz="742929" rtl="0" eaLnBrk="1" fontAlgn="auto" latinLnBrk="0" hangingPunct="1">
              <a:lnSpc>
                <a:spcPct val="120000"/>
              </a:lnSpc>
              <a:spcBef>
                <a:spcPts val="0"/>
              </a:spcBef>
              <a:spcAft>
                <a:spcPts val="650"/>
              </a:spcAft>
              <a:buClrTx/>
              <a:buSzTx/>
              <a:buFont typeface="Arial" panose="020B0604020202020204" pitchFamily="34" charset="0"/>
              <a:buNone/>
              <a:tabLst/>
              <a:defRPr sz="1463" baseline="0">
                <a:solidFill>
                  <a:schemeClr val="tx2"/>
                </a:solidFill>
                <a:latin typeface="+mj-lt"/>
              </a:defRPr>
            </a:lvl1pPr>
            <a:lvl2pPr marL="116997" marR="0" indent="-116997" algn="l" defTabSz="742929" rtl="0" eaLnBrk="1" fontAlgn="auto" latinLnBrk="0" hangingPunct="1">
              <a:lnSpc>
                <a:spcPct val="120000"/>
              </a:lnSpc>
              <a:spcBef>
                <a:spcPts val="0"/>
              </a:spcBef>
              <a:spcAft>
                <a:spcPts val="650"/>
              </a:spcAft>
              <a:buClrTx/>
              <a:buSzTx/>
              <a:buFont typeface="Arial" panose="020B0604020202020204" pitchFamily="34" charset="0"/>
              <a:buChar char="•"/>
              <a:tabLst/>
              <a:defRPr>
                <a:solidFill>
                  <a:schemeClr val="tx2"/>
                </a:solidFill>
              </a:defRPr>
            </a:lvl2pPr>
            <a:lvl3pPr marL="233993" marR="0" indent="-116997" algn="l" defTabSz="742929" rtl="0" eaLnBrk="1" fontAlgn="auto" latinLnBrk="0" hangingPunct="1">
              <a:lnSpc>
                <a:spcPct val="120000"/>
              </a:lnSpc>
              <a:spcBef>
                <a:spcPts val="0"/>
              </a:spcBef>
              <a:spcAft>
                <a:spcPts val="650"/>
              </a:spcAft>
              <a:buClrTx/>
              <a:buSzTx/>
              <a:buFont typeface="Monaco" pitchFamily="2" charset="77"/>
              <a:buChar char="⎼"/>
              <a:tabLst/>
              <a:defRPr>
                <a:solidFill>
                  <a:schemeClr val="tx2"/>
                </a:solidFill>
              </a:defRPr>
            </a:lvl3pPr>
            <a:lvl4pPr marL="350990" marR="0" indent="-116997" algn="l" defTabSz="742929" rtl="0" eaLnBrk="1" fontAlgn="auto" latinLnBrk="0" hangingPunct="1">
              <a:lnSpc>
                <a:spcPct val="120000"/>
              </a:lnSpc>
              <a:spcBef>
                <a:spcPts val="0"/>
              </a:spcBef>
              <a:spcAft>
                <a:spcPts val="650"/>
              </a:spcAft>
              <a:buClrTx/>
              <a:buSzTx/>
              <a:buFont typeface="System Font Regular"/>
              <a:buChar char="»"/>
              <a:tabLst/>
              <a:defRPr>
                <a:solidFill>
                  <a:schemeClr val="tx2"/>
                </a:solidFill>
              </a:defRPr>
            </a:lvl4pPr>
            <a:lvl5pPr>
              <a:defRPr>
                <a:solidFill>
                  <a:schemeClr val="tx2"/>
                </a:solidFill>
              </a:defRPr>
            </a:lvl5pPr>
          </a:lstStyle>
          <a:p>
            <a:pPr marL="0" marR="0" lvl="0" indent="0" algn="l" defTabSz="742929" rtl="0" eaLnBrk="1" fontAlgn="auto" latinLnBrk="0" hangingPunct="1">
              <a:lnSpc>
                <a:spcPct val="120000"/>
              </a:lnSpc>
              <a:spcBef>
                <a:spcPts val="0"/>
              </a:spcBef>
              <a:spcAft>
                <a:spcPts val="650"/>
              </a:spcAft>
              <a:buClrTx/>
              <a:buSzTx/>
              <a:buFont typeface="Arial" panose="020B0604020202020204" pitchFamily="34" charset="0"/>
              <a:buNone/>
              <a:tabLst/>
              <a:defRPr/>
            </a:pPr>
            <a:r>
              <a:rPr kumimoji="0" lang="en-US" sz="1138" b="0" i="0" u="none" strike="noStrike" kern="1200" cap="none" spc="0" normalizeH="0" baseline="0" noProof="0" dirty="0" smtClean="0">
                <a:ln>
                  <a:noFill/>
                </a:ln>
                <a:solidFill>
                  <a:srgbClr val="000000"/>
                </a:solidFill>
                <a:effectLst/>
                <a:uLnTx/>
                <a:uFillTx/>
                <a:latin typeface="Montserrat Medium" pitchFamily="2" charset="77"/>
                <a:ea typeface="+mn-ea"/>
                <a:cs typeface="+mn-cs"/>
              </a:rPr>
              <a:t>Calibri (body) Point 18</a:t>
            </a:r>
            <a:endParaRPr kumimoji="0" lang="en-US" sz="1138" b="0" i="0" u="none" strike="noStrike" kern="1200" cap="none" spc="0" normalizeH="0" baseline="0" noProof="0" dirty="0">
              <a:ln>
                <a:noFill/>
              </a:ln>
              <a:solidFill>
                <a:srgbClr val="000000"/>
              </a:solidFill>
              <a:effectLst/>
              <a:uLnTx/>
              <a:uFillTx/>
              <a:latin typeface="Montserrat Medium" pitchFamily="2" charset="77"/>
              <a:ea typeface="+mn-ea"/>
              <a:cs typeface="+mn-cs"/>
            </a:endParaRPr>
          </a:p>
          <a:p>
            <a:pPr marL="116997" marR="0" lvl="1" indent="-116997" algn="l" defTabSz="742929" rtl="0" eaLnBrk="1" fontAlgn="auto" latinLnBrk="0" hangingPunct="1">
              <a:lnSpc>
                <a:spcPct val="120000"/>
              </a:lnSpc>
              <a:spcBef>
                <a:spcPts val="0"/>
              </a:spcBef>
              <a:spcAft>
                <a:spcPts val="650"/>
              </a:spcAft>
              <a:buClrTx/>
              <a:buSzTx/>
              <a:buFont typeface="Arial" panose="020B0604020202020204" pitchFamily="34" charset="0"/>
              <a:buChar char="•"/>
              <a:tabLst/>
              <a:defRPr/>
            </a:pPr>
            <a:r>
              <a:rPr kumimoji="0" lang="en-US" sz="1138"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233993" marR="0" lvl="2" indent="-116997" algn="l" defTabSz="742929" rtl="0" eaLnBrk="1" fontAlgn="auto" latinLnBrk="0" hangingPunct="1">
              <a:lnSpc>
                <a:spcPct val="120000"/>
              </a:lnSpc>
              <a:spcBef>
                <a:spcPts val="0"/>
              </a:spcBef>
              <a:spcAft>
                <a:spcPts val="650"/>
              </a:spcAft>
              <a:buClrTx/>
              <a:buSzTx/>
              <a:buFont typeface="Monaco" pitchFamily="2" charset="77"/>
              <a:buChar char="⎼"/>
              <a:tabLst/>
              <a:defRPr/>
            </a:pPr>
            <a:r>
              <a:rPr kumimoji="0" lang="en-US" sz="975"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12</a:t>
            </a:r>
          </a:p>
          <a:p>
            <a:pPr marL="350990" marR="0" lvl="3" indent="-116997" algn="l" defTabSz="742929" rtl="0" eaLnBrk="1" fontAlgn="auto" latinLnBrk="0" hangingPunct="1">
              <a:lnSpc>
                <a:spcPct val="120000"/>
              </a:lnSpc>
              <a:spcBef>
                <a:spcPts val="0"/>
              </a:spcBef>
              <a:spcAft>
                <a:spcPts val="650"/>
              </a:spcAft>
              <a:buClrTx/>
              <a:buSzTx/>
              <a:buFont typeface="System Font Regular"/>
              <a:buChar char="»"/>
              <a:tabLst/>
              <a:defRPr/>
            </a:pPr>
            <a:r>
              <a:rPr kumimoji="0" lang="en-US" sz="975" b="0" i="0" u="none" strike="noStrike" kern="1200" cap="none" spc="0" normalizeH="0" baseline="0" noProof="0" dirty="0">
                <a:ln>
                  <a:noFill/>
                </a:ln>
                <a:solidFill>
                  <a:srgbClr val="000000"/>
                </a:solidFill>
                <a:effectLst/>
                <a:uLnTx/>
                <a:uFillTx/>
                <a:latin typeface="Montserrat Light" pitchFamily="2" charset="77"/>
                <a:ea typeface="+mn-ea"/>
                <a:cs typeface="+mn-cs"/>
              </a:rPr>
              <a:t>Montserrat Light Point Size 12</a:t>
            </a:r>
          </a:p>
        </p:txBody>
      </p:sp>
      <p:grpSp>
        <p:nvGrpSpPr>
          <p:cNvPr id="28" name="Group 27">
            <a:extLst>
              <a:ext uri="{FF2B5EF4-FFF2-40B4-BE49-F238E27FC236}">
                <a16:creationId xmlns:a16="http://schemas.microsoft.com/office/drawing/2014/main" id="{29C2C0D5-A346-2643-9D8C-8C22D5D50C6E}"/>
              </a:ext>
            </a:extLst>
          </p:cNvPr>
          <p:cNvGrpSpPr/>
          <p:nvPr userDrawn="1"/>
        </p:nvGrpSpPr>
        <p:grpSpPr>
          <a:xfrm>
            <a:off x="273863" y="365498"/>
            <a:ext cx="1873286" cy="150041"/>
            <a:chOff x="446350" y="402893"/>
            <a:chExt cx="2488478" cy="165392"/>
          </a:xfrm>
        </p:grpSpPr>
        <p:cxnSp>
          <p:nvCxnSpPr>
            <p:cNvPr id="29" name="Straight Connector 28">
              <a:extLst>
                <a:ext uri="{FF2B5EF4-FFF2-40B4-BE49-F238E27FC236}">
                  <a16:creationId xmlns:a16="http://schemas.microsoft.com/office/drawing/2014/main" id="{AEFECAC3-BF7B-B746-B2D0-F554BFDC2964}"/>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74AE827-7224-224D-825A-55775AA3B745}"/>
                </a:ext>
              </a:extLst>
            </p:cNvPr>
            <p:cNvSpPr txBox="1"/>
            <p:nvPr userDrawn="1"/>
          </p:nvSpPr>
          <p:spPr>
            <a:xfrm>
              <a:off x="524310" y="402893"/>
              <a:ext cx="2410518" cy="165392"/>
            </a:xfrm>
            <a:prstGeom prst="rect">
              <a:avLst/>
            </a:prstGeom>
            <a:noFill/>
          </p:spPr>
          <p:txBody>
            <a:bodyPr wrap="none" lIns="0" tIns="0" rIns="0" bIns="0" rtlCol="0">
              <a:spAutoFit/>
            </a:bodyPr>
            <a:lstStyle/>
            <a:p>
              <a:r>
                <a:rPr lang="en-AU" sz="975" b="1" i="0" dirty="0">
                  <a:solidFill>
                    <a:schemeClr val="tx2"/>
                  </a:solidFill>
                  <a:latin typeface="Montserrat SemiBold" pitchFamily="2" charset="77"/>
                </a:rPr>
                <a:t>NSW Department of Education</a:t>
              </a:r>
            </a:p>
          </p:txBody>
        </p:sp>
      </p:grpSp>
      <p:grpSp>
        <p:nvGrpSpPr>
          <p:cNvPr id="39" name="Group 4">
            <a:extLst>
              <a:ext uri="{FF2B5EF4-FFF2-40B4-BE49-F238E27FC236}">
                <a16:creationId xmlns:a16="http://schemas.microsoft.com/office/drawing/2014/main" id="{0D0A281D-98B7-2F4B-9C53-6977F980F5D4}"/>
              </a:ext>
            </a:extLst>
          </p:cNvPr>
          <p:cNvGrpSpPr>
            <a:grpSpLocks noChangeAspect="1"/>
          </p:cNvGrpSpPr>
          <p:nvPr userDrawn="1"/>
        </p:nvGrpSpPr>
        <p:grpSpPr bwMode="auto">
          <a:xfrm>
            <a:off x="8696101" y="-578855"/>
            <a:ext cx="846133" cy="1021289"/>
            <a:chOff x="2737" y="1746"/>
            <a:chExt cx="1266" cy="1268"/>
          </a:xfrm>
        </p:grpSpPr>
        <p:sp>
          <p:nvSpPr>
            <p:cNvPr id="40" name="Freeform 39">
              <a:extLst>
                <a:ext uri="{FF2B5EF4-FFF2-40B4-BE49-F238E27FC236}">
                  <a16:creationId xmlns:a16="http://schemas.microsoft.com/office/drawing/2014/main" id="{B8068435-172B-564C-87DC-CACBBFDFC5F2}"/>
                </a:ext>
              </a:extLst>
            </p:cNvPr>
            <p:cNvSpPr>
              <a:spLocks/>
            </p:cNvSpPr>
            <p:nvPr userDrawn="1"/>
          </p:nvSpPr>
          <p:spPr bwMode="auto">
            <a:xfrm>
              <a:off x="3434" y="174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solidFill>
              <a:srgbClr val="D42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463" dirty="0"/>
            </a:p>
          </p:txBody>
        </p:sp>
        <p:sp>
          <p:nvSpPr>
            <p:cNvPr id="41" name="Freeform 40">
              <a:extLst>
                <a:ext uri="{FF2B5EF4-FFF2-40B4-BE49-F238E27FC236}">
                  <a16:creationId xmlns:a16="http://schemas.microsoft.com/office/drawing/2014/main" id="{6080AE25-9CAA-BA4E-9B1B-239D14230208}"/>
                </a:ext>
              </a:extLst>
            </p:cNvPr>
            <p:cNvSpPr>
              <a:spLocks/>
            </p:cNvSpPr>
            <p:nvPr userDrawn="1"/>
          </p:nvSpPr>
          <p:spPr bwMode="auto">
            <a:xfrm>
              <a:off x="2737" y="1746"/>
              <a:ext cx="1266" cy="1268"/>
            </a:xfrm>
            <a:custGeom>
              <a:avLst/>
              <a:gdLst>
                <a:gd name="T0" fmla="*/ 518 w 534"/>
                <a:gd name="T1" fmla="*/ 190 h 536"/>
                <a:gd name="T2" fmla="*/ 510 w 534"/>
                <a:gd name="T3" fmla="*/ 163 h 536"/>
                <a:gd name="T4" fmla="*/ 499 w 534"/>
                <a:gd name="T5" fmla="*/ 140 h 536"/>
                <a:gd name="T6" fmla="*/ 488 w 534"/>
                <a:gd name="T7" fmla="*/ 117 h 536"/>
                <a:gd name="T8" fmla="*/ 471 w 534"/>
                <a:gd name="T9" fmla="*/ 96 h 536"/>
                <a:gd name="T10" fmla="*/ 463 w 534"/>
                <a:gd name="T11" fmla="*/ 86 h 536"/>
                <a:gd name="T12" fmla="*/ 442 w 534"/>
                <a:gd name="T13" fmla="*/ 64 h 536"/>
                <a:gd name="T14" fmla="*/ 427 w 534"/>
                <a:gd name="T15" fmla="*/ 56 h 536"/>
                <a:gd name="T16" fmla="*/ 406 w 534"/>
                <a:gd name="T17" fmla="*/ 41 h 536"/>
                <a:gd name="T18" fmla="*/ 386 w 534"/>
                <a:gd name="T19" fmla="*/ 32 h 536"/>
                <a:gd name="T20" fmla="*/ 361 w 534"/>
                <a:gd name="T21" fmla="*/ 19 h 536"/>
                <a:gd name="T22" fmla="*/ 349 w 534"/>
                <a:gd name="T23" fmla="*/ 15 h 536"/>
                <a:gd name="T24" fmla="*/ 335 w 534"/>
                <a:gd name="T25" fmla="*/ 9 h 536"/>
                <a:gd name="T26" fmla="*/ 301 w 534"/>
                <a:gd name="T27" fmla="*/ 5 h 536"/>
                <a:gd name="T28" fmla="*/ 277 w 534"/>
                <a:gd name="T29" fmla="*/ 3 h 536"/>
                <a:gd name="T30" fmla="*/ 322 w 534"/>
                <a:gd name="T31" fmla="*/ 6 h 536"/>
                <a:gd name="T32" fmla="*/ 294 w 534"/>
                <a:gd name="T33" fmla="*/ 0 h 536"/>
                <a:gd name="T34" fmla="*/ 251 w 534"/>
                <a:gd name="T35" fmla="*/ 0 h 536"/>
                <a:gd name="T36" fmla="*/ 223 w 534"/>
                <a:gd name="T37" fmla="*/ 3 h 536"/>
                <a:gd name="T38" fmla="*/ 153 w 534"/>
                <a:gd name="T39" fmla="*/ 26 h 536"/>
                <a:gd name="T40" fmla="*/ 141 w 534"/>
                <a:gd name="T41" fmla="*/ 32 h 536"/>
                <a:gd name="T42" fmla="*/ 109 w 534"/>
                <a:gd name="T43" fmla="*/ 52 h 536"/>
                <a:gd name="T44" fmla="*/ 89 w 534"/>
                <a:gd name="T45" fmla="*/ 65 h 536"/>
                <a:gd name="T46" fmla="*/ 77 w 534"/>
                <a:gd name="T47" fmla="*/ 77 h 536"/>
                <a:gd name="T48" fmla="*/ 70 w 534"/>
                <a:gd name="T49" fmla="*/ 90 h 536"/>
                <a:gd name="T50" fmla="*/ 57 w 534"/>
                <a:gd name="T51" fmla="*/ 106 h 536"/>
                <a:gd name="T52" fmla="*/ 44 w 534"/>
                <a:gd name="T53" fmla="*/ 125 h 536"/>
                <a:gd name="T54" fmla="*/ 20 w 534"/>
                <a:gd name="T55" fmla="*/ 170 h 536"/>
                <a:gd name="T56" fmla="*/ 13 w 534"/>
                <a:gd name="T57" fmla="*/ 188 h 536"/>
                <a:gd name="T58" fmla="*/ 8 w 534"/>
                <a:gd name="T59" fmla="*/ 202 h 536"/>
                <a:gd name="T60" fmla="*/ 3 w 534"/>
                <a:gd name="T61" fmla="*/ 220 h 536"/>
                <a:gd name="T62" fmla="*/ 4 w 534"/>
                <a:gd name="T63" fmla="*/ 236 h 536"/>
                <a:gd name="T64" fmla="*/ 2 w 534"/>
                <a:gd name="T65" fmla="*/ 254 h 536"/>
                <a:gd name="T66" fmla="*/ 1 w 534"/>
                <a:gd name="T67" fmla="*/ 271 h 536"/>
                <a:gd name="T68" fmla="*/ 2 w 534"/>
                <a:gd name="T69" fmla="*/ 288 h 536"/>
                <a:gd name="T70" fmla="*/ 6 w 534"/>
                <a:gd name="T71" fmla="*/ 324 h 536"/>
                <a:gd name="T72" fmla="*/ 12 w 534"/>
                <a:gd name="T73" fmla="*/ 348 h 536"/>
                <a:gd name="T74" fmla="*/ 28 w 534"/>
                <a:gd name="T75" fmla="*/ 387 h 536"/>
                <a:gd name="T76" fmla="*/ 48 w 534"/>
                <a:gd name="T77" fmla="*/ 423 h 536"/>
                <a:gd name="T78" fmla="*/ 90 w 534"/>
                <a:gd name="T79" fmla="*/ 468 h 536"/>
                <a:gd name="T80" fmla="*/ 119 w 534"/>
                <a:gd name="T81" fmla="*/ 492 h 536"/>
                <a:gd name="T82" fmla="*/ 154 w 534"/>
                <a:gd name="T83" fmla="*/ 510 h 536"/>
                <a:gd name="T84" fmla="*/ 197 w 534"/>
                <a:gd name="T85" fmla="*/ 526 h 536"/>
                <a:gd name="T86" fmla="*/ 227 w 534"/>
                <a:gd name="T87" fmla="*/ 534 h 536"/>
                <a:gd name="T88" fmla="*/ 238 w 534"/>
                <a:gd name="T89" fmla="*/ 534 h 536"/>
                <a:gd name="T90" fmla="*/ 272 w 534"/>
                <a:gd name="T91" fmla="*/ 536 h 536"/>
                <a:gd name="T92" fmla="*/ 336 w 534"/>
                <a:gd name="T93" fmla="*/ 529 h 536"/>
                <a:gd name="T94" fmla="*/ 362 w 534"/>
                <a:gd name="T95" fmla="*/ 519 h 536"/>
                <a:gd name="T96" fmla="*/ 462 w 534"/>
                <a:gd name="T97" fmla="*/ 454 h 536"/>
                <a:gd name="T98" fmla="*/ 491 w 534"/>
                <a:gd name="T99" fmla="*/ 418 h 536"/>
                <a:gd name="T100" fmla="*/ 515 w 534"/>
                <a:gd name="T101" fmla="*/ 372 h 536"/>
                <a:gd name="T102" fmla="*/ 524 w 534"/>
                <a:gd name="T103" fmla="*/ 347 h 536"/>
                <a:gd name="T104" fmla="*/ 531 w 534"/>
                <a:gd name="T105" fmla="*/ 319 h 536"/>
                <a:gd name="T106" fmla="*/ 531 w 534"/>
                <a:gd name="T107" fmla="*/ 268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34" h="536">
                  <a:moveTo>
                    <a:pt x="531" y="268"/>
                  </a:moveTo>
                  <a:cubicBezTo>
                    <a:pt x="530" y="268"/>
                    <a:pt x="530" y="269"/>
                    <a:pt x="530" y="269"/>
                  </a:cubicBezTo>
                  <a:cubicBezTo>
                    <a:pt x="530" y="269"/>
                    <a:pt x="530" y="268"/>
                    <a:pt x="530" y="268"/>
                  </a:cubicBezTo>
                  <a:cubicBezTo>
                    <a:pt x="530" y="241"/>
                    <a:pt x="526" y="215"/>
                    <a:pt x="518" y="190"/>
                  </a:cubicBezTo>
                  <a:cubicBezTo>
                    <a:pt x="518" y="190"/>
                    <a:pt x="518" y="190"/>
                    <a:pt x="518" y="190"/>
                  </a:cubicBezTo>
                  <a:cubicBezTo>
                    <a:pt x="517" y="188"/>
                    <a:pt x="517" y="186"/>
                    <a:pt x="516" y="184"/>
                  </a:cubicBezTo>
                  <a:cubicBezTo>
                    <a:pt x="516" y="182"/>
                    <a:pt x="515" y="179"/>
                    <a:pt x="515" y="177"/>
                  </a:cubicBezTo>
                  <a:cubicBezTo>
                    <a:pt x="514" y="175"/>
                    <a:pt x="513" y="173"/>
                    <a:pt x="513" y="171"/>
                  </a:cubicBezTo>
                  <a:cubicBezTo>
                    <a:pt x="512" y="169"/>
                    <a:pt x="512" y="168"/>
                    <a:pt x="511" y="166"/>
                  </a:cubicBezTo>
                  <a:cubicBezTo>
                    <a:pt x="511" y="165"/>
                    <a:pt x="510" y="163"/>
                    <a:pt x="510" y="163"/>
                  </a:cubicBezTo>
                  <a:cubicBezTo>
                    <a:pt x="509" y="161"/>
                    <a:pt x="509" y="159"/>
                    <a:pt x="508" y="157"/>
                  </a:cubicBezTo>
                  <a:cubicBezTo>
                    <a:pt x="507" y="155"/>
                    <a:pt x="506" y="154"/>
                    <a:pt x="505" y="152"/>
                  </a:cubicBezTo>
                  <a:cubicBezTo>
                    <a:pt x="504" y="150"/>
                    <a:pt x="503" y="148"/>
                    <a:pt x="502" y="146"/>
                  </a:cubicBezTo>
                  <a:cubicBezTo>
                    <a:pt x="501" y="145"/>
                    <a:pt x="501" y="144"/>
                    <a:pt x="500" y="143"/>
                  </a:cubicBezTo>
                  <a:cubicBezTo>
                    <a:pt x="500" y="142"/>
                    <a:pt x="499" y="141"/>
                    <a:pt x="499" y="140"/>
                  </a:cubicBezTo>
                  <a:cubicBezTo>
                    <a:pt x="492" y="127"/>
                    <a:pt x="496" y="133"/>
                    <a:pt x="493" y="127"/>
                  </a:cubicBezTo>
                  <a:cubicBezTo>
                    <a:pt x="488" y="119"/>
                    <a:pt x="493" y="129"/>
                    <a:pt x="491" y="126"/>
                  </a:cubicBezTo>
                  <a:cubicBezTo>
                    <a:pt x="489" y="121"/>
                    <a:pt x="489" y="121"/>
                    <a:pt x="489" y="121"/>
                  </a:cubicBezTo>
                  <a:cubicBezTo>
                    <a:pt x="488" y="119"/>
                    <a:pt x="487" y="118"/>
                    <a:pt x="486" y="116"/>
                  </a:cubicBezTo>
                  <a:cubicBezTo>
                    <a:pt x="490" y="121"/>
                    <a:pt x="488" y="118"/>
                    <a:pt x="488" y="117"/>
                  </a:cubicBezTo>
                  <a:cubicBezTo>
                    <a:pt x="486" y="115"/>
                    <a:pt x="485" y="113"/>
                    <a:pt x="483" y="111"/>
                  </a:cubicBezTo>
                  <a:cubicBezTo>
                    <a:pt x="483" y="109"/>
                    <a:pt x="482" y="108"/>
                    <a:pt x="481" y="107"/>
                  </a:cubicBezTo>
                  <a:cubicBezTo>
                    <a:pt x="480" y="106"/>
                    <a:pt x="479" y="105"/>
                    <a:pt x="479" y="104"/>
                  </a:cubicBezTo>
                  <a:cubicBezTo>
                    <a:pt x="477" y="102"/>
                    <a:pt x="476" y="100"/>
                    <a:pt x="474" y="98"/>
                  </a:cubicBezTo>
                  <a:cubicBezTo>
                    <a:pt x="473" y="97"/>
                    <a:pt x="472" y="96"/>
                    <a:pt x="471" y="96"/>
                  </a:cubicBezTo>
                  <a:cubicBezTo>
                    <a:pt x="469" y="93"/>
                    <a:pt x="468" y="91"/>
                    <a:pt x="467" y="90"/>
                  </a:cubicBezTo>
                  <a:cubicBezTo>
                    <a:pt x="465" y="88"/>
                    <a:pt x="465" y="87"/>
                    <a:pt x="464" y="86"/>
                  </a:cubicBezTo>
                  <a:cubicBezTo>
                    <a:pt x="463" y="84"/>
                    <a:pt x="462" y="83"/>
                    <a:pt x="460" y="81"/>
                  </a:cubicBezTo>
                  <a:cubicBezTo>
                    <a:pt x="461" y="83"/>
                    <a:pt x="463" y="86"/>
                    <a:pt x="463" y="86"/>
                  </a:cubicBezTo>
                  <a:cubicBezTo>
                    <a:pt x="460" y="82"/>
                    <a:pt x="461" y="84"/>
                    <a:pt x="463" y="86"/>
                  </a:cubicBezTo>
                  <a:cubicBezTo>
                    <a:pt x="462" y="85"/>
                    <a:pt x="461" y="84"/>
                    <a:pt x="460" y="83"/>
                  </a:cubicBezTo>
                  <a:cubicBezTo>
                    <a:pt x="459" y="82"/>
                    <a:pt x="457" y="80"/>
                    <a:pt x="456" y="79"/>
                  </a:cubicBezTo>
                  <a:cubicBezTo>
                    <a:pt x="455" y="77"/>
                    <a:pt x="453" y="76"/>
                    <a:pt x="451" y="74"/>
                  </a:cubicBezTo>
                  <a:cubicBezTo>
                    <a:pt x="450" y="72"/>
                    <a:pt x="448" y="70"/>
                    <a:pt x="446" y="69"/>
                  </a:cubicBezTo>
                  <a:cubicBezTo>
                    <a:pt x="445" y="67"/>
                    <a:pt x="443" y="66"/>
                    <a:pt x="442" y="64"/>
                  </a:cubicBezTo>
                  <a:cubicBezTo>
                    <a:pt x="441" y="63"/>
                    <a:pt x="440" y="63"/>
                    <a:pt x="439" y="62"/>
                  </a:cubicBezTo>
                  <a:cubicBezTo>
                    <a:pt x="439" y="61"/>
                    <a:pt x="438" y="61"/>
                    <a:pt x="437" y="60"/>
                  </a:cubicBezTo>
                  <a:cubicBezTo>
                    <a:pt x="435" y="58"/>
                    <a:pt x="433" y="57"/>
                    <a:pt x="432" y="57"/>
                  </a:cubicBezTo>
                  <a:cubicBezTo>
                    <a:pt x="432" y="57"/>
                    <a:pt x="432" y="57"/>
                    <a:pt x="432" y="57"/>
                  </a:cubicBezTo>
                  <a:cubicBezTo>
                    <a:pt x="430" y="56"/>
                    <a:pt x="432" y="59"/>
                    <a:pt x="427" y="56"/>
                  </a:cubicBezTo>
                  <a:cubicBezTo>
                    <a:pt x="424" y="54"/>
                    <a:pt x="424" y="54"/>
                    <a:pt x="424" y="54"/>
                  </a:cubicBezTo>
                  <a:cubicBezTo>
                    <a:pt x="420" y="51"/>
                    <a:pt x="420" y="51"/>
                    <a:pt x="420" y="51"/>
                  </a:cubicBezTo>
                  <a:cubicBezTo>
                    <a:pt x="417" y="49"/>
                    <a:pt x="419" y="49"/>
                    <a:pt x="419" y="49"/>
                  </a:cubicBezTo>
                  <a:cubicBezTo>
                    <a:pt x="417" y="48"/>
                    <a:pt x="415" y="47"/>
                    <a:pt x="413" y="46"/>
                  </a:cubicBezTo>
                  <a:cubicBezTo>
                    <a:pt x="410" y="44"/>
                    <a:pt x="408" y="43"/>
                    <a:pt x="406" y="41"/>
                  </a:cubicBezTo>
                  <a:cubicBezTo>
                    <a:pt x="401" y="38"/>
                    <a:pt x="396" y="35"/>
                    <a:pt x="391" y="33"/>
                  </a:cubicBezTo>
                  <a:cubicBezTo>
                    <a:pt x="393" y="34"/>
                    <a:pt x="394" y="35"/>
                    <a:pt x="396" y="37"/>
                  </a:cubicBezTo>
                  <a:cubicBezTo>
                    <a:pt x="400" y="41"/>
                    <a:pt x="400" y="41"/>
                    <a:pt x="400" y="41"/>
                  </a:cubicBezTo>
                  <a:cubicBezTo>
                    <a:pt x="398" y="40"/>
                    <a:pt x="396" y="38"/>
                    <a:pt x="393" y="37"/>
                  </a:cubicBezTo>
                  <a:cubicBezTo>
                    <a:pt x="391" y="35"/>
                    <a:pt x="389" y="34"/>
                    <a:pt x="386" y="32"/>
                  </a:cubicBezTo>
                  <a:cubicBezTo>
                    <a:pt x="384" y="31"/>
                    <a:pt x="382" y="30"/>
                    <a:pt x="380" y="29"/>
                  </a:cubicBezTo>
                  <a:cubicBezTo>
                    <a:pt x="378" y="28"/>
                    <a:pt x="377" y="28"/>
                    <a:pt x="376" y="28"/>
                  </a:cubicBezTo>
                  <a:cubicBezTo>
                    <a:pt x="375" y="27"/>
                    <a:pt x="373" y="26"/>
                    <a:pt x="372" y="25"/>
                  </a:cubicBezTo>
                  <a:cubicBezTo>
                    <a:pt x="368" y="22"/>
                    <a:pt x="365" y="21"/>
                    <a:pt x="363" y="20"/>
                  </a:cubicBezTo>
                  <a:cubicBezTo>
                    <a:pt x="362" y="20"/>
                    <a:pt x="361" y="20"/>
                    <a:pt x="361" y="19"/>
                  </a:cubicBezTo>
                  <a:cubicBezTo>
                    <a:pt x="360" y="19"/>
                    <a:pt x="359" y="19"/>
                    <a:pt x="359" y="19"/>
                  </a:cubicBezTo>
                  <a:cubicBezTo>
                    <a:pt x="357" y="19"/>
                    <a:pt x="357" y="19"/>
                    <a:pt x="353" y="18"/>
                  </a:cubicBezTo>
                  <a:cubicBezTo>
                    <a:pt x="349" y="16"/>
                    <a:pt x="349" y="16"/>
                    <a:pt x="349" y="16"/>
                  </a:cubicBezTo>
                  <a:cubicBezTo>
                    <a:pt x="348" y="15"/>
                    <a:pt x="346" y="15"/>
                    <a:pt x="345" y="14"/>
                  </a:cubicBezTo>
                  <a:cubicBezTo>
                    <a:pt x="346" y="14"/>
                    <a:pt x="348" y="15"/>
                    <a:pt x="349" y="15"/>
                  </a:cubicBezTo>
                  <a:cubicBezTo>
                    <a:pt x="354" y="17"/>
                    <a:pt x="354" y="17"/>
                    <a:pt x="354" y="17"/>
                  </a:cubicBezTo>
                  <a:cubicBezTo>
                    <a:pt x="351" y="16"/>
                    <a:pt x="350" y="15"/>
                    <a:pt x="348" y="14"/>
                  </a:cubicBezTo>
                  <a:cubicBezTo>
                    <a:pt x="346" y="14"/>
                    <a:pt x="345" y="13"/>
                    <a:pt x="344" y="13"/>
                  </a:cubicBezTo>
                  <a:cubicBezTo>
                    <a:pt x="341" y="12"/>
                    <a:pt x="338" y="11"/>
                    <a:pt x="335" y="9"/>
                  </a:cubicBezTo>
                  <a:cubicBezTo>
                    <a:pt x="335" y="9"/>
                    <a:pt x="335" y="9"/>
                    <a:pt x="335" y="9"/>
                  </a:cubicBezTo>
                  <a:cubicBezTo>
                    <a:pt x="335" y="10"/>
                    <a:pt x="336" y="10"/>
                    <a:pt x="336" y="10"/>
                  </a:cubicBezTo>
                  <a:cubicBezTo>
                    <a:pt x="334" y="9"/>
                    <a:pt x="334" y="9"/>
                    <a:pt x="334" y="9"/>
                  </a:cubicBezTo>
                  <a:cubicBezTo>
                    <a:pt x="333" y="10"/>
                    <a:pt x="328" y="9"/>
                    <a:pt x="322" y="8"/>
                  </a:cubicBezTo>
                  <a:cubicBezTo>
                    <a:pt x="318" y="7"/>
                    <a:pt x="314" y="6"/>
                    <a:pt x="309" y="6"/>
                  </a:cubicBezTo>
                  <a:cubicBezTo>
                    <a:pt x="307" y="5"/>
                    <a:pt x="304" y="5"/>
                    <a:pt x="301" y="5"/>
                  </a:cubicBezTo>
                  <a:cubicBezTo>
                    <a:pt x="300" y="4"/>
                    <a:pt x="298" y="4"/>
                    <a:pt x="297" y="4"/>
                  </a:cubicBezTo>
                  <a:cubicBezTo>
                    <a:pt x="295" y="3"/>
                    <a:pt x="294" y="3"/>
                    <a:pt x="292" y="3"/>
                  </a:cubicBezTo>
                  <a:cubicBezTo>
                    <a:pt x="288" y="4"/>
                    <a:pt x="288" y="4"/>
                    <a:pt x="288" y="4"/>
                  </a:cubicBezTo>
                  <a:cubicBezTo>
                    <a:pt x="286" y="4"/>
                    <a:pt x="285" y="3"/>
                    <a:pt x="283" y="3"/>
                  </a:cubicBezTo>
                  <a:cubicBezTo>
                    <a:pt x="277" y="3"/>
                    <a:pt x="277" y="3"/>
                    <a:pt x="277" y="3"/>
                  </a:cubicBezTo>
                  <a:cubicBezTo>
                    <a:pt x="277" y="2"/>
                    <a:pt x="277" y="2"/>
                    <a:pt x="277" y="2"/>
                  </a:cubicBezTo>
                  <a:cubicBezTo>
                    <a:pt x="283" y="2"/>
                    <a:pt x="290" y="2"/>
                    <a:pt x="298" y="3"/>
                  </a:cubicBezTo>
                  <a:cubicBezTo>
                    <a:pt x="302" y="3"/>
                    <a:pt x="307" y="4"/>
                    <a:pt x="311" y="4"/>
                  </a:cubicBezTo>
                  <a:cubicBezTo>
                    <a:pt x="315" y="5"/>
                    <a:pt x="318" y="6"/>
                    <a:pt x="322" y="6"/>
                  </a:cubicBezTo>
                  <a:cubicBezTo>
                    <a:pt x="322" y="6"/>
                    <a:pt x="322" y="6"/>
                    <a:pt x="322" y="6"/>
                  </a:cubicBezTo>
                  <a:cubicBezTo>
                    <a:pt x="318" y="5"/>
                    <a:pt x="314" y="4"/>
                    <a:pt x="310" y="4"/>
                  </a:cubicBezTo>
                  <a:cubicBezTo>
                    <a:pt x="306" y="3"/>
                    <a:pt x="302" y="3"/>
                    <a:pt x="299" y="3"/>
                  </a:cubicBezTo>
                  <a:cubicBezTo>
                    <a:pt x="299" y="3"/>
                    <a:pt x="298" y="2"/>
                    <a:pt x="297" y="2"/>
                  </a:cubicBezTo>
                  <a:cubicBezTo>
                    <a:pt x="296" y="2"/>
                    <a:pt x="295" y="2"/>
                    <a:pt x="294" y="1"/>
                  </a:cubicBezTo>
                  <a:cubicBezTo>
                    <a:pt x="293" y="1"/>
                    <a:pt x="293" y="1"/>
                    <a:pt x="294" y="0"/>
                  </a:cubicBezTo>
                  <a:cubicBezTo>
                    <a:pt x="290" y="1"/>
                    <a:pt x="290" y="1"/>
                    <a:pt x="290" y="1"/>
                  </a:cubicBezTo>
                  <a:cubicBezTo>
                    <a:pt x="283" y="0"/>
                    <a:pt x="278" y="0"/>
                    <a:pt x="274" y="0"/>
                  </a:cubicBezTo>
                  <a:cubicBezTo>
                    <a:pt x="269" y="0"/>
                    <a:pt x="266" y="0"/>
                    <a:pt x="262" y="0"/>
                  </a:cubicBezTo>
                  <a:cubicBezTo>
                    <a:pt x="261" y="0"/>
                    <a:pt x="259" y="0"/>
                    <a:pt x="257" y="0"/>
                  </a:cubicBezTo>
                  <a:cubicBezTo>
                    <a:pt x="255" y="0"/>
                    <a:pt x="253" y="0"/>
                    <a:pt x="251" y="0"/>
                  </a:cubicBezTo>
                  <a:cubicBezTo>
                    <a:pt x="248" y="1"/>
                    <a:pt x="246" y="1"/>
                    <a:pt x="243" y="1"/>
                  </a:cubicBezTo>
                  <a:cubicBezTo>
                    <a:pt x="240" y="1"/>
                    <a:pt x="237" y="1"/>
                    <a:pt x="234" y="2"/>
                  </a:cubicBezTo>
                  <a:cubicBezTo>
                    <a:pt x="236" y="2"/>
                    <a:pt x="236" y="2"/>
                    <a:pt x="236" y="2"/>
                  </a:cubicBezTo>
                  <a:cubicBezTo>
                    <a:pt x="233" y="2"/>
                    <a:pt x="231" y="3"/>
                    <a:pt x="228" y="3"/>
                  </a:cubicBezTo>
                  <a:cubicBezTo>
                    <a:pt x="226" y="3"/>
                    <a:pt x="224" y="4"/>
                    <a:pt x="223" y="3"/>
                  </a:cubicBezTo>
                  <a:cubicBezTo>
                    <a:pt x="206" y="6"/>
                    <a:pt x="189" y="11"/>
                    <a:pt x="178" y="13"/>
                  </a:cubicBezTo>
                  <a:cubicBezTo>
                    <a:pt x="177" y="14"/>
                    <a:pt x="177" y="15"/>
                    <a:pt x="176" y="15"/>
                  </a:cubicBezTo>
                  <a:cubicBezTo>
                    <a:pt x="173" y="16"/>
                    <a:pt x="167" y="17"/>
                    <a:pt x="166" y="19"/>
                  </a:cubicBezTo>
                  <a:cubicBezTo>
                    <a:pt x="164" y="20"/>
                    <a:pt x="161" y="21"/>
                    <a:pt x="159" y="23"/>
                  </a:cubicBezTo>
                  <a:cubicBezTo>
                    <a:pt x="157" y="24"/>
                    <a:pt x="155" y="25"/>
                    <a:pt x="153" y="26"/>
                  </a:cubicBezTo>
                  <a:cubicBezTo>
                    <a:pt x="151" y="27"/>
                    <a:pt x="149" y="28"/>
                    <a:pt x="147" y="29"/>
                  </a:cubicBezTo>
                  <a:cubicBezTo>
                    <a:pt x="147" y="29"/>
                    <a:pt x="147" y="29"/>
                    <a:pt x="147" y="29"/>
                  </a:cubicBezTo>
                  <a:cubicBezTo>
                    <a:pt x="146" y="29"/>
                    <a:pt x="146" y="29"/>
                    <a:pt x="146" y="29"/>
                  </a:cubicBezTo>
                  <a:cubicBezTo>
                    <a:pt x="146" y="29"/>
                    <a:pt x="146" y="29"/>
                    <a:pt x="146" y="29"/>
                  </a:cubicBezTo>
                  <a:cubicBezTo>
                    <a:pt x="141" y="31"/>
                    <a:pt x="141" y="32"/>
                    <a:pt x="141" y="32"/>
                  </a:cubicBezTo>
                  <a:cubicBezTo>
                    <a:pt x="141" y="32"/>
                    <a:pt x="140" y="33"/>
                    <a:pt x="135" y="35"/>
                  </a:cubicBezTo>
                  <a:cubicBezTo>
                    <a:pt x="133" y="36"/>
                    <a:pt x="132" y="37"/>
                    <a:pt x="131" y="38"/>
                  </a:cubicBezTo>
                  <a:cubicBezTo>
                    <a:pt x="130" y="39"/>
                    <a:pt x="129" y="41"/>
                    <a:pt x="126" y="42"/>
                  </a:cubicBezTo>
                  <a:cubicBezTo>
                    <a:pt x="120" y="44"/>
                    <a:pt x="120" y="44"/>
                    <a:pt x="120" y="44"/>
                  </a:cubicBezTo>
                  <a:cubicBezTo>
                    <a:pt x="115" y="47"/>
                    <a:pt x="112" y="49"/>
                    <a:pt x="109" y="52"/>
                  </a:cubicBezTo>
                  <a:cubicBezTo>
                    <a:pt x="108" y="53"/>
                    <a:pt x="106" y="55"/>
                    <a:pt x="104" y="56"/>
                  </a:cubicBezTo>
                  <a:cubicBezTo>
                    <a:pt x="103" y="57"/>
                    <a:pt x="102" y="58"/>
                    <a:pt x="101" y="59"/>
                  </a:cubicBezTo>
                  <a:cubicBezTo>
                    <a:pt x="100" y="60"/>
                    <a:pt x="99" y="60"/>
                    <a:pt x="99" y="61"/>
                  </a:cubicBezTo>
                  <a:cubicBezTo>
                    <a:pt x="98" y="61"/>
                    <a:pt x="97" y="62"/>
                    <a:pt x="96" y="63"/>
                  </a:cubicBezTo>
                  <a:cubicBezTo>
                    <a:pt x="90" y="67"/>
                    <a:pt x="86" y="69"/>
                    <a:pt x="89" y="65"/>
                  </a:cubicBezTo>
                  <a:cubicBezTo>
                    <a:pt x="87" y="68"/>
                    <a:pt x="87" y="68"/>
                    <a:pt x="86" y="69"/>
                  </a:cubicBezTo>
                  <a:cubicBezTo>
                    <a:pt x="85" y="70"/>
                    <a:pt x="84" y="71"/>
                    <a:pt x="81" y="75"/>
                  </a:cubicBezTo>
                  <a:cubicBezTo>
                    <a:pt x="80" y="75"/>
                    <a:pt x="80" y="74"/>
                    <a:pt x="81" y="73"/>
                  </a:cubicBezTo>
                  <a:cubicBezTo>
                    <a:pt x="80" y="74"/>
                    <a:pt x="79" y="75"/>
                    <a:pt x="78" y="76"/>
                  </a:cubicBezTo>
                  <a:cubicBezTo>
                    <a:pt x="77" y="76"/>
                    <a:pt x="77" y="77"/>
                    <a:pt x="77" y="77"/>
                  </a:cubicBezTo>
                  <a:cubicBezTo>
                    <a:pt x="76" y="78"/>
                    <a:pt x="76" y="79"/>
                    <a:pt x="73" y="81"/>
                  </a:cubicBezTo>
                  <a:cubicBezTo>
                    <a:pt x="73" y="83"/>
                    <a:pt x="73" y="86"/>
                    <a:pt x="72" y="88"/>
                  </a:cubicBezTo>
                  <a:cubicBezTo>
                    <a:pt x="74" y="86"/>
                    <a:pt x="74" y="86"/>
                    <a:pt x="74" y="86"/>
                  </a:cubicBezTo>
                  <a:cubicBezTo>
                    <a:pt x="73" y="87"/>
                    <a:pt x="72" y="88"/>
                    <a:pt x="72" y="88"/>
                  </a:cubicBezTo>
                  <a:cubicBezTo>
                    <a:pt x="71" y="89"/>
                    <a:pt x="71" y="90"/>
                    <a:pt x="70" y="90"/>
                  </a:cubicBezTo>
                  <a:cubicBezTo>
                    <a:pt x="69" y="92"/>
                    <a:pt x="68" y="93"/>
                    <a:pt x="67" y="95"/>
                  </a:cubicBezTo>
                  <a:cubicBezTo>
                    <a:pt x="66" y="96"/>
                    <a:pt x="65" y="97"/>
                    <a:pt x="63" y="99"/>
                  </a:cubicBezTo>
                  <a:cubicBezTo>
                    <a:pt x="62" y="100"/>
                    <a:pt x="61" y="102"/>
                    <a:pt x="60" y="103"/>
                  </a:cubicBezTo>
                  <a:cubicBezTo>
                    <a:pt x="59" y="103"/>
                    <a:pt x="59" y="103"/>
                    <a:pt x="59" y="103"/>
                  </a:cubicBezTo>
                  <a:cubicBezTo>
                    <a:pt x="57" y="106"/>
                    <a:pt x="57" y="106"/>
                    <a:pt x="57" y="106"/>
                  </a:cubicBezTo>
                  <a:cubicBezTo>
                    <a:pt x="56" y="107"/>
                    <a:pt x="55" y="108"/>
                    <a:pt x="54" y="109"/>
                  </a:cubicBezTo>
                  <a:cubicBezTo>
                    <a:pt x="53" y="109"/>
                    <a:pt x="53" y="109"/>
                    <a:pt x="53" y="109"/>
                  </a:cubicBezTo>
                  <a:cubicBezTo>
                    <a:pt x="51" y="113"/>
                    <a:pt x="49" y="116"/>
                    <a:pt x="47" y="119"/>
                  </a:cubicBezTo>
                  <a:cubicBezTo>
                    <a:pt x="48" y="118"/>
                    <a:pt x="48" y="118"/>
                    <a:pt x="48" y="118"/>
                  </a:cubicBezTo>
                  <a:cubicBezTo>
                    <a:pt x="47" y="119"/>
                    <a:pt x="46" y="122"/>
                    <a:pt x="44" y="125"/>
                  </a:cubicBezTo>
                  <a:cubicBezTo>
                    <a:pt x="43" y="126"/>
                    <a:pt x="42" y="128"/>
                    <a:pt x="41" y="129"/>
                  </a:cubicBezTo>
                  <a:cubicBezTo>
                    <a:pt x="40" y="130"/>
                    <a:pt x="39" y="132"/>
                    <a:pt x="39" y="133"/>
                  </a:cubicBezTo>
                  <a:cubicBezTo>
                    <a:pt x="38" y="132"/>
                    <a:pt x="38" y="132"/>
                    <a:pt x="38" y="132"/>
                  </a:cubicBezTo>
                  <a:cubicBezTo>
                    <a:pt x="30" y="145"/>
                    <a:pt x="26" y="156"/>
                    <a:pt x="20" y="173"/>
                  </a:cubicBezTo>
                  <a:cubicBezTo>
                    <a:pt x="20" y="170"/>
                    <a:pt x="20" y="170"/>
                    <a:pt x="20" y="170"/>
                  </a:cubicBezTo>
                  <a:cubicBezTo>
                    <a:pt x="18" y="173"/>
                    <a:pt x="18" y="173"/>
                    <a:pt x="19" y="174"/>
                  </a:cubicBezTo>
                  <a:cubicBezTo>
                    <a:pt x="19" y="175"/>
                    <a:pt x="19" y="175"/>
                    <a:pt x="17" y="179"/>
                  </a:cubicBezTo>
                  <a:cubicBezTo>
                    <a:pt x="16" y="179"/>
                    <a:pt x="16" y="179"/>
                    <a:pt x="16" y="179"/>
                  </a:cubicBezTo>
                  <a:cubicBezTo>
                    <a:pt x="16" y="182"/>
                    <a:pt x="15" y="184"/>
                    <a:pt x="14" y="185"/>
                  </a:cubicBezTo>
                  <a:cubicBezTo>
                    <a:pt x="14" y="186"/>
                    <a:pt x="14" y="187"/>
                    <a:pt x="13" y="188"/>
                  </a:cubicBezTo>
                  <a:cubicBezTo>
                    <a:pt x="13" y="188"/>
                    <a:pt x="12" y="189"/>
                    <a:pt x="12" y="190"/>
                  </a:cubicBezTo>
                  <a:cubicBezTo>
                    <a:pt x="14" y="189"/>
                    <a:pt x="14" y="189"/>
                    <a:pt x="14" y="189"/>
                  </a:cubicBezTo>
                  <a:cubicBezTo>
                    <a:pt x="11" y="196"/>
                    <a:pt x="11" y="196"/>
                    <a:pt x="11" y="196"/>
                  </a:cubicBezTo>
                  <a:cubicBezTo>
                    <a:pt x="10" y="198"/>
                    <a:pt x="10" y="200"/>
                    <a:pt x="9" y="201"/>
                  </a:cubicBezTo>
                  <a:cubicBezTo>
                    <a:pt x="9" y="201"/>
                    <a:pt x="9" y="202"/>
                    <a:pt x="8" y="202"/>
                  </a:cubicBezTo>
                  <a:cubicBezTo>
                    <a:pt x="8" y="202"/>
                    <a:pt x="8" y="200"/>
                    <a:pt x="8" y="200"/>
                  </a:cubicBezTo>
                  <a:cubicBezTo>
                    <a:pt x="7" y="202"/>
                    <a:pt x="7" y="204"/>
                    <a:pt x="7" y="206"/>
                  </a:cubicBezTo>
                  <a:cubicBezTo>
                    <a:pt x="6" y="207"/>
                    <a:pt x="6" y="207"/>
                    <a:pt x="6" y="207"/>
                  </a:cubicBezTo>
                  <a:cubicBezTo>
                    <a:pt x="6" y="212"/>
                    <a:pt x="4" y="211"/>
                    <a:pt x="4" y="219"/>
                  </a:cubicBezTo>
                  <a:cubicBezTo>
                    <a:pt x="3" y="220"/>
                    <a:pt x="3" y="218"/>
                    <a:pt x="3" y="220"/>
                  </a:cubicBezTo>
                  <a:cubicBezTo>
                    <a:pt x="2" y="227"/>
                    <a:pt x="2" y="227"/>
                    <a:pt x="2" y="227"/>
                  </a:cubicBezTo>
                  <a:cubicBezTo>
                    <a:pt x="2" y="233"/>
                    <a:pt x="2" y="233"/>
                    <a:pt x="2" y="233"/>
                  </a:cubicBezTo>
                  <a:cubicBezTo>
                    <a:pt x="3" y="231"/>
                    <a:pt x="3" y="228"/>
                    <a:pt x="3" y="225"/>
                  </a:cubicBezTo>
                  <a:cubicBezTo>
                    <a:pt x="4" y="227"/>
                    <a:pt x="4" y="227"/>
                    <a:pt x="4" y="227"/>
                  </a:cubicBezTo>
                  <a:cubicBezTo>
                    <a:pt x="4" y="231"/>
                    <a:pt x="4" y="233"/>
                    <a:pt x="4" y="236"/>
                  </a:cubicBezTo>
                  <a:cubicBezTo>
                    <a:pt x="3" y="238"/>
                    <a:pt x="3" y="240"/>
                    <a:pt x="3" y="243"/>
                  </a:cubicBezTo>
                  <a:cubicBezTo>
                    <a:pt x="3" y="242"/>
                    <a:pt x="2" y="240"/>
                    <a:pt x="2" y="239"/>
                  </a:cubicBezTo>
                  <a:cubicBezTo>
                    <a:pt x="2" y="244"/>
                    <a:pt x="2" y="246"/>
                    <a:pt x="2" y="248"/>
                  </a:cubicBezTo>
                  <a:cubicBezTo>
                    <a:pt x="1" y="250"/>
                    <a:pt x="1" y="252"/>
                    <a:pt x="1" y="254"/>
                  </a:cubicBezTo>
                  <a:cubicBezTo>
                    <a:pt x="1" y="253"/>
                    <a:pt x="2" y="250"/>
                    <a:pt x="2" y="254"/>
                  </a:cubicBezTo>
                  <a:cubicBezTo>
                    <a:pt x="2" y="257"/>
                    <a:pt x="1" y="255"/>
                    <a:pt x="1" y="258"/>
                  </a:cubicBezTo>
                  <a:cubicBezTo>
                    <a:pt x="1" y="258"/>
                    <a:pt x="2" y="260"/>
                    <a:pt x="2" y="263"/>
                  </a:cubicBezTo>
                  <a:cubicBezTo>
                    <a:pt x="2" y="264"/>
                    <a:pt x="2" y="265"/>
                    <a:pt x="2" y="267"/>
                  </a:cubicBezTo>
                  <a:cubicBezTo>
                    <a:pt x="2" y="268"/>
                    <a:pt x="2" y="270"/>
                    <a:pt x="2" y="272"/>
                  </a:cubicBezTo>
                  <a:cubicBezTo>
                    <a:pt x="2" y="271"/>
                    <a:pt x="1" y="271"/>
                    <a:pt x="1" y="271"/>
                  </a:cubicBezTo>
                  <a:cubicBezTo>
                    <a:pt x="2" y="272"/>
                    <a:pt x="2" y="273"/>
                    <a:pt x="2" y="276"/>
                  </a:cubicBezTo>
                  <a:cubicBezTo>
                    <a:pt x="0" y="274"/>
                    <a:pt x="0" y="274"/>
                    <a:pt x="0" y="274"/>
                  </a:cubicBezTo>
                  <a:cubicBezTo>
                    <a:pt x="2" y="280"/>
                    <a:pt x="2" y="280"/>
                    <a:pt x="2" y="280"/>
                  </a:cubicBezTo>
                  <a:cubicBezTo>
                    <a:pt x="2" y="281"/>
                    <a:pt x="2" y="283"/>
                    <a:pt x="2" y="285"/>
                  </a:cubicBezTo>
                  <a:cubicBezTo>
                    <a:pt x="2" y="287"/>
                    <a:pt x="2" y="288"/>
                    <a:pt x="2" y="288"/>
                  </a:cubicBezTo>
                  <a:cubicBezTo>
                    <a:pt x="2" y="286"/>
                    <a:pt x="2" y="286"/>
                    <a:pt x="2" y="286"/>
                  </a:cubicBezTo>
                  <a:cubicBezTo>
                    <a:pt x="2" y="295"/>
                    <a:pt x="3" y="303"/>
                    <a:pt x="4" y="312"/>
                  </a:cubicBezTo>
                  <a:cubicBezTo>
                    <a:pt x="3" y="313"/>
                    <a:pt x="3" y="313"/>
                    <a:pt x="3" y="313"/>
                  </a:cubicBezTo>
                  <a:cubicBezTo>
                    <a:pt x="4" y="314"/>
                    <a:pt x="5" y="317"/>
                    <a:pt x="5" y="320"/>
                  </a:cubicBezTo>
                  <a:cubicBezTo>
                    <a:pt x="5" y="322"/>
                    <a:pt x="6" y="323"/>
                    <a:pt x="6" y="324"/>
                  </a:cubicBezTo>
                  <a:cubicBezTo>
                    <a:pt x="6" y="325"/>
                    <a:pt x="7" y="326"/>
                    <a:pt x="7" y="326"/>
                  </a:cubicBezTo>
                  <a:cubicBezTo>
                    <a:pt x="7" y="327"/>
                    <a:pt x="7" y="329"/>
                    <a:pt x="8" y="331"/>
                  </a:cubicBezTo>
                  <a:cubicBezTo>
                    <a:pt x="8" y="333"/>
                    <a:pt x="9" y="335"/>
                    <a:pt x="9" y="337"/>
                  </a:cubicBezTo>
                  <a:cubicBezTo>
                    <a:pt x="11" y="340"/>
                    <a:pt x="11" y="343"/>
                    <a:pt x="10" y="342"/>
                  </a:cubicBezTo>
                  <a:cubicBezTo>
                    <a:pt x="10" y="344"/>
                    <a:pt x="11" y="346"/>
                    <a:pt x="12" y="348"/>
                  </a:cubicBezTo>
                  <a:cubicBezTo>
                    <a:pt x="12" y="350"/>
                    <a:pt x="13" y="352"/>
                    <a:pt x="14" y="353"/>
                  </a:cubicBezTo>
                  <a:cubicBezTo>
                    <a:pt x="15" y="357"/>
                    <a:pt x="16" y="360"/>
                    <a:pt x="18" y="363"/>
                  </a:cubicBezTo>
                  <a:cubicBezTo>
                    <a:pt x="19" y="367"/>
                    <a:pt x="21" y="370"/>
                    <a:pt x="22" y="374"/>
                  </a:cubicBezTo>
                  <a:cubicBezTo>
                    <a:pt x="23" y="376"/>
                    <a:pt x="24" y="378"/>
                    <a:pt x="25" y="380"/>
                  </a:cubicBezTo>
                  <a:cubicBezTo>
                    <a:pt x="26" y="382"/>
                    <a:pt x="27" y="384"/>
                    <a:pt x="28" y="387"/>
                  </a:cubicBezTo>
                  <a:cubicBezTo>
                    <a:pt x="29" y="390"/>
                    <a:pt x="32" y="397"/>
                    <a:pt x="35" y="404"/>
                  </a:cubicBezTo>
                  <a:cubicBezTo>
                    <a:pt x="36" y="405"/>
                    <a:pt x="37" y="407"/>
                    <a:pt x="38" y="409"/>
                  </a:cubicBezTo>
                  <a:cubicBezTo>
                    <a:pt x="40" y="410"/>
                    <a:pt x="41" y="412"/>
                    <a:pt x="42" y="414"/>
                  </a:cubicBezTo>
                  <a:cubicBezTo>
                    <a:pt x="43" y="416"/>
                    <a:pt x="44" y="417"/>
                    <a:pt x="45" y="419"/>
                  </a:cubicBezTo>
                  <a:cubicBezTo>
                    <a:pt x="46" y="420"/>
                    <a:pt x="47" y="422"/>
                    <a:pt x="48" y="423"/>
                  </a:cubicBezTo>
                  <a:cubicBezTo>
                    <a:pt x="56" y="434"/>
                    <a:pt x="63" y="442"/>
                    <a:pt x="71" y="450"/>
                  </a:cubicBezTo>
                  <a:cubicBezTo>
                    <a:pt x="73" y="452"/>
                    <a:pt x="75" y="454"/>
                    <a:pt x="77" y="456"/>
                  </a:cubicBezTo>
                  <a:cubicBezTo>
                    <a:pt x="78" y="457"/>
                    <a:pt x="79" y="458"/>
                    <a:pt x="80" y="459"/>
                  </a:cubicBezTo>
                  <a:cubicBezTo>
                    <a:pt x="81" y="460"/>
                    <a:pt x="82" y="461"/>
                    <a:pt x="83" y="462"/>
                  </a:cubicBezTo>
                  <a:cubicBezTo>
                    <a:pt x="85" y="464"/>
                    <a:pt x="87" y="466"/>
                    <a:pt x="90" y="468"/>
                  </a:cubicBezTo>
                  <a:cubicBezTo>
                    <a:pt x="92" y="470"/>
                    <a:pt x="94" y="472"/>
                    <a:pt x="97" y="474"/>
                  </a:cubicBezTo>
                  <a:cubicBezTo>
                    <a:pt x="98" y="476"/>
                    <a:pt x="100" y="477"/>
                    <a:pt x="102" y="478"/>
                  </a:cubicBezTo>
                  <a:cubicBezTo>
                    <a:pt x="103" y="480"/>
                    <a:pt x="105" y="482"/>
                    <a:pt x="107" y="483"/>
                  </a:cubicBezTo>
                  <a:cubicBezTo>
                    <a:pt x="109" y="485"/>
                    <a:pt x="111" y="486"/>
                    <a:pt x="113" y="487"/>
                  </a:cubicBezTo>
                  <a:cubicBezTo>
                    <a:pt x="115" y="489"/>
                    <a:pt x="117" y="490"/>
                    <a:pt x="119" y="492"/>
                  </a:cubicBezTo>
                  <a:cubicBezTo>
                    <a:pt x="122" y="493"/>
                    <a:pt x="124" y="494"/>
                    <a:pt x="126" y="496"/>
                  </a:cubicBezTo>
                  <a:cubicBezTo>
                    <a:pt x="128" y="497"/>
                    <a:pt x="131" y="498"/>
                    <a:pt x="133" y="499"/>
                  </a:cubicBezTo>
                  <a:cubicBezTo>
                    <a:pt x="137" y="502"/>
                    <a:pt x="141" y="504"/>
                    <a:pt x="145" y="507"/>
                  </a:cubicBezTo>
                  <a:cubicBezTo>
                    <a:pt x="150" y="508"/>
                    <a:pt x="150" y="508"/>
                    <a:pt x="150" y="508"/>
                  </a:cubicBezTo>
                  <a:cubicBezTo>
                    <a:pt x="151" y="509"/>
                    <a:pt x="152" y="510"/>
                    <a:pt x="154" y="510"/>
                  </a:cubicBezTo>
                  <a:cubicBezTo>
                    <a:pt x="155" y="511"/>
                    <a:pt x="157" y="512"/>
                    <a:pt x="158" y="513"/>
                  </a:cubicBezTo>
                  <a:cubicBezTo>
                    <a:pt x="161" y="514"/>
                    <a:pt x="165" y="516"/>
                    <a:pt x="169" y="517"/>
                  </a:cubicBezTo>
                  <a:cubicBezTo>
                    <a:pt x="176" y="520"/>
                    <a:pt x="184" y="523"/>
                    <a:pt x="192" y="526"/>
                  </a:cubicBezTo>
                  <a:cubicBezTo>
                    <a:pt x="196" y="527"/>
                    <a:pt x="198" y="527"/>
                    <a:pt x="199" y="527"/>
                  </a:cubicBezTo>
                  <a:cubicBezTo>
                    <a:pt x="198" y="527"/>
                    <a:pt x="197" y="527"/>
                    <a:pt x="197" y="526"/>
                  </a:cubicBezTo>
                  <a:cubicBezTo>
                    <a:pt x="199" y="527"/>
                    <a:pt x="202" y="528"/>
                    <a:pt x="205" y="528"/>
                  </a:cubicBezTo>
                  <a:cubicBezTo>
                    <a:pt x="208" y="529"/>
                    <a:pt x="210" y="530"/>
                    <a:pt x="209" y="530"/>
                  </a:cubicBezTo>
                  <a:cubicBezTo>
                    <a:pt x="208" y="530"/>
                    <a:pt x="208" y="530"/>
                    <a:pt x="208" y="530"/>
                  </a:cubicBezTo>
                  <a:cubicBezTo>
                    <a:pt x="208" y="531"/>
                    <a:pt x="211" y="531"/>
                    <a:pt x="215" y="532"/>
                  </a:cubicBezTo>
                  <a:cubicBezTo>
                    <a:pt x="220" y="533"/>
                    <a:pt x="225" y="533"/>
                    <a:pt x="227" y="534"/>
                  </a:cubicBezTo>
                  <a:cubicBezTo>
                    <a:pt x="225" y="533"/>
                    <a:pt x="225" y="533"/>
                    <a:pt x="225" y="533"/>
                  </a:cubicBezTo>
                  <a:cubicBezTo>
                    <a:pt x="229" y="533"/>
                    <a:pt x="229" y="533"/>
                    <a:pt x="229" y="533"/>
                  </a:cubicBezTo>
                  <a:cubicBezTo>
                    <a:pt x="233" y="534"/>
                    <a:pt x="233" y="534"/>
                    <a:pt x="233" y="534"/>
                  </a:cubicBezTo>
                  <a:cubicBezTo>
                    <a:pt x="231" y="534"/>
                    <a:pt x="231" y="534"/>
                    <a:pt x="231" y="534"/>
                  </a:cubicBezTo>
                  <a:cubicBezTo>
                    <a:pt x="233" y="534"/>
                    <a:pt x="236" y="534"/>
                    <a:pt x="238" y="534"/>
                  </a:cubicBezTo>
                  <a:cubicBezTo>
                    <a:pt x="240" y="535"/>
                    <a:pt x="242" y="535"/>
                    <a:pt x="244" y="535"/>
                  </a:cubicBezTo>
                  <a:cubicBezTo>
                    <a:pt x="249" y="535"/>
                    <a:pt x="252" y="535"/>
                    <a:pt x="256" y="535"/>
                  </a:cubicBezTo>
                  <a:cubicBezTo>
                    <a:pt x="260" y="536"/>
                    <a:pt x="264" y="536"/>
                    <a:pt x="267" y="536"/>
                  </a:cubicBezTo>
                  <a:cubicBezTo>
                    <a:pt x="268" y="536"/>
                    <a:pt x="269" y="536"/>
                    <a:pt x="270" y="536"/>
                  </a:cubicBezTo>
                  <a:cubicBezTo>
                    <a:pt x="271" y="536"/>
                    <a:pt x="271" y="536"/>
                    <a:pt x="272" y="536"/>
                  </a:cubicBezTo>
                  <a:cubicBezTo>
                    <a:pt x="274" y="536"/>
                    <a:pt x="276" y="536"/>
                    <a:pt x="277" y="536"/>
                  </a:cubicBezTo>
                  <a:cubicBezTo>
                    <a:pt x="291" y="536"/>
                    <a:pt x="304" y="535"/>
                    <a:pt x="322" y="530"/>
                  </a:cubicBezTo>
                  <a:cubicBezTo>
                    <a:pt x="320" y="531"/>
                    <a:pt x="321" y="531"/>
                    <a:pt x="324" y="530"/>
                  </a:cubicBezTo>
                  <a:cubicBezTo>
                    <a:pt x="326" y="530"/>
                    <a:pt x="329" y="529"/>
                    <a:pt x="329" y="530"/>
                  </a:cubicBezTo>
                  <a:cubicBezTo>
                    <a:pt x="332" y="530"/>
                    <a:pt x="334" y="529"/>
                    <a:pt x="336" y="529"/>
                  </a:cubicBezTo>
                  <a:cubicBezTo>
                    <a:pt x="338" y="528"/>
                    <a:pt x="340" y="528"/>
                    <a:pt x="342" y="527"/>
                  </a:cubicBezTo>
                  <a:cubicBezTo>
                    <a:pt x="346" y="525"/>
                    <a:pt x="349" y="524"/>
                    <a:pt x="352" y="522"/>
                  </a:cubicBezTo>
                  <a:cubicBezTo>
                    <a:pt x="352" y="522"/>
                    <a:pt x="352" y="522"/>
                    <a:pt x="353" y="522"/>
                  </a:cubicBezTo>
                  <a:cubicBezTo>
                    <a:pt x="359" y="520"/>
                    <a:pt x="359" y="520"/>
                    <a:pt x="359" y="520"/>
                  </a:cubicBezTo>
                  <a:cubicBezTo>
                    <a:pt x="360" y="519"/>
                    <a:pt x="361" y="519"/>
                    <a:pt x="362" y="519"/>
                  </a:cubicBezTo>
                  <a:cubicBezTo>
                    <a:pt x="365" y="518"/>
                    <a:pt x="365" y="518"/>
                    <a:pt x="365" y="518"/>
                  </a:cubicBezTo>
                  <a:cubicBezTo>
                    <a:pt x="359" y="522"/>
                    <a:pt x="373" y="513"/>
                    <a:pt x="367" y="517"/>
                  </a:cubicBezTo>
                  <a:cubicBezTo>
                    <a:pt x="383" y="511"/>
                    <a:pt x="401" y="503"/>
                    <a:pt x="417" y="491"/>
                  </a:cubicBezTo>
                  <a:cubicBezTo>
                    <a:pt x="434" y="480"/>
                    <a:pt x="450" y="467"/>
                    <a:pt x="464" y="453"/>
                  </a:cubicBezTo>
                  <a:cubicBezTo>
                    <a:pt x="462" y="454"/>
                    <a:pt x="462" y="454"/>
                    <a:pt x="462" y="454"/>
                  </a:cubicBezTo>
                  <a:cubicBezTo>
                    <a:pt x="464" y="452"/>
                    <a:pt x="466" y="450"/>
                    <a:pt x="468" y="448"/>
                  </a:cubicBezTo>
                  <a:cubicBezTo>
                    <a:pt x="469" y="446"/>
                    <a:pt x="471" y="444"/>
                    <a:pt x="473" y="442"/>
                  </a:cubicBezTo>
                  <a:cubicBezTo>
                    <a:pt x="476" y="438"/>
                    <a:pt x="479" y="434"/>
                    <a:pt x="482" y="431"/>
                  </a:cubicBezTo>
                  <a:cubicBezTo>
                    <a:pt x="485" y="429"/>
                    <a:pt x="487" y="425"/>
                    <a:pt x="488" y="422"/>
                  </a:cubicBezTo>
                  <a:cubicBezTo>
                    <a:pt x="489" y="420"/>
                    <a:pt x="490" y="419"/>
                    <a:pt x="491" y="418"/>
                  </a:cubicBezTo>
                  <a:cubicBezTo>
                    <a:pt x="491" y="416"/>
                    <a:pt x="492" y="415"/>
                    <a:pt x="492" y="415"/>
                  </a:cubicBezTo>
                  <a:cubicBezTo>
                    <a:pt x="494" y="411"/>
                    <a:pt x="496" y="408"/>
                    <a:pt x="498" y="406"/>
                  </a:cubicBezTo>
                  <a:cubicBezTo>
                    <a:pt x="499" y="404"/>
                    <a:pt x="500" y="403"/>
                    <a:pt x="499" y="405"/>
                  </a:cubicBezTo>
                  <a:cubicBezTo>
                    <a:pt x="503" y="397"/>
                    <a:pt x="506" y="389"/>
                    <a:pt x="512" y="378"/>
                  </a:cubicBezTo>
                  <a:cubicBezTo>
                    <a:pt x="512" y="378"/>
                    <a:pt x="514" y="375"/>
                    <a:pt x="515" y="372"/>
                  </a:cubicBezTo>
                  <a:cubicBezTo>
                    <a:pt x="516" y="369"/>
                    <a:pt x="517" y="365"/>
                    <a:pt x="519" y="362"/>
                  </a:cubicBezTo>
                  <a:cubicBezTo>
                    <a:pt x="519" y="360"/>
                    <a:pt x="520" y="358"/>
                    <a:pt x="520" y="356"/>
                  </a:cubicBezTo>
                  <a:cubicBezTo>
                    <a:pt x="521" y="354"/>
                    <a:pt x="521" y="353"/>
                    <a:pt x="522" y="351"/>
                  </a:cubicBezTo>
                  <a:cubicBezTo>
                    <a:pt x="523" y="349"/>
                    <a:pt x="523" y="347"/>
                    <a:pt x="524" y="347"/>
                  </a:cubicBezTo>
                  <a:cubicBezTo>
                    <a:pt x="524" y="347"/>
                    <a:pt x="524" y="347"/>
                    <a:pt x="524" y="347"/>
                  </a:cubicBezTo>
                  <a:cubicBezTo>
                    <a:pt x="525" y="343"/>
                    <a:pt x="526" y="340"/>
                    <a:pt x="527" y="336"/>
                  </a:cubicBezTo>
                  <a:cubicBezTo>
                    <a:pt x="528" y="334"/>
                    <a:pt x="528" y="332"/>
                    <a:pt x="529" y="330"/>
                  </a:cubicBezTo>
                  <a:cubicBezTo>
                    <a:pt x="529" y="328"/>
                    <a:pt x="529" y="327"/>
                    <a:pt x="530" y="325"/>
                  </a:cubicBezTo>
                  <a:cubicBezTo>
                    <a:pt x="530" y="324"/>
                    <a:pt x="530" y="323"/>
                    <a:pt x="530" y="322"/>
                  </a:cubicBezTo>
                  <a:cubicBezTo>
                    <a:pt x="531" y="321"/>
                    <a:pt x="531" y="320"/>
                    <a:pt x="531" y="319"/>
                  </a:cubicBezTo>
                  <a:cubicBezTo>
                    <a:pt x="531" y="317"/>
                    <a:pt x="531" y="315"/>
                    <a:pt x="532" y="313"/>
                  </a:cubicBezTo>
                  <a:cubicBezTo>
                    <a:pt x="532" y="311"/>
                    <a:pt x="533" y="309"/>
                    <a:pt x="533" y="307"/>
                  </a:cubicBezTo>
                  <a:cubicBezTo>
                    <a:pt x="533" y="305"/>
                    <a:pt x="534" y="303"/>
                    <a:pt x="534" y="301"/>
                  </a:cubicBezTo>
                  <a:cubicBezTo>
                    <a:pt x="534" y="301"/>
                    <a:pt x="534" y="301"/>
                    <a:pt x="534" y="302"/>
                  </a:cubicBezTo>
                  <a:cubicBezTo>
                    <a:pt x="534" y="290"/>
                    <a:pt x="532" y="279"/>
                    <a:pt x="531" y="268"/>
                  </a:cubicBezTo>
                  <a:close/>
                </a:path>
              </a:pathLst>
            </a:custGeom>
            <a:solidFill>
              <a:srgbClr val="D42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463" dirty="0"/>
            </a:p>
          </p:txBody>
        </p:sp>
      </p:grpSp>
      <p:pic>
        <p:nvPicPr>
          <p:cNvPr id="18" name="Picture 1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20035639">
            <a:off x="-2255087" y="2370216"/>
            <a:ext cx="3559010" cy="4324785"/>
          </a:xfrm>
          <a:prstGeom prst="rect">
            <a:avLst/>
          </a:prstGeom>
        </p:spPr>
      </p:pic>
      <p:pic>
        <p:nvPicPr>
          <p:cNvPr id="19" name="Picture 1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325018" y="-4070793"/>
            <a:ext cx="3984743" cy="4842121"/>
          </a:xfrm>
          <a:prstGeom prst="rect">
            <a:avLst/>
          </a:prstGeom>
        </p:spPr>
      </p:pic>
      <p:pic>
        <p:nvPicPr>
          <p:cNvPr id="20" name="Picture 19"/>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152529" y="6201091"/>
            <a:ext cx="3193859" cy="3881458"/>
          </a:xfrm>
          <a:prstGeom prst="rect">
            <a:avLst/>
          </a:prstGeom>
        </p:spPr>
      </p:pic>
    </p:spTree>
    <p:extLst>
      <p:ext uri="{BB962C8B-B14F-4D97-AF65-F5344CB8AC3E}">
        <p14:creationId xmlns:p14="http://schemas.microsoft.com/office/powerpoint/2010/main" val="428082312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3724">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6228" y="668773"/>
            <a:ext cx="9273546" cy="498470"/>
          </a:xfrm>
          <a:prstGeom prst="rect">
            <a:avLst/>
          </a:prstGeom>
        </p:spPr>
        <p:txBody>
          <a:bodyPr vert="horz" wrap="square" lIns="0" tIns="0" rIns="0" bIns="0" rtlCol="0" anchor="ctr">
            <a:noAutofit/>
          </a:bodyPr>
          <a:lstStyle/>
          <a:p>
            <a:r>
              <a:rPr lang="en-US" dirty="0"/>
              <a:t>Click to edit Master title style</a:t>
            </a:r>
          </a:p>
        </p:txBody>
      </p:sp>
      <p:sp>
        <p:nvSpPr>
          <p:cNvPr id="3" name="Text Placeholder 2"/>
          <p:cNvSpPr>
            <a:spLocks noGrp="1"/>
          </p:cNvSpPr>
          <p:nvPr>
            <p:ph type="body" idx="1"/>
          </p:nvPr>
        </p:nvSpPr>
        <p:spPr>
          <a:xfrm>
            <a:off x="316229" y="1689105"/>
            <a:ext cx="9273544" cy="4131467"/>
          </a:xfrm>
          <a:prstGeom prst="rect">
            <a:avLst/>
          </a:prstGeom>
        </p:spPr>
        <p:txBody>
          <a:bodyPr vert="horz" lIns="0" tIns="0" rIns="0" bIns="0" rtlCol="0">
            <a:noAutofit/>
          </a:bodyPr>
          <a:lstStyle/>
          <a:p>
            <a:pPr lvl="0"/>
            <a:r>
              <a:rPr lang="en-US" dirty="0"/>
              <a:t>Montserrat Medium Point Size 14</a:t>
            </a:r>
          </a:p>
          <a:p>
            <a:pPr lvl="1"/>
            <a:r>
              <a:rPr lang="en-US" dirty="0"/>
              <a:t>Montserrat Medium Point Size 14</a:t>
            </a:r>
          </a:p>
          <a:p>
            <a:pPr lvl="2"/>
            <a:r>
              <a:rPr lang="en-US" dirty="0"/>
              <a:t>Montserrat Medium Point Size 12</a:t>
            </a:r>
          </a:p>
          <a:p>
            <a:pPr lvl="3"/>
            <a:r>
              <a:rPr lang="en-US" dirty="0"/>
              <a:t>Montserrat Light Point Size 12</a:t>
            </a:r>
          </a:p>
        </p:txBody>
      </p:sp>
      <p:grpSp>
        <p:nvGrpSpPr>
          <p:cNvPr id="67" name="Group 4">
            <a:extLst>
              <a:ext uri="{FF2B5EF4-FFF2-40B4-BE49-F238E27FC236}">
                <a16:creationId xmlns:a16="http://schemas.microsoft.com/office/drawing/2014/main" id="{6E4C24B8-2CBA-4302-9AB2-514F77CF3D64}"/>
              </a:ext>
            </a:extLst>
          </p:cNvPr>
          <p:cNvGrpSpPr>
            <a:grpSpLocks noChangeAspect="1"/>
          </p:cNvGrpSpPr>
          <p:nvPr userDrawn="1"/>
        </p:nvGrpSpPr>
        <p:grpSpPr bwMode="auto">
          <a:xfrm>
            <a:off x="9177298" y="6128859"/>
            <a:ext cx="412476" cy="435982"/>
            <a:chOff x="1841" y="2"/>
            <a:chExt cx="4000" cy="4318"/>
          </a:xfrm>
        </p:grpSpPr>
        <p:sp>
          <p:nvSpPr>
            <p:cNvPr id="68" name="Freeform 5">
              <a:extLst>
                <a:ext uri="{FF2B5EF4-FFF2-40B4-BE49-F238E27FC236}">
                  <a16:creationId xmlns:a16="http://schemas.microsoft.com/office/drawing/2014/main" id="{480F538B-5591-4729-8C28-F988EAAEE320}"/>
                </a:ext>
              </a:extLst>
            </p:cNvPr>
            <p:cNvSpPr>
              <a:spLocks noEditPoints="1"/>
            </p:cNvSpPr>
            <p:nvPr/>
          </p:nvSpPr>
          <p:spPr bwMode="auto">
            <a:xfrm>
              <a:off x="1972" y="2556"/>
              <a:ext cx="3779" cy="1764"/>
            </a:xfrm>
            <a:custGeom>
              <a:avLst/>
              <a:gdLst>
                <a:gd name="T0" fmla="*/ 1845 w 2181"/>
                <a:gd name="T1" fmla="*/ 700 h 1019"/>
                <a:gd name="T2" fmla="*/ 2181 w 2181"/>
                <a:gd name="T3" fmla="*/ 15 h 1019"/>
                <a:gd name="T4" fmla="*/ 1814 w 2181"/>
                <a:gd name="T5" fmla="*/ 15 h 1019"/>
                <a:gd name="T6" fmla="*/ 1459 w 2181"/>
                <a:gd name="T7" fmla="*/ 15 h 1019"/>
                <a:gd name="T8" fmla="*/ 1634 w 2181"/>
                <a:gd name="T9" fmla="*/ 700 h 1019"/>
                <a:gd name="T10" fmla="*/ 701 w 2181"/>
                <a:gd name="T11" fmla="*/ 700 h 1019"/>
                <a:gd name="T12" fmla="*/ 547 w 2181"/>
                <a:gd name="T13" fmla="*/ 453 h 1019"/>
                <a:gd name="T14" fmla="*/ 16 w 2181"/>
                <a:gd name="T15" fmla="*/ 700 h 1019"/>
                <a:gd name="T16" fmla="*/ 108 w 2181"/>
                <a:gd name="T17" fmla="*/ 929 h 1019"/>
                <a:gd name="T18" fmla="*/ 111 w 2181"/>
                <a:gd name="T19" fmla="*/ 985 h 1019"/>
                <a:gd name="T20" fmla="*/ 108 w 2181"/>
                <a:gd name="T21" fmla="*/ 834 h 1019"/>
                <a:gd name="T22" fmla="*/ 109 w 2181"/>
                <a:gd name="T23" fmla="*/ 800 h 1019"/>
                <a:gd name="T24" fmla="*/ 110 w 2181"/>
                <a:gd name="T25" fmla="*/ 1019 h 1019"/>
                <a:gd name="T26" fmla="*/ 108 w 2181"/>
                <a:gd name="T27" fmla="*/ 897 h 1019"/>
                <a:gd name="T28" fmla="*/ 221 w 2181"/>
                <a:gd name="T29" fmla="*/ 909 h 1019"/>
                <a:gd name="T30" fmla="*/ 442 w 2181"/>
                <a:gd name="T31" fmla="*/ 909 h 1019"/>
                <a:gd name="T32" fmla="*/ 403 w 2181"/>
                <a:gd name="T33" fmla="*/ 910 h 1019"/>
                <a:gd name="T34" fmla="*/ 260 w 2181"/>
                <a:gd name="T35" fmla="*/ 909 h 1019"/>
                <a:gd name="T36" fmla="*/ 403 w 2181"/>
                <a:gd name="T37" fmla="*/ 910 h 1019"/>
                <a:gd name="T38" fmla="*/ 440 w 2181"/>
                <a:gd name="T39" fmla="*/ 803 h 1019"/>
                <a:gd name="T40" fmla="*/ 649 w 2181"/>
                <a:gd name="T41" fmla="*/ 803 h 1019"/>
                <a:gd name="T42" fmla="*/ 711 w 2181"/>
                <a:gd name="T43" fmla="*/ 925 h 1019"/>
                <a:gd name="T44" fmla="*/ 711 w 2181"/>
                <a:gd name="T45" fmla="*/ 892 h 1019"/>
                <a:gd name="T46" fmla="*/ 831 w 2181"/>
                <a:gd name="T47" fmla="*/ 803 h 1019"/>
                <a:gd name="T48" fmla="*/ 833 w 2181"/>
                <a:gd name="T49" fmla="*/ 1015 h 1019"/>
                <a:gd name="T50" fmla="*/ 711 w 2181"/>
                <a:gd name="T51" fmla="*/ 925 h 1019"/>
                <a:gd name="T52" fmla="*/ 1024 w 2181"/>
                <a:gd name="T53" fmla="*/ 825 h 1019"/>
                <a:gd name="T54" fmla="*/ 869 w 2181"/>
                <a:gd name="T55" fmla="*/ 1015 h 1019"/>
                <a:gd name="T56" fmla="*/ 952 w 2181"/>
                <a:gd name="T57" fmla="*/ 942 h 1019"/>
                <a:gd name="T58" fmla="*/ 991 w 2181"/>
                <a:gd name="T59" fmla="*/ 935 h 1019"/>
                <a:gd name="T60" fmla="*/ 906 w 2181"/>
                <a:gd name="T61" fmla="*/ 837 h 1019"/>
                <a:gd name="T62" fmla="*/ 1004 w 2181"/>
                <a:gd name="T63" fmla="*/ 873 h 1019"/>
                <a:gd name="T64" fmla="*/ 1223 w 2181"/>
                <a:gd name="T65" fmla="*/ 950 h 1019"/>
                <a:gd name="T66" fmla="*/ 1075 w 2181"/>
                <a:gd name="T67" fmla="*/ 1015 h 1019"/>
                <a:gd name="T68" fmla="*/ 1228 w 2181"/>
                <a:gd name="T69" fmla="*/ 1015 h 1019"/>
                <a:gd name="T70" fmla="*/ 1223 w 2181"/>
                <a:gd name="T71" fmla="*/ 803 h 1019"/>
                <a:gd name="T72" fmla="*/ 1337 w 2181"/>
                <a:gd name="T73" fmla="*/ 803 h 1019"/>
                <a:gd name="T74" fmla="*/ 1334 w 2181"/>
                <a:gd name="T75" fmla="*/ 1015 h 1019"/>
                <a:gd name="T76" fmla="*/ 1401 w 2181"/>
                <a:gd name="T77" fmla="*/ 963 h 1019"/>
                <a:gd name="T78" fmla="*/ 1505 w 2181"/>
                <a:gd name="T79" fmla="*/ 1015 h 1019"/>
                <a:gd name="T80" fmla="*/ 1401 w 2181"/>
                <a:gd name="T81" fmla="*/ 904 h 1019"/>
                <a:gd name="T82" fmla="*/ 1684 w 2181"/>
                <a:gd name="T83" fmla="*/ 892 h 1019"/>
                <a:gd name="T84" fmla="*/ 1698 w 2181"/>
                <a:gd name="T85" fmla="*/ 837 h 1019"/>
                <a:gd name="T86" fmla="*/ 1541 w 2181"/>
                <a:gd name="T87" fmla="*/ 1015 h 1019"/>
                <a:gd name="T88" fmla="*/ 1578 w 2181"/>
                <a:gd name="T89" fmla="*/ 982 h 1019"/>
                <a:gd name="T90" fmla="*/ 1771 w 2181"/>
                <a:gd name="T91" fmla="*/ 803 h 1019"/>
                <a:gd name="T92" fmla="*/ 1773 w 2181"/>
                <a:gd name="T93" fmla="*/ 1015 h 1019"/>
                <a:gd name="T94" fmla="*/ 1921 w 2181"/>
                <a:gd name="T95" fmla="*/ 1015 h 1019"/>
                <a:gd name="T96" fmla="*/ 1884 w 2181"/>
                <a:gd name="T97" fmla="*/ 950 h 1019"/>
                <a:gd name="T98" fmla="*/ 2018 w 2181"/>
                <a:gd name="T99" fmla="*/ 1015 h 1019"/>
                <a:gd name="T100" fmla="*/ 2122 w 2181"/>
                <a:gd name="T101" fmla="*/ 838 h 1019"/>
                <a:gd name="T102" fmla="*/ 1950 w 2181"/>
                <a:gd name="T103" fmla="*/ 838 h 1019"/>
                <a:gd name="T104" fmla="*/ 923 w 2181"/>
                <a:gd name="T105" fmla="*/ 196 h 1019"/>
                <a:gd name="T106" fmla="*/ 1272 w 2181"/>
                <a:gd name="T107" fmla="*/ 89 h 1019"/>
                <a:gd name="T108" fmla="*/ 771 w 2181"/>
                <a:gd name="T109" fmla="*/ 212 h 1019"/>
                <a:gd name="T110" fmla="*/ 1141 w 2181"/>
                <a:gd name="T111" fmla="*/ 515 h 1019"/>
                <a:gd name="T112" fmla="*/ 743 w 2181"/>
                <a:gd name="T113" fmla="*/ 605 h 1019"/>
                <a:gd name="T114" fmla="*/ 1293 w 2181"/>
                <a:gd name="T115" fmla="*/ 498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81" h="1019">
                  <a:moveTo>
                    <a:pt x="1634" y="700"/>
                  </a:moveTo>
                  <a:cubicBezTo>
                    <a:pt x="1739" y="267"/>
                    <a:pt x="1739" y="267"/>
                    <a:pt x="1739" y="267"/>
                  </a:cubicBezTo>
                  <a:cubicBezTo>
                    <a:pt x="1845" y="700"/>
                    <a:pt x="1845" y="700"/>
                    <a:pt x="1845" y="700"/>
                  </a:cubicBezTo>
                  <a:cubicBezTo>
                    <a:pt x="2000" y="700"/>
                    <a:pt x="2000" y="700"/>
                    <a:pt x="2000" y="700"/>
                  </a:cubicBezTo>
                  <a:cubicBezTo>
                    <a:pt x="2002" y="694"/>
                    <a:pt x="2002" y="694"/>
                    <a:pt x="2002" y="694"/>
                  </a:cubicBezTo>
                  <a:cubicBezTo>
                    <a:pt x="2181" y="15"/>
                    <a:pt x="2181" y="15"/>
                    <a:pt x="2181" y="15"/>
                  </a:cubicBezTo>
                  <a:cubicBezTo>
                    <a:pt x="2023" y="15"/>
                    <a:pt x="2023" y="15"/>
                    <a:pt x="2023" y="15"/>
                  </a:cubicBezTo>
                  <a:cubicBezTo>
                    <a:pt x="1921" y="454"/>
                    <a:pt x="1921" y="454"/>
                    <a:pt x="1921" y="454"/>
                  </a:cubicBezTo>
                  <a:cubicBezTo>
                    <a:pt x="1814" y="15"/>
                    <a:pt x="1814" y="15"/>
                    <a:pt x="1814" y="15"/>
                  </a:cubicBezTo>
                  <a:cubicBezTo>
                    <a:pt x="1666" y="15"/>
                    <a:pt x="1666" y="15"/>
                    <a:pt x="1666" y="15"/>
                  </a:cubicBezTo>
                  <a:cubicBezTo>
                    <a:pt x="1558" y="449"/>
                    <a:pt x="1558" y="449"/>
                    <a:pt x="1558" y="449"/>
                  </a:cubicBezTo>
                  <a:cubicBezTo>
                    <a:pt x="1459" y="15"/>
                    <a:pt x="1459" y="15"/>
                    <a:pt x="1459" y="15"/>
                  </a:cubicBezTo>
                  <a:cubicBezTo>
                    <a:pt x="1298" y="15"/>
                    <a:pt x="1298" y="15"/>
                    <a:pt x="1298" y="15"/>
                  </a:cubicBezTo>
                  <a:cubicBezTo>
                    <a:pt x="1476" y="700"/>
                    <a:pt x="1476" y="700"/>
                    <a:pt x="1476" y="700"/>
                  </a:cubicBezTo>
                  <a:lnTo>
                    <a:pt x="1634" y="700"/>
                  </a:lnTo>
                  <a:close/>
                  <a:moveTo>
                    <a:pt x="170" y="263"/>
                  </a:moveTo>
                  <a:cubicBezTo>
                    <a:pt x="542" y="700"/>
                    <a:pt x="542" y="700"/>
                    <a:pt x="542" y="700"/>
                  </a:cubicBezTo>
                  <a:cubicBezTo>
                    <a:pt x="701" y="700"/>
                    <a:pt x="701" y="700"/>
                    <a:pt x="701" y="700"/>
                  </a:cubicBezTo>
                  <a:cubicBezTo>
                    <a:pt x="701" y="15"/>
                    <a:pt x="701" y="15"/>
                    <a:pt x="701" y="15"/>
                  </a:cubicBezTo>
                  <a:cubicBezTo>
                    <a:pt x="547" y="15"/>
                    <a:pt x="547" y="15"/>
                    <a:pt x="547" y="15"/>
                  </a:cubicBezTo>
                  <a:cubicBezTo>
                    <a:pt x="547" y="453"/>
                    <a:pt x="547" y="453"/>
                    <a:pt x="547" y="453"/>
                  </a:cubicBezTo>
                  <a:cubicBezTo>
                    <a:pt x="174" y="15"/>
                    <a:pt x="174" y="15"/>
                    <a:pt x="174" y="15"/>
                  </a:cubicBezTo>
                  <a:cubicBezTo>
                    <a:pt x="16" y="15"/>
                    <a:pt x="16" y="15"/>
                    <a:pt x="16" y="15"/>
                  </a:cubicBezTo>
                  <a:cubicBezTo>
                    <a:pt x="16" y="700"/>
                    <a:pt x="16" y="700"/>
                    <a:pt x="16" y="700"/>
                  </a:cubicBezTo>
                  <a:cubicBezTo>
                    <a:pt x="170" y="700"/>
                    <a:pt x="170" y="700"/>
                    <a:pt x="170" y="700"/>
                  </a:cubicBezTo>
                  <a:lnTo>
                    <a:pt x="170" y="263"/>
                  </a:lnTo>
                  <a:close/>
                  <a:moveTo>
                    <a:pt x="108" y="929"/>
                  </a:moveTo>
                  <a:cubicBezTo>
                    <a:pt x="162" y="929"/>
                    <a:pt x="162" y="929"/>
                    <a:pt x="162" y="929"/>
                  </a:cubicBezTo>
                  <a:cubicBezTo>
                    <a:pt x="162" y="969"/>
                    <a:pt x="162" y="969"/>
                    <a:pt x="162" y="969"/>
                  </a:cubicBezTo>
                  <a:cubicBezTo>
                    <a:pt x="149" y="979"/>
                    <a:pt x="131" y="985"/>
                    <a:pt x="111" y="985"/>
                  </a:cubicBezTo>
                  <a:cubicBezTo>
                    <a:pt x="68" y="985"/>
                    <a:pt x="39" y="953"/>
                    <a:pt x="39" y="909"/>
                  </a:cubicBezTo>
                  <a:cubicBezTo>
                    <a:pt x="39" y="909"/>
                    <a:pt x="39" y="909"/>
                    <a:pt x="39" y="909"/>
                  </a:cubicBezTo>
                  <a:cubicBezTo>
                    <a:pt x="39" y="868"/>
                    <a:pt x="69" y="834"/>
                    <a:pt x="108" y="834"/>
                  </a:cubicBezTo>
                  <a:cubicBezTo>
                    <a:pt x="135" y="834"/>
                    <a:pt x="151" y="843"/>
                    <a:pt x="167" y="857"/>
                  </a:cubicBezTo>
                  <a:cubicBezTo>
                    <a:pt x="191" y="829"/>
                    <a:pt x="191" y="829"/>
                    <a:pt x="191" y="829"/>
                  </a:cubicBezTo>
                  <a:cubicBezTo>
                    <a:pt x="169" y="810"/>
                    <a:pt x="146" y="800"/>
                    <a:pt x="109" y="800"/>
                  </a:cubicBezTo>
                  <a:cubicBezTo>
                    <a:pt x="45" y="800"/>
                    <a:pt x="0" y="850"/>
                    <a:pt x="0" y="909"/>
                  </a:cubicBezTo>
                  <a:cubicBezTo>
                    <a:pt x="0" y="910"/>
                    <a:pt x="0" y="910"/>
                    <a:pt x="0" y="910"/>
                  </a:cubicBezTo>
                  <a:cubicBezTo>
                    <a:pt x="0" y="972"/>
                    <a:pt x="44" y="1019"/>
                    <a:pt x="110" y="1019"/>
                  </a:cubicBezTo>
                  <a:cubicBezTo>
                    <a:pt x="148" y="1019"/>
                    <a:pt x="177" y="1004"/>
                    <a:pt x="198" y="986"/>
                  </a:cubicBezTo>
                  <a:cubicBezTo>
                    <a:pt x="198" y="897"/>
                    <a:pt x="198" y="897"/>
                    <a:pt x="198" y="897"/>
                  </a:cubicBezTo>
                  <a:cubicBezTo>
                    <a:pt x="108" y="897"/>
                    <a:pt x="108" y="897"/>
                    <a:pt x="108" y="897"/>
                  </a:cubicBezTo>
                  <a:lnTo>
                    <a:pt x="108" y="929"/>
                  </a:lnTo>
                  <a:close/>
                  <a:moveTo>
                    <a:pt x="332" y="800"/>
                  </a:moveTo>
                  <a:cubicBezTo>
                    <a:pt x="267" y="800"/>
                    <a:pt x="221" y="850"/>
                    <a:pt x="221" y="909"/>
                  </a:cubicBezTo>
                  <a:cubicBezTo>
                    <a:pt x="221" y="910"/>
                    <a:pt x="221" y="910"/>
                    <a:pt x="221" y="910"/>
                  </a:cubicBezTo>
                  <a:cubicBezTo>
                    <a:pt x="221" y="970"/>
                    <a:pt x="266" y="1019"/>
                    <a:pt x="331" y="1019"/>
                  </a:cubicBezTo>
                  <a:cubicBezTo>
                    <a:pt x="396" y="1019"/>
                    <a:pt x="442" y="969"/>
                    <a:pt x="442" y="909"/>
                  </a:cubicBezTo>
                  <a:cubicBezTo>
                    <a:pt x="442" y="909"/>
                    <a:pt x="442" y="909"/>
                    <a:pt x="442" y="909"/>
                  </a:cubicBezTo>
                  <a:cubicBezTo>
                    <a:pt x="442" y="849"/>
                    <a:pt x="397" y="800"/>
                    <a:pt x="332" y="800"/>
                  </a:cubicBezTo>
                  <a:close/>
                  <a:moveTo>
                    <a:pt x="403" y="910"/>
                  </a:moveTo>
                  <a:cubicBezTo>
                    <a:pt x="403" y="951"/>
                    <a:pt x="374" y="985"/>
                    <a:pt x="332" y="985"/>
                  </a:cubicBezTo>
                  <a:cubicBezTo>
                    <a:pt x="290" y="985"/>
                    <a:pt x="260" y="950"/>
                    <a:pt x="260" y="909"/>
                  </a:cubicBezTo>
                  <a:cubicBezTo>
                    <a:pt x="260" y="909"/>
                    <a:pt x="260" y="909"/>
                    <a:pt x="260" y="909"/>
                  </a:cubicBezTo>
                  <a:cubicBezTo>
                    <a:pt x="260" y="867"/>
                    <a:pt x="289" y="834"/>
                    <a:pt x="331" y="834"/>
                  </a:cubicBezTo>
                  <a:cubicBezTo>
                    <a:pt x="373" y="834"/>
                    <a:pt x="403" y="868"/>
                    <a:pt x="403" y="909"/>
                  </a:cubicBezTo>
                  <a:lnTo>
                    <a:pt x="403" y="910"/>
                  </a:lnTo>
                  <a:close/>
                  <a:moveTo>
                    <a:pt x="545" y="966"/>
                  </a:moveTo>
                  <a:cubicBezTo>
                    <a:pt x="481" y="803"/>
                    <a:pt x="481" y="803"/>
                    <a:pt x="481" y="803"/>
                  </a:cubicBezTo>
                  <a:cubicBezTo>
                    <a:pt x="440" y="803"/>
                    <a:pt x="440" y="803"/>
                    <a:pt x="440" y="803"/>
                  </a:cubicBezTo>
                  <a:cubicBezTo>
                    <a:pt x="528" y="1017"/>
                    <a:pt x="528" y="1017"/>
                    <a:pt x="528" y="1017"/>
                  </a:cubicBezTo>
                  <a:cubicBezTo>
                    <a:pt x="560" y="1017"/>
                    <a:pt x="560" y="1017"/>
                    <a:pt x="560" y="1017"/>
                  </a:cubicBezTo>
                  <a:cubicBezTo>
                    <a:pt x="649" y="803"/>
                    <a:pt x="649" y="803"/>
                    <a:pt x="649" y="803"/>
                  </a:cubicBezTo>
                  <a:cubicBezTo>
                    <a:pt x="608" y="803"/>
                    <a:pt x="608" y="803"/>
                    <a:pt x="608" y="803"/>
                  </a:cubicBezTo>
                  <a:lnTo>
                    <a:pt x="545" y="966"/>
                  </a:lnTo>
                  <a:close/>
                  <a:moveTo>
                    <a:pt x="711" y="925"/>
                  </a:moveTo>
                  <a:cubicBezTo>
                    <a:pt x="817" y="925"/>
                    <a:pt x="817" y="925"/>
                    <a:pt x="817" y="925"/>
                  </a:cubicBezTo>
                  <a:cubicBezTo>
                    <a:pt x="817" y="892"/>
                    <a:pt x="817" y="892"/>
                    <a:pt x="817" y="892"/>
                  </a:cubicBezTo>
                  <a:cubicBezTo>
                    <a:pt x="711" y="892"/>
                    <a:pt x="711" y="892"/>
                    <a:pt x="711" y="892"/>
                  </a:cubicBezTo>
                  <a:cubicBezTo>
                    <a:pt x="711" y="837"/>
                    <a:pt x="711" y="837"/>
                    <a:pt x="711" y="837"/>
                  </a:cubicBezTo>
                  <a:cubicBezTo>
                    <a:pt x="831" y="837"/>
                    <a:pt x="831" y="837"/>
                    <a:pt x="831" y="837"/>
                  </a:cubicBezTo>
                  <a:cubicBezTo>
                    <a:pt x="831" y="803"/>
                    <a:pt x="831" y="803"/>
                    <a:pt x="831" y="803"/>
                  </a:cubicBezTo>
                  <a:cubicBezTo>
                    <a:pt x="674" y="803"/>
                    <a:pt x="674" y="803"/>
                    <a:pt x="674" y="803"/>
                  </a:cubicBezTo>
                  <a:cubicBezTo>
                    <a:pt x="674" y="1015"/>
                    <a:pt x="674" y="1015"/>
                    <a:pt x="674" y="1015"/>
                  </a:cubicBezTo>
                  <a:cubicBezTo>
                    <a:pt x="833" y="1015"/>
                    <a:pt x="833" y="1015"/>
                    <a:pt x="833" y="1015"/>
                  </a:cubicBezTo>
                  <a:cubicBezTo>
                    <a:pt x="833" y="982"/>
                    <a:pt x="833" y="982"/>
                    <a:pt x="833" y="982"/>
                  </a:cubicBezTo>
                  <a:cubicBezTo>
                    <a:pt x="711" y="982"/>
                    <a:pt x="711" y="982"/>
                    <a:pt x="711" y="982"/>
                  </a:cubicBezTo>
                  <a:lnTo>
                    <a:pt x="711" y="925"/>
                  </a:lnTo>
                  <a:close/>
                  <a:moveTo>
                    <a:pt x="1042" y="871"/>
                  </a:moveTo>
                  <a:cubicBezTo>
                    <a:pt x="1042" y="870"/>
                    <a:pt x="1042" y="870"/>
                    <a:pt x="1042" y="870"/>
                  </a:cubicBezTo>
                  <a:cubicBezTo>
                    <a:pt x="1042" y="852"/>
                    <a:pt x="1035" y="836"/>
                    <a:pt x="1024" y="825"/>
                  </a:cubicBezTo>
                  <a:cubicBezTo>
                    <a:pt x="1011" y="811"/>
                    <a:pt x="990" y="803"/>
                    <a:pt x="963" y="803"/>
                  </a:cubicBezTo>
                  <a:cubicBezTo>
                    <a:pt x="869" y="803"/>
                    <a:pt x="869" y="803"/>
                    <a:pt x="869" y="803"/>
                  </a:cubicBezTo>
                  <a:cubicBezTo>
                    <a:pt x="869" y="1015"/>
                    <a:pt x="869" y="1015"/>
                    <a:pt x="869" y="1015"/>
                  </a:cubicBezTo>
                  <a:cubicBezTo>
                    <a:pt x="906" y="1015"/>
                    <a:pt x="906" y="1015"/>
                    <a:pt x="906" y="1015"/>
                  </a:cubicBezTo>
                  <a:cubicBezTo>
                    <a:pt x="906" y="942"/>
                    <a:pt x="906" y="942"/>
                    <a:pt x="906" y="942"/>
                  </a:cubicBezTo>
                  <a:cubicBezTo>
                    <a:pt x="952" y="942"/>
                    <a:pt x="952" y="942"/>
                    <a:pt x="952" y="942"/>
                  </a:cubicBezTo>
                  <a:cubicBezTo>
                    <a:pt x="1005" y="1015"/>
                    <a:pt x="1005" y="1015"/>
                    <a:pt x="1005" y="1015"/>
                  </a:cubicBezTo>
                  <a:cubicBezTo>
                    <a:pt x="1048" y="1015"/>
                    <a:pt x="1048" y="1015"/>
                    <a:pt x="1048" y="1015"/>
                  </a:cubicBezTo>
                  <a:cubicBezTo>
                    <a:pt x="991" y="935"/>
                    <a:pt x="991" y="935"/>
                    <a:pt x="991" y="935"/>
                  </a:cubicBezTo>
                  <a:cubicBezTo>
                    <a:pt x="1021" y="927"/>
                    <a:pt x="1042" y="906"/>
                    <a:pt x="1042" y="871"/>
                  </a:cubicBezTo>
                  <a:close/>
                  <a:moveTo>
                    <a:pt x="906" y="908"/>
                  </a:moveTo>
                  <a:cubicBezTo>
                    <a:pt x="906" y="837"/>
                    <a:pt x="906" y="837"/>
                    <a:pt x="906" y="837"/>
                  </a:cubicBezTo>
                  <a:cubicBezTo>
                    <a:pt x="960" y="837"/>
                    <a:pt x="960" y="837"/>
                    <a:pt x="960" y="837"/>
                  </a:cubicBezTo>
                  <a:cubicBezTo>
                    <a:pt x="988" y="837"/>
                    <a:pt x="1004" y="850"/>
                    <a:pt x="1004" y="872"/>
                  </a:cubicBezTo>
                  <a:cubicBezTo>
                    <a:pt x="1004" y="873"/>
                    <a:pt x="1004" y="873"/>
                    <a:pt x="1004" y="873"/>
                  </a:cubicBezTo>
                  <a:cubicBezTo>
                    <a:pt x="1004" y="894"/>
                    <a:pt x="987" y="908"/>
                    <a:pt x="960" y="908"/>
                  </a:cubicBezTo>
                  <a:lnTo>
                    <a:pt x="906" y="908"/>
                  </a:lnTo>
                  <a:close/>
                  <a:moveTo>
                    <a:pt x="1223" y="950"/>
                  </a:moveTo>
                  <a:cubicBezTo>
                    <a:pt x="1109" y="803"/>
                    <a:pt x="1109" y="803"/>
                    <a:pt x="1109" y="803"/>
                  </a:cubicBezTo>
                  <a:cubicBezTo>
                    <a:pt x="1075" y="803"/>
                    <a:pt x="1075" y="803"/>
                    <a:pt x="1075" y="803"/>
                  </a:cubicBezTo>
                  <a:cubicBezTo>
                    <a:pt x="1075" y="1015"/>
                    <a:pt x="1075" y="1015"/>
                    <a:pt x="1075" y="1015"/>
                  </a:cubicBezTo>
                  <a:cubicBezTo>
                    <a:pt x="1111" y="1015"/>
                    <a:pt x="1111" y="1015"/>
                    <a:pt x="1111" y="1015"/>
                  </a:cubicBezTo>
                  <a:cubicBezTo>
                    <a:pt x="1111" y="864"/>
                    <a:pt x="1111" y="864"/>
                    <a:pt x="1111" y="864"/>
                  </a:cubicBezTo>
                  <a:cubicBezTo>
                    <a:pt x="1228" y="1015"/>
                    <a:pt x="1228" y="1015"/>
                    <a:pt x="1228" y="1015"/>
                  </a:cubicBezTo>
                  <a:cubicBezTo>
                    <a:pt x="1259" y="1015"/>
                    <a:pt x="1259" y="1015"/>
                    <a:pt x="1259" y="1015"/>
                  </a:cubicBezTo>
                  <a:cubicBezTo>
                    <a:pt x="1259" y="803"/>
                    <a:pt x="1259" y="803"/>
                    <a:pt x="1259" y="803"/>
                  </a:cubicBezTo>
                  <a:cubicBezTo>
                    <a:pt x="1223" y="803"/>
                    <a:pt x="1223" y="803"/>
                    <a:pt x="1223" y="803"/>
                  </a:cubicBezTo>
                  <a:lnTo>
                    <a:pt x="1223" y="950"/>
                  </a:lnTo>
                  <a:close/>
                  <a:moveTo>
                    <a:pt x="1401" y="904"/>
                  </a:moveTo>
                  <a:cubicBezTo>
                    <a:pt x="1337" y="803"/>
                    <a:pt x="1337" y="803"/>
                    <a:pt x="1337" y="803"/>
                  </a:cubicBezTo>
                  <a:cubicBezTo>
                    <a:pt x="1297" y="803"/>
                    <a:pt x="1297" y="803"/>
                    <a:pt x="1297" y="803"/>
                  </a:cubicBezTo>
                  <a:cubicBezTo>
                    <a:pt x="1297" y="1015"/>
                    <a:pt x="1297" y="1015"/>
                    <a:pt x="1297" y="1015"/>
                  </a:cubicBezTo>
                  <a:cubicBezTo>
                    <a:pt x="1334" y="1015"/>
                    <a:pt x="1334" y="1015"/>
                    <a:pt x="1334" y="1015"/>
                  </a:cubicBezTo>
                  <a:cubicBezTo>
                    <a:pt x="1334" y="864"/>
                    <a:pt x="1334" y="864"/>
                    <a:pt x="1334" y="864"/>
                  </a:cubicBezTo>
                  <a:cubicBezTo>
                    <a:pt x="1400" y="963"/>
                    <a:pt x="1400" y="963"/>
                    <a:pt x="1400" y="963"/>
                  </a:cubicBezTo>
                  <a:cubicBezTo>
                    <a:pt x="1401" y="963"/>
                    <a:pt x="1401" y="963"/>
                    <a:pt x="1401" y="963"/>
                  </a:cubicBezTo>
                  <a:cubicBezTo>
                    <a:pt x="1468" y="863"/>
                    <a:pt x="1468" y="863"/>
                    <a:pt x="1468" y="863"/>
                  </a:cubicBezTo>
                  <a:cubicBezTo>
                    <a:pt x="1468" y="1015"/>
                    <a:pt x="1468" y="1015"/>
                    <a:pt x="1468" y="1015"/>
                  </a:cubicBezTo>
                  <a:cubicBezTo>
                    <a:pt x="1505" y="1015"/>
                    <a:pt x="1505" y="1015"/>
                    <a:pt x="1505" y="1015"/>
                  </a:cubicBezTo>
                  <a:cubicBezTo>
                    <a:pt x="1505" y="803"/>
                    <a:pt x="1505" y="803"/>
                    <a:pt x="1505" y="803"/>
                  </a:cubicBezTo>
                  <a:cubicBezTo>
                    <a:pt x="1466" y="803"/>
                    <a:pt x="1466" y="803"/>
                    <a:pt x="1466" y="803"/>
                  </a:cubicBezTo>
                  <a:lnTo>
                    <a:pt x="1401" y="904"/>
                  </a:lnTo>
                  <a:close/>
                  <a:moveTo>
                    <a:pt x="1578" y="925"/>
                  </a:moveTo>
                  <a:cubicBezTo>
                    <a:pt x="1684" y="925"/>
                    <a:pt x="1684" y="925"/>
                    <a:pt x="1684" y="925"/>
                  </a:cubicBezTo>
                  <a:cubicBezTo>
                    <a:pt x="1684" y="892"/>
                    <a:pt x="1684" y="892"/>
                    <a:pt x="1684" y="892"/>
                  </a:cubicBezTo>
                  <a:cubicBezTo>
                    <a:pt x="1578" y="892"/>
                    <a:pt x="1578" y="892"/>
                    <a:pt x="1578" y="892"/>
                  </a:cubicBezTo>
                  <a:cubicBezTo>
                    <a:pt x="1578" y="837"/>
                    <a:pt x="1578" y="837"/>
                    <a:pt x="1578" y="837"/>
                  </a:cubicBezTo>
                  <a:cubicBezTo>
                    <a:pt x="1698" y="837"/>
                    <a:pt x="1698" y="837"/>
                    <a:pt x="1698" y="837"/>
                  </a:cubicBezTo>
                  <a:cubicBezTo>
                    <a:pt x="1698" y="803"/>
                    <a:pt x="1698" y="803"/>
                    <a:pt x="1698" y="803"/>
                  </a:cubicBezTo>
                  <a:cubicBezTo>
                    <a:pt x="1541" y="803"/>
                    <a:pt x="1541" y="803"/>
                    <a:pt x="1541" y="803"/>
                  </a:cubicBezTo>
                  <a:cubicBezTo>
                    <a:pt x="1541" y="1015"/>
                    <a:pt x="1541" y="1015"/>
                    <a:pt x="1541" y="1015"/>
                  </a:cubicBezTo>
                  <a:cubicBezTo>
                    <a:pt x="1700" y="1015"/>
                    <a:pt x="1700" y="1015"/>
                    <a:pt x="1700" y="1015"/>
                  </a:cubicBezTo>
                  <a:cubicBezTo>
                    <a:pt x="1700" y="982"/>
                    <a:pt x="1700" y="982"/>
                    <a:pt x="1700" y="982"/>
                  </a:cubicBezTo>
                  <a:cubicBezTo>
                    <a:pt x="1578" y="982"/>
                    <a:pt x="1578" y="982"/>
                    <a:pt x="1578" y="982"/>
                  </a:cubicBezTo>
                  <a:lnTo>
                    <a:pt x="1578" y="925"/>
                  </a:lnTo>
                  <a:close/>
                  <a:moveTo>
                    <a:pt x="1884" y="950"/>
                  </a:moveTo>
                  <a:cubicBezTo>
                    <a:pt x="1771" y="803"/>
                    <a:pt x="1771" y="803"/>
                    <a:pt x="1771" y="803"/>
                  </a:cubicBezTo>
                  <a:cubicBezTo>
                    <a:pt x="1736" y="803"/>
                    <a:pt x="1736" y="803"/>
                    <a:pt x="1736" y="803"/>
                  </a:cubicBezTo>
                  <a:cubicBezTo>
                    <a:pt x="1736" y="1015"/>
                    <a:pt x="1736" y="1015"/>
                    <a:pt x="1736" y="1015"/>
                  </a:cubicBezTo>
                  <a:cubicBezTo>
                    <a:pt x="1773" y="1015"/>
                    <a:pt x="1773" y="1015"/>
                    <a:pt x="1773" y="1015"/>
                  </a:cubicBezTo>
                  <a:cubicBezTo>
                    <a:pt x="1773" y="864"/>
                    <a:pt x="1773" y="864"/>
                    <a:pt x="1773" y="864"/>
                  </a:cubicBezTo>
                  <a:cubicBezTo>
                    <a:pt x="1890" y="1015"/>
                    <a:pt x="1890" y="1015"/>
                    <a:pt x="1890" y="1015"/>
                  </a:cubicBezTo>
                  <a:cubicBezTo>
                    <a:pt x="1921" y="1015"/>
                    <a:pt x="1921" y="1015"/>
                    <a:pt x="1921" y="1015"/>
                  </a:cubicBezTo>
                  <a:cubicBezTo>
                    <a:pt x="1921" y="803"/>
                    <a:pt x="1921" y="803"/>
                    <a:pt x="1921" y="803"/>
                  </a:cubicBezTo>
                  <a:cubicBezTo>
                    <a:pt x="1884" y="803"/>
                    <a:pt x="1884" y="803"/>
                    <a:pt x="1884" y="803"/>
                  </a:cubicBezTo>
                  <a:lnTo>
                    <a:pt x="1884" y="950"/>
                  </a:lnTo>
                  <a:close/>
                  <a:moveTo>
                    <a:pt x="1950" y="838"/>
                  </a:moveTo>
                  <a:cubicBezTo>
                    <a:pt x="2018" y="838"/>
                    <a:pt x="2018" y="838"/>
                    <a:pt x="2018" y="838"/>
                  </a:cubicBezTo>
                  <a:cubicBezTo>
                    <a:pt x="2018" y="1015"/>
                    <a:pt x="2018" y="1015"/>
                    <a:pt x="2018" y="1015"/>
                  </a:cubicBezTo>
                  <a:cubicBezTo>
                    <a:pt x="2055" y="1015"/>
                    <a:pt x="2055" y="1015"/>
                    <a:pt x="2055" y="1015"/>
                  </a:cubicBezTo>
                  <a:cubicBezTo>
                    <a:pt x="2055" y="838"/>
                    <a:pt x="2055" y="838"/>
                    <a:pt x="2055" y="838"/>
                  </a:cubicBezTo>
                  <a:cubicBezTo>
                    <a:pt x="2122" y="838"/>
                    <a:pt x="2122" y="838"/>
                    <a:pt x="2122" y="838"/>
                  </a:cubicBezTo>
                  <a:cubicBezTo>
                    <a:pt x="2122" y="803"/>
                    <a:pt x="2122" y="803"/>
                    <a:pt x="2122" y="803"/>
                  </a:cubicBezTo>
                  <a:cubicBezTo>
                    <a:pt x="1950" y="803"/>
                    <a:pt x="1950" y="803"/>
                    <a:pt x="1950" y="803"/>
                  </a:cubicBezTo>
                  <a:lnTo>
                    <a:pt x="1950" y="838"/>
                  </a:lnTo>
                  <a:close/>
                  <a:moveTo>
                    <a:pt x="1073" y="290"/>
                  </a:moveTo>
                  <a:cubicBezTo>
                    <a:pt x="952" y="259"/>
                    <a:pt x="923" y="244"/>
                    <a:pt x="923" y="198"/>
                  </a:cubicBezTo>
                  <a:cubicBezTo>
                    <a:pt x="923" y="196"/>
                    <a:pt x="923" y="196"/>
                    <a:pt x="923" y="196"/>
                  </a:cubicBezTo>
                  <a:cubicBezTo>
                    <a:pt x="923" y="162"/>
                    <a:pt x="953" y="136"/>
                    <a:pt x="1012" y="136"/>
                  </a:cubicBezTo>
                  <a:cubicBezTo>
                    <a:pt x="1071" y="136"/>
                    <a:pt x="1131" y="161"/>
                    <a:pt x="1193" y="204"/>
                  </a:cubicBezTo>
                  <a:cubicBezTo>
                    <a:pt x="1272" y="89"/>
                    <a:pt x="1272" y="89"/>
                    <a:pt x="1272" y="89"/>
                  </a:cubicBezTo>
                  <a:cubicBezTo>
                    <a:pt x="1202" y="32"/>
                    <a:pt x="1115" y="0"/>
                    <a:pt x="1014" y="0"/>
                  </a:cubicBezTo>
                  <a:cubicBezTo>
                    <a:pt x="872" y="0"/>
                    <a:pt x="771" y="84"/>
                    <a:pt x="771" y="210"/>
                  </a:cubicBezTo>
                  <a:cubicBezTo>
                    <a:pt x="771" y="212"/>
                    <a:pt x="771" y="212"/>
                    <a:pt x="771" y="212"/>
                  </a:cubicBezTo>
                  <a:cubicBezTo>
                    <a:pt x="771" y="350"/>
                    <a:pt x="861" y="389"/>
                    <a:pt x="1001" y="425"/>
                  </a:cubicBezTo>
                  <a:cubicBezTo>
                    <a:pt x="1118" y="455"/>
                    <a:pt x="1141" y="474"/>
                    <a:pt x="1141" y="513"/>
                  </a:cubicBezTo>
                  <a:cubicBezTo>
                    <a:pt x="1141" y="515"/>
                    <a:pt x="1141" y="515"/>
                    <a:pt x="1141" y="515"/>
                  </a:cubicBezTo>
                  <a:cubicBezTo>
                    <a:pt x="1141" y="556"/>
                    <a:pt x="1104" y="581"/>
                    <a:pt x="1041" y="581"/>
                  </a:cubicBezTo>
                  <a:cubicBezTo>
                    <a:pt x="961" y="581"/>
                    <a:pt x="896" y="548"/>
                    <a:pt x="833" y="496"/>
                  </a:cubicBezTo>
                  <a:cubicBezTo>
                    <a:pt x="743" y="605"/>
                    <a:pt x="743" y="605"/>
                    <a:pt x="743" y="605"/>
                  </a:cubicBezTo>
                  <a:cubicBezTo>
                    <a:pt x="826" y="679"/>
                    <a:pt x="933" y="716"/>
                    <a:pt x="1038" y="716"/>
                  </a:cubicBezTo>
                  <a:cubicBezTo>
                    <a:pt x="1188" y="716"/>
                    <a:pt x="1293" y="638"/>
                    <a:pt x="1293" y="500"/>
                  </a:cubicBezTo>
                  <a:cubicBezTo>
                    <a:pt x="1293" y="498"/>
                    <a:pt x="1293" y="498"/>
                    <a:pt x="1293" y="498"/>
                  </a:cubicBezTo>
                  <a:cubicBezTo>
                    <a:pt x="1293" y="377"/>
                    <a:pt x="1214" y="326"/>
                    <a:pt x="1073" y="290"/>
                  </a:cubicBezTo>
                  <a:close/>
                </a:path>
              </a:pathLst>
            </a:custGeom>
            <a:solidFill>
              <a:srgbClr val="1D32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dirty="0"/>
            </a:p>
          </p:txBody>
        </p:sp>
        <p:sp>
          <p:nvSpPr>
            <p:cNvPr id="69" name="Freeform 6">
              <a:extLst>
                <a:ext uri="{FF2B5EF4-FFF2-40B4-BE49-F238E27FC236}">
                  <a16:creationId xmlns:a16="http://schemas.microsoft.com/office/drawing/2014/main" id="{00E546D3-8277-4394-A225-0C85C093F617}"/>
                </a:ext>
              </a:extLst>
            </p:cNvPr>
            <p:cNvSpPr>
              <a:spLocks noEditPoints="1"/>
            </p:cNvSpPr>
            <p:nvPr/>
          </p:nvSpPr>
          <p:spPr bwMode="auto">
            <a:xfrm>
              <a:off x="1841" y="2"/>
              <a:ext cx="4000" cy="2416"/>
            </a:xfrm>
            <a:custGeom>
              <a:avLst/>
              <a:gdLst>
                <a:gd name="T0" fmla="*/ 675 w 2309"/>
                <a:gd name="T1" fmla="*/ 743 h 1396"/>
                <a:gd name="T2" fmla="*/ 748 w 2309"/>
                <a:gd name="T3" fmla="*/ 341 h 1396"/>
                <a:gd name="T4" fmla="*/ 472 w 2309"/>
                <a:gd name="T5" fmla="*/ 195 h 1396"/>
                <a:gd name="T6" fmla="*/ 432 w 2309"/>
                <a:gd name="T7" fmla="*/ 217 h 1396"/>
                <a:gd name="T8" fmla="*/ 541 w 2309"/>
                <a:gd name="T9" fmla="*/ 1037 h 1396"/>
                <a:gd name="T10" fmla="*/ 1264 w 2309"/>
                <a:gd name="T11" fmla="*/ 1279 h 1396"/>
                <a:gd name="T12" fmla="*/ 1555 w 2309"/>
                <a:gd name="T13" fmla="*/ 429 h 1396"/>
                <a:gd name="T14" fmla="*/ 1526 w 2309"/>
                <a:gd name="T15" fmla="*/ 389 h 1396"/>
                <a:gd name="T16" fmla="*/ 1380 w 2309"/>
                <a:gd name="T17" fmla="*/ 527 h 1396"/>
                <a:gd name="T18" fmla="*/ 1152 w 2309"/>
                <a:gd name="T19" fmla="*/ 1207 h 1396"/>
                <a:gd name="T20" fmla="*/ 1131 w 2309"/>
                <a:gd name="T21" fmla="*/ 838 h 1396"/>
                <a:gd name="T22" fmla="*/ 786 w 2309"/>
                <a:gd name="T23" fmla="*/ 389 h 1396"/>
                <a:gd name="T24" fmla="*/ 755 w 2309"/>
                <a:gd name="T25" fmla="*/ 429 h 1396"/>
                <a:gd name="T26" fmla="*/ 766 w 2309"/>
                <a:gd name="T27" fmla="*/ 1046 h 1396"/>
                <a:gd name="T28" fmla="*/ 1103 w 2309"/>
                <a:gd name="T29" fmla="*/ 1270 h 1396"/>
                <a:gd name="T30" fmla="*/ 1081 w 2309"/>
                <a:gd name="T31" fmla="*/ 1095 h 1396"/>
                <a:gd name="T32" fmla="*/ 1159 w 2309"/>
                <a:gd name="T33" fmla="*/ 766 h 1396"/>
                <a:gd name="T34" fmla="*/ 1170 w 2309"/>
                <a:gd name="T35" fmla="*/ 12 h 1396"/>
                <a:gd name="T36" fmla="*/ 1127 w 2309"/>
                <a:gd name="T37" fmla="*/ 31 h 1396"/>
                <a:gd name="T38" fmla="*/ 932 w 2309"/>
                <a:gd name="T39" fmla="*/ 453 h 1396"/>
                <a:gd name="T40" fmla="*/ 1598 w 2309"/>
                <a:gd name="T41" fmla="*/ 392 h 1396"/>
                <a:gd name="T42" fmla="*/ 1592 w 2309"/>
                <a:gd name="T43" fmla="*/ 1061 h 1396"/>
                <a:gd name="T44" fmla="*/ 1892 w 2309"/>
                <a:gd name="T45" fmla="*/ 458 h 1396"/>
                <a:gd name="T46" fmla="*/ 1850 w 2309"/>
                <a:gd name="T47" fmla="*/ 192 h 1396"/>
                <a:gd name="T48" fmla="*/ 1837 w 2309"/>
                <a:gd name="T49" fmla="*/ 195 h 1396"/>
                <a:gd name="T50" fmla="*/ 1762 w 2309"/>
                <a:gd name="T51" fmla="*/ 228 h 1396"/>
                <a:gd name="T52" fmla="*/ 1586 w 2309"/>
                <a:gd name="T53" fmla="*/ 267 h 1396"/>
                <a:gd name="T54" fmla="*/ 1511 w 2309"/>
                <a:gd name="T55" fmla="*/ 52 h 1396"/>
                <a:gd name="T56" fmla="*/ 1506 w 2309"/>
                <a:gd name="T57" fmla="*/ 53 h 1396"/>
                <a:gd name="T58" fmla="*/ 1494 w 2309"/>
                <a:gd name="T59" fmla="*/ 58 h 1396"/>
                <a:gd name="T60" fmla="*/ 1408 w 2309"/>
                <a:gd name="T61" fmla="*/ 389 h 1396"/>
                <a:gd name="T62" fmla="*/ 884 w 2309"/>
                <a:gd name="T63" fmla="*/ 104 h 1396"/>
                <a:gd name="T64" fmla="*/ 815 w 2309"/>
                <a:gd name="T65" fmla="*/ 57 h 1396"/>
                <a:gd name="T66" fmla="*/ 803 w 2309"/>
                <a:gd name="T67" fmla="*/ 53 h 1396"/>
                <a:gd name="T68" fmla="*/ 772 w 2309"/>
                <a:gd name="T69" fmla="*/ 75 h 1396"/>
                <a:gd name="T70" fmla="*/ 988 w 2309"/>
                <a:gd name="T71" fmla="*/ 185 h 1396"/>
                <a:gd name="T72" fmla="*/ 219 w 2309"/>
                <a:gd name="T73" fmla="*/ 498 h 1396"/>
                <a:gd name="T74" fmla="*/ 107 w 2309"/>
                <a:gd name="T75" fmla="*/ 520 h 1396"/>
                <a:gd name="T76" fmla="*/ 388 w 2309"/>
                <a:gd name="T77" fmla="*/ 725 h 1396"/>
                <a:gd name="T78" fmla="*/ 2167 w 2309"/>
                <a:gd name="T79" fmla="*/ 499 h 1396"/>
                <a:gd name="T80" fmla="*/ 1941 w 2309"/>
                <a:gd name="T81" fmla="*/ 506 h 1396"/>
                <a:gd name="T82" fmla="*/ 2210 w 2309"/>
                <a:gd name="T83" fmla="*/ 546 h 1396"/>
                <a:gd name="T84" fmla="*/ 2274 w 2309"/>
                <a:gd name="T85" fmla="*/ 966 h 1396"/>
                <a:gd name="T86" fmla="*/ 2227 w 2309"/>
                <a:gd name="T87" fmla="*/ 935 h 1396"/>
                <a:gd name="T88" fmla="*/ 1811 w 2309"/>
                <a:gd name="T89" fmla="*/ 1061 h 1396"/>
                <a:gd name="T90" fmla="*/ 2301 w 2309"/>
                <a:gd name="T91" fmla="*/ 1040 h 1396"/>
                <a:gd name="T92" fmla="*/ 499 w 2309"/>
                <a:gd name="T93" fmla="*/ 1061 h 1396"/>
                <a:gd name="T94" fmla="*/ 18 w 2309"/>
                <a:gd name="T95" fmla="*/ 978 h 1396"/>
                <a:gd name="T96" fmla="*/ 9 w 2309"/>
                <a:gd name="T97" fmla="*/ 1041 h 1396"/>
                <a:gd name="T98" fmla="*/ 39 w 2309"/>
                <a:gd name="T99" fmla="*/ 1070 h 1396"/>
                <a:gd name="T100" fmla="*/ 499 w 2309"/>
                <a:gd name="T101" fmla="*/ 1061 h 1396"/>
                <a:gd name="T102" fmla="*/ 1699 w 2309"/>
                <a:gd name="T103" fmla="*/ 1305 h 1396"/>
                <a:gd name="T104" fmla="*/ 1519 w 2309"/>
                <a:gd name="T105" fmla="*/ 1309 h 1396"/>
                <a:gd name="T106" fmla="*/ 1212 w 2309"/>
                <a:gd name="T107" fmla="*/ 1337 h 1396"/>
                <a:gd name="T108" fmla="*/ 1305 w 2309"/>
                <a:gd name="T109" fmla="*/ 1337 h 1396"/>
                <a:gd name="T110" fmla="*/ 1881 w 2309"/>
                <a:gd name="T111" fmla="*/ 1351 h 1396"/>
                <a:gd name="T112" fmla="*/ 1091 w 2309"/>
                <a:gd name="T113" fmla="*/ 1330 h 1396"/>
                <a:gd name="T114" fmla="*/ 791 w 2309"/>
                <a:gd name="T115" fmla="*/ 1309 h 1396"/>
                <a:gd name="T116" fmla="*/ 611 w 2309"/>
                <a:gd name="T117" fmla="*/ 1305 h 1396"/>
                <a:gd name="T118" fmla="*/ 416 w 2309"/>
                <a:gd name="T119" fmla="*/ 1319 h 1396"/>
                <a:gd name="T120" fmla="*/ 787 w 2309"/>
                <a:gd name="T121" fmla="*/ 1368 h 1396"/>
                <a:gd name="T122" fmla="*/ 1088 w 2309"/>
                <a:gd name="T123" fmla="*/ 1341 h 1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09" h="1396">
                  <a:moveTo>
                    <a:pt x="855" y="1255"/>
                  </a:moveTo>
                  <a:cubicBezTo>
                    <a:pt x="807" y="1218"/>
                    <a:pt x="749" y="1157"/>
                    <a:pt x="719" y="1061"/>
                  </a:cubicBezTo>
                  <a:cubicBezTo>
                    <a:pt x="690" y="971"/>
                    <a:pt x="675" y="863"/>
                    <a:pt x="675" y="743"/>
                  </a:cubicBezTo>
                  <a:cubicBezTo>
                    <a:pt x="675" y="576"/>
                    <a:pt x="703" y="434"/>
                    <a:pt x="712" y="394"/>
                  </a:cubicBezTo>
                  <a:cubicBezTo>
                    <a:pt x="712" y="393"/>
                    <a:pt x="712" y="392"/>
                    <a:pt x="712" y="392"/>
                  </a:cubicBezTo>
                  <a:cubicBezTo>
                    <a:pt x="717" y="369"/>
                    <a:pt x="731" y="350"/>
                    <a:pt x="748" y="341"/>
                  </a:cubicBezTo>
                  <a:cubicBezTo>
                    <a:pt x="622" y="260"/>
                    <a:pt x="513" y="212"/>
                    <a:pt x="492" y="203"/>
                  </a:cubicBezTo>
                  <a:cubicBezTo>
                    <a:pt x="479" y="197"/>
                    <a:pt x="473" y="195"/>
                    <a:pt x="472" y="195"/>
                  </a:cubicBezTo>
                  <a:cubicBezTo>
                    <a:pt x="472" y="195"/>
                    <a:pt x="472" y="195"/>
                    <a:pt x="472" y="195"/>
                  </a:cubicBezTo>
                  <a:cubicBezTo>
                    <a:pt x="472" y="195"/>
                    <a:pt x="472" y="195"/>
                    <a:pt x="472" y="195"/>
                  </a:cubicBezTo>
                  <a:cubicBezTo>
                    <a:pt x="467" y="193"/>
                    <a:pt x="463" y="192"/>
                    <a:pt x="458" y="192"/>
                  </a:cubicBezTo>
                  <a:cubicBezTo>
                    <a:pt x="444" y="192"/>
                    <a:pt x="436" y="201"/>
                    <a:pt x="432" y="217"/>
                  </a:cubicBezTo>
                  <a:cubicBezTo>
                    <a:pt x="432" y="217"/>
                    <a:pt x="429" y="242"/>
                    <a:pt x="425" y="285"/>
                  </a:cubicBezTo>
                  <a:cubicBezTo>
                    <a:pt x="421" y="323"/>
                    <a:pt x="417" y="385"/>
                    <a:pt x="417" y="458"/>
                  </a:cubicBezTo>
                  <a:cubicBezTo>
                    <a:pt x="417" y="623"/>
                    <a:pt x="439" y="857"/>
                    <a:pt x="541" y="1037"/>
                  </a:cubicBezTo>
                  <a:cubicBezTo>
                    <a:pt x="620" y="1174"/>
                    <a:pt x="731" y="1251"/>
                    <a:pt x="855" y="1255"/>
                  </a:cubicBezTo>
                  <a:close/>
                  <a:moveTo>
                    <a:pt x="1263" y="1279"/>
                  </a:moveTo>
                  <a:cubicBezTo>
                    <a:pt x="1264" y="1279"/>
                    <a:pt x="1264" y="1279"/>
                    <a:pt x="1264" y="1279"/>
                  </a:cubicBezTo>
                  <a:cubicBezTo>
                    <a:pt x="1350" y="1279"/>
                    <a:pt x="1495" y="1207"/>
                    <a:pt x="1545" y="1046"/>
                  </a:cubicBezTo>
                  <a:cubicBezTo>
                    <a:pt x="1571" y="960"/>
                    <a:pt x="1585" y="858"/>
                    <a:pt x="1585" y="743"/>
                  </a:cubicBezTo>
                  <a:cubicBezTo>
                    <a:pt x="1585" y="600"/>
                    <a:pt x="1564" y="476"/>
                    <a:pt x="1555" y="429"/>
                  </a:cubicBezTo>
                  <a:cubicBezTo>
                    <a:pt x="1552" y="412"/>
                    <a:pt x="1550" y="402"/>
                    <a:pt x="1550" y="402"/>
                  </a:cubicBezTo>
                  <a:cubicBezTo>
                    <a:pt x="1548" y="394"/>
                    <a:pt x="1544" y="384"/>
                    <a:pt x="1536" y="384"/>
                  </a:cubicBezTo>
                  <a:cubicBezTo>
                    <a:pt x="1533" y="384"/>
                    <a:pt x="1530" y="386"/>
                    <a:pt x="1526" y="389"/>
                  </a:cubicBezTo>
                  <a:cubicBezTo>
                    <a:pt x="1526" y="389"/>
                    <a:pt x="1522" y="392"/>
                    <a:pt x="1515" y="398"/>
                  </a:cubicBezTo>
                  <a:cubicBezTo>
                    <a:pt x="1508" y="404"/>
                    <a:pt x="1497" y="412"/>
                    <a:pt x="1483" y="425"/>
                  </a:cubicBezTo>
                  <a:cubicBezTo>
                    <a:pt x="1464" y="442"/>
                    <a:pt x="1425" y="478"/>
                    <a:pt x="1380" y="527"/>
                  </a:cubicBezTo>
                  <a:cubicBezTo>
                    <a:pt x="1309" y="607"/>
                    <a:pt x="1214" y="732"/>
                    <a:pt x="1169" y="877"/>
                  </a:cubicBezTo>
                  <a:cubicBezTo>
                    <a:pt x="1144" y="962"/>
                    <a:pt x="1131" y="1035"/>
                    <a:pt x="1131" y="1095"/>
                  </a:cubicBezTo>
                  <a:cubicBezTo>
                    <a:pt x="1131" y="1139"/>
                    <a:pt x="1138" y="1177"/>
                    <a:pt x="1152" y="1207"/>
                  </a:cubicBezTo>
                  <a:cubicBezTo>
                    <a:pt x="1166" y="1237"/>
                    <a:pt x="1187" y="1257"/>
                    <a:pt x="1216" y="1271"/>
                  </a:cubicBezTo>
                  <a:cubicBezTo>
                    <a:pt x="1229" y="1276"/>
                    <a:pt x="1244" y="1279"/>
                    <a:pt x="1263" y="1279"/>
                  </a:cubicBezTo>
                  <a:close/>
                  <a:moveTo>
                    <a:pt x="1131" y="838"/>
                  </a:moveTo>
                  <a:cubicBezTo>
                    <a:pt x="1131" y="835"/>
                    <a:pt x="1133" y="832"/>
                    <a:pt x="1134" y="829"/>
                  </a:cubicBezTo>
                  <a:cubicBezTo>
                    <a:pt x="1039" y="594"/>
                    <a:pt x="822" y="418"/>
                    <a:pt x="798" y="398"/>
                  </a:cubicBezTo>
                  <a:cubicBezTo>
                    <a:pt x="790" y="392"/>
                    <a:pt x="786" y="389"/>
                    <a:pt x="786" y="389"/>
                  </a:cubicBezTo>
                  <a:cubicBezTo>
                    <a:pt x="782" y="386"/>
                    <a:pt x="778" y="384"/>
                    <a:pt x="775" y="384"/>
                  </a:cubicBezTo>
                  <a:cubicBezTo>
                    <a:pt x="767" y="384"/>
                    <a:pt x="763" y="394"/>
                    <a:pt x="760" y="403"/>
                  </a:cubicBezTo>
                  <a:cubicBezTo>
                    <a:pt x="760" y="404"/>
                    <a:pt x="758" y="414"/>
                    <a:pt x="755" y="429"/>
                  </a:cubicBezTo>
                  <a:cubicBezTo>
                    <a:pt x="752" y="441"/>
                    <a:pt x="748" y="467"/>
                    <a:pt x="743" y="503"/>
                  </a:cubicBezTo>
                  <a:cubicBezTo>
                    <a:pt x="734" y="559"/>
                    <a:pt x="725" y="647"/>
                    <a:pt x="725" y="743"/>
                  </a:cubicBezTo>
                  <a:cubicBezTo>
                    <a:pt x="725" y="860"/>
                    <a:pt x="738" y="962"/>
                    <a:pt x="766" y="1046"/>
                  </a:cubicBezTo>
                  <a:cubicBezTo>
                    <a:pt x="816" y="1207"/>
                    <a:pt x="964" y="1279"/>
                    <a:pt x="1053" y="1279"/>
                  </a:cubicBezTo>
                  <a:cubicBezTo>
                    <a:pt x="1054" y="1279"/>
                    <a:pt x="1054" y="1279"/>
                    <a:pt x="1054" y="1279"/>
                  </a:cubicBezTo>
                  <a:cubicBezTo>
                    <a:pt x="1073" y="1279"/>
                    <a:pt x="1089" y="1276"/>
                    <a:pt x="1103" y="1270"/>
                  </a:cubicBezTo>
                  <a:cubicBezTo>
                    <a:pt x="1110" y="1267"/>
                    <a:pt x="1117" y="1264"/>
                    <a:pt x="1125" y="1258"/>
                  </a:cubicBezTo>
                  <a:cubicBezTo>
                    <a:pt x="1119" y="1250"/>
                    <a:pt x="1113" y="1240"/>
                    <a:pt x="1108" y="1228"/>
                  </a:cubicBezTo>
                  <a:cubicBezTo>
                    <a:pt x="1090" y="1193"/>
                    <a:pt x="1082" y="1149"/>
                    <a:pt x="1081" y="1095"/>
                  </a:cubicBezTo>
                  <a:cubicBezTo>
                    <a:pt x="1082" y="1028"/>
                    <a:pt x="1095" y="950"/>
                    <a:pt x="1123" y="862"/>
                  </a:cubicBezTo>
                  <a:cubicBezTo>
                    <a:pt x="1125" y="855"/>
                    <a:pt x="1128" y="846"/>
                    <a:pt x="1131" y="838"/>
                  </a:cubicBezTo>
                  <a:close/>
                  <a:moveTo>
                    <a:pt x="1159" y="766"/>
                  </a:moveTo>
                  <a:cubicBezTo>
                    <a:pt x="1208" y="661"/>
                    <a:pt x="1281" y="558"/>
                    <a:pt x="1378" y="457"/>
                  </a:cubicBezTo>
                  <a:cubicBezTo>
                    <a:pt x="1312" y="256"/>
                    <a:pt x="1219" y="92"/>
                    <a:pt x="1182" y="31"/>
                  </a:cubicBezTo>
                  <a:cubicBezTo>
                    <a:pt x="1174" y="19"/>
                    <a:pt x="1170" y="12"/>
                    <a:pt x="1170" y="12"/>
                  </a:cubicBezTo>
                  <a:cubicBezTo>
                    <a:pt x="1163" y="1"/>
                    <a:pt x="1157" y="0"/>
                    <a:pt x="1155" y="0"/>
                  </a:cubicBezTo>
                  <a:cubicBezTo>
                    <a:pt x="1150" y="0"/>
                    <a:pt x="1144" y="4"/>
                    <a:pt x="1139" y="13"/>
                  </a:cubicBezTo>
                  <a:cubicBezTo>
                    <a:pt x="1139" y="13"/>
                    <a:pt x="1134" y="19"/>
                    <a:pt x="1127" y="31"/>
                  </a:cubicBezTo>
                  <a:cubicBezTo>
                    <a:pt x="1116" y="49"/>
                    <a:pt x="1106" y="67"/>
                    <a:pt x="1095" y="85"/>
                  </a:cubicBezTo>
                  <a:cubicBezTo>
                    <a:pt x="1072" y="127"/>
                    <a:pt x="1036" y="193"/>
                    <a:pt x="1000" y="277"/>
                  </a:cubicBezTo>
                  <a:cubicBezTo>
                    <a:pt x="975" y="334"/>
                    <a:pt x="952" y="393"/>
                    <a:pt x="932" y="453"/>
                  </a:cubicBezTo>
                  <a:cubicBezTo>
                    <a:pt x="1002" y="523"/>
                    <a:pt x="1097" y="633"/>
                    <a:pt x="1159" y="766"/>
                  </a:cubicBezTo>
                  <a:close/>
                  <a:moveTo>
                    <a:pt x="1562" y="341"/>
                  </a:moveTo>
                  <a:cubicBezTo>
                    <a:pt x="1580" y="350"/>
                    <a:pt x="1593" y="368"/>
                    <a:pt x="1598" y="392"/>
                  </a:cubicBezTo>
                  <a:cubicBezTo>
                    <a:pt x="1598" y="392"/>
                    <a:pt x="1599" y="393"/>
                    <a:pt x="1599" y="394"/>
                  </a:cubicBezTo>
                  <a:cubicBezTo>
                    <a:pt x="1607" y="434"/>
                    <a:pt x="1635" y="577"/>
                    <a:pt x="1635" y="743"/>
                  </a:cubicBezTo>
                  <a:cubicBezTo>
                    <a:pt x="1635" y="863"/>
                    <a:pt x="1620" y="970"/>
                    <a:pt x="1592" y="1061"/>
                  </a:cubicBezTo>
                  <a:cubicBezTo>
                    <a:pt x="1562" y="1157"/>
                    <a:pt x="1506" y="1218"/>
                    <a:pt x="1458" y="1255"/>
                  </a:cubicBezTo>
                  <a:cubicBezTo>
                    <a:pt x="1581" y="1249"/>
                    <a:pt x="1690" y="1172"/>
                    <a:pt x="1768" y="1037"/>
                  </a:cubicBezTo>
                  <a:cubicBezTo>
                    <a:pt x="1871" y="857"/>
                    <a:pt x="1892" y="623"/>
                    <a:pt x="1892" y="458"/>
                  </a:cubicBezTo>
                  <a:cubicBezTo>
                    <a:pt x="1892" y="400"/>
                    <a:pt x="1890" y="341"/>
                    <a:pt x="1884" y="284"/>
                  </a:cubicBezTo>
                  <a:cubicBezTo>
                    <a:pt x="1880" y="242"/>
                    <a:pt x="1877" y="217"/>
                    <a:pt x="1877" y="217"/>
                  </a:cubicBezTo>
                  <a:cubicBezTo>
                    <a:pt x="1874" y="201"/>
                    <a:pt x="1865" y="192"/>
                    <a:pt x="1850" y="192"/>
                  </a:cubicBezTo>
                  <a:cubicBezTo>
                    <a:pt x="1848" y="192"/>
                    <a:pt x="1843" y="192"/>
                    <a:pt x="1837" y="195"/>
                  </a:cubicBezTo>
                  <a:cubicBezTo>
                    <a:pt x="1837" y="195"/>
                    <a:pt x="1837" y="195"/>
                    <a:pt x="1837" y="195"/>
                  </a:cubicBezTo>
                  <a:cubicBezTo>
                    <a:pt x="1837" y="195"/>
                    <a:pt x="1837" y="195"/>
                    <a:pt x="1837" y="195"/>
                  </a:cubicBezTo>
                  <a:cubicBezTo>
                    <a:pt x="1837" y="195"/>
                    <a:pt x="1830" y="197"/>
                    <a:pt x="1818" y="203"/>
                  </a:cubicBezTo>
                  <a:cubicBezTo>
                    <a:pt x="1806" y="208"/>
                    <a:pt x="1790" y="215"/>
                    <a:pt x="1769" y="225"/>
                  </a:cubicBezTo>
                  <a:cubicBezTo>
                    <a:pt x="1762" y="228"/>
                    <a:pt x="1762" y="228"/>
                    <a:pt x="1762" y="228"/>
                  </a:cubicBezTo>
                  <a:cubicBezTo>
                    <a:pt x="1700" y="258"/>
                    <a:pt x="1639" y="292"/>
                    <a:pt x="1581" y="328"/>
                  </a:cubicBezTo>
                  <a:cubicBezTo>
                    <a:pt x="1575" y="332"/>
                    <a:pt x="1568" y="336"/>
                    <a:pt x="1562" y="341"/>
                  </a:cubicBezTo>
                  <a:close/>
                  <a:moveTo>
                    <a:pt x="1586" y="267"/>
                  </a:moveTo>
                  <a:cubicBezTo>
                    <a:pt x="1567" y="172"/>
                    <a:pt x="1546" y="101"/>
                    <a:pt x="1537" y="75"/>
                  </a:cubicBezTo>
                  <a:cubicBezTo>
                    <a:pt x="1537" y="74"/>
                    <a:pt x="1537" y="73"/>
                    <a:pt x="1536" y="73"/>
                  </a:cubicBezTo>
                  <a:cubicBezTo>
                    <a:pt x="1531" y="59"/>
                    <a:pt x="1523" y="52"/>
                    <a:pt x="1511" y="52"/>
                  </a:cubicBezTo>
                  <a:cubicBezTo>
                    <a:pt x="1510" y="52"/>
                    <a:pt x="1508" y="52"/>
                    <a:pt x="1506" y="53"/>
                  </a:cubicBezTo>
                  <a:cubicBezTo>
                    <a:pt x="1506" y="53"/>
                    <a:pt x="1506" y="53"/>
                    <a:pt x="1506" y="53"/>
                  </a:cubicBezTo>
                  <a:cubicBezTo>
                    <a:pt x="1506" y="53"/>
                    <a:pt x="1506" y="53"/>
                    <a:pt x="1506" y="53"/>
                  </a:cubicBezTo>
                  <a:cubicBezTo>
                    <a:pt x="1502" y="53"/>
                    <a:pt x="1498" y="55"/>
                    <a:pt x="1494" y="57"/>
                  </a:cubicBezTo>
                  <a:cubicBezTo>
                    <a:pt x="1494" y="57"/>
                    <a:pt x="1494" y="57"/>
                    <a:pt x="1494" y="57"/>
                  </a:cubicBezTo>
                  <a:cubicBezTo>
                    <a:pt x="1494" y="58"/>
                    <a:pt x="1494" y="58"/>
                    <a:pt x="1494" y="58"/>
                  </a:cubicBezTo>
                  <a:cubicBezTo>
                    <a:pt x="1494" y="58"/>
                    <a:pt x="1467" y="74"/>
                    <a:pt x="1425" y="104"/>
                  </a:cubicBezTo>
                  <a:cubicBezTo>
                    <a:pt x="1402" y="121"/>
                    <a:pt x="1366" y="148"/>
                    <a:pt x="1321" y="185"/>
                  </a:cubicBezTo>
                  <a:cubicBezTo>
                    <a:pt x="1354" y="252"/>
                    <a:pt x="1383" y="321"/>
                    <a:pt x="1408" y="389"/>
                  </a:cubicBezTo>
                  <a:cubicBezTo>
                    <a:pt x="1461" y="347"/>
                    <a:pt x="1519" y="307"/>
                    <a:pt x="1586" y="267"/>
                  </a:cubicBezTo>
                  <a:close/>
                  <a:moveTo>
                    <a:pt x="988" y="185"/>
                  </a:moveTo>
                  <a:cubicBezTo>
                    <a:pt x="953" y="156"/>
                    <a:pt x="918" y="128"/>
                    <a:pt x="884" y="104"/>
                  </a:cubicBezTo>
                  <a:cubicBezTo>
                    <a:pt x="843" y="74"/>
                    <a:pt x="816" y="58"/>
                    <a:pt x="815" y="58"/>
                  </a:cubicBezTo>
                  <a:cubicBezTo>
                    <a:pt x="815" y="57"/>
                    <a:pt x="815" y="57"/>
                    <a:pt x="815" y="57"/>
                  </a:cubicBezTo>
                  <a:cubicBezTo>
                    <a:pt x="815" y="57"/>
                    <a:pt x="815" y="57"/>
                    <a:pt x="815" y="57"/>
                  </a:cubicBezTo>
                  <a:cubicBezTo>
                    <a:pt x="811" y="55"/>
                    <a:pt x="807" y="53"/>
                    <a:pt x="804" y="53"/>
                  </a:cubicBezTo>
                  <a:cubicBezTo>
                    <a:pt x="803" y="53"/>
                    <a:pt x="803" y="53"/>
                    <a:pt x="803" y="53"/>
                  </a:cubicBezTo>
                  <a:cubicBezTo>
                    <a:pt x="803" y="53"/>
                    <a:pt x="803" y="53"/>
                    <a:pt x="803" y="53"/>
                  </a:cubicBezTo>
                  <a:cubicBezTo>
                    <a:pt x="801" y="52"/>
                    <a:pt x="800" y="52"/>
                    <a:pt x="798" y="52"/>
                  </a:cubicBezTo>
                  <a:cubicBezTo>
                    <a:pt x="787" y="52"/>
                    <a:pt x="778" y="59"/>
                    <a:pt x="773" y="73"/>
                  </a:cubicBezTo>
                  <a:cubicBezTo>
                    <a:pt x="773" y="73"/>
                    <a:pt x="773" y="74"/>
                    <a:pt x="772" y="75"/>
                  </a:cubicBezTo>
                  <a:cubicBezTo>
                    <a:pt x="764" y="101"/>
                    <a:pt x="742" y="172"/>
                    <a:pt x="724" y="267"/>
                  </a:cubicBezTo>
                  <a:cubicBezTo>
                    <a:pt x="790" y="307"/>
                    <a:pt x="848" y="347"/>
                    <a:pt x="902" y="389"/>
                  </a:cubicBezTo>
                  <a:cubicBezTo>
                    <a:pt x="925" y="323"/>
                    <a:pt x="954" y="254"/>
                    <a:pt x="988" y="185"/>
                  </a:cubicBezTo>
                  <a:close/>
                  <a:moveTo>
                    <a:pt x="388" y="725"/>
                  </a:moveTo>
                  <a:cubicBezTo>
                    <a:pt x="377" y="657"/>
                    <a:pt x="370" y="584"/>
                    <a:pt x="368" y="506"/>
                  </a:cubicBezTo>
                  <a:cubicBezTo>
                    <a:pt x="303" y="500"/>
                    <a:pt x="251" y="498"/>
                    <a:pt x="219" y="498"/>
                  </a:cubicBezTo>
                  <a:cubicBezTo>
                    <a:pt x="212" y="498"/>
                    <a:pt x="206" y="498"/>
                    <a:pt x="200" y="498"/>
                  </a:cubicBezTo>
                  <a:cubicBezTo>
                    <a:pt x="164" y="498"/>
                    <a:pt x="143" y="499"/>
                    <a:pt x="143" y="499"/>
                  </a:cubicBezTo>
                  <a:cubicBezTo>
                    <a:pt x="129" y="500"/>
                    <a:pt x="116" y="507"/>
                    <a:pt x="107" y="520"/>
                  </a:cubicBezTo>
                  <a:cubicBezTo>
                    <a:pt x="102" y="528"/>
                    <a:pt x="99" y="537"/>
                    <a:pt x="100" y="546"/>
                  </a:cubicBezTo>
                  <a:cubicBezTo>
                    <a:pt x="102" y="571"/>
                    <a:pt x="119" y="661"/>
                    <a:pt x="226" y="796"/>
                  </a:cubicBezTo>
                  <a:cubicBezTo>
                    <a:pt x="280" y="769"/>
                    <a:pt x="335" y="745"/>
                    <a:pt x="388" y="725"/>
                  </a:cubicBezTo>
                  <a:close/>
                  <a:moveTo>
                    <a:pt x="2210" y="546"/>
                  </a:moveTo>
                  <a:cubicBezTo>
                    <a:pt x="2211" y="538"/>
                    <a:pt x="2206" y="525"/>
                    <a:pt x="2203" y="520"/>
                  </a:cubicBezTo>
                  <a:cubicBezTo>
                    <a:pt x="2194" y="507"/>
                    <a:pt x="2181" y="500"/>
                    <a:pt x="2167" y="499"/>
                  </a:cubicBezTo>
                  <a:cubicBezTo>
                    <a:pt x="2166" y="499"/>
                    <a:pt x="2145" y="498"/>
                    <a:pt x="2110" y="498"/>
                  </a:cubicBezTo>
                  <a:cubicBezTo>
                    <a:pt x="2104" y="498"/>
                    <a:pt x="2097" y="498"/>
                    <a:pt x="2090" y="498"/>
                  </a:cubicBezTo>
                  <a:cubicBezTo>
                    <a:pt x="2058" y="498"/>
                    <a:pt x="2006" y="500"/>
                    <a:pt x="1941" y="506"/>
                  </a:cubicBezTo>
                  <a:cubicBezTo>
                    <a:pt x="1939" y="581"/>
                    <a:pt x="1933" y="654"/>
                    <a:pt x="1922" y="725"/>
                  </a:cubicBezTo>
                  <a:cubicBezTo>
                    <a:pt x="1974" y="745"/>
                    <a:pt x="2029" y="769"/>
                    <a:pt x="2084" y="796"/>
                  </a:cubicBezTo>
                  <a:cubicBezTo>
                    <a:pt x="2191" y="660"/>
                    <a:pt x="2207" y="571"/>
                    <a:pt x="2210" y="546"/>
                  </a:cubicBezTo>
                  <a:close/>
                  <a:moveTo>
                    <a:pt x="2291" y="978"/>
                  </a:moveTo>
                  <a:cubicBezTo>
                    <a:pt x="2291" y="978"/>
                    <a:pt x="2285" y="974"/>
                    <a:pt x="2274" y="966"/>
                  </a:cubicBezTo>
                  <a:cubicBezTo>
                    <a:pt x="2274" y="966"/>
                    <a:pt x="2274" y="966"/>
                    <a:pt x="2274" y="966"/>
                  </a:cubicBezTo>
                  <a:cubicBezTo>
                    <a:pt x="2274" y="966"/>
                    <a:pt x="2274" y="966"/>
                    <a:pt x="2274" y="966"/>
                  </a:cubicBezTo>
                  <a:cubicBezTo>
                    <a:pt x="2266" y="960"/>
                    <a:pt x="2254" y="952"/>
                    <a:pt x="2239" y="943"/>
                  </a:cubicBezTo>
                  <a:cubicBezTo>
                    <a:pt x="2236" y="940"/>
                    <a:pt x="2231" y="938"/>
                    <a:pt x="2227" y="935"/>
                  </a:cubicBezTo>
                  <a:cubicBezTo>
                    <a:pt x="2191" y="911"/>
                    <a:pt x="2132" y="876"/>
                    <a:pt x="2060" y="840"/>
                  </a:cubicBezTo>
                  <a:cubicBezTo>
                    <a:pt x="2011" y="815"/>
                    <a:pt x="1961" y="793"/>
                    <a:pt x="1913" y="775"/>
                  </a:cubicBezTo>
                  <a:cubicBezTo>
                    <a:pt x="1891" y="885"/>
                    <a:pt x="1857" y="981"/>
                    <a:pt x="1811" y="1061"/>
                  </a:cubicBezTo>
                  <a:cubicBezTo>
                    <a:pt x="1763" y="1145"/>
                    <a:pt x="1704" y="1209"/>
                    <a:pt x="1633" y="1251"/>
                  </a:cubicBezTo>
                  <a:cubicBezTo>
                    <a:pt x="2143" y="1223"/>
                    <a:pt x="2286" y="1059"/>
                    <a:pt x="2301" y="1040"/>
                  </a:cubicBezTo>
                  <a:cubicBezTo>
                    <a:pt x="2301" y="1040"/>
                    <a:pt x="2301" y="1040"/>
                    <a:pt x="2301" y="1040"/>
                  </a:cubicBezTo>
                  <a:cubicBezTo>
                    <a:pt x="2306" y="1032"/>
                    <a:pt x="2309" y="1024"/>
                    <a:pt x="2309" y="1015"/>
                  </a:cubicBezTo>
                  <a:cubicBezTo>
                    <a:pt x="2309" y="1000"/>
                    <a:pt x="2302" y="986"/>
                    <a:pt x="2291" y="978"/>
                  </a:cubicBezTo>
                  <a:close/>
                  <a:moveTo>
                    <a:pt x="499" y="1061"/>
                  </a:moveTo>
                  <a:cubicBezTo>
                    <a:pt x="453" y="981"/>
                    <a:pt x="419" y="885"/>
                    <a:pt x="397" y="775"/>
                  </a:cubicBezTo>
                  <a:cubicBezTo>
                    <a:pt x="225" y="840"/>
                    <a:pt x="87" y="930"/>
                    <a:pt x="35" y="966"/>
                  </a:cubicBezTo>
                  <a:cubicBezTo>
                    <a:pt x="24" y="974"/>
                    <a:pt x="19" y="978"/>
                    <a:pt x="18" y="978"/>
                  </a:cubicBezTo>
                  <a:cubicBezTo>
                    <a:pt x="7" y="986"/>
                    <a:pt x="0" y="1000"/>
                    <a:pt x="0" y="1015"/>
                  </a:cubicBezTo>
                  <a:cubicBezTo>
                    <a:pt x="0" y="1024"/>
                    <a:pt x="3" y="1032"/>
                    <a:pt x="8" y="1040"/>
                  </a:cubicBezTo>
                  <a:cubicBezTo>
                    <a:pt x="8" y="1040"/>
                    <a:pt x="9" y="1041"/>
                    <a:pt x="9" y="1041"/>
                  </a:cubicBezTo>
                  <a:cubicBezTo>
                    <a:pt x="10" y="1042"/>
                    <a:pt x="11" y="1044"/>
                    <a:pt x="12" y="1045"/>
                  </a:cubicBezTo>
                  <a:cubicBezTo>
                    <a:pt x="13" y="1046"/>
                    <a:pt x="13" y="1047"/>
                    <a:pt x="14" y="1048"/>
                  </a:cubicBezTo>
                  <a:cubicBezTo>
                    <a:pt x="18" y="1051"/>
                    <a:pt x="26" y="1060"/>
                    <a:pt x="39" y="1070"/>
                  </a:cubicBezTo>
                  <a:cubicBezTo>
                    <a:pt x="60" y="1089"/>
                    <a:pt x="99" y="1117"/>
                    <a:pt x="161" y="1144"/>
                  </a:cubicBezTo>
                  <a:cubicBezTo>
                    <a:pt x="289" y="1202"/>
                    <a:pt x="467" y="1239"/>
                    <a:pt x="676" y="1251"/>
                  </a:cubicBezTo>
                  <a:cubicBezTo>
                    <a:pt x="607" y="1209"/>
                    <a:pt x="546" y="1144"/>
                    <a:pt x="499" y="1061"/>
                  </a:cubicBezTo>
                  <a:close/>
                  <a:moveTo>
                    <a:pt x="1849" y="1288"/>
                  </a:moveTo>
                  <a:cubicBezTo>
                    <a:pt x="1823" y="1288"/>
                    <a:pt x="1784" y="1293"/>
                    <a:pt x="1726" y="1301"/>
                  </a:cubicBezTo>
                  <a:cubicBezTo>
                    <a:pt x="1717" y="1302"/>
                    <a:pt x="1708" y="1304"/>
                    <a:pt x="1699" y="1305"/>
                  </a:cubicBezTo>
                  <a:cubicBezTo>
                    <a:pt x="1673" y="1308"/>
                    <a:pt x="1642" y="1310"/>
                    <a:pt x="1601" y="1310"/>
                  </a:cubicBezTo>
                  <a:cubicBezTo>
                    <a:pt x="1575" y="1310"/>
                    <a:pt x="1549" y="1310"/>
                    <a:pt x="1521" y="1309"/>
                  </a:cubicBezTo>
                  <a:cubicBezTo>
                    <a:pt x="1519" y="1309"/>
                    <a:pt x="1519" y="1309"/>
                    <a:pt x="1519" y="1309"/>
                  </a:cubicBezTo>
                  <a:cubicBezTo>
                    <a:pt x="1492" y="1308"/>
                    <a:pt x="1462" y="1308"/>
                    <a:pt x="1432" y="1308"/>
                  </a:cubicBezTo>
                  <a:cubicBezTo>
                    <a:pt x="1370" y="1308"/>
                    <a:pt x="1289" y="1310"/>
                    <a:pt x="1218" y="1330"/>
                  </a:cubicBezTo>
                  <a:cubicBezTo>
                    <a:pt x="1215" y="1331"/>
                    <a:pt x="1212" y="1335"/>
                    <a:pt x="1212" y="1337"/>
                  </a:cubicBezTo>
                  <a:cubicBezTo>
                    <a:pt x="1213" y="1340"/>
                    <a:pt x="1217" y="1341"/>
                    <a:pt x="1221" y="1341"/>
                  </a:cubicBezTo>
                  <a:cubicBezTo>
                    <a:pt x="1222" y="1341"/>
                    <a:pt x="1223" y="1340"/>
                    <a:pt x="1224" y="1340"/>
                  </a:cubicBezTo>
                  <a:cubicBezTo>
                    <a:pt x="1253" y="1338"/>
                    <a:pt x="1280" y="1337"/>
                    <a:pt x="1305" y="1337"/>
                  </a:cubicBezTo>
                  <a:cubicBezTo>
                    <a:pt x="1398" y="1337"/>
                    <a:pt x="1462" y="1353"/>
                    <a:pt x="1523" y="1368"/>
                  </a:cubicBezTo>
                  <a:cubicBezTo>
                    <a:pt x="1580" y="1383"/>
                    <a:pt x="1635" y="1396"/>
                    <a:pt x="1711" y="1396"/>
                  </a:cubicBezTo>
                  <a:cubicBezTo>
                    <a:pt x="1791" y="1396"/>
                    <a:pt x="1855" y="1379"/>
                    <a:pt x="1881" y="1351"/>
                  </a:cubicBezTo>
                  <a:cubicBezTo>
                    <a:pt x="1890" y="1341"/>
                    <a:pt x="1894" y="1330"/>
                    <a:pt x="1893" y="1319"/>
                  </a:cubicBezTo>
                  <a:cubicBezTo>
                    <a:pt x="1891" y="1297"/>
                    <a:pt x="1884" y="1288"/>
                    <a:pt x="1849" y="1288"/>
                  </a:cubicBezTo>
                  <a:close/>
                  <a:moveTo>
                    <a:pt x="1091" y="1330"/>
                  </a:moveTo>
                  <a:cubicBezTo>
                    <a:pt x="1020" y="1310"/>
                    <a:pt x="939" y="1308"/>
                    <a:pt x="877" y="1308"/>
                  </a:cubicBezTo>
                  <a:cubicBezTo>
                    <a:pt x="877" y="1308"/>
                    <a:pt x="877" y="1308"/>
                    <a:pt x="877" y="1308"/>
                  </a:cubicBezTo>
                  <a:cubicBezTo>
                    <a:pt x="847" y="1308"/>
                    <a:pt x="817" y="1308"/>
                    <a:pt x="791" y="1309"/>
                  </a:cubicBezTo>
                  <a:cubicBezTo>
                    <a:pt x="788" y="1309"/>
                    <a:pt x="788" y="1309"/>
                    <a:pt x="788" y="1309"/>
                  </a:cubicBezTo>
                  <a:cubicBezTo>
                    <a:pt x="760" y="1310"/>
                    <a:pt x="734" y="1310"/>
                    <a:pt x="709" y="1310"/>
                  </a:cubicBezTo>
                  <a:cubicBezTo>
                    <a:pt x="667" y="1310"/>
                    <a:pt x="636" y="1308"/>
                    <a:pt x="611" y="1305"/>
                  </a:cubicBezTo>
                  <a:cubicBezTo>
                    <a:pt x="601" y="1304"/>
                    <a:pt x="592" y="1302"/>
                    <a:pt x="583" y="1301"/>
                  </a:cubicBezTo>
                  <a:cubicBezTo>
                    <a:pt x="525" y="1293"/>
                    <a:pt x="486" y="1288"/>
                    <a:pt x="460" y="1288"/>
                  </a:cubicBezTo>
                  <a:cubicBezTo>
                    <a:pt x="425" y="1288"/>
                    <a:pt x="418" y="1297"/>
                    <a:pt x="416" y="1319"/>
                  </a:cubicBezTo>
                  <a:cubicBezTo>
                    <a:pt x="415" y="1330"/>
                    <a:pt x="419" y="1341"/>
                    <a:pt x="428" y="1350"/>
                  </a:cubicBezTo>
                  <a:cubicBezTo>
                    <a:pt x="453" y="1379"/>
                    <a:pt x="519" y="1396"/>
                    <a:pt x="599" y="1396"/>
                  </a:cubicBezTo>
                  <a:cubicBezTo>
                    <a:pt x="675" y="1396"/>
                    <a:pt x="729" y="1383"/>
                    <a:pt x="787" y="1368"/>
                  </a:cubicBezTo>
                  <a:cubicBezTo>
                    <a:pt x="848" y="1353"/>
                    <a:pt x="911" y="1337"/>
                    <a:pt x="1004" y="1337"/>
                  </a:cubicBezTo>
                  <a:cubicBezTo>
                    <a:pt x="1030" y="1337"/>
                    <a:pt x="1057" y="1338"/>
                    <a:pt x="1085" y="1340"/>
                  </a:cubicBezTo>
                  <a:cubicBezTo>
                    <a:pt x="1086" y="1340"/>
                    <a:pt x="1087" y="1341"/>
                    <a:pt x="1088" y="1341"/>
                  </a:cubicBezTo>
                  <a:cubicBezTo>
                    <a:pt x="1092" y="1341"/>
                    <a:pt x="1097" y="1340"/>
                    <a:pt x="1097" y="1337"/>
                  </a:cubicBezTo>
                  <a:cubicBezTo>
                    <a:pt x="1097" y="1335"/>
                    <a:pt x="1095" y="1331"/>
                    <a:pt x="1091" y="1330"/>
                  </a:cubicBezTo>
                  <a:close/>
                </a:path>
              </a:pathLst>
            </a:custGeom>
            <a:solidFill>
              <a:srgbClr val="DD03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dirty="0"/>
            </a:p>
          </p:txBody>
        </p:sp>
      </p:grpSp>
      <p:sp>
        <p:nvSpPr>
          <p:cNvPr id="4" name="Footer Placeholder 3">
            <a:extLst>
              <a:ext uri="{FF2B5EF4-FFF2-40B4-BE49-F238E27FC236}">
                <a16:creationId xmlns:a16="http://schemas.microsoft.com/office/drawing/2014/main" id="{A39B51D2-7FE2-E74F-B12C-4953FC72FC52}"/>
              </a:ext>
            </a:extLst>
          </p:cNvPr>
          <p:cNvSpPr>
            <a:spLocks noGrp="1"/>
          </p:cNvSpPr>
          <p:nvPr>
            <p:ph type="ftr" sz="quarter" idx="3"/>
          </p:nvPr>
        </p:nvSpPr>
        <p:spPr>
          <a:xfrm>
            <a:off x="316228" y="6188899"/>
            <a:ext cx="3343275" cy="365125"/>
          </a:xfrm>
          <a:prstGeom prst="rect">
            <a:avLst/>
          </a:prstGeom>
        </p:spPr>
        <p:txBody>
          <a:bodyPr vert="horz" lIns="0" tIns="0" rIns="0" bIns="0" rtlCol="0" anchor="b" anchorCtr="0"/>
          <a:lstStyle>
            <a:lvl1pPr algn="l">
              <a:defRPr sz="1200" b="0" i="0">
                <a:solidFill>
                  <a:schemeClr val="tx2"/>
                </a:solidFill>
                <a:latin typeface="Montserrat Light" pitchFamily="2" charset="77"/>
              </a:defRPr>
            </a:lvl1pPr>
          </a:lstStyle>
          <a:p>
            <a:r>
              <a:rPr lang="en-US" dirty="0"/>
              <a:t>Page </a:t>
            </a:r>
            <a:fld id="{9B9BA90C-EAA5-9446-B68C-B7124104B36D}" type="slidenum">
              <a:rPr lang="en-US" smtClean="0"/>
              <a:pPr/>
              <a:t>‹#›</a:t>
            </a:fld>
            <a:endParaRPr lang="en-US" dirty="0"/>
          </a:p>
        </p:txBody>
      </p:sp>
    </p:spTree>
    <p:extLst>
      <p:ext uri="{BB962C8B-B14F-4D97-AF65-F5344CB8AC3E}">
        <p14:creationId xmlns:p14="http://schemas.microsoft.com/office/powerpoint/2010/main" val="2180352252"/>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670" r:id="rId3"/>
    <p:sldLayoutId id="2147483671" r:id="rId4"/>
    <p:sldLayoutId id="2147483687" r:id="rId5"/>
  </p:sldLayoutIdLst>
  <p:transition>
    <p:fade/>
  </p:transition>
  <p:txStyles>
    <p:titleStyle>
      <a:lvl1pPr algn="l" defTabSz="914374" rtl="0" eaLnBrk="1" latinLnBrk="0" hangingPunct="1">
        <a:lnSpc>
          <a:spcPct val="90000"/>
        </a:lnSpc>
        <a:spcBef>
          <a:spcPct val="0"/>
        </a:spcBef>
        <a:buNone/>
        <a:defRPr sz="3599" b="1" i="0" kern="1200">
          <a:solidFill>
            <a:schemeClr val="tx2"/>
          </a:solidFill>
          <a:latin typeface="Montserrat" pitchFamily="2" charset="77"/>
          <a:ea typeface="+mj-ea"/>
          <a:cs typeface="+mj-cs"/>
        </a:defRPr>
      </a:lvl1pPr>
    </p:titleStyle>
    <p:bodyStyle>
      <a:lvl1pPr marL="0" indent="0" algn="l" defTabSz="914374" rtl="0" eaLnBrk="1" latinLnBrk="0" hangingPunct="1">
        <a:lnSpc>
          <a:spcPct val="120000"/>
        </a:lnSpc>
        <a:spcBef>
          <a:spcPts val="0"/>
        </a:spcBef>
        <a:spcAft>
          <a:spcPts val="800"/>
        </a:spcAft>
        <a:buFont typeface="Arial" panose="020B0604020202020204" pitchFamily="34" charset="0"/>
        <a:buNone/>
        <a:defRPr sz="1400" kern="1200">
          <a:solidFill>
            <a:schemeClr val="tx1"/>
          </a:solidFill>
          <a:latin typeface="Montserrat Medium" pitchFamily="2" charset="77"/>
          <a:ea typeface="+mn-ea"/>
          <a:cs typeface="+mn-cs"/>
        </a:defRPr>
      </a:lvl1pPr>
      <a:lvl2pPr marL="143996" indent="-143996" algn="l" defTabSz="914374" rtl="0" eaLnBrk="1" latinLnBrk="0" hangingPunct="1">
        <a:lnSpc>
          <a:spcPct val="120000"/>
        </a:lnSpc>
        <a:spcBef>
          <a:spcPts val="0"/>
        </a:spcBef>
        <a:spcAft>
          <a:spcPts val="800"/>
        </a:spcAft>
        <a:buFont typeface="Arial" panose="020B0604020202020204" pitchFamily="34" charset="0"/>
        <a:buChar char="•"/>
        <a:defRPr sz="1400" kern="1200">
          <a:solidFill>
            <a:schemeClr val="tx1"/>
          </a:solidFill>
          <a:latin typeface="Montserrat Medium" pitchFamily="2" charset="77"/>
          <a:ea typeface="+mn-ea"/>
          <a:cs typeface="+mn-cs"/>
        </a:defRPr>
      </a:lvl2pPr>
      <a:lvl3pPr marL="287991" indent="-143996" algn="l" defTabSz="914374" rtl="0" eaLnBrk="1" latinLnBrk="0" hangingPunct="1">
        <a:lnSpc>
          <a:spcPct val="120000"/>
        </a:lnSpc>
        <a:spcBef>
          <a:spcPts val="0"/>
        </a:spcBef>
        <a:spcAft>
          <a:spcPts val="800"/>
        </a:spcAft>
        <a:buFont typeface="Monaco" pitchFamily="2" charset="77"/>
        <a:buChar char="⎼"/>
        <a:defRPr sz="1200" kern="1200">
          <a:solidFill>
            <a:schemeClr val="tx1"/>
          </a:solidFill>
          <a:latin typeface="Montserrat Medium" pitchFamily="2" charset="77"/>
          <a:ea typeface="+mn-ea"/>
          <a:cs typeface="+mn-cs"/>
        </a:defRPr>
      </a:lvl3pPr>
      <a:lvl4pPr marL="431988" indent="-143996" algn="l" defTabSz="914374" rtl="0" eaLnBrk="1" latinLnBrk="0" hangingPunct="1">
        <a:lnSpc>
          <a:spcPct val="120000"/>
        </a:lnSpc>
        <a:spcBef>
          <a:spcPts val="0"/>
        </a:spcBef>
        <a:spcAft>
          <a:spcPts val="800"/>
        </a:spcAft>
        <a:buFont typeface="System Font Regular"/>
        <a:buChar char="»"/>
        <a:defRPr sz="1200" b="0" i="0" kern="1200">
          <a:solidFill>
            <a:schemeClr val="tx1"/>
          </a:solidFill>
          <a:latin typeface="Montserrat Light" pitchFamily="2" charset="77"/>
          <a:ea typeface="+mn-ea"/>
          <a:cs typeface="+mn-cs"/>
        </a:defRPr>
      </a:lvl4pPr>
      <a:lvl5pPr marL="575984" indent="-143996" algn="l" defTabSz="914374" rtl="0" eaLnBrk="1" latinLnBrk="0" hangingPunct="1">
        <a:lnSpc>
          <a:spcPct val="100000"/>
        </a:lnSpc>
        <a:spcBef>
          <a:spcPts val="0"/>
        </a:spcBef>
        <a:spcAft>
          <a:spcPts val="800"/>
        </a:spcAft>
        <a:buFont typeface="Arial" panose="020B0604020202020204" pitchFamily="34" charset="0"/>
        <a:buChar char="•"/>
        <a:defRPr sz="1000" b="0" i="0" kern="1200">
          <a:solidFill>
            <a:schemeClr val="tx1"/>
          </a:solidFill>
          <a:latin typeface="Montserrat Light" pitchFamily="2" charset="77"/>
          <a:ea typeface="+mn-ea"/>
          <a:cs typeface="+mn-cs"/>
        </a:defRPr>
      </a:lvl5pPr>
      <a:lvl6pPr marL="2514528"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15"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02"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89"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4" rtl="0" eaLnBrk="1" latinLnBrk="0" hangingPunct="1">
        <a:defRPr sz="1800" kern="1200">
          <a:solidFill>
            <a:schemeClr val="tx1"/>
          </a:solidFill>
          <a:latin typeface="+mn-lt"/>
          <a:ea typeface="+mn-ea"/>
          <a:cs typeface="+mn-cs"/>
        </a:defRPr>
      </a:lvl1pPr>
      <a:lvl2pPr marL="457187" algn="l" defTabSz="914374" rtl="0" eaLnBrk="1" latinLnBrk="0" hangingPunct="1">
        <a:defRPr sz="1800" kern="1200">
          <a:solidFill>
            <a:schemeClr val="tx1"/>
          </a:solidFill>
          <a:latin typeface="+mn-lt"/>
          <a:ea typeface="+mn-ea"/>
          <a:cs typeface="+mn-cs"/>
        </a:defRPr>
      </a:lvl2pPr>
      <a:lvl3pPr marL="914374" algn="l" defTabSz="914374" rtl="0" eaLnBrk="1" latinLnBrk="0" hangingPunct="1">
        <a:defRPr sz="1800" kern="1200">
          <a:solidFill>
            <a:schemeClr val="tx1"/>
          </a:solidFill>
          <a:latin typeface="+mn-lt"/>
          <a:ea typeface="+mn-ea"/>
          <a:cs typeface="+mn-cs"/>
        </a:defRPr>
      </a:lvl3pPr>
      <a:lvl4pPr marL="1371561" algn="l" defTabSz="914374" rtl="0" eaLnBrk="1" latinLnBrk="0" hangingPunct="1">
        <a:defRPr sz="1800" kern="1200">
          <a:solidFill>
            <a:schemeClr val="tx1"/>
          </a:solidFill>
          <a:latin typeface="+mn-lt"/>
          <a:ea typeface="+mn-ea"/>
          <a:cs typeface="+mn-cs"/>
        </a:defRPr>
      </a:lvl4pPr>
      <a:lvl5pPr marL="1828748" algn="l" defTabSz="914374" rtl="0" eaLnBrk="1" latinLnBrk="0" hangingPunct="1">
        <a:defRPr sz="1800" kern="1200">
          <a:solidFill>
            <a:schemeClr val="tx1"/>
          </a:solidFill>
          <a:latin typeface="+mn-lt"/>
          <a:ea typeface="+mn-ea"/>
          <a:cs typeface="+mn-cs"/>
        </a:defRPr>
      </a:lvl5pPr>
      <a:lvl6pPr marL="2285935" algn="l" defTabSz="914374" rtl="0" eaLnBrk="1" latinLnBrk="0" hangingPunct="1">
        <a:defRPr sz="1800" kern="1200">
          <a:solidFill>
            <a:schemeClr val="tx1"/>
          </a:solidFill>
          <a:latin typeface="+mn-lt"/>
          <a:ea typeface="+mn-ea"/>
          <a:cs typeface="+mn-cs"/>
        </a:defRPr>
      </a:lvl6pPr>
      <a:lvl7pPr marL="2743122" algn="l" defTabSz="914374" rtl="0" eaLnBrk="1" latinLnBrk="0" hangingPunct="1">
        <a:defRPr sz="1800" kern="1200">
          <a:solidFill>
            <a:schemeClr val="tx1"/>
          </a:solidFill>
          <a:latin typeface="+mn-lt"/>
          <a:ea typeface="+mn-ea"/>
          <a:cs typeface="+mn-cs"/>
        </a:defRPr>
      </a:lvl7pPr>
      <a:lvl8pPr marL="3200309" algn="l" defTabSz="914374" rtl="0" eaLnBrk="1" latinLnBrk="0" hangingPunct="1">
        <a:defRPr sz="1800" kern="1200">
          <a:solidFill>
            <a:schemeClr val="tx1"/>
          </a:solidFill>
          <a:latin typeface="+mn-lt"/>
          <a:ea typeface="+mn-ea"/>
          <a:cs typeface="+mn-cs"/>
        </a:defRPr>
      </a:lvl8pPr>
      <a:lvl9pPr marL="3657496" algn="l" defTabSz="914374"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9" pos="199" userDrawn="1">
          <p15:clr>
            <a:srgbClr val="F26B43"/>
          </p15:clr>
        </p15:guide>
        <p15:guide id="20" pos="3120" userDrawn="1">
          <p15:clr>
            <a:srgbClr val="F26B43"/>
          </p15:clr>
        </p15:guide>
        <p15:guide id="21" pos="6041" userDrawn="1">
          <p15:clr>
            <a:srgbClr val="F26B43"/>
          </p15:clr>
        </p15:guide>
        <p15:guide id="22" orient="horz" pos="249" userDrawn="1">
          <p15:clr>
            <a:srgbClr val="F26B43"/>
          </p15:clr>
        </p15:guide>
        <p15:guide id="23" orient="horz" pos="4133" userDrawn="1">
          <p15:clr>
            <a:srgbClr val="F26B43"/>
          </p15:clr>
        </p15:guide>
        <p15:guide id="34" orient="horz" pos="663" userDrawn="1">
          <p15:clr>
            <a:srgbClr val="FBAE40"/>
          </p15:clr>
        </p15:guide>
        <p15:guide id="35" orient="horz" pos="867" userDrawn="1">
          <p15:clr>
            <a:srgbClr val="FBAE40"/>
          </p15:clr>
        </p15:guide>
        <p15:guide id="36" orient="horz" pos="1049" userDrawn="1">
          <p15:clr>
            <a:srgbClr val="FBAE40"/>
          </p15:clr>
        </p15:guide>
        <p15:guide id="37" pos="686" userDrawn="1">
          <p15:clr>
            <a:srgbClr val="FDE53C"/>
          </p15:clr>
        </p15:guide>
        <p15:guide id="38" pos="1172" userDrawn="1">
          <p15:clr>
            <a:srgbClr val="FDE53C"/>
          </p15:clr>
        </p15:guide>
        <p15:guide id="39" pos="1659" userDrawn="1">
          <p15:clr>
            <a:srgbClr val="FDE53C"/>
          </p15:clr>
        </p15:guide>
        <p15:guide id="40" pos="2146" userDrawn="1">
          <p15:clr>
            <a:srgbClr val="FDE53C"/>
          </p15:clr>
        </p15:guide>
        <p15:guide id="41" pos="2633" userDrawn="1">
          <p15:clr>
            <a:srgbClr val="FDE53C"/>
          </p15:clr>
        </p15:guide>
        <p15:guide id="42" pos="3606" userDrawn="1">
          <p15:clr>
            <a:srgbClr val="FDE53C"/>
          </p15:clr>
        </p15:guide>
        <p15:guide id="43" pos="4093" userDrawn="1">
          <p15:clr>
            <a:srgbClr val="FDE53C"/>
          </p15:clr>
        </p15:guide>
        <p15:guide id="44" pos="4580" userDrawn="1">
          <p15:clr>
            <a:srgbClr val="FDE53C"/>
          </p15:clr>
        </p15:guide>
        <p15:guide id="45" pos="5067" userDrawn="1">
          <p15:clr>
            <a:srgbClr val="FDE53C"/>
          </p15:clr>
        </p15:guide>
        <p15:guide id="46" pos="5553" userDrawn="1">
          <p15:clr>
            <a:srgbClr val="FDE53C"/>
          </p15:clr>
        </p15:guide>
        <p15:guide id="47" orient="horz" pos="1185" userDrawn="1">
          <p15:clr>
            <a:srgbClr val="FBAE4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6" name="Group 4">
            <a:extLst>
              <a:ext uri="{FF2B5EF4-FFF2-40B4-BE49-F238E27FC236}">
                <a16:creationId xmlns:a16="http://schemas.microsoft.com/office/drawing/2014/main" id="{6E4C24B8-2CBA-4302-9AB2-514F77CF3D64}"/>
              </a:ext>
            </a:extLst>
          </p:cNvPr>
          <p:cNvGrpSpPr>
            <a:grpSpLocks noChangeAspect="1"/>
          </p:cNvGrpSpPr>
          <p:nvPr userDrawn="1"/>
        </p:nvGrpSpPr>
        <p:grpSpPr bwMode="auto">
          <a:xfrm>
            <a:off x="9194376" y="6128859"/>
            <a:ext cx="335137" cy="435982"/>
            <a:chOff x="1841" y="2"/>
            <a:chExt cx="4000" cy="4318"/>
          </a:xfrm>
        </p:grpSpPr>
        <p:sp>
          <p:nvSpPr>
            <p:cNvPr id="17" name="Freeform 5">
              <a:extLst>
                <a:ext uri="{FF2B5EF4-FFF2-40B4-BE49-F238E27FC236}">
                  <a16:creationId xmlns:a16="http://schemas.microsoft.com/office/drawing/2014/main" id="{480F538B-5591-4729-8C28-F988EAAEE320}"/>
                </a:ext>
              </a:extLst>
            </p:cNvPr>
            <p:cNvSpPr>
              <a:spLocks noEditPoints="1"/>
            </p:cNvSpPr>
            <p:nvPr/>
          </p:nvSpPr>
          <p:spPr bwMode="auto">
            <a:xfrm>
              <a:off x="1972" y="2556"/>
              <a:ext cx="3779" cy="1764"/>
            </a:xfrm>
            <a:custGeom>
              <a:avLst/>
              <a:gdLst>
                <a:gd name="T0" fmla="*/ 1845 w 2181"/>
                <a:gd name="T1" fmla="*/ 700 h 1019"/>
                <a:gd name="T2" fmla="*/ 2181 w 2181"/>
                <a:gd name="T3" fmla="*/ 15 h 1019"/>
                <a:gd name="T4" fmla="*/ 1814 w 2181"/>
                <a:gd name="T5" fmla="*/ 15 h 1019"/>
                <a:gd name="T6" fmla="*/ 1459 w 2181"/>
                <a:gd name="T7" fmla="*/ 15 h 1019"/>
                <a:gd name="T8" fmla="*/ 1634 w 2181"/>
                <a:gd name="T9" fmla="*/ 700 h 1019"/>
                <a:gd name="T10" fmla="*/ 701 w 2181"/>
                <a:gd name="T11" fmla="*/ 700 h 1019"/>
                <a:gd name="T12" fmla="*/ 547 w 2181"/>
                <a:gd name="T13" fmla="*/ 453 h 1019"/>
                <a:gd name="T14" fmla="*/ 16 w 2181"/>
                <a:gd name="T15" fmla="*/ 700 h 1019"/>
                <a:gd name="T16" fmla="*/ 108 w 2181"/>
                <a:gd name="T17" fmla="*/ 929 h 1019"/>
                <a:gd name="T18" fmla="*/ 111 w 2181"/>
                <a:gd name="T19" fmla="*/ 985 h 1019"/>
                <a:gd name="T20" fmla="*/ 108 w 2181"/>
                <a:gd name="T21" fmla="*/ 834 h 1019"/>
                <a:gd name="T22" fmla="*/ 109 w 2181"/>
                <a:gd name="T23" fmla="*/ 800 h 1019"/>
                <a:gd name="T24" fmla="*/ 110 w 2181"/>
                <a:gd name="T25" fmla="*/ 1019 h 1019"/>
                <a:gd name="T26" fmla="*/ 108 w 2181"/>
                <a:gd name="T27" fmla="*/ 897 h 1019"/>
                <a:gd name="T28" fmla="*/ 221 w 2181"/>
                <a:gd name="T29" fmla="*/ 909 h 1019"/>
                <a:gd name="T30" fmla="*/ 442 w 2181"/>
                <a:gd name="T31" fmla="*/ 909 h 1019"/>
                <a:gd name="T32" fmla="*/ 403 w 2181"/>
                <a:gd name="T33" fmla="*/ 910 h 1019"/>
                <a:gd name="T34" fmla="*/ 260 w 2181"/>
                <a:gd name="T35" fmla="*/ 909 h 1019"/>
                <a:gd name="T36" fmla="*/ 403 w 2181"/>
                <a:gd name="T37" fmla="*/ 910 h 1019"/>
                <a:gd name="T38" fmla="*/ 440 w 2181"/>
                <a:gd name="T39" fmla="*/ 803 h 1019"/>
                <a:gd name="T40" fmla="*/ 649 w 2181"/>
                <a:gd name="T41" fmla="*/ 803 h 1019"/>
                <a:gd name="T42" fmla="*/ 711 w 2181"/>
                <a:gd name="T43" fmla="*/ 925 h 1019"/>
                <a:gd name="T44" fmla="*/ 711 w 2181"/>
                <a:gd name="T45" fmla="*/ 892 h 1019"/>
                <a:gd name="T46" fmla="*/ 831 w 2181"/>
                <a:gd name="T47" fmla="*/ 803 h 1019"/>
                <a:gd name="T48" fmla="*/ 833 w 2181"/>
                <a:gd name="T49" fmla="*/ 1015 h 1019"/>
                <a:gd name="T50" fmla="*/ 711 w 2181"/>
                <a:gd name="T51" fmla="*/ 925 h 1019"/>
                <a:gd name="T52" fmla="*/ 1024 w 2181"/>
                <a:gd name="T53" fmla="*/ 825 h 1019"/>
                <a:gd name="T54" fmla="*/ 869 w 2181"/>
                <a:gd name="T55" fmla="*/ 1015 h 1019"/>
                <a:gd name="T56" fmla="*/ 952 w 2181"/>
                <a:gd name="T57" fmla="*/ 942 h 1019"/>
                <a:gd name="T58" fmla="*/ 991 w 2181"/>
                <a:gd name="T59" fmla="*/ 935 h 1019"/>
                <a:gd name="T60" fmla="*/ 906 w 2181"/>
                <a:gd name="T61" fmla="*/ 837 h 1019"/>
                <a:gd name="T62" fmla="*/ 1004 w 2181"/>
                <a:gd name="T63" fmla="*/ 873 h 1019"/>
                <a:gd name="T64" fmla="*/ 1223 w 2181"/>
                <a:gd name="T65" fmla="*/ 950 h 1019"/>
                <a:gd name="T66" fmla="*/ 1075 w 2181"/>
                <a:gd name="T67" fmla="*/ 1015 h 1019"/>
                <a:gd name="T68" fmla="*/ 1228 w 2181"/>
                <a:gd name="T69" fmla="*/ 1015 h 1019"/>
                <a:gd name="T70" fmla="*/ 1223 w 2181"/>
                <a:gd name="T71" fmla="*/ 803 h 1019"/>
                <a:gd name="T72" fmla="*/ 1337 w 2181"/>
                <a:gd name="T73" fmla="*/ 803 h 1019"/>
                <a:gd name="T74" fmla="*/ 1334 w 2181"/>
                <a:gd name="T75" fmla="*/ 1015 h 1019"/>
                <a:gd name="T76" fmla="*/ 1401 w 2181"/>
                <a:gd name="T77" fmla="*/ 963 h 1019"/>
                <a:gd name="T78" fmla="*/ 1505 w 2181"/>
                <a:gd name="T79" fmla="*/ 1015 h 1019"/>
                <a:gd name="T80" fmla="*/ 1401 w 2181"/>
                <a:gd name="T81" fmla="*/ 904 h 1019"/>
                <a:gd name="T82" fmla="*/ 1684 w 2181"/>
                <a:gd name="T83" fmla="*/ 892 h 1019"/>
                <a:gd name="T84" fmla="*/ 1698 w 2181"/>
                <a:gd name="T85" fmla="*/ 837 h 1019"/>
                <a:gd name="T86" fmla="*/ 1541 w 2181"/>
                <a:gd name="T87" fmla="*/ 1015 h 1019"/>
                <a:gd name="T88" fmla="*/ 1578 w 2181"/>
                <a:gd name="T89" fmla="*/ 982 h 1019"/>
                <a:gd name="T90" fmla="*/ 1771 w 2181"/>
                <a:gd name="T91" fmla="*/ 803 h 1019"/>
                <a:gd name="T92" fmla="*/ 1773 w 2181"/>
                <a:gd name="T93" fmla="*/ 1015 h 1019"/>
                <a:gd name="T94" fmla="*/ 1921 w 2181"/>
                <a:gd name="T95" fmla="*/ 1015 h 1019"/>
                <a:gd name="T96" fmla="*/ 1884 w 2181"/>
                <a:gd name="T97" fmla="*/ 950 h 1019"/>
                <a:gd name="T98" fmla="*/ 2018 w 2181"/>
                <a:gd name="T99" fmla="*/ 1015 h 1019"/>
                <a:gd name="T100" fmla="*/ 2122 w 2181"/>
                <a:gd name="T101" fmla="*/ 838 h 1019"/>
                <a:gd name="T102" fmla="*/ 1950 w 2181"/>
                <a:gd name="T103" fmla="*/ 838 h 1019"/>
                <a:gd name="T104" fmla="*/ 923 w 2181"/>
                <a:gd name="T105" fmla="*/ 196 h 1019"/>
                <a:gd name="T106" fmla="*/ 1272 w 2181"/>
                <a:gd name="T107" fmla="*/ 89 h 1019"/>
                <a:gd name="T108" fmla="*/ 771 w 2181"/>
                <a:gd name="T109" fmla="*/ 212 h 1019"/>
                <a:gd name="T110" fmla="*/ 1141 w 2181"/>
                <a:gd name="T111" fmla="*/ 515 h 1019"/>
                <a:gd name="T112" fmla="*/ 743 w 2181"/>
                <a:gd name="T113" fmla="*/ 605 h 1019"/>
                <a:gd name="T114" fmla="*/ 1293 w 2181"/>
                <a:gd name="T115" fmla="*/ 498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81" h="1019">
                  <a:moveTo>
                    <a:pt x="1634" y="700"/>
                  </a:moveTo>
                  <a:cubicBezTo>
                    <a:pt x="1739" y="267"/>
                    <a:pt x="1739" y="267"/>
                    <a:pt x="1739" y="267"/>
                  </a:cubicBezTo>
                  <a:cubicBezTo>
                    <a:pt x="1845" y="700"/>
                    <a:pt x="1845" y="700"/>
                    <a:pt x="1845" y="700"/>
                  </a:cubicBezTo>
                  <a:cubicBezTo>
                    <a:pt x="2000" y="700"/>
                    <a:pt x="2000" y="700"/>
                    <a:pt x="2000" y="700"/>
                  </a:cubicBezTo>
                  <a:cubicBezTo>
                    <a:pt x="2002" y="694"/>
                    <a:pt x="2002" y="694"/>
                    <a:pt x="2002" y="694"/>
                  </a:cubicBezTo>
                  <a:cubicBezTo>
                    <a:pt x="2181" y="15"/>
                    <a:pt x="2181" y="15"/>
                    <a:pt x="2181" y="15"/>
                  </a:cubicBezTo>
                  <a:cubicBezTo>
                    <a:pt x="2023" y="15"/>
                    <a:pt x="2023" y="15"/>
                    <a:pt x="2023" y="15"/>
                  </a:cubicBezTo>
                  <a:cubicBezTo>
                    <a:pt x="1921" y="454"/>
                    <a:pt x="1921" y="454"/>
                    <a:pt x="1921" y="454"/>
                  </a:cubicBezTo>
                  <a:cubicBezTo>
                    <a:pt x="1814" y="15"/>
                    <a:pt x="1814" y="15"/>
                    <a:pt x="1814" y="15"/>
                  </a:cubicBezTo>
                  <a:cubicBezTo>
                    <a:pt x="1666" y="15"/>
                    <a:pt x="1666" y="15"/>
                    <a:pt x="1666" y="15"/>
                  </a:cubicBezTo>
                  <a:cubicBezTo>
                    <a:pt x="1558" y="449"/>
                    <a:pt x="1558" y="449"/>
                    <a:pt x="1558" y="449"/>
                  </a:cubicBezTo>
                  <a:cubicBezTo>
                    <a:pt x="1459" y="15"/>
                    <a:pt x="1459" y="15"/>
                    <a:pt x="1459" y="15"/>
                  </a:cubicBezTo>
                  <a:cubicBezTo>
                    <a:pt x="1298" y="15"/>
                    <a:pt x="1298" y="15"/>
                    <a:pt x="1298" y="15"/>
                  </a:cubicBezTo>
                  <a:cubicBezTo>
                    <a:pt x="1476" y="700"/>
                    <a:pt x="1476" y="700"/>
                    <a:pt x="1476" y="700"/>
                  </a:cubicBezTo>
                  <a:lnTo>
                    <a:pt x="1634" y="700"/>
                  </a:lnTo>
                  <a:close/>
                  <a:moveTo>
                    <a:pt x="170" y="263"/>
                  </a:moveTo>
                  <a:cubicBezTo>
                    <a:pt x="542" y="700"/>
                    <a:pt x="542" y="700"/>
                    <a:pt x="542" y="700"/>
                  </a:cubicBezTo>
                  <a:cubicBezTo>
                    <a:pt x="701" y="700"/>
                    <a:pt x="701" y="700"/>
                    <a:pt x="701" y="700"/>
                  </a:cubicBezTo>
                  <a:cubicBezTo>
                    <a:pt x="701" y="15"/>
                    <a:pt x="701" y="15"/>
                    <a:pt x="701" y="15"/>
                  </a:cubicBezTo>
                  <a:cubicBezTo>
                    <a:pt x="547" y="15"/>
                    <a:pt x="547" y="15"/>
                    <a:pt x="547" y="15"/>
                  </a:cubicBezTo>
                  <a:cubicBezTo>
                    <a:pt x="547" y="453"/>
                    <a:pt x="547" y="453"/>
                    <a:pt x="547" y="453"/>
                  </a:cubicBezTo>
                  <a:cubicBezTo>
                    <a:pt x="174" y="15"/>
                    <a:pt x="174" y="15"/>
                    <a:pt x="174" y="15"/>
                  </a:cubicBezTo>
                  <a:cubicBezTo>
                    <a:pt x="16" y="15"/>
                    <a:pt x="16" y="15"/>
                    <a:pt x="16" y="15"/>
                  </a:cubicBezTo>
                  <a:cubicBezTo>
                    <a:pt x="16" y="700"/>
                    <a:pt x="16" y="700"/>
                    <a:pt x="16" y="700"/>
                  </a:cubicBezTo>
                  <a:cubicBezTo>
                    <a:pt x="170" y="700"/>
                    <a:pt x="170" y="700"/>
                    <a:pt x="170" y="700"/>
                  </a:cubicBezTo>
                  <a:lnTo>
                    <a:pt x="170" y="263"/>
                  </a:lnTo>
                  <a:close/>
                  <a:moveTo>
                    <a:pt x="108" y="929"/>
                  </a:moveTo>
                  <a:cubicBezTo>
                    <a:pt x="162" y="929"/>
                    <a:pt x="162" y="929"/>
                    <a:pt x="162" y="929"/>
                  </a:cubicBezTo>
                  <a:cubicBezTo>
                    <a:pt x="162" y="969"/>
                    <a:pt x="162" y="969"/>
                    <a:pt x="162" y="969"/>
                  </a:cubicBezTo>
                  <a:cubicBezTo>
                    <a:pt x="149" y="979"/>
                    <a:pt x="131" y="985"/>
                    <a:pt x="111" y="985"/>
                  </a:cubicBezTo>
                  <a:cubicBezTo>
                    <a:pt x="68" y="985"/>
                    <a:pt x="39" y="953"/>
                    <a:pt x="39" y="909"/>
                  </a:cubicBezTo>
                  <a:cubicBezTo>
                    <a:pt x="39" y="909"/>
                    <a:pt x="39" y="909"/>
                    <a:pt x="39" y="909"/>
                  </a:cubicBezTo>
                  <a:cubicBezTo>
                    <a:pt x="39" y="868"/>
                    <a:pt x="69" y="834"/>
                    <a:pt x="108" y="834"/>
                  </a:cubicBezTo>
                  <a:cubicBezTo>
                    <a:pt x="135" y="834"/>
                    <a:pt x="151" y="843"/>
                    <a:pt x="167" y="857"/>
                  </a:cubicBezTo>
                  <a:cubicBezTo>
                    <a:pt x="191" y="829"/>
                    <a:pt x="191" y="829"/>
                    <a:pt x="191" y="829"/>
                  </a:cubicBezTo>
                  <a:cubicBezTo>
                    <a:pt x="169" y="810"/>
                    <a:pt x="146" y="800"/>
                    <a:pt x="109" y="800"/>
                  </a:cubicBezTo>
                  <a:cubicBezTo>
                    <a:pt x="45" y="800"/>
                    <a:pt x="0" y="850"/>
                    <a:pt x="0" y="909"/>
                  </a:cubicBezTo>
                  <a:cubicBezTo>
                    <a:pt x="0" y="910"/>
                    <a:pt x="0" y="910"/>
                    <a:pt x="0" y="910"/>
                  </a:cubicBezTo>
                  <a:cubicBezTo>
                    <a:pt x="0" y="972"/>
                    <a:pt x="44" y="1019"/>
                    <a:pt x="110" y="1019"/>
                  </a:cubicBezTo>
                  <a:cubicBezTo>
                    <a:pt x="148" y="1019"/>
                    <a:pt x="177" y="1004"/>
                    <a:pt x="198" y="986"/>
                  </a:cubicBezTo>
                  <a:cubicBezTo>
                    <a:pt x="198" y="897"/>
                    <a:pt x="198" y="897"/>
                    <a:pt x="198" y="897"/>
                  </a:cubicBezTo>
                  <a:cubicBezTo>
                    <a:pt x="108" y="897"/>
                    <a:pt x="108" y="897"/>
                    <a:pt x="108" y="897"/>
                  </a:cubicBezTo>
                  <a:lnTo>
                    <a:pt x="108" y="929"/>
                  </a:lnTo>
                  <a:close/>
                  <a:moveTo>
                    <a:pt x="332" y="800"/>
                  </a:moveTo>
                  <a:cubicBezTo>
                    <a:pt x="267" y="800"/>
                    <a:pt x="221" y="850"/>
                    <a:pt x="221" y="909"/>
                  </a:cubicBezTo>
                  <a:cubicBezTo>
                    <a:pt x="221" y="910"/>
                    <a:pt x="221" y="910"/>
                    <a:pt x="221" y="910"/>
                  </a:cubicBezTo>
                  <a:cubicBezTo>
                    <a:pt x="221" y="970"/>
                    <a:pt x="266" y="1019"/>
                    <a:pt x="331" y="1019"/>
                  </a:cubicBezTo>
                  <a:cubicBezTo>
                    <a:pt x="396" y="1019"/>
                    <a:pt x="442" y="969"/>
                    <a:pt x="442" y="909"/>
                  </a:cubicBezTo>
                  <a:cubicBezTo>
                    <a:pt x="442" y="909"/>
                    <a:pt x="442" y="909"/>
                    <a:pt x="442" y="909"/>
                  </a:cubicBezTo>
                  <a:cubicBezTo>
                    <a:pt x="442" y="849"/>
                    <a:pt x="397" y="800"/>
                    <a:pt x="332" y="800"/>
                  </a:cubicBezTo>
                  <a:close/>
                  <a:moveTo>
                    <a:pt x="403" y="910"/>
                  </a:moveTo>
                  <a:cubicBezTo>
                    <a:pt x="403" y="951"/>
                    <a:pt x="374" y="985"/>
                    <a:pt x="332" y="985"/>
                  </a:cubicBezTo>
                  <a:cubicBezTo>
                    <a:pt x="290" y="985"/>
                    <a:pt x="260" y="950"/>
                    <a:pt x="260" y="909"/>
                  </a:cubicBezTo>
                  <a:cubicBezTo>
                    <a:pt x="260" y="909"/>
                    <a:pt x="260" y="909"/>
                    <a:pt x="260" y="909"/>
                  </a:cubicBezTo>
                  <a:cubicBezTo>
                    <a:pt x="260" y="867"/>
                    <a:pt x="289" y="834"/>
                    <a:pt x="331" y="834"/>
                  </a:cubicBezTo>
                  <a:cubicBezTo>
                    <a:pt x="373" y="834"/>
                    <a:pt x="403" y="868"/>
                    <a:pt x="403" y="909"/>
                  </a:cubicBezTo>
                  <a:lnTo>
                    <a:pt x="403" y="910"/>
                  </a:lnTo>
                  <a:close/>
                  <a:moveTo>
                    <a:pt x="545" y="966"/>
                  </a:moveTo>
                  <a:cubicBezTo>
                    <a:pt x="481" y="803"/>
                    <a:pt x="481" y="803"/>
                    <a:pt x="481" y="803"/>
                  </a:cubicBezTo>
                  <a:cubicBezTo>
                    <a:pt x="440" y="803"/>
                    <a:pt x="440" y="803"/>
                    <a:pt x="440" y="803"/>
                  </a:cubicBezTo>
                  <a:cubicBezTo>
                    <a:pt x="528" y="1017"/>
                    <a:pt x="528" y="1017"/>
                    <a:pt x="528" y="1017"/>
                  </a:cubicBezTo>
                  <a:cubicBezTo>
                    <a:pt x="560" y="1017"/>
                    <a:pt x="560" y="1017"/>
                    <a:pt x="560" y="1017"/>
                  </a:cubicBezTo>
                  <a:cubicBezTo>
                    <a:pt x="649" y="803"/>
                    <a:pt x="649" y="803"/>
                    <a:pt x="649" y="803"/>
                  </a:cubicBezTo>
                  <a:cubicBezTo>
                    <a:pt x="608" y="803"/>
                    <a:pt x="608" y="803"/>
                    <a:pt x="608" y="803"/>
                  </a:cubicBezTo>
                  <a:lnTo>
                    <a:pt x="545" y="966"/>
                  </a:lnTo>
                  <a:close/>
                  <a:moveTo>
                    <a:pt x="711" y="925"/>
                  </a:moveTo>
                  <a:cubicBezTo>
                    <a:pt x="817" y="925"/>
                    <a:pt x="817" y="925"/>
                    <a:pt x="817" y="925"/>
                  </a:cubicBezTo>
                  <a:cubicBezTo>
                    <a:pt x="817" y="892"/>
                    <a:pt x="817" y="892"/>
                    <a:pt x="817" y="892"/>
                  </a:cubicBezTo>
                  <a:cubicBezTo>
                    <a:pt x="711" y="892"/>
                    <a:pt x="711" y="892"/>
                    <a:pt x="711" y="892"/>
                  </a:cubicBezTo>
                  <a:cubicBezTo>
                    <a:pt x="711" y="837"/>
                    <a:pt x="711" y="837"/>
                    <a:pt x="711" y="837"/>
                  </a:cubicBezTo>
                  <a:cubicBezTo>
                    <a:pt x="831" y="837"/>
                    <a:pt x="831" y="837"/>
                    <a:pt x="831" y="837"/>
                  </a:cubicBezTo>
                  <a:cubicBezTo>
                    <a:pt x="831" y="803"/>
                    <a:pt x="831" y="803"/>
                    <a:pt x="831" y="803"/>
                  </a:cubicBezTo>
                  <a:cubicBezTo>
                    <a:pt x="674" y="803"/>
                    <a:pt x="674" y="803"/>
                    <a:pt x="674" y="803"/>
                  </a:cubicBezTo>
                  <a:cubicBezTo>
                    <a:pt x="674" y="1015"/>
                    <a:pt x="674" y="1015"/>
                    <a:pt x="674" y="1015"/>
                  </a:cubicBezTo>
                  <a:cubicBezTo>
                    <a:pt x="833" y="1015"/>
                    <a:pt x="833" y="1015"/>
                    <a:pt x="833" y="1015"/>
                  </a:cubicBezTo>
                  <a:cubicBezTo>
                    <a:pt x="833" y="982"/>
                    <a:pt x="833" y="982"/>
                    <a:pt x="833" y="982"/>
                  </a:cubicBezTo>
                  <a:cubicBezTo>
                    <a:pt x="711" y="982"/>
                    <a:pt x="711" y="982"/>
                    <a:pt x="711" y="982"/>
                  </a:cubicBezTo>
                  <a:lnTo>
                    <a:pt x="711" y="925"/>
                  </a:lnTo>
                  <a:close/>
                  <a:moveTo>
                    <a:pt x="1042" y="871"/>
                  </a:moveTo>
                  <a:cubicBezTo>
                    <a:pt x="1042" y="870"/>
                    <a:pt x="1042" y="870"/>
                    <a:pt x="1042" y="870"/>
                  </a:cubicBezTo>
                  <a:cubicBezTo>
                    <a:pt x="1042" y="852"/>
                    <a:pt x="1035" y="836"/>
                    <a:pt x="1024" y="825"/>
                  </a:cubicBezTo>
                  <a:cubicBezTo>
                    <a:pt x="1011" y="811"/>
                    <a:pt x="990" y="803"/>
                    <a:pt x="963" y="803"/>
                  </a:cubicBezTo>
                  <a:cubicBezTo>
                    <a:pt x="869" y="803"/>
                    <a:pt x="869" y="803"/>
                    <a:pt x="869" y="803"/>
                  </a:cubicBezTo>
                  <a:cubicBezTo>
                    <a:pt x="869" y="1015"/>
                    <a:pt x="869" y="1015"/>
                    <a:pt x="869" y="1015"/>
                  </a:cubicBezTo>
                  <a:cubicBezTo>
                    <a:pt x="906" y="1015"/>
                    <a:pt x="906" y="1015"/>
                    <a:pt x="906" y="1015"/>
                  </a:cubicBezTo>
                  <a:cubicBezTo>
                    <a:pt x="906" y="942"/>
                    <a:pt x="906" y="942"/>
                    <a:pt x="906" y="942"/>
                  </a:cubicBezTo>
                  <a:cubicBezTo>
                    <a:pt x="952" y="942"/>
                    <a:pt x="952" y="942"/>
                    <a:pt x="952" y="942"/>
                  </a:cubicBezTo>
                  <a:cubicBezTo>
                    <a:pt x="1005" y="1015"/>
                    <a:pt x="1005" y="1015"/>
                    <a:pt x="1005" y="1015"/>
                  </a:cubicBezTo>
                  <a:cubicBezTo>
                    <a:pt x="1048" y="1015"/>
                    <a:pt x="1048" y="1015"/>
                    <a:pt x="1048" y="1015"/>
                  </a:cubicBezTo>
                  <a:cubicBezTo>
                    <a:pt x="991" y="935"/>
                    <a:pt x="991" y="935"/>
                    <a:pt x="991" y="935"/>
                  </a:cubicBezTo>
                  <a:cubicBezTo>
                    <a:pt x="1021" y="927"/>
                    <a:pt x="1042" y="906"/>
                    <a:pt x="1042" y="871"/>
                  </a:cubicBezTo>
                  <a:close/>
                  <a:moveTo>
                    <a:pt x="906" y="908"/>
                  </a:moveTo>
                  <a:cubicBezTo>
                    <a:pt x="906" y="837"/>
                    <a:pt x="906" y="837"/>
                    <a:pt x="906" y="837"/>
                  </a:cubicBezTo>
                  <a:cubicBezTo>
                    <a:pt x="960" y="837"/>
                    <a:pt x="960" y="837"/>
                    <a:pt x="960" y="837"/>
                  </a:cubicBezTo>
                  <a:cubicBezTo>
                    <a:pt x="988" y="837"/>
                    <a:pt x="1004" y="850"/>
                    <a:pt x="1004" y="872"/>
                  </a:cubicBezTo>
                  <a:cubicBezTo>
                    <a:pt x="1004" y="873"/>
                    <a:pt x="1004" y="873"/>
                    <a:pt x="1004" y="873"/>
                  </a:cubicBezTo>
                  <a:cubicBezTo>
                    <a:pt x="1004" y="894"/>
                    <a:pt x="987" y="908"/>
                    <a:pt x="960" y="908"/>
                  </a:cubicBezTo>
                  <a:lnTo>
                    <a:pt x="906" y="908"/>
                  </a:lnTo>
                  <a:close/>
                  <a:moveTo>
                    <a:pt x="1223" y="950"/>
                  </a:moveTo>
                  <a:cubicBezTo>
                    <a:pt x="1109" y="803"/>
                    <a:pt x="1109" y="803"/>
                    <a:pt x="1109" y="803"/>
                  </a:cubicBezTo>
                  <a:cubicBezTo>
                    <a:pt x="1075" y="803"/>
                    <a:pt x="1075" y="803"/>
                    <a:pt x="1075" y="803"/>
                  </a:cubicBezTo>
                  <a:cubicBezTo>
                    <a:pt x="1075" y="1015"/>
                    <a:pt x="1075" y="1015"/>
                    <a:pt x="1075" y="1015"/>
                  </a:cubicBezTo>
                  <a:cubicBezTo>
                    <a:pt x="1111" y="1015"/>
                    <a:pt x="1111" y="1015"/>
                    <a:pt x="1111" y="1015"/>
                  </a:cubicBezTo>
                  <a:cubicBezTo>
                    <a:pt x="1111" y="864"/>
                    <a:pt x="1111" y="864"/>
                    <a:pt x="1111" y="864"/>
                  </a:cubicBezTo>
                  <a:cubicBezTo>
                    <a:pt x="1228" y="1015"/>
                    <a:pt x="1228" y="1015"/>
                    <a:pt x="1228" y="1015"/>
                  </a:cubicBezTo>
                  <a:cubicBezTo>
                    <a:pt x="1259" y="1015"/>
                    <a:pt x="1259" y="1015"/>
                    <a:pt x="1259" y="1015"/>
                  </a:cubicBezTo>
                  <a:cubicBezTo>
                    <a:pt x="1259" y="803"/>
                    <a:pt x="1259" y="803"/>
                    <a:pt x="1259" y="803"/>
                  </a:cubicBezTo>
                  <a:cubicBezTo>
                    <a:pt x="1223" y="803"/>
                    <a:pt x="1223" y="803"/>
                    <a:pt x="1223" y="803"/>
                  </a:cubicBezTo>
                  <a:lnTo>
                    <a:pt x="1223" y="950"/>
                  </a:lnTo>
                  <a:close/>
                  <a:moveTo>
                    <a:pt x="1401" y="904"/>
                  </a:moveTo>
                  <a:cubicBezTo>
                    <a:pt x="1337" y="803"/>
                    <a:pt x="1337" y="803"/>
                    <a:pt x="1337" y="803"/>
                  </a:cubicBezTo>
                  <a:cubicBezTo>
                    <a:pt x="1297" y="803"/>
                    <a:pt x="1297" y="803"/>
                    <a:pt x="1297" y="803"/>
                  </a:cubicBezTo>
                  <a:cubicBezTo>
                    <a:pt x="1297" y="1015"/>
                    <a:pt x="1297" y="1015"/>
                    <a:pt x="1297" y="1015"/>
                  </a:cubicBezTo>
                  <a:cubicBezTo>
                    <a:pt x="1334" y="1015"/>
                    <a:pt x="1334" y="1015"/>
                    <a:pt x="1334" y="1015"/>
                  </a:cubicBezTo>
                  <a:cubicBezTo>
                    <a:pt x="1334" y="864"/>
                    <a:pt x="1334" y="864"/>
                    <a:pt x="1334" y="864"/>
                  </a:cubicBezTo>
                  <a:cubicBezTo>
                    <a:pt x="1400" y="963"/>
                    <a:pt x="1400" y="963"/>
                    <a:pt x="1400" y="963"/>
                  </a:cubicBezTo>
                  <a:cubicBezTo>
                    <a:pt x="1401" y="963"/>
                    <a:pt x="1401" y="963"/>
                    <a:pt x="1401" y="963"/>
                  </a:cubicBezTo>
                  <a:cubicBezTo>
                    <a:pt x="1468" y="863"/>
                    <a:pt x="1468" y="863"/>
                    <a:pt x="1468" y="863"/>
                  </a:cubicBezTo>
                  <a:cubicBezTo>
                    <a:pt x="1468" y="1015"/>
                    <a:pt x="1468" y="1015"/>
                    <a:pt x="1468" y="1015"/>
                  </a:cubicBezTo>
                  <a:cubicBezTo>
                    <a:pt x="1505" y="1015"/>
                    <a:pt x="1505" y="1015"/>
                    <a:pt x="1505" y="1015"/>
                  </a:cubicBezTo>
                  <a:cubicBezTo>
                    <a:pt x="1505" y="803"/>
                    <a:pt x="1505" y="803"/>
                    <a:pt x="1505" y="803"/>
                  </a:cubicBezTo>
                  <a:cubicBezTo>
                    <a:pt x="1466" y="803"/>
                    <a:pt x="1466" y="803"/>
                    <a:pt x="1466" y="803"/>
                  </a:cubicBezTo>
                  <a:lnTo>
                    <a:pt x="1401" y="904"/>
                  </a:lnTo>
                  <a:close/>
                  <a:moveTo>
                    <a:pt x="1578" y="925"/>
                  </a:moveTo>
                  <a:cubicBezTo>
                    <a:pt x="1684" y="925"/>
                    <a:pt x="1684" y="925"/>
                    <a:pt x="1684" y="925"/>
                  </a:cubicBezTo>
                  <a:cubicBezTo>
                    <a:pt x="1684" y="892"/>
                    <a:pt x="1684" y="892"/>
                    <a:pt x="1684" y="892"/>
                  </a:cubicBezTo>
                  <a:cubicBezTo>
                    <a:pt x="1578" y="892"/>
                    <a:pt x="1578" y="892"/>
                    <a:pt x="1578" y="892"/>
                  </a:cubicBezTo>
                  <a:cubicBezTo>
                    <a:pt x="1578" y="837"/>
                    <a:pt x="1578" y="837"/>
                    <a:pt x="1578" y="837"/>
                  </a:cubicBezTo>
                  <a:cubicBezTo>
                    <a:pt x="1698" y="837"/>
                    <a:pt x="1698" y="837"/>
                    <a:pt x="1698" y="837"/>
                  </a:cubicBezTo>
                  <a:cubicBezTo>
                    <a:pt x="1698" y="803"/>
                    <a:pt x="1698" y="803"/>
                    <a:pt x="1698" y="803"/>
                  </a:cubicBezTo>
                  <a:cubicBezTo>
                    <a:pt x="1541" y="803"/>
                    <a:pt x="1541" y="803"/>
                    <a:pt x="1541" y="803"/>
                  </a:cubicBezTo>
                  <a:cubicBezTo>
                    <a:pt x="1541" y="1015"/>
                    <a:pt x="1541" y="1015"/>
                    <a:pt x="1541" y="1015"/>
                  </a:cubicBezTo>
                  <a:cubicBezTo>
                    <a:pt x="1700" y="1015"/>
                    <a:pt x="1700" y="1015"/>
                    <a:pt x="1700" y="1015"/>
                  </a:cubicBezTo>
                  <a:cubicBezTo>
                    <a:pt x="1700" y="982"/>
                    <a:pt x="1700" y="982"/>
                    <a:pt x="1700" y="982"/>
                  </a:cubicBezTo>
                  <a:cubicBezTo>
                    <a:pt x="1578" y="982"/>
                    <a:pt x="1578" y="982"/>
                    <a:pt x="1578" y="982"/>
                  </a:cubicBezTo>
                  <a:lnTo>
                    <a:pt x="1578" y="925"/>
                  </a:lnTo>
                  <a:close/>
                  <a:moveTo>
                    <a:pt x="1884" y="950"/>
                  </a:moveTo>
                  <a:cubicBezTo>
                    <a:pt x="1771" y="803"/>
                    <a:pt x="1771" y="803"/>
                    <a:pt x="1771" y="803"/>
                  </a:cubicBezTo>
                  <a:cubicBezTo>
                    <a:pt x="1736" y="803"/>
                    <a:pt x="1736" y="803"/>
                    <a:pt x="1736" y="803"/>
                  </a:cubicBezTo>
                  <a:cubicBezTo>
                    <a:pt x="1736" y="1015"/>
                    <a:pt x="1736" y="1015"/>
                    <a:pt x="1736" y="1015"/>
                  </a:cubicBezTo>
                  <a:cubicBezTo>
                    <a:pt x="1773" y="1015"/>
                    <a:pt x="1773" y="1015"/>
                    <a:pt x="1773" y="1015"/>
                  </a:cubicBezTo>
                  <a:cubicBezTo>
                    <a:pt x="1773" y="864"/>
                    <a:pt x="1773" y="864"/>
                    <a:pt x="1773" y="864"/>
                  </a:cubicBezTo>
                  <a:cubicBezTo>
                    <a:pt x="1890" y="1015"/>
                    <a:pt x="1890" y="1015"/>
                    <a:pt x="1890" y="1015"/>
                  </a:cubicBezTo>
                  <a:cubicBezTo>
                    <a:pt x="1921" y="1015"/>
                    <a:pt x="1921" y="1015"/>
                    <a:pt x="1921" y="1015"/>
                  </a:cubicBezTo>
                  <a:cubicBezTo>
                    <a:pt x="1921" y="803"/>
                    <a:pt x="1921" y="803"/>
                    <a:pt x="1921" y="803"/>
                  </a:cubicBezTo>
                  <a:cubicBezTo>
                    <a:pt x="1884" y="803"/>
                    <a:pt x="1884" y="803"/>
                    <a:pt x="1884" y="803"/>
                  </a:cubicBezTo>
                  <a:lnTo>
                    <a:pt x="1884" y="950"/>
                  </a:lnTo>
                  <a:close/>
                  <a:moveTo>
                    <a:pt x="1950" y="838"/>
                  </a:moveTo>
                  <a:cubicBezTo>
                    <a:pt x="2018" y="838"/>
                    <a:pt x="2018" y="838"/>
                    <a:pt x="2018" y="838"/>
                  </a:cubicBezTo>
                  <a:cubicBezTo>
                    <a:pt x="2018" y="1015"/>
                    <a:pt x="2018" y="1015"/>
                    <a:pt x="2018" y="1015"/>
                  </a:cubicBezTo>
                  <a:cubicBezTo>
                    <a:pt x="2055" y="1015"/>
                    <a:pt x="2055" y="1015"/>
                    <a:pt x="2055" y="1015"/>
                  </a:cubicBezTo>
                  <a:cubicBezTo>
                    <a:pt x="2055" y="838"/>
                    <a:pt x="2055" y="838"/>
                    <a:pt x="2055" y="838"/>
                  </a:cubicBezTo>
                  <a:cubicBezTo>
                    <a:pt x="2122" y="838"/>
                    <a:pt x="2122" y="838"/>
                    <a:pt x="2122" y="838"/>
                  </a:cubicBezTo>
                  <a:cubicBezTo>
                    <a:pt x="2122" y="803"/>
                    <a:pt x="2122" y="803"/>
                    <a:pt x="2122" y="803"/>
                  </a:cubicBezTo>
                  <a:cubicBezTo>
                    <a:pt x="1950" y="803"/>
                    <a:pt x="1950" y="803"/>
                    <a:pt x="1950" y="803"/>
                  </a:cubicBezTo>
                  <a:lnTo>
                    <a:pt x="1950" y="838"/>
                  </a:lnTo>
                  <a:close/>
                  <a:moveTo>
                    <a:pt x="1073" y="290"/>
                  </a:moveTo>
                  <a:cubicBezTo>
                    <a:pt x="952" y="259"/>
                    <a:pt x="923" y="244"/>
                    <a:pt x="923" y="198"/>
                  </a:cubicBezTo>
                  <a:cubicBezTo>
                    <a:pt x="923" y="196"/>
                    <a:pt x="923" y="196"/>
                    <a:pt x="923" y="196"/>
                  </a:cubicBezTo>
                  <a:cubicBezTo>
                    <a:pt x="923" y="162"/>
                    <a:pt x="953" y="136"/>
                    <a:pt x="1012" y="136"/>
                  </a:cubicBezTo>
                  <a:cubicBezTo>
                    <a:pt x="1071" y="136"/>
                    <a:pt x="1131" y="161"/>
                    <a:pt x="1193" y="204"/>
                  </a:cubicBezTo>
                  <a:cubicBezTo>
                    <a:pt x="1272" y="89"/>
                    <a:pt x="1272" y="89"/>
                    <a:pt x="1272" y="89"/>
                  </a:cubicBezTo>
                  <a:cubicBezTo>
                    <a:pt x="1202" y="32"/>
                    <a:pt x="1115" y="0"/>
                    <a:pt x="1014" y="0"/>
                  </a:cubicBezTo>
                  <a:cubicBezTo>
                    <a:pt x="872" y="0"/>
                    <a:pt x="771" y="84"/>
                    <a:pt x="771" y="210"/>
                  </a:cubicBezTo>
                  <a:cubicBezTo>
                    <a:pt x="771" y="212"/>
                    <a:pt x="771" y="212"/>
                    <a:pt x="771" y="212"/>
                  </a:cubicBezTo>
                  <a:cubicBezTo>
                    <a:pt x="771" y="350"/>
                    <a:pt x="861" y="389"/>
                    <a:pt x="1001" y="425"/>
                  </a:cubicBezTo>
                  <a:cubicBezTo>
                    <a:pt x="1118" y="455"/>
                    <a:pt x="1141" y="474"/>
                    <a:pt x="1141" y="513"/>
                  </a:cubicBezTo>
                  <a:cubicBezTo>
                    <a:pt x="1141" y="515"/>
                    <a:pt x="1141" y="515"/>
                    <a:pt x="1141" y="515"/>
                  </a:cubicBezTo>
                  <a:cubicBezTo>
                    <a:pt x="1141" y="556"/>
                    <a:pt x="1104" y="581"/>
                    <a:pt x="1041" y="581"/>
                  </a:cubicBezTo>
                  <a:cubicBezTo>
                    <a:pt x="961" y="581"/>
                    <a:pt x="896" y="548"/>
                    <a:pt x="833" y="496"/>
                  </a:cubicBezTo>
                  <a:cubicBezTo>
                    <a:pt x="743" y="605"/>
                    <a:pt x="743" y="605"/>
                    <a:pt x="743" y="605"/>
                  </a:cubicBezTo>
                  <a:cubicBezTo>
                    <a:pt x="826" y="679"/>
                    <a:pt x="933" y="716"/>
                    <a:pt x="1038" y="716"/>
                  </a:cubicBezTo>
                  <a:cubicBezTo>
                    <a:pt x="1188" y="716"/>
                    <a:pt x="1293" y="638"/>
                    <a:pt x="1293" y="500"/>
                  </a:cubicBezTo>
                  <a:cubicBezTo>
                    <a:pt x="1293" y="498"/>
                    <a:pt x="1293" y="498"/>
                    <a:pt x="1293" y="498"/>
                  </a:cubicBezTo>
                  <a:cubicBezTo>
                    <a:pt x="1293" y="377"/>
                    <a:pt x="1214" y="326"/>
                    <a:pt x="1073" y="290"/>
                  </a:cubicBezTo>
                  <a:close/>
                </a:path>
              </a:pathLst>
            </a:custGeom>
            <a:solidFill>
              <a:srgbClr val="1D32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463" dirty="0"/>
            </a:p>
          </p:txBody>
        </p:sp>
        <p:sp>
          <p:nvSpPr>
            <p:cNvPr id="18" name="Freeform 6">
              <a:extLst>
                <a:ext uri="{FF2B5EF4-FFF2-40B4-BE49-F238E27FC236}">
                  <a16:creationId xmlns:a16="http://schemas.microsoft.com/office/drawing/2014/main" id="{00E546D3-8277-4394-A225-0C85C093F617}"/>
                </a:ext>
              </a:extLst>
            </p:cNvPr>
            <p:cNvSpPr>
              <a:spLocks noEditPoints="1"/>
            </p:cNvSpPr>
            <p:nvPr/>
          </p:nvSpPr>
          <p:spPr bwMode="auto">
            <a:xfrm>
              <a:off x="1841" y="2"/>
              <a:ext cx="4000" cy="2416"/>
            </a:xfrm>
            <a:custGeom>
              <a:avLst/>
              <a:gdLst>
                <a:gd name="T0" fmla="*/ 675 w 2309"/>
                <a:gd name="T1" fmla="*/ 743 h 1396"/>
                <a:gd name="T2" fmla="*/ 748 w 2309"/>
                <a:gd name="T3" fmla="*/ 341 h 1396"/>
                <a:gd name="T4" fmla="*/ 472 w 2309"/>
                <a:gd name="T5" fmla="*/ 195 h 1396"/>
                <a:gd name="T6" fmla="*/ 432 w 2309"/>
                <a:gd name="T7" fmla="*/ 217 h 1396"/>
                <a:gd name="T8" fmla="*/ 541 w 2309"/>
                <a:gd name="T9" fmla="*/ 1037 h 1396"/>
                <a:gd name="T10" fmla="*/ 1264 w 2309"/>
                <a:gd name="T11" fmla="*/ 1279 h 1396"/>
                <a:gd name="T12" fmla="*/ 1555 w 2309"/>
                <a:gd name="T13" fmla="*/ 429 h 1396"/>
                <a:gd name="T14" fmla="*/ 1526 w 2309"/>
                <a:gd name="T15" fmla="*/ 389 h 1396"/>
                <a:gd name="T16" fmla="*/ 1380 w 2309"/>
                <a:gd name="T17" fmla="*/ 527 h 1396"/>
                <a:gd name="T18" fmla="*/ 1152 w 2309"/>
                <a:gd name="T19" fmla="*/ 1207 h 1396"/>
                <a:gd name="T20" fmla="*/ 1131 w 2309"/>
                <a:gd name="T21" fmla="*/ 838 h 1396"/>
                <a:gd name="T22" fmla="*/ 786 w 2309"/>
                <a:gd name="T23" fmla="*/ 389 h 1396"/>
                <a:gd name="T24" fmla="*/ 755 w 2309"/>
                <a:gd name="T25" fmla="*/ 429 h 1396"/>
                <a:gd name="T26" fmla="*/ 766 w 2309"/>
                <a:gd name="T27" fmla="*/ 1046 h 1396"/>
                <a:gd name="T28" fmla="*/ 1103 w 2309"/>
                <a:gd name="T29" fmla="*/ 1270 h 1396"/>
                <a:gd name="T30" fmla="*/ 1081 w 2309"/>
                <a:gd name="T31" fmla="*/ 1095 h 1396"/>
                <a:gd name="T32" fmla="*/ 1159 w 2309"/>
                <a:gd name="T33" fmla="*/ 766 h 1396"/>
                <a:gd name="T34" fmla="*/ 1170 w 2309"/>
                <a:gd name="T35" fmla="*/ 12 h 1396"/>
                <a:gd name="T36" fmla="*/ 1127 w 2309"/>
                <a:gd name="T37" fmla="*/ 31 h 1396"/>
                <a:gd name="T38" fmla="*/ 932 w 2309"/>
                <a:gd name="T39" fmla="*/ 453 h 1396"/>
                <a:gd name="T40" fmla="*/ 1598 w 2309"/>
                <a:gd name="T41" fmla="*/ 392 h 1396"/>
                <a:gd name="T42" fmla="*/ 1592 w 2309"/>
                <a:gd name="T43" fmla="*/ 1061 h 1396"/>
                <a:gd name="T44" fmla="*/ 1892 w 2309"/>
                <a:gd name="T45" fmla="*/ 458 h 1396"/>
                <a:gd name="T46" fmla="*/ 1850 w 2309"/>
                <a:gd name="T47" fmla="*/ 192 h 1396"/>
                <a:gd name="T48" fmla="*/ 1837 w 2309"/>
                <a:gd name="T49" fmla="*/ 195 h 1396"/>
                <a:gd name="T50" fmla="*/ 1762 w 2309"/>
                <a:gd name="T51" fmla="*/ 228 h 1396"/>
                <a:gd name="T52" fmla="*/ 1586 w 2309"/>
                <a:gd name="T53" fmla="*/ 267 h 1396"/>
                <a:gd name="T54" fmla="*/ 1511 w 2309"/>
                <a:gd name="T55" fmla="*/ 52 h 1396"/>
                <a:gd name="T56" fmla="*/ 1506 w 2309"/>
                <a:gd name="T57" fmla="*/ 53 h 1396"/>
                <a:gd name="T58" fmla="*/ 1494 w 2309"/>
                <a:gd name="T59" fmla="*/ 58 h 1396"/>
                <a:gd name="T60" fmla="*/ 1408 w 2309"/>
                <a:gd name="T61" fmla="*/ 389 h 1396"/>
                <a:gd name="T62" fmla="*/ 884 w 2309"/>
                <a:gd name="T63" fmla="*/ 104 h 1396"/>
                <a:gd name="T64" fmla="*/ 815 w 2309"/>
                <a:gd name="T65" fmla="*/ 57 h 1396"/>
                <a:gd name="T66" fmla="*/ 803 w 2309"/>
                <a:gd name="T67" fmla="*/ 53 h 1396"/>
                <a:gd name="T68" fmla="*/ 772 w 2309"/>
                <a:gd name="T69" fmla="*/ 75 h 1396"/>
                <a:gd name="T70" fmla="*/ 988 w 2309"/>
                <a:gd name="T71" fmla="*/ 185 h 1396"/>
                <a:gd name="T72" fmla="*/ 219 w 2309"/>
                <a:gd name="T73" fmla="*/ 498 h 1396"/>
                <a:gd name="T74" fmla="*/ 107 w 2309"/>
                <a:gd name="T75" fmla="*/ 520 h 1396"/>
                <a:gd name="T76" fmla="*/ 388 w 2309"/>
                <a:gd name="T77" fmla="*/ 725 h 1396"/>
                <a:gd name="T78" fmla="*/ 2167 w 2309"/>
                <a:gd name="T79" fmla="*/ 499 h 1396"/>
                <a:gd name="T80" fmla="*/ 1941 w 2309"/>
                <a:gd name="T81" fmla="*/ 506 h 1396"/>
                <a:gd name="T82" fmla="*/ 2210 w 2309"/>
                <a:gd name="T83" fmla="*/ 546 h 1396"/>
                <a:gd name="T84" fmla="*/ 2274 w 2309"/>
                <a:gd name="T85" fmla="*/ 966 h 1396"/>
                <a:gd name="T86" fmla="*/ 2227 w 2309"/>
                <a:gd name="T87" fmla="*/ 935 h 1396"/>
                <a:gd name="T88" fmla="*/ 1811 w 2309"/>
                <a:gd name="T89" fmla="*/ 1061 h 1396"/>
                <a:gd name="T90" fmla="*/ 2301 w 2309"/>
                <a:gd name="T91" fmla="*/ 1040 h 1396"/>
                <a:gd name="T92" fmla="*/ 499 w 2309"/>
                <a:gd name="T93" fmla="*/ 1061 h 1396"/>
                <a:gd name="T94" fmla="*/ 18 w 2309"/>
                <a:gd name="T95" fmla="*/ 978 h 1396"/>
                <a:gd name="T96" fmla="*/ 9 w 2309"/>
                <a:gd name="T97" fmla="*/ 1041 h 1396"/>
                <a:gd name="T98" fmla="*/ 39 w 2309"/>
                <a:gd name="T99" fmla="*/ 1070 h 1396"/>
                <a:gd name="T100" fmla="*/ 499 w 2309"/>
                <a:gd name="T101" fmla="*/ 1061 h 1396"/>
                <a:gd name="T102" fmla="*/ 1699 w 2309"/>
                <a:gd name="T103" fmla="*/ 1305 h 1396"/>
                <a:gd name="T104" fmla="*/ 1519 w 2309"/>
                <a:gd name="T105" fmla="*/ 1309 h 1396"/>
                <a:gd name="T106" fmla="*/ 1212 w 2309"/>
                <a:gd name="T107" fmla="*/ 1337 h 1396"/>
                <a:gd name="T108" fmla="*/ 1305 w 2309"/>
                <a:gd name="T109" fmla="*/ 1337 h 1396"/>
                <a:gd name="T110" fmla="*/ 1881 w 2309"/>
                <a:gd name="T111" fmla="*/ 1351 h 1396"/>
                <a:gd name="T112" fmla="*/ 1091 w 2309"/>
                <a:gd name="T113" fmla="*/ 1330 h 1396"/>
                <a:gd name="T114" fmla="*/ 791 w 2309"/>
                <a:gd name="T115" fmla="*/ 1309 h 1396"/>
                <a:gd name="T116" fmla="*/ 611 w 2309"/>
                <a:gd name="T117" fmla="*/ 1305 h 1396"/>
                <a:gd name="T118" fmla="*/ 416 w 2309"/>
                <a:gd name="T119" fmla="*/ 1319 h 1396"/>
                <a:gd name="T120" fmla="*/ 787 w 2309"/>
                <a:gd name="T121" fmla="*/ 1368 h 1396"/>
                <a:gd name="T122" fmla="*/ 1088 w 2309"/>
                <a:gd name="T123" fmla="*/ 1341 h 1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09" h="1396">
                  <a:moveTo>
                    <a:pt x="855" y="1255"/>
                  </a:moveTo>
                  <a:cubicBezTo>
                    <a:pt x="807" y="1218"/>
                    <a:pt x="749" y="1157"/>
                    <a:pt x="719" y="1061"/>
                  </a:cubicBezTo>
                  <a:cubicBezTo>
                    <a:pt x="690" y="971"/>
                    <a:pt x="675" y="863"/>
                    <a:pt x="675" y="743"/>
                  </a:cubicBezTo>
                  <a:cubicBezTo>
                    <a:pt x="675" y="576"/>
                    <a:pt x="703" y="434"/>
                    <a:pt x="712" y="394"/>
                  </a:cubicBezTo>
                  <a:cubicBezTo>
                    <a:pt x="712" y="393"/>
                    <a:pt x="712" y="392"/>
                    <a:pt x="712" y="392"/>
                  </a:cubicBezTo>
                  <a:cubicBezTo>
                    <a:pt x="717" y="369"/>
                    <a:pt x="731" y="350"/>
                    <a:pt x="748" y="341"/>
                  </a:cubicBezTo>
                  <a:cubicBezTo>
                    <a:pt x="622" y="260"/>
                    <a:pt x="513" y="212"/>
                    <a:pt x="492" y="203"/>
                  </a:cubicBezTo>
                  <a:cubicBezTo>
                    <a:pt x="479" y="197"/>
                    <a:pt x="473" y="195"/>
                    <a:pt x="472" y="195"/>
                  </a:cubicBezTo>
                  <a:cubicBezTo>
                    <a:pt x="472" y="195"/>
                    <a:pt x="472" y="195"/>
                    <a:pt x="472" y="195"/>
                  </a:cubicBezTo>
                  <a:cubicBezTo>
                    <a:pt x="472" y="195"/>
                    <a:pt x="472" y="195"/>
                    <a:pt x="472" y="195"/>
                  </a:cubicBezTo>
                  <a:cubicBezTo>
                    <a:pt x="467" y="193"/>
                    <a:pt x="463" y="192"/>
                    <a:pt x="458" y="192"/>
                  </a:cubicBezTo>
                  <a:cubicBezTo>
                    <a:pt x="444" y="192"/>
                    <a:pt x="436" y="201"/>
                    <a:pt x="432" y="217"/>
                  </a:cubicBezTo>
                  <a:cubicBezTo>
                    <a:pt x="432" y="217"/>
                    <a:pt x="429" y="242"/>
                    <a:pt x="425" y="285"/>
                  </a:cubicBezTo>
                  <a:cubicBezTo>
                    <a:pt x="421" y="323"/>
                    <a:pt x="417" y="385"/>
                    <a:pt x="417" y="458"/>
                  </a:cubicBezTo>
                  <a:cubicBezTo>
                    <a:pt x="417" y="623"/>
                    <a:pt x="439" y="857"/>
                    <a:pt x="541" y="1037"/>
                  </a:cubicBezTo>
                  <a:cubicBezTo>
                    <a:pt x="620" y="1174"/>
                    <a:pt x="731" y="1251"/>
                    <a:pt x="855" y="1255"/>
                  </a:cubicBezTo>
                  <a:close/>
                  <a:moveTo>
                    <a:pt x="1263" y="1279"/>
                  </a:moveTo>
                  <a:cubicBezTo>
                    <a:pt x="1264" y="1279"/>
                    <a:pt x="1264" y="1279"/>
                    <a:pt x="1264" y="1279"/>
                  </a:cubicBezTo>
                  <a:cubicBezTo>
                    <a:pt x="1350" y="1279"/>
                    <a:pt x="1495" y="1207"/>
                    <a:pt x="1545" y="1046"/>
                  </a:cubicBezTo>
                  <a:cubicBezTo>
                    <a:pt x="1571" y="960"/>
                    <a:pt x="1585" y="858"/>
                    <a:pt x="1585" y="743"/>
                  </a:cubicBezTo>
                  <a:cubicBezTo>
                    <a:pt x="1585" y="600"/>
                    <a:pt x="1564" y="476"/>
                    <a:pt x="1555" y="429"/>
                  </a:cubicBezTo>
                  <a:cubicBezTo>
                    <a:pt x="1552" y="412"/>
                    <a:pt x="1550" y="402"/>
                    <a:pt x="1550" y="402"/>
                  </a:cubicBezTo>
                  <a:cubicBezTo>
                    <a:pt x="1548" y="394"/>
                    <a:pt x="1544" y="384"/>
                    <a:pt x="1536" y="384"/>
                  </a:cubicBezTo>
                  <a:cubicBezTo>
                    <a:pt x="1533" y="384"/>
                    <a:pt x="1530" y="386"/>
                    <a:pt x="1526" y="389"/>
                  </a:cubicBezTo>
                  <a:cubicBezTo>
                    <a:pt x="1526" y="389"/>
                    <a:pt x="1522" y="392"/>
                    <a:pt x="1515" y="398"/>
                  </a:cubicBezTo>
                  <a:cubicBezTo>
                    <a:pt x="1508" y="404"/>
                    <a:pt x="1497" y="412"/>
                    <a:pt x="1483" y="425"/>
                  </a:cubicBezTo>
                  <a:cubicBezTo>
                    <a:pt x="1464" y="442"/>
                    <a:pt x="1425" y="478"/>
                    <a:pt x="1380" y="527"/>
                  </a:cubicBezTo>
                  <a:cubicBezTo>
                    <a:pt x="1309" y="607"/>
                    <a:pt x="1214" y="732"/>
                    <a:pt x="1169" y="877"/>
                  </a:cubicBezTo>
                  <a:cubicBezTo>
                    <a:pt x="1144" y="962"/>
                    <a:pt x="1131" y="1035"/>
                    <a:pt x="1131" y="1095"/>
                  </a:cubicBezTo>
                  <a:cubicBezTo>
                    <a:pt x="1131" y="1139"/>
                    <a:pt x="1138" y="1177"/>
                    <a:pt x="1152" y="1207"/>
                  </a:cubicBezTo>
                  <a:cubicBezTo>
                    <a:pt x="1166" y="1237"/>
                    <a:pt x="1187" y="1257"/>
                    <a:pt x="1216" y="1271"/>
                  </a:cubicBezTo>
                  <a:cubicBezTo>
                    <a:pt x="1229" y="1276"/>
                    <a:pt x="1244" y="1279"/>
                    <a:pt x="1263" y="1279"/>
                  </a:cubicBezTo>
                  <a:close/>
                  <a:moveTo>
                    <a:pt x="1131" y="838"/>
                  </a:moveTo>
                  <a:cubicBezTo>
                    <a:pt x="1131" y="835"/>
                    <a:pt x="1133" y="832"/>
                    <a:pt x="1134" y="829"/>
                  </a:cubicBezTo>
                  <a:cubicBezTo>
                    <a:pt x="1039" y="594"/>
                    <a:pt x="822" y="418"/>
                    <a:pt x="798" y="398"/>
                  </a:cubicBezTo>
                  <a:cubicBezTo>
                    <a:pt x="790" y="392"/>
                    <a:pt x="786" y="389"/>
                    <a:pt x="786" y="389"/>
                  </a:cubicBezTo>
                  <a:cubicBezTo>
                    <a:pt x="782" y="386"/>
                    <a:pt x="778" y="384"/>
                    <a:pt x="775" y="384"/>
                  </a:cubicBezTo>
                  <a:cubicBezTo>
                    <a:pt x="767" y="384"/>
                    <a:pt x="763" y="394"/>
                    <a:pt x="760" y="403"/>
                  </a:cubicBezTo>
                  <a:cubicBezTo>
                    <a:pt x="760" y="404"/>
                    <a:pt x="758" y="414"/>
                    <a:pt x="755" y="429"/>
                  </a:cubicBezTo>
                  <a:cubicBezTo>
                    <a:pt x="752" y="441"/>
                    <a:pt x="748" y="467"/>
                    <a:pt x="743" y="503"/>
                  </a:cubicBezTo>
                  <a:cubicBezTo>
                    <a:pt x="734" y="559"/>
                    <a:pt x="725" y="647"/>
                    <a:pt x="725" y="743"/>
                  </a:cubicBezTo>
                  <a:cubicBezTo>
                    <a:pt x="725" y="860"/>
                    <a:pt x="738" y="962"/>
                    <a:pt x="766" y="1046"/>
                  </a:cubicBezTo>
                  <a:cubicBezTo>
                    <a:pt x="816" y="1207"/>
                    <a:pt x="964" y="1279"/>
                    <a:pt x="1053" y="1279"/>
                  </a:cubicBezTo>
                  <a:cubicBezTo>
                    <a:pt x="1054" y="1279"/>
                    <a:pt x="1054" y="1279"/>
                    <a:pt x="1054" y="1279"/>
                  </a:cubicBezTo>
                  <a:cubicBezTo>
                    <a:pt x="1073" y="1279"/>
                    <a:pt x="1089" y="1276"/>
                    <a:pt x="1103" y="1270"/>
                  </a:cubicBezTo>
                  <a:cubicBezTo>
                    <a:pt x="1110" y="1267"/>
                    <a:pt x="1117" y="1264"/>
                    <a:pt x="1125" y="1258"/>
                  </a:cubicBezTo>
                  <a:cubicBezTo>
                    <a:pt x="1119" y="1250"/>
                    <a:pt x="1113" y="1240"/>
                    <a:pt x="1108" y="1228"/>
                  </a:cubicBezTo>
                  <a:cubicBezTo>
                    <a:pt x="1090" y="1193"/>
                    <a:pt x="1082" y="1149"/>
                    <a:pt x="1081" y="1095"/>
                  </a:cubicBezTo>
                  <a:cubicBezTo>
                    <a:pt x="1082" y="1028"/>
                    <a:pt x="1095" y="950"/>
                    <a:pt x="1123" y="862"/>
                  </a:cubicBezTo>
                  <a:cubicBezTo>
                    <a:pt x="1125" y="855"/>
                    <a:pt x="1128" y="846"/>
                    <a:pt x="1131" y="838"/>
                  </a:cubicBezTo>
                  <a:close/>
                  <a:moveTo>
                    <a:pt x="1159" y="766"/>
                  </a:moveTo>
                  <a:cubicBezTo>
                    <a:pt x="1208" y="661"/>
                    <a:pt x="1281" y="558"/>
                    <a:pt x="1378" y="457"/>
                  </a:cubicBezTo>
                  <a:cubicBezTo>
                    <a:pt x="1312" y="256"/>
                    <a:pt x="1219" y="92"/>
                    <a:pt x="1182" y="31"/>
                  </a:cubicBezTo>
                  <a:cubicBezTo>
                    <a:pt x="1174" y="19"/>
                    <a:pt x="1170" y="12"/>
                    <a:pt x="1170" y="12"/>
                  </a:cubicBezTo>
                  <a:cubicBezTo>
                    <a:pt x="1163" y="1"/>
                    <a:pt x="1157" y="0"/>
                    <a:pt x="1155" y="0"/>
                  </a:cubicBezTo>
                  <a:cubicBezTo>
                    <a:pt x="1150" y="0"/>
                    <a:pt x="1144" y="4"/>
                    <a:pt x="1139" y="13"/>
                  </a:cubicBezTo>
                  <a:cubicBezTo>
                    <a:pt x="1139" y="13"/>
                    <a:pt x="1134" y="19"/>
                    <a:pt x="1127" y="31"/>
                  </a:cubicBezTo>
                  <a:cubicBezTo>
                    <a:pt x="1116" y="49"/>
                    <a:pt x="1106" y="67"/>
                    <a:pt x="1095" y="85"/>
                  </a:cubicBezTo>
                  <a:cubicBezTo>
                    <a:pt x="1072" y="127"/>
                    <a:pt x="1036" y="193"/>
                    <a:pt x="1000" y="277"/>
                  </a:cubicBezTo>
                  <a:cubicBezTo>
                    <a:pt x="975" y="334"/>
                    <a:pt x="952" y="393"/>
                    <a:pt x="932" y="453"/>
                  </a:cubicBezTo>
                  <a:cubicBezTo>
                    <a:pt x="1002" y="523"/>
                    <a:pt x="1097" y="633"/>
                    <a:pt x="1159" y="766"/>
                  </a:cubicBezTo>
                  <a:close/>
                  <a:moveTo>
                    <a:pt x="1562" y="341"/>
                  </a:moveTo>
                  <a:cubicBezTo>
                    <a:pt x="1580" y="350"/>
                    <a:pt x="1593" y="368"/>
                    <a:pt x="1598" y="392"/>
                  </a:cubicBezTo>
                  <a:cubicBezTo>
                    <a:pt x="1598" y="392"/>
                    <a:pt x="1599" y="393"/>
                    <a:pt x="1599" y="394"/>
                  </a:cubicBezTo>
                  <a:cubicBezTo>
                    <a:pt x="1607" y="434"/>
                    <a:pt x="1635" y="577"/>
                    <a:pt x="1635" y="743"/>
                  </a:cubicBezTo>
                  <a:cubicBezTo>
                    <a:pt x="1635" y="863"/>
                    <a:pt x="1620" y="970"/>
                    <a:pt x="1592" y="1061"/>
                  </a:cubicBezTo>
                  <a:cubicBezTo>
                    <a:pt x="1562" y="1157"/>
                    <a:pt x="1506" y="1218"/>
                    <a:pt x="1458" y="1255"/>
                  </a:cubicBezTo>
                  <a:cubicBezTo>
                    <a:pt x="1581" y="1249"/>
                    <a:pt x="1690" y="1172"/>
                    <a:pt x="1768" y="1037"/>
                  </a:cubicBezTo>
                  <a:cubicBezTo>
                    <a:pt x="1871" y="857"/>
                    <a:pt x="1892" y="623"/>
                    <a:pt x="1892" y="458"/>
                  </a:cubicBezTo>
                  <a:cubicBezTo>
                    <a:pt x="1892" y="400"/>
                    <a:pt x="1890" y="341"/>
                    <a:pt x="1884" y="284"/>
                  </a:cubicBezTo>
                  <a:cubicBezTo>
                    <a:pt x="1880" y="242"/>
                    <a:pt x="1877" y="217"/>
                    <a:pt x="1877" y="217"/>
                  </a:cubicBezTo>
                  <a:cubicBezTo>
                    <a:pt x="1874" y="201"/>
                    <a:pt x="1865" y="192"/>
                    <a:pt x="1850" y="192"/>
                  </a:cubicBezTo>
                  <a:cubicBezTo>
                    <a:pt x="1848" y="192"/>
                    <a:pt x="1843" y="192"/>
                    <a:pt x="1837" y="195"/>
                  </a:cubicBezTo>
                  <a:cubicBezTo>
                    <a:pt x="1837" y="195"/>
                    <a:pt x="1837" y="195"/>
                    <a:pt x="1837" y="195"/>
                  </a:cubicBezTo>
                  <a:cubicBezTo>
                    <a:pt x="1837" y="195"/>
                    <a:pt x="1837" y="195"/>
                    <a:pt x="1837" y="195"/>
                  </a:cubicBezTo>
                  <a:cubicBezTo>
                    <a:pt x="1837" y="195"/>
                    <a:pt x="1830" y="197"/>
                    <a:pt x="1818" y="203"/>
                  </a:cubicBezTo>
                  <a:cubicBezTo>
                    <a:pt x="1806" y="208"/>
                    <a:pt x="1790" y="215"/>
                    <a:pt x="1769" y="225"/>
                  </a:cubicBezTo>
                  <a:cubicBezTo>
                    <a:pt x="1762" y="228"/>
                    <a:pt x="1762" y="228"/>
                    <a:pt x="1762" y="228"/>
                  </a:cubicBezTo>
                  <a:cubicBezTo>
                    <a:pt x="1700" y="258"/>
                    <a:pt x="1639" y="292"/>
                    <a:pt x="1581" y="328"/>
                  </a:cubicBezTo>
                  <a:cubicBezTo>
                    <a:pt x="1575" y="332"/>
                    <a:pt x="1568" y="336"/>
                    <a:pt x="1562" y="341"/>
                  </a:cubicBezTo>
                  <a:close/>
                  <a:moveTo>
                    <a:pt x="1586" y="267"/>
                  </a:moveTo>
                  <a:cubicBezTo>
                    <a:pt x="1567" y="172"/>
                    <a:pt x="1546" y="101"/>
                    <a:pt x="1537" y="75"/>
                  </a:cubicBezTo>
                  <a:cubicBezTo>
                    <a:pt x="1537" y="74"/>
                    <a:pt x="1537" y="73"/>
                    <a:pt x="1536" y="73"/>
                  </a:cubicBezTo>
                  <a:cubicBezTo>
                    <a:pt x="1531" y="59"/>
                    <a:pt x="1523" y="52"/>
                    <a:pt x="1511" y="52"/>
                  </a:cubicBezTo>
                  <a:cubicBezTo>
                    <a:pt x="1510" y="52"/>
                    <a:pt x="1508" y="52"/>
                    <a:pt x="1506" y="53"/>
                  </a:cubicBezTo>
                  <a:cubicBezTo>
                    <a:pt x="1506" y="53"/>
                    <a:pt x="1506" y="53"/>
                    <a:pt x="1506" y="53"/>
                  </a:cubicBezTo>
                  <a:cubicBezTo>
                    <a:pt x="1506" y="53"/>
                    <a:pt x="1506" y="53"/>
                    <a:pt x="1506" y="53"/>
                  </a:cubicBezTo>
                  <a:cubicBezTo>
                    <a:pt x="1502" y="53"/>
                    <a:pt x="1498" y="55"/>
                    <a:pt x="1494" y="57"/>
                  </a:cubicBezTo>
                  <a:cubicBezTo>
                    <a:pt x="1494" y="57"/>
                    <a:pt x="1494" y="57"/>
                    <a:pt x="1494" y="57"/>
                  </a:cubicBezTo>
                  <a:cubicBezTo>
                    <a:pt x="1494" y="58"/>
                    <a:pt x="1494" y="58"/>
                    <a:pt x="1494" y="58"/>
                  </a:cubicBezTo>
                  <a:cubicBezTo>
                    <a:pt x="1494" y="58"/>
                    <a:pt x="1467" y="74"/>
                    <a:pt x="1425" y="104"/>
                  </a:cubicBezTo>
                  <a:cubicBezTo>
                    <a:pt x="1402" y="121"/>
                    <a:pt x="1366" y="148"/>
                    <a:pt x="1321" y="185"/>
                  </a:cubicBezTo>
                  <a:cubicBezTo>
                    <a:pt x="1354" y="252"/>
                    <a:pt x="1383" y="321"/>
                    <a:pt x="1408" y="389"/>
                  </a:cubicBezTo>
                  <a:cubicBezTo>
                    <a:pt x="1461" y="347"/>
                    <a:pt x="1519" y="307"/>
                    <a:pt x="1586" y="267"/>
                  </a:cubicBezTo>
                  <a:close/>
                  <a:moveTo>
                    <a:pt x="988" y="185"/>
                  </a:moveTo>
                  <a:cubicBezTo>
                    <a:pt x="953" y="156"/>
                    <a:pt x="918" y="128"/>
                    <a:pt x="884" y="104"/>
                  </a:cubicBezTo>
                  <a:cubicBezTo>
                    <a:pt x="843" y="74"/>
                    <a:pt x="816" y="58"/>
                    <a:pt x="815" y="58"/>
                  </a:cubicBezTo>
                  <a:cubicBezTo>
                    <a:pt x="815" y="57"/>
                    <a:pt x="815" y="57"/>
                    <a:pt x="815" y="57"/>
                  </a:cubicBezTo>
                  <a:cubicBezTo>
                    <a:pt x="815" y="57"/>
                    <a:pt x="815" y="57"/>
                    <a:pt x="815" y="57"/>
                  </a:cubicBezTo>
                  <a:cubicBezTo>
                    <a:pt x="811" y="55"/>
                    <a:pt x="807" y="53"/>
                    <a:pt x="804" y="53"/>
                  </a:cubicBezTo>
                  <a:cubicBezTo>
                    <a:pt x="803" y="53"/>
                    <a:pt x="803" y="53"/>
                    <a:pt x="803" y="53"/>
                  </a:cubicBezTo>
                  <a:cubicBezTo>
                    <a:pt x="803" y="53"/>
                    <a:pt x="803" y="53"/>
                    <a:pt x="803" y="53"/>
                  </a:cubicBezTo>
                  <a:cubicBezTo>
                    <a:pt x="801" y="52"/>
                    <a:pt x="800" y="52"/>
                    <a:pt x="798" y="52"/>
                  </a:cubicBezTo>
                  <a:cubicBezTo>
                    <a:pt x="787" y="52"/>
                    <a:pt x="778" y="59"/>
                    <a:pt x="773" y="73"/>
                  </a:cubicBezTo>
                  <a:cubicBezTo>
                    <a:pt x="773" y="73"/>
                    <a:pt x="773" y="74"/>
                    <a:pt x="772" y="75"/>
                  </a:cubicBezTo>
                  <a:cubicBezTo>
                    <a:pt x="764" y="101"/>
                    <a:pt x="742" y="172"/>
                    <a:pt x="724" y="267"/>
                  </a:cubicBezTo>
                  <a:cubicBezTo>
                    <a:pt x="790" y="307"/>
                    <a:pt x="848" y="347"/>
                    <a:pt x="902" y="389"/>
                  </a:cubicBezTo>
                  <a:cubicBezTo>
                    <a:pt x="925" y="323"/>
                    <a:pt x="954" y="254"/>
                    <a:pt x="988" y="185"/>
                  </a:cubicBezTo>
                  <a:close/>
                  <a:moveTo>
                    <a:pt x="388" y="725"/>
                  </a:moveTo>
                  <a:cubicBezTo>
                    <a:pt x="377" y="657"/>
                    <a:pt x="370" y="584"/>
                    <a:pt x="368" y="506"/>
                  </a:cubicBezTo>
                  <a:cubicBezTo>
                    <a:pt x="303" y="500"/>
                    <a:pt x="251" y="498"/>
                    <a:pt x="219" y="498"/>
                  </a:cubicBezTo>
                  <a:cubicBezTo>
                    <a:pt x="212" y="498"/>
                    <a:pt x="206" y="498"/>
                    <a:pt x="200" y="498"/>
                  </a:cubicBezTo>
                  <a:cubicBezTo>
                    <a:pt x="164" y="498"/>
                    <a:pt x="143" y="499"/>
                    <a:pt x="143" y="499"/>
                  </a:cubicBezTo>
                  <a:cubicBezTo>
                    <a:pt x="129" y="500"/>
                    <a:pt x="116" y="507"/>
                    <a:pt x="107" y="520"/>
                  </a:cubicBezTo>
                  <a:cubicBezTo>
                    <a:pt x="102" y="528"/>
                    <a:pt x="99" y="537"/>
                    <a:pt x="100" y="546"/>
                  </a:cubicBezTo>
                  <a:cubicBezTo>
                    <a:pt x="102" y="571"/>
                    <a:pt x="119" y="661"/>
                    <a:pt x="226" y="796"/>
                  </a:cubicBezTo>
                  <a:cubicBezTo>
                    <a:pt x="280" y="769"/>
                    <a:pt x="335" y="745"/>
                    <a:pt x="388" y="725"/>
                  </a:cubicBezTo>
                  <a:close/>
                  <a:moveTo>
                    <a:pt x="2210" y="546"/>
                  </a:moveTo>
                  <a:cubicBezTo>
                    <a:pt x="2211" y="538"/>
                    <a:pt x="2206" y="525"/>
                    <a:pt x="2203" y="520"/>
                  </a:cubicBezTo>
                  <a:cubicBezTo>
                    <a:pt x="2194" y="507"/>
                    <a:pt x="2181" y="500"/>
                    <a:pt x="2167" y="499"/>
                  </a:cubicBezTo>
                  <a:cubicBezTo>
                    <a:pt x="2166" y="499"/>
                    <a:pt x="2145" y="498"/>
                    <a:pt x="2110" y="498"/>
                  </a:cubicBezTo>
                  <a:cubicBezTo>
                    <a:pt x="2104" y="498"/>
                    <a:pt x="2097" y="498"/>
                    <a:pt x="2090" y="498"/>
                  </a:cubicBezTo>
                  <a:cubicBezTo>
                    <a:pt x="2058" y="498"/>
                    <a:pt x="2006" y="500"/>
                    <a:pt x="1941" y="506"/>
                  </a:cubicBezTo>
                  <a:cubicBezTo>
                    <a:pt x="1939" y="581"/>
                    <a:pt x="1933" y="654"/>
                    <a:pt x="1922" y="725"/>
                  </a:cubicBezTo>
                  <a:cubicBezTo>
                    <a:pt x="1974" y="745"/>
                    <a:pt x="2029" y="769"/>
                    <a:pt x="2084" y="796"/>
                  </a:cubicBezTo>
                  <a:cubicBezTo>
                    <a:pt x="2191" y="660"/>
                    <a:pt x="2207" y="571"/>
                    <a:pt x="2210" y="546"/>
                  </a:cubicBezTo>
                  <a:close/>
                  <a:moveTo>
                    <a:pt x="2291" y="978"/>
                  </a:moveTo>
                  <a:cubicBezTo>
                    <a:pt x="2291" y="978"/>
                    <a:pt x="2285" y="974"/>
                    <a:pt x="2274" y="966"/>
                  </a:cubicBezTo>
                  <a:cubicBezTo>
                    <a:pt x="2274" y="966"/>
                    <a:pt x="2274" y="966"/>
                    <a:pt x="2274" y="966"/>
                  </a:cubicBezTo>
                  <a:cubicBezTo>
                    <a:pt x="2274" y="966"/>
                    <a:pt x="2274" y="966"/>
                    <a:pt x="2274" y="966"/>
                  </a:cubicBezTo>
                  <a:cubicBezTo>
                    <a:pt x="2266" y="960"/>
                    <a:pt x="2254" y="952"/>
                    <a:pt x="2239" y="943"/>
                  </a:cubicBezTo>
                  <a:cubicBezTo>
                    <a:pt x="2236" y="940"/>
                    <a:pt x="2231" y="938"/>
                    <a:pt x="2227" y="935"/>
                  </a:cubicBezTo>
                  <a:cubicBezTo>
                    <a:pt x="2191" y="911"/>
                    <a:pt x="2132" y="876"/>
                    <a:pt x="2060" y="840"/>
                  </a:cubicBezTo>
                  <a:cubicBezTo>
                    <a:pt x="2011" y="815"/>
                    <a:pt x="1961" y="793"/>
                    <a:pt x="1913" y="775"/>
                  </a:cubicBezTo>
                  <a:cubicBezTo>
                    <a:pt x="1891" y="885"/>
                    <a:pt x="1857" y="981"/>
                    <a:pt x="1811" y="1061"/>
                  </a:cubicBezTo>
                  <a:cubicBezTo>
                    <a:pt x="1763" y="1145"/>
                    <a:pt x="1704" y="1209"/>
                    <a:pt x="1633" y="1251"/>
                  </a:cubicBezTo>
                  <a:cubicBezTo>
                    <a:pt x="2143" y="1223"/>
                    <a:pt x="2286" y="1059"/>
                    <a:pt x="2301" y="1040"/>
                  </a:cubicBezTo>
                  <a:cubicBezTo>
                    <a:pt x="2301" y="1040"/>
                    <a:pt x="2301" y="1040"/>
                    <a:pt x="2301" y="1040"/>
                  </a:cubicBezTo>
                  <a:cubicBezTo>
                    <a:pt x="2306" y="1032"/>
                    <a:pt x="2309" y="1024"/>
                    <a:pt x="2309" y="1015"/>
                  </a:cubicBezTo>
                  <a:cubicBezTo>
                    <a:pt x="2309" y="1000"/>
                    <a:pt x="2302" y="986"/>
                    <a:pt x="2291" y="978"/>
                  </a:cubicBezTo>
                  <a:close/>
                  <a:moveTo>
                    <a:pt x="499" y="1061"/>
                  </a:moveTo>
                  <a:cubicBezTo>
                    <a:pt x="453" y="981"/>
                    <a:pt x="419" y="885"/>
                    <a:pt x="397" y="775"/>
                  </a:cubicBezTo>
                  <a:cubicBezTo>
                    <a:pt x="225" y="840"/>
                    <a:pt x="87" y="930"/>
                    <a:pt x="35" y="966"/>
                  </a:cubicBezTo>
                  <a:cubicBezTo>
                    <a:pt x="24" y="974"/>
                    <a:pt x="19" y="978"/>
                    <a:pt x="18" y="978"/>
                  </a:cubicBezTo>
                  <a:cubicBezTo>
                    <a:pt x="7" y="986"/>
                    <a:pt x="0" y="1000"/>
                    <a:pt x="0" y="1015"/>
                  </a:cubicBezTo>
                  <a:cubicBezTo>
                    <a:pt x="0" y="1024"/>
                    <a:pt x="3" y="1032"/>
                    <a:pt x="8" y="1040"/>
                  </a:cubicBezTo>
                  <a:cubicBezTo>
                    <a:pt x="8" y="1040"/>
                    <a:pt x="9" y="1041"/>
                    <a:pt x="9" y="1041"/>
                  </a:cubicBezTo>
                  <a:cubicBezTo>
                    <a:pt x="10" y="1042"/>
                    <a:pt x="11" y="1044"/>
                    <a:pt x="12" y="1045"/>
                  </a:cubicBezTo>
                  <a:cubicBezTo>
                    <a:pt x="13" y="1046"/>
                    <a:pt x="13" y="1047"/>
                    <a:pt x="14" y="1048"/>
                  </a:cubicBezTo>
                  <a:cubicBezTo>
                    <a:pt x="18" y="1051"/>
                    <a:pt x="26" y="1060"/>
                    <a:pt x="39" y="1070"/>
                  </a:cubicBezTo>
                  <a:cubicBezTo>
                    <a:pt x="60" y="1089"/>
                    <a:pt x="99" y="1117"/>
                    <a:pt x="161" y="1144"/>
                  </a:cubicBezTo>
                  <a:cubicBezTo>
                    <a:pt x="289" y="1202"/>
                    <a:pt x="467" y="1239"/>
                    <a:pt x="676" y="1251"/>
                  </a:cubicBezTo>
                  <a:cubicBezTo>
                    <a:pt x="607" y="1209"/>
                    <a:pt x="546" y="1144"/>
                    <a:pt x="499" y="1061"/>
                  </a:cubicBezTo>
                  <a:close/>
                  <a:moveTo>
                    <a:pt x="1849" y="1288"/>
                  </a:moveTo>
                  <a:cubicBezTo>
                    <a:pt x="1823" y="1288"/>
                    <a:pt x="1784" y="1293"/>
                    <a:pt x="1726" y="1301"/>
                  </a:cubicBezTo>
                  <a:cubicBezTo>
                    <a:pt x="1717" y="1302"/>
                    <a:pt x="1708" y="1304"/>
                    <a:pt x="1699" y="1305"/>
                  </a:cubicBezTo>
                  <a:cubicBezTo>
                    <a:pt x="1673" y="1308"/>
                    <a:pt x="1642" y="1310"/>
                    <a:pt x="1601" y="1310"/>
                  </a:cubicBezTo>
                  <a:cubicBezTo>
                    <a:pt x="1575" y="1310"/>
                    <a:pt x="1549" y="1310"/>
                    <a:pt x="1521" y="1309"/>
                  </a:cubicBezTo>
                  <a:cubicBezTo>
                    <a:pt x="1519" y="1309"/>
                    <a:pt x="1519" y="1309"/>
                    <a:pt x="1519" y="1309"/>
                  </a:cubicBezTo>
                  <a:cubicBezTo>
                    <a:pt x="1492" y="1308"/>
                    <a:pt x="1462" y="1308"/>
                    <a:pt x="1432" y="1308"/>
                  </a:cubicBezTo>
                  <a:cubicBezTo>
                    <a:pt x="1370" y="1308"/>
                    <a:pt x="1289" y="1310"/>
                    <a:pt x="1218" y="1330"/>
                  </a:cubicBezTo>
                  <a:cubicBezTo>
                    <a:pt x="1215" y="1331"/>
                    <a:pt x="1212" y="1335"/>
                    <a:pt x="1212" y="1337"/>
                  </a:cubicBezTo>
                  <a:cubicBezTo>
                    <a:pt x="1213" y="1340"/>
                    <a:pt x="1217" y="1341"/>
                    <a:pt x="1221" y="1341"/>
                  </a:cubicBezTo>
                  <a:cubicBezTo>
                    <a:pt x="1222" y="1341"/>
                    <a:pt x="1223" y="1340"/>
                    <a:pt x="1224" y="1340"/>
                  </a:cubicBezTo>
                  <a:cubicBezTo>
                    <a:pt x="1253" y="1338"/>
                    <a:pt x="1280" y="1337"/>
                    <a:pt x="1305" y="1337"/>
                  </a:cubicBezTo>
                  <a:cubicBezTo>
                    <a:pt x="1398" y="1337"/>
                    <a:pt x="1462" y="1353"/>
                    <a:pt x="1523" y="1368"/>
                  </a:cubicBezTo>
                  <a:cubicBezTo>
                    <a:pt x="1580" y="1383"/>
                    <a:pt x="1635" y="1396"/>
                    <a:pt x="1711" y="1396"/>
                  </a:cubicBezTo>
                  <a:cubicBezTo>
                    <a:pt x="1791" y="1396"/>
                    <a:pt x="1855" y="1379"/>
                    <a:pt x="1881" y="1351"/>
                  </a:cubicBezTo>
                  <a:cubicBezTo>
                    <a:pt x="1890" y="1341"/>
                    <a:pt x="1894" y="1330"/>
                    <a:pt x="1893" y="1319"/>
                  </a:cubicBezTo>
                  <a:cubicBezTo>
                    <a:pt x="1891" y="1297"/>
                    <a:pt x="1884" y="1288"/>
                    <a:pt x="1849" y="1288"/>
                  </a:cubicBezTo>
                  <a:close/>
                  <a:moveTo>
                    <a:pt x="1091" y="1330"/>
                  </a:moveTo>
                  <a:cubicBezTo>
                    <a:pt x="1020" y="1310"/>
                    <a:pt x="939" y="1308"/>
                    <a:pt x="877" y="1308"/>
                  </a:cubicBezTo>
                  <a:cubicBezTo>
                    <a:pt x="877" y="1308"/>
                    <a:pt x="877" y="1308"/>
                    <a:pt x="877" y="1308"/>
                  </a:cubicBezTo>
                  <a:cubicBezTo>
                    <a:pt x="847" y="1308"/>
                    <a:pt x="817" y="1308"/>
                    <a:pt x="791" y="1309"/>
                  </a:cubicBezTo>
                  <a:cubicBezTo>
                    <a:pt x="788" y="1309"/>
                    <a:pt x="788" y="1309"/>
                    <a:pt x="788" y="1309"/>
                  </a:cubicBezTo>
                  <a:cubicBezTo>
                    <a:pt x="760" y="1310"/>
                    <a:pt x="734" y="1310"/>
                    <a:pt x="709" y="1310"/>
                  </a:cubicBezTo>
                  <a:cubicBezTo>
                    <a:pt x="667" y="1310"/>
                    <a:pt x="636" y="1308"/>
                    <a:pt x="611" y="1305"/>
                  </a:cubicBezTo>
                  <a:cubicBezTo>
                    <a:pt x="601" y="1304"/>
                    <a:pt x="592" y="1302"/>
                    <a:pt x="583" y="1301"/>
                  </a:cubicBezTo>
                  <a:cubicBezTo>
                    <a:pt x="525" y="1293"/>
                    <a:pt x="486" y="1288"/>
                    <a:pt x="460" y="1288"/>
                  </a:cubicBezTo>
                  <a:cubicBezTo>
                    <a:pt x="425" y="1288"/>
                    <a:pt x="418" y="1297"/>
                    <a:pt x="416" y="1319"/>
                  </a:cubicBezTo>
                  <a:cubicBezTo>
                    <a:pt x="415" y="1330"/>
                    <a:pt x="419" y="1341"/>
                    <a:pt x="428" y="1350"/>
                  </a:cubicBezTo>
                  <a:cubicBezTo>
                    <a:pt x="453" y="1379"/>
                    <a:pt x="519" y="1396"/>
                    <a:pt x="599" y="1396"/>
                  </a:cubicBezTo>
                  <a:cubicBezTo>
                    <a:pt x="675" y="1396"/>
                    <a:pt x="729" y="1383"/>
                    <a:pt x="787" y="1368"/>
                  </a:cubicBezTo>
                  <a:cubicBezTo>
                    <a:pt x="848" y="1353"/>
                    <a:pt x="911" y="1337"/>
                    <a:pt x="1004" y="1337"/>
                  </a:cubicBezTo>
                  <a:cubicBezTo>
                    <a:pt x="1030" y="1337"/>
                    <a:pt x="1057" y="1338"/>
                    <a:pt x="1085" y="1340"/>
                  </a:cubicBezTo>
                  <a:cubicBezTo>
                    <a:pt x="1086" y="1340"/>
                    <a:pt x="1087" y="1341"/>
                    <a:pt x="1088" y="1341"/>
                  </a:cubicBezTo>
                  <a:cubicBezTo>
                    <a:pt x="1092" y="1341"/>
                    <a:pt x="1097" y="1340"/>
                    <a:pt x="1097" y="1337"/>
                  </a:cubicBezTo>
                  <a:cubicBezTo>
                    <a:pt x="1097" y="1335"/>
                    <a:pt x="1095" y="1331"/>
                    <a:pt x="1091" y="1330"/>
                  </a:cubicBezTo>
                  <a:close/>
                </a:path>
              </a:pathLst>
            </a:custGeom>
            <a:solidFill>
              <a:srgbClr val="DD03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463" dirty="0"/>
            </a:p>
          </p:txBody>
        </p:sp>
      </p:grpSp>
      <p:sp>
        <p:nvSpPr>
          <p:cNvPr id="19" name="Footer Placeholder 3">
            <a:extLst>
              <a:ext uri="{FF2B5EF4-FFF2-40B4-BE49-F238E27FC236}">
                <a16:creationId xmlns:a16="http://schemas.microsoft.com/office/drawing/2014/main" id="{A39B51D2-7FE2-E74F-B12C-4953FC72FC52}"/>
              </a:ext>
            </a:extLst>
          </p:cNvPr>
          <p:cNvSpPr>
            <a:spLocks noGrp="1"/>
          </p:cNvSpPr>
          <p:nvPr>
            <p:ph type="ftr" sz="quarter" idx="3"/>
          </p:nvPr>
        </p:nvSpPr>
        <p:spPr>
          <a:xfrm>
            <a:off x="256936" y="6188900"/>
            <a:ext cx="2716411" cy="365125"/>
          </a:xfrm>
          <a:prstGeom prst="rect">
            <a:avLst/>
          </a:prstGeom>
        </p:spPr>
        <p:txBody>
          <a:bodyPr vert="horz" lIns="0" tIns="0" rIns="0" bIns="0" rtlCol="0" anchor="b" anchorCtr="0"/>
          <a:lstStyle>
            <a:lvl1pPr algn="l">
              <a:defRPr sz="975" b="0" i="0">
                <a:solidFill>
                  <a:schemeClr val="tx2"/>
                </a:solidFill>
                <a:latin typeface="Montserrat Light" pitchFamily="2" charset="77"/>
              </a:defRPr>
            </a:lvl1pPr>
          </a:lstStyle>
          <a:p>
            <a:r>
              <a:rPr lang="en-US" dirty="0"/>
              <a:t>Page </a:t>
            </a:r>
            <a:fld id="{9B9BA90C-EAA5-9446-B68C-B7124104B36D}" type="slidenum">
              <a:rPr lang="en-US" smtClean="0"/>
              <a:pPr/>
              <a:t>‹#›</a:t>
            </a:fld>
            <a:endParaRPr lang="en-US" dirty="0"/>
          </a:p>
        </p:txBody>
      </p:sp>
      <p:sp>
        <p:nvSpPr>
          <p:cNvPr id="15" name="Text Placeholder 2"/>
          <p:cNvSpPr>
            <a:spLocks noGrp="1"/>
          </p:cNvSpPr>
          <p:nvPr>
            <p:ph type="body" idx="1"/>
          </p:nvPr>
        </p:nvSpPr>
        <p:spPr>
          <a:xfrm>
            <a:off x="256936" y="1689106"/>
            <a:ext cx="9341637" cy="4131467"/>
          </a:xfrm>
          <a:prstGeom prst="rect">
            <a:avLst/>
          </a:prstGeom>
        </p:spPr>
        <p:txBody>
          <a:bodyPr vert="horz" lIns="0" tIns="0" rIns="0" bIns="0" rtlCol="0">
            <a:noAutofit/>
          </a:bodyPr>
          <a:lstStyle/>
          <a:p>
            <a:pPr lvl="0"/>
            <a:r>
              <a:rPr lang="en-US" dirty="0"/>
              <a:t>Montserrat Medium Point Size 14</a:t>
            </a:r>
          </a:p>
          <a:p>
            <a:pPr lvl="1"/>
            <a:r>
              <a:rPr lang="en-US" dirty="0"/>
              <a:t>Montserrat Medium Point Size 14</a:t>
            </a:r>
          </a:p>
          <a:p>
            <a:pPr lvl="2"/>
            <a:r>
              <a:rPr lang="en-US" dirty="0"/>
              <a:t>Montserrat Medium Point Size 12</a:t>
            </a:r>
          </a:p>
          <a:p>
            <a:pPr lvl="3"/>
            <a:r>
              <a:rPr lang="en-US" dirty="0"/>
              <a:t>Montserrat Light Point Size 12</a:t>
            </a:r>
          </a:p>
        </p:txBody>
      </p:sp>
      <p:sp>
        <p:nvSpPr>
          <p:cNvPr id="14" name="Title Placeholder 1"/>
          <p:cNvSpPr>
            <a:spLocks noGrp="1"/>
          </p:cNvSpPr>
          <p:nvPr>
            <p:ph type="title"/>
          </p:nvPr>
        </p:nvSpPr>
        <p:spPr>
          <a:xfrm>
            <a:off x="256936" y="684539"/>
            <a:ext cx="9341638" cy="498470"/>
          </a:xfrm>
          <a:prstGeom prst="rect">
            <a:avLst/>
          </a:prstGeom>
        </p:spPr>
        <p:txBody>
          <a:bodyPr vert="horz" wrap="square" lIns="0" tIns="0" rIns="0" bIns="0" rtlCol="0" anchor="ctr">
            <a:noAutofit/>
          </a:bodyPr>
          <a:lstStyle/>
          <a:p>
            <a:r>
              <a:rPr lang="en-US" smtClean="0"/>
              <a:t>Click to edit Master title style</a:t>
            </a:r>
            <a:endParaRPr lang="en-US" dirty="0"/>
          </a:p>
        </p:txBody>
      </p:sp>
    </p:spTree>
    <p:extLst>
      <p:ext uri="{BB962C8B-B14F-4D97-AF65-F5344CB8AC3E}">
        <p14:creationId xmlns:p14="http://schemas.microsoft.com/office/powerpoint/2010/main" val="195115490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Lst>
  <p:transition>
    <p:fade/>
  </p:transition>
  <p:timing>
    <p:tnLst>
      <p:par>
        <p:cTn id="1" dur="indefinite" restart="never" nodeType="tmRoot"/>
      </p:par>
    </p:tnLst>
  </p:timing>
  <p:txStyles>
    <p:titleStyle>
      <a:lvl1pPr algn="l" defTabSz="557211" rtl="0" eaLnBrk="1" latinLnBrk="0" hangingPunct="1">
        <a:lnSpc>
          <a:spcPct val="90000"/>
        </a:lnSpc>
        <a:spcBef>
          <a:spcPct val="0"/>
        </a:spcBef>
        <a:buNone/>
        <a:defRPr sz="2925" b="1" i="0" kern="1200">
          <a:solidFill>
            <a:schemeClr val="tx2"/>
          </a:solidFill>
          <a:latin typeface="Montserrat" pitchFamily="2" charset="77"/>
          <a:ea typeface="+mj-ea"/>
          <a:cs typeface="+mj-cs"/>
        </a:defRPr>
      </a:lvl1pPr>
    </p:titleStyle>
    <p:bodyStyle>
      <a:lvl1pPr marL="0" indent="0" algn="l" defTabSz="557211" rtl="0" eaLnBrk="1" latinLnBrk="0" hangingPunct="1">
        <a:lnSpc>
          <a:spcPct val="120000"/>
        </a:lnSpc>
        <a:spcBef>
          <a:spcPts val="0"/>
        </a:spcBef>
        <a:spcAft>
          <a:spcPts val="488"/>
        </a:spcAft>
        <a:buFont typeface="Arial" panose="020B0604020202020204" pitchFamily="34" charset="0"/>
        <a:buNone/>
        <a:defRPr sz="1138" kern="1200">
          <a:solidFill>
            <a:schemeClr val="tx1"/>
          </a:solidFill>
          <a:latin typeface="Montserrat Medium" pitchFamily="2" charset="77"/>
          <a:ea typeface="+mn-ea"/>
          <a:cs typeface="+mn-cs"/>
        </a:defRPr>
      </a:lvl1pPr>
      <a:lvl2pPr marL="87749" indent="-87749" algn="l" defTabSz="557211" rtl="0" eaLnBrk="1" latinLnBrk="0" hangingPunct="1">
        <a:lnSpc>
          <a:spcPct val="120000"/>
        </a:lnSpc>
        <a:spcBef>
          <a:spcPts val="0"/>
        </a:spcBef>
        <a:spcAft>
          <a:spcPts val="488"/>
        </a:spcAft>
        <a:buFont typeface="Arial" panose="020B0604020202020204" pitchFamily="34" charset="0"/>
        <a:buChar char="•"/>
        <a:defRPr sz="1138" kern="1200">
          <a:solidFill>
            <a:schemeClr val="tx1"/>
          </a:solidFill>
          <a:latin typeface="Montserrat Medium" pitchFamily="2" charset="77"/>
          <a:ea typeface="+mn-ea"/>
          <a:cs typeface="+mn-cs"/>
        </a:defRPr>
      </a:lvl2pPr>
      <a:lvl3pPr marL="175499" indent="-87749" algn="l" defTabSz="557211" rtl="0" eaLnBrk="1" latinLnBrk="0" hangingPunct="1">
        <a:lnSpc>
          <a:spcPct val="120000"/>
        </a:lnSpc>
        <a:spcBef>
          <a:spcPts val="0"/>
        </a:spcBef>
        <a:spcAft>
          <a:spcPts val="488"/>
        </a:spcAft>
        <a:buFont typeface="Monaco" pitchFamily="2" charset="77"/>
        <a:buChar char="⎼"/>
        <a:defRPr sz="975" kern="1200">
          <a:solidFill>
            <a:schemeClr val="tx1"/>
          </a:solidFill>
          <a:latin typeface="Montserrat Medium" pitchFamily="2" charset="77"/>
          <a:ea typeface="+mn-ea"/>
          <a:cs typeface="+mn-cs"/>
        </a:defRPr>
      </a:lvl3pPr>
      <a:lvl4pPr marL="263249" indent="-87749" algn="l" defTabSz="557211" rtl="0" eaLnBrk="1" latinLnBrk="0" hangingPunct="1">
        <a:lnSpc>
          <a:spcPct val="120000"/>
        </a:lnSpc>
        <a:spcBef>
          <a:spcPts val="0"/>
        </a:spcBef>
        <a:spcAft>
          <a:spcPts val="488"/>
        </a:spcAft>
        <a:buFont typeface="System Font Regular"/>
        <a:buChar char="»"/>
        <a:defRPr sz="975" b="0" i="0" kern="1200">
          <a:solidFill>
            <a:schemeClr val="tx1"/>
          </a:solidFill>
          <a:latin typeface="Montserrat Light" pitchFamily="2" charset="77"/>
          <a:ea typeface="+mn-ea"/>
          <a:cs typeface="+mn-cs"/>
        </a:defRPr>
      </a:lvl4pPr>
      <a:lvl5pPr marL="350999" indent="-87749" algn="l" defTabSz="557211" rtl="0" eaLnBrk="1" latinLnBrk="0" hangingPunct="1">
        <a:lnSpc>
          <a:spcPct val="100000"/>
        </a:lnSpc>
        <a:spcBef>
          <a:spcPts val="0"/>
        </a:spcBef>
        <a:spcAft>
          <a:spcPts val="488"/>
        </a:spcAft>
        <a:buFont typeface="Arial" panose="020B0604020202020204" pitchFamily="34" charset="0"/>
        <a:buChar char="•"/>
        <a:defRPr sz="609" b="0" i="0" kern="1200">
          <a:solidFill>
            <a:schemeClr val="tx1"/>
          </a:solidFill>
          <a:latin typeface="Montserrat Light" pitchFamily="2" charset="77"/>
          <a:ea typeface="+mn-ea"/>
          <a:cs typeface="+mn-cs"/>
        </a:defRPr>
      </a:lvl5pPr>
      <a:lvl6pPr marL="1532329" indent="-139302" algn="l" defTabSz="557211" rtl="0" eaLnBrk="1" latinLnBrk="0" hangingPunct="1">
        <a:lnSpc>
          <a:spcPct val="90000"/>
        </a:lnSpc>
        <a:spcBef>
          <a:spcPts val="305"/>
        </a:spcBef>
        <a:buFont typeface="Arial" panose="020B0604020202020204" pitchFamily="34" charset="0"/>
        <a:buChar char="•"/>
        <a:defRPr sz="1097" kern="1200">
          <a:solidFill>
            <a:schemeClr val="tx1"/>
          </a:solidFill>
          <a:latin typeface="+mn-lt"/>
          <a:ea typeface="+mn-ea"/>
          <a:cs typeface="+mn-cs"/>
        </a:defRPr>
      </a:lvl6pPr>
      <a:lvl7pPr marL="1810934" indent="-139302" algn="l" defTabSz="557211" rtl="0" eaLnBrk="1" latinLnBrk="0" hangingPunct="1">
        <a:lnSpc>
          <a:spcPct val="90000"/>
        </a:lnSpc>
        <a:spcBef>
          <a:spcPts val="305"/>
        </a:spcBef>
        <a:buFont typeface="Arial" panose="020B0604020202020204" pitchFamily="34" charset="0"/>
        <a:buChar char="•"/>
        <a:defRPr sz="1097" kern="1200">
          <a:solidFill>
            <a:schemeClr val="tx1"/>
          </a:solidFill>
          <a:latin typeface="+mn-lt"/>
          <a:ea typeface="+mn-ea"/>
          <a:cs typeface="+mn-cs"/>
        </a:defRPr>
      </a:lvl7pPr>
      <a:lvl8pPr marL="2089540" indent="-139302" algn="l" defTabSz="557211" rtl="0" eaLnBrk="1" latinLnBrk="0" hangingPunct="1">
        <a:lnSpc>
          <a:spcPct val="90000"/>
        </a:lnSpc>
        <a:spcBef>
          <a:spcPts val="305"/>
        </a:spcBef>
        <a:buFont typeface="Arial" panose="020B0604020202020204" pitchFamily="34" charset="0"/>
        <a:buChar char="•"/>
        <a:defRPr sz="1097" kern="1200">
          <a:solidFill>
            <a:schemeClr val="tx1"/>
          </a:solidFill>
          <a:latin typeface="+mn-lt"/>
          <a:ea typeface="+mn-ea"/>
          <a:cs typeface="+mn-cs"/>
        </a:defRPr>
      </a:lvl8pPr>
      <a:lvl9pPr marL="2368145" indent="-139302" algn="l" defTabSz="557211" rtl="0" eaLnBrk="1" latinLnBrk="0" hangingPunct="1">
        <a:lnSpc>
          <a:spcPct val="90000"/>
        </a:lnSpc>
        <a:spcBef>
          <a:spcPts val="305"/>
        </a:spcBef>
        <a:buFont typeface="Arial" panose="020B0604020202020204" pitchFamily="34" charset="0"/>
        <a:buChar char="•"/>
        <a:defRPr sz="1097" kern="1200">
          <a:solidFill>
            <a:schemeClr val="tx1"/>
          </a:solidFill>
          <a:latin typeface="+mn-lt"/>
          <a:ea typeface="+mn-ea"/>
          <a:cs typeface="+mn-cs"/>
        </a:defRPr>
      </a:lvl9pPr>
    </p:bodyStyle>
    <p:otherStyle>
      <a:defPPr>
        <a:defRPr lang="en-US"/>
      </a:defPPr>
      <a:lvl1pPr marL="0" algn="l" defTabSz="557211" rtl="0" eaLnBrk="1" latinLnBrk="0" hangingPunct="1">
        <a:defRPr sz="1097" kern="1200">
          <a:solidFill>
            <a:schemeClr val="tx1"/>
          </a:solidFill>
          <a:latin typeface="+mn-lt"/>
          <a:ea typeface="+mn-ea"/>
          <a:cs typeface="+mn-cs"/>
        </a:defRPr>
      </a:lvl1pPr>
      <a:lvl2pPr marL="278605" algn="l" defTabSz="557211" rtl="0" eaLnBrk="1" latinLnBrk="0" hangingPunct="1">
        <a:defRPr sz="1097" kern="1200">
          <a:solidFill>
            <a:schemeClr val="tx1"/>
          </a:solidFill>
          <a:latin typeface="+mn-lt"/>
          <a:ea typeface="+mn-ea"/>
          <a:cs typeface="+mn-cs"/>
        </a:defRPr>
      </a:lvl2pPr>
      <a:lvl3pPr marL="557211" algn="l" defTabSz="557211" rtl="0" eaLnBrk="1" latinLnBrk="0" hangingPunct="1">
        <a:defRPr sz="1097" kern="1200">
          <a:solidFill>
            <a:schemeClr val="tx1"/>
          </a:solidFill>
          <a:latin typeface="+mn-lt"/>
          <a:ea typeface="+mn-ea"/>
          <a:cs typeface="+mn-cs"/>
        </a:defRPr>
      </a:lvl3pPr>
      <a:lvl4pPr marL="835816" algn="l" defTabSz="557211" rtl="0" eaLnBrk="1" latinLnBrk="0" hangingPunct="1">
        <a:defRPr sz="1097" kern="1200">
          <a:solidFill>
            <a:schemeClr val="tx1"/>
          </a:solidFill>
          <a:latin typeface="+mn-lt"/>
          <a:ea typeface="+mn-ea"/>
          <a:cs typeface="+mn-cs"/>
        </a:defRPr>
      </a:lvl4pPr>
      <a:lvl5pPr marL="1114422" algn="l" defTabSz="557211" rtl="0" eaLnBrk="1" latinLnBrk="0" hangingPunct="1">
        <a:defRPr sz="1097" kern="1200">
          <a:solidFill>
            <a:schemeClr val="tx1"/>
          </a:solidFill>
          <a:latin typeface="+mn-lt"/>
          <a:ea typeface="+mn-ea"/>
          <a:cs typeface="+mn-cs"/>
        </a:defRPr>
      </a:lvl5pPr>
      <a:lvl6pPr marL="1393026" algn="l" defTabSz="557211" rtl="0" eaLnBrk="1" latinLnBrk="0" hangingPunct="1">
        <a:defRPr sz="1097" kern="1200">
          <a:solidFill>
            <a:schemeClr val="tx1"/>
          </a:solidFill>
          <a:latin typeface="+mn-lt"/>
          <a:ea typeface="+mn-ea"/>
          <a:cs typeface="+mn-cs"/>
        </a:defRPr>
      </a:lvl6pPr>
      <a:lvl7pPr marL="1671632" algn="l" defTabSz="557211" rtl="0" eaLnBrk="1" latinLnBrk="0" hangingPunct="1">
        <a:defRPr sz="1097" kern="1200">
          <a:solidFill>
            <a:schemeClr val="tx1"/>
          </a:solidFill>
          <a:latin typeface="+mn-lt"/>
          <a:ea typeface="+mn-ea"/>
          <a:cs typeface="+mn-cs"/>
        </a:defRPr>
      </a:lvl7pPr>
      <a:lvl8pPr marL="1950237" algn="l" defTabSz="557211" rtl="0" eaLnBrk="1" latinLnBrk="0" hangingPunct="1">
        <a:defRPr sz="1097" kern="1200">
          <a:solidFill>
            <a:schemeClr val="tx1"/>
          </a:solidFill>
          <a:latin typeface="+mn-lt"/>
          <a:ea typeface="+mn-ea"/>
          <a:cs typeface="+mn-cs"/>
        </a:defRPr>
      </a:lvl8pPr>
      <a:lvl9pPr marL="2228842" algn="l" defTabSz="557211" rtl="0" eaLnBrk="1" latinLnBrk="0" hangingPunct="1">
        <a:defRPr sz="109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9" pos="245">
          <p15:clr>
            <a:srgbClr val="F26B43"/>
          </p15:clr>
        </p15:guide>
        <p15:guide id="20" pos="3840">
          <p15:clr>
            <a:srgbClr val="F26B43"/>
          </p15:clr>
        </p15:guide>
        <p15:guide id="21" pos="7435">
          <p15:clr>
            <a:srgbClr val="F26B43"/>
          </p15:clr>
        </p15:guide>
        <p15:guide id="22" orient="horz" pos="249">
          <p15:clr>
            <a:srgbClr val="F26B43"/>
          </p15:clr>
        </p15:guide>
        <p15:guide id="23" orient="horz" pos="4133">
          <p15:clr>
            <a:srgbClr val="F26B43"/>
          </p15:clr>
        </p15:guide>
        <p15:guide id="34" orient="horz" pos="663">
          <p15:clr>
            <a:srgbClr val="FBAE40"/>
          </p15:clr>
        </p15:guide>
        <p15:guide id="35" orient="horz" pos="867">
          <p15:clr>
            <a:srgbClr val="FBAE40"/>
          </p15:clr>
        </p15:guide>
        <p15:guide id="36" orient="horz" pos="1049">
          <p15:clr>
            <a:srgbClr val="FBAE40"/>
          </p15:clr>
        </p15:guide>
        <p15:guide id="37" pos="844">
          <p15:clr>
            <a:srgbClr val="FDE53C"/>
          </p15:clr>
        </p15:guide>
        <p15:guide id="38" pos="1443">
          <p15:clr>
            <a:srgbClr val="FDE53C"/>
          </p15:clr>
        </p15:guide>
        <p15:guide id="39" pos="2043">
          <p15:clr>
            <a:srgbClr val="FDE53C"/>
          </p15:clr>
        </p15:guide>
        <p15:guide id="40" pos="2641">
          <p15:clr>
            <a:srgbClr val="FDE53C"/>
          </p15:clr>
        </p15:guide>
        <p15:guide id="41" pos="3241">
          <p15:clr>
            <a:srgbClr val="FDE53C"/>
          </p15:clr>
        </p15:guide>
        <p15:guide id="42" pos="4439">
          <p15:clr>
            <a:srgbClr val="FDE53C"/>
          </p15:clr>
        </p15:guide>
        <p15:guide id="43" pos="5039">
          <p15:clr>
            <a:srgbClr val="FDE53C"/>
          </p15:clr>
        </p15:guide>
        <p15:guide id="44" pos="5637">
          <p15:clr>
            <a:srgbClr val="FDE53C"/>
          </p15:clr>
        </p15:guide>
        <p15:guide id="45" pos="6236">
          <p15:clr>
            <a:srgbClr val="FDE53C"/>
          </p15:clr>
        </p15:guide>
        <p15:guide id="46" pos="6835">
          <p15:clr>
            <a:srgbClr val="FDE53C"/>
          </p15:clr>
        </p15:guide>
        <p15:guide id="47" orient="horz" pos="1185">
          <p15:clr>
            <a:srgbClr val="FBAE4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4953737" y="-10"/>
            <a:ext cx="4952263" cy="4915205"/>
          </a:xfrm>
        </p:spPr>
        <p:txBody>
          <a:bodyPr/>
          <a:lstStyle/>
          <a:p>
            <a:endParaRPr lang="en-US" dirty="0"/>
          </a:p>
        </p:txBody>
      </p:sp>
      <p:sp>
        <p:nvSpPr>
          <p:cNvPr id="3" name="Title 2"/>
          <p:cNvSpPr>
            <a:spLocks noGrp="1"/>
          </p:cNvSpPr>
          <p:nvPr>
            <p:ph type="title"/>
          </p:nvPr>
        </p:nvSpPr>
        <p:spPr>
          <a:xfrm>
            <a:off x="468788" y="2100470"/>
            <a:ext cx="9090991" cy="1020418"/>
          </a:xfrm>
        </p:spPr>
        <p:txBody>
          <a:bodyPr/>
          <a:lstStyle/>
          <a:p>
            <a:pPr algn="ctr"/>
            <a:r>
              <a:rPr lang="en-US" dirty="0" smtClean="0"/>
              <a:t>Striving for Excellence</a:t>
            </a:r>
            <a:endParaRPr lang="en-US" dirty="0"/>
          </a:p>
        </p:txBody>
      </p:sp>
      <p:sp>
        <p:nvSpPr>
          <p:cNvPr id="5" name="Text Placeholder 4"/>
          <p:cNvSpPr>
            <a:spLocks noGrp="1"/>
          </p:cNvSpPr>
          <p:nvPr>
            <p:ph type="body" sz="quarter" idx="15"/>
          </p:nvPr>
        </p:nvSpPr>
        <p:spPr>
          <a:xfrm>
            <a:off x="347695" y="3405809"/>
            <a:ext cx="9212084" cy="1616765"/>
          </a:xfrm>
        </p:spPr>
        <p:txBody>
          <a:bodyPr/>
          <a:lstStyle/>
          <a:p>
            <a:pPr algn="ctr"/>
            <a:r>
              <a:rPr lang="en-US" sz="2800" dirty="0" smtClean="0"/>
              <a:t>Our Service Improvement Journey</a:t>
            </a:r>
          </a:p>
          <a:p>
            <a:pPr algn="ctr"/>
            <a:r>
              <a:rPr lang="en-US" dirty="0" smtClean="0"/>
              <a:t>Georgina </a:t>
            </a:r>
            <a:r>
              <a:rPr lang="en-US" dirty="0"/>
              <a:t>Harrisson</a:t>
            </a:r>
          </a:p>
          <a:p>
            <a:pPr algn="ctr"/>
            <a:r>
              <a:rPr lang="en-US" dirty="0"/>
              <a:t>Deputy Secretary, Educational Services</a:t>
            </a:r>
          </a:p>
          <a:p>
            <a:pPr algn="ctr"/>
            <a:endParaRPr lang="en-US" dirty="0"/>
          </a:p>
        </p:txBody>
      </p:sp>
    </p:spTree>
    <p:extLst>
      <p:ext uri="{BB962C8B-B14F-4D97-AF65-F5344CB8AC3E}">
        <p14:creationId xmlns:p14="http://schemas.microsoft.com/office/powerpoint/2010/main" val="152273737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p:cNvSpPr>
            <a:spLocks noGrp="1"/>
          </p:cNvSpPr>
          <p:nvPr>
            <p:ph type="body" sz="quarter" idx="15"/>
          </p:nvPr>
        </p:nvSpPr>
        <p:spPr>
          <a:xfrm>
            <a:off x="4346714" y="2146852"/>
            <a:ext cx="5178500" cy="1389285"/>
          </a:xfrm>
        </p:spPr>
        <p:txBody>
          <a:bodyPr/>
          <a:lstStyle/>
          <a:p>
            <a:r>
              <a:rPr lang="en-AU" sz="4000" b="1" dirty="0" smtClean="0">
                <a:solidFill>
                  <a:schemeClr val="tx1"/>
                </a:solidFill>
                <a:latin typeface="Montserrat SemiBold"/>
                <a:ea typeface="Calibri" panose="020F0502020204030204" pitchFamily="34" charset="0"/>
              </a:rPr>
              <a:t>Priority Four</a:t>
            </a:r>
          </a:p>
          <a:p>
            <a:r>
              <a:rPr lang="en-AU" sz="4000" dirty="0" smtClean="0">
                <a:solidFill>
                  <a:schemeClr val="tx1"/>
                </a:solidFill>
                <a:latin typeface="Montserrat SemiBold"/>
                <a:ea typeface="Calibri" panose="020F0502020204030204" pitchFamily="34" charset="0"/>
              </a:rPr>
              <a:t>Improving </a:t>
            </a:r>
            <a:r>
              <a:rPr lang="en-AU" sz="4000" dirty="0">
                <a:solidFill>
                  <a:schemeClr val="tx1"/>
                </a:solidFill>
                <a:latin typeface="Montserrat SemiBold"/>
                <a:ea typeface="Calibri" panose="020F0502020204030204" pitchFamily="34" charset="0"/>
              </a:rPr>
              <a:t>systems support to schools</a:t>
            </a:r>
            <a:endParaRPr lang="en-US" sz="4000" dirty="0">
              <a:solidFill>
                <a:schemeClr val="tx1"/>
              </a:solidFill>
              <a:latin typeface="Montserrat SemiBold"/>
            </a:endParaRPr>
          </a:p>
        </p:txBody>
      </p:sp>
      <p:sp>
        <p:nvSpPr>
          <p:cNvPr id="6" name="Content Placeholder 2"/>
          <p:cNvSpPr txBox="1">
            <a:spLocks/>
          </p:cNvSpPr>
          <p:nvPr/>
        </p:nvSpPr>
        <p:spPr>
          <a:xfrm>
            <a:off x="4207458" y="2394296"/>
            <a:ext cx="3936114" cy="1769338"/>
          </a:xfrm>
          <a:prstGeom prst="rect">
            <a:avLst/>
          </a:prstGeom>
        </p:spPr>
        <p:txBody>
          <a:bodyPr vert="horz" lIns="0" tIns="0" rIns="0" bIns="0" rtlCol="0">
            <a:noAutofit/>
          </a:bodyPr>
          <a:lstStyle>
            <a:lvl1pPr marL="0" marR="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sz="1400" kern="1200">
                <a:solidFill>
                  <a:schemeClr val="tx2"/>
                </a:solidFill>
                <a:latin typeface="Montserrat Medium" pitchFamily="2" charset="77"/>
                <a:ea typeface="+mn-ea"/>
                <a:cs typeface="+mn-cs"/>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sz="1400" kern="1200">
                <a:solidFill>
                  <a:schemeClr val="tx2"/>
                </a:solidFill>
                <a:latin typeface="Montserrat Medium" pitchFamily="2" charset="77"/>
                <a:ea typeface="+mn-ea"/>
                <a:cs typeface="+mn-cs"/>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sz="1200" kern="1200">
                <a:solidFill>
                  <a:schemeClr val="tx2"/>
                </a:solidFill>
                <a:latin typeface="Montserrat Medium" pitchFamily="2" charset="77"/>
                <a:ea typeface="+mn-ea"/>
                <a:cs typeface="+mn-cs"/>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sz="1200" b="0" i="0" kern="1200">
                <a:solidFill>
                  <a:schemeClr val="tx2"/>
                </a:solidFill>
                <a:latin typeface="Montserrat Light" pitchFamily="2" charset="77"/>
                <a:ea typeface="+mn-ea"/>
                <a:cs typeface="+mn-cs"/>
              </a:defRPr>
            </a:lvl4pPr>
            <a:lvl5pPr marL="431999" indent="-107999" algn="l" defTabSz="685798" rtl="0" eaLnBrk="1" latinLnBrk="0" hangingPunct="1">
              <a:lnSpc>
                <a:spcPct val="100000"/>
              </a:lnSpc>
              <a:spcBef>
                <a:spcPts val="0"/>
              </a:spcBef>
              <a:spcAft>
                <a:spcPts val="600"/>
              </a:spcAft>
              <a:buFont typeface="Arial" panose="020B0604020202020204" pitchFamily="34" charset="0"/>
              <a:buChar char="•"/>
              <a:defRPr sz="750" b="0" i="0" kern="1200">
                <a:solidFill>
                  <a:schemeClr val="tx2"/>
                </a:solidFill>
                <a:latin typeface="Montserrat Light" pitchFamily="2" charset="77"/>
                <a:ea typeface="+mn-ea"/>
                <a:cs typeface="+mn-cs"/>
              </a:defRPr>
            </a:lvl5pPr>
            <a:lvl6pPr marL="1885943"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2"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41"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0"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66165" lvl="2" indent="-232172" defTabSz="742929">
              <a:spcAft>
                <a:spcPts val="650"/>
              </a:spcAft>
              <a:buFont typeface="Arial" panose="020B0604020202020204" pitchFamily="34" charset="0"/>
              <a:buChar char="•"/>
            </a:pPr>
            <a:endParaRPr lang="en-US" sz="2275" dirty="0">
              <a:solidFill>
                <a:srgbClr val="19233E"/>
              </a:solidFill>
              <a:latin typeface="Calibri" panose="020F0502020204030204"/>
            </a:endParaRPr>
          </a:p>
        </p:txBody>
      </p:sp>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37588" y="1622292"/>
            <a:ext cx="4058002" cy="4058002"/>
          </a:xfrm>
          <a:prstGeom prst="ellipse">
            <a:avLst/>
          </a:prstGeom>
          <a:ln w="146050">
            <a:solidFill>
              <a:schemeClr val="accent1"/>
            </a:solidFill>
          </a:ln>
        </p:spPr>
      </p:pic>
    </p:spTree>
    <p:extLst>
      <p:ext uri="{BB962C8B-B14F-4D97-AF65-F5344CB8AC3E}">
        <p14:creationId xmlns:p14="http://schemas.microsoft.com/office/powerpoint/2010/main" val="25487127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409414" y="1380337"/>
            <a:ext cx="5480507" cy="4805746"/>
          </a:xfrm>
        </p:spPr>
        <p:txBody>
          <a:bodyPr/>
          <a:lstStyle/>
          <a:p>
            <a:pPr defTabSz="146938" hangingPunct="0">
              <a:spcBef>
                <a:spcPts val="144"/>
              </a:spcBef>
            </a:pPr>
            <a:r>
              <a:rPr lang="en-AU" sz="2000" kern="0" dirty="0" smtClean="0">
                <a:solidFill>
                  <a:schemeClr val="tx1"/>
                </a:solidFill>
                <a:latin typeface="+mn-lt"/>
                <a:sym typeface="Helvetica Neue"/>
              </a:rPr>
              <a:t>We tested this with you and as a result, we have... </a:t>
            </a:r>
          </a:p>
          <a:p>
            <a:pPr defTabSz="146938" hangingPunct="0">
              <a:spcBef>
                <a:spcPts val="144"/>
              </a:spcBef>
            </a:pPr>
            <a:r>
              <a:rPr lang="en-AU" sz="2800" b="1" kern="0" dirty="0" smtClean="0">
                <a:solidFill>
                  <a:srgbClr val="D70C3D"/>
                </a:solidFill>
                <a:latin typeface="+mn-lt"/>
                <a:sym typeface="Wingdings 2" panose="05020102010507070707" pitchFamily="18" charset="2"/>
              </a:rPr>
              <a:t>	</a:t>
            </a:r>
            <a:r>
              <a:rPr lang="en-AU" sz="2000" kern="0" dirty="0" smtClean="0">
                <a:solidFill>
                  <a:schemeClr val="tx1"/>
                </a:solidFill>
                <a:latin typeface="+mn-lt"/>
                <a:sym typeface="Helvetica Neue"/>
              </a:rPr>
              <a:t>improved navigation</a:t>
            </a:r>
          </a:p>
          <a:p>
            <a:pPr defTabSz="146938" hangingPunct="0">
              <a:spcBef>
                <a:spcPts val="144"/>
              </a:spcBef>
            </a:pPr>
            <a:r>
              <a:rPr lang="en-AU" sz="2800" b="1" kern="0" dirty="0">
                <a:solidFill>
                  <a:srgbClr val="D70C3D"/>
                </a:solidFill>
                <a:sym typeface="Wingdings 2" panose="05020102010507070707" pitchFamily="18" charset="2"/>
              </a:rPr>
              <a:t></a:t>
            </a:r>
            <a:r>
              <a:rPr lang="en-AU" sz="2000" b="1" kern="0" dirty="0">
                <a:solidFill>
                  <a:srgbClr val="D70C3D"/>
                </a:solidFill>
                <a:sym typeface="Wingdings 2" panose="05020102010507070707" pitchFamily="18" charset="2"/>
              </a:rPr>
              <a:t> </a:t>
            </a:r>
            <a:r>
              <a:rPr lang="en-AU" sz="2000" kern="0" dirty="0" smtClean="0">
                <a:solidFill>
                  <a:schemeClr val="tx1"/>
                </a:solidFill>
                <a:latin typeface="+mn-lt"/>
                <a:sym typeface="Helvetica Neue"/>
              </a:rPr>
              <a:t>personalised and more tailored content</a:t>
            </a:r>
          </a:p>
          <a:p>
            <a:pPr defTabSz="146938" hangingPunct="0">
              <a:spcBef>
                <a:spcPts val="144"/>
              </a:spcBef>
            </a:pPr>
            <a:r>
              <a:rPr lang="en-AU" sz="2800" b="1" kern="0" dirty="0">
                <a:solidFill>
                  <a:srgbClr val="D70C3D"/>
                </a:solidFill>
                <a:sym typeface="Wingdings 2" panose="05020102010507070707" pitchFamily="18" charset="2"/>
              </a:rPr>
              <a:t></a:t>
            </a:r>
            <a:r>
              <a:rPr lang="en-AU" sz="2000" b="1" kern="0" dirty="0">
                <a:solidFill>
                  <a:srgbClr val="D70C3D"/>
                </a:solidFill>
                <a:sym typeface="Wingdings 2" panose="05020102010507070707" pitchFamily="18" charset="2"/>
              </a:rPr>
              <a:t> </a:t>
            </a:r>
            <a:r>
              <a:rPr lang="en-AU" sz="2000" kern="0" dirty="0" smtClean="0">
                <a:solidFill>
                  <a:schemeClr val="tx1"/>
                </a:solidFill>
                <a:latin typeface="+mn-lt"/>
                <a:sym typeface="Helvetica Neue"/>
              </a:rPr>
              <a:t>integrated school services list</a:t>
            </a:r>
          </a:p>
          <a:p>
            <a:pPr defTabSz="146938" hangingPunct="0">
              <a:spcBef>
                <a:spcPts val="144"/>
              </a:spcBef>
            </a:pPr>
            <a:r>
              <a:rPr lang="en-AU" sz="2800" b="1" kern="0" dirty="0">
                <a:solidFill>
                  <a:srgbClr val="D70C3D"/>
                </a:solidFill>
                <a:sym typeface="Wingdings 2" panose="05020102010507070707" pitchFamily="18" charset="2"/>
              </a:rPr>
              <a:t> </a:t>
            </a:r>
            <a:r>
              <a:rPr lang="en-AU" sz="2000" kern="0" dirty="0" smtClean="0">
                <a:solidFill>
                  <a:schemeClr val="tx1"/>
                </a:solidFill>
                <a:latin typeface="+mn-lt"/>
                <a:sym typeface="Helvetica Neue"/>
              </a:rPr>
              <a:t>latest version launches in term two.</a:t>
            </a:r>
          </a:p>
          <a:p>
            <a:pPr defTabSz="146938" hangingPunct="0">
              <a:spcBef>
                <a:spcPts val="144"/>
              </a:spcBef>
            </a:pPr>
            <a:endParaRPr lang="en-AU" sz="2400" kern="0" dirty="0">
              <a:solidFill>
                <a:schemeClr val="tx1"/>
              </a:solidFill>
              <a:latin typeface="+mn-lt"/>
              <a:sym typeface="Helvetica Neue"/>
            </a:endParaRPr>
          </a:p>
        </p:txBody>
      </p:sp>
      <p:sp>
        <p:nvSpPr>
          <p:cNvPr id="3" name="Title 2"/>
          <p:cNvSpPr>
            <a:spLocks noGrp="1"/>
          </p:cNvSpPr>
          <p:nvPr>
            <p:ph type="title"/>
          </p:nvPr>
        </p:nvSpPr>
        <p:spPr>
          <a:xfrm>
            <a:off x="293387" y="633828"/>
            <a:ext cx="9273546" cy="498470"/>
          </a:xfrm>
        </p:spPr>
        <p:txBody>
          <a:bodyPr/>
          <a:lstStyle/>
          <a:p>
            <a:r>
              <a:rPr lang="en-US" dirty="0" smtClean="0"/>
              <a:t>Service Navigator launches</a:t>
            </a:r>
            <a:endParaRPr lang="en-US" dirty="0"/>
          </a:p>
        </p:txBody>
      </p:sp>
      <p:pic>
        <p:nvPicPr>
          <p:cNvPr id="6" name="Picture 5"/>
          <p:cNvPicPr>
            <a:picLocks noChangeAspect="1"/>
          </p:cNvPicPr>
          <p:nvPr/>
        </p:nvPicPr>
        <p:blipFill>
          <a:blip r:embed="rId3"/>
          <a:stretch>
            <a:fillRect/>
          </a:stretch>
        </p:blipFill>
        <p:spPr>
          <a:xfrm>
            <a:off x="6031872" y="1550630"/>
            <a:ext cx="3408610" cy="3960289"/>
          </a:xfrm>
          <a:prstGeom prst="rect">
            <a:avLst/>
          </a:prstGeom>
        </p:spPr>
      </p:pic>
    </p:spTree>
    <p:extLst>
      <p:ext uri="{BB962C8B-B14F-4D97-AF65-F5344CB8AC3E}">
        <p14:creationId xmlns:p14="http://schemas.microsoft.com/office/powerpoint/2010/main" val="65199004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Online enrolment forms</a:t>
            </a:r>
            <a:endParaRPr lang="en-AU" dirty="0"/>
          </a:p>
        </p:txBody>
      </p:sp>
      <p:sp>
        <p:nvSpPr>
          <p:cNvPr id="4" name="Text Placeholder 3"/>
          <p:cNvSpPr>
            <a:spLocks noGrp="1"/>
          </p:cNvSpPr>
          <p:nvPr>
            <p:ph type="body" sz="quarter" idx="15"/>
          </p:nvPr>
        </p:nvSpPr>
        <p:spPr/>
        <p:txBody>
          <a:bodyPr/>
          <a:lstStyle/>
          <a:p>
            <a:r>
              <a:rPr lang="en-AU" dirty="0"/>
              <a:t>s</a:t>
            </a:r>
            <a:r>
              <a:rPr lang="en-AU" dirty="0" smtClean="0"/>
              <a:t>aving time for schools and for our parents</a:t>
            </a:r>
            <a:endParaRPr lang="en-AU" dirty="0"/>
          </a:p>
        </p:txBody>
      </p:sp>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137577" y="181399"/>
            <a:ext cx="1377771" cy="1639997"/>
          </a:xfrm>
          <a:prstGeom prst="rect">
            <a:avLst/>
          </a:prstGeom>
        </p:spPr>
      </p:pic>
      <p:pic>
        <p:nvPicPr>
          <p:cNvPr id="7" name="Picture 6">
            <a:extLst>
              <a:ext uri="{FF2B5EF4-FFF2-40B4-BE49-F238E27FC236}">
                <a16:creationId xmlns:a16="http://schemas.microsoft.com/office/drawing/2014/main" id="{46C0AD78-EC49-1B48-9511-85968F04C253}"/>
              </a:ext>
            </a:extLst>
          </p:cNvPr>
          <p:cNvPicPr>
            <a:picLocks noChangeAspect="1"/>
          </p:cNvPicPr>
          <p:nvPr/>
        </p:nvPicPr>
        <p:blipFill>
          <a:blip r:embed="rId3"/>
          <a:stretch>
            <a:fillRect/>
          </a:stretch>
        </p:blipFill>
        <p:spPr>
          <a:xfrm>
            <a:off x="351692" y="2429593"/>
            <a:ext cx="4131002" cy="2620052"/>
          </a:xfrm>
          <a:prstGeom prst="rect">
            <a:avLst/>
          </a:prstGeom>
        </p:spPr>
      </p:pic>
      <p:pic>
        <p:nvPicPr>
          <p:cNvPr id="9" name="Picture 8">
            <a:extLst>
              <a:ext uri="{FF2B5EF4-FFF2-40B4-BE49-F238E27FC236}">
                <a16:creationId xmlns:a16="http://schemas.microsoft.com/office/drawing/2014/main" id="{60AB567B-D308-5B4C-A9B4-D66D2D66DB7F}"/>
              </a:ext>
            </a:extLst>
          </p:cNvPr>
          <p:cNvPicPr>
            <a:picLocks noChangeAspect="1"/>
          </p:cNvPicPr>
          <p:nvPr/>
        </p:nvPicPr>
        <p:blipFill>
          <a:blip r:embed="rId4"/>
          <a:stretch>
            <a:fillRect/>
          </a:stretch>
        </p:blipFill>
        <p:spPr>
          <a:xfrm>
            <a:off x="4887380" y="2429593"/>
            <a:ext cx="4718956" cy="2994299"/>
          </a:xfrm>
          <a:prstGeom prst="rect">
            <a:avLst/>
          </a:prstGeom>
        </p:spPr>
      </p:pic>
      <p:sp>
        <p:nvSpPr>
          <p:cNvPr id="10" name="Content Placeholder 1"/>
          <p:cNvSpPr>
            <a:spLocks noGrp="1"/>
          </p:cNvSpPr>
          <p:nvPr>
            <p:ph sz="quarter" idx="14"/>
          </p:nvPr>
        </p:nvSpPr>
        <p:spPr>
          <a:xfrm>
            <a:off x="316227" y="1654617"/>
            <a:ext cx="2426336" cy="511005"/>
          </a:xfrm>
        </p:spPr>
        <p:txBody>
          <a:bodyPr/>
          <a:lstStyle/>
          <a:p>
            <a:pPr defTabSz="146938" hangingPunct="0">
              <a:spcBef>
                <a:spcPts val="144"/>
              </a:spcBef>
            </a:pPr>
            <a:r>
              <a:rPr lang="en-AU" sz="2000" b="1" kern="0" dirty="0" smtClean="0">
                <a:solidFill>
                  <a:schemeClr val="tx1"/>
                </a:solidFill>
                <a:latin typeface="+mn-lt"/>
                <a:sym typeface="Helvetica Neue"/>
              </a:rPr>
              <a:t>Parent interface</a:t>
            </a:r>
          </a:p>
          <a:p>
            <a:pPr defTabSz="146938" hangingPunct="0">
              <a:spcBef>
                <a:spcPts val="144"/>
              </a:spcBef>
            </a:pPr>
            <a:endParaRPr lang="en-AU" sz="2400" kern="0" dirty="0">
              <a:solidFill>
                <a:schemeClr val="tx1"/>
              </a:solidFill>
              <a:latin typeface="+mn-lt"/>
              <a:sym typeface="Helvetica Neue"/>
            </a:endParaRPr>
          </a:p>
        </p:txBody>
      </p:sp>
    </p:spTree>
    <p:extLst>
      <p:ext uri="{BB962C8B-B14F-4D97-AF65-F5344CB8AC3E}">
        <p14:creationId xmlns:p14="http://schemas.microsoft.com/office/powerpoint/2010/main" val="334761955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Online enrolment forms</a:t>
            </a:r>
            <a:endParaRPr lang="en-AU" dirty="0"/>
          </a:p>
        </p:txBody>
      </p:sp>
      <p:sp>
        <p:nvSpPr>
          <p:cNvPr id="4" name="Text Placeholder 3"/>
          <p:cNvSpPr>
            <a:spLocks noGrp="1"/>
          </p:cNvSpPr>
          <p:nvPr>
            <p:ph type="body" sz="quarter" idx="15"/>
          </p:nvPr>
        </p:nvSpPr>
        <p:spPr/>
        <p:txBody>
          <a:bodyPr/>
          <a:lstStyle/>
          <a:p>
            <a:r>
              <a:rPr lang="en-AU" dirty="0"/>
              <a:t>s</a:t>
            </a:r>
            <a:r>
              <a:rPr lang="en-AU" dirty="0" smtClean="0"/>
              <a:t>aving time for schools and for our parents</a:t>
            </a:r>
            <a:endParaRPr lang="en-AU" dirty="0"/>
          </a:p>
        </p:txBody>
      </p:sp>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137577" y="181399"/>
            <a:ext cx="1377771" cy="1639997"/>
          </a:xfrm>
          <a:prstGeom prst="rect">
            <a:avLst/>
          </a:prstGeom>
        </p:spPr>
      </p:pic>
      <p:sp>
        <p:nvSpPr>
          <p:cNvPr id="10" name="Content Placeholder 1"/>
          <p:cNvSpPr>
            <a:spLocks noGrp="1"/>
          </p:cNvSpPr>
          <p:nvPr>
            <p:ph sz="quarter" idx="14"/>
          </p:nvPr>
        </p:nvSpPr>
        <p:spPr>
          <a:xfrm>
            <a:off x="316227" y="1654617"/>
            <a:ext cx="2426336" cy="511005"/>
          </a:xfrm>
        </p:spPr>
        <p:txBody>
          <a:bodyPr/>
          <a:lstStyle/>
          <a:p>
            <a:pPr defTabSz="146938" hangingPunct="0">
              <a:spcBef>
                <a:spcPts val="144"/>
              </a:spcBef>
            </a:pPr>
            <a:r>
              <a:rPr lang="en-AU" sz="2000" b="1" kern="0" dirty="0" smtClean="0">
                <a:solidFill>
                  <a:schemeClr val="tx1"/>
                </a:solidFill>
                <a:latin typeface="+mn-lt"/>
                <a:sym typeface="Helvetica Neue"/>
              </a:rPr>
              <a:t>School interface</a:t>
            </a:r>
          </a:p>
          <a:p>
            <a:pPr defTabSz="146938" hangingPunct="0">
              <a:spcBef>
                <a:spcPts val="144"/>
              </a:spcBef>
            </a:pPr>
            <a:endParaRPr lang="en-AU" sz="2400" kern="0" dirty="0">
              <a:solidFill>
                <a:schemeClr val="tx1"/>
              </a:solidFill>
              <a:latin typeface="+mn-lt"/>
              <a:sym typeface="Helvetica Neue"/>
            </a:endParaRPr>
          </a:p>
        </p:txBody>
      </p:sp>
      <p:pic>
        <p:nvPicPr>
          <p:cNvPr id="8" name="Picture 7">
            <a:extLst>
              <a:ext uri="{FF2B5EF4-FFF2-40B4-BE49-F238E27FC236}">
                <a16:creationId xmlns:a16="http://schemas.microsoft.com/office/drawing/2014/main" id="{F801A7C4-C293-D149-BE16-120AB9AA6EED}"/>
              </a:ext>
            </a:extLst>
          </p:cNvPr>
          <p:cNvPicPr>
            <a:picLocks noChangeAspect="1"/>
          </p:cNvPicPr>
          <p:nvPr/>
        </p:nvPicPr>
        <p:blipFill>
          <a:blip r:embed="rId3"/>
          <a:stretch>
            <a:fillRect/>
          </a:stretch>
        </p:blipFill>
        <p:spPr>
          <a:xfrm>
            <a:off x="131503" y="2367674"/>
            <a:ext cx="4788488" cy="2992805"/>
          </a:xfrm>
          <a:prstGeom prst="rect">
            <a:avLst/>
          </a:prstGeom>
        </p:spPr>
      </p:pic>
      <p:pic>
        <p:nvPicPr>
          <p:cNvPr id="11" name="Picture 10">
            <a:extLst>
              <a:ext uri="{FF2B5EF4-FFF2-40B4-BE49-F238E27FC236}">
                <a16:creationId xmlns:a16="http://schemas.microsoft.com/office/drawing/2014/main" id="{B3C99B44-4B69-BC4D-84AE-8628B7AA23F3}"/>
              </a:ext>
            </a:extLst>
          </p:cNvPr>
          <p:cNvPicPr>
            <a:picLocks noChangeAspect="1"/>
          </p:cNvPicPr>
          <p:nvPr/>
        </p:nvPicPr>
        <p:blipFill>
          <a:blip r:embed="rId4"/>
          <a:stretch>
            <a:fillRect/>
          </a:stretch>
        </p:blipFill>
        <p:spPr>
          <a:xfrm>
            <a:off x="5019403" y="2367674"/>
            <a:ext cx="4841879" cy="3026175"/>
          </a:xfrm>
          <a:prstGeom prst="rect">
            <a:avLst/>
          </a:prstGeom>
        </p:spPr>
      </p:pic>
    </p:spTree>
    <p:extLst>
      <p:ext uri="{BB962C8B-B14F-4D97-AF65-F5344CB8AC3E}">
        <p14:creationId xmlns:p14="http://schemas.microsoft.com/office/powerpoint/2010/main" val="87166906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3859113" y="2181829"/>
            <a:ext cx="5666171" cy="2375258"/>
          </a:xfrm>
        </p:spPr>
        <p:txBody>
          <a:bodyPr/>
          <a:lstStyle/>
          <a:p>
            <a:r>
              <a:rPr lang="en-US" sz="4000" b="1" dirty="0" smtClean="0">
                <a:latin typeface="Montserrat SemiBold"/>
              </a:rPr>
              <a:t>Priority Five</a:t>
            </a:r>
          </a:p>
          <a:p>
            <a:r>
              <a:rPr lang="en-AU" sz="4000" dirty="0">
                <a:latin typeface="Montserrat SemiBold"/>
                <a:ea typeface="Calibri" panose="020F0502020204030204" pitchFamily="34" charset="0"/>
              </a:rPr>
              <a:t>Strengthening school leadership</a:t>
            </a:r>
            <a:endParaRPr lang="en-US" sz="4000" dirty="0">
              <a:latin typeface="Montserrat SemiBold"/>
            </a:endParaRPr>
          </a:p>
          <a:p>
            <a:endParaRPr lang="en-AU" sz="2925" dirty="0">
              <a:latin typeface="+mj-lt"/>
            </a:endParaRPr>
          </a:p>
          <a:p>
            <a:endParaRPr lang="en-US" dirty="0"/>
          </a:p>
        </p:txBody>
      </p:sp>
      <p:sp>
        <p:nvSpPr>
          <p:cNvPr id="6" name="Content Placeholder 2"/>
          <p:cNvSpPr txBox="1">
            <a:spLocks/>
          </p:cNvSpPr>
          <p:nvPr/>
        </p:nvSpPr>
        <p:spPr>
          <a:xfrm>
            <a:off x="3942520" y="2940994"/>
            <a:ext cx="4837212" cy="2160339"/>
          </a:xfrm>
          <a:prstGeom prst="rect">
            <a:avLst/>
          </a:prstGeom>
        </p:spPr>
        <p:txBody>
          <a:bodyPr vert="horz" lIns="0" tIns="0" rIns="0" bIns="0" rtlCol="0">
            <a:noAutofit/>
          </a:bodyPr>
          <a:lstStyle>
            <a:lvl1pPr marL="0" marR="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sz="1400" kern="1200">
                <a:solidFill>
                  <a:schemeClr val="tx2"/>
                </a:solidFill>
                <a:latin typeface="Montserrat Medium" pitchFamily="2" charset="77"/>
                <a:ea typeface="+mn-ea"/>
                <a:cs typeface="+mn-cs"/>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sz="1400" kern="1200">
                <a:solidFill>
                  <a:schemeClr val="tx2"/>
                </a:solidFill>
                <a:latin typeface="Montserrat Medium" pitchFamily="2" charset="77"/>
                <a:ea typeface="+mn-ea"/>
                <a:cs typeface="+mn-cs"/>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sz="1200" kern="1200">
                <a:solidFill>
                  <a:schemeClr val="tx2"/>
                </a:solidFill>
                <a:latin typeface="Montserrat Medium" pitchFamily="2" charset="77"/>
                <a:ea typeface="+mn-ea"/>
                <a:cs typeface="+mn-cs"/>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sz="1200" b="0" i="0" kern="1200">
                <a:solidFill>
                  <a:schemeClr val="tx2"/>
                </a:solidFill>
                <a:latin typeface="Montserrat Light" pitchFamily="2" charset="77"/>
                <a:ea typeface="+mn-ea"/>
                <a:cs typeface="+mn-cs"/>
              </a:defRPr>
            </a:lvl4pPr>
            <a:lvl5pPr marL="431999" indent="-107999" algn="l" defTabSz="685798" rtl="0" eaLnBrk="1" latinLnBrk="0" hangingPunct="1">
              <a:lnSpc>
                <a:spcPct val="100000"/>
              </a:lnSpc>
              <a:spcBef>
                <a:spcPts val="0"/>
              </a:spcBef>
              <a:spcAft>
                <a:spcPts val="600"/>
              </a:spcAft>
              <a:buFont typeface="Arial" panose="020B0604020202020204" pitchFamily="34" charset="0"/>
              <a:buChar char="•"/>
              <a:defRPr sz="750" b="0" i="0" kern="1200">
                <a:solidFill>
                  <a:schemeClr val="tx2"/>
                </a:solidFill>
                <a:latin typeface="Montserrat Light" pitchFamily="2" charset="77"/>
                <a:ea typeface="+mn-ea"/>
                <a:cs typeface="+mn-cs"/>
              </a:defRPr>
            </a:lvl5pPr>
            <a:lvl6pPr marL="1885943"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2"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41"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0"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32172" indent="-232172" defTabSz="742929">
              <a:spcAft>
                <a:spcPts val="650"/>
              </a:spcAft>
              <a:buFont typeface="Arial" panose="020B0604020202020204" pitchFamily="34" charset="0"/>
              <a:buChar char="•"/>
            </a:pPr>
            <a:endParaRPr lang="en-US" sz="2275" dirty="0">
              <a:solidFill>
                <a:srgbClr val="FFFFFF"/>
              </a:solidFill>
              <a:latin typeface="Calibri" panose="020F0502020204030204"/>
            </a:endParaRP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2197" y="1971142"/>
            <a:ext cx="3799401" cy="3799401"/>
          </a:xfrm>
          <a:prstGeom prst="ellipse">
            <a:avLst/>
          </a:prstGeom>
          <a:ln w="130175">
            <a:solidFill>
              <a:schemeClr val="bg1"/>
            </a:solidFill>
          </a:ln>
        </p:spPr>
      </p:pic>
    </p:spTree>
    <p:extLst>
      <p:ext uri="{BB962C8B-B14F-4D97-AF65-F5344CB8AC3E}">
        <p14:creationId xmlns:p14="http://schemas.microsoft.com/office/powerpoint/2010/main" val="226361110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solidFill>
                  <a:schemeClr val="bg1"/>
                </a:solidFill>
              </a:rPr>
              <a:t>Thank you – any questions?</a:t>
            </a:r>
            <a:endParaRPr lang="en-AU" dirty="0">
              <a:solidFill>
                <a:schemeClr val="bg1"/>
              </a:solidFill>
            </a:endParaRPr>
          </a:p>
        </p:txBody>
      </p:sp>
    </p:spTree>
    <p:extLst>
      <p:ext uri="{BB962C8B-B14F-4D97-AF65-F5344CB8AC3E}">
        <p14:creationId xmlns:p14="http://schemas.microsoft.com/office/powerpoint/2010/main" val="309966990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228" y="668773"/>
            <a:ext cx="5991385" cy="548486"/>
          </a:xfrm>
        </p:spPr>
        <p:txBody>
          <a:bodyPr/>
          <a:lstStyle/>
          <a:p>
            <a:r>
              <a:rPr lang="en-US" dirty="0" smtClean="0"/>
              <a:t>Today we share with you</a:t>
            </a:r>
            <a:endParaRPr lang="en-US" dirty="0"/>
          </a:p>
        </p:txBody>
      </p:sp>
      <p:sp>
        <p:nvSpPr>
          <p:cNvPr id="4" name="Content Placeholder 3"/>
          <p:cNvSpPr>
            <a:spLocks noGrp="1"/>
          </p:cNvSpPr>
          <p:nvPr>
            <p:ph sz="quarter" idx="18"/>
          </p:nvPr>
        </p:nvSpPr>
        <p:spPr>
          <a:xfrm>
            <a:off x="316228" y="2120348"/>
            <a:ext cx="9267510" cy="3791502"/>
          </a:xfrm>
        </p:spPr>
        <p:txBody>
          <a:bodyPr/>
          <a:lstStyle/>
          <a:p>
            <a:pPr marL="285750" indent="-285750">
              <a:buFont typeface="Arial" panose="020B0604020202020204" pitchFamily="34" charset="0"/>
              <a:buChar char="•"/>
            </a:pPr>
            <a:r>
              <a:rPr lang="en-US" sz="2400" dirty="0" smtClean="0"/>
              <a:t>Our highlights of 2018 – quick recap and update on progress</a:t>
            </a:r>
          </a:p>
          <a:p>
            <a:endParaRPr lang="en-US" sz="2400" dirty="0" smtClean="0"/>
          </a:p>
          <a:p>
            <a:pPr marL="285750" indent="-285750">
              <a:buFont typeface="Arial" panose="020B0604020202020204" pitchFamily="34" charset="0"/>
              <a:buChar char="•"/>
            </a:pPr>
            <a:r>
              <a:rPr lang="en-AU" sz="2400" dirty="0"/>
              <a:t>Our priorities for 2019 – where to next?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28218041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4508" y="687038"/>
            <a:ext cx="9273546" cy="498470"/>
          </a:xfrm>
        </p:spPr>
        <p:txBody>
          <a:bodyPr/>
          <a:lstStyle/>
          <a:p>
            <a:r>
              <a:rPr lang="en-US" sz="3000" dirty="0" smtClean="0"/>
              <a:t>The review provided us with four focus areas</a:t>
            </a:r>
            <a:endParaRPr lang="en-US" sz="3000" dirty="0"/>
          </a:p>
        </p:txBody>
      </p:sp>
      <p:pic>
        <p:nvPicPr>
          <p:cNvPr id="5" name="Content Placeholder 4">
            <a:extLst>
              <a:ext uri="{FF2B5EF4-FFF2-40B4-BE49-F238E27FC236}">
                <a16:creationId xmlns:a16="http://schemas.microsoft.com/office/drawing/2014/main" id="{E04CCDA1-11EB-4663-AE9E-413BD2BCB591}"/>
              </a:ext>
            </a:extLst>
          </p:cNvPr>
          <p:cNvPicPr>
            <a:picLocks noGrp="1" noChangeAspect="1"/>
          </p:cNvPicPr>
          <p:nvPr>
            <p:ph sz="quarter" idx="14"/>
          </p:nvPr>
        </p:nvPicPr>
        <p:blipFill rotWithShape="1">
          <a:blip r:embed="rId3"/>
          <a:srcRect l="24611" t="15734" r="39555" b="5334"/>
          <a:stretch/>
        </p:blipFill>
        <p:spPr>
          <a:xfrm>
            <a:off x="445594" y="1868778"/>
            <a:ext cx="2927780" cy="4030662"/>
          </a:xfrm>
          <a:prstGeom prst="rect">
            <a:avLst/>
          </a:prstGeom>
        </p:spPr>
      </p:pic>
      <p:sp>
        <p:nvSpPr>
          <p:cNvPr id="6" name="Rounded Rectangle 5"/>
          <p:cNvSpPr/>
          <p:nvPr/>
        </p:nvSpPr>
        <p:spPr>
          <a:xfrm>
            <a:off x="3802677" y="1868778"/>
            <a:ext cx="2382922" cy="1543414"/>
          </a:xfrm>
          <a:prstGeom prst="roundRect">
            <a:avLst>
              <a:gd name="adj" fmla="val 15379"/>
            </a:avLst>
          </a:prstGeom>
          <a:solidFill>
            <a:srgbClr val="C8C9C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r>
              <a:rPr lang="en-AU" sz="2000" dirty="0">
                <a:solidFill>
                  <a:schemeClr val="tx1"/>
                </a:solidFill>
              </a:rPr>
              <a:t>Quality teaching to improve every student</a:t>
            </a:r>
          </a:p>
        </p:txBody>
      </p:sp>
      <p:sp>
        <p:nvSpPr>
          <p:cNvPr id="7" name="Rounded Rectangle 6"/>
          <p:cNvSpPr/>
          <p:nvPr/>
        </p:nvSpPr>
        <p:spPr>
          <a:xfrm>
            <a:off x="6516332" y="1868778"/>
            <a:ext cx="2382922" cy="1525942"/>
          </a:xfrm>
          <a:prstGeom prst="roundRect">
            <a:avLst/>
          </a:prstGeom>
          <a:solidFill>
            <a:srgbClr val="D70C3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r>
              <a:rPr lang="en-AU" sz="2000" dirty="0">
                <a:solidFill>
                  <a:schemeClr val="tx1"/>
                </a:solidFill>
              </a:rPr>
              <a:t>Tailored support to improve every school</a:t>
            </a:r>
          </a:p>
        </p:txBody>
      </p:sp>
      <p:sp>
        <p:nvSpPr>
          <p:cNvPr id="8" name="Rounded Rectangle 7"/>
          <p:cNvSpPr/>
          <p:nvPr/>
        </p:nvSpPr>
        <p:spPr>
          <a:xfrm>
            <a:off x="6516332" y="4373499"/>
            <a:ext cx="2382921" cy="1525941"/>
          </a:xfrm>
          <a:prstGeom prst="roundRect">
            <a:avLst/>
          </a:prstGeom>
          <a:solidFill>
            <a:srgbClr val="A4C8E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r>
              <a:rPr lang="en-AU" sz="2000" dirty="0">
                <a:solidFill>
                  <a:schemeClr val="tx1"/>
                </a:solidFill>
              </a:rPr>
              <a:t>Leading the improvement journey</a:t>
            </a:r>
          </a:p>
        </p:txBody>
      </p:sp>
      <p:sp>
        <p:nvSpPr>
          <p:cNvPr id="9" name="Rounded Rectangle 8"/>
          <p:cNvSpPr/>
          <p:nvPr/>
        </p:nvSpPr>
        <p:spPr>
          <a:xfrm>
            <a:off x="3802677" y="4371161"/>
            <a:ext cx="2350065" cy="1528279"/>
          </a:xfrm>
          <a:prstGeom prst="roundRect">
            <a:avLst/>
          </a:prstGeom>
          <a:solidFill>
            <a:srgbClr val="385E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r>
              <a:rPr lang="en-AU" sz="2000" dirty="0">
                <a:solidFill>
                  <a:schemeClr val="tx1"/>
                </a:solidFill>
              </a:rPr>
              <a:t>Prioritising teaching time</a:t>
            </a:r>
          </a:p>
        </p:txBody>
      </p:sp>
    </p:spTree>
    <p:extLst>
      <p:ext uri="{BB962C8B-B14F-4D97-AF65-F5344CB8AC3E}">
        <p14:creationId xmlns:p14="http://schemas.microsoft.com/office/powerpoint/2010/main" val="234743555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4075043" y="2144315"/>
            <a:ext cx="5552661" cy="3103545"/>
          </a:xfrm>
        </p:spPr>
        <p:txBody>
          <a:bodyPr/>
          <a:lstStyle/>
          <a:p>
            <a:r>
              <a:rPr lang="en-US" sz="4000" b="1" dirty="0" smtClean="0"/>
              <a:t>Priority One</a:t>
            </a:r>
          </a:p>
          <a:p>
            <a:r>
              <a:rPr lang="en-AU" sz="4000" dirty="0" smtClean="0"/>
              <a:t>Improving </a:t>
            </a:r>
            <a:r>
              <a:rPr lang="en-AU" sz="4000" dirty="0"/>
              <a:t>the outcomes of our students and schools</a:t>
            </a:r>
            <a:endParaRPr lang="en-US" sz="4000" dirty="0" smtClean="0"/>
          </a:p>
          <a:p>
            <a:endParaRPr lang="en-US" sz="4000" dirty="0"/>
          </a:p>
        </p:txBody>
      </p:sp>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88667" y="2030594"/>
            <a:ext cx="3544144" cy="3544144"/>
          </a:xfrm>
          <a:prstGeom prst="ellipse">
            <a:avLst/>
          </a:prstGeom>
          <a:ln w="139700">
            <a:solidFill>
              <a:schemeClr val="bg1"/>
            </a:solidFill>
          </a:ln>
        </p:spPr>
      </p:pic>
    </p:spTree>
    <p:extLst>
      <p:ext uri="{BB962C8B-B14F-4D97-AF65-F5344CB8AC3E}">
        <p14:creationId xmlns:p14="http://schemas.microsoft.com/office/powerpoint/2010/main" val="313278652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Title 1"/>
          <p:cNvSpPr>
            <a:spLocks noGrp="1"/>
          </p:cNvSpPr>
          <p:nvPr>
            <p:ph type="title"/>
          </p:nvPr>
        </p:nvSpPr>
        <p:spPr>
          <a:xfrm>
            <a:off x="316228" y="668773"/>
            <a:ext cx="9273546" cy="498470"/>
          </a:xfrm>
        </p:spPr>
        <p:txBody>
          <a:bodyPr/>
          <a:lstStyle/>
          <a:p>
            <a:r>
              <a:rPr lang="en-US" dirty="0" smtClean="0"/>
              <a:t>We heard your voice so we have…</a:t>
            </a:r>
            <a:endParaRPr lang="en-US" dirty="0"/>
          </a:p>
        </p:txBody>
      </p:sp>
      <p:sp>
        <p:nvSpPr>
          <p:cNvPr id="17" name="Content Placeholder 1"/>
          <p:cNvSpPr txBox="1">
            <a:spLocks/>
          </p:cNvSpPr>
          <p:nvPr/>
        </p:nvSpPr>
        <p:spPr>
          <a:xfrm>
            <a:off x="4212903" y="1607218"/>
            <a:ext cx="5316108" cy="4230873"/>
          </a:xfrm>
          <a:prstGeom prst="rect">
            <a:avLst/>
          </a:prstGeom>
        </p:spPr>
        <p:txBody>
          <a:bodyPr vert="horz" lIns="0" tIns="0" rIns="0" bIns="0" rtlCol="0">
            <a:noAutofit/>
          </a:bodyPr>
          <a:lstStyle>
            <a:lvl1pPr marL="0" marR="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sz="1400" kern="1200">
                <a:solidFill>
                  <a:schemeClr val="tx2"/>
                </a:solidFill>
                <a:latin typeface="Montserrat Medium" pitchFamily="2" charset="77"/>
                <a:ea typeface="+mn-ea"/>
                <a:cs typeface="+mn-cs"/>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sz="1400" kern="1200">
                <a:solidFill>
                  <a:schemeClr val="tx2"/>
                </a:solidFill>
                <a:latin typeface="Montserrat Medium" pitchFamily="2" charset="77"/>
                <a:ea typeface="+mn-ea"/>
                <a:cs typeface="+mn-cs"/>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sz="1200" kern="1200">
                <a:solidFill>
                  <a:schemeClr val="tx2"/>
                </a:solidFill>
                <a:latin typeface="Montserrat Medium" pitchFamily="2" charset="77"/>
                <a:ea typeface="+mn-ea"/>
                <a:cs typeface="+mn-cs"/>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sz="1200" b="0" i="0" kern="1200">
                <a:solidFill>
                  <a:schemeClr val="tx2"/>
                </a:solidFill>
                <a:latin typeface="Montserrat Light" pitchFamily="2" charset="77"/>
                <a:ea typeface="+mn-ea"/>
                <a:cs typeface="+mn-cs"/>
              </a:defRPr>
            </a:lvl4pPr>
            <a:lvl5pPr marL="575984" indent="-143996" algn="l" defTabSz="914374" rtl="0" eaLnBrk="1" latinLnBrk="0" hangingPunct="1">
              <a:lnSpc>
                <a:spcPct val="100000"/>
              </a:lnSpc>
              <a:spcBef>
                <a:spcPts val="0"/>
              </a:spcBef>
              <a:spcAft>
                <a:spcPts val="800"/>
              </a:spcAft>
              <a:buFont typeface="Arial" panose="020B0604020202020204" pitchFamily="34" charset="0"/>
              <a:buChar char="•"/>
              <a:defRPr sz="1000" b="0" i="0" kern="1200">
                <a:solidFill>
                  <a:schemeClr val="tx2"/>
                </a:solidFill>
                <a:latin typeface="Montserrat Light" pitchFamily="2" charset="77"/>
                <a:ea typeface="+mn-ea"/>
                <a:cs typeface="+mn-cs"/>
              </a:defRPr>
            </a:lvl5pPr>
            <a:lvl6pPr marL="2514528"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15"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02"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89"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AU" sz="2400" dirty="0">
                <a:solidFill>
                  <a:srgbClr val="19233E"/>
                </a:solidFill>
              </a:rPr>
              <a:t>b</a:t>
            </a:r>
            <a:r>
              <a:rPr lang="en-AU" sz="2400" dirty="0" smtClean="0">
                <a:solidFill>
                  <a:srgbClr val="19233E"/>
                </a:solidFill>
              </a:rPr>
              <a:t>uilt our capacity to support schools with </a:t>
            </a:r>
            <a:r>
              <a:rPr lang="en-AU" sz="2400" b="1" dirty="0" smtClean="0">
                <a:solidFill>
                  <a:srgbClr val="19233E"/>
                </a:solidFill>
              </a:rPr>
              <a:t>formative assessment, differentiated learning and strengthening behaviour management</a:t>
            </a:r>
          </a:p>
          <a:p>
            <a:pPr marL="342900" indent="-342900">
              <a:buFont typeface="Arial" panose="020B0604020202020204" pitchFamily="34" charset="0"/>
              <a:buChar char="•"/>
            </a:pPr>
            <a:r>
              <a:rPr lang="en-AU" sz="2400" dirty="0">
                <a:solidFill>
                  <a:srgbClr val="19233E"/>
                </a:solidFill>
              </a:rPr>
              <a:t>c</a:t>
            </a:r>
            <a:r>
              <a:rPr lang="en-AU" sz="2400" dirty="0" smtClean="0">
                <a:solidFill>
                  <a:srgbClr val="19233E"/>
                </a:solidFill>
              </a:rPr>
              <a:t>o-designed resources, using the best talent in our teams and schools.</a:t>
            </a:r>
          </a:p>
        </p:txBody>
      </p:sp>
      <p:pic>
        <p:nvPicPr>
          <p:cNvPr id="7" name="Picture 6"/>
          <p:cNvPicPr>
            <a:picLocks noChangeAspect="1"/>
          </p:cNvPicPr>
          <p:nvPr/>
        </p:nvPicPr>
        <p:blipFill rotWithShape="1">
          <a:blip r:embed="rId2"/>
          <a:srcRect l="16414" t="10859" r="23219" b="15442"/>
          <a:stretch/>
        </p:blipFill>
        <p:spPr>
          <a:xfrm>
            <a:off x="740406" y="2010199"/>
            <a:ext cx="2768960" cy="2859047"/>
          </a:xfrm>
          <a:prstGeom prst="rect">
            <a:avLst/>
          </a:prstGeom>
        </p:spPr>
      </p:pic>
    </p:spTree>
    <p:extLst>
      <p:ext uri="{BB962C8B-B14F-4D97-AF65-F5344CB8AC3E}">
        <p14:creationId xmlns:p14="http://schemas.microsoft.com/office/powerpoint/2010/main" val="161288770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p:cNvSpPr>
            <a:spLocks noGrp="1"/>
          </p:cNvSpPr>
          <p:nvPr>
            <p:ph type="body" sz="quarter" idx="15"/>
          </p:nvPr>
        </p:nvSpPr>
        <p:spPr>
          <a:xfrm>
            <a:off x="4521746" y="1948070"/>
            <a:ext cx="5059576" cy="3266660"/>
          </a:xfrm>
        </p:spPr>
        <p:txBody>
          <a:bodyPr/>
          <a:lstStyle/>
          <a:p>
            <a:r>
              <a:rPr lang="en-US" sz="4000" b="1" dirty="0" smtClean="0">
                <a:solidFill>
                  <a:schemeClr val="tx1"/>
                </a:solidFill>
                <a:latin typeface="Montserrat SemiBold"/>
              </a:rPr>
              <a:t>Priority Two</a:t>
            </a:r>
          </a:p>
          <a:p>
            <a:r>
              <a:rPr lang="en-AU" sz="4000" dirty="0">
                <a:solidFill>
                  <a:schemeClr val="tx1"/>
                </a:solidFill>
                <a:latin typeface="Montserrat SemiBold"/>
                <a:ea typeface="Calibri" panose="020F0502020204030204" pitchFamily="34" charset="0"/>
              </a:rPr>
              <a:t>Improving the quality of teaching</a:t>
            </a:r>
            <a:endParaRPr lang="en-US" sz="4000" i="1" dirty="0">
              <a:solidFill>
                <a:schemeClr val="tx1"/>
              </a:solidFill>
              <a:latin typeface="Montserrat SemiBold"/>
            </a:endParaRPr>
          </a:p>
          <a:p>
            <a:endParaRPr lang="en-US" dirty="0">
              <a:solidFill>
                <a:schemeClr val="tx2"/>
              </a:solidFill>
            </a:endParaRPr>
          </a:p>
        </p:txBody>
      </p:sp>
      <p:sp>
        <p:nvSpPr>
          <p:cNvPr id="6" name="Content Placeholder 2"/>
          <p:cNvSpPr txBox="1">
            <a:spLocks/>
          </p:cNvSpPr>
          <p:nvPr/>
        </p:nvSpPr>
        <p:spPr>
          <a:xfrm>
            <a:off x="3616297" y="1883796"/>
            <a:ext cx="6030074" cy="3274889"/>
          </a:xfrm>
          <a:prstGeom prst="rect">
            <a:avLst/>
          </a:prstGeom>
        </p:spPr>
        <p:txBody>
          <a:bodyPr vert="horz" lIns="0" tIns="0" rIns="0" bIns="0" rtlCol="0">
            <a:noAutofit/>
          </a:bodyPr>
          <a:lstStyle>
            <a:lvl1pPr marL="0" marR="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sz="1400" kern="1200">
                <a:solidFill>
                  <a:schemeClr val="tx2"/>
                </a:solidFill>
                <a:latin typeface="Montserrat Medium" pitchFamily="2" charset="77"/>
                <a:ea typeface="+mn-ea"/>
                <a:cs typeface="+mn-cs"/>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sz="1400" kern="1200">
                <a:solidFill>
                  <a:schemeClr val="tx2"/>
                </a:solidFill>
                <a:latin typeface="Montserrat Medium" pitchFamily="2" charset="77"/>
                <a:ea typeface="+mn-ea"/>
                <a:cs typeface="+mn-cs"/>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sz="1200" kern="1200">
                <a:solidFill>
                  <a:schemeClr val="tx2"/>
                </a:solidFill>
                <a:latin typeface="Montserrat Medium" pitchFamily="2" charset="77"/>
                <a:ea typeface="+mn-ea"/>
                <a:cs typeface="+mn-cs"/>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sz="1200" b="0" i="0" kern="1200">
                <a:solidFill>
                  <a:schemeClr val="tx2"/>
                </a:solidFill>
                <a:latin typeface="Montserrat Light" pitchFamily="2" charset="77"/>
                <a:ea typeface="+mn-ea"/>
                <a:cs typeface="+mn-cs"/>
              </a:defRPr>
            </a:lvl4pPr>
            <a:lvl5pPr marL="431999" indent="-107999" algn="l" defTabSz="685798" rtl="0" eaLnBrk="1" latinLnBrk="0" hangingPunct="1">
              <a:lnSpc>
                <a:spcPct val="100000"/>
              </a:lnSpc>
              <a:spcBef>
                <a:spcPts val="0"/>
              </a:spcBef>
              <a:spcAft>
                <a:spcPts val="600"/>
              </a:spcAft>
              <a:buFont typeface="Arial" panose="020B0604020202020204" pitchFamily="34" charset="0"/>
              <a:buChar char="•"/>
              <a:defRPr sz="750" b="0" i="0" kern="1200">
                <a:solidFill>
                  <a:schemeClr val="tx2"/>
                </a:solidFill>
                <a:latin typeface="Montserrat Light" pitchFamily="2" charset="77"/>
                <a:ea typeface="+mn-ea"/>
                <a:cs typeface="+mn-cs"/>
              </a:defRPr>
            </a:lvl5pPr>
            <a:lvl6pPr marL="1885943"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2"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41"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0"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742929">
              <a:spcAft>
                <a:spcPts val="650"/>
              </a:spcAft>
            </a:pPr>
            <a:endParaRPr lang="en-US" sz="1463" dirty="0">
              <a:solidFill>
                <a:srgbClr val="19233E"/>
              </a:solidFill>
            </a:endParaRPr>
          </a:p>
        </p:txBody>
      </p:sp>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9069" y="2019469"/>
            <a:ext cx="3908769" cy="3908769"/>
          </a:xfrm>
          <a:prstGeom prst="ellipse">
            <a:avLst/>
          </a:prstGeom>
          <a:ln w="127000">
            <a:solidFill>
              <a:schemeClr val="tx2"/>
            </a:solidFill>
          </a:ln>
        </p:spPr>
      </p:pic>
    </p:spTree>
    <p:extLst>
      <p:ext uri="{BB962C8B-B14F-4D97-AF65-F5344CB8AC3E}">
        <p14:creationId xmlns:p14="http://schemas.microsoft.com/office/powerpoint/2010/main" val="102808042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 name="Straight Connector 5"/>
          <p:cNvCxnSpPr/>
          <p:nvPr/>
        </p:nvCxnSpPr>
        <p:spPr>
          <a:xfrm>
            <a:off x="4845950" y="1999093"/>
            <a:ext cx="3702" cy="2991236"/>
          </a:xfrm>
          <a:prstGeom prst="line">
            <a:avLst/>
          </a:prstGeom>
          <a:ln w="60325">
            <a:solidFill>
              <a:srgbClr val="D70C3D"/>
            </a:solidFill>
          </a:ln>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p:nvPr>
        </p:nvSpPr>
        <p:spPr>
          <a:xfrm>
            <a:off x="316228" y="668773"/>
            <a:ext cx="9273546" cy="498470"/>
          </a:xfrm>
        </p:spPr>
        <p:txBody>
          <a:bodyPr/>
          <a:lstStyle/>
          <a:p>
            <a:r>
              <a:rPr lang="en-US" dirty="0" smtClean="0"/>
              <a:t>Confidence in the new syllabus</a:t>
            </a:r>
            <a:endParaRPr lang="en-US" dirty="0"/>
          </a:p>
        </p:txBody>
      </p:sp>
      <p:sp>
        <p:nvSpPr>
          <p:cNvPr id="17" name="Content Placeholder 1"/>
          <p:cNvSpPr txBox="1">
            <a:spLocks/>
          </p:cNvSpPr>
          <p:nvPr/>
        </p:nvSpPr>
        <p:spPr>
          <a:xfrm>
            <a:off x="1099193" y="1347538"/>
            <a:ext cx="2354488" cy="2043517"/>
          </a:xfrm>
          <a:prstGeom prst="rect">
            <a:avLst/>
          </a:prstGeom>
        </p:spPr>
        <p:txBody>
          <a:bodyPr vert="horz" lIns="0" tIns="0" rIns="0" bIns="0" rtlCol="0">
            <a:noAutofit/>
          </a:bodyPr>
          <a:lstStyle>
            <a:lvl1pPr marL="0" marR="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sz="1400" kern="1200">
                <a:solidFill>
                  <a:schemeClr val="tx2"/>
                </a:solidFill>
                <a:latin typeface="Montserrat Medium" pitchFamily="2" charset="77"/>
                <a:ea typeface="+mn-ea"/>
                <a:cs typeface="+mn-cs"/>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sz="1400" kern="1200">
                <a:solidFill>
                  <a:schemeClr val="tx2"/>
                </a:solidFill>
                <a:latin typeface="Montserrat Medium" pitchFamily="2" charset="77"/>
                <a:ea typeface="+mn-ea"/>
                <a:cs typeface="+mn-cs"/>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sz="1200" kern="1200">
                <a:solidFill>
                  <a:schemeClr val="tx2"/>
                </a:solidFill>
                <a:latin typeface="Montserrat Medium" pitchFamily="2" charset="77"/>
                <a:ea typeface="+mn-ea"/>
                <a:cs typeface="+mn-cs"/>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sz="1200" b="0" i="0" kern="1200">
                <a:solidFill>
                  <a:schemeClr val="tx2"/>
                </a:solidFill>
                <a:latin typeface="Montserrat Light" pitchFamily="2" charset="77"/>
                <a:ea typeface="+mn-ea"/>
                <a:cs typeface="+mn-cs"/>
              </a:defRPr>
            </a:lvl4pPr>
            <a:lvl5pPr marL="575984" indent="-143996" algn="l" defTabSz="914374" rtl="0" eaLnBrk="1" latinLnBrk="0" hangingPunct="1">
              <a:lnSpc>
                <a:spcPct val="100000"/>
              </a:lnSpc>
              <a:spcBef>
                <a:spcPts val="0"/>
              </a:spcBef>
              <a:spcAft>
                <a:spcPts val="800"/>
              </a:spcAft>
              <a:buFont typeface="Arial" panose="020B0604020202020204" pitchFamily="34" charset="0"/>
              <a:buChar char="•"/>
              <a:defRPr sz="1000" b="0" i="0" kern="1200">
                <a:solidFill>
                  <a:schemeClr val="tx2"/>
                </a:solidFill>
                <a:latin typeface="Montserrat Light" pitchFamily="2" charset="77"/>
                <a:ea typeface="+mn-ea"/>
                <a:cs typeface="+mn-cs"/>
              </a:defRPr>
            </a:lvl5pPr>
            <a:lvl6pPr marL="2514528"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15"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02"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89"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sz="3600" b="1" dirty="0" smtClean="0">
                <a:solidFill>
                  <a:srgbClr val="19233E"/>
                </a:solidFill>
              </a:rPr>
              <a:t>Reached 26,000 teachers</a:t>
            </a:r>
          </a:p>
        </p:txBody>
      </p:sp>
      <p:sp>
        <p:nvSpPr>
          <p:cNvPr id="18" name="Content Placeholder 1"/>
          <p:cNvSpPr txBox="1">
            <a:spLocks/>
          </p:cNvSpPr>
          <p:nvPr/>
        </p:nvSpPr>
        <p:spPr>
          <a:xfrm>
            <a:off x="5971365" y="2972725"/>
            <a:ext cx="2743964" cy="2879529"/>
          </a:xfrm>
          <a:prstGeom prst="rect">
            <a:avLst/>
          </a:prstGeom>
        </p:spPr>
        <p:txBody>
          <a:bodyPr vert="horz" lIns="0" tIns="0" rIns="0" bIns="0" rtlCol="0">
            <a:noAutofit/>
          </a:bodyPr>
          <a:lstStyle>
            <a:lvl1pPr marL="0" marR="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sz="1400" kern="1200">
                <a:solidFill>
                  <a:schemeClr val="tx2"/>
                </a:solidFill>
                <a:latin typeface="Montserrat Medium" pitchFamily="2" charset="77"/>
                <a:ea typeface="+mn-ea"/>
                <a:cs typeface="+mn-cs"/>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sz="1400" kern="1200">
                <a:solidFill>
                  <a:schemeClr val="tx2"/>
                </a:solidFill>
                <a:latin typeface="Montserrat Medium" pitchFamily="2" charset="77"/>
                <a:ea typeface="+mn-ea"/>
                <a:cs typeface="+mn-cs"/>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sz="1200" kern="1200">
                <a:solidFill>
                  <a:schemeClr val="tx2"/>
                </a:solidFill>
                <a:latin typeface="Montserrat Medium" pitchFamily="2" charset="77"/>
                <a:ea typeface="+mn-ea"/>
                <a:cs typeface="+mn-cs"/>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sz="1200" b="0" i="0" kern="1200">
                <a:solidFill>
                  <a:schemeClr val="tx2"/>
                </a:solidFill>
                <a:latin typeface="Montserrat Light" pitchFamily="2" charset="77"/>
                <a:ea typeface="+mn-ea"/>
                <a:cs typeface="+mn-cs"/>
              </a:defRPr>
            </a:lvl4pPr>
            <a:lvl5pPr marL="575984" indent="-143996" algn="l" defTabSz="914374" rtl="0" eaLnBrk="1" latinLnBrk="0" hangingPunct="1">
              <a:lnSpc>
                <a:spcPct val="100000"/>
              </a:lnSpc>
              <a:spcBef>
                <a:spcPts val="0"/>
              </a:spcBef>
              <a:spcAft>
                <a:spcPts val="800"/>
              </a:spcAft>
              <a:buFont typeface="Arial" panose="020B0604020202020204" pitchFamily="34" charset="0"/>
              <a:buChar char="•"/>
              <a:defRPr sz="1000" b="0" i="0" kern="1200">
                <a:solidFill>
                  <a:schemeClr val="tx2"/>
                </a:solidFill>
                <a:latin typeface="Montserrat Light" pitchFamily="2" charset="77"/>
                <a:ea typeface="+mn-ea"/>
                <a:cs typeface="+mn-cs"/>
              </a:defRPr>
            </a:lvl5pPr>
            <a:lvl6pPr marL="2514528"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15"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02"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89"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sz="4000" dirty="0" smtClean="0">
                <a:solidFill>
                  <a:srgbClr val="D70C3D"/>
                </a:solidFill>
                <a:latin typeface="Montserrat SemiBold" panose="00000700000000000000" pitchFamily="2" charset="0"/>
              </a:rPr>
              <a:t>87% </a:t>
            </a:r>
          </a:p>
          <a:p>
            <a:pPr algn="ctr"/>
            <a:r>
              <a:rPr lang="en-AU" sz="2400" b="1" dirty="0"/>
              <a:t>f</a:t>
            </a:r>
            <a:r>
              <a:rPr lang="en-AU" sz="2400" b="1" dirty="0" smtClean="0"/>
              <a:t>eel confident or very confident with new syllabus</a:t>
            </a:r>
          </a:p>
        </p:txBody>
      </p:sp>
      <p:pic>
        <p:nvPicPr>
          <p:cNvPr id="19" name="Picture 18"/>
          <p:cNvPicPr>
            <a:picLocks noChangeAspect="1"/>
          </p:cNvPicPr>
          <p:nvPr/>
        </p:nvPicPr>
        <p:blipFill>
          <a:blip r:embed="rId2"/>
          <a:stretch>
            <a:fillRect/>
          </a:stretch>
        </p:blipFill>
        <p:spPr>
          <a:xfrm>
            <a:off x="1137024" y="3528029"/>
            <a:ext cx="2287349" cy="2157570"/>
          </a:xfrm>
          <a:prstGeom prst="rect">
            <a:avLst/>
          </a:prstGeom>
        </p:spPr>
      </p:pic>
    </p:spTree>
    <p:extLst>
      <p:ext uri="{BB962C8B-B14F-4D97-AF65-F5344CB8AC3E}">
        <p14:creationId xmlns:p14="http://schemas.microsoft.com/office/powerpoint/2010/main" val="252771933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4"/>
          </p:nvPr>
        </p:nvPicPr>
        <p:blipFill>
          <a:blip r:embed="rId2"/>
          <a:stretch>
            <a:fillRect/>
          </a:stretch>
        </p:blipFill>
        <p:spPr>
          <a:xfrm>
            <a:off x="5842603" y="1655365"/>
            <a:ext cx="3597187" cy="4030662"/>
          </a:xfrm>
          <a:prstGeom prst="rect">
            <a:avLst/>
          </a:prstGeom>
        </p:spPr>
      </p:pic>
      <p:sp>
        <p:nvSpPr>
          <p:cNvPr id="3" name="Title 2"/>
          <p:cNvSpPr>
            <a:spLocks noGrp="1"/>
          </p:cNvSpPr>
          <p:nvPr>
            <p:ph type="title"/>
          </p:nvPr>
        </p:nvSpPr>
        <p:spPr/>
        <p:txBody>
          <a:bodyPr/>
          <a:lstStyle/>
          <a:p>
            <a:r>
              <a:rPr lang="en-US" sz="2800" dirty="0"/>
              <a:t>Support for teaching practice and curriculum</a:t>
            </a:r>
            <a:endParaRPr lang="en-AU" sz="2800" dirty="0"/>
          </a:p>
        </p:txBody>
      </p:sp>
      <p:sp>
        <p:nvSpPr>
          <p:cNvPr id="6" name="Content Placeholder 1"/>
          <p:cNvSpPr txBox="1">
            <a:spLocks/>
          </p:cNvSpPr>
          <p:nvPr/>
        </p:nvSpPr>
        <p:spPr>
          <a:xfrm>
            <a:off x="853639" y="1921352"/>
            <a:ext cx="4525404" cy="1821395"/>
          </a:xfrm>
          <a:prstGeom prst="rect">
            <a:avLst/>
          </a:prstGeom>
        </p:spPr>
        <p:txBody>
          <a:bodyPr vert="horz" lIns="0" tIns="0" rIns="0" bIns="0" rtlCol="0">
            <a:noAutofit/>
          </a:bodyPr>
          <a:lstStyle>
            <a:lvl1pPr marL="0" marR="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sz="1400" kern="1200">
                <a:solidFill>
                  <a:schemeClr val="tx2"/>
                </a:solidFill>
                <a:latin typeface="Montserrat Medium" pitchFamily="2" charset="77"/>
                <a:ea typeface="+mn-ea"/>
                <a:cs typeface="+mn-cs"/>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sz="1400" kern="1200">
                <a:solidFill>
                  <a:schemeClr val="tx2"/>
                </a:solidFill>
                <a:latin typeface="Montserrat Medium" pitchFamily="2" charset="77"/>
                <a:ea typeface="+mn-ea"/>
                <a:cs typeface="+mn-cs"/>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sz="1200" kern="1200">
                <a:solidFill>
                  <a:schemeClr val="tx2"/>
                </a:solidFill>
                <a:latin typeface="Montserrat Medium" pitchFamily="2" charset="77"/>
                <a:ea typeface="+mn-ea"/>
                <a:cs typeface="+mn-cs"/>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sz="1200" b="0" i="0" kern="1200">
                <a:solidFill>
                  <a:schemeClr val="tx2"/>
                </a:solidFill>
                <a:latin typeface="Montserrat Light" pitchFamily="2" charset="77"/>
                <a:ea typeface="+mn-ea"/>
                <a:cs typeface="+mn-cs"/>
              </a:defRPr>
            </a:lvl4pPr>
            <a:lvl5pPr marL="575984" indent="-143996" algn="l" defTabSz="914374" rtl="0" eaLnBrk="1" latinLnBrk="0" hangingPunct="1">
              <a:lnSpc>
                <a:spcPct val="100000"/>
              </a:lnSpc>
              <a:spcBef>
                <a:spcPts val="0"/>
              </a:spcBef>
              <a:spcAft>
                <a:spcPts val="800"/>
              </a:spcAft>
              <a:buFont typeface="Arial" panose="020B0604020202020204" pitchFamily="34" charset="0"/>
              <a:buChar char="•"/>
              <a:defRPr sz="1000" b="0" i="0" kern="1200">
                <a:solidFill>
                  <a:schemeClr val="tx2"/>
                </a:solidFill>
                <a:latin typeface="Montserrat Light" pitchFamily="2" charset="77"/>
                <a:ea typeface="+mn-ea"/>
                <a:cs typeface="+mn-cs"/>
              </a:defRPr>
            </a:lvl5pPr>
            <a:lvl6pPr marL="2514528"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15"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02"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89"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400" dirty="0"/>
              <a:t>Making information easier to find with a dedicated curriculum support </a:t>
            </a:r>
            <a:r>
              <a:rPr lang="en-AU" sz="2400" dirty="0" smtClean="0"/>
              <a:t>portal.</a:t>
            </a:r>
            <a:endParaRPr lang="en-AU" sz="2400" dirty="0"/>
          </a:p>
        </p:txBody>
      </p:sp>
      <p:pic>
        <p:nvPicPr>
          <p:cNvPr id="7" name="Picture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391960" y="3298503"/>
            <a:ext cx="2739743" cy="2109203"/>
          </a:xfrm>
          <a:prstGeom prst="rect">
            <a:avLst/>
          </a:prstGeom>
        </p:spPr>
      </p:pic>
    </p:spTree>
    <p:extLst>
      <p:ext uri="{BB962C8B-B14F-4D97-AF65-F5344CB8AC3E}">
        <p14:creationId xmlns:p14="http://schemas.microsoft.com/office/powerpoint/2010/main" val="3454749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000" y="1622292"/>
            <a:ext cx="4111200" cy="4058002"/>
          </a:xfrm>
          <a:prstGeom prst="ellipse">
            <a:avLst/>
          </a:prstGeom>
          <a:ln w="139700">
            <a:solidFill>
              <a:srgbClr val="D70C3D"/>
            </a:solidFill>
          </a:ln>
        </p:spPr>
      </p:pic>
      <p:sp>
        <p:nvSpPr>
          <p:cNvPr id="3" name="Text Placeholder 2"/>
          <p:cNvSpPr>
            <a:spLocks noGrp="1"/>
          </p:cNvSpPr>
          <p:nvPr>
            <p:ph type="body" sz="quarter" idx="15"/>
          </p:nvPr>
        </p:nvSpPr>
        <p:spPr>
          <a:xfrm>
            <a:off x="4075043" y="2144315"/>
            <a:ext cx="5552661" cy="3103545"/>
          </a:xfrm>
        </p:spPr>
        <p:txBody>
          <a:bodyPr/>
          <a:lstStyle/>
          <a:p>
            <a:r>
              <a:rPr lang="en-US" sz="4000" b="1" dirty="0" smtClean="0"/>
              <a:t>Priority Three</a:t>
            </a:r>
          </a:p>
          <a:p>
            <a:r>
              <a:rPr lang="en-AU" sz="4000" dirty="0">
                <a:latin typeface="Calibri" panose="020F0502020204030204" pitchFamily="34" charset="0"/>
                <a:ea typeface="Calibri" panose="020F0502020204030204" pitchFamily="34" charset="0"/>
              </a:rPr>
              <a:t>Creating a great place to work </a:t>
            </a:r>
            <a:endParaRPr lang="en-US" sz="4000" dirty="0"/>
          </a:p>
        </p:txBody>
      </p:sp>
    </p:spTree>
    <p:extLst>
      <p:ext uri="{BB962C8B-B14F-4D97-AF65-F5344CB8AC3E}">
        <p14:creationId xmlns:p14="http://schemas.microsoft.com/office/powerpoint/2010/main" val="383372753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Department of Education Colour FA1">
      <a:dk1>
        <a:srgbClr val="000000"/>
      </a:dk1>
      <a:lt1>
        <a:srgbClr val="FFFFFF"/>
      </a:lt1>
      <a:dk2>
        <a:srgbClr val="19233E"/>
      </a:dk2>
      <a:lt2>
        <a:srgbClr val="E6E7EA"/>
      </a:lt2>
      <a:accent1>
        <a:srgbClr val="19233E"/>
      </a:accent1>
      <a:accent2>
        <a:srgbClr val="385E9D"/>
      </a:accent2>
      <a:accent3>
        <a:srgbClr val="6CACE4"/>
      </a:accent3>
      <a:accent4>
        <a:srgbClr val="C6DAE7"/>
      </a:accent4>
      <a:accent5>
        <a:srgbClr val="D70C3D"/>
      </a:accent5>
      <a:accent6>
        <a:srgbClr val="E56A54"/>
      </a:accent6>
      <a:hlink>
        <a:srgbClr val="D70C3D"/>
      </a:hlink>
      <a:folHlink>
        <a:srgbClr val="D70C3D"/>
      </a:folHlink>
    </a:clrScheme>
    <a:fontScheme name="Department of Education Font Collection FA1">
      <a:majorFont>
        <a:latin typeface="Montserrat"/>
        <a:ea typeface=""/>
        <a:cs typeface=""/>
      </a:majorFont>
      <a:minorFont>
        <a:latin typeface="Montserrat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err="1" smtClean="0"/>
        </a:defPPr>
      </a:lstStyle>
    </a:txDef>
  </a:objectDefaults>
  <a:extraClrSchemeLst/>
  <a:custClrLst>
    <a:custClr name="Corporate 1">
      <a:srgbClr val="19233E"/>
    </a:custClr>
    <a:custClr name="Corporate 2">
      <a:srgbClr val="D70C3D"/>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Teachers/Parents 1">
      <a:srgbClr val="1D428A"/>
    </a:custClr>
    <a:custClr name="Teachers/Parents 2">
      <a:srgbClr val="385E9D"/>
    </a:custClr>
    <a:custClr name="Teachers/Parents 3">
      <a:srgbClr val="407EC9"/>
    </a:custClr>
    <a:custClr name="Teachers/Parents 4">
      <a:srgbClr val="6CACE4"/>
    </a:custClr>
    <a:custClr name="Teachers/Parents 5">
      <a:srgbClr val="C8C9C7"/>
    </a:custClr>
    <a:custClr name="Teachers/Parents 6">
      <a:srgbClr val="E6E7EA"/>
    </a:custClr>
    <a:custClr name="Teachers/Parents 7">
      <a:srgbClr val="9D2235"/>
    </a:custClr>
    <a:custClr name="BLANK">
      <a:srgbClr val="FFFFFF"/>
    </a:custClr>
    <a:custClr name="BLANK">
      <a:srgbClr val="FFFFFF"/>
    </a:custClr>
    <a:custClr name="BLANK">
      <a:srgbClr val="FFFFFF"/>
    </a:custClr>
    <a:custClr name="Students 1">
      <a:srgbClr val="A4C8E1"/>
    </a:custClr>
    <a:custClr name="Students 2">
      <a:srgbClr val="C6DAE7"/>
    </a:custClr>
    <a:custClr name="Students 3">
      <a:srgbClr val="E56A54"/>
    </a:custClr>
    <a:custClr name="Students 4">
      <a:srgbClr val="E9C4C7"/>
    </a:custClr>
  </a:custClrLst>
  <a:extLst>
    <a:ext uri="{05A4C25C-085E-4340-85A3-A5531E510DB2}">
      <thm15:themeFamily xmlns:thm15="http://schemas.microsoft.com/office/thememl/2012/main" name="DOE_001 PowerPoint Template_v01.potx" id="{ED0B8EDD-5F10-4700-B8FE-FD06D3A87D6F}" vid="{109C343D-F211-4376-B027-A862C529359A}"/>
    </a:ext>
  </a:extLst>
</a:theme>
</file>

<file path=ppt/theme/theme2.xml><?xml version="1.0" encoding="utf-8"?>
<a:theme xmlns:a="http://schemas.openxmlformats.org/drawingml/2006/main" name="1_Office Theme">
  <a:themeElements>
    <a:clrScheme name="Department of Education Colour FA1">
      <a:dk1>
        <a:srgbClr val="000000"/>
      </a:dk1>
      <a:lt1>
        <a:srgbClr val="FFFFFF"/>
      </a:lt1>
      <a:dk2>
        <a:srgbClr val="19233E"/>
      </a:dk2>
      <a:lt2>
        <a:srgbClr val="E6E7EA"/>
      </a:lt2>
      <a:accent1>
        <a:srgbClr val="19233E"/>
      </a:accent1>
      <a:accent2>
        <a:srgbClr val="385E9D"/>
      </a:accent2>
      <a:accent3>
        <a:srgbClr val="6CACE4"/>
      </a:accent3>
      <a:accent4>
        <a:srgbClr val="C6DAE7"/>
      </a:accent4>
      <a:accent5>
        <a:srgbClr val="D70C3D"/>
      </a:accent5>
      <a:accent6>
        <a:srgbClr val="E56A54"/>
      </a:accent6>
      <a:hlink>
        <a:srgbClr val="D70C3D"/>
      </a:hlink>
      <a:folHlink>
        <a:srgbClr val="D70C3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err="1" smtClean="0"/>
        </a:defPPr>
      </a:lstStyle>
    </a:txDef>
  </a:objectDefaults>
  <a:extraClrSchemeLst/>
  <a:custClrLst>
    <a:custClr name="Corporate 1">
      <a:srgbClr val="19233E"/>
    </a:custClr>
    <a:custClr name="Corporate 2">
      <a:srgbClr val="D70C3D"/>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Teachers/Parents 1">
      <a:srgbClr val="1D428A"/>
    </a:custClr>
    <a:custClr name="Teachers/Parents 2">
      <a:srgbClr val="385E9D"/>
    </a:custClr>
    <a:custClr name="Teachers/Parents 3">
      <a:srgbClr val="407EC9"/>
    </a:custClr>
    <a:custClr name="Teachers/Parents 4">
      <a:srgbClr val="6CACE4"/>
    </a:custClr>
    <a:custClr name="Teachers/Parents 5">
      <a:srgbClr val="C8C9C7"/>
    </a:custClr>
    <a:custClr name="Teachers/Parents 6">
      <a:srgbClr val="E6E7EA"/>
    </a:custClr>
    <a:custClr name="Teachers/Parents 7">
      <a:srgbClr val="9D2235"/>
    </a:custClr>
    <a:custClr name="BLANK">
      <a:srgbClr val="FFFFFF"/>
    </a:custClr>
    <a:custClr name="BLANK">
      <a:srgbClr val="FFFFFF"/>
    </a:custClr>
    <a:custClr name="BLANK">
      <a:srgbClr val="FFFFFF"/>
    </a:custClr>
    <a:custClr name="Students 1">
      <a:srgbClr val="A4C8E1"/>
    </a:custClr>
    <a:custClr name="Students 2">
      <a:srgbClr val="C6DAE7"/>
    </a:custClr>
    <a:custClr name="Students 3">
      <a:srgbClr val="E56A54"/>
    </a:custClr>
    <a:custClr name="Students 4">
      <a:srgbClr val="E9C4C7"/>
    </a:custClr>
  </a:custClrLst>
  <a:extLst>
    <a:ext uri="{05A4C25C-085E-4340-85A3-A5531E510DB2}">
      <thm15:themeFamily xmlns:thm15="http://schemas.microsoft.com/office/thememl/2012/main" name="Presentation1" id="{129BCC9B-FF0F-42CC-B0B7-C6A3498753AD}" vid="{CE406EF9-F565-489A-AA42-84D45F8B499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8F160AC9763448A6741108C6A4E48B" ma:contentTypeVersion="8" ma:contentTypeDescription="Create a new document." ma:contentTypeScope="" ma:versionID="7b26811c388a203573dd187717f1a74a">
  <xsd:schema xmlns:xsd="http://www.w3.org/2001/XMLSchema" xmlns:xs="http://www.w3.org/2001/XMLSchema" xmlns:p="http://schemas.microsoft.com/office/2006/metadata/properties" xmlns:ns2="00cec629-558b-400b-91e6-d8a5b58ad7f3" xmlns:ns3="0da02cfc-d280-44e3-92ea-94d0c7288d2c" targetNamespace="http://schemas.microsoft.com/office/2006/metadata/properties" ma:root="true" ma:fieldsID="0fb7b54d4d21a467d8ba83129a04b744" ns2:_="" ns3:_="">
    <xsd:import namespace="00cec629-558b-400b-91e6-d8a5b58ad7f3"/>
    <xsd:import namespace="0da02cfc-d280-44e3-92ea-94d0c7288d2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cec629-558b-400b-91e6-d8a5b58ad7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da02cfc-d280-44e3-92ea-94d0c7288d2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9CADF7-5718-4AD6-A3CB-F0757DE8FF35}"/>
</file>

<file path=customXml/itemProps2.xml><?xml version="1.0" encoding="utf-8"?>
<ds:datastoreItem xmlns:ds="http://schemas.openxmlformats.org/officeDocument/2006/customXml" ds:itemID="{3B067F71-131F-409E-A91F-92CC686E8A8C}">
  <ds:schemaRefs>
    <ds:schemaRef ds:uri="http://purl.org/dc/dcmitype/"/>
    <ds:schemaRef ds:uri="http://schemas.openxmlformats.org/package/2006/metadata/core-properties"/>
    <ds:schemaRef ds:uri="http://purl.org/dc/elements/1.1/"/>
    <ds:schemaRef ds:uri="http://schemas.microsoft.com/office/2006/documentManagement/types"/>
    <ds:schemaRef ds:uri="965ab11f-d372-4018-824e-88da676df0f1"/>
    <ds:schemaRef ds:uri="http://schemas.microsoft.com/office/infopath/2007/PartnerControls"/>
    <ds:schemaRef ds:uri="http://purl.org/dc/terms/"/>
    <ds:schemaRef ds:uri="fbec182f-f7d2-4d29-b634-a1a930de1193"/>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0A9B5E90-7F92-44F2-A176-FFBCEDD12E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7464</TotalTime>
  <Words>876</Words>
  <Application>Microsoft Office PowerPoint</Application>
  <PresentationFormat>A4 Paper (210x297 mm)</PresentationFormat>
  <Paragraphs>112</Paragraphs>
  <Slides>15</Slides>
  <Notes>9</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15</vt:i4>
      </vt:variant>
    </vt:vector>
  </HeadingPairs>
  <TitlesOfParts>
    <vt:vector size="27" baseType="lpstr">
      <vt:lpstr>Arial</vt:lpstr>
      <vt:lpstr>Calibri</vt:lpstr>
      <vt:lpstr>Helvetica Neue</vt:lpstr>
      <vt:lpstr>Monaco</vt:lpstr>
      <vt:lpstr>Montserrat</vt:lpstr>
      <vt:lpstr>Montserrat Light</vt:lpstr>
      <vt:lpstr>Montserrat Medium</vt:lpstr>
      <vt:lpstr>Montserrat SemiBold</vt:lpstr>
      <vt:lpstr>System Font Regular</vt:lpstr>
      <vt:lpstr>Wingdings 2</vt:lpstr>
      <vt:lpstr>Office Theme</vt:lpstr>
      <vt:lpstr>1_Office Theme</vt:lpstr>
      <vt:lpstr>Striving for Excellence</vt:lpstr>
      <vt:lpstr>Today we share with you</vt:lpstr>
      <vt:lpstr>The review provided us with four focus areas</vt:lpstr>
      <vt:lpstr>PowerPoint Presentation</vt:lpstr>
      <vt:lpstr>We heard your voice so we have…</vt:lpstr>
      <vt:lpstr>PowerPoint Presentation</vt:lpstr>
      <vt:lpstr>Confidence in the new syllabus</vt:lpstr>
      <vt:lpstr>Support for teaching practice and curriculum</vt:lpstr>
      <vt:lpstr>PowerPoint Presentation</vt:lpstr>
      <vt:lpstr>PowerPoint Presentation</vt:lpstr>
      <vt:lpstr>Service Navigator launches</vt:lpstr>
      <vt:lpstr>Online enrolment forms</vt:lpstr>
      <vt:lpstr>Online enrolment forms</vt:lpstr>
      <vt:lpstr>PowerPoint Presentation</vt:lpstr>
      <vt:lpstr>Thank you – 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here across two lines</dc:title>
  <dc:creator>Jacqui O</dc:creator>
  <cp:lastModifiedBy>Encore Event Technologies</cp:lastModifiedBy>
  <cp:revision>294</cp:revision>
  <cp:lastPrinted>2018-09-13T06:50:27Z</cp:lastPrinted>
  <dcterms:created xsi:type="dcterms:W3CDTF">2018-08-17T04:36:02Z</dcterms:created>
  <dcterms:modified xsi:type="dcterms:W3CDTF">2019-03-14T03:42:21Z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0x010100C08F160AC9763448A6741108C6A4E48B</vt:lpwstr>
  </property>
</Properties>
</file>