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339" r:id="rId6"/>
    <p:sldId id="338" r:id="rId7"/>
    <p:sldId id="329" r:id="rId8"/>
    <p:sldId id="306" r:id="rId9"/>
    <p:sldId id="344" r:id="rId10"/>
    <p:sldId id="342" r:id="rId11"/>
    <p:sldId id="343" r:id="rId12"/>
    <p:sldId id="315" r:id="rId13"/>
    <p:sldId id="318" r:id="rId14"/>
    <p:sldId id="302" r:id="rId15"/>
    <p:sldId id="322" r:id="rId16"/>
    <p:sldId id="341" r:id="rId17"/>
    <p:sldId id="324" r:id="rId18"/>
    <p:sldId id="327" r:id="rId19"/>
    <p:sldId id="330" r:id="rId20"/>
    <p:sldId id="328" r:id="rId21"/>
    <p:sldId id="331" r:id="rId22"/>
    <p:sldId id="332" r:id="rId23"/>
    <p:sldId id="333" r:id="rId24"/>
    <p:sldId id="334" r:id="rId25"/>
    <p:sldId id="335" r:id="rId26"/>
    <p:sldId id="336" r:id="rId27"/>
    <p:sldId id="345" r:id="rId28"/>
    <p:sldId id="340" r:id="rId29"/>
    <p:sldId id="326" r:id="rId30"/>
  </p:sldIdLst>
  <p:sldSz cx="9144000" cy="5143500" type="screen16x9"/>
  <p:notesSz cx="6805613" cy="9939338"/>
  <p:defaultTextStyle>
    <a:defPPr>
      <a:defRPr lang="en-US"/>
    </a:defPPr>
    <a:lvl1pPr algn="l" rtl="0" fontAlgn="base">
      <a:spcBef>
        <a:spcPct val="0"/>
      </a:spcBef>
      <a:spcAft>
        <a:spcPct val="0"/>
      </a:spcAft>
      <a:defRPr kern="1200">
        <a:solidFill>
          <a:schemeClr val="tx1"/>
        </a:solidFill>
        <a:latin typeface="Montserrat Light" charset="0"/>
        <a:ea typeface="MS PGothic" pitchFamily="34" charset="-128"/>
        <a:cs typeface="+mn-cs"/>
      </a:defRPr>
    </a:lvl1pPr>
    <a:lvl2pPr marL="457200" algn="l" rtl="0" fontAlgn="base">
      <a:spcBef>
        <a:spcPct val="0"/>
      </a:spcBef>
      <a:spcAft>
        <a:spcPct val="0"/>
      </a:spcAft>
      <a:defRPr kern="1200">
        <a:solidFill>
          <a:schemeClr val="tx1"/>
        </a:solidFill>
        <a:latin typeface="Montserrat Light" charset="0"/>
        <a:ea typeface="MS PGothic" pitchFamily="34" charset="-128"/>
        <a:cs typeface="+mn-cs"/>
      </a:defRPr>
    </a:lvl2pPr>
    <a:lvl3pPr marL="914400" algn="l" rtl="0" fontAlgn="base">
      <a:spcBef>
        <a:spcPct val="0"/>
      </a:spcBef>
      <a:spcAft>
        <a:spcPct val="0"/>
      </a:spcAft>
      <a:defRPr kern="1200">
        <a:solidFill>
          <a:schemeClr val="tx1"/>
        </a:solidFill>
        <a:latin typeface="Montserrat Light" charset="0"/>
        <a:ea typeface="MS PGothic" pitchFamily="34" charset="-128"/>
        <a:cs typeface="+mn-cs"/>
      </a:defRPr>
    </a:lvl3pPr>
    <a:lvl4pPr marL="1371600" algn="l" rtl="0" fontAlgn="base">
      <a:spcBef>
        <a:spcPct val="0"/>
      </a:spcBef>
      <a:spcAft>
        <a:spcPct val="0"/>
      </a:spcAft>
      <a:defRPr kern="1200">
        <a:solidFill>
          <a:schemeClr val="tx1"/>
        </a:solidFill>
        <a:latin typeface="Montserrat Light" charset="0"/>
        <a:ea typeface="MS PGothic" pitchFamily="34" charset="-128"/>
        <a:cs typeface="+mn-cs"/>
      </a:defRPr>
    </a:lvl4pPr>
    <a:lvl5pPr marL="1828800" algn="l" rtl="0" fontAlgn="base">
      <a:spcBef>
        <a:spcPct val="0"/>
      </a:spcBef>
      <a:spcAft>
        <a:spcPct val="0"/>
      </a:spcAft>
      <a:defRPr kern="1200">
        <a:solidFill>
          <a:schemeClr val="tx1"/>
        </a:solidFill>
        <a:latin typeface="Montserrat Light" charset="0"/>
        <a:ea typeface="MS PGothic" pitchFamily="34" charset="-128"/>
        <a:cs typeface="+mn-cs"/>
      </a:defRPr>
    </a:lvl5pPr>
    <a:lvl6pPr marL="2286000" algn="l" defTabSz="914400" rtl="0" eaLnBrk="1" latinLnBrk="0" hangingPunct="1">
      <a:defRPr kern="1200">
        <a:solidFill>
          <a:schemeClr val="tx1"/>
        </a:solidFill>
        <a:latin typeface="Montserrat Light" charset="0"/>
        <a:ea typeface="MS PGothic" pitchFamily="34" charset="-128"/>
        <a:cs typeface="+mn-cs"/>
      </a:defRPr>
    </a:lvl6pPr>
    <a:lvl7pPr marL="2743200" algn="l" defTabSz="914400" rtl="0" eaLnBrk="1" latinLnBrk="0" hangingPunct="1">
      <a:defRPr kern="1200">
        <a:solidFill>
          <a:schemeClr val="tx1"/>
        </a:solidFill>
        <a:latin typeface="Montserrat Light" charset="0"/>
        <a:ea typeface="MS PGothic" pitchFamily="34" charset="-128"/>
        <a:cs typeface="+mn-cs"/>
      </a:defRPr>
    </a:lvl7pPr>
    <a:lvl8pPr marL="3200400" algn="l" defTabSz="914400" rtl="0" eaLnBrk="1" latinLnBrk="0" hangingPunct="1">
      <a:defRPr kern="1200">
        <a:solidFill>
          <a:schemeClr val="tx1"/>
        </a:solidFill>
        <a:latin typeface="Montserrat Light" charset="0"/>
        <a:ea typeface="MS PGothic" pitchFamily="34" charset="-128"/>
        <a:cs typeface="+mn-cs"/>
      </a:defRPr>
    </a:lvl8pPr>
    <a:lvl9pPr marL="3657600" algn="l" defTabSz="914400" rtl="0" eaLnBrk="1" latinLnBrk="0" hangingPunct="1">
      <a:defRPr kern="1200">
        <a:solidFill>
          <a:schemeClr val="tx1"/>
        </a:solidFill>
        <a:latin typeface="Montserrat Light"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25968"/>
    <a:srgbClr val="00B178"/>
    <a:srgbClr val="FFFFFF"/>
    <a:srgbClr val="00ABC3"/>
    <a:srgbClr val="E7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1886" autoAdjust="0"/>
  </p:normalViewPr>
  <p:slideViewPr>
    <p:cSldViewPr snapToGrid="0">
      <p:cViewPr varScale="1">
        <p:scale>
          <a:sx n="91" d="100"/>
          <a:sy n="91" d="100"/>
        </p:scale>
        <p:origin x="708" y="45"/>
      </p:cViewPr>
      <p:guideLst>
        <p:guide orient="horz" pos="1620"/>
        <p:guide pos="2880"/>
      </p:guideLst>
    </p:cSldViewPr>
  </p:slideViewPr>
  <p:outlineViewPr>
    <p:cViewPr>
      <p:scale>
        <a:sx n="33" d="100"/>
        <a:sy n="33" d="100"/>
      </p:scale>
      <p:origin x="0" y="-21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3" y="2898"/>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ETNSW.WIN\DATA\CESE-SIR\1_CESE\2%20-%20Evaluation%20Unit\01%20Evaluation%20Projects\51%20TPMI%20trial\Survey\Analysis\TPMI%20survey%20RP%20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ETNSW.WIN\DATA\CESE-SIR\1_CESE\2%20-%20Evaluation%20Unit\01%20Evaluation%20Projects\51%20TPMI%20trial\Survey\Analysis\TPMI%20survey%20RP%20resul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ETNSW.WIN\DATA\CESE-SIR\1_CESE\2%20-%20Evaluation%20Unit\01%20Evaluation%20Projects\51%20TPMI%20trial\Survey\Analysis\TPMI%20survey%20RP%20resul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ETNSW.WIN\DATA\CESE-SIR\1_CESE\2%20-%20Evaluation%20Unit\01%20Evaluation%20Projects\51%20TPMI%20trial\Survey\Analysis\TPMI%20survey%20RP%20resul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ETNSW.WIN\DATA\CESE-SIR\1_CESE\2%20-%20Evaluation%20Unit\01%20Evaluation%20Projects\51%20TPMI%20trial\Survey\Analysis\TPMI%20survey%20RP%20result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Schools!$A$3</c:f>
              <c:strCache>
                <c:ptCount val="1"/>
                <c:pt idx="0">
                  <c:v>Primary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Schools!$B$2:$C$2</c:f>
              <c:strCache>
                <c:ptCount val="2"/>
                <c:pt idx="0">
                  <c:v>Tamworth</c:v>
                </c:pt>
                <c:pt idx="1">
                  <c:v>Ultimo</c:v>
                </c:pt>
              </c:strCache>
            </c:strRef>
          </c:cat>
          <c:val>
            <c:numRef>
              <c:f>Schools!$B$3:$C$3</c:f>
              <c:numCache>
                <c:formatCode>General</c:formatCode>
                <c:ptCount val="2"/>
                <c:pt idx="0">
                  <c:v>48</c:v>
                </c:pt>
                <c:pt idx="1">
                  <c:v>56</c:v>
                </c:pt>
              </c:numCache>
            </c:numRef>
          </c:val>
          <c:extLst>
            <c:ext xmlns:c16="http://schemas.microsoft.com/office/drawing/2014/chart" uri="{C3380CC4-5D6E-409C-BE32-E72D297353CC}">
              <c16:uniqueId val="{00000000-FD17-459E-B1E7-7BFDD5C9BD2D}"/>
            </c:ext>
          </c:extLst>
        </c:ser>
        <c:ser>
          <c:idx val="1"/>
          <c:order val="1"/>
          <c:tx>
            <c:strRef>
              <c:f>Schools!$A$4</c:f>
              <c:strCache>
                <c:ptCount val="1"/>
                <c:pt idx="0">
                  <c:v>Secondary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Schools!$B$2:$C$2</c:f>
              <c:strCache>
                <c:ptCount val="2"/>
                <c:pt idx="0">
                  <c:v>Tamworth</c:v>
                </c:pt>
                <c:pt idx="1">
                  <c:v>Ultimo</c:v>
                </c:pt>
              </c:strCache>
            </c:strRef>
          </c:cat>
          <c:val>
            <c:numRef>
              <c:f>Schools!$B$4:$C$4</c:f>
              <c:numCache>
                <c:formatCode>General</c:formatCode>
                <c:ptCount val="2"/>
                <c:pt idx="0">
                  <c:v>36</c:v>
                </c:pt>
                <c:pt idx="1">
                  <c:v>37</c:v>
                </c:pt>
              </c:numCache>
            </c:numRef>
          </c:val>
          <c:extLst>
            <c:ext xmlns:c16="http://schemas.microsoft.com/office/drawing/2014/chart" uri="{C3380CC4-5D6E-409C-BE32-E72D297353CC}">
              <c16:uniqueId val="{00000001-FD17-459E-B1E7-7BFDD5C9BD2D}"/>
            </c:ext>
          </c:extLst>
        </c:ser>
        <c:ser>
          <c:idx val="2"/>
          <c:order val="2"/>
          <c:tx>
            <c:strRef>
              <c:f>Schools!$A$5</c:f>
              <c:strCache>
                <c:ptCount val="1"/>
                <c:pt idx="0">
                  <c:v>Combined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Schools!$B$2:$C$2</c:f>
              <c:strCache>
                <c:ptCount val="2"/>
                <c:pt idx="0">
                  <c:v>Tamworth</c:v>
                </c:pt>
                <c:pt idx="1">
                  <c:v>Ultimo</c:v>
                </c:pt>
              </c:strCache>
            </c:strRef>
          </c:cat>
          <c:val>
            <c:numRef>
              <c:f>Schools!$B$5:$C$5</c:f>
              <c:numCache>
                <c:formatCode>General</c:formatCode>
                <c:ptCount val="2"/>
                <c:pt idx="0">
                  <c:v>4</c:v>
                </c:pt>
                <c:pt idx="1">
                  <c:v>1</c:v>
                </c:pt>
              </c:numCache>
            </c:numRef>
          </c:val>
          <c:extLst>
            <c:ext xmlns:c16="http://schemas.microsoft.com/office/drawing/2014/chart" uri="{C3380CC4-5D6E-409C-BE32-E72D297353CC}">
              <c16:uniqueId val="{00000002-FD17-459E-B1E7-7BFDD5C9BD2D}"/>
            </c:ext>
          </c:extLst>
        </c:ser>
        <c:ser>
          <c:idx val="3"/>
          <c:order val="3"/>
          <c:tx>
            <c:strRef>
              <c:f>Schools!$A$6</c:f>
              <c:strCache>
                <c:ptCount val="1"/>
                <c:pt idx="0">
                  <c:v>SSP</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Schools!$B$2:$C$2</c:f>
              <c:strCache>
                <c:ptCount val="2"/>
                <c:pt idx="0">
                  <c:v>Tamworth</c:v>
                </c:pt>
                <c:pt idx="1">
                  <c:v>Ultimo</c:v>
                </c:pt>
              </c:strCache>
            </c:strRef>
          </c:cat>
          <c:val>
            <c:numRef>
              <c:f>Schools!$B$6:$C$6</c:f>
              <c:numCache>
                <c:formatCode>General</c:formatCode>
                <c:ptCount val="2"/>
                <c:pt idx="0">
                  <c:v>1</c:v>
                </c:pt>
                <c:pt idx="1">
                  <c:v>5</c:v>
                </c:pt>
              </c:numCache>
            </c:numRef>
          </c:val>
          <c:extLst>
            <c:ext xmlns:c16="http://schemas.microsoft.com/office/drawing/2014/chart" uri="{C3380CC4-5D6E-409C-BE32-E72D297353CC}">
              <c16:uniqueId val="{00000003-FD17-459E-B1E7-7BFDD5C9BD2D}"/>
            </c:ext>
          </c:extLst>
        </c:ser>
        <c:ser>
          <c:idx val="4"/>
          <c:order val="4"/>
          <c:tx>
            <c:strRef>
              <c:f>Schools!$A$7</c:f>
              <c:strCache>
                <c:ptCount val="1"/>
                <c:pt idx="0">
                  <c:v>DEL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Schools!$B$2:$C$2</c:f>
              <c:strCache>
                <c:ptCount val="2"/>
                <c:pt idx="0">
                  <c:v>Tamworth</c:v>
                </c:pt>
                <c:pt idx="1">
                  <c:v>Ultimo</c:v>
                </c:pt>
              </c:strCache>
            </c:strRef>
          </c:cat>
          <c:val>
            <c:numRef>
              <c:f>Schools!$B$7:$C$7</c:f>
              <c:numCache>
                <c:formatCode>General</c:formatCode>
                <c:ptCount val="2"/>
                <c:pt idx="0">
                  <c:v>5</c:v>
                </c:pt>
                <c:pt idx="1">
                  <c:v>3</c:v>
                </c:pt>
              </c:numCache>
            </c:numRef>
          </c:val>
          <c:extLst>
            <c:ext xmlns:c16="http://schemas.microsoft.com/office/drawing/2014/chart" uri="{C3380CC4-5D6E-409C-BE32-E72D297353CC}">
              <c16:uniqueId val="{00000004-FD17-459E-B1E7-7BFDD5C9BD2D}"/>
            </c:ext>
          </c:extLst>
        </c:ser>
        <c:dLbls>
          <c:showLegendKey val="0"/>
          <c:showVal val="0"/>
          <c:showCatName val="0"/>
          <c:showSerName val="0"/>
          <c:showPercent val="0"/>
          <c:showBubbleSize val="0"/>
        </c:dLbls>
        <c:gapWidth val="150"/>
        <c:overlap val="100"/>
        <c:axId val="505391544"/>
        <c:axId val="505381376"/>
      </c:barChart>
      <c:catAx>
        <c:axId val="505391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5381376"/>
        <c:crosses val="autoZero"/>
        <c:auto val="1"/>
        <c:lblAlgn val="ctr"/>
        <c:lblOffset val="100"/>
        <c:noMultiLvlLbl val="0"/>
      </c:catAx>
      <c:valAx>
        <c:axId val="505381376"/>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Number of schools/principal networks</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5391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a:noFill/>
              </a:ln>
              <a:effectLst/>
            </c:spPr>
            <c:extLst>
              <c:ext xmlns:c16="http://schemas.microsoft.com/office/drawing/2014/chart" uri="{C3380CC4-5D6E-409C-BE32-E72D297353CC}">
                <c16:uniqueId val="{00000001-9FF2-46EF-8FE8-E8C4F2A6AB2F}"/>
              </c:ext>
            </c:extLst>
          </c:dPt>
          <c:dPt>
            <c:idx val="1"/>
            <c:bubble3D val="0"/>
            <c:spPr>
              <a:solidFill>
                <a:schemeClr val="accent4"/>
              </a:solidFill>
              <a:ln>
                <a:noFill/>
              </a:ln>
              <a:effectLst/>
            </c:spPr>
            <c:extLst>
              <c:ext xmlns:c16="http://schemas.microsoft.com/office/drawing/2014/chart" uri="{C3380CC4-5D6E-409C-BE32-E72D297353CC}">
                <c16:uniqueId val="{00000003-9FF2-46EF-8FE8-E8C4F2A6AB2F}"/>
              </c:ext>
            </c:extLst>
          </c:dPt>
          <c:dPt>
            <c:idx val="2"/>
            <c:bubble3D val="0"/>
            <c:spPr>
              <a:solidFill>
                <a:schemeClr val="accent6"/>
              </a:solidFill>
              <a:ln>
                <a:noFill/>
              </a:ln>
              <a:effectLst/>
            </c:spPr>
            <c:extLst>
              <c:ext xmlns:c16="http://schemas.microsoft.com/office/drawing/2014/chart" uri="{C3380CC4-5D6E-409C-BE32-E72D297353CC}">
                <c16:uniqueId val="{00000005-9FF2-46EF-8FE8-E8C4F2A6AB2F}"/>
              </c:ext>
            </c:extLst>
          </c:dPt>
          <c:dPt>
            <c:idx val="3"/>
            <c:bubble3D val="0"/>
            <c:spPr>
              <a:solidFill>
                <a:schemeClr val="accent2">
                  <a:lumMod val="60000"/>
                </a:schemeClr>
              </a:solidFill>
              <a:ln>
                <a:noFill/>
              </a:ln>
              <a:effectLst/>
            </c:spPr>
            <c:extLst>
              <c:ext xmlns:c16="http://schemas.microsoft.com/office/drawing/2014/chart" uri="{C3380CC4-5D6E-409C-BE32-E72D297353CC}">
                <c16:uniqueId val="{00000007-9FF2-46EF-8FE8-E8C4F2A6AB2F}"/>
              </c:ext>
            </c:extLst>
          </c:dPt>
          <c:dPt>
            <c:idx val="4"/>
            <c:bubble3D val="0"/>
            <c:spPr>
              <a:solidFill>
                <a:schemeClr val="accent4">
                  <a:lumMod val="60000"/>
                </a:schemeClr>
              </a:solidFill>
              <a:ln>
                <a:noFill/>
              </a:ln>
              <a:effectLst/>
            </c:spPr>
            <c:extLst>
              <c:ext xmlns:c16="http://schemas.microsoft.com/office/drawing/2014/chart" uri="{C3380CC4-5D6E-409C-BE32-E72D297353CC}">
                <c16:uniqueId val="{00000009-9FF2-46EF-8FE8-E8C4F2A6AB2F}"/>
              </c:ext>
            </c:extLst>
          </c:dPt>
          <c:dPt>
            <c:idx val="5"/>
            <c:bubble3D val="0"/>
            <c:spPr>
              <a:solidFill>
                <a:schemeClr val="accent6">
                  <a:lumMod val="60000"/>
                </a:schemeClr>
              </a:solidFill>
              <a:ln>
                <a:noFill/>
              </a:ln>
              <a:effectLst/>
            </c:spPr>
            <c:extLst>
              <c:ext xmlns:c16="http://schemas.microsoft.com/office/drawing/2014/chart" uri="{C3380CC4-5D6E-409C-BE32-E72D297353CC}">
                <c16:uniqueId val="{0000000B-9FF2-46EF-8FE8-E8C4F2A6AB2F}"/>
              </c:ext>
            </c:extLst>
          </c:dPt>
          <c:dPt>
            <c:idx val="6"/>
            <c:bubble3D val="0"/>
            <c:spPr>
              <a:solidFill>
                <a:schemeClr val="accent2">
                  <a:lumMod val="80000"/>
                  <a:lumOff val="20000"/>
                </a:schemeClr>
              </a:solidFill>
              <a:ln>
                <a:noFill/>
              </a:ln>
              <a:effectLst/>
            </c:spPr>
            <c:extLst>
              <c:ext xmlns:c16="http://schemas.microsoft.com/office/drawing/2014/chart" uri="{C3380CC4-5D6E-409C-BE32-E72D297353CC}">
                <c16:uniqueId val="{0000000D-9FF2-46EF-8FE8-E8C4F2A6AB2F}"/>
              </c:ext>
            </c:extLst>
          </c:dPt>
          <c:dPt>
            <c:idx val="7"/>
            <c:bubble3D val="0"/>
            <c:spPr>
              <a:solidFill>
                <a:schemeClr val="accent4">
                  <a:lumMod val="80000"/>
                  <a:lumOff val="20000"/>
                </a:schemeClr>
              </a:solidFill>
              <a:ln>
                <a:noFill/>
              </a:ln>
              <a:effectLst/>
            </c:spPr>
            <c:extLst>
              <c:ext xmlns:c16="http://schemas.microsoft.com/office/drawing/2014/chart" uri="{C3380CC4-5D6E-409C-BE32-E72D297353CC}">
                <c16:uniqueId val="{0000000F-9FF2-46EF-8FE8-E8C4F2A6AB2F}"/>
              </c:ext>
            </c:extLst>
          </c:dPt>
          <c:cat>
            <c:strRef>
              <c:f>Outcomes!$B$20:$B$27</c:f>
              <c:strCache>
                <c:ptCount val="8"/>
                <c:pt idx="0">
                  <c:v>Improvement</c:v>
                </c:pt>
                <c:pt idx="1">
                  <c:v>Underperforming staff on leave</c:v>
                </c:pt>
                <c:pt idx="2">
                  <c:v>No action from school</c:v>
                </c:pt>
                <c:pt idx="3">
                  <c:v>Improvement program unsatisfactory</c:v>
                </c:pt>
                <c:pt idx="4">
                  <c:v>Voluntary resignation</c:v>
                </c:pt>
                <c:pt idx="5">
                  <c:v>Temp teacher ceases/terminates</c:v>
                </c:pt>
                <c:pt idx="6">
                  <c:v>Retirement</c:v>
                </c:pt>
                <c:pt idx="7">
                  <c:v>Reduced level</c:v>
                </c:pt>
              </c:strCache>
            </c:strRef>
          </c:cat>
          <c:val>
            <c:numRef>
              <c:f>Outcomes!$C$20:$C$27</c:f>
              <c:numCache>
                <c:formatCode>General</c:formatCode>
                <c:ptCount val="8"/>
                <c:pt idx="0">
                  <c:v>42</c:v>
                </c:pt>
                <c:pt idx="1">
                  <c:v>26</c:v>
                </c:pt>
                <c:pt idx="2">
                  <c:v>22</c:v>
                </c:pt>
                <c:pt idx="3">
                  <c:v>7</c:v>
                </c:pt>
                <c:pt idx="4">
                  <c:v>7</c:v>
                </c:pt>
                <c:pt idx="5">
                  <c:v>5</c:v>
                </c:pt>
                <c:pt idx="6">
                  <c:v>4</c:v>
                </c:pt>
                <c:pt idx="7">
                  <c:v>1</c:v>
                </c:pt>
              </c:numCache>
            </c:numRef>
          </c:val>
          <c:extLst>
            <c:ext xmlns:c16="http://schemas.microsoft.com/office/drawing/2014/chart" uri="{C3380CC4-5D6E-409C-BE32-E72D297353CC}">
              <c16:uniqueId val="{00000010-9FF2-46EF-8FE8-E8C4F2A6AB2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673894727753217"/>
          <c:y val="0.17681231579772036"/>
          <c:w val="0.40924421857463289"/>
          <c:h val="0.80799376749561258"/>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smtClean="0"/>
              <a:t>Staff</a:t>
            </a:r>
            <a:r>
              <a:rPr lang="en-US" sz="1600" b="1" baseline="0" dirty="0" smtClean="0"/>
              <a:t> shared </a:t>
            </a:r>
            <a:r>
              <a:rPr lang="en-US" sz="1600" baseline="0" dirty="0" smtClean="0"/>
              <a:t>their </a:t>
            </a:r>
            <a:r>
              <a:rPr lang="en-US" sz="1600" dirty="0" smtClean="0"/>
              <a:t>knowledge</a:t>
            </a:r>
            <a:r>
              <a:rPr lang="en-US" sz="1600" baseline="0" dirty="0" smtClean="0"/>
              <a:t> &amp; </a:t>
            </a:r>
            <a:r>
              <a:rPr lang="en-US" sz="1600" dirty="0" smtClean="0"/>
              <a:t>expertise</a:t>
            </a:r>
            <a:r>
              <a:rPr lang="en-US" sz="1600" baseline="0" dirty="0" smtClean="0"/>
              <a:t> with others n=74</a:t>
            </a:r>
          </a:p>
        </c:rich>
      </c:tx>
      <c:layout>
        <c:manualLayout>
          <c:xMode val="edge"/>
          <c:yMode val="edge"/>
          <c:x val="0.13879325396825395"/>
          <c:y val="1.543215502146527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19444444444445"/>
          <c:y val="0.30083933101405458"/>
          <c:w val="0.81918417047184167"/>
          <c:h val="0.4359919979618214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B6-4814-A115-0DF2C84191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B6-4814-A115-0DF2C84191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3B6-4814-A115-0DF2C84191D5}"/>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93B6-4814-A115-0DF2C84191D5}"/>
              </c:ext>
            </c:extLst>
          </c:dPt>
          <c:cat>
            <c:strRef>
              <c:f>'Shared knowledge'!$B$3:$B$6</c:f>
              <c:strCache>
                <c:ptCount val="4"/>
                <c:pt idx="0">
                  <c:v>Yes</c:v>
                </c:pt>
                <c:pt idx="1">
                  <c:v>No</c:v>
                </c:pt>
                <c:pt idx="2">
                  <c:v>Small school - not applicable</c:v>
                </c:pt>
                <c:pt idx="3">
                  <c:v>Not sure</c:v>
                </c:pt>
              </c:strCache>
            </c:strRef>
          </c:cat>
          <c:val>
            <c:numRef>
              <c:f>'Shared knowledge'!$C$3:$C$6</c:f>
              <c:numCache>
                <c:formatCode>###0</c:formatCode>
                <c:ptCount val="4"/>
                <c:pt idx="0">
                  <c:v>55</c:v>
                </c:pt>
                <c:pt idx="1">
                  <c:v>17</c:v>
                </c:pt>
                <c:pt idx="2">
                  <c:v>1</c:v>
                </c:pt>
                <c:pt idx="3">
                  <c:v>1</c:v>
                </c:pt>
              </c:numCache>
            </c:numRef>
          </c:val>
          <c:extLst>
            <c:ext xmlns:c16="http://schemas.microsoft.com/office/drawing/2014/chart" uri="{C3380CC4-5D6E-409C-BE32-E72D297353CC}">
              <c16:uniqueId val="{00000008-93B6-4814-A115-0DF2C84191D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AU" sz="1600" b="1" dirty="0" smtClean="0">
                <a:effectLst/>
              </a:rPr>
              <a:t>Knowledge or expertise </a:t>
            </a:r>
            <a:r>
              <a:rPr lang="en-AU" sz="1600" dirty="0" smtClean="0">
                <a:effectLst/>
              </a:rPr>
              <a:t>in managing and improving performance increased n=76</a:t>
            </a:r>
            <a:endParaRPr lang="en-AU" sz="1600" dirty="0">
              <a:effectLst/>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929604261796047E-2"/>
          <c:y val="0.30198594783082072"/>
          <c:w val="0.82359208523592087"/>
          <c:h val="0.43833792078688583"/>
        </c:manualLayout>
      </c:layout>
      <c:pieChart>
        <c:varyColors val="1"/>
        <c:ser>
          <c:idx val="0"/>
          <c:order val="0"/>
          <c:tx>
            <c:strRef>
              <c:f>Capacity!$A$22</c:f>
              <c:strCache>
                <c:ptCount val="1"/>
                <c:pt idx="0">
                  <c:v>Knowledge or expertise increased</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5E-4F6B-9150-AC82D883BA50}"/>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C85E-4F6B-9150-AC82D883BA5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5E-4F6B-9150-AC82D883BA50}"/>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C85E-4F6B-9150-AC82D883BA50}"/>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C85E-4F6B-9150-AC82D883BA50}"/>
              </c:ext>
            </c:extLst>
          </c:dPt>
          <c:cat>
            <c:strRef>
              <c:f>Capacity!$B$20:$F$20</c:f>
              <c:strCache>
                <c:ptCount val="5"/>
                <c:pt idx="0">
                  <c:v>Yes, a lot</c:v>
                </c:pt>
                <c:pt idx="1">
                  <c:v>Yes, a little</c:v>
                </c:pt>
                <c:pt idx="2">
                  <c:v>No, it’s the same</c:v>
                </c:pt>
                <c:pt idx="3">
                  <c:v>No, it’s decreased</c:v>
                </c:pt>
                <c:pt idx="4">
                  <c:v>Not sure</c:v>
                </c:pt>
              </c:strCache>
            </c:strRef>
          </c:cat>
          <c:val>
            <c:numRef>
              <c:f>Capacity!$B$22:$F$22</c:f>
              <c:numCache>
                <c:formatCode>###0</c:formatCode>
                <c:ptCount val="5"/>
                <c:pt idx="0">
                  <c:v>53</c:v>
                </c:pt>
                <c:pt idx="1">
                  <c:v>19</c:v>
                </c:pt>
                <c:pt idx="2">
                  <c:v>2</c:v>
                </c:pt>
                <c:pt idx="3">
                  <c:v>0</c:v>
                </c:pt>
                <c:pt idx="4">
                  <c:v>2</c:v>
                </c:pt>
              </c:numCache>
            </c:numRef>
          </c:val>
          <c:extLst>
            <c:ext xmlns:c16="http://schemas.microsoft.com/office/drawing/2014/chart" uri="{C3380CC4-5D6E-409C-BE32-E72D297353CC}">
              <c16:uniqueId val="{0000000A-C85E-4F6B-9150-AC82D883BA5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8325722983257227E-2"/>
          <c:y val="0.79676443265678254"/>
          <c:w val="0.83934550989345513"/>
          <c:h val="0.2032355673432173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baseline="0" dirty="0" smtClean="0">
                <a:effectLst/>
              </a:rPr>
              <a:t>Positive changes in performance management &amp; improvement activities of </a:t>
            </a:r>
            <a:r>
              <a:rPr lang="en-US" sz="1600" b="1" i="0" u="none" strike="noStrike" baseline="0" dirty="0" smtClean="0">
                <a:effectLst/>
              </a:rPr>
              <a:t>exec team </a:t>
            </a:r>
            <a:r>
              <a:rPr lang="en-AU" sz="1600" dirty="0" smtClean="0"/>
              <a:t>n=68</a:t>
            </a:r>
            <a:endParaRPr lang="en-AU" sz="1600" dirty="0"/>
          </a:p>
        </c:rich>
      </c:tx>
      <c:layout>
        <c:manualLayout>
          <c:xMode val="edge"/>
          <c:yMode val="edge"/>
          <c:x val="0.108499453097229"/>
          <c:y val="5.0260056216070749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74748089445461"/>
          <c:y val="0.30475552835539765"/>
          <c:w val="0.78081925097753913"/>
          <c:h val="0.41525706449965261"/>
        </c:manualLayout>
      </c:layout>
      <c:pieChart>
        <c:varyColors val="1"/>
        <c:ser>
          <c:idx val="0"/>
          <c:order val="0"/>
          <c:tx>
            <c:strRef>
              <c:f>'Shared knowledge'!$C$28</c:f>
              <c:strCache>
                <c:ptCount val="1"/>
                <c:pt idx="0">
                  <c:v>Have positive changes in exec team
behaviour been observed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32-4DA0-BCB0-18AC12FD7525}"/>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7332-4DA0-BCB0-18AC12FD7525}"/>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7332-4DA0-BCB0-18AC12FD752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332-4DA0-BCB0-18AC12FD752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332-4DA0-BCB0-18AC12FD7525}"/>
              </c:ext>
            </c:extLst>
          </c:dPt>
          <c:cat>
            <c:strRef>
              <c:f>'Shared knowledge'!$B$29:$B$33</c:f>
              <c:strCache>
                <c:ptCount val="5"/>
                <c:pt idx="0">
                  <c:v>Yes, there seem to be significant changes</c:v>
                </c:pt>
                <c:pt idx="1">
                  <c:v>Some change has occurred</c:v>
                </c:pt>
                <c:pt idx="2">
                  <c:v>No, little to no change</c:v>
                </c:pt>
                <c:pt idx="3">
                  <c:v>Too early to tell</c:v>
                </c:pt>
                <c:pt idx="4">
                  <c:v>Not sure</c:v>
                </c:pt>
              </c:strCache>
            </c:strRef>
          </c:cat>
          <c:val>
            <c:numRef>
              <c:f>'Shared knowledge'!$C$29:$C$33</c:f>
              <c:numCache>
                <c:formatCode>###0</c:formatCode>
                <c:ptCount val="5"/>
                <c:pt idx="0">
                  <c:v>13</c:v>
                </c:pt>
                <c:pt idx="1">
                  <c:v>28</c:v>
                </c:pt>
                <c:pt idx="2">
                  <c:v>4</c:v>
                </c:pt>
                <c:pt idx="3">
                  <c:v>22</c:v>
                </c:pt>
                <c:pt idx="4">
                  <c:v>1</c:v>
                </c:pt>
              </c:numCache>
            </c:numRef>
          </c:val>
          <c:extLst>
            <c:ext xmlns:c16="http://schemas.microsoft.com/office/drawing/2014/chart" uri="{C3380CC4-5D6E-409C-BE32-E72D297353CC}">
              <c16:uniqueId val="{0000000A-7332-4DA0-BCB0-18AC12FD752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1588020554306094E-3"/>
          <c:y val="0.72091675676500622"/>
          <c:w val="0.99113812785388122"/>
          <c:h val="0.2286230563654033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09283275199601"/>
          <c:y val="2.8304924063987363E-2"/>
          <c:w val="0.45408954020390585"/>
          <c:h val="0.72453797833954037"/>
        </c:manualLayout>
      </c:layout>
      <c:barChart>
        <c:barDir val="bar"/>
        <c:grouping val="percentStacked"/>
        <c:varyColors val="0"/>
        <c:ser>
          <c:idx val="0"/>
          <c:order val="0"/>
          <c:tx>
            <c:strRef>
              <c:f>'Timing activities'!$C$101</c:f>
              <c:strCache>
                <c:ptCount val="1"/>
                <c:pt idx="0">
                  <c:v>Did activity sooner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'Timing activities'!$B$102:$B$106</c:f>
              <c:strCache>
                <c:ptCount val="5"/>
                <c:pt idx="0">
                  <c:v>Implementing an improvement program n=11</c:v>
                </c:pt>
                <c:pt idx="1">
                  <c:v>Developing an improvement program and schedule n=22</c:v>
                </c:pt>
                <c:pt idx="2">
                  <c:v>Planning effective and appropriate support for any underperforming staff n=47</c:v>
                </c:pt>
                <c:pt idx="3">
                  <c:v>Selecting relevant Australian Professional Standards for Teachers to guide teachers needing improvement n=34</c:v>
                </c:pt>
                <c:pt idx="4">
                  <c:v>Conducting explicit performance conversations n=47</c:v>
                </c:pt>
              </c:strCache>
            </c:strRef>
          </c:cat>
          <c:val>
            <c:numRef>
              <c:f>'Timing activities'!$C$102:$C$106</c:f>
              <c:numCache>
                <c:formatCode>###0</c:formatCode>
                <c:ptCount val="5"/>
                <c:pt idx="0">
                  <c:v>9</c:v>
                </c:pt>
                <c:pt idx="1">
                  <c:v>16</c:v>
                </c:pt>
                <c:pt idx="2">
                  <c:v>35</c:v>
                </c:pt>
                <c:pt idx="3">
                  <c:v>25</c:v>
                </c:pt>
                <c:pt idx="4">
                  <c:v>35</c:v>
                </c:pt>
              </c:numCache>
            </c:numRef>
          </c:val>
          <c:extLst>
            <c:ext xmlns:c16="http://schemas.microsoft.com/office/drawing/2014/chart" uri="{C3380CC4-5D6E-409C-BE32-E72D297353CC}">
              <c16:uniqueId val="{00000000-7DAC-43DC-BF0A-C2AF67F6F9C6}"/>
            </c:ext>
          </c:extLst>
        </c:ser>
        <c:ser>
          <c:idx val="1"/>
          <c:order val="1"/>
          <c:tx>
            <c:strRef>
              <c:f>'Timing activities'!$D$101</c:f>
              <c:strCache>
                <c:ptCount val="1"/>
                <c:pt idx="0">
                  <c:v>About the same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'Timing activities'!$B$102:$B$106</c:f>
              <c:strCache>
                <c:ptCount val="5"/>
                <c:pt idx="0">
                  <c:v>Implementing an improvement program n=11</c:v>
                </c:pt>
                <c:pt idx="1">
                  <c:v>Developing an improvement program and schedule n=22</c:v>
                </c:pt>
                <c:pt idx="2">
                  <c:v>Planning effective and appropriate support for any underperforming staff n=47</c:v>
                </c:pt>
                <c:pt idx="3">
                  <c:v>Selecting relevant Australian Professional Standards for Teachers to guide teachers needing improvement n=34</c:v>
                </c:pt>
                <c:pt idx="4">
                  <c:v>Conducting explicit performance conversations n=47</c:v>
                </c:pt>
              </c:strCache>
            </c:strRef>
          </c:cat>
          <c:val>
            <c:numRef>
              <c:f>'Timing activities'!$D$102:$D$106</c:f>
              <c:numCache>
                <c:formatCode>###0</c:formatCode>
                <c:ptCount val="5"/>
                <c:pt idx="0">
                  <c:v>2</c:v>
                </c:pt>
                <c:pt idx="1">
                  <c:v>3</c:v>
                </c:pt>
                <c:pt idx="2">
                  <c:v>9</c:v>
                </c:pt>
                <c:pt idx="3">
                  <c:v>6</c:v>
                </c:pt>
                <c:pt idx="4">
                  <c:v>10</c:v>
                </c:pt>
              </c:numCache>
            </c:numRef>
          </c:val>
          <c:extLst>
            <c:ext xmlns:c16="http://schemas.microsoft.com/office/drawing/2014/chart" uri="{C3380CC4-5D6E-409C-BE32-E72D297353CC}">
              <c16:uniqueId val="{00000001-7DAC-43DC-BF0A-C2AF67F6F9C6}"/>
            </c:ext>
          </c:extLst>
        </c:ser>
        <c:ser>
          <c:idx val="2"/>
          <c:order val="2"/>
          <c:tx>
            <c:strRef>
              <c:f>'Timing activities'!$E$101</c:f>
              <c:strCache>
                <c:ptCount val="1"/>
                <c:pt idx="0">
                  <c:v>Did activity later</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7DAC-43DC-BF0A-C2AF67F6F9C6}"/>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'Timing activities'!$B$102:$B$106</c:f>
              <c:strCache>
                <c:ptCount val="5"/>
                <c:pt idx="0">
                  <c:v>Implementing an improvement program n=11</c:v>
                </c:pt>
                <c:pt idx="1">
                  <c:v>Developing an improvement program and schedule n=22</c:v>
                </c:pt>
                <c:pt idx="2">
                  <c:v>Planning effective and appropriate support for any underperforming staff n=47</c:v>
                </c:pt>
                <c:pt idx="3">
                  <c:v>Selecting relevant Australian Professional Standards for Teachers to guide teachers needing improvement n=34</c:v>
                </c:pt>
                <c:pt idx="4">
                  <c:v>Conducting explicit performance conversations n=47</c:v>
                </c:pt>
              </c:strCache>
            </c:strRef>
          </c:cat>
          <c:val>
            <c:numRef>
              <c:f>'Timing activities'!$E$102:$E$106</c:f>
              <c:numCache>
                <c:formatCode>###0</c:formatCode>
                <c:ptCount val="5"/>
                <c:pt idx="0">
                  <c:v>0</c:v>
                </c:pt>
                <c:pt idx="1">
                  <c:v>1</c:v>
                </c:pt>
                <c:pt idx="2">
                  <c:v>1</c:v>
                </c:pt>
                <c:pt idx="3">
                  <c:v>2</c:v>
                </c:pt>
                <c:pt idx="4">
                  <c:v>1</c:v>
                </c:pt>
              </c:numCache>
            </c:numRef>
          </c:val>
          <c:extLst>
            <c:ext xmlns:c16="http://schemas.microsoft.com/office/drawing/2014/chart" uri="{C3380CC4-5D6E-409C-BE32-E72D297353CC}">
              <c16:uniqueId val="{00000003-7DAC-43DC-BF0A-C2AF67F6F9C6}"/>
            </c:ext>
          </c:extLst>
        </c:ser>
        <c:ser>
          <c:idx val="3"/>
          <c:order val="3"/>
          <c:tx>
            <c:strRef>
              <c:f>'Timing activities'!$F$101</c:f>
              <c:strCache>
                <c:ptCount val="1"/>
                <c:pt idx="0">
                  <c:v>Not sure</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7DAC-43DC-BF0A-C2AF67F6F9C6}"/>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'Timing activities'!$B$102:$B$106</c:f>
              <c:strCache>
                <c:ptCount val="5"/>
                <c:pt idx="0">
                  <c:v>Implementing an improvement program n=11</c:v>
                </c:pt>
                <c:pt idx="1">
                  <c:v>Developing an improvement program and schedule n=22</c:v>
                </c:pt>
                <c:pt idx="2">
                  <c:v>Planning effective and appropriate support for any underperforming staff n=47</c:v>
                </c:pt>
                <c:pt idx="3">
                  <c:v>Selecting relevant Australian Professional Standards for Teachers to guide teachers needing improvement n=34</c:v>
                </c:pt>
                <c:pt idx="4">
                  <c:v>Conducting explicit performance conversations n=47</c:v>
                </c:pt>
              </c:strCache>
            </c:strRef>
          </c:cat>
          <c:val>
            <c:numRef>
              <c:f>'Timing activities'!$F$102:$F$106</c:f>
              <c:numCache>
                <c:formatCode>###0</c:formatCode>
                <c:ptCount val="5"/>
                <c:pt idx="0">
                  <c:v>0</c:v>
                </c:pt>
                <c:pt idx="1">
                  <c:v>2</c:v>
                </c:pt>
                <c:pt idx="2">
                  <c:v>2</c:v>
                </c:pt>
                <c:pt idx="3">
                  <c:v>1</c:v>
                </c:pt>
                <c:pt idx="4">
                  <c:v>1</c:v>
                </c:pt>
              </c:numCache>
            </c:numRef>
          </c:val>
          <c:extLst>
            <c:ext xmlns:c16="http://schemas.microsoft.com/office/drawing/2014/chart" uri="{C3380CC4-5D6E-409C-BE32-E72D297353CC}">
              <c16:uniqueId val="{00000005-7DAC-43DC-BF0A-C2AF67F6F9C6}"/>
            </c:ext>
          </c:extLst>
        </c:ser>
        <c:dLbls>
          <c:showLegendKey val="0"/>
          <c:showVal val="0"/>
          <c:showCatName val="0"/>
          <c:showSerName val="0"/>
          <c:showPercent val="0"/>
          <c:showBubbleSize val="0"/>
        </c:dLbls>
        <c:gapWidth val="150"/>
        <c:overlap val="100"/>
        <c:axId val="910691824"/>
        <c:axId val="910695432"/>
      </c:barChart>
      <c:catAx>
        <c:axId val="910691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910695432"/>
        <c:crosses val="autoZero"/>
        <c:auto val="1"/>
        <c:lblAlgn val="ctr"/>
        <c:lblOffset val="100"/>
        <c:noMultiLvlLbl val="0"/>
      </c:catAx>
      <c:valAx>
        <c:axId val="9106954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 cent of responses</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910691824"/>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43349353972912"/>
          <c:y val="3.4798429412618952E-2"/>
          <c:w val="0.5066709943199551"/>
          <c:h val="0.77448649898157929"/>
        </c:manualLayout>
      </c:layout>
      <c:barChart>
        <c:barDir val="bar"/>
        <c:grouping val="clustered"/>
        <c:varyColors val="0"/>
        <c:ser>
          <c:idx val="1"/>
          <c:order val="0"/>
          <c:tx>
            <c:strRef>
              <c:f>Willingness!$G$56</c:f>
              <c:strCache>
                <c:ptCount val="1"/>
                <c:pt idx="0">
                  <c:v>Increased willingness no further TPMI support</c:v>
                </c:pt>
              </c:strCache>
            </c:strRef>
          </c:tx>
          <c:spPr>
            <a:solidFill>
              <a:schemeClr val="accent2"/>
            </a:solidFill>
            <a:ln>
              <a:noFill/>
            </a:ln>
            <a:effectLst/>
          </c:spPr>
          <c:invertIfNegative val="0"/>
          <c:cat>
            <c:strRef>
              <c:f>Willingness!$B$57:$B$61</c:f>
              <c:strCache>
                <c:ptCount val="5"/>
                <c:pt idx="0">
                  <c:v>Monitor and assess progress n=43
                                               n=31</c:v>
                </c:pt>
                <c:pt idx="1">
                  <c:v>Document P&amp;D and improvement n=44
                                                       n=35</c:v>
                </c:pt>
                <c:pt idx="2">
                  <c:v>Plan support n=63
                     n=48</c:v>
                </c:pt>
                <c:pt idx="3">
                  <c:v>Performance conversations n=48
                                             n=44</c:v>
                </c:pt>
                <c:pt idx="4">
                  <c:v>Identify underperformance n=47
                                           n=38</c:v>
                </c:pt>
              </c:strCache>
            </c:strRef>
          </c:cat>
          <c:val>
            <c:numRef>
              <c:f>Willingness!$G$57:$G$61</c:f>
              <c:numCache>
                <c:formatCode>0%</c:formatCode>
                <c:ptCount val="5"/>
                <c:pt idx="0">
                  <c:v>0.45161290322580644</c:v>
                </c:pt>
                <c:pt idx="1">
                  <c:v>0.45714285714285713</c:v>
                </c:pt>
                <c:pt idx="2">
                  <c:v>0.41666666666666669</c:v>
                </c:pt>
                <c:pt idx="3">
                  <c:v>0.63636363636363635</c:v>
                </c:pt>
                <c:pt idx="4">
                  <c:v>0.73684210526315785</c:v>
                </c:pt>
              </c:numCache>
            </c:numRef>
          </c:val>
          <c:extLst>
            <c:ext xmlns:c16="http://schemas.microsoft.com/office/drawing/2014/chart" uri="{C3380CC4-5D6E-409C-BE32-E72D297353CC}">
              <c16:uniqueId val="{00000000-ED31-4597-9D27-1712C8C3A4D2}"/>
            </c:ext>
          </c:extLst>
        </c:ser>
        <c:ser>
          <c:idx val="0"/>
          <c:order val="1"/>
          <c:tx>
            <c:strRef>
              <c:f>Willingness!$E$56</c:f>
              <c:strCache>
                <c:ptCount val="1"/>
                <c:pt idx="0">
                  <c:v>Increased willingness</c:v>
                </c:pt>
              </c:strCache>
            </c:strRef>
          </c:tx>
          <c:spPr>
            <a:solidFill>
              <a:schemeClr val="accent1"/>
            </a:solidFill>
            <a:ln>
              <a:noFill/>
            </a:ln>
            <a:effectLst/>
          </c:spPr>
          <c:invertIfNegative val="0"/>
          <c:cat>
            <c:strRef>
              <c:f>Willingness!$B$57:$B$61</c:f>
              <c:strCache>
                <c:ptCount val="5"/>
                <c:pt idx="0">
                  <c:v>Monitor and assess progress n=43
                                               n=31</c:v>
                </c:pt>
                <c:pt idx="1">
                  <c:v>Document P&amp;D and improvement n=44
                                                       n=35</c:v>
                </c:pt>
                <c:pt idx="2">
                  <c:v>Plan support n=63
                     n=48</c:v>
                </c:pt>
                <c:pt idx="3">
                  <c:v>Performance conversations n=48
                                             n=44</c:v>
                </c:pt>
                <c:pt idx="4">
                  <c:v>Identify underperformance n=47
                                           n=38</c:v>
                </c:pt>
              </c:strCache>
            </c:strRef>
          </c:cat>
          <c:val>
            <c:numRef>
              <c:f>Willingness!$E$57:$E$61</c:f>
              <c:numCache>
                <c:formatCode>0%</c:formatCode>
                <c:ptCount val="5"/>
                <c:pt idx="0">
                  <c:v>0.72099999999999997</c:v>
                </c:pt>
                <c:pt idx="1">
                  <c:v>0.79500000000000004</c:v>
                </c:pt>
                <c:pt idx="2">
                  <c:v>0.76200000000000001</c:v>
                </c:pt>
                <c:pt idx="3">
                  <c:v>0.91700000000000004</c:v>
                </c:pt>
                <c:pt idx="4">
                  <c:v>0.80900000000000005</c:v>
                </c:pt>
              </c:numCache>
            </c:numRef>
          </c:val>
          <c:extLst>
            <c:ext xmlns:c16="http://schemas.microsoft.com/office/drawing/2014/chart" uri="{C3380CC4-5D6E-409C-BE32-E72D297353CC}">
              <c16:uniqueId val="{00000001-ED31-4597-9D27-1712C8C3A4D2}"/>
            </c:ext>
          </c:extLst>
        </c:ser>
        <c:dLbls>
          <c:showLegendKey val="0"/>
          <c:showVal val="0"/>
          <c:showCatName val="0"/>
          <c:showSerName val="0"/>
          <c:showPercent val="0"/>
          <c:showBubbleSize val="0"/>
        </c:dLbls>
        <c:gapWidth val="182"/>
        <c:axId val="708089384"/>
        <c:axId val="708090040"/>
      </c:barChart>
      <c:catAx>
        <c:axId val="708089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08090040"/>
        <c:crosses val="autoZero"/>
        <c:auto val="1"/>
        <c:lblAlgn val="ctr"/>
        <c:lblOffset val="100"/>
        <c:noMultiLvlLbl val="0"/>
      </c:catAx>
      <c:valAx>
        <c:axId val="708090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8089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Willingness!$G$63</c:f>
              <c:strCache>
                <c:ptCount val="1"/>
                <c:pt idx="0">
                  <c:v>Increased willingness no further TPMI support</c:v>
                </c:pt>
              </c:strCache>
            </c:strRef>
          </c:tx>
          <c:spPr>
            <a:solidFill>
              <a:schemeClr val="accent2"/>
            </a:solidFill>
            <a:ln>
              <a:noFill/>
            </a:ln>
            <a:effectLst/>
          </c:spPr>
          <c:invertIfNegative val="0"/>
          <c:cat>
            <c:strRef>
              <c:f>Willingness!$B$64:$B$66</c:f>
              <c:strCache>
                <c:ptCount val="3"/>
                <c:pt idx="0">
                  <c:v>Conclude improvement program n=10
                                                   n=7</c:v>
                </c:pt>
                <c:pt idx="1">
                  <c:v>Implement improvement program n=23
                                                       n=18</c:v>
                </c:pt>
                <c:pt idx="2">
                  <c:v>Develop improvement program n=44
                                                  n=33</c:v>
                </c:pt>
              </c:strCache>
            </c:strRef>
          </c:cat>
          <c:val>
            <c:numRef>
              <c:f>Willingness!$G$64:$G$66</c:f>
              <c:numCache>
                <c:formatCode>0%</c:formatCode>
                <c:ptCount val="3"/>
                <c:pt idx="0">
                  <c:v>0.14285714285714285</c:v>
                </c:pt>
                <c:pt idx="1">
                  <c:v>0.16666666666666666</c:v>
                </c:pt>
                <c:pt idx="2">
                  <c:v>0.18181818181818182</c:v>
                </c:pt>
              </c:numCache>
            </c:numRef>
          </c:val>
          <c:extLst>
            <c:ext xmlns:c16="http://schemas.microsoft.com/office/drawing/2014/chart" uri="{C3380CC4-5D6E-409C-BE32-E72D297353CC}">
              <c16:uniqueId val="{00000000-9FD1-474E-AC56-DF5D19F032AE}"/>
            </c:ext>
          </c:extLst>
        </c:ser>
        <c:ser>
          <c:idx val="0"/>
          <c:order val="1"/>
          <c:tx>
            <c:strRef>
              <c:f>Willingness!$E$63</c:f>
              <c:strCache>
                <c:ptCount val="1"/>
                <c:pt idx="0">
                  <c:v>Increased willingness</c:v>
                </c:pt>
              </c:strCache>
            </c:strRef>
          </c:tx>
          <c:spPr>
            <a:solidFill>
              <a:schemeClr val="accent1"/>
            </a:solidFill>
            <a:ln>
              <a:noFill/>
            </a:ln>
            <a:effectLst/>
          </c:spPr>
          <c:invertIfNegative val="0"/>
          <c:cat>
            <c:strRef>
              <c:f>Willingness!$B$64:$B$66</c:f>
              <c:strCache>
                <c:ptCount val="3"/>
                <c:pt idx="0">
                  <c:v>Conclude improvement program n=10
                                                   n=7</c:v>
                </c:pt>
                <c:pt idx="1">
                  <c:v>Implement improvement program n=23
                                                       n=18</c:v>
                </c:pt>
                <c:pt idx="2">
                  <c:v>Develop improvement program n=44
                                                  n=33</c:v>
                </c:pt>
              </c:strCache>
            </c:strRef>
          </c:cat>
          <c:val>
            <c:numRef>
              <c:f>Willingness!$E$64:$E$66</c:f>
              <c:numCache>
                <c:formatCode>0%</c:formatCode>
                <c:ptCount val="3"/>
                <c:pt idx="0">
                  <c:v>0.7</c:v>
                </c:pt>
                <c:pt idx="1">
                  <c:v>0.78300000000000003</c:v>
                </c:pt>
                <c:pt idx="2">
                  <c:v>0.75</c:v>
                </c:pt>
              </c:numCache>
            </c:numRef>
          </c:val>
          <c:extLst>
            <c:ext xmlns:c16="http://schemas.microsoft.com/office/drawing/2014/chart" uri="{C3380CC4-5D6E-409C-BE32-E72D297353CC}">
              <c16:uniqueId val="{00000001-9FD1-474E-AC56-DF5D19F032AE}"/>
            </c:ext>
          </c:extLst>
        </c:ser>
        <c:dLbls>
          <c:showLegendKey val="0"/>
          <c:showVal val="0"/>
          <c:showCatName val="0"/>
          <c:showSerName val="0"/>
          <c:showPercent val="0"/>
          <c:showBubbleSize val="0"/>
        </c:dLbls>
        <c:gapWidth val="182"/>
        <c:axId val="708138912"/>
        <c:axId val="708139240"/>
      </c:barChart>
      <c:catAx>
        <c:axId val="708138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08139240"/>
        <c:crosses val="autoZero"/>
        <c:auto val="1"/>
        <c:lblAlgn val="ctr"/>
        <c:lblOffset val="100"/>
        <c:noMultiLvlLbl val="0"/>
      </c:catAx>
      <c:valAx>
        <c:axId val="70813924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8138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89EED-C19B-4787-8804-941F970C3E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D663594-7674-4740-83B8-4AB4D3A5FA5B}">
      <dgm:prSet custT="1"/>
      <dgm:spPr/>
      <dgm:t>
        <a:bodyPr/>
        <a:lstStyle/>
        <a:p>
          <a:pPr rtl="0"/>
          <a:r>
            <a:rPr lang="en-AU" sz="2400" dirty="0" smtClean="0"/>
            <a:t>The TPMI trial was implemented at the beginning of Term 1, 2018 for the duration of 2018</a:t>
          </a:r>
          <a:endParaRPr lang="en-AU" sz="2400" dirty="0"/>
        </a:p>
      </dgm:t>
    </dgm:pt>
    <dgm:pt modelId="{68AA4000-7D7F-4DE7-8C98-33793CD65146}" type="parTrans" cxnId="{F2E7DC48-3E04-4839-8020-5A2CF0D16351}">
      <dgm:prSet/>
      <dgm:spPr/>
      <dgm:t>
        <a:bodyPr/>
        <a:lstStyle/>
        <a:p>
          <a:endParaRPr lang="en-US" sz="2400"/>
        </a:p>
      </dgm:t>
    </dgm:pt>
    <dgm:pt modelId="{1A19CA84-4D03-4A99-ACC1-2992D7CD45C5}" type="sibTrans" cxnId="{F2E7DC48-3E04-4839-8020-5A2CF0D16351}">
      <dgm:prSet/>
      <dgm:spPr/>
      <dgm:t>
        <a:bodyPr/>
        <a:lstStyle/>
        <a:p>
          <a:endParaRPr lang="en-US" sz="2400"/>
        </a:p>
      </dgm:t>
    </dgm:pt>
    <dgm:pt modelId="{D83F158A-F1DE-4650-80DB-41E99FB25BFE}">
      <dgm:prSet custT="1"/>
      <dgm:spPr/>
      <dgm:t>
        <a:bodyPr/>
        <a:lstStyle/>
        <a:p>
          <a:pPr rtl="0">
            <a:spcAft>
              <a:spcPts val="0"/>
            </a:spcAft>
          </a:pPr>
          <a:r>
            <a:rPr lang="en-AU" sz="2400" dirty="0" smtClean="0"/>
            <a:t>Trial areas: </a:t>
          </a:r>
        </a:p>
        <a:p>
          <a:pPr rtl="0">
            <a:spcAft>
              <a:spcPts val="0"/>
            </a:spcAft>
          </a:pPr>
          <a:r>
            <a:rPr lang="en-AU" sz="2400" dirty="0" smtClean="0"/>
            <a:t>Tamworth and Ultimo Operational Directorates (pre-Term 2, 2018)</a:t>
          </a:r>
          <a:endParaRPr lang="en-AU" sz="2400" dirty="0"/>
        </a:p>
      </dgm:t>
    </dgm:pt>
    <dgm:pt modelId="{CF62A4C8-DB23-4162-82B9-ABC688D942E2}" type="parTrans" cxnId="{E22526D6-142F-4E1E-AAE1-F0E6989175B0}">
      <dgm:prSet/>
      <dgm:spPr/>
      <dgm:t>
        <a:bodyPr/>
        <a:lstStyle/>
        <a:p>
          <a:endParaRPr lang="en-US" sz="2400"/>
        </a:p>
      </dgm:t>
    </dgm:pt>
    <dgm:pt modelId="{ED4E767F-EB8A-473F-9691-5BFF28A35F99}" type="sibTrans" cxnId="{E22526D6-142F-4E1E-AAE1-F0E6989175B0}">
      <dgm:prSet/>
      <dgm:spPr/>
      <dgm:t>
        <a:bodyPr/>
        <a:lstStyle/>
        <a:p>
          <a:endParaRPr lang="en-US" sz="2400"/>
        </a:p>
      </dgm:t>
    </dgm:pt>
    <dgm:pt modelId="{389F3AC6-D069-456E-A293-4984129E4070}">
      <dgm:prSet custT="1"/>
      <dgm:spPr/>
      <dgm:t>
        <a:bodyPr/>
        <a:lstStyle/>
        <a:p>
          <a:pPr rtl="0">
            <a:spcAft>
              <a:spcPts val="0"/>
            </a:spcAft>
          </a:pPr>
          <a:r>
            <a:rPr lang="en-AU" sz="2400" dirty="0" smtClean="0"/>
            <a:t>Total count of schools in the trial area = </a:t>
          </a:r>
          <a:r>
            <a:rPr lang="en-AU" sz="2400" dirty="0" smtClean="0">
              <a:solidFill>
                <a:schemeClr val="tx1"/>
              </a:solidFill>
            </a:rPr>
            <a:t>1,120</a:t>
          </a:r>
          <a:r>
            <a:rPr lang="en-AU" sz="2400" dirty="0" smtClean="0"/>
            <a:t> </a:t>
          </a:r>
        </a:p>
        <a:p>
          <a:pPr rtl="0">
            <a:spcAft>
              <a:spcPts val="0"/>
            </a:spcAft>
          </a:pPr>
          <a:r>
            <a:rPr lang="en-AU" sz="2400" dirty="0" smtClean="0"/>
            <a:t>FTE of teaching staff in the trial area = </a:t>
          </a:r>
          <a:r>
            <a:rPr lang="en-AU" sz="2400" dirty="0" smtClean="0">
              <a:solidFill>
                <a:schemeClr val="tx1"/>
              </a:solidFill>
            </a:rPr>
            <a:t>27,787</a:t>
          </a:r>
          <a:endParaRPr lang="en-AU" sz="2400" dirty="0">
            <a:solidFill>
              <a:schemeClr val="tx1"/>
            </a:solidFill>
          </a:endParaRPr>
        </a:p>
      </dgm:t>
    </dgm:pt>
    <dgm:pt modelId="{01132298-197D-4F65-8861-F16409D08CAB}" type="parTrans" cxnId="{83110D97-8CD5-4F6C-AD1D-6EE13C836160}">
      <dgm:prSet/>
      <dgm:spPr/>
      <dgm:t>
        <a:bodyPr/>
        <a:lstStyle/>
        <a:p>
          <a:endParaRPr lang="en-US"/>
        </a:p>
      </dgm:t>
    </dgm:pt>
    <dgm:pt modelId="{AB5DB2E8-AC58-4A7A-9E39-7E448FF01F99}" type="sibTrans" cxnId="{83110D97-8CD5-4F6C-AD1D-6EE13C836160}">
      <dgm:prSet/>
      <dgm:spPr/>
      <dgm:t>
        <a:bodyPr/>
        <a:lstStyle/>
        <a:p>
          <a:endParaRPr lang="en-US"/>
        </a:p>
      </dgm:t>
    </dgm:pt>
    <dgm:pt modelId="{86BD3105-641C-4D61-9EE4-95CE676880C9}" type="pres">
      <dgm:prSet presAssocID="{B0789EED-C19B-4787-8804-941F970C3E1A}" presName="linear" presStyleCnt="0">
        <dgm:presLayoutVars>
          <dgm:animLvl val="lvl"/>
          <dgm:resizeHandles val="exact"/>
        </dgm:presLayoutVars>
      </dgm:prSet>
      <dgm:spPr/>
      <dgm:t>
        <a:bodyPr/>
        <a:lstStyle/>
        <a:p>
          <a:endParaRPr lang="en-US"/>
        </a:p>
      </dgm:t>
    </dgm:pt>
    <dgm:pt modelId="{1F681B45-CAD9-4859-8419-E6A8C4EDF839}" type="pres">
      <dgm:prSet presAssocID="{4D663594-7674-4740-83B8-4AB4D3A5FA5B}" presName="parentText" presStyleLbl="node1" presStyleIdx="0" presStyleCnt="3" custScaleY="90986">
        <dgm:presLayoutVars>
          <dgm:chMax val="0"/>
          <dgm:bulletEnabled val="1"/>
        </dgm:presLayoutVars>
      </dgm:prSet>
      <dgm:spPr/>
      <dgm:t>
        <a:bodyPr/>
        <a:lstStyle/>
        <a:p>
          <a:endParaRPr lang="en-US"/>
        </a:p>
      </dgm:t>
    </dgm:pt>
    <dgm:pt modelId="{12A3A58B-D86F-4B66-96CB-3557BC6FB4F8}" type="pres">
      <dgm:prSet presAssocID="{1A19CA84-4D03-4A99-ACC1-2992D7CD45C5}" presName="spacer" presStyleCnt="0"/>
      <dgm:spPr/>
    </dgm:pt>
    <dgm:pt modelId="{4075CB8E-1E4D-4A8F-8D0F-37AEA108C60C}" type="pres">
      <dgm:prSet presAssocID="{D83F158A-F1DE-4650-80DB-41E99FB25BFE}" presName="parentText" presStyleLbl="node1" presStyleIdx="1" presStyleCnt="3" custScaleY="91881" custLinFactNeighborY="10775">
        <dgm:presLayoutVars>
          <dgm:chMax val="0"/>
          <dgm:bulletEnabled val="1"/>
        </dgm:presLayoutVars>
      </dgm:prSet>
      <dgm:spPr/>
      <dgm:t>
        <a:bodyPr/>
        <a:lstStyle/>
        <a:p>
          <a:endParaRPr lang="en-US"/>
        </a:p>
      </dgm:t>
    </dgm:pt>
    <dgm:pt modelId="{7B86EC35-AEF8-4E37-BB49-5764162431EE}" type="pres">
      <dgm:prSet presAssocID="{ED4E767F-EB8A-473F-9691-5BFF28A35F99}" presName="spacer" presStyleCnt="0"/>
      <dgm:spPr/>
    </dgm:pt>
    <dgm:pt modelId="{3D6C6268-807F-4907-9EA2-7CFD699C3D62}" type="pres">
      <dgm:prSet presAssocID="{389F3AC6-D069-456E-A293-4984129E4070}" presName="parentText" presStyleLbl="node1" presStyleIdx="2" presStyleCnt="3">
        <dgm:presLayoutVars>
          <dgm:chMax val="0"/>
          <dgm:bulletEnabled val="1"/>
        </dgm:presLayoutVars>
      </dgm:prSet>
      <dgm:spPr/>
      <dgm:t>
        <a:bodyPr/>
        <a:lstStyle/>
        <a:p>
          <a:endParaRPr lang="en-US"/>
        </a:p>
      </dgm:t>
    </dgm:pt>
  </dgm:ptLst>
  <dgm:cxnLst>
    <dgm:cxn modelId="{2431FC4B-49F9-4B9C-9DCD-8F32803E0EAE}" type="presOf" srcId="{D83F158A-F1DE-4650-80DB-41E99FB25BFE}" destId="{4075CB8E-1E4D-4A8F-8D0F-37AEA108C60C}" srcOrd="0" destOrd="0" presId="urn:microsoft.com/office/officeart/2005/8/layout/vList2"/>
    <dgm:cxn modelId="{07DF841D-BE10-421A-B816-485C2030883D}" type="presOf" srcId="{389F3AC6-D069-456E-A293-4984129E4070}" destId="{3D6C6268-807F-4907-9EA2-7CFD699C3D62}" srcOrd="0" destOrd="0" presId="urn:microsoft.com/office/officeart/2005/8/layout/vList2"/>
    <dgm:cxn modelId="{A3711C10-848B-4A80-808A-A838A9C8A88D}" type="presOf" srcId="{B0789EED-C19B-4787-8804-941F970C3E1A}" destId="{86BD3105-641C-4D61-9EE4-95CE676880C9}" srcOrd="0" destOrd="0" presId="urn:microsoft.com/office/officeart/2005/8/layout/vList2"/>
    <dgm:cxn modelId="{E22526D6-142F-4E1E-AAE1-F0E6989175B0}" srcId="{B0789EED-C19B-4787-8804-941F970C3E1A}" destId="{D83F158A-F1DE-4650-80DB-41E99FB25BFE}" srcOrd="1" destOrd="0" parTransId="{CF62A4C8-DB23-4162-82B9-ABC688D942E2}" sibTransId="{ED4E767F-EB8A-473F-9691-5BFF28A35F99}"/>
    <dgm:cxn modelId="{F2E7DC48-3E04-4839-8020-5A2CF0D16351}" srcId="{B0789EED-C19B-4787-8804-941F970C3E1A}" destId="{4D663594-7674-4740-83B8-4AB4D3A5FA5B}" srcOrd="0" destOrd="0" parTransId="{68AA4000-7D7F-4DE7-8C98-33793CD65146}" sibTransId="{1A19CA84-4D03-4A99-ACC1-2992D7CD45C5}"/>
    <dgm:cxn modelId="{9F76F25C-C680-4054-9D05-28E89C908C62}" type="presOf" srcId="{4D663594-7674-4740-83B8-4AB4D3A5FA5B}" destId="{1F681B45-CAD9-4859-8419-E6A8C4EDF839}" srcOrd="0" destOrd="0" presId="urn:microsoft.com/office/officeart/2005/8/layout/vList2"/>
    <dgm:cxn modelId="{83110D97-8CD5-4F6C-AD1D-6EE13C836160}" srcId="{B0789EED-C19B-4787-8804-941F970C3E1A}" destId="{389F3AC6-D069-456E-A293-4984129E4070}" srcOrd="2" destOrd="0" parTransId="{01132298-197D-4F65-8861-F16409D08CAB}" sibTransId="{AB5DB2E8-AC58-4A7A-9E39-7E448FF01F99}"/>
    <dgm:cxn modelId="{C3C978CA-6ABF-437A-983B-F8594A58FEEC}" type="presParOf" srcId="{86BD3105-641C-4D61-9EE4-95CE676880C9}" destId="{1F681B45-CAD9-4859-8419-E6A8C4EDF839}" srcOrd="0" destOrd="0" presId="urn:microsoft.com/office/officeart/2005/8/layout/vList2"/>
    <dgm:cxn modelId="{1A6E55F6-76B6-4578-A28E-0DF2199A74B5}" type="presParOf" srcId="{86BD3105-641C-4D61-9EE4-95CE676880C9}" destId="{12A3A58B-D86F-4B66-96CB-3557BC6FB4F8}" srcOrd="1" destOrd="0" presId="urn:microsoft.com/office/officeart/2005/8/layout/vList2"/>
    <dgm:cxn modelId="{D336CCC9-69DE-43C5-86CD-71EDC5EBF534}" type="presParOf" srcId="{86BD3105-641C-4D61-9EE4-95CE676880C9}" destId="{4075CB8E-1E4D-4A8F-8D0F-37AEA108C60C}" srcOrd="2" destOrd="0" presId="urn:microsoft.com/office/officeart/2005/8/layout/vList2"/>
    <dgm:cxn modelId="{F017FC81-FE14-4573-94CC-1A01BBD924AA}" type="presParOf" srcId="{86BD3105-641C-4D61-9EE4-95CE676880C9}" destId="{7B86EC35-AEF8-4E37-BB49-5764162431EE}" srcOrd="3" destOrd="0" presId="urn:microsoft.com/office/officeart/2005/8/layout/vList2"/>
    <dgm:cxn modelId="{7C5D06A5-8CE3-4E6A-AECA-268F2172BFD5}" type="presParOf" srcId="{86BD3105-641C-4D61-9EE4-95CE676880C9}" destId="{3D6C6268-807F-4907-9EA2-7CFD699C3D6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AF074F-67A1-46A7-A790-E4832B0FE36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983FD78-DEFD-4B73-B069-7BEB4C836066}">
      <dgm:prSet custT="1"/>
      <dgm:spPr/>
      <dgm:t>
        <a:bodyPr/>
        <a:lstStyle/>
        <a:p>
          <a:pPr rtl="0"/>
          <a:r>
            <a:rPr lang="en-AU" sz="2400" dirty="0" smtClean="0"/>
            <a:t>We know that the </a:t>
          </a:r>
          <a:r>
            <a:rPr lang="en-AU" sz="2400" b="1" dirty="0" smtClean="0"/>
            <a:t>quality of teaching </a:t>
          </a:r>
          <a:r>
            <a:rPr lang="en-AU" sz="2400" dirty="0" smtClean="0"/>
            <a:t>is a major factor impacting on the learning outcomes of students.</a:t>
          </a:r>
          <a:endParaRPr lang="en-AU" sz="2400" dirty="0"/>
        </a:p>
      </dgm:t>
    </dgm:pt>
    <dgm:pt modelId="{66E00966-EBAD-473A-88F6-B07A60D43551}" type="parTrans" cxnId="{F4ED9A5D-AEC6-45A5-8F9A-03CAD47B3982}">
      <dgm:prSet/>
      <dgm:spPr/>
      <dgm:t>
        <a:bodyPr/>
        <a:lstStyle/>
        <a:p>
          <a:endParaRPr lang="en-US"/>
        </a:p>
      </dgm:t>
    </dgm:pt>
    <dgm:pt modelId="{BB0CABBE-57C7-41DC-9A71-C9E554FB52A1}" type="sibTrans" cxnId="{F4ED9A5D-AEC6-45A5-8F9A-03CAD47B3982}">
      <dgm:prSet/>
      <dgm:spPr/>
      <dgm:t>
        <a:bodyPr/>
        <a:lstStyle/>
        <a:p>
          <a:endParaRPr lang="en-US"/>
        </a:p>
      </dgm:t>
    </dgm:pt>
    <dgm:pt modelId="{C7A3FEA6-3D4A-4A17-8AAB-28043491D389}">
      <dgm:prSet custT="1"/>
      <dgm:spPr/>
      <dgm:t>
        <a:bodyPr/>
        <a:lstStyle/>
        <a:p>
          <a:pPr rtl="0"/>
          <a:r>
            <a:rPr lang="en-AU" sz="2400" dirty="0" smtClean="0"/>
            <a:t>All leaders have a responsibility to </a:t>
          </a:r>
          <a:r>
            <a:rPr lang="en-AU" sz="2400" b="1" dirty="0" smtClean="0"/>
            <a:t>monitor</a:t>
          </a:r>
          <a:r>
            <a:rPr lang="en-AU" sz="2400" dirty="0" smtClean="0"/>
            <a:t> and </a:t>
          </a:r>
          <a:r>
            <a:rPr lang="en-AU" sz="2400" b="1" dirty="0" smtClean="0"/>
            <a:t>review</a:t>
          </a:r>
          <a:r>
            <a:rPr lang="en-AU" sz="2400" dirty="0" smtClean="0"/>
            <a:t> performance, and to </a:t>
          </a:r>
          <a:r>
            <a:rPr lang="en-AU" sz="2400" b="1" dirty="0" smtClean="0"/>
            <a:t>take action </a:t>
          </a:r>
          <a:r>
            <a:rPr lang="en-AU" sz="2400" dirty="0" smtClean="0"/>
            <a:t>to improve performance.</a:t>
          </a:r>
          <a:endParaRPr lang="en-AU" sz="2400" dirty="0"/>
        </a:p>
      </dgm:t>
    </dgm:pt>
    <dgm:pt modelId="{B6DC7C5F-DC8A-44D7-92E3-8B5F6DE8861F}" type="parTrans" cxnId="{3F64BFAC-3905-4761-9091-44E8E33AB23C}">
      <dgm:prSet/>
      <dgm:spPr/>
      <dgm:t>
        <a:bodyPr/>
        <a:lstStyle/>
        <a:p>
          <a:endParaRPr lang="en-US"/>
        </a:p>
      </dgm:t>
    </dgm:pt>
    <dgm:pt modelId="{DA122DBF-1CD5-4270-BB29-00A00A21FBB7}" type="sibTrans" cxnId="{3F64BFAC-3905-4761-9091-44E8E33AB23C}">
      <dgm:prSet/>
      <dgm:spPr/>
      <dgm:t>
        <a:bodyPr/>
        <a:lstStyle/>
        <a:p>
          <a:endParaRPr lang="en-US"/>
        </a:p>
      </dgm:t>
    </dgm:pt>
    <dgm:pt modelId="{8F829EE3-BB12-4E0E-9D58-8C3ED16DBE86}">
      <dgm:prSet custT="1"/>
      <dgm:spPr/>
      <dgm:t>
        <a:bodyPr/>
        <a:lstStyle/>
        <a:p>
          <a:pPr rtl="0"/>
          <a:r>
            <a:rPr lang="en-AU" sz="2000" dirty="0" smtClean="0"/>
            <a:t>By addressing performance in a </a:t>
          </a:r>
          <a:r>
            <a:rPr lang="en-AU" sz="2000" b="1" dirty="0" smtClean="0"/>
            <a:t>timely</a:t>
          </a:r>
          <a:r>
            <a:rPr lang="en-AU" sz="2000" dirty="0" smtClean="0"/>
            <a:t>, </a:t>
          </a:r>
          <a:r>
            <a:rPr lang="en-AU" sz="2000" b="1" dirty="0" smtClean="0"/>
            <a:t>fair</a:t>
          </a:r>
          <a:r>
            <a:rPr lang="en-AU" sz="2000" dirty="0" smtClean="0"/>
            <a:t> and </a:t>
          </a:r>
          <a:r>
            <a:rPr lang="en-AU" sz="2000" b="1" dirty="0" smtClean="0"/>
            <a:t>supportive</a:t>
          </a:r>
          <a:r>
            <a:rPr lang="en-AU" sz="2000" dirty="0" smtClean="0"/>
            <a:t> way, we can ensure every student, every teacher, every leader and every school improves every year.</a:t>
          </a:r>
          <a:endParaRPr lang="en-AU" sz="2000" dirty="0"/>
        </a:p>
      </dgm:t>
    </dgm:pt>
    <dgm:pt modelId="{4A432308-F21C-4EFC-8AA2-E052BFBB6ECD}" type="parTrans" cxnId="{69FC7D84-9D94-4230-9A0A-7B1E1266D7BF}">
      <dgm:prSet/>
      <dgm:spPr/>
      <dgm:t>
        <a:bodyPr/>
        <a:lstStyle/>
        <a:p>
          <a:endParaRPr lang="en-US"/>
        </a:p>
      </dgm:t>
    </dgm:pt>
    <dgm:pt modelId="{1FF358B3-4385-4E3F-8F7A-C6497E1A11E0}" type="sibTrans" cxnId="{69FC7D84-9D94-4230-9A0A-7B1E1266D7BF}">
      <dgm:prSet/>
      <dgm:spPr/>
      <dgm:t>
        <a:bodyPr/>
        <a:lstStyle/>
        <a:p>
          <a:endParaRPr lang="en-US"/>
        </a:p>
      </dgm:t>
    </dgm:pt>
    <dgm:pt modelId="{2FEC808D-D7B9-4E69-9C44-DFB9A9CDA425}" type="pres">
      <dgm:prSet presAssocID="{CCAF074F-67A1-46A7-A790-E4832B0FE366}" presName="linear" presStyleCnt="0">
        <dgm:presLayoutVars>
          <dgm:animLvl val="lvl"/>
          <dgm:resizeHandles val="exact"/>
        </dgm:presLayoutVars>
      </dgm:prSet>
      <dgm:spPr/>
      <dgm:t>
        <a:bodyPr/>
        <a:lstStyle/>
        <a:p>
          <a:endParaRPr lang="en-US"/>
        </a:p>
      </dgm:t>
    </dgm:pt>
    <dgm:pt modelId="{B3A61911-03C1-4F0C-99D6-352C265906B7}" type="pres">
      <dgm:prSet presAssocID="{1983FD78-DEFD-4B73-B069-7BEB4C836066}" presName="parentText" presStyleLbl="node1" presStyleIdx="0" presStyleCnt="3">
        <dgm:presLayoutVars>
          <dgm:chMax val="0"/>
          <dgm:bulletEnabled val="1"/>
        </dgm:presLayoutVars>
      </dgm:prSet>
      <dgm:spPr/>
      <dgm:t>
        <a:bodyPr/>
        <a:lstStyle/>
        <a:p>
          <a:endParaRPr lang="en-US"/>
        </a:p>
      </dgm:t>
    </dgm:pt>
    <dgm:pt modelId="{CF75C804-2713-49C7-B452-898275F22DA7}" type="pres">
      <dgm:prSet presAssocID="{BB0CABBE-57C7-41DC-9A71-C9E554FB52A1}" presName="spacer" presStyleCnt="0"/>
      <dgm:spPr/>
    </dgm:pt>
    <dgm:pt modelId="{4391F069-8716-4EBF-87E4-FEFA375979D8}" type="pres">
      <dgm:prSet presAssocID="{C7A3FEA6-3D4A-4A17-8AAB-28043491D389}" presName="parentText" presStyleLbl="node1" presStyleIdx="1" presStyleCnt="3">
        <dgm:presLayoutVars>
          <dgm:chMax val="0"/>
          <dgm:bulletEnabled val="1"/>
        </dgm:presLayoutVars>
      </dgm:prSet>
      <dgm:spPr/>
      <dgm:t>
        <a:bodyPr/>
        <a:lstStyle/>
        <a:p>
          <a:endParaRPr lang="en-US"/>
        </a:p>
      </dgm:t>
    </dgm:pt>
    <dgm:pt modelId="{D0AC92A5-9FE7-46F9-805C-0C456B56101D}" type="pres">
      <dgm:prSet presAssocID="{DA122DBF-1CD5-4270-BB29-00A00A21FBB7}" presName="spacer" presStyleCnt="0"/>
      <dgm:spPr/>
    </dgm:pt>
    <dgm:pt modelId="{962925AA-E050-4D93-B6CA-BC158DD75066}" type="pres">
      <dgm:prSet presAssocID="{8F829EE3-BB12-4E0E-9D58-8C3ED16DBE86}" presName="parentText" presStyleLbl="node1" presStyleIdx="2" presStyleCnt="3">
        <dgm:presLayoutVars>
          <dgm:chMax val="0"/>
          <dgm:bulletEnabled val="1"/>
        </dgm:presLayoutVars>
      </dgm:prSet>
      <dgm:spPr/>
      <dgm:t>
        <a:bodyPr/>
        <a:lstStyle/>
        <a:p>
          <a:endParaRPr lang="en-US"/>
        </a:p>
      </dgm:t>
    </dgm:pt>
  </dgm:ptLst>
  <dgm:cxnLst>
    <dgm:cxn modelId="{F4ED9A5D-AEC6-45A5-8F9A-03CAD47B3982}" srcId="{CCAF074F-67A1-46A7-A790-E4832B0FE366}" destId="{1983FD78-DEFD-4B73-B069-7BEB4C836066}" srcOrd="0" destOrd="0" parTransId="{66E00966-EBAD-473A-88F6-B07A60D43551}" sibTransId="{BB0CABBE-57C7-41DC-9A71-C9E554FB52A1}"/>
    <dgm:cxn modelId="{50A12EEF-B8AE-4332-A349-82D38DB3B9EA}" type="presOf" srcId="{C7A3FEA6-3D4A-4A17-8AAB-28043491D389}" destId="{4391F069-8716-4EBF-87E4-FEFA375979D8}" srcOrd="0" destOrd="0" presId="urn:microsoft.com/office/officeart/2005/8/layout/vList2"/>
    <dgm:cxn modelId="{C9A57F2A-0D1A-46B9-AC6C-3F218F606E82}" type="presOf" srcId="{8F829EE3-BB12-4E0E-9D58-8C3ED16DBE86}" destId="{962925AA-E050-4D93-B6CA-BC158DD75066}" srcOrd="0" destOrd="0" presId="urn:microsoft.com/office/officeart/2005/8/layout/vList2"/>
    <dgm:cxn modelId="{4C359CD6-0852-4E2B-B300-D60CE430C624}" type="presOf" srcId="{CCAF074F-67A1-46A7-A790-E4832B0FE366}" destId="{2FEC808D-D7B9-4E69-9C44-DFB9A9CDA425}" srcOrd="0" destOrd="0" presId="urn:microsoft.com/office/officeart/2005/8/layout/vList2"/>
    <dgm:cxn modelId="{3F64BFAC-3905-4761-9091-44E8E33AB23C}" srcId="{CCAF074F-67A1-46A7-A790-E4832B0FE366}" destId="{C7A3FEA6-3D4A-4A17-8AAB-28043491D389}" srcOrd="1" destOrd="0" parTransId="{B6DC7C5F-DC8A-44D7-92E3-8B5F6DE8861F}" sibTransId="{DA122DBF-1CD5-4270-BB29-00A00A21FBB7}"/>
    <dgm:cxn modelId="{69FC7D84-9D94-4230-9A0A-7B1E1266D7BF}" srcId="{CCAF074F-67A1-46A7-A790-E4832B0FE366}" destId="{8F829EE3-BB12-4E0E-9D58-8C3ED16DBE86}" srcOrd="2" destOrd="0" parTransId="{4A432308-F21C-4EFC-8AA2-E052BFBB6ECD}" sibTransId="{1FF358B3-4385-4E3F-8F7A-C6497E1A11E0}"/>
    <dgm:cxn modelId="{52C2745A-9C53-417B-942B-F926DC008742}" type="presOf" srcId="{1983FD78-DEFD-4B73-B069-7BEB4C836066}" destId="{B3A61911-03C1-4F0C-99D6-352C265906B7}" srcOrd="0" destOrd="0" presId="urn:microsoft.com/office/officeart/2005/8/layout/vList2"/>
    <dgm:cxn modelId="{163B3F8C-95B2-4A94-A2B8-F0AEF7C5F72E}" type="presParOf" srcId="{2FEC808D-D7B9-4E69-9C44-DFB9A9CDA425}" destId="{B3A61911-03C1-4F0C-99D6-352C265906B7}" srcOrd="0" destOrd="0" presId="urn:microsoft.com/office/officeart/2005/8/layout/vList2"/>
    <dgm:cxn modelId="{B0EF2CAC-DE00-447F-A75C-FA4AC749C957}" type="presParOf" srcId="{2FEC808D-D7B9-4E69-9C44-DFB9A9CDA425}" destId="{CF75C804-2713-49C7-B452-898275F22DA7}" srcOrd="1" destOrd="0" presId="urn:microsoft.com/office/officeart/2005/8/layout/vList2"/>
    <dgm:cxn modelId="{5A86E6CA-E0DF-4828-8537-4518BCDF74C4}" type="presParOf" srcId="{2FEC808D-D7B9-4E69-9C44-DFB9A9CDA425}" destId="{4391F069-8716-4EBF-87E4-FEFA375979D8}" srcOrd="2" destOrd="0" presId="urn:microsoft.com/office/officeart/2005/8/layout/vList2"/>
    <dgm:cxn modelId="{3176E24A-CC3F-48AF-80EC-F99A8F720371}" type="presParOf" srcId="{2FEC808D-D7B9-4E69-9C44-DFB9A9CDA425}" destId="{D0AC92A5-9FE7-46F9-805C-0C456B56101D}" srcOrd="3" destOrd="0" presId="urn:microsoft.com/office/officeart/2005/8/layout/vList2"/>
    <dgm:cxn modelId="{6E1AA966-217B-4797-BCD9-7B18B2E7351D}" type="presParOf" srcId="{2FEC808D-D7B9-4E69-9C44-DFB9A9CDA425}" destId="{962925AA-E050-4D93-B6CA-BC158DD7506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AF1921-8351-47F5-8E42-1C601FBBA6A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3B504CC-325D-4B0B-A1C5-70EF65D58B80}">
      <dgm:prSet custT="1"/>
      <dgm:spPr/>
      <dgm:t>
        <a:bodyPr/>
        <a:lstStyle/>
        <a:p>
          <a:pPr rtl="0"/>
          <a:r>
            <a:rPr lang="en-AU" sz="2800" dirty="0" smtClean="0"/>
            <a:t>Whether the trial improves teacher performance and development, management and improvement processes</a:t>
          </a:r>
          <a:endParaRPr lang="en-AU" sz="2800" dirty="0"/>
        </a:p>
      </dgm:t>
    </dgm:pt>
    <dgm:pt modelId="{7BFE3764-2CC0-4CB6-A85E-D18BF60FECC2}" type="sibTrans" cxnId="{4F780F00-F42C-4BE0-81B1-611E21755ECF}">
      <dgm:prSet/>
      <dgm:spPr/>
      <dgm:t>
        <a:bodyPr/>
        <a:lstStyle/>
        <a:p>
          <a:endParaRPr lang="en-US" sz="1600"/>
        </a:p>
      </dgm:t>
    </dgm:pt>
    <dgm:pt modelId="{C8A090BF-0417-42B7-A54E-F1CC643834DA}" type="parTrans" cxnId="{4F780F00-F42C-4BE0-81B1-611E21755ECF}">
      <dgm:prSet/>
      <dgm:spPr/>
      <dgm:t>
        <a:bodyPr/>
        <a:lstStyle/>
        <a:p>
          <a:endParaRPr lang="en-US" sz="1600"/>
        </a:p>
      </dgm:t>
    </dgm:pt>
    <dgm:pt modelId="{69E927DE-6342-414E-A7F2-06073AC8A911}">
      <dgm:prSet custT="1"/>
      <dgm:spPr/>
      <dgm:t>
        <a:bodyPr/>
        <a:lstStyle/>
        <a:p>
          <a:pPr rtl="0"/>
          <a:r>
            <a:rPr lang="en-AU" sz="2800" dirty="0" smtClean="0"/>
            <a:t>Whether the trial improves school leaders’ attitudes towards managing teacher performance</a:t>
          </a:r>
          <a:endParaRPr lang="en-AU" sz="2800" dirty="0"/>
        </a:p>
      </dgm:t>
    </dgm:pt>
    <dgm:pt modelId="{A3D9C25C-E16A-4039-A9F8-47BF691647A0}" type="parTrans" cxnId="{73558E2E-3036-48A8-BD5D-CFF100BBAF34}">
      <dgm:prSet/>
      <dgm:spPr/>
      <dgm:t>
        <a:bodyPr/>
        <a:lstStyle/>
        <a:p>
          <a:endParaRPr lang="en-US" sz="1600"/>
        </a:p>
      </dgm:t>
    </dgm:pt>
    <dgm:pt modelId="{DE2231D2-CDB8-4095-B2D9-71D4CB4DD748}" type="sibTrans" cxnId="{73558E2E-3036-48A8-BD5D-CFF100BBAF34}">
      <dgm:prSet/>
      <dgm:spPr/>
      <dgm:t>
        <a:bodyPr/>
        <a:lstStyle/>
        <a:p>
          <a:endParaRPr lang="en-US" sz="1600"/>
        </a:p>
      </dgm:t>
    </dgm:pt>
    <dgm:pt modelId="{2518F1F1-61C1-4EA9-8B8F-9CF287C55821}" type="pres">
      <dgm:prSet presAssocID="{48AF1921-8351-47F5-8E42-1C601FBBA6A6}" presName="linear" presStyleCnt="0">
        <dgm:presLayoutVars>
          <dgm:animLvl val="lvl"/>
          <dgm:resizeHandles val="exact"/>
        </dgm:presLayoutVars>
      </dgm:prSet>
      <dgm:spPr/>
      <dgm:t>
        <a:bodyPr/>
        <a:lstStyle/>
        <a:p>
          <a:endParaRPr lang="en-US"/>
        </a:p>
      </dgm:t>
    </dgm:pt>
    <dgm:pt modelId="{2F8F053C-8959-45A1-A351-DF7C3FAB4472}" type="pres">
      <dgm:prSet presAssocID="{B3B504CC-325D-4B0B-A1C5-70EF65D58B80}" presName="parentText" presStyleLbl="node1" presStyleIdx="0" presStyleCnt="2" custLinFactY="-1327" custLinFactNeighborY="-100000">
        <dgm:presLayoutVars>
          <dgm:chMax val="0"/>
          <dgm:bulletEnabled val="1"/>
        </dgm:presLayoutVars>
      </dgm:prSet>
      <dgm:spPr/>
      <dgm:t>
        <a:bodyPr/>
        <a:lstStyle/>
        <a:p>
          <a:endParaRPr lang="en-US"/>
        </a:p>
      </dgm:t>
    </dgm:pt>
    <dgm:pt modelId="{D5230053-2AA6-49F0-89FC-3DCF6A926D75}" type="pres">
      <dgm:prSet presAssocID="{7BFE3764-2CC0-4CB6-A85E-D18BF60FECC2}" presName="spacer" presStyleCnt="0"/>
      <dgm:spPr/>
      <dgm:t>
        <a:bodyPr/>
        <a:lstStyle/>
        <a:p>
          <a:endParaRPr lang="en-US"/>
        </a:p>
      </dgm:t>
    </dgm:pt>
    <dgm:pt modelId="{DE03B8B1-10C0-4839-B691-7C0D781D8000}" type="pres">
      <dgm:prSet presAssocID="{69E927DE-6342-414E-A7F2-06073AC8A911}" presName="parentText" presStyleLbl="node1" presStyleIdx="1" presStyleCnt="2" custLinFactY="4507" custLinFactNeighborY="100000">
        <dgm:presLayoutVars>
          <dgm:chMax val="0"/>
          <dgm:bulletEnabled val="1"/>
        </dgm:presLayoutVars>
      </dgm:prSet>
      <dgm:spPr/>
      <dgm:t>
        <a:bodyPr/>
        <a:lstStyle/>
        <a:p>
          <a:endParaRPr lang="en-US"/>
        </a:p>
      </dgm:t>
    </dgm:pt>
  </dgm:ptLst>
  <dgm:cxnLst>
    <dgm:cxn modelId="{CC2DF7DF-83F1-4BF9-8956-064FDFA582F0}" type="presOf" srcId="{69E927DE-6342-414E-A7F2-06073AC8A911}" destId="{DE03B8B1-10C0-4839-B691-7C0D781D8000}" srcOrd="0" destOrd="0" presId="urn:microsoft.com/office/officeart/2005/8/layout/vList2"/>
    <dgm:cxn modelId="{4F780F00-F42C-4BE0-81B1-611E21755ECF}" srcId="{48AF1921-8351-47F5-8E42-1C601FBBA6A6}" destId="{B3B504CC-325D-4B0B-A1C5-70EF65D58B80}" srcOrd="0" destOrd="0" parTransId="{C8A090BF-0417-42B7-A54E-F1CC643834DA}" sibTransId="{7BFE3764-2CC0-4CB6-A85E-D18BF60FECC2}"/>
    <dgm:cxn modelId="{ADCB0138-F5F6-4F51-B657-BFDC7607E3B6}" type="presOf" srcId="{48AF1921-8351-47F5-8E42-1C601FBBA6A6}" destId="{2518F1F1-61C1-4EA9-8B8F-9CF287C55821}" srcOrd="0" destOrd="0" presId="urn:microsoft.com/office/officeart/2005/8/layout/vList2"/>
    <dgm:cxn modelId="{933B6074-DC8E-45E0-B468-1E95BE2462C9}" type="presOf" srcId="{B3B504CC-325D-4B0B-A1C5-70EF65D58B80}" destId="{2F8F053C-8959-45A1-A351-DF7C3FAB4472}" srcOrd="0" destOrd="0" presId="urn:microsoft.com/office/officeart/2005/8/layout/vList2"/>
    <dgm:cxn modelId="{73558E2E-3036-48A8-BD5D-CFF100BBAF34}" srcId="{48AF1921-8351-47F5-8E42-1C601FBBA6A6}" destId="{69E927DE-6342-414E-A7F2-06073AC8A911}" srcOrd="1" destOrd="0" parTransId="{A3D9C25C-E16A-4039-A9F8-47BF691647A0}" sibTransId="{DE2231D2-CDB8-4095-B2D9-71D4CB4DD748}"/>
    <dgm:cxn modelId="{9287FC20-6D3C-45D6-85CF-F267578EE936}" type="presParOf" srcId="{2518F1F1-61C1-4EA9-8B8F-9CF287C55821}" destId="{2F8F053C-8959-45A1-A351-DF7C3FAB4472}" srcOrd="0" destOrd="0" presId="urn:microsoft.com/office/officeart/2005/8/layout/vList2"/>
    <dgm:cxn modelId="{052B96EF-F010-439D-B8C2-3A236FD10E73}" type="presParOf" srcId="{2518F1F1-61C1-4EA9-8B8F-9CF287C55821}" destId="{D5230053-2AA6-49F0-89FC-3DCF6A926D75}" srcOrd="1" destOrd="0" presId="urn:microsoft.com/office/officeart/2005/8/layout/vList2"/>
    <dgm:cxn modelId="{C24D6CB5-8D84-490E-ADCC-500A6BE673A4}" type="presParOf" srcId="{2518F1F1-61C1-4EA9-8B8F-9CF287C55821}" destId="{DE03B8B1-10C0-4839-B691-7C0D781D800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5445C5-DBE3-4540-BF72-65CEEBD0D6E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1F90705-977D-4944-824B-9904CBEEA778}">
      <dgm:prSet phldrT="[Text]" custT="1"/>
      <dgm:spPr/>
      <dgm:t>
        <a:bodyPr/>
        <a:lstStyle/>
        <a:p>
          <a:r>
            <a:rPr lang="en-US" sz="1800" dirty="0" smtClean="0"/>
            <a:t>Departmental data</a:t>
          </a:r>
          <a:endParaRPr lang="en-US" sz="1800" dirty="0"/>
        </a:p>
      </dgm:t>
    </dgm:pt>
    <dgm:pt modelId="{8CDBCF3B-D013-40E9-ACC6-E55E277E97D8}" type="parTrans" cxnId="{1644A818-5AFD-4EC5-9F17-B4B97B74F56F}">
      <dgm:prSet/>
      <dgm:spPr/>
      <dgm:t>
        <a:bodyPr/>
        <a:lstStyle/>
        <a:p>
          <a:endParaRPr lang="en-US" sz="2400"/>
        </a:p>
      </dgm:t>
    </dgm:pt>
    <dgm:pt modelId="{05DF2007-91C9-4961-86D2-DF516D196383}" type="sibTrans" cxnId="{1644A818-5AFD-4EC5-9F17-B4B97B74F56F}">
      <dgm:prSet/>
      <dgm:spPr/>
      <dgm:t>
        <a:bodyPr/>
        <a:lstStyle/>
        <a:p>
          <a:endParaRPr lang="en-US" sz="2400"/>
        </a:p>
      </dgm:t>
    </dgm:pt>
    <dgm:pt modelId="{9320E66B-70D8-41B7-81A2-C1DF9C43C3FA}">
      <dgm:prSet phldrT="[Text]" custT="1"/>
      <dgm:spPr/>
      <dgm:t>
        <a:bodyPr/>
        <a:lstStyle/>
        <a:p>
          <a:r>
            <a:rPr lang="en-US" sz="1800" dirty="0" smtClean="0"/>
            <a:t>Principal survey</a:t>
          </a:r>
          <a:endParaRPr lang="en-US" sz="1800" dirty="0"/>
        </a:p>
      </dgm:t>
    </dgm:pt>
    <dgm:pt modelId="{824093D5-D3A9-43C9-9A70-A5BEAC9DDC57}" type="parTrans" cxnId="{877787B7-E29F-4556-A712-3960A653A940}">
      <dgm:prSet/>
      <dgm:spPr/>
      <dgm:t>
        <a:bodyPr/>
        <a:lstStyle/>
        <a:p>
          <a:endParaRPr lang="en-US" sz="2400"/>
        </a:p>
      </dgm:t>
    </dgm:pt>
    <dgm:pt modelId="{0D618A46-A71D-46C4-AEAD-6C5094169741}" type="sibTrans" cxnId="{877787B7-E29F-4556-A712-3960A653A940}">
      <dgm:prSet/>
      <dgm:spPr/>
      <dgm:t>
        <a:bodyPr/>
        <a:lstStyle/>
        <a:p>
          <a:endParaRPr lang="en-US" sz="2400"/>
        </a:p>
      </dgm:t>
    </dgm:pt>
    <dgm:pt modelId="{38295254-9354-4A5B-B5F7-94F10D12DBD3}">
      <dgm:prSet phldrT="[Text]" custT="1"/>
      <dgm:spPr/>
      <dgm:t>
        <a:bodyPr/>
        <a:lstStyle/>
        <a:p>
          <a:r>
            <a:rPr lang="en-US" sz="1800" dirty="0" smtClean="0"/>
            <a:t>Interviews &amp; case studies</a:t>
          </a:r>
          <a:endParaRPr lang="en-US" sz="1800" dirty="0"/>
        </a:p>
      </dgm:t>
    </dgm:pt>
    <dgm:pt modelId="{FAE5146D-26D7-4BFF-AA84-7A3F30391A62}" type="parTrans" cxnId="{203F1A01-78C9-48D7-A60A-1CD0C37A5B12}">
      <dgm:prSet/>
      <dgm:spPr/>
      <dgm:t>
        <a:bodyPr/>
        <a:lstStyle/>
        <a:p>
          <a:endParaRPr lang="en-US" sz="2400"/>
        </a:p>
      </dgm:t>
    </dgm:pt>
    <dgm:pt modelId="{7F3338DA-D72F-4099-B38D-B1DDE5CED1EF}" type="sibTrans" cxnId="{203F1A01-78C9-48D7-A60A-1CD0C37A5B12}">
      <dgm:prSet/>
      <dgm:spPr/>
      <dgm:t>
        <a:bodyPr/>
        <a:lstStyle/>
        <a:p>
          <a:endParaRPr lang="en-US" sz="2400"/>
        </a:p>
      </dgm:t>
    </dgm:pt>
    <dgm:pt modelId="{72D427CE-9FAA-41FE-B813-CA7B2E343DD1}">
      <dgm:prSet phldrT="[Text]" custT="1"/>
      <dgm:spPr/>
      <dgm:t>
        <a:bodyPr/>
        <a:lstStyle/>
        <a:p>
          <a:r>
            <a:rPr lang="en-US" sz="1600" dirty="0" smtClean="0"/>
            <a:t> Analysis of TPMI trial activity data to Sep 1, 2018</a:t>
          </a:r>
          <a:endParaRPr lang="en-US" sz="1600" dirty="0"/>
        </a:p>
      </dgm:t>
    </dgm:pt>
    <dgm:pt modelId="{74C63167-8D6E-40AF-BAA9-54ED625B0167}" type="parTrans" cxnId="{AF84B55F-99AE-4BDD-A530-1DF2F6224B05}">
      <dgm:prSet/>
      <dgm:spPr/>
      <dgm:t>
        <a:bodyPr/>
        <a:lstStyle/>
        <a:p>
          <a:endParaRPr lang="en-US" sz="2400"/>
        </a:p>
      </dgm:t>
    </dgm:pt>
    <dgm:pt modelId="{BD297CEE-3860-445D-AB6F-811F2E261179}" type="sibTrans" cxnId="{AF84B55F-99AE-4BDD-A530-1DF2F6224B05}">
      <dgm:prSet/>
      <dgm:spPr/>
      <dgm:t>
        <a:bodyPr/>
        <a:lstStyle/>
        <a:p>
          <a:endParaRPr lang="en-US" sz="2400"/>
        </a:p>
      </dgm:t>
    </dgm:pt>
    <dgm:pt modelId="{8686B311-2E67-4740-8600-9343E1967200}">
      <dgm:prSet phldrT="[Text]" custT="1"/>
      <dgm:spPr/>
      <dgm:t>
        <a:bodyPr/>
        <a:lstStyle/>
        <a:p>
          <a:r>
            <a:rPr lang="en-US" sz="1600" dirty="0" smtClean="0"/>
            <a:t> Conducted August-September 2018</a:t>
          </a:r>
          <a:endParaRPr lang="en-US" sz="1600" dirty="0"/>
        </a:p>
      </dgm:t>
    </dgm:pt>
    <dgm:pt modelId="{1D72ADE1-C326-49DF-80CD-E6F99D57C29D}" type="parTrans" cxnId="{9C707152-5416-4D50-BEE0-DF6F04DD6368}">
      <dgm:prSet/>
      <dgm:spPr/>
      <dgm:t>
        <a:bodyPr/>
        <a:lstStyle/>
        <a:p>
          <a:endParaRPr lang="en-US" sz="2400"/>
        </a:p>
      </dgm:t>
    </dgm:pt>
    <dgm:pt modelId="{C9E5614C-1F29-4959-8E9A-93F42B8F59C6}" type="sibTrans" cxnId="{9C707152-5416-4D50-BEE0-DF6F04DD6368}">
      <dgm:prSet/>
      <dgm:spPr/>
      <dgm:t>
        <a:bodyPr/>
        <a:lstStyle/>
        <a:p>
          <a:endParaRPr lang="en-US" sz="2400"/>
        </a:p>
      </dgm:t>
    </dgm:pt>
    <dgm:pt modelId="{C324B880-AC4B-4F3A-925F-192F7EAEBAD6}">
      <dgm:prSet phldrT="[Text]" custT="1"/>
      <dgm:spPr/>
      <dgm:t>
        <a:bodyPr/>
        <a:lstStyle/>
        <a:p>
          <a:r>
            <a:rPr lang="en-US" sz="1600" dirty="0" smtClean="0"/>
            <a:t> School leaders and teachers at 8 trial sites and 4 non-trial sites</a:t>
          </a:r>
          <a:endParaRPr lang="en-US" sz="1600" dirty="0"/>
        </a:p>
      </dgm:t>
    </dgm:pt>
    <dgm:pt modelId="{E4E47859-9074-42E3-A277-5F44B53F19FE}" type="parTrans" cxnId="{3C09CE7A-3B5F-495A-AD57-DFBFD86C951A}">
      <dgm:prSet/>
      <dgm:spPr/>
      <dgm:t>
        <a:bodyPr/>
        <a:lstStyle/>
        <a:p>
          <a:endParaRPr lang="en-US" sz="2400"/>
        </a:p>
      </dgm:t>
    </dgm:pt>
    <dgm:pt modelId="{44CFEB82-25FC-4609-85EA-2E1F002A9B6B}" type="sibTrans" cxnId="{3C09CE7A-3B5F-495A-AD57-DFBFD86C951A}">
      <dgm:prSet/>
      <dgm:spPr/>
      <dgm:t>
        <a:bodyPr/>
        <a:lstStyle/>
        <a:p>
          <a:endParaRPr lang="en-US" sz="2400"/>
        </a:p>
      </dgm:t>
    </dgm:pt>
    <dgm:pt modelId="{6E157328-1F19-4C26-8138-D36BD7C9B977}">
      <dgm:prSet phldrT="[Text]" custT="1"/>
      <dgm:spPr>
        <a:solidFill>
          <a:schemeClr val="accent1"/>
        </a:solidFill>
      </dgm:spPr>
      <dgm:t>
        <a:bodyPr/>
        <a:lstStyle/>
        <a:p>
          <a:r>
            <a:rPr lang="en-US" sz="1800" dirty="0" smtClean="0"/>
            <a:t>People Matter Employment Survey</a:t>
          </a:r>
          <a:endParaRPr lang="en-US" sz="1800" dirty="0"/>
        </a:p>
      </dgm:t>
    </dgm:pt>
    <dgm:pt modelId="{8ADE933A-924E-4257-95CE-278B94147E04}" type="parTrans" cxnId="{9688DEC7-6ADF-40CB-8D39-D6B782F1AF28}">
      <dgm:prSet/>
      <dgm:spPr/>
      <dgm:t>
        <a:bodyPr/>
        <a:lstStyle/>
        <a:p>
          <a:endParaRPr lang="en-US" sz="2400"/>
        </a:p>
      </dgm:t>
    </dgm:pt>
    <dgm:pt modelId="{72670F3F-5D6E-4521-B1BD-49D6FEA63A83}" type="sibTrans" cxnId="{9688DEC7-6ADF-40CB-8D39-D6B782F1AF28}">
      <dgm:prSet/>
      <dgm:spPr/>
      <dgm:t>
        <a:bodyPr/>
        <a:lstStyle/>
        <a:p>
          <a:endParaRPr lang="en-US" sz="2400"/>
        </a:p>
      </dgm:t>
    </dgm:pt>
    <dgm:pt modelId="{97346972-6479-4841-A834-B6A1F8A2CEAF}">
      <dgm:prSet phldrT="[Text]" custT="1"/>
      <dgm:spPr/>
      <dgm:t>
        <a:bodyPr/>
        <a:lstStyle/>
        <a:p>
          <a:r>
            <a:rPr lang="en-US" sz="1600" dirty="0" smtClean="0"/>
            <a:t>Used data from June 2017 and 2018</a:t>
          </a:r>
          <a:endParaRPr lang="en-US" sz="1600" dirty="0"/>
        </a:p>
      </dgm:t>
    </dgm:pt>
    <dgm:pt modelId="{130818A1-8E3A-4E3F-B7EF-5EADD3F639C6}" type="parTrans" cxnId="{F091C088-A886-4A1A-A710-AB2855E75E5A}">
      <dgm:prSet/>
      <dgm:spPr/>
      <dgm:t>
        <a:bodyPr/>
        <a:lstStyle/>
        <a:p>
          <a:endParaRPr lang="en-US" sz="2400"/>
        </a:p>
      </dgm:t>
    </dgm:pt>
    <dgm:pt modelId="{B9DAB27D-3B19-40FC-9DE9-0D404DCFD38F}" type="sibTrans" cxnId="{F091C088-A886-4A1A-A710-AB2855E75E5A}">
      <dgm:prSet/>
      <dgm:spPr/>
      <dgm:t>
        <a:bodyPr/>
        <a:lstStyle/>
        <a:p>
          <a:endParaRPr lang="en-US" sz="2400"/>
        </a:p>
      </dgm:t>
    </dgm:pt>
    <dgm:pt modelId="{98A1C6B7-B4DA-4BD1-9349-B70E98A68008}">
      <dgm:prSet phldrT="[Text]" custT="1"/>
      <dgm:spPr/>
      <dgm:t>
        <a:bodyPr/>
        <a:lstStyle/>
        <a:p>
          <a:r>
            <a:rPr lang="en-US" sz="1600" dirty="0" smtClean="0"/>
            <a:t> 2 Field Officers</a:t>
          </a:r>
          <a:endParaRPr lang="en-US" sz="1600" dirty="0"/>
        </a:p>
      </dgm:t>
    </dgm:pt>
    <dgm:pt modelId="{BF5A64BB-7905-4351-B0E5-063DF58C2032}" type="parTrans" cxnId="{595B6D6E-B6FD-462A-9AE4-CF08813E13B6}">
      <dgm:prSet/>
      <dgm:spPr/>
      <dgm:t>
        <a:bodyPr/>
        <a:lstStyle/>
        <a:p>
          <a:endParaRPr lang="en-US" sz="2400"/>
        </a:p>
      </dgm:t>
    </dgm:pt>
    <dgm:pt modelId="{89E7E8CA-41C8-47A9-9C7E-44F556E99614}" type="sibTrans" cxnId="{595B6D6E-B6FD-462A-9AE4-CF08813E13B6}">
      <dgm:prSet/>
      <dgm:spPr/>
      <dgm:t>
        <a:bodyPr/>
        <a:lstStyle/>
        <a:p>
          <a:endParaRPr lang="en-US" sz="2400"/>
        </a:p>
      </dgm:t>
    </dgm:pt>
    <dgm:pt modelId="{782DEB03-C602-489C-86DC-BF0A99B5F74E}">
      <dgm:prSet phldrT="[Text]" custT="1"/>
      <dgm:spPr/>
      <dgm:t>
        <a:bodyPr/>
        <a:lstStyle/>
        <a:p>
          <a:r>
            <a:rPr lang="en-US" sz="1600" dirty="0" smtClean="0"/>
            <a:t> Analysis of improvement program data to Oct 1, 2018</a:t>
          </a:r>
          <a:endParaRPr lang="en-US" sz="1600" dirty="0"/>
        </a:p>
      </dgm:t>
    </dgm:pt>
    <dgm:pt modelId="{FF23FB47-CC60-4F49-8B37-62F63BF5896A}" type="parTrans" cxnId="{441B71D4-185A-4BBD-AFF1-4D389320A838}">
      <dgm:prSet/>
      <dgm:spPr/>
      <dgm:t>
        <a:bodyPr/>
        <a:lstStyle/>
        <a:p>
          <a:endParaRPr lang="en-US" sz="2400"/>
        </a:p>
      </dgm:t>
    </dgm:pt>
    <dgm:pt modelId="{85B59254-9CE7-4EEA-A177-38DE159703E8}" type="sibTrans" cxnId="{441B71D4-185A-4BBD-AFF1-4D389320A838}">
      <dgm:prSet/>
      <dgm:spPr/>
      <dgm:t>
        <a:bodyPr/>
        <a:lstStyle/>
        <a:p>
          <a:endParaRPr lang="en-US" sz="2400"/>
        </a:p>
      </dgm:t>
    </dgm:pt>
    <dgm:pt modelId="{C59C8278-1289-432E-B199-50FDC9E005DA}">
      <dgm:prSet phldrT="[Text]" custT="1"/>
      <dgm:spPr/>
      <dgm:t>
        <a:bodyPr/>
        <a:lstStyle/>
        <a:p>
          <a:r>
            <a:rPr lang="en-US" sz="1600" dirty="0" smtClean="0"/>
            <a:t> Case studies of 5 trial schools</a:t>
          </a:r>
          <a:endParaRPr lang="en-US" sz="1600" dirty="0"/>
        </a:p>
      </dgm:t>
    </dgm:pt>
    <dgm:pt modelId="{67698446-21C9-4B56-A73C-ABCACE69280B}" type="parTrans" cxnId="{1500A6A1-19EE-4A45-BF20-DC29B0BD1512}">
      <dgm:prSet/>
      <dgm:spPr/>
      <dgm:t>
        <a:bodyPr/>
        <a:lstStyle/>
        <a:p>
          <a:endParaRPr lang="en-US" sz="2400"/>
        </a:p>
      </dgm:t>
    </dgm:pt>
    <dgm:pt modelId="{88D64115-5FAB-4188-9357-E44B5800E4FE}" type="sibTrans" cxnId="{1500A6A1-19EE-4A45-BF20-DC29B0BD1512}">
      <dgm:prSet/>
      <dgm:spPr/>
      <dgm:t>
        <a:bodyPr/>
        <a:lstStyle/>
        <a:p>
          <a:endParaRPr lang="en-US" sz="2400"/>
        </a:p>
      </dgm:t>
    </dgm:pt>
    <dgm:pt modelId="{A56B9819-7E7C-4856-89E9-2258D7302CCF}">
      <dgm:prSet phldrT="[Text]" custT="1"/>
      <dgm:spPr/>
      <dgm:t>
        <a:bodyPr/>
        <a:lstStyle/>
        <a:p>
          <a:r>
            <a:rPr lang="en-US" sz="1600" dirty="0" smtClean="0"/>
            <a:t> 474 responses: response rate = 38%</a:t>
          </a:r>
          <a:endParaRPr lang="en-US" sz="1600" dirty="0"/>
        </a:p>
      </dgm:t>
    </dgm:pt>
    <dgm:pt modelId="{55F52278-BFAE-4C88-B694-4F4FC2D82A3E}" type="parTrans" cxnId="{B59AFD3D-5771-41E0-8D35-8915B7F1555E}">
      <dgm:prSet/>
      <dgm:spPr/>
      <dgm:t>
        <a:bodyPr/>
        <a:lstStyle/>
        <a:p>
          <a:endParaRPr lang="en-US" sz="2400"/>
        </a:p>
      </dgm:t>
    </dgm:pt>
    <dgm:pt modelId="{025C9471-D833-4F32-9804-08676FE47D9A}" type="sibTrans" cxnId="{B59AFD3D-5771-41E0-8D35-8915B7F1555E}">
      <dgm:prSet/>
      <dgm:spPr/>
      <dgm:t>
        <a:bodyPr/>
        <a:lstStyle/>
        <a:p>
          <a:endParaRPr lang="en-US" sz="2400"/>
        </a:p>
      </dgm:t>
    </dgm:pt>
    <dgm:pt modelId="{C4F39711-481E-4231-9815-F92F813A5814}">
      <dgm:prSet phldrT="[Text]" custT="1"/>
      <dgm:spPr/>
      <dgm:t>
        <a:bodyPr/>
        <a:lstStyle/>
        <a:p>
          <a:r>
            <a:rPr lang="en-US" sz="1600" dirty="0" smtClean="0"/>
            <a:t> Conducted August-October 2018</a:t>
          </a:r>
          <a:endParaRPr lang="en-US" sz="1600" dirty="0"/>
        </a:p>
      </dgm:t>
    </dgm:pt>
    <dgm:pt modelId="{AAC2A180-5A2B-446B-9BBA-EB4A15D6DF8A}" type="parTrans" cxnId="{DBDC6881-84FB-462E-B668-18972D7A48C1}">
      <dgm:prSet/>
      <dgm:spPr/>
      <dgm:t>
        <a:bodyPr/>
        <a:lstStyle/>
        <a:p>
          <a:endParaRPr lang="en-US" sz="2400"/>
        </a:p>
      </dgm:t>
    </dgm:pt>
    <dgm:pt modelId="{BB9EE06A-2F0C-47B2-A46A-C34BCB964860}" type="sibTrans" cxnId="{DBDC6881-84FB-462E-B668-18972D7A48C1}">
      <dgm:prSet/>
      <dgm:spPr/>
      <dgm:t>
        <a:bodyPr/>
        <a:lstStyle/>
        <a:p>
          <a:endParaRPr lang="en-US" sz="2400"/>
        </a:p>
      </dgm:t>
    </dgm:pt>
    <dgm:pt modelId="{93DC4FD9-3905-4460-AAC3-70960A5BF373}">
      <dgm:prSet phldrT="[Text]" custT="1"/>
      <dgm:spPr/>
      <dgm:t>
        <a:bodyPr/>
        <a:lstStyle/>
        <a:p>
          <a:r>
            <a:rPr lang="en-US" sz="1600" dirty="0" err="1" smtClean="0"/>
            <a:t>Analysed</a:t>
          </a:r>
          <a:r>
            <a:rPr lang="en-US" sz="1600" dirty="0" smtClean="0"/>
            <a:t> 9 questions relevant to the trial</a:t>
          </a:r>
          <a:endParaRPr lang="en-US" sz="1600" dirty="0"/>
        </a:p>
      </dgm:t>
    </dgm:pt>
    <dgm:pt modelId="{B221ED2B-E215-4A61-9153-03CBC60EA6E5}" type="parTrans" cxnId="{AD8B99DE-674B-42E7-BC06-AEDBF55CA264}">
      <dgm:prSet/>
      <dgm:spPr/>
      <dgm:t>
        <a:bodyPr/>
        <a:lstStyle/>
        <a:p>
          <a:endParaRPr lang="en-US" sz="2400"/>
        </a:p>
      </dgm:t>
    </dgm:pt>
    <dgm:pt modelId="{1B302EA8-EEAE-41D5-9F8D-F2C0122E107C}" type="sibTrans" cxnId="{AD8B99DE-674B-42E7-BC06-AEDBF55CA264}">
      <dgm:prSet/>
      <dgm:spPr/>
      <dgm:t>
        <a:bodyPr/>
        <a:lstStyle/>
        <a:p>
          <a:endParaRPr lang="en-US" sz="2400"/>
        </a:p>
      </dgm:t>
    </dgm:pt>
    <dgm:pt modelId="{B7B48E20-7986-4150-88AD-E356F3A5F9A9}">
      <dgm:prSet phldrT="[Text]" custT="1"/>
      <dgm:spPr/>
      <dgm:t>
        <a:bodyPr/>
        <a:lstStyle/>
        <a:p>
          <a:r>
            <a:rPr lang="en-US" sz="1600" dirty="0" smtClean="0"/>
            <a:t> 4 Internal stakeholders</a:t>
          </a:r>
          <a:endParaRPr lang="en-US" sz="1600" dirty="0"/>
        </a:p>
      </dgm:t>
    </dgm:pt>
    <dgm:pt modelId="{76F5D0A1-3124-4EA4-B7FD-1AA548ADD04E}" type="sibTrans" cxnId="{1060FDF6-9F1A-4C6D-83E6-AC5472F487FC}">
      <dgm:prSet/>
      <dgm:spPr/>
      <dgm:t>
        <a:bodyPr/>
        <a:lstStyle/>
        <a:p>
          <a:endParaRPr lang="en-US" sz="2400"/>
        </a:p>
      </dgm:t>
    </dgm:pt>
    <dgm:pt modelId="{DF89720D-E6B3-408E-8D5E-B96F3E360D2D}" type="parTrans" cxnId="{1060FDF6-9F1A-4C6D-83E6-AC5472F487FC}">
      <dgm:prSet/>
      <dgm:spPr/>
      <dgm:t>
        <a:bodyPr/>
        <a:lstStyle/>
        <a:p>
          <a:endParaRPr lang="en-US" sz="2400"/>
        </a:p>
      </dgm:t>
    </dgm:pt>
    <dgm:pt modelId="{C3C5E47E-05CE-4EC3-95CF-26A52B25C72E}">
      <dgm:prSet phldrT="[Text]" custT="1"/>
      <dgm:spPr/>
      <dgm:t>
        <a:bodyPr/>
        <a:lstStyle/>
        <a:p>
          <a:endParaRPr lang="en-US" sz="1600" dirty="0"/>
        </a:p>
      </dgm:t>
    </dgm:pt>
    <dgm:pt modelId="{3308B7B9-7B79-471F-9C2B-688B3B6CB0C2}" type="parTrans" cxnId="{D6F705C4-AC49-4DA7-9CE2-2B97EEB0B350}">
      <dgm:prSet/>
      <dgm:spPr/>
      <dgm:t>
        <a:bodyPr/>
        <a:lstStyle/>
        <a:p>
          <a:endParaRPr lang="en-US"/>
        </a:p>
      </dgm:t>
    </dgm:pt>
    <dgm:pt modelId="{218F63FE-6B8E-441E-BA81-9B40DC1B6CB0}" type="sibTrans" cxnId="{D6F705C4-AC49-4DA7-9CE2-2B97EEB0B350}">
      <dgm:prSet/>
      <dgm:spPr/>
      <dgm:t>
        <a:bodyPr/>
        <a:lstStyle/>
        <a:p>
          <a:endParaRPr lang="en-US"/>
        </a:p>
      </dgm:t>
    </dgm:pt>
    <dgm:pt modelId="{3F0DC926-5D18-4716-93DA-8D82CFD7E1FD}" type="pres">
      <dgm:prSet presAssocID="{6E5445C5-DBE3-4540-BF72-65CEEBD0D6EA}" presName="linear" presStyleCnt="0">
        <dgm:presLayoutVars>
          <dgm:animLvl val="lvl"/>
          <dgm:resizeHandles val="exact"/>
        </dgm:presLayoutVars>
      </dgm:prSet>
      <dgm:spPr/>
      <dgm:t>
        <a:bodyPr/>
        <a:lstStyle/>
        <a:p>
          <a:endParaRPr lang="en-US"/>
        </a:p>
      </dgm:t>
    </dgm:pt>
    <dgm:pt modelId="{D860001C-6E69-4DC4-9822-E004F34D8D3E}" type="pres">
      <dgm:prSet presAssocID="{51F90705-977D-4944-824B-9904CBEEA778}" presName="parentText" presStyleLbl="node1" presStyleIdx="0" presStyleCnt="4">
        <dgm:presLayoutVars>
          <dgm:chMax val="0"/>
          <dgm:bulletEnabled val="1"/>
        </dgm:presLayoutVars>
      </dgm:prSet>
      <dgm:spPr/>
      <dgm:t>
        <a:bodyPr/>
        <a:lstStyle/>
        <a:p>
          <a:endParaRPr lang="en-US"/>
        </a:p>
      </dgm:t>
    </dgm:pt>
    <dgm:pt modelId="{625E12BD-747A-4416-BB4D-D585CE0A13D1}" type="pres">
      <dgm:prSet presAssocID="{51F90705-977D-4944-824B-9904CBEEA778}" presName="childText" presStyleLbl="revTx" presStyleIdx="0" presStyleCnt="4" custScaleY="153593">
        <dgm:presLayoutVars>
          <dgm:bulletEnabled val="1"/>
        </dgm:presLayoutVars>
      </dgm:prSet>
      <dgm:spPr/>
      <dgm:t>
        <a:bodyPr/>
        <a:lstStyle/>
        <a:p>
          <a:endParaRPr lang="en-US"/>
        </a:p>
      </dgm:t>
    </dgm:pt>
    <dgm:pt modelId="{757BD218-8B4B-4A4D-A79A-91F0B03419AF}" type="pres">
      <dgm:prSet presAssocID="{9320E66B-70D8-41B7-81A2-C1DF9C43C3FA}" presName="parentText" presStyleLbl="node1" presStyleIdx="1" presStyleCnt="4">
        <dgm:presLayoutVars>
          <dgm:chMax val="0"/>
          <dgm:bulletEnabled val="1"/>
        </dgm:presLayoutVars>
      </dgm:prSet>
      <dgm:spPr/>
      <dgm:t>
        <a:bodyPr/>
        <a:lstStyle/>
        <a:p>
          <a:endParaRPr lang="en-US"/>
        </a:p>
      </dgm:t>
    </dgm:pt>
    <dgm:pt modelId="{23089417-8DA5-4A05-B5F2-B32D662F20A6}" type="pres">
      <dgm:prSet presAssocID="{9320E66B-70D8-41B7-81A2-C1DF9C43C3FA}" presName="childText" presStyleLbl="revTx" presStyleIdx="1" presStyleCnt="4" custScaleY="154320">
        <dgm:presLayoutVars>
          <dgm:bulletEnabled val="1"/>
        </dgm:presLayoutVars>
      </dgm:prSet>
      <dgm:spPr/>
      <dgm:t>
        <a:bodyPr/>
        <a:lstStyle/>
        <a:p>
          <a:endParaRPr lang="en-US"/>
        </a:p>
      </dgm:t>
    </dgm:pt>
    <dgm:pt modelId="{E0C071CD-CF10-4863-BF1B-A2E5DA3420BC}" type="pres">
      <dgm:prSet presAssocID="{38295254-9354-4A5B-B5F7-94F10D12DBD3}" presName="parentText" presStyleLbl="node1" presStyleIdx="2" presStyleCnt="4">
        <dgm:presLayoutVars>
          <dgm:chMax val="0"/>
          <dgm:bulletEnabled val="1"/>
        </dgm:presLayoutVars>
      </dgm:prSet>
      <dgm:spPr/>
      <dgm:t>
        <a:bodyPr/>
        <a:lstStyle/>
        <a:p>
          <a:endParaRPr lang="en-US"/>
        </a:p>
      </dgm:t>
    </dgm:pt>
    <dgm:pt modelId="{00AD6BC8-5925-4042-9F96-DF57421582AB}" type="pres">
      <dgm:prSet presAssocID="{38295254-9354-4A5B-B5F7-94F10D12DBD3}" presName="childText" presStyleLbl="revTx" presStyleIdx="2" presStyleCnt="4" custScaleY="133959">
        <dgm:presLayoutVars>
          <dgm:bulletEnabled val="1"/>
        </dgm:presLayoutVars>
      </dgm:prSet>
      <dgm:spPr/>
      <dgm:t>
        <a:bodyPr/>
        <a:lstStyle/>
        <a:p>
          <a:endParaRPr lang="en-US"/>
        </a:p>
      </dgm:t>
    </dgm:pt>
    <dgm:pt modelId="{36F306BD-E7C4-4EBA-962F-835A4061B4BC}" type="pres">
      <dgm:prSet presAssocID="{6E157328-1F19-4C26-8138-D36BD7C9B977}" presName="parentText" presStyleLbl="node1" presStyleIdx="3" presStyleCnt="4" custLinFactNeighborY="22770">
        <dgm:presLayoutVars>
          <dgm:chMax val="0"/>
          <dgm:bulletEnabled val="1"/>
        </dgm:presLayoutVars>
      </dgm:prSet>
      <dgm:spPr/>
      <dgm:t>
        <a:bodyPr/>
        <a:lstStyle/>
        <a:p>
          <a:endParaRPr lang="en-US"/>
        </a:p>
      </dgm:t>
    </dgm:pt>
    <dgm:pt modelId="{05131CDB-DDFA-4474-A1DD-C66DEF8B75D0}" type="pres">
      <dgm:prSet presAssocID="{6E157328-1F19-4C26-8138-D36BD7C9B977}" presName="childText" presStyleLbl="revTx" presStyleIdx="3" presStyleCnt="4">
        <dgm:presLayoutVars>
          <dgm:bulletEnabled val="1"/>
        </dgm:presLayoutVars>
      </dgm:prSet>
      <dgm:spPr/>
      <dgm:t>
        <a:bodyPr/>
        <a:lstStyle/>
        <a:p>
          <a:endParaRPr lang="en-US"/>
        </a:p>
      </dgm:t>
    </dgm:pt>
  </dgm:ptLst>
  <dgm:cxnLst>
    <dgm:cxn modelId="{9C707152-5416-4D50-BEE0-DF6F04DD6368}" srcId="{9320E66B-70D8-41B7-81A2-C1DF9C43C3FA}" destId="{8686B311-2E67-4740-8600-9343E1967200}" srcOrd="0" destOrd="0" parTransId="{1D72ADE1-C326-49DF-80CD-E6F99D57C29D}" sibTransId="{C9E5614C-1F29-4959-8E9A-93F42B8F59C6}"/>
    <dgm:cxn modelId="{9688DEC7-6ADF-40CB-8D39-D6B782F1AF28}" srcId="{6E5445C5-DBE3-4540-BF72-65CEEBD0D6EA}" destId="{6E157328-1F19-4C26-8138-D36BD7C9B977}" srcOrd="3" destOrd="0" parTransId="{8ADE933A-924E-4257-95CE-278B94147E04}" sibTransId="{72670F3F-5D6E-4521-B1BD-49D6FEA63A83}"/>
    <dgm:cxn modelId="{EE336813-7120-488E-BFBD-0A3977ED81B6}" type="presOf" srcId="{51F90705-977D-4944-824B-9904CBEEA778}" destId="{D860001C-6E69-4DC4-9822-E004F34D8D3E}" srcOrd="0" destOrd="0" presId="urn:microsoft.com/office/officeart/2005/8/layout/vList2"/>
    <dgm:cxn modelId="{F091C088-A886-4A1A-A710-AB2855E75E5A}" srcId="{6E157328-1F19-4C26-8138-D36BD7C9B977}" destId="{97346972-6479-4841-A834-B6A1F8A2CEAF}" srcOrd="1" destOrd="0" parTransId="{130818A1-8E3A-4E3F-B7EF-5EADD3F639C6}" sibTransId="{B9DAB27D-3B19-40FC-9DE9-0D404DCFD38F}"/>
    <dgm:cxn modelId="{1500A6A1-19EE-4A45-BF20-DC29B0BD1512}" srcId="{38295254-9354-4A5B-B5F7-94F10D12DBD3}" destId="{C59C8278-1289-432E-B199-50FDC9E005DA}" srcOrd="4" destOrd="0" parTransId="{67698446-21C9-4B56-A73C-ABCACE69280B}" sibTransId="{88D64115-5FAB-4188-9357-E44B5800E4FE}"/>
    <dgm:cxn modelId="{075852AE-D3F7-47D3-9E96-0CF1C2916A16}" type="presOf" srcId="{A56B9819-7E7C-4856-89E9-2258D7302CCF}" destId="{23089417-8DA5-4A05-B5F2-B32D662F20A6}" srcOrd="0" destOrd="1" presId="urn:microsoft.com/office/officeart/2005/8/layout/vList2"/>
    <dgm:cxn modelId="{F0E339E6-CD51-42EA-93FC-B1146FB37D2D}" type="presOf" srcId="{97346972-6479-4841-A834-B6A1F8A2CEAF}" destId="{05131CDB-DDFA-4474-A1DD-C66DEF8B75D0}" srcOrd="0" destOrd="1" presId="urn:microsoft.com/office/officeart/2005/8/layout/vList2"/>
    <dgm:cxn modelId="{12C06BF4-72F5-431E-90D5-C729BF9F55F5}" type="presOf" srcId="{98A1C6B7-B4DA-4BD1-9349-B70E98A68008}" destId="{00AD6BC8-5925-4042-9F96-DF57421582AB}" srcOrd="0" destOrd="1" presId="urn:microsoft.com/office/officeart/2005/8/layout/vList2"/>
    <dgm:cxn modelId="{41F2B285-D5D9-4EBB-A546-BB68C16B60CF}" type="presOf" srcId="{38295254-9354-4A5B-B5F7-94F10D12DBD3}" destId="{E0C071CD-CF10-4863-BF1B-A2E5DA3420BC}" srcOrd="0" destOrd="0" presId="urn:microsoft.com/office/officeart/2005/8/layout/vList2"/>
    <dgm:cxn modelId="{69AC6AF5-331F-4F37-B7EC-56CE6C1EA29D}" type="presOf" srcId="{782DEB03-C602-489C-86DC-BF0A99B5F74E}" destId="{625E12BD-747A-4416-BB4D-D585CE0A13D1}" srcOrd="0" destOrd="0" presId="urn:microsoft.com/office/officeart/2005/8/layout/vList2"/>
    <dgm:cxn modelId="{E330E5C9-A39E-4385-BBE5-3900BA8F215E}" type="presOf" srcId="{B7B48E20-7986-4150-88AD-E356F3A5F9A9}" destId="{00AD6BC8-5925-4042-9F96-DF57421582AB}" srcOrd="0" destOrd="2" presId="urn:microsoft.com/office/officeart/2005/8/layout/vList2"/>
    <dgm:cxn modelId="{B59AFD3D-5771-41E0-8D35-8915B7F1555E}" srcId="{9320E66B-70D8-41B7-81A2-C1DF9C43C3FA}" destId="{A56B9819-7E7C-4856-89E9-2258D7302CCF}" srcOrd="1" destOrd="0" parTransId="{55F52278-BFAE-4C88-B694-4F4FC2D82A3E}" sibTransId="{025C9471-D833-4F32-9804-08676FE47D9A}"/>
    <dgm:cxn modelId="{6EAEA1DD-099A-4AF0-AC09-66126EC6D088}" type="presOf" srcId="{C3C5E47E-05CE-4EC3-95CF-26A52B25C72E}" destId="{05131CDB-DDFA-4474-A1DD-C66DEF8B75D0}" srcOrd="0" destOrd="0" presId="urn:microsoft.com/office/officeart/2005/8/layout/vList2"/>
    <dgm:cxn modelId="{595B6D6E-B6FD-462A-9AE4-CF08813E13B6}" srcId="{38295254-9354-4A5B-B5F7-94F10D12DBD3}" destId="{98A1C6B7-B4DA-4BD1-9349-B70E98A68008}" srcOrd="1" destOrd="0" parTransId="{BF5A64BB-7905-4351-B0E5-063DF58C2032}" sibTransId="{89E7E8CA-41C8-47A9-9C7E-44F556E99614}"/>
    <dgm:cxn modelId="{B6363DDA-0D2F-4FD8-96CB-5D4D52112CCA}" type="presOf" srcId="{72D427CE-9FAA-41FE-B813-CA7B2E343DD1}" destId="{625E12BD-747A-4416-BB4D-D585CE0A13D1}" srcOrd="0" destOrd="1" presId="urn:microsoft.com/office/officeart/2005/8/layout/vList2"/>
    <dgm:cxn modelId="{D6F705C4-AC49-4DA7-9CE2-2B97EEB0B350}" srcId="{6E157328-1F19-4C26-8138-D36BD7C9B977}" destId="{C3C5E47E-05CE-4EC3-95CF-26A52B25C72E}" srcOrd="0" destOrd="0" parTransId="{3308B7B9-7B79-471F-9C2B-688B3B6CB0C2}" sibTransId="{218F63FE-6B8E-441E-BA81-9B40DC1B6CB0}"/>
    <dgm:cxn modelId="{AF84B55F-99AE-4BDD-A530-1DF2F6224B05}" srcId="{51F90705-977D-4944-824B-9904CBEEA778}" destId="{72D427CE-9FAA-41FE-B813-CA7B2E343DD1}" srcOrd="1" destOrd="0" parTransId="{74C63167-8D6E-40AF-BAA9-54ED625B0167}" sibTransId="{BD297CEE-3860-445D-AB6F-811F2E261179}"/>
    <dgm:cxn modelId="{441B71D4-185A-4BBD-AFF1-4D389320A838}" srcId="{51F90705-977D-4944-824B-9904CBEEA778}" destId="{782DEB03-C602-489C-86DC-BF0A99B5F74E}" srcOrd="0" destOrd="0" parTransId="{FF23FB47-CC60-4F49-8B37-62F63BF5896A}" sibTransId="{85B59254-9CE7-4EEA-A177-38DE159703E8}"/>
    <dgm:cxn modelId="{5117884E-ADE0-40E1-86D2-DE34221DE20B}" type="presOf" srcId="{93DC4FD9-3905-4460-AAC3-70960A5BF373}" destId="{05131CDB-DDFA-4474-A1DD-C66DEF8B75D0}" srcOrd="0" destOrd="2" presId="urn:microsoft.com/office/officeart/2005/8/layout/vList2"/>
    <dgm:cxn modelId="{E84D5F02-5D1F-4B14-9CDA-5F6415375B6D}" type="presOf" srcId="{9320E66B-70D8-41B7-81A2-C1DF9C43C3FA}" destId="{757BD218-8B4B-4A4D-A79A-91F0B03419AF}" srcOrd="0" destOrd="0" presId="urn:microsoft.com/office/officeart/2005/8/layout/vList2"/>
    <dgm:cxn modelId="{0BE888C1-8897-4863-BD5F-D59EF6559156}" type="presOf" srcId="{8686B311-2E67-4740-8600-9343E1967200}" destId="{23089417-8DA5-4A05-B5F2-B32D662F20A6}" srcOrd="0" destOrd="0" presId="urn:microsoft.com/office/officeart/2005/8/layout/vList2"/>
    <dgm:cxn modelId="{203F1A01-78C9-48D7-A60A-1CD0C37A5B12}" srcId="{6E5445C5-DBE3-4540-BF72-65CEEBD0D6EA}" destId="{38295254-9354-4A5B-B5F7-94F10D12DBD3}" srcOrd="2" destOrd="0" parTransId="{FAE5146D-26D7-4BFF-AA84-7A3F30391A62}" sibTransId="{7F3338DA-D72F-4099-B38D-B1DDE5CED1EF}"/>
    <dgm:cxn modelId="{6F8F8812-FDE8-4DF5-AB72-AE99C0955343}" type="presOf" srcId="{6E157328-1F19-4C26-8138-D36BD7C9B977}" destId="{36F306BD-E7C4-4EBA-962F-835A4061B4BC}" srcOrd="0" destOrd="0" presId="urn:microsoft.com/office/officeart/2005/8/layout/vList2"/>
    <dgm:cxn modelId="{AD8B99DE-674B-42E7-BC06-AEDBF55CA264}" srcId="{6E157328-1F19-4C26-8138-D36BD7C9B977}" destId="{93DC4FD9-3905-4460-AAC3-70960A5BF373}" srcOrd="2" destOrd="0" parTransId="{B221ED2B-E215-4A61-9153-03CBC60EA6E5}" sibTransId="{1B302EA8-EEAE-41D5-9F8D-F2C0122E107C}"/>
    <dgm:cxn modelId="{F5D5EA3E-47FB-47DA-8E6F-58B86B1459D8}" type="presOf" srcId="{C324B880-AC4B-4F3A-925F-192F7EAEBAD6}" destId="{00AD6BC8-5925-4042-9F96-DF57421582AB}" srcOrd="0" destOrd="3" presId="urn:microsoft.com/office/officeart/2005/8/layout/vList2"/>
    <dgm:cxn modelId="{78B66048-3C4F-466B-A324-E68E0A4EBB0E}" type="presOf" srcId="{C4F39711-481E-4231-9815-F92F813A5814}" destId="{00AD6BC8-5925-4042-9F96-DF57421582AB}" srcOrd="0" destOrd="0" presId="urn:microsoft.com/office/officeart/2005/8/layout/vList2"/>
    <dgm:cxn modelId="{DBDC6881-84FB-462E-B668-18972D7A48C1}" srcId="{38295254-9354-4A5B-B5F7-94F10D12DBD3}" destId="{C4F39711-481E-4231-9815-F92F813A5814}" srcOrd="0" destOrd="0" parTransId="{AAC2A180-5A2B-446B-9BBA-EB4A15D6DF8A}" sibTransId="{BB9EE06A-2F0C-47B2-A46A-C34BCB964860}"/>
    <dgm:cxn modelId="{1060FDF6-9F1A-4C6D-83E6-AC5472F487FC}" srcId="{38295254-9354-4A5B-B5F7-94F10D12DBD3}" destId="{B7B48E20-7986-4150-88AD-E356F3A5F9A9}" srcOrd="2" destOrd="0" parTransId="{DF89720D-E6B3-408E-8D5E-B96F3E360D2D}" sibTransId="{76F5D0A1-3124-4EA4-B7FD-1AA548ADD04E}"/>
    <dgm:cxn modelId="{3C09CE7A-3B5F-495A-AD57-DFBFD86C951A}" srcId="{38295254-9354-4A5B-B5F7-94F10D12DBD3}" destId="{C324B880-AC4B-4F3A-925F-192F7EAEBAD6}" srcOrd="3" destOrd="0" parTransId="{E4E47859-9074-42E3-A277-5F44B53F19FE}" sibTransId="{44CFEB82-25FC-4609-85EA-2E1F002A9B6B}"/>
    <dgm:cxn modelId="{877787B7-E29F-4556-A712-3960A653A940}" srcId="{6E5445C5-DBE3-4540-BF72-65CEEBD0D6EA}" destId="{9320E66B-70D8-41B7-81A2-C1DF9C43C3FA}" srcOrd="1" destOrd="0" parTransId="{824093D5-D3A9-43C9-9A70-A5BEAC9DDC57}" sibTransId="{0D618A46-A71D-46C4-AEAD-6C5094169741}"/>
    <dgm:cxn modelId="{C293E1D0-D1F6-499C-B3AC-56F634217723}" type="presOf" srcId="{C59C8278-1289-432E-B199-50FDC9E005DA}" destId="{00AD6BC8-5925-4042-9F96-DF57421582AB}" srcOrd="0" destOrd="4" presId="urn:microsoft.com/office/officeart/2005/8/layout/vList2"/>
    <dgm:cxn modelId="{38E7BE1F-276A-4B86-80C2-E1C10F7074EA}" type="presOf" srcId="{6E5445C5-DBE3-4540-BF72-65CEEBD0D6EA}" destId="{3F0DC926-5D18-4716-93DA-8D82CFD7E1FD}" srcOrd="0" destOrd="0" presId="urn:microsoft.com/office/officeart/2005/8/layout/vList2"/>
    <dgm:cxn modelId="{1644A818-5AFD-4EC5-9F17-B4B97B74F56F}" srcId="{6E5445C5-DBE3-4540-BF72-65CEEBD0D6EA}" destId="{51F90705-977D-4944-824B-9904CBEEA778}" srcOrd="0" destOrd="0" parTransId="{8CDBCF3B-D013-40E9-ACC6-E55E277E97D8}" sibTransId="{05DF2007-91C9-4961-86D2-DF516D196383}"/>
    <dgm:cxn modelId="{72EE1FB3-3004-4851-8456-8C1A542F6F6C}" type="presParOf" srcId="{3F0DC926-5D18-4716-93DA-8D82CFD7E1FD}" destId="{D860001C-6E69-4DC4-9822-E004F34D8D3E}" srcOrd="0" destOrd="0" presId="urn:microsoft.com/office/officeart/2005/8/layout/vList2"/>
    <dgm:cxn modelId="{EFE19E4D-6845-4BE3-A72C-C6E77C08B587}" type="presParOf" srcId="{3F0DC926-5D18-4716-93DA-8D82CFD7E1FD}" destId="{625E12BD-747A-4416-BB4D-D585CE0A13D1}" srcOrd="1" destOrd="0" presId="urn:microsoft.com/office/officeart/2005/8/layout/vList2"/>
    <dgm:cxn modelId="{A6A2C904-D7D8-418E-89D9-BCAA55779758}" type="presParOf" srcId="{3F0DC926-5D18-4716-93DA-8D82CFD7E1FD}" destId="{757BD218-8B4B-4A4D-A79A-91F0B03419AF}" srcOrd="2" destOrd="0" presId="urn:microsoft.com/office/officeart/2005/8/layout/vList2"/>
    <dgm:cxn modelId="{BD912FFF-F2CF-479F-B9E9-DEDF7972456E}" type="presParOf" srcId="{3F0DC926-5D18-4716-93DA-8D82CFD7E1FD}" destId="{23089417-8DA5-4A05-B5F2-B32D662F20A6}" srcOrd="3" destOrd="0" presId="urn:microsoft.com/office/officeart/2005/8/layout/vList2"/>
    <dgm:cxn modelId="{188D2335-E3C4-45DA-A368-801FCBF12698}" type="presParOf" srcId="{3F0DC926-5D18-4716-93DA-8D82CFD7E1FD}" destId="{E0C071CD-CF10-4863-BF1B-A2E5DA3420BC}" srcOrd="4" destOrd="0" presId="urn:microsoft.com/office/officeart/2005/8/layout/vList2"/>
    <dgm:cxn modelId="{B61F217E-655D-4449-921C-669C568E2466}" type="presParOf" srcId="{3F0DC926-5D18-4716-93DA-8D82CFD7E1FD}" destId="{00AD6BC8-5925-4042-9F96-DF57421582AB}" srcOrd="5" destOrd="0" presId="urn:microsoft.com/office/officeart/2005/8/layout/vList2"/>
    <dgm:cxn modelId="{08E56BF9-B498-4B22-9359-84491239A873}" type="presParOf" srcId="{3F0DC926-5D18-4716-93DA-8D82CFD7E1FD}" destId="{36F306BD-E7C4-4EBA-962F-835A4061B4BC}" srcOrd="6" destOrd="0" presId="urn:microsoft.com/office/officeart/2005/8/layout/vList2"/>
    <dgm:cxn modelId="{12F74236-EE92-4777-8E0E-EF833F29D23A}" type="presParOf" srcId="{3F0DC926-5D18-4716-93DA-8D82CFD7E1FD}" destId="{05131CDB-DDFA-4474-A1DD-C66DEF8B75D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43A1FC-F3B3-4778-A3A3-561E8634C11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02C6D2A-EEBB-42F7-AAF4-F796E48E6447}">
      <dgm:prSet custT="1"/>
      <dgm:spPr/>
      <dgm:t>
        <a:bodyPr/>
        <a:lstStyle/>
        <a:p>
          <a:pPr rtl="0"/>
          <a:r>
            <a:rPr lang="en-AU" sz="2000" dirty="0" smtClean="0">
              <a:solidFill>
                <a:schemeClr val="tx2"/>
              </a:solidFill>
            </a:rPr>
            <a:t>Overall the trial was well received by schools</a:t>
          </a:r>
          <a:endParaRPr lang="en-AU" sz="2000" dirty="0">
            <a:solidFill>
              <a:schemeClr val="tx2"/>
            </a:solidFill>
          </a:endParaRPr>
        </a:p>
      </dgm:t>
    </dgm:pt>
    <dgm:pt modelId="{02A67671-544B-4548-990F-AAEF3F74412C}" type="parTrans" cxnId="{BB5D3A48-57B1-4652-8FC3-2BA74E98721D}">
      <dgm:prSet/>
      <dgm:spPr/>
      <dgm:t>
        <a:bodyPr/>
        <a:lstStyle/>
        <a:p>
          <a:endParaRPr lang="en-US" sz="1600"/>
        </a:p>
      </dgm:t>
    </dgm:pt>
    <dgm:pt modelId="{1629CE4D-298E-47B8-A16A-D3900BD398DC}" type="sibTrans" cxnId="{BB5D3A48-57B1-4652-8FC3-2BA74E98721D}">
      <dgm:prSet/>
      <dgm:spPr/>
      <dgm:t>
        <a:bodyPr/>
        <a:lstStyle/>
        <a:p>
          <a:endParaRPr lang="en-US" sz="1600"/>
        </a:p>
      </dgm:t>
    </dgm:pt>
    <dgm:pt modelId="{DCEBF867-036A-44BC-B1FF-89647C3D2147}">
      <dgm:prSet custT="1"/>
      <dgm:spPr/>
      <dgm:t>
        <a:bodyPr/>
        <a:lstStyle/>
        <a:p>
          <a:pPr rtl="0"/>
          <a:r>
            <a:rPr lang="en-AU" sz="2000" dirty="0" smtClean="0">
              <a:solidFill>
                <a:schemeClr val="tx2"/>
              </a:solidFill>
            </a:rPr>
            <a:t>Many school leaders are not yet willing or confident enough to manage teacher performance and improvement without the shoulder-to-shoulder support offered through the trial</a:t>
          </a:r>
          <a:endParaRPr lang="en-AU" sz="2000" dirty="0">
            <a:solidFill>
              <a:schemeClr val="tx2"/>
            </a:solidFill>
          </a:endParaRPr>
        </a:p>
      </dgm:t>
    </dgm:pt>
    <dgm:pt modelId="{FB08DEAA-9E0B-4F9F-9886-08357ED80FC1}" type="parTrans" cxnId="{33C4F62D-ADEE-4DA4-8B6B-539AB129F2D3}">
      <dgm:prSet/>
      <dgm:spPr/>
      <dgm:t>
        <a:bodyPr/>
        <a:lstStyle/>
        <a:p>
          <a:endParaRPr lang="en-US" sz="1600"/>
        </a:p>
      </dgm:t>
    </dgm:pt>
    <dgm:pt modelId="{3A9FAE96-03E7-4CB7-AF08-65728ADCBB3B}" type="sibTrans" cxnId="{33C4F62D-ADEE-4DA4-8B6B-539AB129F2D3}">
      <dgm:prSet/>
      <dgm:spPr/>
      <dgm:t>
        <a:bodyPr/>
        <a:lstStyle/>
        <a:p>
          <a:endParaRPr lang="en-US" sz="1600"/>
        </a:p>
      </dgm:t>
    </dgm:pt>
    <dgm:pt modelId="{2DE3956E-5FCA-4A42-BB36-81E7772C074B}">
      <dgm:prSet custT="1"/>
      <dgm:spPr/>
      <dgm:t>
        <a:bodyPr/>
        <a:lstStyle/>
        <a:p>
          <a:pPr rtl="0"/>
          <a:r>
            <a:rPr lang="en-AU" sz="2000" dirty="0" smtClean="0">
              <a:solidFill>
                <a:schemeClr val="tx2"/>
              </a:solidFill>
            </a:rPr>
            <a:t>TPMI support was particularly important when implementing improvement programs</a:t>
          </a:r>
          <a:endParaRPr lang="en-AU" sz="2000" dirty="0">
            <a:solidFill>
              <a:schemeClr val="tx2"/>
            </a:solidFill>
          </a:endParaRPr>
        </a:p>
      </dgm:t>
    </dgm:pt>
    <dgm:pt modelId="{19D0A81C-EB80-4820-BAA4-4B45F6899A21}" type="parTrans" cxnId="{AE2E37F2-737C-45A9-84EB-576B0CDCDC6E}">
      <dgm:prSet/>
      <dgm:spPr/>
      <dgm:t>
        <a:bodyPr/>
        <a:lstStyle/>
        <a:p>
          <a:endParaRPr lang="en-US" sz="1600"/>
        </a:p>
      </dgm:t>
    </dgm:pt>
    <dgm:pt modelId="{0716D75B-2AD7-4E45-B17E-EEDC53D47A67}" type="sibTrans" cxnId="{AE2E37F2-737C-45A9-84EB-576B0CDCDC6E}">
      <dgm:prSet/>
      <dgm:spPr/>
      <dgm:t>
        <a:bodyPr/>
        <a:lstStyle/>
        <a:p>
          <a:endParaRPr lang="en-US" sz="1600"/>
        </a:p>
      </dgm:t>
    </dgm:pt>
    <dgm:pt modelId="{1D13B0DA-20B0-4FC5-B2CC-FB8B1A24FF0B}">
      <dgm:prSet custT="1"/>
      <dgm:spPr/>
      <dgm:t>
        <a:bodyPr/>
        <a:lstStyle/>
        <a:p>
          <a:pPr rtl="0"/>
          <a:r>
            <a:rPr lang="en-AU" sz="2000" dirty="0" smtClean="0">
              <a:solidFill>
                <a:schemeClr val="tx2"/>
              </a:solidFill>
            </a:rPr>
            <a:t>School leaders are more knowledgeable and confident in managing and improving teacher performance and are working on building capacity within their school</a:t>
          </a:r>
          <a:endParaRPr lang="en-AU" sz="2000" dirty="0">
            <a:solidFill>
              <a:schemeClr val="tx2"/>
            </a:solidFill>
          </a:endParaRPr>
        </a:p>
      </dgm:t>
    </dgm:pt>
    <dgm:pt modelId="{44A7F1BF-9446-4EB1-8658-B8D4B52C1E7D}" type="parTrans" cxnId="{86A30062-F78C-40FC-82FB-456FBA498F1E}">
      <dgm:prSet/>
      <dgm:spPr/>
      <dgm:t>
        <a:bodyPr/>
        <a:lstStyle/>
        <a:p>
          <a:endParaRPr lang="en-US"/>
        </a:p>
      </dgm:t>
    </dgm:pt>
    <dgm:pt modelId="{D262C55E-FFDC-49D0-9294-C8F0BA051AD4}" type="sibTrans" cxnId="{86A30062-F78C-40FC-82FB-456FBA498F1E}">
      <dgm:prSet/>
      <dgm:spPr/>
      <dgm:t>
        <a:bodyPr/>
        <a:lstStyle/>
        <a:p>
          <a:endParaRPr lang="en-US"/>
        </a:p>
      </dgm:t>
    </dgm:pt>
    <dgm:pt modelId="{66C7E9CE-5BF7-4B11-8B4F-50B8DC05D68C}" type="pres">
      <dgm:prSet presAssocID="{C943A1FC-F3B3-4778-A3A3-561E8634C115}" presName="vert0" presStyleCnt="0">
        <dgm:presLayoutVars>
          <dgm:dir/>
          <dgm:animOne val="branch"/>
          <dgm:animLvl val="lvl"/>
        </dgm:presLayoutVars>
      </dgm:prSet>
      <dgm:spPr/>
      <dgm:t>
        <a:bodyPr/>
        <a:lstStyle/>
        <a:p>
          <a:endParaRPr lang="en-US"/>
        </a:p>
      </dgm:t>
    </dgm:pt>
    <dgm:pt modelId="{F45EFE1D-B46B-419B-B17C-DE5945F571D4}" type="pres">
      <dgm:prSet presAssocID="{F02C6D2A-EEBB-42F7-AAF4-F796E48E6447}" presName="thickLine" presStyleLbl="alignNode1" presStyleIdx="0" presStyleCnt="4"/>
      <dgm:spPr/>
    </dgm:pt>
    <dgm:pt modelId="{3AA085B1-09CB-4A0C-8931-2D3F57235374}" type="pres">
      <dgm:prSet presAssocID="{F02C6D2A-EEBB-42F7-AAF4-F796E48E6447}" presName="horz1" presStyleCnt="0"/>
      <dgm:spPr/>
    </dgm:pt>
    <dgm:pt modelId="{2E472578-B21B-4B4E-AD8F-D8F6F04F09B7}" type="pres">
      <dgm:prSet presAssocID="{F02C6D2A-EEBB-42F7-AAF4-F796E48E6447}" presName="tx1" presStyleLbl="revTx" presStyleIdx="0" presStyleCnt="4" custScaleY="44000"/>
      <dgm:spPr/>
      <dgm:t>
        <a:bodyPr/>
        <a:lstStyle/>
        <a:p>
          <a:endParaRPr lang="en-US"/>
        </a:p>
      </dgm:t>
    </dgm:pt>
    <dgm:pt modelId="{8558ED6E-5B31-4323-974B-69EC30B8B690}" type="pres">
      <dgm:prSet presAssocID="{F02C6D2A-EEBB-42F7-AAF4-F796E48E6447}" presName="vert1" presStyleCnt="0"/>
      <dgm:spPr/>
    </dgm:pt>
    <dgm:pt modelId="{4895F5C9-0525-4012-A76E-0843F2452C37}" type="pres">
      <dgm:prSet presAssocID="{1D13B0DA-20B0-4FC5-B2CC-FB8B1A24FF0B}" presName="thickLine" presStyleLbl="alignNode1" presStyleIdx="1" presStyleCnt="4"/>
      <dgm:spPr/>
    </dgm:pt>
    <dgm:pt modelId="{D084A14F-B327-48E4-BD97-FE3F0F51491B}" type="pres">
      <dgm:prSet presAssocID="{1D13B0DA-20B0-4FC5-B2CC-FB8B1A24FF0B}" presName="horz1" presStyleCnt="0"/>
      <dgm:spPr/>
    </dgm:pt>
    <dgm:pt modelId="{845B4A5D-CFB4-46DD-87F3-DF109808DF4B}" type="pres">
      <dgm:prSet presAssocID="{1D13B0DA-20B0-4FC5-B2CC-FB8B1A24FF0B}" presName="tx1" presStyleLbl="revTx" presStyleIdx="1" presStyleCnt="4"/>
      <dgm:spPr/>
      <dgm:t>
        <a:bodyPr/>
        <a:lstStyle/>
        <a:p>
          <a:endParaRPr lang="en-US"/>
        </a:p>
      </dgm:t>
    </dgm:pt>
    <dgm:pt modelId="{86EE8F83-F6B1-4A32-AC8A-FDA041D0A1BE}" type="pres">
      <dgm:prSet presAssocID="{1D13B0DA-20B0-4FC5-B2CC-FB8B1A24FF0B}" presName="vert1" presStyleCnt="0"/>
      <dgm:spPr/>
    </dgm:pt>
    <dgm:pt modelId="{2F24EDFC-6C92-496D-9F8A-36FEB71630D5}" type="pres">
      <dgm:prSet presAssocID="{DCEBF867-036A-44BC-B1FF-89647C3D2147}" presName="thickLine" presStyleLbl="alignNode1" presStyleIdx="2" presStyleCnt="4"/>
      <dgm:spPr/>
    </dgm:pt>
    <dgm:pt modelId="{84AF0C0C-584B-4972-A267-9F676ADA75E3}" type="pres">
      <dgm:prSet presAssocID="{DCEBF867-036A-44BC-B1FF-89647C3D2147}" presName="horz1" presStyleCnt="0"/>
      <dgm:spPr/>
    </dgm:pt>
    <dgm:pt modelId="{E2EBFB6C-46CE-44EE-BABE-EFABBC75E594}" type="pres">
      <dgm:prSet presAssocID="{DCEBF867-036A-44BC-B1FF-89647C3D2147}" presName="tx1" presStyleLbl="revTx" presStyleIdx="2" presStyleCnt="4"/>
      <dgm:spPr/>
      <dgm:t>
        <a:bodyPr/>
        <a:lstStyle/>
        <a:p>
          <a:endParaRPr lang="en-US"/>
        </a:p>
      </dgm:t>
    </dgm:pt>
    <dgm:pt modelId="{058684B3-3E5E-4862-9C79-F81636E5565E}" type="pres">
      <dgm:prSet presAssocID="{DCEBF867-036A-44BC-B1FF-89647C3D2147}" presName="vert1" presStyleCnt="0"/>
      <dgm:spPr/>
    </dgm:pt>
    <dgm:pt modelId="{0ECC910B-E186-4DE3-91D7-92CFA72AF007}" type="pres">
      <dgm:prSet presAssocID="{2DE3956E-5FCA-4A42-BB36-81E7772C074B}" presName="thickLine" presStyleLbl="alignNode1" presStyleIdx="3" presStyleCnt="4"/>
      <dgm:spPr/>
    </dgm:pt>
    <dgm:pt modelId="{8E1517B5-10C7-4947-9976-DEB0BC65A407}" type="pres">
      <dgm:prSet presAssocID="{2DE3956E-5FCA-4A42-BB36-81E7772C074B}" presName="horz1" presStyleCnt="0"/>
      <dgm:spPr/>
    </dgm:pt>
    <dgm:pt modelId="{6C30B7D5-7B46-46BE-A9E8-B92A6278C782}" type="pres">
      <dgm:prSet presAssocID="{2DE3956E-5FCA-4A42-BB36-81E7772C074B}" presName="tx1" presStyleLbl="revTx" presStyleIdx="3" presStyleCnt="4"/>
      <dgm:spPr/>
      <dgm:t>
        <a:bodyPr/>
        <a:lstStyle/>
        <a:p>
          <a:endParaRPr lang="en-US"/>
        </a:p>
      </dgm:t>
    </dgm:pt>
    <dgm:pt modelId="{792207E6-6C36-4406-A79F-7D3B3AB8C1DA}" type="pres">
      <dgm:prSet presAssocID="{2DE3956E-5FCA-4A42-BB36-81E7772C074B}" presName="vert1" presStyleCnt="0"/>
      <dgm:spPr/>
    </dgm:pt>
  </dgm:ptLst>
  <dgm:cxnLst>
    <dgm:cxn modelId="{461C11A4-6DEA-429B-BAE4-3AF49E318FFC}" type="presOf" srcId="{2DE3956E-5FCA-4A42-BB36-81E7772C074B}" destId="{6C30B7D5-7B46-46BE-A9E8-B92A6278C782}" srcOrd="0" destOrd="0" presId="urn:microsoft.com/office/officeart/2008/layout/LinedList"/>
    <dgm:cxn modelId="{20F92C01-D5C9-4A48-B977-85E0674EC003}" type="presOf" srcId="{1D13B0DA-20B0-4FC5-B2CC-FB8B1A24FF0B}" destId="{845B4A5D-CFB4-46DD-87F3-DF109808DF4B}" srcOrd="0" destOrd="0" presId="urn:microsoft.com/office/officeart/2008/layout/LinedList"/>
    <dgm:cxn modelId="{C439C7B3-9E52-48E2-B2EB-1D7CCD658BC2}" type="presOf" srcId="{F02C6D2A-EEBB-42F7-AAF4-F796E48E6447}" destId="{2E472578-B21B-4B4E-AD8F-D8F6F04F09B7}" srcOrd="0" destOrd="0" presId="urn:microsoft.com/office/officeart/2008/layout/LinedList"/>
    <dgm:cxn modelId="{33C4F62D-ADEE-4DA4-8B6B-539AB129F2D3}" srcId="{C943A1FC-F3B3-4778-A3A3-561E8634C115}" destId="{DCEBF867-036A-44BC-B1FF-89647C3D2147}" srcOrd="2" destOrd="0" parTransId="{FB08DEAA-9E0B-4F9F-9886-08357ED80FC1}" sibTransId="{3A9FAE96-03E7-4CB7-AF08-65728ADCBB3B}"/>
    <dgm:cxn modelId="{86A30062-F78C-40FC-82FB-456FBA498F1E}" srcId="{C943A1FC-F3B3-4778-A3A3-561E8634C115}" destId="{1D13B0DA-20B0-4FC5-B2CC-FB8B1A24FF0B}" srcOrd="1" destOrd="0" parTransId="{44A7F1BF-9446-4EB1-8658-B8D4B52C1E7D}" sibTransId="{D262C55E-FFDC-49D0-9294-C8F0BA051AD4}"/>
    <dgm:cxn modelId="{AE2E37F2-737C-45A9-84EB-576B0CDCDC6E}" srcId="{C943A1FC-F3B3-4778-A3A3-561E8634C115}" destId="{2DE3956E-5FCA-4A42-BB36-81E7772C074B}" srcOrd="3" destOrd="0" parTransId="{19D0A81C-EB80-4820-BAA4-4B45F6899A21}" sibTransId="{0716D75B-2AD7-4E45-B17E-EEDC53D47A67}"/>
    <dgm:cxn modelId="{1095B5F1-0907-46E9-992B-D61609C4DBAE}" type="presOf" srcId="{C943A1FC-F3B3-4778-A3A3-561E8634C115}" destId="{66C7E9CE-5BF7-4B11-8B4F-50B8DC05D68C}" srcOrd="0" destOrd="0" presId="urn:microsoft.com/office/officeart/2008/layout/LinedList"/>
    <dgm:cxn modelId="{BB5D3A48-57B1-4652-8FC3-2BA74E98721D}" srcId="{C943A1FC-F3B3-4778-A3A3-561E8634C115}" destId="{F02C6D2A-EEBB-42F7-AAF4-F796E48E6447}" srcOrd="0" destOrd="0" parTransId="{02A67671-544B-4548-990F-AAEF3F74412C}" sibTransId="{1629CE4D-298E-47B8-A16A-D3900BD398DC}"/>
    <dgm:cxn modelId="{C9CDA3B9-577C-4DD0-8C35-0A5CA4A3192E}" type="presOf" srcId="{DCEBF867-036A-44BC-B1FF-89647C3D2147}" destId="{E2EBFB6C-46CE-44EE-BABE-EFABBC75E594}" srcOrd="0" destOrd="0" presId="urn:microsoft.com/office/officeart/2008/layout/LinedList"/>
    <dgm:cxn modelId="{59602DCD-B11F-4B0F-AA6A-55730B40B051}" type="presParOf" srcId="{66C7E9CE-5BF7-4B11-8B4F-50B8DC05D68C}" destId="{F45EFE1D-B46B-419B-B17C-DE5945F571D4}" srcOrd="0" destOrd="0" presId="urn:microsoft.com/office/officeart/2008/layout/LinedList"/>
    <dgm:cxn modelId="{CC2EB835-880B-467C-851D-3038A62DAEC3}" type="presParOf" srcId="{66C7E9CE-5BF7-4B11-8B4F-50B8DC05D68C}" destId="{3AA085B1-09CB-4A0C-8931-2D3F57235374}" srcOrd="1" destOrd="0" presId="urn:microsoft.com/office/officeart/2008/layout/LinedList"/>
    <dgm:cxn modelId="{EB8AC4AB-BFC2-4D1D-ADD5-231612325220}" type="presParOf" srcId="{3AA085B1-09CB-4A0C-8931-2D3F57235374}" destId="{2E472578-B21B-4B4E-AD8F-D8F6F04F09B7}" srcOrd="0" destOrd="0" presId="urn:microsoft.com/office/officeart/2008/layout/LinedList"/>
    <dgm:cxn modelId="{EFAF00E3-872F-4FED-9EC6-D1146A7CECA7}" type="presParOf" srcId="{3AA085B1-09CB-4A0C-8931-2D3F57235374}" destId="{8558ED6E-5B31-4323-974B-69EC30B8B690}" srcOrd="1" destOrd="0" presId="urn:microsoft.com/office/officeart/2008/layout/LinedList"/>
    <dgm:cxn modelId="{D7D9CA9F-2559-4EB8-A32F-B8018F93CDBE}" type="presParOf" srcId="{66C7E9CE-5BF7-4B11-8B4F-50B8DC05D68C}" destId="{4895F5C9-0525-4012-A76E-0843F2452C37}" srcOrd="2" destOrd="0" presId="urn:microsoft.com/office/officeart/2008/layout/LinedList"/>
    <dgm:cxn modelId="{FA61E699-DBAA-4FAD-9EBE-52E5D97B9F5C}" type="presParOf" srcId="{66C7E9CE-5BF7-4B11-8B4F-50B8DC05D68C}" destId="{D084A14F-B327-48E4-BD97-FE3F0F51491B}" srcOrd="3" destOrd="0" presId="urn:microsoft.com/office/officeart/2008/layout/LinedList"/>
    <dgm:cxn modelId="{BAE1D6F8-234C-4B5D-8841-C06838E88BF2}" type="presParOf" srcId="{D084A14F-B327-48E4-BD97-FE3F0F51491B}" destId="{845B4A5D-CFB4-46DD-87F3-DF109808DF4B}" srcOrd="0" destOrd="0" presId="urn:microsoft.com/office/officeart/2008/layout/LinedList"/>
    <dgm:cxn modelId="{0CCA954D-1DE6-4502-AB7D-EB8A72B22B9F}" type="presParOf" srcId="{D084A14F-B327-48E4-BD97-FE3F0F51491B}" destId="{86EE8F83-F6B1-4A32-AC8A-FDA041D0A1BE}" srcOrd="1" destOrd="0" presId="urn:microsoft.com/office/officeart/2008/layout/LinedList"/>
    <dgm:cxn modelId="{B8E18558-2412-4BCD-82C0-8F326FE92E9D}" type="presParOf" srcId="{66C7E9CE-5BF7-4B11-8B4F-50B8DC05D68C}" destId="{2F24EDFC-6C92-496D-9F8A-36FEB71630D5}" srcOrd="4" destOrd="0" presId="urn:microsoft.com/office/officeart/2008/layout/LinedList"/>
    <dgm:cxn modelId="{F13E3D49-56C1-47E0-9A59-3EBEB7ADB75F}" type="presParOf" srcId="{66C7E9CE-5BF7-4B11-8B4F-50B8DC05D68C}" destId="{84AF0C0C-584B-4972-A267-9F676ADA75E3}" srcOrd="5" destOrd="0" presId="urn:microsoft.com/office/officeart/2008/layout/LinedList"/>
    <dgm:cxn modelId="{C83466F3-BCE7-4524-B058-7114A00DEBB6}" type="presParOf" srcId="{84AF0C0C-584B-4972-A267-9F676ADA75E3}" destId="{E2EBFB6C-46CE-44EE-BABE-EFABBC75E594}" srcOrd="0" destOrd="0" presId="urn:microsoft.com/office/officeart/2008/layout/LinedList"/>
    <dgm:cxn modelId="{10806EF1-4443-4223-94E1-20F0D6399EDB}" type="presParOf" srcId="{84AF0C0C-584B-4972-A267-9F676ADA75E3}" destId="{058684B3-3E5E-4862-9C79-F81636E5565E}" srcOrd="1" destOrd="0" presId="urn:microsoft.com/office/officeart/2008/layout/LinedList"/>
    <dgm:cxn modelId="{A22D1DE9-28A8-4194-B542-A5DE44A224B1}" type="presParOf" srcId="{66C7E9CE-5BF7-4B11-8B4F-50B8DC05D68C}" destId="{0ECC910B-E186-4DE3-91D7-92CFA72AF007}" srcOrd="6" destOrd="0" presId="urn:microsoft.com/office/officeart/2008/layout/LinedList"/>
    <dgm:cxn modelId="{B90A90A9-A038-444F-8097-D2BE1E0BCED3}" type="presParOf" srcId="{66C7E9CE-5BF7-4B11-8B4F-50B8DC05D68C}" destId="{8E1517B5-10C7-4947-9976-DEB0BC65A407}" srcOrd="7" destOrd="0" presId="urn:microsoft.com/office/officeart/2008/layout/LinedList"/>
    <dgm:cxn modelId="{76AABFAF-6496-49AD-A520-5F2E7DFC7093}" type="presParOf" srcId="{8E1517B5-10C7-4947-9976-DEB0BC65A407}" destId="{6C30B7D5-7B46-46BE-A9E8-B92A6278C782}" srcOrd="0" destOrd="0" presId="urn:microsoft.com/office/officeart/2008/layout/LinedList"/>
    <dgm:cxn modelId="{13DD7486-D0F1-4DE7-8FED-CBED77B32E02}" type="presParOf" srcId="{8E1517B5-10C7-4947-9976-DEB0BC65A407}" destId="{792207E6-6C36-4406-A79F-7D3B3AB8C1D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81B45-CAD9-4859-8419-E6A8C4EDF839}">
      <dsp:nvSpPr>
        <dsp:cNvPr id="0" name=""/>
        <dsp:cNvSpPr/>
      </dsp:nvSpPr>
      <dsp:spPr>
        <a:xfrm>
          <a:off x="0" y="709"/>
          <a:ext cx="5616575" cy="11291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AU" sz="2400" kern="1200" dirty="0" smtClean="0"/>
            <a:t>The TPMI trial was implemented at the beginning of Term 1, 2018 for the duration of 2018</a:t>
          </a:r>
          <a:endParaRPr lang="en-AU" sz="2400" kern="1200" dirty="0"/>
        </a:p>
      </dsp:txBody>
      <dsp:txXfrm>
        <a:off x="55122" y="55831"/>
        <a:ext cx="5506331" cy="1018926"/>
      </dsp:txXfrm>
    </dsp:sp>
    <dsp:sp modelId="{4075CB8E-1E4D-4A8F-8D0F-37AEA108C60C}">
      <dsp:nvSpPr>
        <dsp:cNvPr id="0" name=""/>
        <dsp:cNvSpPr/>
      </dsp:nvSpPr>
      <dsp:spPr>
        <a:xfrm>
          <a:off x="0" y="1141114"/>
          <a:ext cx="5616575" cy="11402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ts val="0"/>
            </a:spcAft>
          </a:pPr>
          <a:r>
            <a:rPr lang="en-AU" sz="2400" kern="1200" dirty="0" smtClean="0"/>
            <a:t>Trial areas: </a:t>
          </a:r>
        </a:p>
        <a:p>
          <a:pPr lvl="0" algn="l" defTabSz="1066800" rtl="0">
            <a:lnSpc>
              <a:spcPct val="90000"/>
            </a:lnSpc>
            <a:spcBef>
              <a:spcPct val="0"/>
            </a:spcBef>
            <a:spcAft>
              <a:spcPts val="0"/>
            </a:spcAft>
          </a:pPr>
          <a:r>
            <a:rPr lang="en-AU" sz="2400" kern="1200" dirty="0" smtClean="0"/>
            <a:t>Tamworth and Ultimo Operational Directorates (pre-Term 2, 2018)</a:t>
          </a:r>
          <a:endParaRPr lang="en-AU" sz="2400" kern="1200" dirty="0"/>
        </a:p>
      </dsp:txBody>
      <dsp:txXfrm>
        <a:off x="55664" y="1196778"/>
        <a:ext cx="5505247" cy="1028949"/>
      </dsp:txXfrm>
    </dsp:sp>
    <dsp:sp modelId="{3D6C6268-807F-4907-9EA2-7CFD699C3D62}">
      <dsp:nvSpPr>
        <dsp:cNvPr id="0" name=""/>
        <dsp:cNvSpPr/>
      </dsp:nvSpPr>
      <dsp:spPr>
        <a:xfrm>
          <a:off x="0" y="2290441"/>
          <a:ext cx="5616575" cy="1241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ts val="0"/>
            </a:spcAft>
          </a:pPr>
          <a:r>
            <a:rPr lang="en-AU" sz="2400" kern="1200" dirty="0" smtClean="0"/>
            <a:t>Total count of schools in the trial area = </a:t>
          </a:r>
          <a:r>
            <a:rPr lang="en-AU" sz="2400" kern="1200" dirty="0" smtClean="0">
              <a:solidFill>
                <a:schemeClr val="tx1"/>
              </a:solidFill>
            </a:rPr>
            <a:t>1,120</a:t>
          </a:r>
          <a:r>
            <a:rPr lang="en-AU" sz="2400" kern="1200" dirty="0" smtClean="0"/>
            <a:t> </a:t>
          </a:r>
        </a:p>
        <a:p>
          <a:pPr lvl="0" algn="l" defTabSz="1066800" rtl="0">
            <a:lnSpc>
              <a:spcPct val="90000"/>
            </a:lnSpc>
            <a:spcBef>
              <a:spcPct val="0"/>
            </a:spcBef>
            <a:spcAft>
              <a:spcPts val="0"/>
            </a:spcAft>
          </a:pPr>
          <a:r>
            <a:rPr lang="en-AU" sz="2400" kern="1200" dirty="0" smtClean="0"/>
            <a:t>FTE of teaching staff in the trial area = </a:t>
          </a:r>
          <a:r>
            <a:rPr lang="en-AU" sz="2400" kern="1200" dirty="0" smtClean="0">
              <a:solidFill>
                <a:schemeClr val="tx1"/>
              </a:solidFill>
            </a:rPr>
            <a:t>27,787</a:t>
          </a:r>
          <a:endParaRPr lang="en-AU" sz="2400" kern="1200" dirty="0">
            <a:solidFill>
              <a:schemeClr val="tx1"/>
            </a:solidFill>
          </a:endParaRPr>
        </a:p>
      </dsp:txBody>
      <dsp:txXfrm>
        <a:off x="60582" y="2351023"/>
        <a:ext cx="5495411" cy="1119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61911-03C1-4F0C-99D6-352C265906B7}">
      <dsp:nvSpPr>
        <dsp:cNvPr id="0" name=""/>
        <dsp:cNvSpPr/>
      </dsp:nvSpPr>
      <dsp:spPr>
        <a:xfrm>
          <a:off x="0" y="510"/>
          <a:ext cx="5823360" cy="1230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AU" sz="2400" kern="1200" dirty="0" smtClean="0"/>
            <a:t>We know that the </a:t>
          </a:r>
          <a:r>
            <a:rPr lang="en-AU" sz="2400" b="1" kern="1200" dirty="0" smtClean="0"/>
            <a:t>quality of teaching </a:t>
          </a:r>
          <a:r>
            <a:rPr lang="en-AU" sz="2400" kern="1200" dirty="0" smtClean="0"/>
            <a:t>is a major factor impacting on the learning outcomes of students.</a:t>
          </a:r>
          <a:endParaRPr lang="en-AU" sz="2400" kern="1200" dirty="0"/>
        </a:p>
      </dsp:txBody>
      <dsp:txXfrm>
        <a:off x="60074" y="60584"/>
        <a:ext cx="5703212" cy="1110476"/>
      </dsp:txXfrm>
    </dsp:sp>
    <dsp:sp modelId="{4391F069-8716-4EBF-87E4-FEFA375979D8}">
      <dsp:nvSpPr>
        <dsp:cNvPr id="0" name=""/>
        <dsp:cNvSpPr/>
      </dsp:nvSpPr>
      <dsp:spPr>
        <a:xfrm>
          <a:off x="0" y="1244198"/>
          <a:ext cx="5823360" cy="1230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AU" sz="2400" kern="1200" dirty="0" smtClean="0"/>
            <a:t>All leaders have a responsibility to </a:t>
          </a:r>
          <a:r>
            <a:rPr lang="en-AU" sz="2400" b="1" kern="1200" dirty="0" smtClean="0"/>
            <a:t>monitor</a:t>
          </a:r>
          <a:r>
            <a:rPr lang="en-AU" sz="2400" kern="1200" dirty="0" smtClean="0"/>
            <a:t> and </a:t>
          </a:r>
          <a:r>
            <a:rPr lang="en-AU" sz="2400" b="1" kern="1200" dirty="0" smtClean="0"/>
            <a:t>review</a:t>
          </a:r>
          <a:r>
            <a:rPr lang="en-AU" sz="2400" kern="1200" dirty="0" smtClean="0"/>
            <a:t> performance, and to </a:t>
          </a:r>
          <a:r>
            <a:rPr lang="en-AU" sz="2400" b="1" kern="1200" dirty="0" smtClean="0"/>
            <a:t>take action </a:t>
          </a:r>
          <a:r>
            <a:rPr lang="en-AU" sz="2400" kern="1200" dirty="0" smtClean="0"/>
            <a:t>to improve performance.</a:t>
          </a:r>
          <a:endParaRPr lang="en-AU" sz="2400" kern="1200" dirty="0"/>
        </a:p>
      </dsp:txBody>
      <dsp:txXfrm>
        <a:off x="60074" y="1304272"/>
        <a:ext cx="5703212" cy="1110476"/>
      </dsp:txXfrm>
    </dsp:sp>
    <dsp:sp modelId="{962925AA-E050-4D93-B6CA-BC158DD75066}">
      <dsp:nvSpPr>
        <dsp:cNvPr id="0" name=""/>
        <dsp:cNvSpPr/>
      </dsp:nvSpPr>
      <dsp:spPr>
        <a:xfrm>
          <a:off x="0" y="2487887"/>
          <a:ext cx="5823360" cy="1230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AU" sz="2000" kern="1200" dirty="0" smtClean="0"/>
            <a:t>By addressing performance in a </a:t>
          </a:r>
          <a:r>
            <a:rPr lang="en-AU" sz="2000" b="1" kern="1200" dirty="0" smtClean="0"/>
            <a:t>timely</a:t>
          </a:r>
          <a:r>
            <a:rPr lang="en-AU" sz="2000" kern="1200" dirty="0" smtClean="0"/>
            <a:t>, </a:t>
          </a:r>
          <a:r>
            <a:rPr lang="en-AU" sz="2000" b="1" kern="1200" dirty="0" smtClean="0"/>
            <a:t>fair</a:t>
          </a:r>
          <a:r>
            <a:rPr lang="en-AU" sz="2000" kern="1200" dirty="0" smtClean="0"/>
            <a:t> and </a:t>
          </a:r>
          <a:r>
            <a:rPr lang="en-AU" sz="2000" b="1" kern="1200" dirty="0" smtClean="0"/>
            <a:t>supportive</a:t>
          </a:r>
          <a:r>
            <a:rPr lang="en-AU" sz="2000" kern="1200" dirty="0" smtClean="0"/>
            <a:t> way, we can ensure every student, every teacher, every leader and every school improves every year.</a:t>
          </a:r>
          <a:endParaRPr lang="en-AU" sz="2000" kern="1200" dirty="0"/>
        </a:p>
      </dsp:txBody>
      <dsp:txXfrm>
        <a:off x="60074" y="2547961"/>
        <a:ext cx="5703212" cy="1110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F053C-8959-45A1-A351-DF7C3FAB4472}">
      <dsp:nvSpPr>
        <dsp:cNvPr id="0" name=""/>
        <dsp:cNvSpPr/>
      </dsp:nvSpPr>
      <dsp:spPr>
        <a:xfrm>
          <a:off x="0" y="140818"/>
          <a:ext cx="8294255" cy="148297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AU" sz="2800" kern="1200" dirty="0" smtClean="0"/>
            <a:t>Whether the trial improves teacher performance and development, management and improvement processes</a:t>
          </a:r>
          <a:endParaRPr lang="en-AU" sz="2800" kern="1200" dirty="0"/>
        </a:p>
      </dsp:txBody>
      <dsp:txXfrm>
        <a:off x="72393" y="213211"/>
        <a:ext cx="8149469" cy="1338188"/>
      </dsp:txXfrm>
    </dsp:sp>
    <dsp:sp modelId="{DE03B8B1-10C0-4839-B691-7C0D781D8000}">
      <dsp:nvSpPr>
        <dsp:cNvPr id="0" name=""/>
        <dsp:cNvSpPr/>
      </dsp:nvSpPr>
      <dsp:spPr>
        <a:xfrm>
          <a:off x="0" y="2271910"/>
          <a:ext cx="8294255" cy="14829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AU" sz="2800" kern="1200" dirty="0" smtClean="0"/>
            <a:t>Whether the trial improves school leaders’ attitudes towards managing teacher performance</a:t>
          </a:r>
          <a:endParaRPr lang="en-AU" sz="2800" kern="1200" dirty="0"/>
        </a:p>
      </dsp:txBody>
      <dsp:txXfrm>
        <a:off x="72393" y="2344303"/>
        <a:ext cx="8149469" cy="1338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0001C-6E69-4DC4-9822-E004F34D8D3E}">
      <dsp:nvSpPr>
        <dsp:cNvPr id="0" name=""/>
        <dsp:cNvSpPr/>
      </dsp:nvSpPr>
      <dsp:spPr>
        <a:xfrm>
          <a:off x="0" y="3986"/>
          <a:ext cx="5616575" cy="2457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Departmental data</a:t>
          </a:r>
          <a:endParaRPr lang="en-US" sz="1800" kern="1200" dirty="0"/>
        </a:p>
      </dsp:txBody>
      <dsp:txXfrm>
        <a:off x="11996" y="15982"/>
        <a:ext cx="5592583" cy="221742"/>
      </dsp:txXfrm>
    </dsp:sp>
    <dsp:sp modelId="{625E12BD-747A-4416-BB4D-D585CE0A13D1}">
      <dsp:nvSpPr>
        <dsp:cNvPr id="0" name=""/>
        <dsp:cNvSpPr/>
      </dsp:nvSpPr>
      <dsp:spPr>
        <a:xfrm>
          <a:off x="0" y="249720"/>
          <a:ext cx="5616575" cy="46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 Analysis of improvement program data to Oct 1, 2018</a:t>
          </a:r>
          <a:endParaRPr lang="en-US" sz="1600" kern="1200" dirty="0"/>
        </a:p>
        <a:p>
          <a:pPr marL="171450" lvl="1" indent="-171450" algn="l" defTabSz="711200">
            <a:lnSpc>
              <a:spcPct val="90000"/>
            </a:lnSpc>
            <a:spcBef>
              <a:spcPct val="0"/>
            </a:spcBef>
            <a:spcAft>
              <a:spcPct val="20000"/>
            </a:spcAft>
            <a:buChar char="••"/>
          </a:pPr>
          <a:r>
            <a:rPr lang="en-US" sz="1600" kern="1200" dirty="0" smtClean="0"/>
            <a:t> Analysis of TPMI trial activity data to Sep 1, 2018</a:t>
          </a:r>
          <a:endParaRPr lang="en-US" sz="1600" kern="1200" dirty="0"/>
        </a:p>
      </dsp:txBody>
      <dsp:txXfrm>
        <a:off x="0" y="249720"/>
        <a:ext cx="5616575" cy="463723"/>
      </dsp:txXfrm>
    </dsp:sp>
    <dsp:sp modelId="{757BD218-8B4B-4A4D-A79A-91F0B03419AF}">
      <dsp:nvSpPr>
        <dsp:cNvPr id="0" name=""/>
        <dsp:cNvSpPr/>
      </dsp:nvSpPr>
      <dsp:spPr>
        <a:xfrm>
          <a:off x="0" y="713443"/>
          <a:ext cx="5616575" cy="2457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Principal survey</a:t>
          </a:r>
          <a:endParaRPr lang="en-US" sz="1800" kern="1200" dirty="0"/>
        </a:p>
      </dsp:txBody>
      <dsp:txXfrm>
        <a:off x="11996" y="725439"/>
        <a:ext cx="5592583" cy="221742"/>
      </dsp:txXfrm>
    </dsp:sp>
    <dsp:sp modelId="{23089417-8DA5-4A05-B5F2-B32D662F20A6}">
      <dsp:nvSpPr>
        <dsp:cNvPr id="0" name=""/>
        <dsp:cNvSpPr/>
      </dsp:nvSpPr>
      <dsp:spPr>
        <a:xfrm>
          <a:off x="0" y="959177"/>
          <a:ext cx="5616575" cy="46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 Conducted August-September 2018</a:t>
          </a:r>
          <a:endParaRPr lang="en-US" sz="1600" kern="1200" dirty="0"/>
        </a:p>
        <a:p>
          <a:pPr marL="171450" lvl="1" indent="-171450" algn="l" defTabSz="711200">
            <a:lnSpc>
              <a:spcPct val="90000"/>
            </a:lnSpc>
            <a:spcBef>
              <a:spcPct val="0"/>
            </a:spcBef>
            <a:spcAft>
              <a:spcPct val="20000"/>
            </a:spcAft>
            <a:buChar char="••"/>
          </a:pPr>
          <a:r>
            <a:rPr lang="en-US" sz="1600" kern="1200" dirty="0" smtClean="0"/>
            <a:t> 474 responses: response rate = 38%</a:t>
          </a:r>
          <a:endParaRPr lang="en-US" sz="1600" kern="1200" dirty="0"/>
        </a:p>
      </dsp:txBody>
      <dsp:txXfrm>
        <a:off x="0" y="959177"/>
        <a:ext cx="5616575" cy="465917"/>
      </dsp:txXfrm>
    </dsp:sp>
    <dsp:sp modelId="{E0C071CD-CF10-4863-BF1B-A2E5DA3420BC}">
      <dsp:nvSpPr>
        <dsp:cNvPr id="0" name=""/>
        <dsp:cNvSpPr/>
      </dsp:nvSpPr>
      <dsp:spPr>
        <a:xfrm>
          <a:off x="0" y="1425095"/>
          <a:ext cx="5616575" cy="24573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Interviews &amp; case studies</a:t>
          </a:r>
          <a:endParaRPr lang="en-US" sz="1800" kern="1200" dirty="0"/>
        </a:p>
      </dsp:txBody>
      <dsp:txXfrm>
        <a:off x="11996" y="1437091"/>
        <a:ext cx="5592583" cy="221742"/>
      </dsp:txXfrm>
    </dsp:sp>
    <dsp:sp modelId="{00AD6BC8-5925-4042-9F96-DF57421582AB}">
      <dsp:nvSpPr>
        <dsp:cNvPr id="0" name=""/>
        <dsp:cNvSpPr/>
      </dsp:nvSpPr>
      <dsp:spPr>
        <a:xfrm>
          <a:off x="0" y="1670829"/>
          <a:ext cx="5616575" cy="116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 Conducted August-October 2018</a:t>
          </a:r>
          <a:endParaRPr lang="en-US" sz="1600" kern="1200" dirty="0"/>
        </a:p>
        <a:p>
          <a:pPr marL="171450" lvl="1" indent="-171450" algn="l" defTabSz="711200">
            <a:lnSpc>
              <a:spcPct val="90000"/>
            </a:lnSpc>
            <a:spcBef>
              <a:spcPct val="0"/>
            </a:spcBef>
            <a:spcAft>
              <a:spcPct val="20000"/>
            </a:spcAft>
            <a:buChar char="••"/>
          </a:pPr>
          <a:r>
            <a:rPr lang="en-US" sz="1600" kern="1200" dirty="0" smtClean="0"/>
            <a:t> 2 Field Officers</a:t>
          </a:r>
          <a:endParaRPr lang="en-US" sz="1600" kern="1200" dirty="0"/>
        </a:p>
        <a:p>
          <a:pPr marL="171450" lvl="1" indent="-171450" algn="l" defTabSz="711200">
            <a:lnSpc>
              <a:spcPct val="90000"/>
            </a:lnSpc>
            <a:spcBef>
              <a:spcPct val="0"/>
            </a:spcBef>
            <a:spcAft>
              <a:spcPct val="20000"/>
            </a:spcAft>
            <a:buChar char="••"/>
          </a:pPr>
          <a:r>
            <a:rPr lang="en-US" sz="1600" kern="1200" dirty="0" smtClean="0"/>
            <a:t> 4 Internal stakeholders</a:t>
          </a:r>
          <a:endParaRPr lang="en-US" sz="1600" kern="1200" dirty="0"/>
        </a:p>
        <a:p>
          <a:pPr marL="171450" lvl="1" indent="-171450" algn="l" defTabSz="711200">
            <a:lnSpc>
              <a:spcPct val="90000"/>
            </a:lnSpc>
            <a:spcBef>
              <a:spcPct val="0"/>
            </a:spcBef>
            <a:spcAft>
              <a:spcPct val="20000"/>
            </a:spcAft>
            <a:buChar char="••"/>
          </a:pPr>
          <a:r>
            <a:rPr lang="en-US" sz="1600" kern="1200" dirty="0" smtClean="0"/>
            <a:t> School leaders and teachers at 8 trial sites and 4 non-trial sites</a:t>
          </a:r>
          <a:endParaRPr lang="en-US" sz="1600" kern="1200" dirty="0"/>
        </a:p>
        <a:p>
          <a:pPr marL="171450" lvl="1" indent="-171450" algn="l" defTabSz="711200">
            <a:lnSpc>
              <a:spcPct val="90000"/>
            </a:lnSpc>
            <a:spcBef>
              <a:spcPct val="0"/>
            </a:spcBef>
            <a:spcAft>
              <a:spcPct val="20000"/>
            </a:spcAft>
            <a:buChar char="••"/>
          </a:pPr>
          <a:r>
            <a:rPr lang="en-US" sz="1600" kern="1200" dirty="0" smtClean="0"/>
            <a:t> Case studies of 5 trial schools</a:t>
          </a:r>
          <a:endParaRPr lang="en-US" sz="1600" kern="1200" dirty="0"/>
        </a:p>
      </dsp:txBody>
      <dsp:txXfrm>
        <a:off x="0" y="1670829"/>
        <a:ext cx="5616575" cy="1164800"/>
      </dsp:txXfrm>
    </dsp:sp>
    <dsp:sp modelId="{36F306BD-E7C4-4EBA-962F-835A4061B4BC}">
      <dsp:nvSpPr>
        <dsp:cNvPr id="0" name=""/>
        <dsp:cNvSpPr/>
      </dsp:nvSpPr>
      <dsp:spPr>
        <a:xfrm>
          <a:off x="0" y="2937375"/>
          <a:ext cx="5616575" cy="24573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People Matter Employment Survey</a:t>
          </a:r>
          <a:endParaRPr lang="en-US" sz="1800" kern="1200" dirty="0"/>
        </a:p>
      </dsp:txBody>
      <dsp:txXfrm>
        <a:off x="11996" y="2949371"/>
        <a:ext cx="5592583" cy="221742"/>
      </dsp:txXfrm>
    </dsp:sp>
    <dsp:sp modelId="{05131CDB-DDFA-4474-A1DD-C66DEF8B75D0}">
      <dsp:nvSpPr>
        <dsp:cNvPr id="0" name=""/>
        <dsp:cNvSpPr/>
      </dsp:nvSpPr>
      <dsp:spPr>
        <a:xfrm>
          <a:off x="0" y="3081364"/>
          <a:ext cx="5616575" cy="446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6"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a:p>
          <a:pPr marL="171450" lvl="1" indent="-171450" algn="l" defTabSz="711200">
            <a:lnSpc>
              <a:spcPct val="90000"/>
            </a:lnSpc>
            <a:spcBef>
              <a:spcPct val="0"/>
            </a:spcBef>
            <a:spcAft>
              <a:spcPct val="20000"/>
            </a:spcAft>
            <a:buChar char="••"/>
          </a:pPr>
          <a:r>
            <a:rPr lang="en-US" sz="1600" kern="1200" dirty="0" smtClean="0"/>
            <a:t>Used data from June 2017 and 2018</a:t>
          </a:r>
          <a:endParaRPr lang="en-US" sz="1600" kern="1200" dirty="0"/>
        </a:p>
        <a:p>
          <a:pPr marL="171450" lvl="1" indent="-171450" algn="l" defTabSz="711200">
            <a:lnSpc>
              <a:spcPct val="90000"/>
            </a:lnSpc>
            <a:spcBef>
              <a:spcPct val="0"/>
            </a:spcBef>
            <a:spcAft>
              <a:spcPct val="20000"/>
            </a:spcAft>
            <a:buChar char="••"/>
          </a:pPr>
          <a:r>
            <a:rPr lang="en-US" sz="1600" kern="1200" dirty="0" err="1" smtClean="0"/>
            <a:t>Analysed</a:t>
          </a:r>
          <a:r>
            <a:rPr lang="en-US" sz="1600" kern="1200" dirty="0" smtClean="0"/>
            <a:t> 9 questions relevant to the trial</a:t>
          </a:r>
          <a:endParaRPr lang="en-US" sz="1600" kern="1200" dirty="0"/>
        </a:p>
      </dsp:txBody>
      <dsp:txXfrm>
        <a:off x="0" y="3081364"/>
        <a:ext cx="5616575" cy="4468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EFE1D-B46B-419B-B17C-DE5945F571D4}">
      <dsp:nvSpPr>
        <dsp:cNvPr id="0" name=""/>
        <dsp:cNvSpPr/>
      </dsp:nvSpPr>
      <dsp:spPr>
        <a:xfrm>
          <a:off x="0" y="1040"/>
          <a:ext cx="860014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72578-B21B-4B4E-AD8F-D8F6F04F09B7}">
      <dsp:nvSpPr>
        <dsp:cNvPr id="0" name=""/>
        <dsp:cNvSpPr/>
      </dsp:nvSpPr>
      <dsp:spPr>
        <a:xfrm>
          <a:off x="0" y="1040"/>
          <a:ext cx="8600141" cy="453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AU" sz="2000" kern="1200" dirty="0" smtClean="0">
              <a:solidFill>
                <a:schemeClr val="tx2"/>
              </a:solidFill>
            </a:rPr>
            <a:t>Overall the trial was well received by schools</a:t>
          </a:r>
          <a:endParaRPr lang="en-AU" sz="2000" kern="1200" dirty="0">
            <a:solidFill>
              <a:schemeClr val="tx2"/>
            </a:solidFill>
          </a:endParaRPr>
        </a:p>
      </dsp:txBody>
      <dsp:txXfrm>
        <a:off x="0" y="1040"/>
        <a:ext cx="8600141" cy="453970"/>
      </dsp:txXfrm>
    </dsp:sp>
    <dsp:sp modelId="{4895F5C9-0525-4012-A76E-0843F2452C37}">
      <dsp:nvSpPr>
        <dsp:cNvPr id="0" name=""/>
        <dsp:cNvSpPr/>
      </dsp:nvSpPr>
      <dsp:spPr>
        <a:xfrm>
          <a:off x="0" y="455010"/>
          <a:ext cx="860014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B4A5D-CFB4-46DD-87F3-DF109808DF4B}">
      <dsp:nvSpPr>
        <dsp:cNvPr id="0" name=""/>
        <dsp:cNvSpPr/>
      </dsp:nvSpPr>
      <dsp:spPr>
        <a:xfrm>
          <a:off x="0" y="455010"/>
          <a:ext cx="8600141" cy="1031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AU" sz="2000" kern="1200" dirty="0" smtClean="0">
              <a:solidFill>
                <a:schemeClr val="tx2"/>
              </a:solidFill>
            </a:rPr>
            <a:t>School leaders are more knowledgeable and confident in managing and improving teacher performance and are working on building capacity within their school</a:t>
          </a:r>
          <a:endParaRPr lang="en-AU" sz="2000" kern="1200" dirty="0">
            <a:solidFill>
              <a:schemeClr val="tx2"/>
            </a:solidFill>
          </a:endParaRPr>
        </a:p>
      </dsp:txBody>
      <dsp:txXfrm>
        <a:off x="0" y="455010"/>
        <a:ext cx="8600141" cy="1031750"/>
      </dsp:txXfrm>
    </dsp:sp>
    <dsp:sp modelId="{2F24EDFC-6C92-496D-9F8A-36FEB71630D5}">
      <dsp:nvSpPr>
        <dsp:cNvPr id="0" name=""/>
        <dsp:cNvSpPr/>
      </dsp:nvSpPr>
      <dsp:spPr>
        <a:xfrm>
          <a:off x="0" y="1486761"/>
          <a:ext cx="8600141"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EBFB6C-46CE-44EE-BABE-EFABBC75E594}">
      <dsp:nvSpPr>
        <dsp:cNvPr id="0" name=""/>
        <dsp:cNvSpPr/>
      </dsp:nvSpPr>
      <dsp:spPr>
        <a:xfrm>
          <a:off x="0" y="1486761"/>
          <a:ext cx="8600141" cy="1031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AU" sz="2000" kern="1200" dirty="0" smtClean="0">
              <a:solidFill>
                <a:schemeClr val="tx2"/>
              </a:solidFill>
            </a:rPr>
            <a:t>Many school leaders are not yet willing or confident enough to manage teacher performance and improvement without the shoulder-to-shoulder support offered through the trial</a:t>
          </a:r>
          <a:endParaRPr lang="en-AU" sz="2000" kern="1200" dirty="0">
            <a:solidFill>
              <a:schemeClr val="tx2"/>
            </a:solidFill>
          </a:endParaRPr>
        </a:p>
      </dsp:txBody>
      <dsp:txXfrm>
        <a:off x="0" y="1486761"/>
        <a:ext cx="8600141" cy="1031750"/>
      </dsp:txXfrm>
    </dsp:sp>
    <dsp:sp modelId="{0ECC910B-E186-4DE3-91D7-92CFA72AF007}">
      <dsp:nvSpPr>
        <dsp:cNvPr id="0" name=""/>
        <dsp:cNvSpPr/>
      </dsp:nvSpPr>
      <dsp:spPr>
        <a:xfrm>
          <a:off x="0" y="2518512"/>
          <a:ext cx="8600141"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0B7D5-7B46-46BE-A9E8-B92A6278C782}">
      <dsp:nvSpPr>
        <dsp:cNvPr id="0" name=""/>
        <dsp:cNvSpPr/>
      </dsp:nvSpPr>
      <dsp:spPr>
        <a:xfrm>
          <a:off x="0" y="2518512"/>
          <a:ext cx="8600141" cy="1031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AU" sz="2000" kern="1200" dirty="0" smtClean="0">
              <a:solidFill>
                <a:schemeClr val="tx2"/>
              </a:solidFill>
            </a:rPr>
            <a:t>TPMI support was particularly important when implementing improvement programs</a:t>
          </a:r>
          <a:endParaRPr lang="en-AU" sz="2000" kern="1200" dirty="0">
            <a:solidFill>
              <a:schemeClr val="tx2"/>
            </a:solidFill>
          </a:endParaRPr>
        </a:p>
      </dsp:txBody>
      <dsp:txXfrm>
        <a:off x="0" y="2518512"/>
        <a:ext cx="8600141" cy="10317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6888"/>
          </a:xfrm>
          <a:prstGeom prst="rect">
            <a:avLst/>
          </a:prstGeom>
        </p:spPr>
        <p:txBody>
          <a:bodyPr vert="horz" lIns="91440" tIns="45720" rIns="91440" bIns="45720" rtlCol="0"/>
          <a:lstStyle>
            <a:lvl1pPr algn="l">
              <a:defRPr sz="1200">
                <a:latin typeface="Montserrat Light"/>
                <a:ea typeface="+mn-ea"/>
                <a:cs typeface="Arial" pitchFamily="34" charset="0"/>
              </a:defRPr>
            </a:lvl1pPr>
          </a:lstStyle>
          <a:p>
            <a:pPr>
              <a:defRPr/>
            </a:pPr>
            <a:endParaRPr lang="en-AU"/>
          </a:p>
        </p:txBody>
      </p:sp>
      <p:sp>
        <p:nvSpPr>
          <p:cNvPr id="3" name="Date Placeholder 2"/>
          <p:cNvSpPr>
            <a:spLocks noGrp="1"/>
          </p:cNvSpPr>
          <p:nvPr>
            <p:ph type="dt" sz="quarter" idx="1"/>
          </p:nvPr>
        </p:nvSpPr>
        <p:spPr>
          <a:xfrm>
            <a:off x="3854451"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9D8A1AD-69E8-4244-B8ED-D6076A9AD48D}" type="datetimeFigureOut">
              <a:rPr lang="en-AU" altLang="en-US"/>
              <a:pPr>
                <a:defRPr/>
              </a:pPr>
              <a:t>13/03/2019</a:t>
            </a:fld>
            <a:endParaRPr lang="en-AU" altLang="en-US"/>
          </a:p>
        </p:txBody>
      </p:sp>
      <p:sp>
        <p:nvSpPr>
          <p:cNvPr id="4" name="Footer Placeholder 3"/>
          <p:cNvSpPr>
            <a:spLocks noGrp="1"/>
          </p:cNvSpPr>
          <p:nvPr>
            <p:ph type="ftr" sz="quarter" idx="2"/>
          </p:nvPr>
        </p:nvSpPr>
        <p:spPr>
          <a:xfrm>
            <a:off x="1" y="9440865"/>
            <a:ext cx="2949575" cy="496887"/>
          </a:xfrm>
          <a:prstGeom prst="rect">
            <a:avLst/>
          </a:prstGeom>
        </p:spPr>
        <p:txBody>
          <a:bodyPr vert="horz" lIns="91440" tIns="45720" rIns="91440" bIns="45720" rtlCol="0" anchor="b"/>
          <a:lstStyle>
            <a:lvl1pPr algn="l">
              <a:defRPr sz="1200">
                <a:latin typeface="Montserrat Light"/>
                <a:ea typeface="+mn-ea"/>
                <a:cs typeface="Arial" pitchFamily="34" charset="0"/>
              </a:defRPr>
            </a:lvl1pPr>
          </a:lstStyle>
          <a:p>
            <a:pPr>
              <a:defRPr/>
            </a:pPr>
            <a:endParaRPr lang="en-AU"/>
          </a:p>
        </p:txBody>
      </p:sp>
      <p:sp>
        <p:nvSpPr>
          <p:cNvPr id="5" name="Slide Number Placeholder 4"/>
          <p:cNvSpPr>
            <a:spLocks noGrp="1"/>
          </p:cNvSpPr>
          <p:nvPr>
            <p:ph type="sldNum" sz="quarter" idx="3"/>
          </p:nvPr>
        </p:nvSpPr>
        <p:spPr>
          <a:xfrm>
            <a:off x="3854451" y="9440865"/>
            <a:ext cx="2949575"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4C7FC40-C51A-4A4A-92C7-4B665F862A87}" type="slidenum">
              <a:rPr lang="en-AU" altLang="en-US"/>
              <a:pPr>
                <a:defRPr/>
              </a:pPr>
              <a:t>‹#›</a:t>
            </a:fld>
            <a:endParaRPr lang="en-AU" altLang="en-US"/>
          </a:p>
        </p:txBody>
      </p:sp>
    </p:spTree>
    <p:extLst>
      <p:ext uri="{BB962C8B-B14F-4D97-AF65-F5344CB8AC3E}">
        <p14:creationId xmlns:p14="http://schemas.microsoft.com/office/powerpoint/2010/main" val="3475020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6888"/>
          </a:xfrm>
          <a:prstGeom prst="rect">
            <a:avLst/>
          </a:prstGeom>
        </p:spPr>
        <p:txBody>
          <a:bodyPr vert="horz" lIns="86206" tIns="43103" rIns="86206" bIns="43103" rtlCol="0"/>
          <a:lstStyle>
            <a:lvl1pPr algn="l" fontAlgn="auto">
              <a:spcBef>
                <a:spcPts val="0"/>
              </a:spcBef>
              <a:spcAft>
                <a:spcPts val="0"/>
              </a:spcAft>
              <a:defRPr sz="1100">
                <a:latin typeface="+mn-lt"/>
                <a:ea typeface="+mn-ea"/>
                <a:cs typeface="+mn-cs"/>
              </a:defRPr>
            </a:lvl1pPr>
          </a:lstStyle>
          <a:p>
            <a:pPr>
              <a:defRPr/>
            </a:pPr>
            <a:endParaRPr lang="en-AU"/>
          </a:p>
        </p:txBody>
      </p:sp>
      <p:sp>
        <p:nvSpPr>
          <p:cNvPr id="3" name="Date Placeholder 2"/>
          <p:cNvSpPr>
            <a:spLocks noGrp="1"/>
          </p:cNvSpPr>
          <p:nvPr>
            <p:ph type="dt" idx="1"/>
          </p:nvPr>
        </p:nvSpPr>
        <p:spPr>
          <a:xfrm>
            <a:off x="3854451" y="0"/>
            <a:ext cx="2949575" cy="496888"/>
          </a:xfrm>
          <a:prstGeom prst="rect">
            <a:avLst/>
          </a:prstGeom>
        </p:spPr>
        <p:txBody>
          <a:bodyPr vert="horz" wrap="square" lIns="86206" tIns="43103" rIns="86206" bIns="43103" numCol="1" anchor="t" anchorCtr="0" compatLnSpc="1">
            <a:prstTxWarp prst="textNoShape">
              <a:avLst/>
            </a:prstTxWarp>
          </a:bodyPr>
          <a:lstStyle>
            <a:lvl1pPr algn="r">
              <a:defRPr sz="1100">
                <a:latin typeface="Calibri" pitchFamily="34" charset="0"/>
              </a:defRPr>
            </a:lvl1pPr>
          </a:lstStyle>
          <a:p>
            <a:pPr>
              <a:defRPr/>
            </a:pPr>
            <a:fld id="{23CA4498-5DEC-46C0-B60B-D7C54F10587B}" type="datetimeFigureOut">
              <a:rPr lang="en-AU" altLang="en-US"/>
              <a:pPr>
                <a:defRPr/>
              </a:pPr>
              <a:t>13/03/2019</a:t>
            </a:fld>
            <a:endParaRPr lang="en-AU" altLang="en-US"/>
          </a:p>
        </p:txBody>
      </p:sp>
      <p:sp>
        <p:nvSpPr>
          <p:cNvPr id="4" name="Slide Image Placeholder 3"/>
          <p:cNvSpPr>
            <a:spLocks noGrp="1" noRot="1" noChangeAspect="1"/>
          </p:cNvSpPr>
          <p:nvPr>
            <p:ph type="sldImg" idx="2"/>
          </p:nvPr>
        </p:nvSpPr>
        <p:spPr>
          <a:xfrm>
            <a:off x="90488" y="744538"/>
            <a:ext cx="6624637" cy="3727450"/>
          </a:xfrm>
          <a:prstGeom prst="rect">
            <a:avLst/>
          </a:prstGeom>
          <a:noFill/>
          <a:ln w="12700">
            <a:solidFill>
              <a:prstClr val="black"/>
            </a:solidFill>
          </a:ln>
        </p:spPr>
        <p:txBody>
          <a:bodyPr vert="horz" lIns="86206" tIns="43103" rIns="86206" bIns="43103" rtlCol="0" anchor="ctr"/>
          <a:lstStyle/>
          <a:p>
            <a:pPr lvl="0"/>
            <a:endParaRPr lang="en-AU" noProof="0"/>
          </a:p>
        </p:txBody>
      </p:sp>
      <p:sp>
        <p:nvSpPr>
          <p:cNvPr id="5" name="Notes Placeholder 4"/>
          <p:cNvSpPr>
            <a:spLocks noGrp="1"/>
          </p:cNvSpPr>
          <p:nvPr>
            <p:ph type="body" sz="quarter" idx="3"/>
          </p:nvPr>
        </p:nvSpPr>
        <p:spPr>
          <a:xfrm>
            <a:off x="679451" y="4721225"/>
            <a:ext cx="5446713" cy="4471988"/>
          </a:xfrm>
          <a:prstGeom prst="rect">
            <a:avLst/>
          </a:prstGeom>
        </p:spPr>
        <p:txBody>
          <a:bodyPr vert="horz" lIns="86206" tIns="43103" rIns="86206" bIns="4310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1" y="9440865"/>
            <a:ext cx="2949575" cy="496887"/>
          </a:xfrm>
          <a:prstGeom prst="rect">
            <a:avLst/>
          </a:prstGeom>
        </p:spPr>
        <p:txBody>
          <a:bodyPr vert="horz" lIns="86206" tIns="43103" rIns="86206" bIns="43103" rtlCol="0" anchor="b"/>
          <a:lstStyle>
            <a:lvl1pPr algn="l" fontAlgn="auto">
              <a:spcBef>
                <a:spcPts val="0"/>
              </a:spcBef>
              <a:spcAft>
                <a:spcPts val="0"/>
              </a:spcAft>
              <a:defRPr sz="1100">
                <a:latin typeface="+mn-lt"/>
                <a:ea typeface="+mn-ea"/>
                <a:cs typeface="+mn-cs"/>
              </a:defRPr>
            </a:lvl1pPr>
          </a:lstStyle>
          <a:p>
            <a:pPr>
              <a:defRPr/>
            </a:pPr>
            <a:endParaRPr lang="en-AU"/>
          </a:p>
        </p:txBody>
      </p:sp>
      <p:sp>
        <p:nvSpPr>
          <p:cNvPr id="7" name="Slide Number Placeholder 6"/>
          <p:cNvSpPr>
            <a:spLocks noGrp="1"/>
          </p:cNvSpPr>
          <p:nvPr>
            <p:ph type="sldNum" sz="quarter" idx="5"/>
          </p:nvPr>
        </p:nvSpPr>
        <p:spPr>
          <a:xfrm>
            <a:off x="3854451" y="9440865"/>
            <a:ext cx="2949575" cy="496887"/>
          </a:xfrm>
          <a:prstGeom prst="rect">
            <a:avLst/>
          </a:prstGeom>
        </p:spPr>
        <p:txBody>
          <a:bodyPr vert="horz" wrap="square" lIns="86206" tIns="43103" rIns="86206" bIns="43103" numCol="1" anchor="b" anchorCtr="0" compatLnSpc="1">
            <a:prstTxWarp prst="textNoShape">
              <a:avLst/>
            </a:prstTxWarp>
          </a:bodyPr>
          <a:lstStyle>
            <a:lvl1pPr algn="r">
              <a:defRPr sz="1100">
                <a:latin typeface="Calibri" pitchFamily="34" charset="0"/>
              </a:defRPr>
            </a:lvl1pPr>
          </a:lstStyle>
          <a:p>
            <a:pPr>
              <a:defRPr/>
            </a:pPr>
            <a:fld id="{9B9EF929-5531-4F01-9C41-DC7AC4897A97}" type="slidenum">
              <a:rPr lang="en-AU" altLang="en-US"/>
              <a:pPr>
                <a:defRPr/>
              </a:pPr>
              <a:t>‹#›</a:t>
            </a:fld>
            <a:endParaRPr lang="en-AU" altLang="en-US"/>
          </a:p>
        </p:txBody>
      </p:sp>
    </p:spTree>
    <p:extLst>
      <p:ext uri="{BB962C8B-B14F-4D97-AF65-F5344CB8AC3E}">
        <p14:creationId xmlns:p14="http://schemas.microsoft.com/office/powerpoint/2010/main" val="15452238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nsw.gov.au/about-us/jobs-and-opportunities/media/documents/school-careers/performance_development_framework.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altLang="en-US" sz="2000" dirty="0"/>
          </a:p>
        </p:txBody>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BE885B0-0D76-4B25-BB5E-10993296DC77}" type="slidenum">
              <a:rPr lang="en-AU" altLang="en-US" sz="1100" smtClean="0"/>
              <a:pPr eaLnBrk="1" hangingPunct="1">
                <a:spcBef>
                  <a:spcPct val="0"/>
                </a:spcBef>
              </a:pPr>
              <a:t>1</a:t>
            </a:fld>
            <a:endParaRPr lang="en-AU" altLang="en-US" sz="1100"/>
          </a:p>
        </p:txBody>
      </p:sp>
    </p:spTree>
    <p:extLst>
      <p:ext uri="{BB962C8B-B14F-4D97-AF65-F5344CB8AC3E}">
        <p14:creationId xmlns:p14="http://schemas.microsoft.com/office/powerpoint/2010/main" val="1475011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resources were jointly developed by Human Resources</a:t>
            </a:r>
            <a:r>
              <a:rPr lang="en-AU" baseline="0" dirty="0" smtClean="0"/>
              <a:t> and Employee Performance and Conduct directorates in consultation with NSW Teachers Federation and were released in Term 2 2018. </a:t>
            </a:r>
          </a:p>
          <a:p>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S PGothic" pitchFamily="34" charset="-128"/>
                <a:cs typeface="MS PGothic" charset="0"/>
              </a:rPr>
              <a:t>These documents provide additional explanatory notes but do not replace the </a:t>
            </a:r>
            <a:r>
              <a:rPr lang="en-AU" sz="1200" u="sng" kern="1200" dirty="0" smtClean="0">
                <a:solidFill>
                  <a:schemeClr val="tx1"/>
                </a:solidFill>
                <a:effectLst/>
                <a:latin typeface="+mn-lt"/>
                <a:ea typeface="MS PGothic" pitchFamily="34" charset="-128"/>
                <a:cs typeface="MS PGothic" charset="0"/>
                <a:hlinkClick r:id="rId3"/>
              </a:rPr>
              <a:t>Performance and Development Framework for Principals, Executives and Teachers</a:t>
            </a:r>
            <a:r>
              <a:rPr lang="en-AU" sz="1200" kern="1200" dirty="0" smtClean="0">
                <a:solidFill>
                  <a:schemeClr val="tx1"/>
                </a:solidFill>
                <a:effectLst/>
                <a:latin typeface="+mn-lt"/>
                <a:ea typeface="MS PGothic" pitchFamily="34" charset="-128"/>
                <a:cs typeface="MS PGothic" charset="0"/>
              </a:rPr>
              <a:t> (the Framework) or </a:t>
            </a:r>
            <a:r>
              <a:rPr lang="en-AU" sz="1200" u="none" kern="1200" dirty="0" smtClean="0">
                <a:solidFill>
                  <a:schemeClr val="tx1"/>
                </a:solidFill>
                <a:effectLst/>
                <a:latin typeface="+mn-lt"/>
                <a:ea typeface="MS PGothic" pitchFamily="34" charset="-128"/>
                <a:cs typeface="MS PGothic" charset="0"/>
              </a:rPr>
              <a:t>the</a:t>
            </a:r>
            <a:r>
              <a:rPr lang="en-AU" sz="1200" u="none" kern="1200" baseline="0" dirty="0" smtClean="0">
                <a:solidFill>
                  <a:schemeClr val="tx1"/>
                </a:solidFill>
                <a:effectLst/>
                <a:latin typeface="+mn-lt"/>
                <a:ea typeface="MS PGothic" pitchFamily="34" charset="-128"/>
                <a:cs typeface="MS PGothic" charset="0"/>
              </a:rPr>
              <a:t> Teacher Improvement Program procedures.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mn-lt"/>
              <a:ea typeface="MS PGothic" pitchFamily="34" charset="-128"/>
              <a:cs typeface="MS PGothic" charset="0"/>
            </a:endParaRPr>
          </a:p>
          <a:p>
            <a:r>
              <a:rPr lang="en-AU" sz="1200" kern="1200" dirty="0" smtClean="0">
                <a:solidFill>
                  <a:schemeClr val="tx1"/>
                </a:solidFill>
                <a:effectLst/>
                <a:latin typeface="+mn-lt"/>
                <a:ea typeface="MS PGothic" pitchFamily="34" charset="-128"/>
                <a:cs typeface="MS PGothic" charset="0"/>
              </a:rPr>
              <a:t>When performance concerns are identified, the performance and development process, </a:t>
            </a:r>
            <a:r>
              <a:rPr lang="en-AU" sz="1200" b="1" kern="1200" dirty="0" smtClean="0">
                <a:solidFill>
                  <a:schemeClr val="tx1"/>
                </a:solidFill>
                <a:effectLst/>
                <a:latin typeface="+mn-lt"/>
                <a:ea typeface="MS PGothic" pitchFamily="34" charset="-128"/>
                <a:cs typeface="MS PGothic" charset="0"/>
              </a:rPr>
              <a:t>led by the supervisor and teacher, and supported by the principal</a:t>
            </a:r>
            <a:r>
              <a:rPr lang="en-AU" sz="1200" kern="1200" dirty="0" smtClean="0">
                <a:solidFill>
                  <a:schemeClr val="tx1"/>
                </a:solidFill>
                <a:effectLst/>
                <a:latin typeface="+mn-lt"/>
                <a:ea typeface="MS PGothic" pitchFamily="34" charset="-128"/>
                <a:cs typeface="MS PGothic" charset="0"/>
              </a:rPr>
              <a:t>, continues to apply. Supervisors are responsible for ensuring proficient practice by teachers within their faculty, stage or team. This includes identifying, clarifying and communicating concerns about teaching practice and ensuring that appropriate support is negotiated with the teacher.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mn-lt"/>
              <a:ea typeface="MS PGothic" pitchFamily="34" charset="-128"/>
              <a:cs typeface="MS PGothic" charset="0"/>
            </a:endParaRPr>
          </a:p>
          <a:p>
            <a:endParaRPr lang="en-AU" dirty="0"/>
          </a:p>
        </p:txBody>
      </p:sp>
      <p:sp>
        <p:nvSpPr>
          <p:cNvPr id="4" name="Slide Number Placeholder 3"/>
          <p:cNvSpPr>
            <a:spLocks noGrp="1"/>
          </p:cNvSpPr>
          <p:nvPr>
            <p:ph type="sldNum" sz="quarter" idx="10"/>
          </p:nvPr>
        </p:nvSpPr>
        <p:spPr/>
        <p:txBody>
          <a:bodyPr/>
          <a:lstStyle/>
          <a:p>
            <a:pPr>
              <a:defRPr/>
            </a:pPr>
            <a:fld id="{9B9EF929-5531-4F01-9C41-DC7AC4897A97}" type="slidenum">
              <a:rPr lang="en-AU" altLang="en-US" smtClean="0"/>
              <a:pPr>
                <a:defRPr/>
              </a:pPr>
              <a:t>10</a:t>
            </a:fld>
            <a:endParaRPr lang="en-AU" altLang="en-US"/>
          </a:p>
        </p:txBody>
      </p:sp>
    </p:spTree>
    <p:extLst>
      <p:ext uri="{BB962C8B-B14F-4D97-AF65-F5344CB8AC3E}">
        <p14:creationId xmlns:p14="http://schemas.microsoft.com/office/powerpoint/2010/main" val="3683069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S PGothic" pitchFamily="34" charset="-128"/>
                <a:cs typeface="MS PGothic" charset="0"/>
              </a:rPr>
              <a:t>Concerns about a teacher’s performance should be addressed as they arise throughout the performance and development cycle. (Teacher Improvement Program</a:t>
            </a:r>
            <a:r>
              <a:rPr lang="en-AU" sz="1200" kern="1200" baseline="0" dirty="0" smtClean="0">
                <a:solidFill>
                  <a:schemeClr val="tx1"/>
                </a:solidFill>
                <a:effectLst/>
                <a:latin typeface="+mn-lt"/>
                <a:ea typeface="MS PGothic" pitchFamily="34" charset="-128"/>
                <a:cs typeface="MS PGothic" charset="0"/>
              </a:rPr>
              <a:t> page 4</a:t>
            </a:r>
            <a:r>
              <a:rPr lang="en-AU" sz="1200" kern="1200" dirty="0" smtClean="0">
                <a:solidFill>
                  <a:schemeClr val="tx1"/>
                </a:solidFill>
                <a:effectLst/>
                <a:latin typeface="+mn-lt"/>
                <a:ea typeface="MS PGothic" pitchFamily="34" charset="-128"/>
                <a:cs typeface="MS PGothic" charset="0"/>
              </a:rPr>
              <a:t>).</a:t>
            </a:r>
          </a:p>
          <a:p>
            <a:endParaRPr lang="en-AU" sz="1200" kern="1200" dirty="0" smtClean="0">
              <a:solidFill>
                <a:schemeClr val="tx1"/>
              </a:solidFill>
              <a:effectLst/>
              <a:latin typeface="+mn-lt"/>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S PGothic" pitchFamily="34" charset="-128"/>
                <a:cs typeface="MS PGothic" charset="0"/>
              </a:rPr>
              <a:t>The revised improvement program procedures are for </a:t>
            </a:r>
            <a:r>
              <a:rPr lang="en-AU" baseline="0" dirty="0" smtClean="0"/>
              <a:t>permanent teaching service staff working in school based positions, that is</a:t>
            </a:r>
            <a:r>
              <a:rPr lang="en-AU" sz="1200" kern="1200" dirty="0" smtClean="0">
                <a:solidFill>
                  <a:schemeClr val="tx1"/>
                </a:solidFill>
                <a:effectLst/>
                <a:latin typeface="+mn-lt"/>
                <a:ea typeface="MS PGothic" pitchFamily="34" charset="-128"/>
                <a:cs typeface="MS PGothic" charset="0"/>
              </a:rPr>
              <a:t> probationary teachers, teachers, executive and principals. They are now available on the</a:t>
            </a:r>
            <a:r>
              <a:rPr lang="en-AU" sz="1200" kern="1200" baseline="0" dirty="0" smtClean="0">
                <a:solidFill>
                  <a:schemeClr val="tx1"/>
                </a:solidFill>
                <a:effectLst/>
                <a:latin typeface="+mn-lt"/>
                <a:ea typeface="MS PGothic" pitchFamily="34" charset="-128"/>
                <a:cs typeface="MS PGothic" charset="0"/>
              </a:rPr>
              <a:t> EPAC intranet.</a:t>
            </a:r>
            <a:r>
              <a:rPr lang="en-AU" sz="1200" u="sng" kern="1200" dirty="0" smtClean="0">
                <a:solidFill>
                  <a:schemeClr val="tx1"/>
                </a:solidFill>
                <a:effectLst/>
                <a:latin typeface="+mn-lt"/>
                <a:ea typeface="MS PGothic" pitchFamily="34" charset="-128"/>
                <a:cs typeface="MS PGothic"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S PGothic" pitchFamily="34" charset="-128"/>
                <a:cs typeface="MS PGothic" charset="0"/>
              </a:rPr>
              <a:t>The teacher improvement process is </a:t>
            </a:r>
            <a:r>
              <a:rPr lang="en-AU" sz="1200" b="1" kern="1200" dirty="0" smtClean="0">
                <a:solidFill>
                  <a:schemeClr val="tx1"/>
                </a:solidFill>
                <a:effectLst/>
                <a:latin typeface="+mn-lt"/>
                <a:ea typeface="MS PGothic" pitchFamily="34" charset="-128"/>
                <a:cs typeface="MS PGothic" charset="0"/>
              </a:rPr>
              <a:t>led by the principal, and the teacher and supervisor actively participate</a:t>
            </a:r>
            <a:r>
              <a:rPr lang="en-AU" sz="1200" kern="1200" dirty="0" smtClean="0">
                <a:solidFill>
                  <a:schemeClr val="tx1"/>
                </a:solidFill>
                <a:effectLst/>
                <a:latin typeface="+mn-lt"/>
                <a:ea typeface="MS PGothic" pitchFamily="34" charset="-128"/>
                <a:cs typeface="MS PGothic" charset="0"/>
              </a:rPr>
              <a:t>. The principal should seek support and advice from the Department’s Employee Performance and Conduct Directorate and ensure the correct procedures are applied.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9B9EF929-5531-4F01-9C41-DC7AC4897A97}" type="slidenum">
              <a:rPr lang="en-AU" altLang="en-US" smtClean="0"/>
              <a:pPr>
                <a:defRPr/>
              </a:pPr>
              <a:t>11</a:t>
            </a:fld>
            <a:endParaRPr lang="en-AU" altLang="en-US"/>
          </a:p>
        </p:txBody>
      </p:sp>
    </p:spTree>
    <p:extLst>
      <p:ext uri="{BB962C8B-B14F-4D97-AF65-F5344CB8AC3E}">
        <p14:creationId xmlns:p14="http://schemas.microsoft.com/office/powerpoint/2010/main" val="205467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a:t>
            </a:r>
            <a:r>
              <a:rPr lang="en-AU" baseline="0" dirty="0" smtClean="0"/>
              <a:t>e TPMI </a:t>
            </a:r>
            <a:r>
              <a:rPr lang="en-AU" dirty="0" smtClean="0"/>
              <a:t>model of service delivery, working with principals on an ongoing,</a:t>
            </a:r>
            <a:r>
              <a:rPr lang="en-AU" baseline="0" dirty="0" smtClean="0"/>
              <a:t> local, hands-on</a:t>
            </a:r>
            <a:r>
              <a:rPr lang="en-AU" dirty="0" smtClean="0"/>
              <a:t> basis, </a:t>
            </a:r>
            <a:r>
              <a:rPr lang="en-AU" baseline="0" dirty="0" smtClean="0"/>
              <a:t>involved considerable consultation: Human Resources, Leadership &amp; High Performance, Industrial Relations, School Services, Employee Performance and Conduct, SPC and PPA, NSW Teachers Federation.</a:t>
            </a:r>
          </a:p>
          <a:p>
            <a:endParaRPr lang="en-AU" baseline="0" dirty="0" smtClean="0"/>
          </a:p>
          <a:p>
            <a:r>
              <a:rPr lang="en-AU" baseline="0" dirty="0" smtClean="0"/>
              <a:t>TPMI advisers sit with School Services.</a:t>
            </a:r>
          </a:p>
          <a:p>
            <a:endParaRPr lang="en-AU" baseline="0" dirty="0" smtClean="0"/>
          </a:p>
          <a:p>
            <a:endParaRPr lang="en-AU" dirty="0" smtClean="0"/>
          </a:p>
        </p:txBody>
      </p:sp>
      <p:sp>
        <p:nvSpPr>
          <p:cNvPr id="4" name="Slide Number Placeholder 3"/>
          <p:cNvSpPr>
            <a:spLocks noGrp="1"/>
          </p:cNvSpPr>
          <p:nvPr>
            <p:ph type="sldNum" sz="quarter" idx="10"/>
          </p:nvPr>
        </p:nvSpPr>
        <p:spPr/>
        <p:txBody>
          <a:bodyPr/>
          <a:lstStyle/>
          <a:p>
            <a:pPr>
              <a:defRPr/>
            </a:pPr>
            <a:fld id="{9B9EF929-5531-4F01-9C41-DC7AC4897A97}" type="slidenum">
              <a:rPr lang="en-AU" altLang="en-US" smtClean="0"/>
              <a:pPr>
                <a:defRPr/>
              </a:pPr>
              <a:t>12</a:t>
            </a:fld>
            <a:endParaRPr lang="en-AU" altLang="en-US"/>
          </a:p>
        </p:txBody>
      </p:sp>
    </p:spTree>
    <p:extLst>
      <p:ext uri="{BB962C8B-B14F-4D97-AF65-F5344CB8AC3E}">
        <p14:creationId xmlns:p14="http://schemas.microsoft.com/office/powerpoint/2010/main" val="2270469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r>
              <a:rPr lang="en-AU" baseline="0" dirty="0" smtClean="0"/>
              <a:t>TPMI provides advice to support principals implement a quality, effective, procedurally fair improvement program.</a:t>
            </a:r>
            <a:endParaRPr lang="en-AU" dirty="0" smtClean="0"/>
          </a:p>
        </p:txBody>
      </p:sp>
      <p:sp>
        <p:nvSpPr>
          <p:cNvPr id="4" name="Slide Number Placeholder 3"/>
          <p:cNvSpPr>
            <a:spLocks noGrp="1"/>
          </p:cNvSpPr>
          <p:nvPr>
            <p:ph type="sldNum" sz="quarter" idx="10"/>
          </p:nvPr>
        </p:nvSpPr>
        <p:spPr/>
        <p:txBody>
          <a:bodyPr/>
          <a:lstStyle/>
          <a:p>
            <a:pPr>
              <a:defRPr/>
            </a:pPr>
            <a:fld id="{9B9EF929-5531-4F01-9C41-DC7AC4897A97}" type="slidenum">
              <a:rPr lang="en-AU" altLang="en-US" smtClean="0"/>
              <a:pPr>
                <a:defRPr/>
              </a:pPr>
              <a:t>13</a:t>
            </a:fld>
            <a:endParaRPr lang="en-AU" altLang="en-US"/>
          </a:p>
        </p:txBody>
      </p:sp>
    </p:spTree>
    <p:extLst>
      <p:ext uri="{BB962C8B-B14F-4D97-AF65-F5344CB8AC3E}">
        <p14:creationId xmlns:p14="http://schemas.microsoft.com/office/powerpoint/2010/main" val="865003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TPMI data gathered and analysed throughout the trial – support</a:t>
            </a:r>
            <a:r>
              <a:rPr lang="en-AU" baseline="0" dirty="0" smtClean="0"/>
              <a:t> provided, outcomes of matters, </a:t>
            </a:r>
            <a:endParaRPr lang="en-AU" dirty="0"/>
          </a:p>
        </p:txBody>
      </p:sp>
      <p:sp>
        <p:nvSpPr>
          <p:cNvPr id="4" name="Slide Number Placeholder 3"/>
          <p:cNvSpPr>
            <a:spLocks noGrp="1"/>
          </p:cNvSpPr>
          <p:nvPr>
            <p:ph type="sldNum" sz="quarter" idx="10"/>
          </p:nvPr>
        </p:nvSpPr>
        <p:spPr/>
        <p:txBody>
          <a:bodyPr/>
          <a:lstStyle/>
          <a:p>
            <a:pPr>
              <a:defRPr/>
            </a:pPr>
            <a:fld id="{9B9EF929-5531-4F01-9C41-DC7AC4897A97}" type="slidenum">
              <a:rPr lang="en-AU" altLang="en-US" smtClean="0"/>
              <a:pPr>
                <a:defRPr/>
              </a:pPr>
              <a:t>14</a:t>
            </a:fld>
            <a:endParaRPr lang="en-AU" altLang="en-US"/>
          </a:p>
        </p:txBody>
      </p:sp>
    </p:spTree>
    <p:extLst>
      <p:ext uri="{BB962C8B-B14F-4D97-AF65-F5344CB8AC3E}">
        <p14:creationId xmlns:p14="http://schemas.microsoft.com/office/powerpoint/2010/main" val="1328916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00A8FB-F803-4926-BAE7-751114D4BC66}" type="slidenum">
              <a:rPr lang="en-AU" smtClean="0"/>
              <a:pPr/>
              <a:t>15</a:t>
            </a:fld>
            <a:endParaRPr lang="en-AU"/>
          </a:p>
        </p:txBody>
      </p:sp>
    </p:spTree>
    <p:extLst>
      <p:ext uri="{BB962C8B-B14F-4D97-AF65-F5344CB8AC3E}">
        <p14:creationId xmlns:p14="http://schemas.microsoft.com/office/powerpoint/2010/main" val="2944228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smtClean="0">
                <a:solidFill>
                  <a:schemeClr val="tx1"/>
                </a:solidFill>
                <a:effectLst/>
                <a:latin typeface="+mn-lt"/>
                <a:ea typeface="+mn-ea"/>
                <a:cs typeface="+mn-cs"/>
              </a:rPr>
              <a:t>Trial participants: </a:t>
            </a:r>
            <a:r>
              <a:rPr lang="en-AU" sz="1200" kern="1200" dirty="0" smtClean="0">
                <a:solidFill>
                  <a:schemeClr val="tx1"/>
                </a:solidFill>
                <a:effectLst/>
                <a:latin typeface="+mn-lt"/>
                <a:ea typeface="+mn-ea"/>
                <a:cs typeface="+mn-cs"/>
              </a:rPr>
              <a:t>Schools/principals within the trial area who received a minimum threshold of support. Specifically, this included principals who selected that either they and/or their staff received support in either a short term matter over a few weeks and/or ongoing or longer term performance concern(s) or support. </a:t>
            </a:r>
          </a:p>
          <a:p>
            <a:pPr lvl="0"/>
            <a:endParaRPr lang="en-AU" sz="1200" kern="1200" dirty="0" smtClean="0">
              <a:solidFill>
                <a:schemeClr val="tx1"/>
              </a:solidFill>
              <a:effectLst/>
              <a:latin typeface="+mn-lt"/>
              <a:ea typeface="+mn-ea"/>
              <a:cs typeface="+mn-cs"/>
            </a:endParaRPr>
          </a:p>
          <a:p>
            <a:pPr lvl="0"/>
            <a:r>
              <a:rPr lang="en-AU" sz="1200" b="1" kern="1200" dirty="0" smtClean="0">
                <a:solidFill>
                  <a:schemeClr val="tx1"/>
                </a:solidFill>
                <a:effectLst/>
                <a:latin typeface="+mn-lt"/>
                <a:ea typeface="+mn-ea"/>
                <a:cs typeface="+mn-cs"/>
              </a:rPr>
              <a:t>Minimal trial participants: </a:t>
            </a:r>
            <a:r>
              <a:rPr lang="en-AU" sz="1200" kern="1200" dirty="0" smtClean="0">
                <a:solidFill>
                  <a:schemeClr val="tx1"/>
                </a:solidFill>
                <a:effectLst/>
                <a:latin typeface="+mn-lt"/>
                <a:ea typeface="+mn-ea"/>
                <a:cs typeface="+mn-cs"/>
              </a:rPr>
              <a:t>Schools/principals within the trial area who attended a presentation and/or selected on the survey that they had one-off contact for advice or a query.</a:t>
            </a:r>
          </a:p>
          <a:p>
            <a:pPr lvl="0"/>
            <a:endParaRPr lang="en-AU" sz="1200" kern="1200" dirty="0" smtClean="0">
              <a:solidFill>
                <a:schemeClr val="tx1"/>
              </a:solidFill>
              <a:effectLst/>
              <a:latin typeface="+mn-lt"/>
              <a:ea typeface="+mn-ea"/>
              <a:cs typeface="+mn-cs"/>
            </a:endParaRPr>
          </a:p>
          <a:p>
            <a:pPr lvl="0"/>
            <a:r>
              <a:rPr lang="en-AU" sz="1200" b="1" kern="1200" dirty="0" smtClean="0">
                <a:solidFill>
                  <a:schemeClr val="tx1"/>
                </a:solidFill>
                <a:effectLst/>
                <a:latin typeface="+mn-lt"/>
                <a:ea typeface="+mn-ea"/>
                <a:cs typeface="+mn-cs"/>
              </a:rPr>
              <a:t>In-trial non-participants</a:t>
            </a:r>
            <a:r>
              <a:rPr lang="en-AU" sz="1200" kern="1200" dirty="0" smtClean="0">
                <a:solidFill>
                  <a:schemeClr val="tx1"/>
                </a:solidFill>
                <a:effectLst/>
                <a:latin typeface="+mn-lt"/>
                <a:ea typeface="+mn-ea"/>
                <a:cs typeface="+mn-cs"/>
              </a:rPr>
              <a:t>: Schools/principals within the trial area who received no support.</a:t>
            </a:r>
          </a:p>
          <a:p>
            <a:pPr lvl="0"/>
            <a:endParaRPr lang="en-AU" sz="1200" kern="1200" dirty="0" smtClean="0">
              <a:solidFill>
                <a:schemeClr val="tx1"/>
              </a:solidFill>
              <a:effectLst/>
              <a:latin typeface="+mn-lt"/>
              <a:ea typeface="+mn-ea"/>
              <a:cs typeface="+mn-cs"/>
            </a:endParaRPr>
          </a:p>
          <a:p>
            <a:pPr lvl="0"/>
            <a:r>
              <a:rPr lang="en-AU" sz="1200" b="1" kern="1200" dirty="0" smtClean="0">
                <a:solidFill>
                  <a:schemeClr val="tx1"/>
                </a:solidFill>
                <a:effectLst/>
                <a:latin typeface="+mn-lt"/>
                <a:ea typeface="+mn-ea"/>
                <a:cs typeface="+mn-cs"/>
              </a:rPr>
              <a:t>Out-of-trial: </a:t>
            </a:r>
            <a:r>
              <a:rPr lang="en-AU" sz="1200" kern="1200" dirty="0" smtClean="0">
                <a:solidFill>
                  <a:schemeClr val="tx1"/>
                </a:solidFill>
                <a:effectLst/>
                <a:latin typeface="+mn-lt"/>
                <a:ea typeface="+mn-ea"/>
                <a:cs typeface="+mn-cs"/>
              </a:rPr>
              <a:t>Schools/principals not within the trial area.</a:t>
            </a:r>
          </a:p>
          <a:p>
            <a:endParaRPr lang="en-AU" dirty="0"/>
          </a:p>
        </p:txBody>
      </p:sp>
      <p:sp>
        <p:nvSpPr>
          <p:cNvPr id="4" name="Slide Number Placeholder 3"/>
          <p:cNvSpPr>
            <a:spLocks noGrp="1"/>
          </p:cNvSpPr>
          <p:nvPr>
            <p:ph type="sldNum" sz="quarter" idx="10"/>
          </p:nvPr>
        </p:nvSpPr>
        <p:spPr/>
        <p:txBody>
          <a:bodyPr/>
          <a:lstStyle/>
          <a:p>
            <a:fld id="{3300A8FB-F803-4926-BAE7-751114D4BC66}" type="slidenum">
              <a:rPr lang="en-AU" smtClean="0"/>
              <a:pPr/>
              <a:t>16</a:t>
            </a:fld>
            <a:endParaRPr lang="en-AU"/>
          </a:p>
        </p:txBody>
      </p:sp>
    </p:spTree>
    <p:extLst>
      <p:ext uri="{BB962C8B-B14F-4D97-AF65-F5344CB8AC3E}">
        <p14:creationId xmlns:p14="http://schemas.microsoft.com/office/powerpoint/2010/main" val="1790536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3300A8FB-F803-4926-BAE7-751114D4BC66}" type="slidenum">
              <a:rPr lang="en-AU" smtClean="0"/>
              <a:pPr/>
              <a:t>17</a:t>
            </a:fld>
            <a:endParaRPr lang="en-AU"/>
          </a:p>
        </p:txBody>
      </p:sp>
    </p:spTree>
    <p:extLst>
      <p:ext uri="{BB962C8B-B14F-4D97-AF65-F5344CB8AC3E}">
        <p14:creationId xmlns:p14="http://schemas.microsoft.com/office/powerpoint/2010/main" val="3782238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Case support: tailored support for a specific underperforming staff member. This doesn’t include one-off</a:t>
            </a:r>
            <a:r>
              <a:rPr lang="en-AU" baseline="0" dirty="0" smtClean="0"/>
              <a:t> advice or presentations.</a:t>
            </a:r>
            <a:endParaRPr lang="en-AU" dirty="0" smtClean="0"/>
          </a:p>
          <a:p>
            <a:endParaRPr lang="en-AU" dirty="0"/>
          </a:p>
        </p:txBody>
      </p:sp>
      <p:sp>
        <p:nvSpPr>
          <p:cNvPr id="4" name="Slide Number Placeholder 3"/>
          <p:cNvSpPr>
            <a:spLocks noGrp="1"/>
          </p:cNvSpPr>
          <p:nvPr>
            <p:ph type="sldNum" sz="quarter" idx="10"/>
          </p:nvPr>
        </p:nvSpPr>
        <p:spPr/>
        <p:txBody>
          <a:bodyPr/>
          <a:lstStyle/>
          <a:p>
            <a:fld id="{3300A8FB-F803-4926-BAE7-751114D4BC66}" type="slidenum">
              <a:rPr lang="en-AU" smtClean="0"/>
              <a:pPr/>
              <a:t>18</a:t>
            </a:fld>
            <a:endParaRPr lang="en-AU"/>
          </a:p>
        </p:txBody>
      </p:sp>
    </p:spTree>
    <p:extLst>
      <p:ext uri="{BB962C8B-B14F-4D97-AF65-F5344CB8AC3E}">
        <p14:creationId xmlns:p14="http://schemas.microsoft.com/office/powerpoint/2010/main" val="1575157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Improvement</a:t>
            </a:r>
            <a:r>
              <a:rPr lang="en-AU" baseline="0" dirty="0" smtClean="0"/>
              <a:t> programs take 10-12 weeks to run, therefore most improvement programs implemented with TPMI support were ongoing on October 1, especially because more improvement programs tend to be implemented in the second half of the year.</a:t>
            </a:r>
          </a:p>
          <a:p>
            <a:endParaRPr lang="en-AU" baseline="0" dirty="0" smtClean="0"/>
          </a:p>
          <a:p>
            <a:pPr marL="214313" indent="-214313">
              <a:spcBef>
                <a:spcPts val="300"/>
              </a:spcBef>
              <a:buFont typeface="Arial" panose="020B0604020202020204" pitchFamily="34" charset="0"/>
              <a:buChar char="•"/>
            </a:pPr>
            <a:r>
              <a:rPr lang="en-AU" sz="1200" dirty="0" smtClean="0"/>
              <a:t>Only cases listed under ‘improvement program unsatisfactory‘ had progressed to an implemented improvement program. All other outcomes relate to cases in which an improvement program was not implemented.</a:t>
            </a:r>
          </a:p>
          <a:p>
            <a:pPr marL="214313" indent="-214313">
              <a:spcBef>
                <a:spcPts val="300"/>
              </a:spcBef>
              <a:buFont typeface="Arial" panose="020B0604020202020204" pitchFamily="34" charset="0"/>
              <a:buChar char="•"/>
            </a:pPr>
            <a:r>
              <a:rPr lang="en-AU" sz="1200" dirty="0" smtClean="0"/>
              <a:t>‘Improvement program unsatisfactory’ includes cases in which the program was not completed because the teacher applied to resign, and cases in which the teacher showed insufficient improvement in their teaching performance at the conclusion of the program.</a:t>
            </a:r>
          </a:p>
          <a:p>
            <a:endParaRPr lang="en-AU" dirty="0"/>
          </a:p>
        </p:txBody>
      </p:sp>
      <p:sp>
        <p:nvSpPr>
          <p:cNvPr id="4" name="Slide Number Placeholder 3"/>
          <p:cNvSpPr>
            <a:spLocks noGrp="1"/>
          </p:cNvSpPr>
          <p:nvPr>
            <p:ph type="sldNum" sz="quarter" idx="10"/>
          </p:nvPr>
        </p:nvSpPr>
        <p:spPr/>
        <p:txBody>
          <a:bodyPr/>
          <a:lstStyle/>
          <a:p>
            <a:fld id="{3300A8FB-F803-4926-BAE7-751114D4BC66}" type="slidenum">
              <a:rPr lang="en-AU" smtClean="0"/>
              <a:pPr/>
              <a:t>19</a:t>
            </a:fld>
            <a:endParaRPr lang="en-AU"/>
          </a:p>
        </p:txBody>
      </p:sp>
    </p:spTree>
    <p:extLst>
      <p:ext uri="{BB962C8B-B14F-4D97-AF65-F5344CB8AC3E}">
        <p14:creationId xmlns:p14="http://schemas.microsoft.com/office/powerpoint/2010/main" val="32890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These are the goals from the Department’s strategic plan that relate directly to teacher performance</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B86DCAA1-87BB-472E-B0A3-C3CEFDC846DB}" type="slidenum">
              <a:rPr lang="en-US" altLang="en-US" sz="1200" smtClean="0"/>
              <a:pPr/>
              <a:t>2</a:t>
            </a:fld>
            <a:endParaRPr lang="en-US" altLang="en-US" sz="1200" smtClean="0"/>
          </a:p>
        </p:txBody>
      </p:sp>
    </p:spTree>
    <p:extLst>
      <p:ext uri="{BB962C8B-B14F-4D97-AF65-F5344CB8AC3E}">
        <p14:creationId xmlns:p14="http://schemas.microsoft.com/office/powerpoint/2010/main" val="4005928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a:spcBef>
                <a:spcPts val="300"/>
              </a:spcBef>
              <a:buFont typeface="Arial" panose="020B0604020202020204" pitchFamily="34" charset="0"/>
              <a:buChar char="•"/>
            </a:pPr>
            <a:r>
              <a:rPr lang="en-AU" sz="1200" dirty="0" smtClean="0"/>
              <a:t>Data for 2018 is current as at Oct 1, 2018.</a:t>
            </a:r>
          </a:p>
          <a:p>
            <a:pPr marL="214313" indent="-214313">
              <a:spcBef>
                <a:spcPts val="300"/>
              </a:spcBef>
              <a:buFont typeface="Arial" panose="020B0604020202020204" pitchFamily="34" charset="0"/>
              <a:buChar char="•"/>
            </a:pPr>
            <a:r>
              <a:rPr lang="en-AU" sz="1200" dirty="0" smtClean="0"/>
              <a:t>All improvement programs implemented in Tamworth and Ultimo in 2018 were supported by the TPMI field teams.</a:t>
            </a:r>
          </a:p>
          <a:p>
            <a:endParaRPr lang="en-AU" dirty="0"/>
          </a:p>
        </p:txBody>
      </p:sp>
      <p:sp>
        <p:nvSpPr>
          <p:cNvPr id="4" name="Slide Number Placeholder 3"/>
          <p:cNvSpPr>
            <a:spLocks noGrp="1"/>
          </p:cNvSpPr>
          <p:nvPr>
            <p:ph type="sldNum" sz="quarter" idx="10"/>
          </p:nvPr>
        </p:nvSpPr>
        <p:spPr/>
        <p:txBody>
          <a:bodyPr/>
          <a:lstStyle/>
          <a:p>
            <a:fld id="{3300A8FB-F803-4926-BAE7-751114D4BC66}" type="slidenum">
              <a:rPr lang="en-AU" smtClean="0"/>
              <a:pPr/>
              <a:t>20</a:t>
            </a:fld>
            <a:endParaRPr lang="en-AU"/>
          </a:p>
        </p:txBody>
      </p:sp>
    </p:spTree>
    <p:extLst>
      <p:ext uri="{BB962C8B-B14F-4D97-AF65-F5344CB8AC3E}">
        <p14:creationId xmlns:p14="http://schemas.microsoft.com/office/powerpoint/2010/main" val="312433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3300A8FB-F803-4926-BAE7-751114D4BC66}" type="slidenum">
              <a:rPr lang="en-AU" smtClean="0"/>
              <a:pPr/>
              <a:t>21</a:t>
            </a:fld>
            <a:endParaRPr lang="en-AU"/>
          </a:p>
        </p:txBody>
      </p:sp>
    </p:spTree>
    <p:extLst>
      <p:ext uri="{BB962C8B-B14F-4D97-AF65-F5344CB8AC3E}">
        <p14:creationId xmlns:p14="http://schemas.microsoft.com/office/powerpoint/2010/main" val="1579089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Samples size</a:t>
            </a:r>
            <a:r>
              <a:rPr lang="en-AU" baseline="0" dirty="0" smtClean="0"/>
              <a:t>s for ‘Developing an improvement program and schedule’ and ‘Implementing an improvement program’ are lower because of the fewer number of principals who had done these activities with support from the TPMI field officers, compared to the other activities listed.</a:t>
            </a:r>
          </a:p>
          <a:p>
            <a:endParaRPr lang="en-AU" baseline="0" dirty="0" smtClean="0"/>
          </a:p>
          <a:p>
            <a:r>
              <a:rPr lang="en-AU" baseline="0" dirty="0" smtClean="0"/>
              <a:t>For all other activities related to providing individual support to underperforming staff member, at least 60% of respondents indicated TPMI support resulted in doing that activity sooner</a:t>
            </a:r>
            <a:endParaRPr lang="en-AU" dirty="0"/>
          </a:p>
        </p:txBody>
      </p:sp>
      <p:sp>
        <p:nvSpPr>
          <p:cNvPr id="4" name="Slide Number Placeholder 3"/>
          <p:cNvSpPr>
            <a:spLocks noGrp="1"/>
          </p:cNvSpPr>
          <p:nvPr>
            <p:ph type="sldNum" sz="quarter" idx="10"/>
          </p:nvPr>
        </p:nvSpPr>
        <p:spPr/>
        <p:txBody>
          <a:bodyPr/>
          <a:lstStyle/>
          <a:p>
            <a:fld id="{3300A8FB-F803-4926-BAE7-751114D4BC66}" type="slidenum">
              <a:rPr lang="en-AU" smtClean="0"/>
              <a:pPr/>
              <a:t>22</a:t>
            </a:fld>
            <a:endParaRPr lang="en-AU"/>
          </a:p>
        </p:txBody>
      </p:sp>
    </p:spTree>
    <p:extLst>
      <p:ext uri="{BB962C8B-B14F-4D97-AF65-F5344CB8AC3E}">
        <p14:creationId xmlns:p14="http://schemas.microsoft.com/office/powerpoint/2010/main" val="2312070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Response to principal survey questions on increased willingness following TPMI support for activities relating to early intervention when underperformance is first identified. </a:t>
            </a:r>
            <a:endParaRPr lang="en-AU" dirty="0"/>
          </a:p>
        </p:txBody>
      </p:sp>
      <p:sp>
        <p:nvSpPr>
          <p:cNvPr id="4" name="Slide Number Placeholder 3"/>
          <p:cNvSpPr>
            <a:spLocks noGrp="1"/>
          </p:cNvSpPr>
          <p:nvPr>
            <p:ph type="sldNum" sz="quarter" idx="10"/>
          </p:nvPr>
        </p:nvSpPr>
        <p:spPr/>
        <p:txBody>
          <a:bodyPr/>
          <a:lstStyle/>
          <a:p>
            <a:fld id="{3300A8FB-F803-4926-BAE7-751114D4BC66}" type="slidenum">
              <a:rPr lang="en-AU" smtClean="0"/>
              <a:pPr/>
              <a:t>23</a:t>
            </a:fld>
            <a:endParaRPr lang="en-AU"/>
          </a:p>
        </p:txBody>
      </p:sp>
    </p:spTree>
    <p:extLst>
      <p:ext uri="{BB962C8B-B14F-4D97-AF65-F5344CB8AC3E}">
        <p14:creationId xmlns:p14="http://schemas.microsoft.com/office/powerpoint/2010/main" val="3408686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r>
              <a:rPr lang="en-AU" dirty="0" smtClean="0"/>
              <a:t>note sample sizes</a:t>
            </a:r>
          </a:p>
          <a:p>
            <a:endParaRPr lang="en-AU" dirty="0"/>
          </a:p>
        </p:txBody>
      </p:sp>
      <p:sp>
        <p:nvSpPr>
          <p:cNvPr id="4" name="Slide Number Placeholder 3"/>
          <p:cNvSpPr>
            <a:spLocks noGrp="1"/>
          </p:cNvSpPr>
          <p:nvPr>
            <p:ph type="sldNum" sz="quarter" idx="10"/>
          </p:nvPr>
        </p:nvSpPr>
        <p:spPr/>
        <p:txBody>
          <a:bodyPr/>
          <a:lstStyle/>
          <a:p>
            <a:fld id="{3300A8FB-F803-4926-BAE7-751114D4BC66}" type="slidenum">
              <a:rPr lang="en-AU" smtClean="0"/>
              <a:pPr/>
              <a:t>24</a:t>
            </a:fld>
            <a:endParaRPr lang="en-AU"/>
          </a:p>
        </p:txBody>
      </p:sp>
    </p:spTree>
    <p:extLst>
      <p:ext uri="{BB962C8B-B14F-4D97-AF65-F5344CB8AC3E}">
        <p14:creationId xmlns:p14="http://schemas.microsoft.com/office/powerpoint/2010/main" val="1771856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solidFill>
                  <a:schemeClr val="tx2"/>
                </a:solidFill>
              </a:rPr>
              <a:t>Specific locations of team members will be determined following the selection process.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smtClean="0">
              <a:solidFill>
                <a:schemeClr val="tx2"/>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solidFill>
                  <a:schemeClr val="tx2"/>
                </a:solidFill>
              </a:rPr>
              <a:t>Contact</a:t>
            </a:r>
            <a:r>
              <a:rPr lang="en-AU" baseline="0" dirty="0" smtClean="0">
                <a:solidFill>
                  <a:schemeClr val="tx2"/>
                </a:solidFill>
              </a:rPr>
              <a:t> information will be publicised at the beginning of Term 2.</a:t>
            </a:r>
            <a:endParaRPr lang="en-AU" dirty="0" smtClean="0">
              <a:solidFill>
                <a:schemeClr val="tx2"/>
              </a:solidFill>
            </a:endParaRPr>
          </a:p>
          <a:p>
            <a:endParaRPr lang="en-AU" dirty="0"/>
          </a:p>
        </p:txBody>
      </p:sp>
      <p:sp>
        <p:nvSpPr>
          <p:cNvPr id="4" name="Slide Number Placeholder 3"/>
          <p:cNvSpPr>
            <a:spLocks noGrp="1"/>
          </p:cNvSpPr>
          <p:nvPr>
            <p:ph type="sldNum" sz="quarter" idx="10"/>
          </p:nvPr>
        </p:nvSpPr>
        <p:spPr/>
        <p:txBody>
          <a:bodyPr/>
          <a:lstStyle/>
          <a:p>
            <a:pPr>
              <a:defRPr/>
            </a:pPr>
            <a:fld id="{9B9EF929-5531-4F01-9C41-DC7AC4897A97}" type="slidenum">
              <a:rPr lang="en-AU" altLang="en-US" smtClean="0"/>
              <a:pPr>
                <a:defRPr/>
              </a:pPr>
              <a:t>25</a:t>
            </a:fld>
            <a:endParaRPr lang="en-AU" altLang="en-US"/>
          </a:p>
        </p:txBody>
      </p:sp>
    </p:spTree>
    <p:extLst>
      <p:ext uri="{BB962C8B-B14F-4D97-AF65-F5344CB8AC3E}">
        <p14:creationId xmlns:p14="http://schemas.microsoft.com/office/powerpoint/2010/main" val="394992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690AB624-3BB6-40E3-BC20-794BA5723ECE}" type="slidenum">
              <a:rPr lang="en-US" altLang="en-US" sz="1200" smtClean="0"/>
              <a:pPr/>
              <a:t>3</a:t>
            </a:fld>
            <a:endParaRPr lang="en-US" altLang="en-US" sz="1200" smtClean="0"/>
          </a:p>
        </p:txBody>
      </p:sp>
    </p:spTree>
    <p:extLst>
      <p:ext uri="{BB962C8B-B14F-4D97-AF65-F5344CB8AC3E}">
        <p14:creationId xmlns:p14="http://schemas.microsoft.com/office/powerpoint/2010/main" val="2367423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00A8FB-F803-4926-BAE7-751114D4BC66}" type="slidenum">
              <a:rPr lang="en-AU" smtClean="0"/>
              <a:pPr/>
              <a:t>4</a:t>
            </a:fld>
            <a:endParaRPr lang="en-AU"/>
          </a:p>
        </p:txBody>
      </p:sp>
    </p:spTree>
    <p:extLst>
      <p:ext uri="{BB962C8B-B14F-4D97-AF65-F5344CB8AC3E}">
        <p14:creationId xmlns:p14="http://schemas.microsoft.com/office/powerpoint/2010/main" val="402449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mn-lt"/>
              <a:ea typeface="MS PGothic" pitchFamily="34" charset="-128"/>
              <a:cs typeface="MS PGothic" charset="0"/>
            </a:endParaRPr>
          </a:p>
          <a:p>
            <a:endParaRPr lang="en-AU" dirty="0"/>
          </a:p>
        </p:txBody>
      </p:sp>
      <p:sp>
        <p:nvSpPr>
          <p:cNvPr id="4" name="Slide Number Placeholder 3"/>
          <p:cNvSpPr>
            <a:spLocks noGrp="1"/>
          </p:cNvSpPr>
          <p:nvPr>
            <p:ph type="sldNum" sz="quarter" idx="10"/>
          </p:nvPr>
        </p:nvSpPr>
        <p:spPr/>
        <p:txBody>
          <a:bodyPr/>
          <a:lstStyle/>
          <a:p>
            <a:pPr>
              <a:defRPr/>
            </a:pPr>
            <a:fld id="{9B9EF929-5531-4F01-9C41-DC7AC4897A97}" type="slidenum">
              <a:rPr lang="en-AU" altLang="en-US" smtClean="0"/>
              <a:pPr>
                <a:defRPr/>
              </a:pPr>
              <a:t>5</a:t>
            </a:fld>
            <a:endParaRPr lang="en-AU" altLang="en-US"/>
          </a:p>
        </p:txBody>
      </p:sp>
    </p:spTree>
    <p:extLst>
      <p:ext uri="{BB962C8B-B14F-4D97-AF65-F5344CB8AC3E}">
        <p14:creationId xmlns:p14="http://schemas.microsoft.com/office/powerpoint/2010/main" val="225224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9AAB94CC-F7EC-4960-8E07-8D3A27930BF9}" type="slidenum">
              <a:rPr lang="en-US" altLang="en-US" sz="1200" smtClean="0"/>
              <a:pPr/>
              <a:t>6</a:t>
            </a:fld>
            <a:endParaRPr lang="en-US" altLang="en-US" sz="1200" smtClean="0"/>
          </a:p>
        </p:txBody>
      </p:sp>
    </p:spTree>
    <p:extLst>
      <p:ext uri="{BB962C8B-B14F-4D97-AF65-F5344CB8AC3E}">
        <p14:creationId xmlns:p14="http://schemas.microsoft.com/office/powerpoint/2010/main" val="301511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Is it because principals are not capturing / addressing underperformance early? </a:t>
            </a:r>
          </a:p>
          <a:p>
            <a:endParaRPr lang="en-AU" altLang="en-US" dirty="0" smtClean="0"/>
          </a:p>
          <a:p>
            <a:r>
              <a:rPr lang="en-AU" altLang="en-US" dirty="0" smtClean="0"/>
              <a:t>The blue line is an arbitrary representation</a:t>
            </a:r>
            <a:r>
              <a:rPr lang="en-AU" altLang="en-US" baseline="0" dirty="0" smtClean="0"/>
              <a:t> of Proficiency.</a:t>
            </a:r>
            <a:endParaRPr lang="en-AU" altLang="en-US" dirty="0" smtClean="0"/>
          </a:p>
          <a:p>
            <a:endParaRPr lang="en-AU"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D6ABB1F9-0D4D-4F63-9F0E-310929970458}" type="slidenum">
              <a:rPr lang="en-US" altLang="en-US" sz="1200" smtClean="0"/>
              <a:pPr/>
              <a:t>7</a:t>
            </a:fld>
            <a:endParaRPr lang="en-US" altLang="en-US" sz="1200" smtClean="0"/>
          </a:p>
        </p:txBody>
      </p:sp>
    </p:spTree>
    <p:extLst>
      <p:ext uri="{BB962C8B-B14F-4D97-AF65-F5344CB8AC3E}">
        <p14:creationId xmlns:p14="http://schemas.microsoft.com/office/powerpoint/2010/main" val="10630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In the 2017 People Matters survey, when the data was cut to show only the responses of teachers in schools, only 43% answered the question My manager appropriately deals with poorly performing employees in the positive (Strongly Agree or Agree). That means nearly 60% of teachers – and if we extrapolated this out to the entire workforce, that would be around 30,000 teachers – don’t believe their manager – whether that be principal, head teacher, assistant principal – deal well with underperformance. Does this support the goal “Education is a great place to work and our workforce is of the highest calibre? Is it something we need to address???</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80786069-E4BC-4963-9C59-A741FD91BF02}" type="slidenum">
              <a:rPr lang="en-US" altLang="en-US" sz="1200" smtClean="0"/>
              <a:pPr/>
              <a:t>8</a:t>
            </a:fld>
            <a:endParaRPr lang="en-US" altLang="en-US" sz="1200" smtClean="0"/>
          </a:p>
        </p:txBody>
      </p:sp>
    </p:spTree>
    <p:extLst>
      <p:ext uri="{BB962C8B-B14F-4D97-AF65-F5344CB8AC3E}">
        <p14:creationId xmlns:p14="http://schemas.microsoft.com/office/powerpoint/2010/main" val="2719307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S PGothic" pitchFamily="34" charset="-128"/>
                <a:cs typeface="MS PGothic" charset="0"/>
              </a:rPr>
              <a:t>‘The overarching purpose of the performance and development process is to support the ongoing improvement of student outcomes through continuous development of a skilled, effective and professional teaching workforce’  </a:t>
            </a:r>
            <a:r>
              <a:rPr lang="en-AU" dirty="0" smtClean="0"/>
              <a:t>Performance and Development</a:t>
            </a:r>
            <a:r>
              <a:rPr lang="en-AU" baseline="0" dirty="0" smtClean="0"/>
              <a:t> Framework, page 1 </a:t>
            </a:r>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pPr>
              <a:defRPr/>
            </a:pPr>
            <a:fld id="{9B9EF929-5531-4F01-9C41-DC7AC4897A97}" type="slidenum">
              <a:rPr lang="en-AU" altLang="en-US" smtClean="0"/>
              <a:pPr>
                <a:defRPr/>
              </a:pPr>
              <a:t>9</a:t>
            </a:fld>
            <a:endParaRPr lang="en-AU" altLang="en-US"/>
          </a:p>
        </p:txBody>
      </p:sp>
    </p:spTree>
    <p:extLst>
      <p:ext uri="{BB962C8B-B14F-4D97-AF65-F5344CB8AC3E}">
        <p14:creationId xmlns:p14="http://schemas.microsoft.com/office/powerpoint/2010/main" val="382782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b="10139"/>
          <a:stretch>
            <a:fillRect/>
          </a:stretch>
        </p:blipFill>
        <p:spPr bwMode="auto">
          <a:xfrm>
            <a:off x="0" y="1588"/>
            <a:ext cx="9144000" cy="5141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a:xfrm>
            <a:off x="0" y="0"/>
            <a:ext cx="673258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6" name="Group 13"/>
          <p:cNvGrpSpPr>
            <a:grpSpLocks noChangeAspect="1"/>
          </p:cNvGrpSpPr>
          <p:nvPr userDrawn="1"/>
        </p:nvGrpSpPr>
        <p:grpSpPr bwMode="auto">
          <a:xfrm>
            <a:off x="395288" y="352425"/>
            <a:ext cx="1401762" cy="496888"/>
            <a:chOff x="-3190875" y="-179387"/>
            <a:chExt cx="15528925" cy="5508625"/>
          </a:xfrm>
        </p:grpSpPr>
        <p:sp>
          <p:nvSpPr>
            <p:cNvPr id="7" name="Freeform 7"/>
            <p:cNvSpPr>
              <a:spLocks/>
            </p:cNvSpPr>
            <p:nvPr userDrawn="1"/>
          </p:nvSpPr>
          <p:spPr bwMode="auto">
            <a:xfrm>
              <a:off x="2598738" y="250825"/>
              <a:ext cx="98425" cy="5078413"/>
            </a:xfrm>
            <a:custGeom>
              <a:avLst/>
              <a:gdLst>
                <a:gd name="T0" fmla="*/ 2147483647 w 26"/>
                <a:gd name="T1" fmla="*/ 0 h 1354"/>
                <a:gd name="T2" fmla="*/ 0 w 26"/>
                <a:gd name="T3" fmla="*/ 2147483647 h 1354"/>
                <a:gd name="T4" fmla="*/ 0 w 26"/>
                <a:gd name="T5" fmla="*/ 2147483647 h 1354"/>
                <a:gd name="T6" fmla="*/ 2147483647 w 26"/>
                <a:gd name="T7" fmla="*/ 2147483647 h 1354"/>
                <a:gd name="T8" fmla="*/ 2147483647 w 26"/>
                <a:gd name="T9" fmla="*/ 2147483647 h 1354"/>
                <a:gd name="T10" fmla="*/ 2147483647 w 26"/>
                <a:gd name="T11" fmla="*/ 2147483647 h 1354"/>
                <a:gd name="T12" fmla="*/ 2147483647 w 26"/>
                <a:gd name="T13" fmla="*/ 0 h 1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8" name="Freeform 8"/>
            <p:cNvSpPr>
              <a:spLocks/>
            </p:cNvSpPr>
            <p:nvPr userDrawn="1"/>
          </p:nvSpPr>
          <p:spPr bwMode="auto">
            <a:xfrm>
              <a:off x="-171450" y="3097213"/>
              <a:ext cx="1946275" cy="1508125"/>
            </a:xfrm>
            <a:custGeom>
              <a:avLst/>
              <a:gdLst>
                <a:gd name="T0" fmla="*/ 2147483647 w 1226"/>
                <a:gd name="T1" fmla="*/ 2147483647 h 950"/>
                <a:gd name="T2" fmla="*/ 2147483647 w 1226"/>
                <a:gd name="T3" fmla="*/ 0 h 950"/>
                <a:gd name="T4" fmla="*/ 2147483647 w 1226"/>
                <a:gd name="T5" fmla="*/ 0 h 950"/>
                <a:gd name="T6" fmla="*/ 2147483647 w 1226"/>
                <a:gd name="T7" fmla="*/ 2147483647 h 950"/>
                <a:gd name="T8" fmla="*/ 2147483647 w 1226"/>
                <a:gd name="T9" fmla="*/ 0 h 950"/>
                <a:gd name="T10" fmla="*/ 0 w 1226"/>
                <a:gd name="T11" fmla="*/ 0 h 950"/>
                <a:gd name="T12" fmla="*/ 2147483647 w 1226"/>
                <a:gd name="T13" fmla="*/ 2147483647 h 950"/>
                <a:gd name="T14" fmla="*/ 2147483647 w 1226"/>
                <a:gd name="T15" fmla="*/ 2147483647 h 950"/>
                <a:gd name="T16" fmla="*/ 2147483647 w 1226"/>
                <a:gd name="T17" fmla="*/ 2147483647 h 950"/>
                <a:gd name="T18" fmla="*/ 2147483647 w 1226"/>
                <a:gd name="T19" fmla="*/ 2147483647 h 950"/>
                <a:gd name="T20" fmla="*/ 2147483647 w 1226"/>
                <a:gd name="T21" fmla="*/ 2147483647 h 950"/>
                <a:gd name="T22" fmla="*/ 2147483647 w 1226"/>
                <a:gd name="T23" fmla="*/ 2147483647 h 950"/>
                <a:gd name="T24" fmla="*/ 2147483647 w 1226"/>
                <a:gd name="T25" fmla="*/ 0 h 950"/>
                <a:gd name="T26" fmla="*/ 2147483647 w 1226"/>
                <a:gd name="T27" fmla="*/ 0 h 950"/>
                <a:gd name="T28" fmla="*/ 2147483647 w 1226"/>
                <a:gd name="T29" fmla="*/ 2147483647 h 950"/>
                <a:gd name="T30" fmla="*/ 2147483647 w 1226"/>
                <a:gd name="T31" fmla="*/ 2147483647 h 9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9" name="Freeform 9"/>
            <p:cNvSpPr>
              <a:spLocks/>
            </p:cNvSpPr>
            <p:nvPr userDrawn="1"/>
          </p:nvSpPr>
          <p:spPr bwMode="auto">
            <a:xfrm>
              <a:off x="-2987675" y="3097213"/>
              <a:ext cx="1503363" cy="1508125"/>
            </a:xfrm>
            <a:custGeom>
              <a:avLst/>
              <a:gdLst>
                <a:gd name="T0" fmla="*/ 2147483647 w 947"/>
                <a:gd name="T1" fmla="*/ 0 h 950"/>
                <a:gd name="T2" fmla="*/ 0 w 947"/>
                <a:gd name="T3" fmla="*/ 0 h 950"/>
                <a:gd name="T4" fmla="*/ 0 w 947"/>
                <a:gd name="T5" fmla="*/ 2147483647 h 950"/>
                <a:gd name="T6" fmla="*/ 2147483647 w 947"/>
                <a:gd name="T7" fmla="*/ 2147483647 h 950"/>
                <a:gd name="T8" fmla="*/ 2147483647 w 947"/>
                <a:gd name="T9" fmla="*/ 2147483647 h 950"/>
                <a:gd name="T10" fmla="*/ 2147483647 w 947"/>
                <a:gd name="T11" fmla="*/ 2147483647 h 950"/>
                <a:gd name="T12" fmla="*/ 2147483647 w 947"/>
                <a:gd name="T13" fmla="*/ 2147483647 h 950"/>
                <a:gd name="T14" fmla="*/ 2147483647 w 947"/>
                <a:gd name="T15" fmla="*/ 0 h 950"/>
                <a:gd name="T16" fmla="*/ 2147483647 w 947"/>
                <a:gd name="T17" fmla="*/ 0 h 950"/>
                <a:gd name="T18" fmla="*/ 2147483647 w 947"/>
                <a:gd name="T19" fmla="*/ 2147483647 h 950"/>
                <a:gd name="T20" fmla="*/ 2147483647 w 947"/>
                <a:gd name="T21" fmla="*/ 0 h 950"/>
                <a:gd name="T22" fmla="*/ 2147483647 w 947"/>
                <a:gd name="T23" fmla="*/ 0 h 9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0" name="Freeform 10"/>
            <p:cNvSpPr>
              <a:spLocks/>
            </p:cNvSpPr>
            <p:nvPr userDrawn="1"/>
          </p:nvSpPr>
          <p:spPr bwMode="auto">
            <a:xfrm>
              <a:off x="-3025775" y="4822825"/>
              <a:ext cx="438150" cy="484188"/>
            </a:xfrm>
            <a:custGeom>
              <a:avLst/>
              <a:gdLst>
                <a:gd name="T0" fmla="*/ 2147483647 w 117"/>
                <a:gd name="T1" fmla="*/ 2147483647 h 129"/>
                <a:gd name="T2" fmla="*/ 2147483647 w 117"/>
                <a:gd name="T3" fmla="*/ 2147483647 h 129"/>
                <a:gd name="T4" fmla="*/ 2147483647 w 117"/>
                <a:gd name="T5" fmla="*/ 2147483647 h 129"/>
                <a:gd name="T6" fmla="*/ 2147483647 w 117"/>
                <a:gd name="T7" fmla="*/ 2147483647 h 129"/>
                <a:gd name="T8" fmla="*/ 2147483647 w 117"/>
                <a:gd name="T9" fmla="*/ 2147483647 h 129"/>
                <a:gd name="T10" fmla="*/ 2147483647 w 117"/>
                <a:gd name="T11" fmla="*/ 2147483647 h 129"/>
                <a:gd name="T12" fmla="*/ 2147483647 w 117"/>
                <a:gd name="T13" fmla="*/ 2147483647 h 129"/>
                <a:gd name="T14" fmla="*/ 2147483647 w 117"/>
                <a:gd name="T15" fmla="*/ 2147483647 h 129"/>
                <a:gd name="T16" fmla="*/ 2147483647 w 117"/>
                <a:gd name="T17" fmla="*/ 2147483647 h 129"/>
                <a:gd name="T18" fmla="*/ 2147483647 w 117"/>
                <a:gd name="T19" fmla="*/ 0 h 129"/>
                <a:gd name="T20" fmla="*/ 0 w 117"/>
                <a:gd name="T21" fmla="*/ 2147483647 h 129"/>
                <a:gd name="T22" fmla="*/ 0 w 117"/>
                <a:gd name="T23" fmla="*/ 2147483647 h 129"/>
                <a:gd name="T24" fmla="*/ 2147483647 w 117"/>
                <a:gd name="T25" fmla="*/ 2147483647 h 129"/>
                <a:gd name="T26" fmla="*/ 2147483647 w 117"/>
                <a:gd name="T27" fmla="*/ 2147483647 h 129"/>
                <a:gd name="T28" fmla="*/ 2147483647 w 117"/>
                <a:gd name="T29" fmla="*/ 2147483647 h 129"/>
                <a:gd name="T30" fmla="*/ 2147483647 w 117"/>
                <a:gd name="T31" fmla="*/ 2147483647 h 129"/>
                <a:gd name="T32" fmla="*/ 2147483647 w 117"/>
                <a:gd name="T33" fmla="*/ 2147483647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1" name="Freeform 11"/>
            <p:cNvSpPr>
              <a:spLocks noEditPoints="1"/>
            </p:cNvSpPr>
            <p:nvPr userDrawn="1"/>
          </p:nvSpPr>
          <p:spPr bwMode="auto">
            <a:xfrm>
              <a:off x="-2538413" y="4822825"/>
              <a:ext cx="487363" cy="484188"/>
            </a:xfrm>
            <a:custGeom>
              <a:avLst/>
              <a:gdLst>
                <a:gd name="T0" fmla="*/ 2147483647 w 130"/>
                <a:gd name="T1" fmla="*/ 0 h 129"/>
                <a:gd name="T2" fmla="*/ 0 w 130"/>
                <a:gd name="T3" fmla="*/ 2147483647 h 129"/>
                <a:gd name="T4" fmla="*/ 0 w 130"/>
                <a:gd name="T5" fmla="*/ 2147483647 h 129"/>
                <a:gd name="T6" fmla="*/ 2147483647 w 130"/>
                <a:gd name="T7" fmla="*/ 2147483647 h 129"/>
                <a:gd name="T8" fmla="*/ 2147483647 w 130"/>
                <a:gd name="T9" fmla="*/ 2147483647 h 129"/>
                <a:gd name="T10" fmla="*/ 2147483647 w 130"/>
                <a:gd name="T11" fmla="*/ 2147483647 h 129"/>
                <a:gd name="T12" fmla="*/ 2147483647 w 130"/>
                <a:gd name="T13" fmla="*/ 0 h 129"/>
                <a:gd name="T14" fmla="*/ 2147483647 w 130"/>
                <a:gd name="T15" fmla="*/ 2147483647 h 129"/>
                <a:gd name="T16" fmla="*/ 2147483647 w 130"/>
                <a:gd name="T17" fmla="*/ 2147483647 h 129"/>
                <a:gd name="T18" fmla="*/ 2147483647 w 130"/>
                <a:gd name="T19" fmla="*/ 2147483647 h 129"/>
                <a:gd name="T20" fmla="*/ 2147483647 w 130"/>
                <a:gd name="T21" fmla="*/ 2147483647 h 129"/>
                <a:gd name="T22" fmla="*/ 2147483647 w 130"/>
                <a:gd name="T23" fmla="*/ 2147483647 h 129"/>
                <a:gd name="T24" fmla="*/ 2147483647 w 130"/>
                <a:gd name="T25" fmla="*/ 2147483647 h 129"/>
                <a:gd name="T26" fmla="*/ 2147483647 w 130"/>
                <a:gd name="T27" fmla="*/ 2147483647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2" name="Freeform 12"/>
            <p:cNvSpPr>
              <a:spLocks/>
            </p:cNvSpPr>
            <p:nvPr userDrawn="1"/>
          </p:nvSpPr>
          <p:spPr bwMode="auto">
            <a:xfrm>
              <a:off x="-2058988" y="4830763"/>
              <a:ext cx="461963" cy="471488"/>
            </a:xfrm>
            <a:custGeom>
              <a:avLst/>
              <a:gdLst>
                <a:gd name="T0" fmla="*/ 2147483647 w 291"/>
                <a:gd name="T1" fmla="*/ 2147483647 h 297"/>
                <a:gd name="T2" fmla="*/ 2147483647 w 291"/>
                <a:gd name="T3" fmla="*/ 0 h 297"/>
                <a:gd name="T4" fmla="*/ 0 w 291"/>
                <a:gd name="T5" fmla="*/ 0 h 297"/>
                <a:gd name="T6" fmla="*/ 2147483647 w 291"/>
                <a:gd name="T7" fmla="*/ 2147483647 h 297"/>
                <a:gd name="T8" fmla="*/ 2147483647 w 291"/>
                <a:gd name="T9" fmla="*/ 2147483647 h 297"/>
                <a:gd name="T10" fmla="*/ 2147483647 w 291"/>
                <a:gd name="T11" fmla="*/ 0 h 297"/>
                <a:gd name="T12" fmla="*/ 2147483647 w 291"/>
                <a:gd name="T13" fmla="*/ 0 h 297"/>
                <a:gd name="T14" fmla="*/ 2147483647 w 291"/>
                <a:gd name="T15" fmla="*/ 2147483647 h 297"/>
                <a:gd name="T16" fmla="*/ 2147483647 w 291"/>
                <a:gd name="T17" fmla="*/ 2147483647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1" h="297">
                  <a:moveTo>
                    <a:pt x="147" y="227"/>
                  </a:moveTo>
                  <a:lnTo>
                    <a:pt x="57" y="0"/>
                  </a:lnTo>
                  <a:lnTo>
                    <a:pt x="0" y="0"/>
                  </a:lnTo>
                  <a:lnTo>
                    <a:pt x="123" y="297"/>
                  </a:lnTo>
                  <a:lnTo>
                    <a:pt x="168" y="297"/>
                  </a:lnTo>
                  <a:lnTo>
                    <a:pt x="291" y="0"/>
                  </a:lnTo>
                  <a:lnTo>
                    <a:pt x="234" y="0"/>
                  </a:lnTo>
                  <a:lnTo>
                    <a:pt x="147" y="2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3" name="Freeform 13"/>
            <p:cNvSpPr>
              <a:spLocks/>
            </p:cNvSpPr>
            <p:nvPr userDrawn="1"/>
          </p:nvSpPr>
          <p:spPr bwMode="auto">
            <a:xfrm>
              <a:off x="-1541463" y="4830763"/>
              <a:ext cx="349250" cy="468313"/>
            </a:xfrm>
            <a:custGeom>
              <a:avLst/>
              <a:gdLst>
                <a:gd name="T0" fmla="*/ 2147483647 w 220"/>
                <a:gd name="T1" fmla="*/ 2147483647 h 295"/>
                <a:gd name="T2" fmla="*/ 2147483647 w 220"/>
                <a:gd name="T3" fmla="*/ 2147483647 h 295"/>
                <a:gd name="T4" fmla="*/ 2147483647 w 220"/>
                <a:gd name="T5" fmla="*/ 2147483647 h 295"/>
                <a:gd name="T6" fmla="*/ 2147483647 w 220"/>
                <a:gd name="T7" fmla="*/ 2147483647 h 295"/>
                <a:gd name="T8" fmla="*/ 2147483647 w 220"/>
                <a:gd name="T9" fmla="*/ 2147483647 h 295"/>
                <a:gd name="T10" fmla="*/ 2147483647 w 220"/>
                <a:gd name="T11" fmla="*/ 2147483647 h 295"/>
                <a:gd name="T12" fmla="*/ 2147483647 w 220"/>
                <a:gd name="T13" fmla="*/ 0 h 295"/>
                <a:gd name="T14" fmla="*/ 0 w 220"/>
                <a:gd name="T15" fmla="*/ 0 h 295"/>
                <a:gd name="T16" fmla="*/ 0 w 220"/>
                <a:gd name="T17" fmla="*/ 2147483647 h 295"/>
                <a:gd name="T18" fmla="*/ 2147483647 w 220"/>
                <a:gd name="T19" fmla="*/ 2147483647 h 295"/>
                <a:gd name="T20" fmla="*/ 2147483647 w 220"/>
                <a:gd name="T21" fmla="*/ 2147483647 h 295"/>
                <a:gd name="T22" fmla="*/ 2147483647 w 220"/>
                <a:gd name="T23" fmla="*/ 2147483647 h 295"/>
                <a:gd name="T24" fmla="*/ 2147483647 w 220"/>
                <a:gd name="T25" fmla="*/ 2147483647 h 295"/>
                <a:gd name="T26" fmla="*/ 2147483647 w 220"/>
                <a:gd name="T27" fmla="*/ 2147483647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4" name="Freeform 14"/>
            <p:cNvSpPr>
              <a:spLocks noEditPoints="1"/>
            </p:cNvSpPr>
            <p:nvPr userDrawn="1"/>
          </p:nvSpPr>
          <p:spPr bwMode="auto">
            <a:xfrm>
              <a:off x="-1112838" y="4830763"/>
              <a:ext cx="393700" cy="468313"/>
            </a:xfrm>
            <a:custGeom>
              <a:avLst/>
              <a:gdLst>
                <a:gd name="T0" fmla="*/ 2147483647 w 105"/>
                <a:gd name="T1" fmla="*/ 2147483647 h 125"/>
                <a:gd name="T2" fmla="*/ 2147483647 w 105"/>
                <a:gd name="T3" fmla="*/ 2147483647 h 125"/>
                <a:gd name="T4" fmla="*/ 2147483647 w 105"/>
                <a:gd name="T5" fmla="*/ 2147483647 h 125"/>
                <a:gd name="T6" fmla="*/ 2147483647 w 105"/>
                <a:gd name="T7" fmla="*/ 0 h 125"/>
                <a:gd name="T8" fmla="*/ 0 w 105"/>
                <a:gd name="T9" fmla="*/ 0 h 125"/>
                <a:gd name="T10" fmla="*/ 0 w 105"/>
                <a:gd name="T11" fmla="*/ 2147483647 h 125"/>
                <a:gd name="T12" fmla="*/ 2147483647 w 105"/>
                <a:gd name="T13" fmla="*/ 2147483647 h 125"/>
                <a:gd name="T14" fmla="*/ 2147483647 w 105"/>
                <a:gd name="T15" fmla="*/ 2147483647 h 125"/>
                <a:gd name="T16" fmla="*/ 2147483647 w 105"/>
                <a:gd name="T17" fmla="*/ 2147483647 h 125"/>
                <a:gd name="T18" fmla="*/ 2147483647 w 105"/>
                <a:gd name="T19" fmla="*/ 2147483647 h 125"/>
                <a:gd name="T20" fmla="*/ 2147483647 w 105"/>
                <a:gd name="T21" fmla="*/ 2147483647 h 125"/>
                <a:gd name="T22" fmla="*/ 2147483647 w 105"/>
                <a:gd name="T23" fmla="*/ 2147483647 h 125"/>
                <a:gd name="T24" fmla="*/ 2147483647 w 105"/>
                <a:gd name="T25" fmla="*/ 2147483647 h 125"/>
                <a:gd name="T26" fmla="*/ 2147483647 w 105"/>
                <a:gd name="T27" fmla="*/ 2147483647 h 125"/>
                <a:gd name="T28" fmla="*/ 2147483647 w 105"/>
                <a:gd name="T29" fmla="*/ 2147483647 h 125"/>
                <a:gd name="T30" fmla="*/ 2147483647 w 105"/>
                <a:gd name="T31" fmla="*/ 2147483647 h 125"/>
                <a:gd name="T32" fmla="*/ 2147483647 w 105"/>
                <a:gd name="T33" fmla="*/ 2147483647 h 125"/>
                <a:gd name="T34" fmla="*/ 2147483647 w 105"/>
                <a:gd name="T35" fmla="*/ 2147483647 h 125"/>
                <a:gd name="T36" fmla="*/ 2147483647 w 105"/>
                <a:gd name="T37" fmla="*/ 2147483647 h 125"/>
                <a:gd name="T38" fmla="*/ 2147483647 w 105"/>
                <a:gd name="T39" fmla="*/ 2147483647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5" name="Freeform 15"/>
            <p:cNvSpPr>
              <a:spLocks/>
            </p:cNvSpPr>
            <p:nvPr userDrawn="1"/>
          </p:nvSpPr>
          <p:spPr bwMode="auto">
            <a:xfrm>
              <a:off x="-658813" y="4830763"/>
              <a:ext cx="404813" cy="468313"/>
            </a:xfrm>
            <a:custGeom>
              <a:avLst/>
              <a:gdLst>
                <a:gd name="T0" fmla="*/ 2147483647 w 255"/>
                <a:gd name="T1" fmla="*/ 2147483647 h 295"/>
                <a:gd name="T2" fmla="*/ 2147483647 w 255"/>
                <a:gd name="T3" fmla="*/ 0 h 295"/>
                <a:gd name="T4" fmla="*/ 0 w 255"/>
                <a:gd name="T5" fmla="*/ 0 h 295"/>
                <a:gd name="T6" fmla="*/ 0 w 255"/>
                <a:gd name="T7" fmla="*/ 2147483647 h 295"/>
                <a:gd name="T8" fmla="*/ 2147483647 w 255"/>
                <a:gd name="T9" fmla="*/ 2147483647 h 295"/>
                <a:gd name="T10" fmla="*/ 2147483647 w 255"/>
                <a:gd name="T11" fmla="*/ 2147483647 h 295"/>
                <a:gd name="T12" fmla="*/ 2147483647 w 255"/>
                <a:gd name="T13" fmla="*/ 2147483647 h 295"/>
                <a:gd name="T14" fmla="*/ 2147483647 w 255"/>
                <a:gd name="T15" fmla="*/ 2147483647 h 295"/>
                <a:gd name="T16" fmla="*/ 2147483647 w 255"/>
                <a:gd name="T17" fmla="*/ 0 h 295"/>
                <a:gd name="T18" fmla="*/ 2147483647 w 255"/>
                <a:gd name="T19" fmla="*/ 0 h 295"/>
                <a:gd name="T20" fmla="*/ 2147483647 w 255"/>
                <a:gd name="T21" fmla="*/ 2147483647 h 295"/>
                <a:gd name="T22" fmla="*/ 2147483647 w 255"/>
                <a:gd name="T23" fmla="*/ 2147483647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6" name="Freeform 16"/>
            <p:cNvSpPr>
              <a:spLocks/>
            </p:cNvSpPr>
            <p:nvPr userDrawn="1"/>
          </p:nvSpPr>
          <p:spPr bwMode="auto">
            <a:xfrm>
              <a:off x="-171450" y="4830763"/>
              <a:ext cx="457200" cy="468313"/>
            </a:xfrm>
            <a:custGeom>
              <a:avLst/>
              <a:gdLst>
                <a:gd name="T0" fmla="*/ 2147483647 w 288"/>
                <a:gd name="T1" fmla="*/ 2147483647 h 295"/>
                <a:gd name="T2" fmla="*/ 2147483647 w 288"/>
                <a:gd name="T3" fmla="*/ 0 h 295"/>
                <a:gd name="T4" fmla="*/ 0 w 288"/>
                <a:gd name="T5" fmla="*/ 0 h 295"/>
                <a:gd name="T6" fmla="*/ 0 w 288"/>
                <a:gd name="T7" fmla="*/ 2147483647 h 295"/>
                <a:gd name="T8" fmla="*/ 2147483647 w 288"/>
                <a:gd name="T9" fmla="*/ 2147483647 h 295"/>
                <a:gd name="T10" fmla="*/ 2147483647 w 288"/>
                <a:gd name="T11" fmla="*/ 2147483647 h 295"/>
                <a:gd name="T12" fmla="*/ 2147483647 w 288"/>
                <a:gd name="T13" fmla="*/ 2147483647 h 295"/>
                <a:gd name="T14" fmla="*/ 2147483647 w 288"/>
                <a:gd name="T15" fmla="*/ 2147483647 h 295"/>
                <a:gd name="T16" fmla="*/ 2147483647 w 288"/>
                <a:gd name="T17" fmla="*/ 2147483647 h 295"/>
                <a:gd name="T18" fmla="*/ 2147483647 w 288"/>
                <a:gd name="T19" fmla="*/ 2147483647 h 295"/>
                <a:gd name="T20" fmla="*/ 2147483647 w 288"/>
                <a:gd name="T21" fmla="*/ 2147483647 h 295"/>
                <a:gd name="T22" fmla="*/ 2147483647 w 288"/>
                <a:gd name="T23" fmla="*/ 0 h 295"/>
                <a:gd name="T24" fmla="*/ 2147483647 w 288"/>
                <a:gd name="T25" fmla="*/ 0 h 295"/>
                <a:gd name="T26" fmla="*/ 2147483647 w 288"/>
                <a:gd name="T27" fmla="*/ 2147483647 h 295"/>
                <a:gd name="T28" fmla="*/ 2147483647 w 288"/>
                <a:gd name="T29" fmla="*/ 2147483647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7" name="Freeform 17"/>
            <p:cNvSpPr>
              <a:spLocks/>
            </p:cNvSpPr>
            <p:nvPr userDrawn="1"/>
          </p:nvSpPr>
          <p:spPr bwMode="auto">
            <a:xfrm>
              <a:off x="365125" y="4830763"/>
              <a:ext cx="347663" cy="468313"/>
            </a:xfrm>
            <a:custGeom>
              <a:avLst/>
              <a:gdLst>
                <a:gd name="T0" fmla="*/ 2147483647 w 219"/>
                <a:gd name="T1" fmla="*/ 2147483647 h 295"/>
                <a:gd name="T2" fmla="*/ 2147483647 w 219"/>
                <a:gd name="T3" fmla="*/ 2147483647 h 295"/>
                <a:gd name="T4" fmla="*/ 2147483647 w 219"/>
                <a:gd name="T5" fmla="*/ 2147483647 h 295"/>
                <a:gd name="T6" fmla="*/ 2147483647 w 219"/>
                <a:gd name="T7" fmla="*/ 2147483647 h 295"/>
                <a:gd name="T8" fmla="*/ 2147483647 w 219"/>
                <a:gd name="T9" fmla="*/ 2147483647 h 295"/>
                <a:gd name="T10" fmla="*/ 2147483647 w 219"/>
                <a:gd name="T11" fmla="*/ 2147483647 h 295"/>
                <a:gd name="T12" fmla="*/ 2147483647 w 219"/>
                <a:gd name="T13" fmla="*/ 0 h 295"/>
                <a:gd name="T14" fmla="*/ 0 w 219"/>
                <a:gd name="T15" fmla="*/ 0 h 295"/>
                <a:gd name="T16" fmla="*/ 0 w 219"/>
                <a:gd name="T17" fmla="*/ 2147483647 h 295"/>
                <a:gd name="T18" fmla="*/ 2147483647 w 219"/>
                <a:gd name="T19" fmla="*/ 2147483647 h 295"/>
                <a:gd name="T20" fmla="*/ 2147483647 w 219"/>
                <a:gd name="T21" fmla="*/ 2147483647 h 295"/>
                <a:gd name="T22" fmla="*/ 2147483647 w 219"/>
                <a:gd name="T23" fmla="*/ 2147483647 h 295"/>
                <a:gd name="T24" fmla="*/ 2147483647 w 219"/>
                <a:gd name="T25" fmla="*/ 2147483647 h 295"/>
                <a:gd name="T26" fmla="*/ 2147483647 w 219"/>
                <a:gd name="T27" fmla="*/ 2147483647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8" name="Freeform 18"/>
            <p:cNvSpPr>
              <a:spLocks/>
            </p:cNvSpPr>
            <p:nvPr userDrawn="1"/>
          </p:nvSpPr>
          <p:spPr bwMode="auto">
            <a:xfrm>
              <a:off x="795338" y="4830763"/>
              <a:ext cx="404813" cy="468313"/>
            </a:xfrm>
            <a:custGeom>
              <a:avLst/>
              <a:gdLst>
                <a:gd name="T0" fmla="*/ 2147483647 w 255"/>
                <a:gd name="T1" fmla="*/ 2147483647 h 295"/>
                <a:gd name="T2" fmla="*/ 2147483647 w 255"/>
                <a:gd name="T3" fmla="*/ 0 h 295"/>
                <a:gd name="T4" fmla="*/ 0 w 255"/>
                <a:gd name="T5" fmla="*/ 0 h 295"/>
                <a:gd name="T6" fmla="*/ 0 w 255"/>
                <a:gd name="T7" fmla="*/ 2147483647 h 295"/>
                <a:gd name="T8" fmla="*/ 2147483647 w 255"/>
                <a:gd name="T9" fmla="*/ 2147483647 h 295"/>
                <a:gd name="T10" fmla="*/ 2147483647 w 255"/>
                <a:gd name="T11" fmla="*/ 2147483647 h 295"/>
                <a:gd name="T12" fmla="*/ 2147483647 w 255"/>
                <a:gd name="T13" fmla="*/ 2147483647 h 295"/>
                <a:gd name="T14" fmla="*/ 2147483647 w 255"/>
                <a:gd name="T15" fmla="*/ 2147483647 h 295"/>
                <a:gd name="T16" fmla="*/ 2147483647 w 255"/>
                <a:gd name="T17" fmla="*/ 0 h 295"/>
                <a:gd name="T18" fmla="*/ 2147483647 w 255"/>
                <a:gd name="T19" fmla="*/ 0 h 295"/>
                <a:gd name="T20" fmla="*/ 2147483647 w 255"/>
                <a:gd name="T21" fmla="*/ 2147483647 h 295"/>
                <a:gd name="T22" fmla="*/ 2147483647 w 255"/>
                <a:gd name="T23" fmla="*/ 2147483647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9" name="Freeform 19"/>
            <p:cNvSpPr>
              <a:spLocks/>
            </p:cNvSpPr>
            <p:nvPr userDrawn="1"/>
          </p:nvSpPr>
          <p:spPr bwMode="auto">
            <a:xfrm>
              <a:off x="1263650" y="4830763"/>
              <a:ext cx="379413" cy="468313"/>
            </a:xfrm>
            <a:custGeom>
              <a:avLst/>
              <a:gdLst>
                <a:gd name="T0" fmla="*/ 0 w 239"/>
                <a:gd name="T1" fmla="*/ 2147483647 h 295"/>
                <a:gd name="T2" fmla="*/ 2147483647 w 239"/>
                <a:gd name="T3" fmla="*/ 2147483647 h 295"/>
                <a:gd name="T4" fmla="*/ 2147483647 w 239"/>
                <a:gd name="T5" fmla="*/ 2147483647 h 295"/>
                <a:gd name="T6" fmla="*/ 2147483647 w 239"/>
                <a:gd name="T7" fmla="*/ 2147483647 h 295"/>
                <a:gd name="T8" fmla="*/ 2147483647 w 239"/>
                <a:gd name="T9" fmla="*/ 2147483647 h 295"/>
                <a:gd name="T10" fmla="*/ 2147483647 w 239"/>
                <a:gd name="T11" fmla="*/ 2147483647 h 295"/>
                <a:gd name="T12" fmla="*/ 2147483647 w 239"/>
                <a:gd name="T13" fmla="*/ 0 h 295"/>
                <a:gd name="T14" fmla="*/ 0 w 239"/>
                <a:gd name="T15" fmla="*/ 0 h 295"/>
                <a:gd name="T16" fmla="*/ 0 w 239"/>
                <a:gd name="T17" fmla="*/ 2147483647 h 295"/>
                <a:gd name="T18" fmla="*/ 0 w 239"/>
                <a:gd name="T19" fmla="*/ 214748364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0" name="Freeform 20"/>
            <p:cNvSpPr>
              <a:spLocks/>
            </p:cNvSpPr>
            <p:nvPr userDrawn="1"/>
          </p:nvSpPr>
          <p:spPr bwMode="auto">
            <a:xfrm>
              <a:off x="-1390650" y="3067050"/>
              <a:ext cx="1211263" cy="1571625"/>
            </a:xfrm>
            <a:custGeom>
              <a:avLst/>
              <a:gdLst>
                <a:gd name="T0" fmla="*/ 2147483647 w 323"/>
                <a:gd name="T1" fmla="*/ 2147483647 h 419"/>
                <a:gd name="T2" fmla="*/ 2147483647 w 323"/>
                <a:gd name="T3" fmla="*/ 2147483647 h 419"/>
                <a:gd name="T4" fmla="*/ 2147483647 w 323"/>
                <a:gd name="T5" fmla="*/ 2147483647 h 419"/>
                <a:gd name="T6" fmla="*/ 2147483647 w 323"/>
                <a:gd name="T7" fmla="*/ 2147483647 h 419"/>
                <a:gd name="T8" fmla="*/ 2147483647 w 323"/>
                <a:gd name="T9" fmla="*/ 2147483647 h 419"/>
                <a:gd name="T10" fmla="*/ 2147483647 w 323"/>
                <a:gd name="T11" fmla="*/ 2147483647 h 419"/>
                <a:gd name="T12" fmla="*/ 2147483647 w 323"/>
                <a:gd name="T13" fmla="*/ 0 h 419"/>
                <a:gd name="T14" fmla="*/ 2147483647 w 323"/>
                <a:gd name="T15" fmla="*/ 2147483647 h 419"/>
                <a:gd name="T16" fmla="*/ 2147483647 w 323"/>
                <a:gd name="T17" fmla="*/ 2147483647 h 419"/>
                <a:gd name="T18" fmla="*/ 2147483647 w 323"/>
                <a:gd name="T19" fmla="*/ 2147483647 h 419"/>
                <a:gd name="T20" fmla="*/ 2147483647 w 323"/>
                <a:gd name="T21" fmla="*/ 2147483647 h 419"/>
                <a:gd name="T22" fmla="*/ 2147483647 w 323"/>
                <a:gd name="T23" fmla="*/ 2147483647 h 419"/>
                <a:gd name="T24" fmla="*/ 2147483647 w 323"/>
                <a:gd name="T25" fmla="*/ 2147483647 h 419"/>
                <a:gd name="T26" fmla="*/ 2147483647 w 323"/>
                <a:gd name="T27" fmla="*/ 2147483647 h 419"/>
                <a:gd name="T28" fmla="*/ 0 w 323"/>
                <a:gd name="T29" fmla="*/ 2147483647 h 419"/>
                <a:gd name="T30" fmla="*/ 2147483647 w 323"/>
                <a:gd name="T31" fmla="*/ 2147483647 h 419"/>
                <a:gd name="T32" fmla="*/ 2147483647 w 323"/>
                <a:gd name="T33" fmla="*/ 2147483647 h 419"/>
                <a:gd name="T34" fmla="*/ 2147483647 w 323"/>
                <a:gd name="T35" fmla="*/ 2147483647 h 419"/>
                <a:gd name="T36" fmla="*/ 2147483647 w 323"/>
                <a:gd name="T37" fmla="*/ 2147483647 h 4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1" name="Freeform 21"/>
            <p:cNvSpPr>
              <a:spLocks/>
            </p:cNvSpPr>
            <p:nvPr userDrawn="1"/>
          </p:nvSpPr>
          <p:spPr bwMode="auto">
            <a:xfrm>
              <a:off x="-2276475" y="239713"/>
              <a:ext cx="965200" cy="2339975"/>
            </a:xfrm>
            <a:custGeom>
              <a:avLst/>
              <a:gdLst>
                <a:gd name="T0" fmla="*/ 2147483647 w 257"/>
                <a:gd name="T1" fmla="*/ 2147483647 h 624"/>
                <a:gd name="T2" fmla="*/ 2147483647 w 257"/>
                <a:gd name="T3" fmla="*/ 2147483647 h 624"/>
                <a:gd name="T4" fmla="*/ 2147483647 w 257"/>
                <a:gd name="T5" fmla="*/ 2147483647 h 624"/>
                <a:gd name="T6" fmla="*/ 2147483647 w 257"/>
                <a:gd name="T7" fmla="*/ 2147483647 h 624"/>
                <a:gd name="T8" fmla="*/ 2147483647 w 257"/>
                <a:gd name="T9" fmla="*/ 2147483647 h 624"/>
                <a:gd name="T10" fmla="*/ 2147483647 w 257"/>
                <a:gd name="T11" fmla="*/ 2147483647 h 624"/>
                <a:gd name="T12" fmla="*/ 2147483647 w 257"/>
                <a:gd name="T13" fmla="*/ 2147483647 h 624"/>
                <a:gd name="T14" fmla="*/ 2147483647 w 257"/>
                <a:gd name="T15" fmla="*/ 2147483647 h 624"/>
                <a:gd name="T16" fmla="*/ 2147483647 w 257"/>
                <a:gd name="T17" fmla="*/ 2147483647 h 624"/>
                <a:gd name="T18" fmla="*/ 2147483647 w 257"/>
                <a:gd name="T19" fmla="*/ 2147483647 h 624"/>
                <a:gd name="T20" fmla="*/ 2147483647 w 257"/>
                <a:gd name="T21" fmla="*/ 0 h 624"/>
                <a:gd name="T22" fmla="*/ 2147483647 w 257"/>
                <a:gd name="T23" fmla="*/ 2147483647 h 624"/>
                <a:gd name="T24" fmla="*/ 2147483647 w 257"/>
                <a:gd name="T25" fmla="*/ 2147483647 h 624"/>
                <a:gd name="T26" fmla="*/ 0 w 257"/>
                <a:gd name="T27" fmla="*/ 2147483647 h 624"/>
                <a:gd name="T28" fmla="*/ 2147483647 w 257"/>
                <a:gd name="T29" fmla="*/ 2147483647 h 624"/>
                <a:gd name="T30" fmla="*/ 2147483647 w 257"/>
                <a:gd name="T31" fmla="*/ 2147483647 h 6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2" name="Freeform 22"/>
            <p:cNvSpPr>
              <a:spLocks/>
            </p:cNvSpPr>
            <p:nvPr userDrawn="1"/>
          </p:nvSpPr>
          <p:spPr bwMode="auto">
            <a:xfrm>
              <a:off x="-704850" y="663575"/>
              <a:ext cx="998538" cy="1968500"/>
            </a:xfrm>
            <a:custGeom>
              <a:avLst/>
              <a:gdLst>
                <a:gd name="T0" fmla="*/ 2147483647 w 266"/>
                <a:gd name="T1" fmla="*/ 2147483647 h 525"/>
                <a:gd name="T2" fmla="*/ 2147483647 w 266"/>
                <a:gd name="T3" fmla="*/ 2147483647 h 525"/>
                <a:gd name="T4" fmla="*/ 2147483647 w 266"/>
                <a:gd name="T5" fmla="*/ 2147483647 h 525"/>
                <a:gd name="T6" fmla="*/ 2147483647 w 266"/>
                <a:gd name="T7" fmla="*/ 2147483647 h 525"/>
                <a:gd name="T8" fmla="*/ 2147483647 w 266"/>
                <a:gd name="T9" fmla="*/ 2147483647 h 525"/>
                <a:gd name="T10" fmla="*/ 2147483647 w 266"/>
                <a:gd name="T11" fmla="*/ 2147483647 h 525"/>
                <a:gd name="T12" fmla="*/ 2147483647 w 266"/>
                <a:gd name="T13" fmla="*/ 2147483647 h 525"/>
                <a:gd name="T14" fmla="*/ 2147483647 w 266"/>
                <a:gd name="T15" fmla="*/ 0 h 525"/>
                <a:gd name="T16" fmla="*/ 2147483647 w 266"/>
                <a:gd name="T17" fmla="*/ 2147483647 h 525"/>
                <a:gd name="T18" fmla="*/ 2147483647 w 266"/>
                <a:gd name="T19" fmla="*/ 2147483647 h 525"/>
                <a:gd name="T20" fmla="*/ 2147483647 w 266"/>
                <a:gd name="T21" fmla="*/ 2147483647 h 525"/>
                <a:gd name="T22" fmla="*/ 2147483647 w 266"/>
                <a:gd name="T23" fmla="*/ 2147483647 h 525"/>
                <a:gd name="T24" fmla="*/ 2147483647 w 266"/>
                <a:gd name="T25" fmla="*/ 2147483647 h 525"/>
                <a:gd name="T26" fmla="*/ 0 w 266"/>
                <a:gd name="T27" fmla="*/ 2147483647 h 525"/>
                <a:gd name="T28" fmla="*/ 2147483647 w 266"/>
                <a:gd name="T29" fmla="*/ 2147483647 h 525"/>
                <a:gd name="T30" fmla="*/ 2147483647 w 266"/>
                <a:gd name="T31" fmla="*/ 2147483647 h 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3" name="Freeform 23"/>
            <p:cNvSpPr>
              <a:spLocks/>
            </p:cNvSpPr>
            <p:nvPr userDrawn="1"/>
          </p:nvSpPr>
          <p:spPr bwMode="auto">
            <a:xfrm>
              <a:off x="-1597025" y="663575"/>
              <a:ext cx="900113" cy="1968500"/>
            </a:xfrm>
            <a:custGeom>
              <a:avLst/>
              <a:gdLst>
                <a:gd name="T0" fmla="*/ 2147483647 w 240"/>
                <a:gd name="T1" fmla="*/ 2147483647 h 525"/>
                <a:gd name="T2" fmla="*/ 2147483647 w 240"/>
                <a:gd name="T3" fmla="*/ 2147483647 h 525"/>
                <a:gd name="T4" fmla="*/ 2147483647 w 240"/>
                <a:gd name="T5" fmla="*/ 2147483647 h 525"/>
                <a:gd name="T6" fmla="*/ 2147483647 w 240"/>
                <a:gd name="T7" fmla="*/ 2147483647 h 525"/>
                <a:gd name="T8" fmla="*/ 2147483647 w 240"/>
                <a:gd name="T9" fmla="*/ 0 h 525"/>
                <a:gd name="T10" fmla="*/ 2147483647 w 240"/>
                <a:gd name="T11" fmla="*/ 2147483647 h 525"/>
                <a:gd name="T12" fmla="*/ 2147483647 w 240"/>
                <a:gd name="T13" fmla="*/ 2147483647 h 525"/>
                <a:gd name="T14" fmla="*/ 2147483647 w 240"/>
                <a:gd name="T15" fmla="*/ 2147483647 h 525"/>
                <a:gd name="T16" fmla="*/ 0 w 240"/>
                <a:gd name="T17" fmla="*/ 2147483647 h 525"/>
                <a:gd name="T18" fmla="*/ 2147483647 w 240"/>
                <a:gd name="T19" fmla="*/ 2147483647 h 525"/>
                <a:gd name="T20" fmla="*/ 2147483647 w 240"/>
                <a:gd name="T21" fmla="*/ 2147483647 h 525"/>
                <a:gd name="T22" fmla="*/ 2147483647 w 240"/>
                <a:gd name="T23" fmla="*/ 2147483647 h 525"/>
                <a:gd name="T24" fmla="*/ 2147483647 w 240"/>
                <a:gd name="T25" fmla="*/ 2147483647 h 525"/>
                <a:gd name="T26" fmla="*/ 2147483647 w 240"/>
                <a:gd name="T27" fmla="*/ 2147483647 h 525"/>
                <a:gd name="T28" fmla="*/ 2147483647 w 240"/>
                <a:gd name="T29" fmla="*/ 2147483647 h 525"/>
                <a:gd name="T30" fmla="*/ 2147483647 w 240"/>
                <a:gd name="T31" fmla="*/ 2147483647 h 525"/>
                <a:gd name="T32" fmla="*/ 2147483647 w 240"/>
                <a:gd name="T33" fmla="*/ 2147483647 h 525"/>
                <a:gd name="T34" fmla="*/ 2147483647 w 240"/>
                <a:gd name="T35" fmla="*/ 2147483647 h 5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4" name="Freeform 24"/>
            <p:cNvSpPr>
              <a:spLocks/>
            </p:cNvSpPr>
            <p:nvPr userDrawn="1"/>
          </p:nvSpPr>
          <p:spPr bwMode="auto">
            <a:xfrm>
              <a:off x="-1143000" y="-179387"/>
              <a:ext cx="982663" cy="1682750"/>
            </a:xfrm>
            <a:custGeom>
              <a:avLst/>
              <a:gdLst>
                <a:gd name="T0" fmla="*/ 2147483647 w 262"/>
                <a:gd name="T1" fmla="*/ 2147483647 h 449"/>
                <a:gd name="T2" fmla="*/ 2147483647 w 262"/>
                <a:gd name="T3" fmla="*/ 2147483647 h 449"/>
                <a:gd name="T4" fmla="*/ 2147483647 w 262"/>
                <a:gd name="T5" fmla="*/ 2147483647 h 449"/>
                <a:gd name="T6" fmla="*/ 2147483647 w 262"/>
                <a:gd name="T7" fmla="*/ 2147483647 h 449"/>
                <a:gd name="T8" fmla="*/ 2147483647 w 262"/>
                <a:gd name="T9" fmla="*/ 0 h 449"/>
                <a:gd name="T10" fmla="*/ 2147483647 w 262"/>
                <a:gd name="T11" fmla="*/ 2147483647 h 449"/>
                <a:gd name="T12" fmla="*/ 2147483647 w 262"/>
                <a:gd name="T13" fmla="*/ 2147483647 h 449"/>
                <a:gd name="T14" fmla="*/ 2147483647 w 262"/>
                <a:gd name="T15" fmla="*/ 2147483647 h 449"/>
                <a:gd name="T16" fmla="*/ 2147483647 w 262"/>
                <a:gd name="T17" fmla="*/ 2147483647 h 449"/>
                <a:gd name="T18" fmla="*/ 0 w 262"/>
                <a:gd name="T19" fmla="*/ 2147483647 h 449"/>
                <a:gd name="T20" fmla="*/ 2147483647 w 262"/>
                <a:gd name="T21" fmla="*/ 2147483647 h 4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5" name="Freeform 25"/>
            <p:cNvSpPr>
              <a:spLocks/>
            </p:cNvSpPr>
            <p:nvPr userDrawn="1"/>
          </p:nvSpPr>
          <p:spPr bwMode="auto">
            <a:xfrm>
              <a:off x="15875" y="239713"/>
              <a:ext cx="952500" cy="2339975"/>
            </a:xfrm>
            <a:custGeom>
              <a:avLst/>
              <a:gdLst>
                <a:gd name="T0" fmla="*/ 2147483647 w 254"/>
                <a:gd name="T1" fmla="*/ 2147483647 h 624"/>
                <a:gd name="T2" fmla="*/ 2147483647 w 254"/>
                <a:gd name="T3" fmla="*/ 2147483647 h 624"/>
                <a:gd name="T4" fmla="*/ 2147483647 w 254"/>
                <a:gd name="T5" fmla="*/ 2147483647 h 624"/>
                <a:gd name="T6" fmla="*/ 2147483647 w 254"/>
                <a:gd name="T7" fmla="*/ 2147483647 h 624"/>
                <a:gd name="T8" fmla="*/ 2147483647 w 254"/>
                <a:gd name="T9" fmla="*/ 2147483647 h 624"/>
                <a:gd name="T10" fmla="*/ 0 w 254"/>
                <a:gd name="T11" fmla="*/ 2147483647 h 624"/>
                <a:gd name="T12" fmla="*/ 2147483647 w 254"/>
                <a:gd name="T13" fmla="*/ 2147483647 h 624"/>
                <a:gd name="T14" fmla="*/ 2147483647 w 254"/>
                <a:gd name="T15" fmla="*/ 2147483647 h 624"/>
                <a:gd name="T16" fmla="*/ 2147483647 w 254"/>
                <a:gd name="T17" fmla="*/ 2147483647 h 624"/>
                <a:gd name="T18" fmla="*/ 2147483647 w 254"/>
                <a:gd name="T19" fmla="*/ 2147483647 h 624"/>
                <a:gd name="T20" fmla="*/ 2147483647 w 254"/>
                <a:gd name="T21" fmla="*/ 0 h 624"/>
                <a:gd name="T22" fmla="*/ 2147483647 w 254"/>
                <a:gd name="T23" fmla="*/ 2147483647 h 624"/>
                <a:gd name="T24" fmla="*/ 2147483647 w 254"/>
                <a:gd name="T25" fmla="*/ 2147483647 h 624"/>
                <a:gd name="T26" fmla="*/ 2147483647 w 254"/>
                <a:gd name="T27" fmla="*/ 2147483647 h 624"/>
                <a:gd name="T28" fmla="*/ 2147483647 w 254"/>
                <a:gd name="T29" fmla="*/ 2147483647 h 624"/>
                <a:gd name="T30" fmla="*/ 2147483647 w 254"/>
                <a:gd name="T31" fmla="*/ 2147483647 h 624"/>
                <a:gd name="T32" fmla="*/ 2147483647 w 254"/>
                <a:gd name="T33" fmla="*/ 2147483647 h 624"/>
                <a:gd name="T34" fmla="*/ 2147483647 w 254"/>
                <a:gd name="T35" fmla="*/ 2147483647 h 624"/>
                <a:gd name="T36" fmla="*/ 2147483647 w 254"/>
                <a:gd name="T37" fmla="*/ 2147483647 h 6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6" name="Freeform 26"/>
            <p:cNvSpPr>
              <a:spLocks/>
            </p:cNvSpPr>
            <p:nvPr userDrawn="1"/>
          </p:nvSpPr>
          <p:spPr bwMode="auto">
            <a:xfrm>
              <a:off x="-284163" y="-63500"/>
              <a:ext cx="581025" cy="738188"/>
            </a:xfrm>
            <a:custGeom>
              <a:avLst/>
              <a:gdLst>
                <a:gd name="T0" fmla="*/ 2147483647 w 155"/>
                <a:gd name="T1" fmla="*/ 2147483647 h 197"/>
                <a:gd name="T2" fmla="*/ 2147483647 w 155"/>
                <a:gd name="T3" fmla="*/ 2147483647 h 197"/>
                <a:gd name="T4" fmla="*/ 2147483647 w 155"/>
                <a:gd name="T5" fmla="*/ 2147483647 h 197"/>
                <a:gd name="T6" fmla="*/ 2147483647 w 155"/>
                <a:gd name="T7" fmla="*/ 0 h 197"/>
                <a:gd name="T8" fmla="*/ 2147483647 w 155"/>
                <a:gd name="T9" fmla="*/ 0 h 197"/>
                <a:gd name="T10" fmla="*/ 2147483647 w 155"/>
                <a:gd name="T11" fmla="*/ 0 h 197"/>
                <a:gd name="T12" fmla="*/ 2147483647 w 155"/>
                <a:gd name="T13" fmla="*/ 0 h 197"/>
                <a:gd name="T14" fmla="*/ 2147483647 w 155"/>
                <a:gd name="T15" fmla="*/ 2147483647 h 197"/>
                <a:gd name="T16" fmla="*/ 2147483647 w 155"/>
                <a:gd name="T17" fmla="*/ 2147483647 h 197"/>
                <a:gd name="T18" fmla="*/ 2147483647 w 155"/>
                <a:gd name="T19" fmla="*/ 2147483647 h 197"/>
                <a:gd name="T20" fmla="*/ 2147483647 w 155"/>
                <a:gd name="T21" fmla="*/ 2147483647 h 197"/>
                <a:gd name="T22" fmla="*/ 0 w 155"/>
                <a:gd name="T23" fmla="*/ 2147483647 h 197"/>
                <a:gd name="T24" fmla="*/ 2147483647 w 155"/>
                <a:gd name="T25" fmla="*/ 2147483647 h 197"/>
                <a:gd name="T26" fmla="*/ 2147483647 w 155"/>
                <a:gd name="T27" fmla="*/ 2147483647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7" name="Freeform 27"/>
            <p:cNvSpPr>
              <a:spLocks/>
            </p:cNvSpPr>
            <p:nvPr userDrawn="1"/>
          </p:nvSpPr>
          <p:spPr bwMode="auto">
            <a:xfrm>
              <a:off x="-1600200" y="-63500"/>
              <a:ext cx="581025" cy="738188"/>
            </a:xfrm>
            <a:custGeom>
              <a:avLst/>
              <a:gdLst>
                <a:gd name="T0" fmla="*/ 2147483647 w 155"/>
                <a:gd name="T1" fmla="*/ 2147483647 h 197"/>
                <a:gd name="T2" fmla="*/ 2147483647 w 155"/>
                <a:gd name="T3" fmla="*/ 2147483647 h 197"/>
                <a:gd name="T4" fmla="*/ 2147483647 w 155"/>
                <a:gd name="T5" fmla="*/ 2147483647 h 197"/>
                <a:gd name="T6" fmla="*/ 2147483647 w 155"/>
                <a:gd name="T7" fmla="*/ 2147483647 h 197"/>
                <a:gd name="T8" fmla="*/ 2147483647 w 155"/>
                <a:gd name="T9" fmla="*/ 2147483647 h 197"/>
                <a:gd name="T10" fmla="*/ 2147483647 w 155"/>
                <a:gd name="T11" fmla="*/ 0 h 197"/>
                <a:gd name="T12" fmla="*/ 2147483647 w 155"/>
                <a:gd name="T13" fmla="*/ 0 h 197"/>
                <a:gd name="T14" fmla="*/ 2147483647 w 155"/>
                <a:gd name="T15" fmla="*/ 0 h 197"/>
                <a:gd name="T16" fmla="*/ 2147483647 w 155"/>
                <a:gd name="T17" fmla="*/ 0 h 197"/>
                <a:gd name="T18" fmla="*/ 2147483647 w 155"/>
                <a:gd name="T19" fmla="*/ 2147483647 h 197"/>
                <a:gd name="T20" fmla="*/ 2147483647 w 155"/>
                <a:gd name="T21" fmla="*/ 2147483647 h 197"/>
                <a:gd name="T22" fmla="*/ 0 w 155"/>
                <a:gd name="T23" fmla="*/ 2147483647 h 197"/>
                <a:gd name="T24" fmla="*/ 2147483647 w 155"/>
                <a:gd name="T25" fmla="*/ 2147483647 h 197"/>
                <a:gd name="T26" fmla="*/ 2147483647 w 155"/>
                <a:gd name="T27" fmla="*/ 2147483647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8" name="Freeform 28"/>
            <p:cNvSpPr>
              <a:spLocks/>
            </p:cNvSpPr>
            <p:nvPr userDrawn="1"/>
          </p:nvSpPr>
          <p:spPr bwMode="auto">
            <a:xfrm>
              <a:off x="-2973388" y="914400"/>
              <a:ext cx="633413" cy="657225"/>
            </a:xfrm>
            <a:custGeom>
              <a:avLst/>
              <a:gdLst>
                <a:gd name="T0" fmla="*/ 2147483647 w 169"/>
                <a:gd name="T1" fmla="*/ 2147483647 h 175"/>
                <a:gd name="T2" fmla="*/ 2147483647 w 169"/>
                <a:gd name="T3" fmla="*/ 2147483647 h 175"/>
                <a:gd name="T4" fmla="*/ 2147483647 w 169"/>
                <a:gd name="T5" fmla="*/ 0 h 175"/>
                <a:gd name="T6" fmla="*/ 2147483647 w 169"/>
                <a:gd name="T7" fmla="*/ 0 h 175"/>
                <a:gd name="T8" fmla="*/ 2147483647 w 169"/>
                <a:gd name="T9" fmla="*/ 0 h 175"/>
                <a:gd name="T10" fmla="*/ 2147483647 w 169"/>
                <a:gd name="T11" fmla="*/ 2147483647 h 175"/>
                <a:gd name="T12" fmla="*/ 0 w 169"/>
                <a:gd name="T13" fmla="*/ 2147483647 h 175"/>
                <a:gd name="T14" fmla="*/ 2147483647 w 169"/>
                <a:gd name="T15" fmla="*/ 2147483647 h 175"/>
                <a:gd name="T16" fmla="*/ 2147483647 w 169"/>
                <a:gd name="T17" fmla="*/ 2147483647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9" name="Freeform 29"/>
            <p:cNvSpPr>
              <a:spLocks/>
            </p:cNvSpPr>
            <p:nvPr userDrawn="1"/>
          </p:nvSpPr>
          <p:spPr bwMode="auto">
            <a:xfrm>
              <a:off x="1035050" y="914400"/>
              <a:ext cx="635000" cy="657225"/>
            </a:xfrm>
            <a:custGeom>
              <a:avLst/>
              <a:gdLst>
                <a:gd name="T0" fmla="*/ 2147483647 w 169"/>
                <a:gd name="T1" fmla="*/ 2147483647 h 175"/>
                <a:gd name="T2" fmla="*/ 2147483647 w 169"/>
                <a:gd name="T3" fmla="*/ 2147483647 h 175"/>
                <a:gd name="T4" fmla="*/ 2147483647 w 169"/>
                <a:gd name="T5" fmla="*/ 0 h 175"/>
                <a:gd name="T6" fmla="*/ 2147483647 w 169"/>
                <a:gd name="T7" fmla="*/ 0 h 175"/>
                <a:gd name="T8" fmla="*/ 2147483647 w 169"/>
                <a:gd name="T9" fmla="*/ 0 h 175"/>
                <a:gd name="T10" fmla="*/ 2147483647 w 169"/>
                <a:gd name="T11" fmla="*/ 2147483647 h 175"/>
                <a:gd name="T12" fmla="*/ 0 w 169"/>
                <a:gd name="T13" fmla="*/ 2147483647 h 175"/>
                <a:gd name="T14" fmla="*/ 2147483647 w 169"/>
                <a:gd name="T15" fmla="*/ 2147483647 h 175"/>
                <a:gd name="T16" fmla="*/ 2147483647 w 169"/>
                <a:gd name="T17" fmla="*/ 2147483647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0" name="Freeform 30"/>
            <p:cNvSpPr>
              <a:spLocks/>
            </p:cNvSpPr>
            <p:nvPr userDrawn="1"/>
          </p:nvSpPr>
          <p:spPr bwMode="auto">
            <a:xfrm>
              <a:off x="401638" y="1522413"/>
              <a:ext cx="1485900" cy="1046163"/>
            </a:xfrm>
            <a:custGeom>
              <a:avLst/>
              <a:gdLst>
                <a:gd name="T0" fmla="*/ 2147483647 w 396"/>
                <a:gd name="T1" fmla="*/ 2147483647 h 279"/>
                <a:gd name="T2" fmla="*/ 2147483647 w 396"/>
                <a:gd name="T3" fmla="*/ 2147483647 h 279"/>
                <a:gd name="T4" fmla="*/ 2147483647 w 396"/>
                <a:gd name="T5" fmla="*/ 2147483647 h 279"/>
                <a:gd name="T6" fmla="*/ 2147483647 w 396"/>
                <a:gd name="T7" fmla="*/ 2147483647 h 279"/>
                <a:gd name="T8" fmla="*/ 2147483647 w 396"/>
                <a:gd name="T9" fmla="*/ 2147483647 h 279"/>
                <a:gd name="T10" fmla="*/ 2147483647 w 396"/>
                <a:gd name="T11" fmla="*/ 2147483647 h 279"/>
                <a:gd name="T12" fmla="*/ 2147483647 w 396"/>
                <a:gd name="T13" fmla="*/ 2147483647 h 279"/>
                <a:gd name="T14" fmla="*/ 2147483647 w 396"/>
                <a:gd name="T15" fmla="*/ 0 h 279"/>
                <a:gd name="T16" fmla="*/ 2147483647 w 396"/>
                <a:gd name="T17" fmla="*/ 2147483647 h 279"/>
                <a:gd name="T18" fmla="*/ 0 w 396"/>
                <a:gd name="T19" fmla="*/ 2147483647 h 279"/>
                <a:gd name="T20" fmla="*/ 2147483647 w 396"/>
                <a:gd name="T21" fmla="*/ 2147483647 h 279"/>
                <a:gd name="T22" fmla="*/ 2147483647 w 396"/>
                <a:gd name="T23" fmla="*/ 2147483647 h 279"/>
                <a:gd name="T24" fmla="*/ 2147483647 w 396"/>
                <a:gd name="T25" fmla="*/ 2147483647 h 279"/>
                <a:gd name="T26" fmla="*/ 2147483647 w 396"/>
                <a:gd name="T27" fmla="*/ 2147483647 h 2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1" name="Freeform 31"/>
            <p:cNvSpPr>
              <a:spLocks/>
            </p:cNvSpPr>
            <p:nvPr userDrawn="1"/>
          </p:nvSpPr>
          <p:spPr bwMode="auto">
            <a:xfrm>
              <a:off x="-3190875" y="1522413"/>
              <a:ext cx="1485900" cy="1046163"/>
            </a:xfrm>
            <a:custGeom>
              <a:avLst/>
              <a:gdLst>
                <a:gd name="T0" fmla="*/ 2147483647 w 396"/>
                <a:gd name="T1" fmla="*/ 2147483647 h 279"/>
                <a:gd name="T2" fmla="*/ 2147483647 w 396"/>
                <a:gd name="T3" fmla="*/ 2147483647 h 279"/>
                <a:gd name="T4" fmla="*/ 2147483647 w 396"/>
                <a:gd name="T5" fmla="*/ 0 h 279"/>
                <a:gd name="T6" fmla="*/ 2147483647 w 396"/>
                <a:gd name="T7" fmla="*/ 2147483647 h 279"/>
                <a:gd name="T8" fmla="*/ 2147483647 w 396"/>
                <a:gd name="T9" fmla="*/ 2147483647 h 279"/>
                <a:gd name="T10" fmla="*/ 0 w 396"/>
                <a:gd name="T11" fmla="*/ 2147483647 h 279"/>
                <a:gd name="T12" fmla="*/ 2147483647 w 396"/>
                <a:gd name="T13" fmla="*/ 2147483647 h 279"/>
                <a:gd name="T14" fmla="*/ 2147483647 w 396"/>
                <a:gd name="T15" fmla="*/ 2147483647 h 279"/>
                <a:gd name="T16" fmla="*/ 2147483647 w 396"/>
                <a:gd name="T17" fmla="*/ 2147483647 h 279"/>
                <a:gd name="T18" fmla="*/ 2147483647 w 396"/>
                <a:gd name="T19" fmla="*/ 2147483647 h 279"/>
                <a:gd name="T20" fmla="*/ 2147483647 w 396"/>
                <a:gd name="T21" fmla="*/ 2147483647 h 279"/>
                <a:gd name="T22" fmla="*/ 2147483647 w 396"/>
                <a:gd name="T23" fmla="*/ 2147483647 h 279"/>
                <a:gd name="T24" fmla="*/ 2147483647 w 396"/>
                <a:gd name="T25" fmla="*/ 2147483647 h 2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2" name="Freeform 32"/>
            <p:cNvSpPr>
              <a:spLocks/>
            </p:cNvSpPr>
            <p:nvPr userDrawn="1"/>
          </p:nvSpPr>
          <p:spPr bwMode="auto">
            <a:xfrm>
              <a:off x="-523875" y="2651125"/>
              <a:ext cx="1500188" cy="239713"/>
            </a:xfrm>
            <a:custGeom>
              <a:avLst/>
              <a:gdLst>
                <a:gd name="T0" fmla="*/ 2147483647 w 400"/>
                <a:gd name="T1" fmla="*/ 2147483647 h 64"/>
                <a:gd name="T2" fmla="*/ 2147483647 w 400"/>
                <a:gd name="T3" fmla="*/ 2147483647 h 64"/>
                <a:gd name="T4" fmla="*/ 2147483647 w 400"/>
                <a:gd name="T5" fmla="*/ 2147483647 h 64"/>
                <a:gd name="T6" fmla="*/ 2147483647 w 400"/>
                <a:gd name="T7" fmla="*/ 2147483647 h 64"/>
                <a:gd name="T8" fmla="*/ 2147483647 w 400"/>
                <a:gd name="T9" fmla="*/ 2147483647 h 64"/>
                <a:gd name="T10" fmla="*/ 2147483647 w 400"/>
                <a:gd name="T11" fmla="*/ 2147483647 h 64"/>
                <a:gd name="T12" fmla="*/ 2147483647 w 400"/>
                <a:gd name="T13" fmla="*/ 0 h 64"/>
                <a:gd name="T14" fmla="*/ 2147483647 w 400"/>
                <a:gd name="T15" fmla="*/ 2147483647 h 64"/>
                <a:gd name="T16" fmla="*/ 2147483647 w 400"/>
                <a:gd name="T17" fmla="*/ 2147483647 h 64"/>
                <a:gd name="T18" fmla="*/ 2147483647 w 400"/>
                <a:gd name="T19" fmla="*/ 2147483647 h 64"/>
                <a:gd name="T20" fmla="*/ 2147483647 w 400"/>
                <a:gd name="T21" fmla="*/ 2147483647 h 64"/>
                <a:gd name="T22" fmla="*/ 2147483647 w 400"/>
                <a:gd name="T23" fmla="*/ 2147483647 h 64"/>
                <a:gd name="T24" fmla="*/ 2147483647 w 400"/>
                <a:gd name="T25" fmla="*/ 2147483647 h 64"/>
                <a:gd name="T26" fmla="*/ 2147483647 w 400"/>
                <a:gd name="T27" fmla="*/ 2147483647 h 64"/>
                <a:gd name="T28" fmla="*/ 0 w 400"/>
                <a:gd name="T29" fmla="*/ 2147483647 h 64"/>
                <a:gd name="T30" fmla="*/ 2147483647 w 400"/>
                <a:gd name="T31" fmla="*/ 2147483647 h 64"/>
                <a:gd name="T32" fmla="*/ 2147483647 w 400"/>
                <a:gd name="T33" fmla="*/ 2147483647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3" name="Freeform 33"/>
            <p:cNvSpPr>
              <a:spLocks/>
            </p:cNvSpPr>
            <p:nvPr userDrawn="1"/>
          </p:nvSpPr>
          <p:spPr bwMode="auto">
            <a:xfrm>
              <a:off x="-2279650" y="2651125"/>
              <a:ext cx="1500188" cy="239713"/>
            </a:xfrm>
            <a:custGeom>
              <a:avLst/>
              <a:gdLst>
                <a:gd name="T0" fmla="*/ 2147483647 w 400"/>
                <a:gd name="T1" fmla="*/ 2147483647 h 64"/>
                <a:gd name="T2" fmla="*/ 2147483647 w 400"/>
                <a:gd name="T3" fmla="*/ 2147483647 h 64"/>
                <a:gd name="T4" fmla="*/ 2147483647 w 400"/>
                <a:gd name="T5" fmla="*/ 2147483647 h 64"/>
                <a:gd name="T6" fmla="*/ 2147483647 w 400"/>
                <a:gd name="T7" fmla="*/ 2147483647 h 64"/>
                <a:gd name="T8" fmla="*/ 2147483647 w 400"/>
                <a:gd name="T9" fmla="*/ 2147483647 h 64"/>
                <a:gd name="T10" fmla="*/ 2147483647 w 400"/>
                <a:gd name="T11" fmla="*/ 2147483647 h 64"/>
                <a:gd name="T12" fmla="*/ 2147483647 w 400"/>
                <a:gd name="T13" fmla="*/ 2147483647 h 64"/>
                <a:gd name="T14" fmla="*/ 2147483647 w 400"/>
                <a:gd name="T15" fmla="*/ 2147483647 h 64"/>
                <a:gd name="T16" fmla="*/ 2147483647 w 400"/>
                <a:gd name="T17" fmla="*/ 2147483647 h 64"/>
                <a:gd name="T18" fmla="*/ 2147483647 w 400"/>
                <a:gd name="T19" fmla="*/ 2147483647 h 64"/>
                <a:gd name="T20" fmla="*/ 2147483647 w 400"/>
                <a:gd name="T21" fmla="*/ 2147483647 h 64"/>
                <a:gd name="T22" fmla="*/ 2147483647 w 400"/>
                <a:gd name="T23" fmla="*/ 2147483647 h 64"/>
                <a:gd name="T24" fmla="*/ 2147483647 w 400"/>
                <a:gd name="T25" fmla="*/ 0 h 64"/>
                <a:gd name="T26" fmla="*/ 2147483647 w 400"/>
                <a:gd name="T27" fmla="*/ 2147483647 h 64"/>
                <a:gd name="T28" fmla="*/ 2147483647 w 400"/>
                <a:gd name="T29" fmla="*/ 2147483647 h 64"/>
                <a:gd name="T30" fmla="*/ 2147483647 w 400"/>
                <a:gd name="T31" fmla="*/ 2147483647 h 64"/>
                <a:gd name="T32" fmla="*/ 2147483647 w 400"/>
                <a:gd name="T33" fmla="*/ 2147483647 h 64"/>
                <a:gd name="T34" fmla="*/ 2147483647 w 400"/>
                <a:gd name="T35" fmla="*/ 2147483647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4" name="Freeform 34"/>
            <p:cNvSpPr>
              <a:spLocks/>
            </p:cNvSpPr>
            <p:nvPr userDrawn="1"/>
          </p:nvSpPr>
          <p:spPr bwMode="auto">
            <a:xfrm>
              <a:off x="3424238" y="3930650"/>
              <a:ext cx="1023938" cy="1368425"/>
            </a:xfrm>
            <a:custGeom>
              <a:avLst/>
              <a:gdLst>
                <a:gd name="T0" fmla="*/ 0 w 645"/>
                <a:gd name="T1" fmla="*/ 0 h 862"/>
                <a:gd name="T2" fmla="*/ 2147483647 w 645"/>
                <a:gd name="T3" fmla="*/ 0 h 862"/>
                <a:gd name="T4" fmla="*/ 2147483647 w 645"/>
                <a:gd name="T5" fmla="*/ 2147483647 h 862"/>
                <a:gd name="T6" fmla="*/ 2147483647 w 645"/>
                <a:gd name="T7" fmla="*/ 2147483647 h 862"/>
                <a:gd name="T8" fmla="*/ 2147483647 w 645"/>
                <a:gd name="T9" fmla="*/ 2147483647 h 862"/>
                <a:gd name="T10" fmla="*/ 2147483647 w 645"/>
                <a:gd name="T11" fmla="*/ 2147483647 h 862"/>
                <a:gd name="T12" fmla="*/ 2147483647 w 645"/>
                <a:gd name="T13" fmla="*/ 2147483647 h 862"/>
                <a:gd name="T14" fmla="*/ 2147483647 w 645"/>
                <a:gd name="T15" fmla="*/ 2147483647 h 862"/>
                <a:gd name="T16" fmla="*/ 2147483647 w 645"/>
                <a:gd name="T17" fmla="*/ 2147483647 h 862"/>
                <a:gd name="T18" fmla="*/ 2147483647 w 645"/>
                <a:gd name="T19" fmla="*/ 2147483647 h 862"/>
                <a:gd name="T20" fmla="*/ 2147483647 w 645"/>
                <a:gd name="T21" fmla="*/ 2147483647 h 862"/>
                <a:gd name="T22" fmla="*/ 0 w 645"/>
                <a:gd name="T23" fmla="*/ 2147483647 h 862"/>
                <a:gd name="T24" fmla="*/ 0 w 645"/>
                <a:gd name="T25" fmla="*/ 0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5" name="Freeform 35"/>
            <p:cNvSpPr>
              <a:spLocks noEditPoints="1"/>
            </p:cNvSpPr>
            <p:nvPr userDrawn="1"/>
          </p:nvSpPr>
          <p:spPr bwMode="auto">
            <a:xfrm>
              <a:off x="4545013" y="3870325"/>
              <a:ext cx="1069975" cy="1450975"/>
            </a:xfrm>
            <a:custGeom>
              <a:avLst/>
              <a:gdLst>
                <a:gd name="T0" fmla="*/ 0 w 285"/>
                <a:gd name="T1" fmla="*/ 2147483647 h 387"/>
                <a:gd name="T2" fmla="*/ 0 w 285"/>
                <a:gd name="T3" fmla="*/ 2147483647 h 387"/>
                <a:gd name="T4" fmla="*/ 2147483647 w 285"/>
                <a:gd name="T5" fmla="*/ 2147483647 h 387"/>
                <a:gd name="T6" fmla="*/ 2147483647 w 285"/>
                <a:gd name="T7" fmla="*/ 2147483647 h 387"/>
                <a:gd name="T8" fmla="*/ 2147483647 w 285"/>
                <a:gd name="T9" fmla="*/ 0 h 387"/>
                <a:gd name="T10" fmla="*/ 2147483647 w 285"/>
                <a:gd name="T11" fmla="*/ 0 h 387"/>
                <a:gd name="T12" fmla="*/ 2147483647 w 285"/>
                <a:gd name="T13" fmla="*/ 2147483647 h 387"/>
                <a:gd name="T14" fmla="*/ 2147483647 w 285"/>
                <a:gd name="T15" fmla="*/ 2147483647 h 387"/>
                <a:gd name="T16" fmla="*/ 2147483647 w 285"/>
                <a:gd name="T17" fmla="*/ 2147483647 h 387"/>
                <a:gd name="T18" fmla="*/ 2147483647 w 285"/>
                <a:gd name="T19" fmla="*/ 2147483647 h 387"/>
                <a:gd name="T20" fmla="*/ 0 w 285"/>
                <a:gd name="T21" fmla="*/ 2147483647 h 387"/>
                <a:gd name="T22" fmla="*/ 2147483647 w 285"/>
                <a:gd name="T23" fmla="*/ 2147483647 h 387"/>
                <a:gd name="T24" fmla="*/ 2147483647 w 285"/>
                <a:gd name="T25" fmla="*/ 2147483647 h 387"/>
                <a:gd name="T26" fmla="*/ 2147483647 w 285"/>
                <a:gd name="T27" fmla="*/ 2147483647 h 387"/>
                <a:gd name="T28" fmla="*/ 2147483647 w 285"/>
                <a:gd name="T29" fmla="*/ 2147483647 h 387"/>
                <a:gd name="T30" fmla="*/ 2147483647 w 285"/>
                <a:gd name="T31" fmla="*/ 2147483647 h 387"/>
                <a:gd name="T32" fmla="*/ 2147483647 w 285"/>
                <a:gd name="T33" fmla="*/ 2147483647 h 387"/>
                <a:gd name="T34" fmla="*/ 2147483647 w 285"/>
                <a:gd name="T35" fmla="*/ 2147483647 h 3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6" name="Freeform 36"/>
            <p:cNvSpPr>
              <a:spLocks/>
            </p:cNvSpPr>
            <p:nvPr userDrawn="1"/>
          </p:nvSpPr>
          <p:spPr bwMode="auto">
            <a:xfrm>
              <a:off x="5813425" y="4267200"/>
              <a:ext cx="925513" cy="1054100"/>
            </a:xfrm>
            <a:custGeom>
              <a:avLst/>
              <a:gdLst>
                <a:gd name="T0" fmla="*/ 0 w 247"/>
                <a:gd name="T1" fmla="*/ 2147483647 h 281"/>
                <a:gd name="T2" fmla="*/ 0 w 247"/>
                <a:gd name="T3" fmla="*/ 0 h 281"/>
                <a:gd name="T4" fmla="*/ 2147483647 w 247"/>
                <a:gd name="T5" fmla="*/ 0 h 281"/>
                <a:gd name="T6" fmla="*/ 2147483647 w 247"/>
                <a:gd name="T7" fmla="*/ 2147483647 h 281"/>
                <a:gd name="T8" fmla="*/ 2147483647 w 247"/>
                <a:gd name="T9" fmla="*/ 2147483647 h 281"/>
                <a:gd name="T10" fmla="*/ 2147483647 w 247"/>
                <a:gd name="T11" fmla="*/ 2147483647 h 281"/>
                <a:gd name="T12" fmla="*/ 2147483647 w 247"/>
                <a:gd name="T13" fmla="*/ 0 h 281"/>
                <a:gd name="T14" fmla="*/ 2147483647 w 247"/>
                <a:gd name="T15" fmla="*/ 0 h 281"/>
                <a:gd name="T16" fmla="*/ 2147483647 w 247"/>
                <a:gd name="T17" fmla="*/ 2147483647 h 281"/>
                <a:gd name="T18" fmla="*/ 2147483647 w 247"/>
                <a:gd name="T19" fmla="*/ 2147483647 h 281"/>
                <a:gd name="T20" fmla="*/ 2147483647 w 247"/>
                <a:gd name="T21" fmla="*/ 2147483647 h 281"/>
                <a:gd name="T22" fmla="*/ 2147483647 w 247"/>
                <a:gd name="T23" fmla="*/ 2147483647 h 281"/>
                <a:gd name="T24" fmla="*/ 0 w 247"/>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7" name="Freeform 37"/>
            <p:cNvSpPr>
              <a:spLocks/>
            </p:cNvSpPr>
            <p:nvPr userDrawn="1"/>
          </p:nvSpPr>
          <p:spPr bwMode="auto">
            <a:xfrm>
              <a:off x="6889750" y="4244975"/>
              <a:ext cx="955675" cy="1076325"/>
            </a:xfrm>
            <a:custGeom>
              <a:avLst/>
              <a:gdLst>
                <a:gd name="T0" fmla="*/ 0 w 255"/>
                <a:gd name="T1" fmla="*/ 2147483647 h 287"/>
                <a:gd name="T2" fmla="*/ 0 w 255"/>
                <a:gd name="T3" fmla="*/ 2147483647 h 287"/>
                <a:gd name="T4" fmla="*/ 2147483647 w 255"/>
                <a:gd name="T5" fmla="*/ 0 h 287"/>
                <a:gd name="T6" fmla="*/ 2147483647 w 255"/>
                <a:gd name="T7" fmla="*/ 2147483647 h 287"/>
                <a:gd name="T8" fmla="*/ 2147483647 w 255"/>
                <a:gd name="T9" fmla="*/ 2147483647 h 287"/>
                <a:gd name="T10" fmla="*/ 2147483647 w 255"/>
                <a:gd name="T11" fmla="*/ 2147483647 h 287"/>
                <a:gd name="T12" fmla="*/ 2147483647 w 255"/>
                <a:gd name="T13" fmla="*/ 2147483647 h 287"/>
                <a:gd name="T14" fmla="*/ 2147483647 w 255"/>
                <a:gd name="T15" fmla="*/ 2147483647 h 287"/>
                <a:gd name="T16" fmla="*/ 2147483647 w 255"/>
                <a:gd name="T17" fmla="*/ 2147483647 h 287"/>
                <a:gd name="T18" fmla="*/ 2147483647 w 255"/>
                <a:gd name="T19" fmla="*/ 2147483647 h 287"/>
                <a:gd name="T20" fmla="*/ 2147483647 w 255"/>
                <a:gd name="T21" fmla="*/ 2147483647 h 287"/>
                <a:gd name="T22" fmla="*/ 2147483647 w 255"/>
                <a:gd name="T23" fmla="*/ 2147483647 h 287"/>
                <a:gd name="T24" fmla="*/ 0 w 255"/>
                <a:gd name="T25" fmla="*/ 2147483647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8" name="Freeform 38"/>
            <p:cNvSpPr>
              <a:spLocks noEditPoints="1"/>
            </p:cNvSpPr>
            <p:nvPr userDrawn="1"/>
          </p:nvSpPr>
          <p:spPr bwMode="auto">
            <a:xfrm>
              <a:off x="7908925" y="4252913"/>
              <a:ext cx="930275" cy="1068388"/>
            </a:xfrm>
            <a:custGeom>
              <a:avLst/>
              <a:gdLst>
                <a:gd name="T0" fmla="*/ 0 w 248"/>
                <a:gd name="T1" fmla="*/ 2147483647 h 285"/>
                <a:gd name="T2" fmla="*/ 0 w 248"/>
                <a:gd name="T3" fmla="*/ 2147483647 h 285"/>
                <a:gd name="T4" fmla="*/ 2147483647 w 248"/>
                <a:gd name="T5" fmla="*/ 2147483647 h 285"/>
                <a:gd name="T6" fmla="*/ 2147483647 w 248"/>
                <a:gd name="T7" fmla="*/ 2147483647 h 285"/>
                <a:gd name="T8" fmla="*/ 2147483647 w 248"/>
                <a:gd name="T9" fmla="*/ 2147483647 h 285"/>
                <a:gd name="T10" fmla="*/ 2147483647 w 248"/>
                <a:gd name="T11" fmla="*/ 2147483647 h 285"/>
                <a:gd name="T12" fmla="*/ 2147483647 w 248"/>
                <a:gd name="T13" fmla="*/ 2147483647 h 285"/>
                <a:gd name="T14" fmla="*/ 2147483647 w 248"/>
                <a:gd name="T15" fmla="*/ 2147483647 h 285"/>
                <a:gd name="T16" fmla="*/ 2147483647 w 248"/>
                <a:gd name="T17" fmla="*/ 0 h 285"/>
                <a:gd name="T18" fmla="*/ 2147483647 w 248"/>
                <a:gd name="T19" fmla="*/ 2147483647 h 285"/>
                <a:gd name="T20" fmla="*/ 2147483647 w 248"/>
                <a:gd name="T21" fmla="*/ 2147483647 h 285"/>
                <a:gd name="T22" fmla="*/ 2147483647 w 248"/>
                <a:gd name="T23" fmla="*/ 2147483647 h 285"/>
                <a:gd name="T24" fmla="*/ 2147483647 w 248"/>
                <a:gd name="T25" fmla="*/ 2147483647 h 285"/>
                <a:gd name="T26" fmla="*/ 2147483647 w 248"/>
                <a:gd name="T27" fmla="*/ 2147483647 h 285"/>
                <a:gd name="T28" fmla="*/ 2147483647 w 248"/>
                <a:gd name="T29" fmla="*/ 2147483647 h 285"/>
                <a:gd name="T30" fmla="*/ 0 w 248"/>
                <a:gd name="T31" fmla="*/ 2147483647 h 285"/>
                <a:gd name="T32" fmla="*/ 2147483647 w 248"/>
                <a:gd name="T33" fmla="*/ 2147483647 h 285"/>
                <a:gd name="T34" fmla="*/ 2147483647 w 248"/>
                <a:gd name="T35" fmla="*/ 2147483647 h 285"/>
                <a:gd name="T36" fmla="*/ 2147483647 w 248"/>
                <a:gd name="T37" fmla="*/ 2147483647 h 285"/>
                <a:gd name="T38" fmla="*/ 2147483647 w 248"/>
                <a:gd name="T39" fmla="*/ 2147483647 h 285"/>
                <a:gd name="T40" fmla="*/ 2147483647 w 248"/>
                <a:gd name="T41" fmla="*/ 2147483647 h 285"/>
                <a:gd name="T42" fmla="*/ 2147483647 w 248"/>
                <a:gd name="T43" fmla="*/ 2147483647 h 285"/>
                <a:gd name="T44" fmla="*/ 2147483647 w 248"/>
                <a:gd name="T45" fmla="*/ 2147483647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9" name="Freeform 39"/>
            <p:cNvSpPr>
              <a:spLocks/>
            </p:cNvSpPr>
            <p:nvPr userDrawn="1"/>
          </p:nvSpPr>
          <p:spPr bwMode="auto">
            <a:xfrm>
              <a:off x="8943975" y="3983038"/>
              <a:ext cx="646113" cy="1335088"/>
            </a:xfrm>
            <a:custGeom>
              <a:avLst/>
              <a:gdLst>
                <a:gd name="T0" fmla="*/ 2147483647 w 172"/>
                <a:gd name="T1" fmla="*/ 2147483647 h 356"/>
                <a:gd name="T2" fmla="*/ 2147483647 w 172"/>
                <a:gd name="T3" fmla="*/ 2147483647 h 356"/>
                <a:gd name="T4" fmla="*/ 0 w 172"/>
                <a:gd name="T5" fmla="*/ 2147483647 h 356"/>
                <a:gd name="T6" fmla="*/ 0 w 172"/>
                <a:gd name="T7" fmla="*/ 2147483647 h 356"/>
                <a:gd name="T8" fmla="*/ 2147483647 w 172"/>
                <a:gd name="T9" fmla="*/ 2147483647 h 356"/>
                <a:gd name="T10" fmla="*/ 2147483647 w 172"/>
                <a:gd name="T11" fmla="*/ 0 h 356"/>
                <a:gd name="T12" fmla="*/ 2147483647 w 172"/>
                <a:gd name="T13" fmla="*/ 0 h 356"/>
                <a:gd name="T14" fmla="*/ 2147483647 w 172"/>
                <a:gd name="T15" fmla="*/ 2147483647 h 356"/>
                <a:gd name="T16" fmla="*/ 2147483647 w 172"/>
                <a:gd name="T17" fmla="*/ 2147483647 h 356"/>
                <a:gd name="T18" fmla="*/ 2147483647 w 172"/>
                <a:gd name="T19" fmla="*/ 2147483647 h 356"/>
                <a:gd name="T20" fmla="*/ 2147483647 w 172"/>
                <a:gd name="T21" fmla="*/ 2147483647 h 356"/>
                <a:gd name="T22" fmla="*/ 2147483647 w 172"/>
                <a:gd name="T23" fmla="*/ 2147483647 h 356"/>
                <a:gd name="T24" fmla="*/ 2147483647 w 172"/>
                <a:gd name="T25" fmla="*/ 2147483647 h 356"/>
                <a:gd name="T26" fmla="*/ 2147483647 w 172"/>
                <a:gd name="T27" fmla="*/ 2147483647 h 356"/>
                <a:gd name="T28" fmla="*/ 2147483647 w 172"/>
                <a:gd name="T29" fmla="*/ 2147483647 h 356"/>
                <a:gd name="T30" fmla="*/ 2147483647 w 172"/>
                <a:gd name="T31" fmla="*/ 2147483647 h 356"/>
                <a:gd name="T32" fmla="*/ 2147483647 w 172"/>
                <a:gd name="T33" fmla="*/ 2147483647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40" name="Freeform 40"/>
            <p:cNvSpPr>
              <a:spLocks noEditPoints="1"/>
            </p:cNvSpPr>
            <p:nvPr userDrawn="1"/>
          </p:nvSpPr>
          <p:spPr bwMode="auto">
            <a:xfrm>
              <a:off x="9747250" y="3884613"/>
              <a:ext cx="255588" cy="1414463"/>
            </a:xfrm>
            <a:custGeom>
              <a:avLst/>
              <a:gdLst>
                <a:gd name="T0" fmla="*/ 0 w 161"/>
                <a:gd name="T1" fmla="*/ 0 h 891"/>
                <a:gd name="T2" fmla="*/ 2147483647 w 161"/>
                <a:gd name="T3" fmla="*/ 0 h 891"/>
                <a:gd name="T4" fmla="*/ 2147483647 w 161"/>
                <a:gd name="T5" fmla="*/ 2147483647 h 891"/>
                <a:gd name="T6" fmla="*/ 0 w 161"/>
                <a:gd name="T7" fmla="*/ 2147483647 h 891"/>
                <a:gd name="T8" fmla="*/ 0 w 161"/>
                <a:gd name="T9" fmla="*/ 0 h 891"/>
                <a:gd name="T10" fmla="*/ 2147483647 w 161"/>
                <a:gd name="T11" fmla="*/ 2147483647 h 891"/>
                <a:gd name="T12" fmla="*/ 2147483647 w 161"/>
                <a:gd name="T13" fmla="*/ 2147483647 h 891"/>
                <a:gd name="T14" fmla="*/ 2147483647 w 161"/>
                <a:gd name="T15" fmla="*/ 2147483647 h 891"/>
                <a:gd name="T16" fmla="*/ 2147483647 w 161"/>
                <a:gd name="T17" fmla="*/ 2147483647 h 891"/>
                <a:gd name="T18" fmla="*/ 2147483647 w 161"/>
                <a:gd name="T19" fmla="*/ 2147483647 h 8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41" name="Freeform 41"/>
            <p:cNvSpPr>
              <a:spLocks noEditPoints="1"/>
            </p:cNvSpPr>
            <p:nvPr userDrawn="1"/>
          </p:nvSpPr>
          <p:spPr bwMode="auto">
            <a:xfrm>
              <a:off x="10155238" y="4244975"/>
              <a:ext cx="1103313" cy="1076325"/>
            </a:xfrm>
            <a:custGeom>
              <a:avLst/>
              <a:gdLst>
                <a:gd name="T0" fmla="*/ 0 w 294"/>
                <a:gd name="T1" fmla="*/ 2147483647 h 287"/>
                <a:gd name="T2" fmla="*/ 0 w 294"/>
                <a:gd name="T3" fmla="*/ 2147483647 h 287"/>
                <a:gd name="T4" fmla="*/ 2147483647 w 294"/>
                <a:gd name="T5" fmla="*/ 0 h 287"/>
                <a:gd name="T6" fmla="*/ 2147483647 w 294"/>
                <a:gd name="T7" fmla="*/ 2147483647 h 287"/>
                <a:gd name="T8" fmla="*/ 2147483647 w 294"/>
                <a:gd name="T9" fmla="*/ 2147483647 h 287"/>
                <a:gd name="T10" fmla="*/ 2147483647 w 294"/>
                <a:gd name="T11" fmla="*/ 2147483647 h 287"/>
                <a:gd name="T12" fmla="*/ 0 w 294"/>
                <a:gd name="T13" fmla="*/ 2147483647 h 287"/>
                <a:gd name="T14" fmla="*/ 2147483647 w 294"/>
                <a:gd name="T15" fmla="*/ 2147483647 h 287"/>
                <a:gd name="T16" fmla="*/ 2147483647 w 294"/>
                <a:gd name="T17" fmla="*/ 2147483647 h 287"/>
                <a:gd name="T18" fmla="*/ 2147483647 w 294"/>
                <a:gd name="T19" fmla="*/ 2147483647 h 287"/>
                <a:gd name="T20" fmla="*/ 2147483647 w 294"/>
                <a:gd name="T21" fmla="*/ 2147483647 h 287"/>
                <a:gd name="T22" fmla="*/ 2147483647 w 294"/>
                <a:gd name="T23" fmla="*/ 2147483647 h 287"/>
                <a:gd name="T24" fmla="*/ 2147483647 w 294"/>
                <a:gd name="T25" fmla="*/ 2147483647 h 287"/>
                <a:gd name="T26" fmla="*/ 2147483647 w 294"/>
                <a:gd name="T27" fmla="*/ 2147483647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42" name="Freeform 42"/>
            <p:cNvSpPr>
              <a:spLocks/>
            </p:cNvSpPr>
            <p:nvPr userDrawn="1"/>
          </p:nvSpPr>
          <p:spPr bwMode="auto">
            <a:xfrm>
              <a:off x="11407775" y="4244975"/>
              <a:ext cx="930275" cy="1054100"/>
            </a:xfrm>
            <a:custGeom>
              <a:avLst/>
              <a:gdLst>
                <a:gd name="T0" fmla="*/ 0 w 248"/>
                <a:gd name="T1" fmla="*/ 2147483647 h 281"/>
                <a:gd name="T2" fmla="*/ 2147483647 w 248"/>
                <a:gd name="T3" fmla="*/ 2147483647 h 281"/>
                <a:gd name="T4" fmla="*/ 2147483647 w 248"/>
                <a:gd name="T5" fmla="*/ 2147483647 h 281"/>
                <a:gd name="T6" fmla="*/ 2147483647 w 248"/>
                <a:gd name="T7" fmla="*/ 0 h 281"/>
                <a:gd name="T8" fmla="*/ 2147483647 w 248"/>
                <a:gd name="T9" fmla="*/ 2147483647 h 281"/>
                <a:gd name="T10" fmla="*/ 2147483647 w 248"/>
                <a:gd name="T11" fmla="*/ 2147483647 h 281"/>
                <a:gd name="T12" fmla="*/ 2147483647 w 248"/>
                <a:gd name="T13" fmla="*/ 2147483647 h 281"/>
                <a:gd name="T14" fmla="*/ 2147483647 w 248"/>
                <a:gd name="T15" fmla="*/ 2147483647 h 281"/>
                <a:gd name="T16" fmla="*/ 2147483647 w 248"/>
                <a:gd name="T17" fmla="*/ 2147483647 h 281"/>
                <a:gd name="T18" fmla="*/ 2147483647 w 248"/>
                <a:gd name="T19" fmla="*/ 2147483647 h 281"/>
                <a:gd name="T20" fmla="*/ 2147483647 w 248"/>
                <a:gd name="T21" fmla="*/ 2147483647 h 281"/>
                <a:gd name="T22" fmla="*/ 0 w 248"/>
                <a:gd name="T23" fmla="*/ 2147483647 h 281"/>
                <a:gd name="T24" fmla="*/ 0 w 248"/>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grpSp>
      <p:cxnSp>
        <p:nvCxnSpPr>
          <p:cNvPr id="43" name="Straight Connector 42"/>
          <p:cNvCxnSpPr/>
          <p:nvPr userDrawn="1"/>
        </p:nvCxnSpPr>
        <p:spPr>
          <a:xfrm>
            <a:off x="395288" y="2813050"/>
            <a:ext cx="49688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5364163" y="2381250"/>
            <a:ext cx="863600" cy="8636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45" name="Group 44"/>
          <p:cNvGrpSpPr/>
          <p:nvPr userDrawn="1"/>
        </p:nvGrpSpPr>
        <p:grpSpPr>
          <a:xfrm>
            <a:off x="5599767" y="2686542"/>
            <a:ext cx="392738" cy="253170"/>
            <a:chOff x="5503863" y="2646363"/>
            <a:chExt cx="576262" cy="371476"/>
          </a:xfrm>
          <a:solidFill>
            <a:schemeClr val="bg1"/>
          </a:solidFill>
        </p:grpSpPr>
        <p:sp>
          <p:nvSpPr>
            <p:cNvPr id="4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4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4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4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grpSp>
      <p:sp>
        <p:nvSpPr>
          <p:cNvPr id="2" name="Title 1"/>
          <p:cNvSpPr>
            <a:spLocks noGrp="1"/>
          </p:cNvSpPr>
          <p:nvPr>
            <p:ph type="ctrTitle"/>
          </p:nvPr>
        </p:nvSpPr>
        <p:spPr>
          <a:xfrm>
            <a:off x="395536" y="1563638"/>
            <a:ext cx="4367160" cy="1224136"/>
          </a:xfrm>
        </p:spPr>
        <p:txBody>
          <a:bodyPr/>
          <a:lstStyle>
            <a:lvl1pPr>
              <a:defRPr sz="2800" cap="all" baseline="0">
                <a:solidFill>
                  <a:schemeClr val="bg1"/>
                </a:solidFill>
              </a:defRPr>
            </a:lvl1pPr>
          </a:lstStyle>
          <a:p>
            <a:r>
              <a:rPr lang="en-US"/>
              <a:t>Click to edit Master title style</a:t>
            </a:r>
            <a:endParaRPr lang="en-AU"/>
          </a:p>
        </p:txBody>
      </p:sp>
      <p:sp>
        <p:nvSpPr>
          <p:cNvPr id="3" name="Subtitle 2"/>
          <p:cNvSpPr>
            <a:spLocks noGrp="1"/>
          </p:cNvSpPr>
          <p:nvPr>
            <p:ph type="subTitle" idx="1"/>
          </p:nvPr>
        </p:nvSpPr>
        <p:spPr>
          <a:xfrm>
            <a:off x="395536" y="2986658"/>
            <a:ext cx="4367160" cy="881236"/>
          </a:xfrm>
          <a:solidFill>
            <a:srgbClr val="FFFFFF">
              <a:alpha val="94902"/>
            </a:srgbClr>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0" name="Date Placeholder 38"/>
          <p:cNvSpPr>
            <a:spLocks noGrp="1"/>
          </p:cNvSpPr>
          <p:nvPr>
            <p:ph type="dt" sz="half" idx="10"/>
          </p:nvPr>
        </p:nvSpPr>
        <p:spPr/>
        <p:txBody>
          <a:bodyPr/>
          <a:lstStyle>
            <a:lvl1pPr>
              <a:defRPr>
                <a:solidFill>
                  <a:schemeClr val="bg1"/>
                </a:solidFill>
              </a:defRPr>
            </a:lvl1pPr>
          </a:lstStyle>
          <a:p>
            <a:pPr>
              <a:defRPr/>
            </a:pPr>
            <a:fld id="{84CC9A0E-C54D-4FBC-BD69-6A57563ED9A0}" type="datetime3">
              <a:rPr lang="en-AU" altLang="en-US" smtClean="0"/>
              <a:t>13 March, 2019</a:t>
            </a:fld>
            <a:endParaRPr lang="en-AU" altLang="en-US"/>
          </a:p>
        </p:txBody>
      </p:sp>
      <p:sp>
        <p:nvSpPr>
          <p:cNvPr id="51" name="Footer Placeholder 39"/>
          <p:cNvSpPr>
            <a:spLocks noGrp="1"/>
          </p:cNvSpPr>
          <p:nvPr>
            <p:ph type="ftr" sz="quarter" idx="11"/>
          </p:nvPr>
        </p:nvSpPr>
        <p:spPr/>
        <p:txBody>
          <a:bodyPr/>
          <a:lstStyle>
            <a:lvl1pPr>
              <a:defRPr>
                <a:solidFill>
                  <a:schemeClr val="bg1"/>
                </a:solidFill>
              </a:defRPr>
            </a:lvl1pPr>
          </a:lstStyle>
          <a:p>
            <a:pPr>
              <a:defRPr/>
            </a:pPr>
            <a:r>
              <a:rPr lang="en-AU" altLang="en-US" smtClean="0"/>
              <a:t>© NSW Department of Education I  TPMI trial project</a:t>
            </a:r>
            <a:endParaRPr lang="en-AU" altLang="en-US"/>
          </a:p>
        </p:txBody>
      </p:sp>
      <p:sp>
        <p:nvSpPr>
          <p:cNvPr id="52" name="Slide Number Placeholder 40"/>
          <p:cNvSpPr>
            <a:spLocks noGrp="1"/>
          </p:cNvSpPr>
          <p:nvPr>
            <p:ph type="sldNum" sz="quarter" idx="12"/>
          </p:nvPr>
        </p:nvSpPr>
        <p:spPr/>
        <p:txBody>
          <a:bodyPr/>
          <a:lstStyle>
            <a:lvl1pPr>
              <a:defRPr>
                <a:solidFill>
                  <a:schemeClr val="bg1"/>
                </a:solidFill>
              </a:defRPr>
            </a:lvl1pPr>
          </a:lstStyle>
          <a:p>
            <a:pPr>
              <a:defRPr/>
            </a:pPr>
            <a:r>
              <a:rPr lang="en-AU" altLang="en-US"/>
              <a:t>Page </a:t>
            </a:r>
            <a:fld id="{24EE0380-D9AB-445E-9E5E-7F40DF97BA41}" type="slidenum">
              <a:rPr lang="en-AU" altLang="en-US"/>
              <a:pPr>
                <a:defRPr/>
              </a:pPr>
              <a:t>‹#›</a:t>
            </a:fld>
            <a:endParaRPr lang="en-AU" altLang="en-US"/>
          </a:p>
        </p:txBody>
      </p:sp>
    </p:spTree>
    <p:extLst>
      <p:ext uri="{BB962C8B-B14F-4D97-AF65-F5344CB8AC3E}">
        <p14:creationId xmlns:p14="http://schemas.microsoft.com/office/powerpoint/2010/main" val="46111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l="36214" r="32686" b="10139"/>
          <a:stretch>
            <a:fillRect/>
          </a:stretch>
        </p:blipFill>
        <p:spPr bwMode="auto">
          <a:xfrm>
            <a:off x="6300788" y="1588"/>
            <a:ext cx="2843212" cy="5141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a:xfrm>
            <a:off x="6300788" y="0"/>
            <a:ext cx="2843212" cy="51435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cxnSp>
        <p:nvCxnSpPr>
          <p:cNvPr id="6" name="Straight Connector 5"/>
          <p:cNvCxnSpPr/>
          <p:nvPr userDrawn="1"/>
        </p:nvCxnSpPr>
        <p:spPr>
          <a:xfrm>
            <a:off x="6300788" y="987425"/>
            <a:ext cx="23034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a:t>Click to edit Master title style</a:t>
            </a:r>
            <a:endParaRPr lang="en-AU"/>
          </a:p>
        </p:txBody>
      </p:sp>
      <p:sp>
        <p:nvSpPr>
          <p:cNvPr id="3" name="Content Placeholder 2"/>
          <p:cNvSpPr>
            <a:spLocks noGrp="1"/>
          </p:cNvSpPr>
          <p:nvPr>
            <p:ph idx="1"/>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19"/>
          <p:cNvSpPr>
            <a:spLocks noGrp="1"/>
          </p:cNvSpPr>
          <p:nvPr>
            <p:ph type="dt" sz="half" idx="10"/>
          </p:nvPr>
        </p:nvSpPr>
        <p:spPr/>
        <p:txBody>
          <a:bodyPr/>
          <a:lstStyle>
            <a:lvl1pPr>
              <a:defRPr>
                <a:solidFill>
                  <a:schemeClr val="bg1"/>
                </a:solidFill>
              </a:defRPr>
            </a:lvl1pPr>
          </a:lstStyle>
          <a:p>
            <a:pPr>
              <a:defRPr/>
            </a:pPr>
            <a:fld id="{BC31E5F0-0557-403E-A590-1DE1DAB101D3}" type="datetime3">
              <a:rPr lang="en-AU" altLang="en-US" smtClean="0"/>
              <a:t>13 March, 2019</a:t>
            </a:fld>
            <a:endParaRPr lang="en-AU" altLang="en-US"/>
          </a:p>
        </p:txBody>
      </p:sp>
      <p:sp>
        <p:nvSpPr>
          <p:cNvPr id="8" name="Footer Placeholder 20"/>
          <p:cNvSpPr>
            <a:spLocks noGrp="1"/>
          </p:cNvSpPr>
          <p:nvPr>
            <p:ph type="ftr" sz="quarter" idx="11"/>
          </p:nvPr>
        </p:nvSpPr>
        <p:spPr>
          <a:xfrm>
            <a:off x="395288" y="4749800"/>
            <a:ext cx="3109912" cy="273050"/>
          </a:xfrm>
        </p:spPr>
        <p:txBody>
          <a:bodyPr/>
          <a:lstStyle>
            <a:lvl1pPr>
              <a:defRPr/>
            </a:lvl1pPr>
          </a:lstStyle>
          <a:p>
            <a:pPr>
              <a:defRPr/>
            </a:pPr>
            <a:r>
              <a:rPr lang="en-AU" altLang="en-US" smtClean="0"/>
              <a:t>© NSW Department of Education I  TPMI trial project</a:t>
            </a:r>
            <a:endParaRPr lang="en-AU" altLang="en-US"/>
          </a:p>
        </p:txBody>
      </p:sp>
      <p:sp>
        <p:nvSpPr>
          <p:cNvPr id="9" name="Slide Number Placeholder 21"/>
          <p:cNvSpPr>
            <a:spLocks noGrp="1"/>
          </p:cNvSpPr>
          <p:nvPr>
            <p:ph type="sldNum" sz="quarter" idx="12"/>
          </p:nvPr>
        </p:nvSpPr>
        <p:spPr/>
        <p:txBody>
          <a:bodyPr/>
          <a:lstStyle>
            <a:lvl1pPr>
              <a:defRPr/>
            </a:lvl1pPr>
          </a:lstStyle>
          <a:p>
            <a:pPr>
              <a:defRPr/>
            </a:pPr>
            <a:r>
              <a:rPr lang="en-AU" altLang="en-US"/>
              <a:t>Page </a:t>
            </a:r>
            <a:fld id="{8D82B5F1-3A2F-4CD1-8AE7-3255D095127C}" type="slidenum">
              <a:rPr lang="en-AU" altLang="en-US"/>
              <a:pPr>
                <a:defRPr/>
              </a:pPr>
              <a:t>‹#›</a:t>
            </a:fld>
            <a:endParaRPr lang="en-AU" altLang="en-US"/>
          </a:p>
        </p:txBody>
      </p:sp>
    </p:spTree>
    <p:extLst>
      <p:ext uri="{BB962C8B-B14F-4D97-AF65-F5344CB8AC3E}">
        <p14:creationId xmlns:p14="http://schemas.microsoft.com/office/powerpoint/2010/main" val="64913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4556125"/>
            <a:ext cx="9144000" cy="668338"/>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 name="Rectangle 4"/>
          <p:cNvSpPr/>
          <p:nvPr userDrawn="1"/>
        </p:nvSpPr>
        <p:spPr>
          <a:xfrm>
            <a:off x="0" y="0"/>
            <a:ext cx="9144000" cy="1708150"/>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pic>
        <p:nvPicPr>
          <p:cNvPr id="6" name="Picture 2" descr="C:\Users\johnAq\Desktop\images\DoE_Corporate_PPT_2015_Page_05_Image_0001.jpg"/>
          <p:cNvPicPr>
            <a:picLocks noChangeAspect="1" noChangeArrowheads="1"/>
          </p:cNvPicPr>
          <p:nvPr userDrawn="1"/>
        </p:nvPicPr>
        <p:blipFill>
          <a:blip r:embed="rId2">
            <a:extLst>
              <a:ext uri="{28A0092B-C50C-407E-A947-70E740481C1C}">
                <a14:useLocalDpi xmlns:a14="http://schemas.microsoft.com/office/drawing/2010/main" val="0"/>
              </a:ext>
            </a:extLst>
          </a:blip>
          <a:srcRect t="5501" b="5501"/>
          <a:stretch>
            <a:fillRect/>
          </a:stretch>
        </p:blipFill>
        <p:spPr bwMode="auto">
          <a:xfrm>
            <a:off x="0" y="1708150"/>
            <a:ext cx="9144000" cy="284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395288" y="987425"/>
            <a:ext cx="7416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7812088" y="555625"/>
            <a:ext cx="863600" cy="8636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9" name="Group 8"/>
          <p:cNvGrpSpPr/>
          <p:nvPr userDrawn="1"/>
        </p:nvGrpSpPr>
        <p:grpSpPr>
          <a:xfrm>
            <a:off x="8048039" y="853827"/>
            <a:ext cx="392738" cy="253170"/>
            <a:chOff x="5503863" y="2646363"/>
            <a:chExt cx="576262" cy="371476"/>
          </a:xfrm>
          <a:solidFill>
            <a:schemeClr val="bg1"/>
          </a:solidFill>
        </p:grpSpPr>
        <p:sp>
          <p:nvSpPr>
            <p:cNvPr id="1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1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1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1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grpSp>
      <p:sp>
        <p:nvSpPr>
          <p:cNvPr id="3" name="Text Placeholder 2"/>
          <p:cNvSpPr>
            <a:spLocks noGrp="1"/>
          </p:cNvSpPr>
          <p:nvPr>
            <p:ph type="body" idx="1"/>
          </p:nvPr>
        </p:nvSpPr>
        <p:spPr>
          <a:xfrm>
            <a:off x="395537" y="1059582"/>
            <a:ext cx="7272808" cy="648072"/>
          </a:xfrm>
        </p:spPr>
        <p:txBody>
          <a:bodyPr>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9" name="Title 18"/>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14" name="Date Placeholder 19"/>
          <p:cNvSpPr>
            <a:spLocks noGrp="1"/>
          </p:cNvSpPr>
          <p:nvPr>
            <p:ph type="dt" sz="half" idx="10"/>
          </p:nvPr>
        </p:nvSpPr>
        <p:spPr/>
        <p:txBody>
          <a:bodyPr/>
          <a:lstStyle>
            <a:lvl1pPr>
              <a:defRPr>
                <a:solidFill>
                  <a:schemeClr val="bg1"/>
                </a:solidFill>
              </a:defRPr>
            </a:lvl1pPr>
          </a:lstStyle>
          <a:p>
            <a:pPr>
              <a:defRPr/>
            </a:pPr>
            <a:fld id="{E90ED943-2F48-472E-8E91-F2B9179CF751}" type="datetime3">
              <a:rPr lang="en-AU" altLang="en-US" smtClean="0"/>
              <a:t>13 March, 2019</a:t>
            </a:fld>
            <a:endParaRPr lang="en-AU" altLang="en-US"/>
          </a:p>
        </p:txBody>
      </p:sp>
      <p:sp>
        <p:nvSpPr>
          <p:cNvPr id="15" name="Footer Placeholder 20"/>
          <p:cNvSpPr>
            <a:spLocks noGrp="1"/>
          </p:cNvSpPr>
          <p:nvPr>
            <p:ph type="ftr" sz="quarter" idx="11"/>
          </p:nvPr>
        </p:nvSpPr>
        <p:spPr/>
        <p:txBody>
          <a:bodyPr/>
          <a:lstStyle>
            <a:lvl1pPr>
              <a:defRPr>
                <a:solidFill>
                  <a:schemeClr val="bg1"/>
                </a:solidFill>
              </a:defRPr>
            </a:lvl1pPr>
          </a:lstStyle>
          <a:p>
            <a:pPr>
              <a:defRPr/>
            </a:pPr>
            <a:r>
              <a:rPr lang="en-AU" altLang="en-US" smtClean="0"/>
              <a:t>© NSW Department of Education I  TPMI trial project</a:t>
            </a:r>
            <a:endParaRPr lang="en-AU" altLang="en-US"/>
          </a:p>
        </p:txBody>
      </p:sp>
      <p:sp>
        <p:nvSpPr>
          <p:cNvPr id="16" name="Slide Number Placeholder 21"/>
          <p:cNvSpPr>
            <a:spLocks noGrp="1"/>
          </p:cNvSpPr>
          <p:nvPr>
            <p:ph type="sldNum" sz="quarter" idx="12"/>
          </p:nvPr>
        </p:nvSpPr>
        <p:spPr/>
        <p:txBody>
          <a:bodyPr/>
          <a:lstStyle>
            <a:lvl1pPr>
              <a:defRPr>
                <a:solidFill>
                  <a:schemeClr val="bg1"/>
                </a:solidFill>
              </a:defRPr>
            </a:lvl1pPr>
          </a:lstStyle>
          <a:p>
            <a:pPr>
              <a:defRPr/>
            </a:pPr>
            <a:r>
              <a:rPr lang="en-AU" altLang="en-US"/>
              <a:t>Page </a:t>
            </a:r>
            <a:fld id="{1A8FC9A2-92AA-40B2-A1A0-B810AC99D9AD}" type="slidenum">
              <a:rPr lang="en-AU" altLang="en-US"/>
              <a:pPr>
                <a:defRPr/>
              </a:pPr>
              <a:t>‹#›</a:t>
            </a:fld>
            <a:endParaRPr lang="en-AU" altLang="en-US"/>
          </a:p>
        </p:txBody>
      </p:sp>
    </p:spTree>
    <p:extLst>
      <p:ext uri="{BB962C8B-B14F-4D97-AF65-F5344CB8AC3E}">
        <p14:creationId xmlns:p14="http://schemas.microsoft.com/office/powerpoint/2010/main" val="1243216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395288" y="987425"/>
            <a:ext cx="8280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4" name="Date Placeholder 12"/>
          <p:cNvSpPr>
            <a:spLocks noGrp="1"/>
          </p:cNvSpPr>
          <p:nvPr>
            <p:ph type="dt" sz="half" idx="10"/>
          </p:nvPr>
        </p:nvSpPr>
        <p:spPr/>
        <p:txBody>
          <a:bodyPr/>
          <a:lstStyle>
            <a:lvl1pPr>
              <a:defRPr>
                <a:solidFill>
                  <a:schemeClr val="bg1"/>
                </a:solidFill>
              </a:defRPr>
            </a:lvl1pPr>
          </a:lstStyle>
          <a:p>
            <a:pPr>
              <a:defRPr/>
            </a:pPr>
            <a:fld id="{EE18B1AE-A119-48AE-A55B-F7DD057E7B59}" type="datetime3">
              <a:rPr lang="en-AU" altLang="en-US" smtClean="0"/>
              <a:t>13 March, 2019</a:t>
            </a:fld>
            <a:endParaRPr lang="en-AU" altLang="en-US"/>
          </a:p>
        </p:txBody>
      </p:sp>
      <p:sp>
        <p:nvSpPr>
          <p:cNvPr id="5" name="Footer Placeholder 13"/>
          <p:cNvSpPr>
            <a:spLocks noGrp="1"/>
          </p:cNvSpPr>
          <p:nvPr>
            <p:ph type="ftr" sz="quarter" idx="11"/>
          </p:nvPr>
        </p:nvSpPr>
        <p:spPr/>
        <p:txBody>
          <a:bodyPr/>
          <a:lstStyle>
            <a:lvl1pPr>
              <a:defRPr>
                <a:solidFill>
                  <a:schemeClr val="bg1"/>
                </a:solidFill>
              </a:defRPr>
            </a:lvl1pPr>
          </a:lstStyle>
          <a:p>
            <a:pPr>
              <a:defRPr/>
            </a:pPr>
            <a:r>
              <a:rPr lang="en-AU" altLang="en-US" smtClean="0"/>
              <a:t>© NSW Department of Education I  TPMI trial project</a:t>
            </a:r>
            <a:endParaRPr lang="en-AU" altLang="en-US"/>
          </a:p>
        </p:txBody>
      </p:sp>
      <p:sp>
        <p:nvSpPr>
          <p:cNvPr id="6" name="Slide Number Placeholder 14"/>
          <p:cNvSpPr>
            <a:spLocks noGrp="1"/>
          </p:cNvSpPr>
          <p:nvPr>
            <p:ph type="sldNum" sz="quarter" idx="12"/>
          </p:nvPr>
        </p:nvSpPr>
        <p:spPr/>
        <p:txBody>
          <a:bodyPr/>
          <a:lstStyle>
            <a:lvl1pPr>
              <a:defRPr>
                <a:solidFill>
                  <a:schemeClr val="bg1"/>
                </a:solidFill>
              </a:defRPr>
            </a:lvl1pPr>
          </a:lstStyle>
          <a:p>
            <a:pPr>
              <a:defRPr/>
            </a:pPr>
            <a:r>
              <a:rPr lang="en-AU" altLang="en-US"/>
              <a:t>Page </a:t>
            </a:r>
            <a:fld id="{93D8833B-B27F-4C68-9813-5471049AEFC5}" type="slidenum">
              <a:rPr lang="en-AU" altLang="en-US"/>
              <a:pPr>
                <a:defRPr/>
              </a:pPr>
              <a:t>‹#›</a:t>
            </a:fld>
            <a:endParaRPr lang="en-AU" altLang="en-US"/>
          </a:p>
        </p:txBody>
      </p:sp>
    </p:spTree>
    <p:extLst>
      <p:ext uri="{BB962C8B-B14F-4D97-AF65-F5344CB8AC3E}">
        <p14:creationId xmlns:p14="http://schemas.microsoft.com/office/powerpoint/2010/main" val="2354789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395288" y="987425"/>
            <a:ext cx="8280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4" name="Date Placeholder 12"/>
          <p:cNvSpPr>
            <a:spLocks noGrp="1"/>
          </p:cNvSpPr>
          <p:nvPr>
            <p:ph type="dt" sz="half" idx="10"/>
          </p:nvPr>
        </p:nvSpPr>
        <p:spPr/>
        <p:txBody>
          <a:bodyPr/>
          <a:lstStyle>
            <a:lvl1pPr>
              <a:defRPr>
                <a:solidFill>
                  <a:schemeClr val="bg1"/>
                </a:solidFill>
              </a:defRPr>
            </a:lvl1pPr>
          </a:lstStyle>
          <a:p>
            <a:pPr>
              <a:defRPr/>
            </a:pPr>
            <a:fld id="{D5ED9B91-2E9C-4E54-9250-7081F30EC0BD}" type="datetime3">
              <a:rPr lang="en-AU" altLang="en-US" smtClean="0"/>
              <a:t>13 March, 2019</a:t>
            </a:fld>
            <a:endParaRPr lang="en-AU" altLang="en-US"/>
          </a:p>
        </p:txBody>
      </p:sp>
      <p:sp>
        <p:nvSpPr>
          <p:cNvPr id="5" name="Footer Placeholder 13"/>
          <p:cNvSpPr>
            <a:spLocks noGrp="1"/>
          </p:cNvSpPr>
          <p:nvPr>
            <p:ph type="ftr" sz="quarter" idx="11"/>
          </p:nvPr>
        </p:nvSpPr>
        <p:spPr/>
        <p:txBody>
          <a:bodyPr/>
          <a:lstStyle>
            <a:lvl1pPr>
              <a:defRPr>
                <a:solidFill>
                  <a:schemeClr val="bg1"/>
                </a:solidFill>
              </a:defRPr>
            </a:lvl1pPr>
          </a:lstStyle>
          <a:p>
            <a:pPr>
              <a:defRPr/>
            </a:pPr>
            <a:r>
              <a:rPr lang="en-AU" altLang="en-US" smtClean="0"/>
              <a:t>© NSW Department of Education I  TPMI trial project</a:t>
            </a:r>
            <a:endParaRPr lang="en-AU" altLang="en-US"/>
          </a:p>
        </p:txBody>
      </p:sp>
      <p:sp>
        <p:nvSpPr>
          <p:cNvPr id="6" name="Slide Number Placeholder 14"/>
          <p:cNvSpPr>
            <a:spLocks noGrp="1"/>
          </p:cNvSpPr>
          <p:nvPr>
            <p:ph type="sldNum" sz="quarter" idx="12"/>
          </p:nvPr>
        </p:nvSpPr>
        <p:spPr/>
        <p:txBody>
          <a:bodyPr/>
          <a:lstStyle>
            <a:lvl1pPr>
              <a:defRPr>
                <a:solidFill>
                  <a:schemeClr val="bg1"/>
                </a:solidFill>
              </a:defRPr>
            </a:lvl1pPr>
          </a:lstStyle>
          <a:p>
            <a:pPr>
              <a:defRPr/>
            </a:pPr>
            <a:r>
              <a:rPr lang="en-AU" altLang="en-US"/>
              <a:t>Page </a:t>
            </a:r>
            <a:fld id="{4ABBFEFC-4390-46E3-A227-AD3ACC2F7F67}" type="slidenum">
              <a:rPr lang="en-AU" altLang="en-US"/>
              <a:pPr>
                <a:defRPr/>
              </a:pPr>
              <a:t>‹#›</a:t>
            </a:fld>
            <a:endParaRPr lang="en-AU" altLang="en-US"/>
          </a:p>
        </p:txBody>
      </p:sp>
    </p:spTree>
    <p:extLst>
      <p:ext uri="{BB962C8B-B14F-4D97-AF65-F5344CB8AC3E}">
        <p14:creationId xmlns:p14="http://schemas.microsoft.com/office/powerpoint/2010/main" val="407740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cxnSp>
        <p:nvCxnSpPr>
          <p:cNvPr id="3" name="Straight Connector 2"/>
          <p:cNvCxnSpPr/>
          <p:nvPr userDrawn="1"/>
        </p:nvCxnSpPr>
        <p:spPr>
          <a:xfrm>
            <a:off x="395288" y="987425"/>
            <a:ext cx="82804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2" name="Title 2061"/>
          <p:cNvSpPr>
            <a:spLocks noGrp="1"/>
          </p:cNvSpPr>
          <p:nvPr>
            <p:ph type="title"/>
          </p:nvPr>
        </p:nvSpPr>
        <p:spPr/>
        <p:txBody>
          <a:bodyPr/>
          <a:lstStyle/>
          <a:p>
            <a:r>
              <a:rPr lang="en-US"/>
              <a:t>Click to edit Master title style</a:t>
            </a:r>
            <a:endParaRPr lang="en-AU"/>
          </a:p>
        </p:txBody>
      </p:sp>
      <p:sp>
        <p:nvSpPr>
          <p:cNvPr id="4" name="Date Placeholder 2065"/>
          <p:cNvSpPr>
            <a:spLocks noGrp="1"/>
          </p:cNvSpPr>
          <p:nvPr>
            <p:ph type="dt" sz="half" idx="10"/>
          </p:nvPr>
        </p:nvSpPr>
        <p:spPr/>
        <p:txBody>
          <a:bodyPr/>
          <a:lstStyle>
            <a:lvl1pPr>
              <a:defRPr/>
            </a:lvl1pPr>
          </a:lstStyle>
          <a:p>
            <a:pPr>
              <a:defRPr/>
            </a:pPr>
            <a:fld id="{4363AAA2-24A2-4D4C-99F5-B129D8DFE1CA}" type="datetime3">
              <a:rPr lang="en-AU" altLang="en-US" smtClean="0"/>
              <a:t>13 March, 2019</a:t>
            </a:fld>
            <a:endParaRPr lang="en-AU" altLang="en-US"/>
          </a:p>
        </p:txBody>
      </p:sp>
      <p:sp>
        <p:nvSpPr>
          <p:cNvPr id="5" name="Footer Placeholder 2066"/>
          <p:cNvSpPr>
            <a:spLocks noGrp="1"/>
          </p:cNvSpPr>
          <p:nvPr>
            <p:ph type="ftr" sz="quarter" idx="11"/>
          </p:nvPr>
        </p:nvSpPr>
        <p:spPr/>
        <p:txBody>
          <a:bodyPr/>
          <a:lstStyle>
            <a:lvl1pPr>
              <a:defRPr/>
            </a:lvl1pPr>
          </a:lstStyle>
          <a:p>
            <a:pPr>
              <a:defRPr/>
            </a:pPr>
            <a:r>
              <a:rPr lang="en-AU" altLang="en-US" smtClean="0"/>
              <a:t>© NSW Department of Education I  TPMI trial project</a:t>
            </a:r>
            <a:endParaRPr lang="en-AU" altLang="en-US"/>
          </a:p>
        </p:txBody>
      </p:sp>
      <p:sp>
        <p:nvSpPr>
          <p:cNvPr id="6" name="Slide Number Placeholder 2067"/>
          <p:cNvSpPr>
            <a:spLocks noGrp="1"/>
          </p:cNvSpPr>
          <p:nvPr>
            <p:ph type="sldNum" sz="quarter" idx="12"/>
          </p:nvPr>
        </p:nvSpPr>
        <p:spPr/>
        <p:txBody>
          <a:bodyPr/>
          <a:lstStyle>
            <a:lvl1pPr>
              <a:defRPr/>
            </a:lvl1pPr>
          </a:lstStyle>
          <a:p>
            <a:pPr>
              <a:defRPr/>
            </a:pPr>
            <a:r>
              <a:rPr lang="en-AU" altLang="en-US"/>
              <a:t>Page </a:t>
            </a:r>
            <a:fld id="{A7F49DBF-D48B-4629-AA9D-8609D511F7D9}" type="slidenum">
              <a:rPr lang="en-AU" altLang="en-US"/>
              <a:pPr>
                <a:defRPr/>
              </a:pPr>
              <a:t>‹#›</a:t>
            </a:fld>
            <a:endParaRPr lang="en-AU" altLang="en-US"/>
          </a:p>
        </p:txBody>
      </p:sp>
    </p:spTree>
    <p:extLst>
      <p:ext uri="{BB962C8B-B14F-4D97-AF65-F5344CB8AC3E}">
        <p14:creationId xmlns:p14="http://schemas.microsoft.com/office/powerpoint/2010/main" val="234753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95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586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10"/>
          <p:cNvSpPr>
            <a:spLocks noGrp="1"/>
          </p:cNvSpPr>
          <p:nvPr>
            <p:ph type="dt" sz="half" idx="10"/>
          </p:nvPr>
        </p:nvSpPr>
        <p:spPr/>
        <p:txBody>
          <a:bodyPr/>
          <a:lstStyle>
            <a:lvl1pPr>
              <a:defRPr/>
            </a:lvl1pPr>
          </a:lstStyle>
          <a:p>
            <a:pPr>
              <a:defRPr/>
            </a:pPr>
            <a:fld id="{D62E47B6-FA23-427F-8CC4-61F2E1460B6C}" type="datetime3">
              <a:rPr lang="en-AU" altLang="en-US" smtClean="0"/>
              <a:t>13 March, 2019</a:t>
            </a:fld>
            <a:endParaRPr lang="en-AU" altLang="en-US"/>
          </a:p>
        </p:txBody>
      </p:sp>
      <p:sp>
        <p:nvSpPr>
          <p:cNvPr id="6" name="Footer Placeholder 11"/>
          <p:cNvSpPr>
            <a:spLocks noGrp="1"/>
          </p:cNvSpPr>
          <p:nvPr>
            <p:ph type="ftr" sz="quarter" idx="11"/>
          </p:nvPr>
        </p:nvSpPr>
        <p:spPr/>
        <p:txBody>
          <a:bodyPr/>
          <a:lstStyle>
            <a:lvl1pPr>
              <a:defRPr/>
            </a:lvl1pPr>
          </a:lstStyle>
          <a:p>
            <a:pPr>
              <a:defRPr/>
            </a:pPr>
            <a:r>
              <a:rPr lang="en-AU" altLang="en-US" smtClean="0"/>
              <a:t>© NSW Department of Education I  TPMI trial project</a:t>
            </a:r>
            <a:endParaRPr lang="en-AU" altLang="en-US"/>
          </a:p>
        </p:txBody>
      </p:sp>
      <p:sp>
        <p:nvSpPr>
          <p:cNvPr id="7" name="Slide Number Placeholder 12"/>
          <p:cNvSpPr>
            <a:spLocks noGrp="1"/>
          </p:cNvSpPr>
          <p:nvPr>
            <p:ph type="sldNum" sz="quarter" idx="12"/>
          </p:nvPr>
        </p:nvSpPr>
        <p:spPr/>
        <p:txBody>
          <a:bodyPr/>
          <a:lstStyle>
            <a:lvl1pPr>
              <a:defRPr/>
            </a:lvl1pPr>
          </a:lstStyle>
          <a:p>
            <a:pPr>
              <a:defRPr/>
            </a:pPr>
            <a:r>
              <a:rPr lang="en-AU" altLang="en-US"/>
              <a:t>Page </a:t>
            </a:r>
            <a:fld id="{93EC2429-3F99-40F2-A16E-19D157F6DB37}" type="slidenum">
              <a:rPr lang="en-AU" altLang="en-US"/>
              <a:pPr>
                <a:defRPr/>
              </a:pPr>
              <a:t>‹#›</a:t>
            </a:fld>
            <a:endParaRPr lang="en-AU" altLang="en-US"/>
          </a:p>
        </p:txBody>
      </p:sp>
    </p:spTree>
    <p:extLst>
      <p:ext uri="{BB962C8B-B14F-4D97-AF65-F5344CB8AC3E}">
        <p14:creationId xmlns:p14="http://schemas.microsoft.com/office/powerpoint/2010/main" val="2752745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291264" cy="85725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95537" y="1151335"/>
            <a:ext cx="4101852" cy="479822"/>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5537" y="1631156"/>
            <a:ext cx="410185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572000" y="1151335"/>
            <a:ext cx="4114801" cy="479822"/>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1" y="1631156"/>
            <a:ext cx="411480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12"/>
          <p:cNvSpPr>
            <a:spLocks noGrp="1"/>
          </p:cNvSpPr>
          <p:nvPr>
            <p:ph type="dt" sz="half" idx="10"/>
          </p:nvPr>
        </p:nvSpPr>
        <p:spPr/>
        <p:txBody>
          <a:bodyPr/>
          <a:lstStyle>
            <a:lvl1pPr>
              <a:defRPr/>
            </a:lvl1pPr>
          </a:lstStyle>
          <a:p>
            <a:pPr>
              <a:defRPr/>
            </a:pPr>
            <a:fld id="{F3CA2B2B-9D88-4FCC-8B63-69CBE45077B3}" type="datetime3">
              <a:rPr lang="en-AU" altLang="en-US" smtClean="0"/>
              <a:t>13 March, 2019</a:t>
            </a:fld>
            <a:endParaRPr lang="en-AU" altLang="en-US"/>
          </a:p>
        </p:txBody>
      </p:sp>
      <p:sp>
        <p:nvSpPr>
          <p:cNvPr id="8" name="Footer Placeholder 13"/>
          <p:cNvSpPr>
            <a:spLocks noGrp="1"/>
          </p:cNvSpPr>
          <p:nvPr>
            <p:ph type="ftr" sz="quarter" idx="11"/>
          </p:nvPr>
        </p:nvSpPr>
        <p:spPr/>
        <p:txBody>
          <a:bodyPr/>
          <a:lstStyle>
            <a:lvl1pPr>
              <a:defRPr/>
            </a:lvl1pPr>
          </a:lstStyle>
          <a:p>
            <a:pPr>
              <a:defRPr/>
            </a:pPr>
            <a:r>
              <a:rPr lang="en-AU" altLang="en-US" smtClean="0"/>
              <a:t>© NSW Department of Education I  TPMI trial project</a:t>
            </a:r>
            <a:endParaRPr lang="en-AU" altLang="en-US"/>
          </a:p>
        </p:txBody>
      </p:sp>
      <p:sp>
        <p:nvSpPr>
          <p:cNvPr id="9" name="Slide Number Placeholder 14"/>
          <p:cNvSpPr>
            <a:spLocks noGrp="1"/>
          </p:cNvSpPr>
          <p:nvPr>
            <p:ph type="sldNum" sz="quarter" idx="12"/>
          </p:nvPr>
        </p:nvSpPr>
        <p:spPr/>
        <p:txBody>
          <a:bodyPr/>
          <a:lstStyle>
            <a:lvl1pPr>
              <a:defRPr/>
            </a:lvl1pPr>
          </a:lstStyle>
          <a:p>
            <a:pPr>
              <a:defRPr/>
            </a:pPr>
            <a:r>
              <a:rPr lang="en-AU" altLang="en-US"/>
              <a:t>Page </a:t>
            </a:r>
            <a:fld id="{7FB5D45C-2BD1-46FB-A68F-C249CC8F34C8}" type="slidenum">
              <a:rPr lang="en-AU" altLang="en-US"/>
              <a:pPr>
                <a:defRPr/>
              </a:pPr>
              <a:t>‹#›</a:t>
            </a:fld>
            <a:endParaRPr lang="en-AU" altLang="en-US"/>
          </a:p>
        </p:txBody>
      </p:sp>
    </p:spTree>
    <p:extLst>
      <p:ext uri="{BB962C8B-B14F-4D97-AF65-F5344CB8AC3E}">
        <p14:creationId xmlns:p14="http://schemas.microsoft.com/office/powerpoint/2010/main" val="3015432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2 comparison">
    <p:spTree>
      <p:nvGrpSpPr>
        <p:cNvPr id="1" name=""/>
        <p:cNvGrpSpPr/>
        <p:nvPr/>
      </p:nvGrpSpPr>
      <p:grpSpPr>
        <a:xfrm>
          <a:off x="0" y="0"/>
          <a:ext cx="0" cy="0"/>
          <a:chOff x="0" y="0"/>
          <a:chExt cx="0" cy="0"/>
        </a:xfrm>
      </p:grpSpPr>
      <p:sp>
        <p:nvSpPr>
          <p:cNvPr id="5" name="Title 1"/>
          <p:cNvSpPr>
            <a:spLocks noGrp="1"/>
          </p:cNvSpPr>
          <p:nvPr>
            <p:ph type="title"/>
          </p:nvPr>
        </p:nvSpPr>
        <p:spPr>
          <a:xfrm>
            <a:off x="438540" y="118531"/>
            <a:ext cx="8686800" cy="539768"/>
          </a:xfrm>
          <a:prstGeom prst="rect">
            <a:avLst/>
          </a:prstGeom>
        </p:spPr>
        <p:txBody>
          <a:bodyPr anchor="ctr"/>
          <a:lstStyle>
            <a:lvl1pPr algn="l" rtl="0" eaLnBrk="0" fontAlgn="base" hangingPunct="0">
              <a:spcBef>
                <a:spcPct val="0"/>
              </a:spcBef>
              <a:spcAft>
                <a:spcPct val="0"/>
              </a:spcAft>
              <a:defRPr lang="en-AU" sz="1950" b="0" i="0" kern="1200" baseline="0" dirty="0">
                <a:solidFill>
                  <a:srgbClr val="394A59"/>
                </a:solidFill>
                <a:latin typeface="+mn-lt"/>
                <a:ea typeface="ＭＳ Ｐゴシック" charset="0"/>
                <a:cs typeface="ＭＳ Ｐゴシック" charset="0"/>
              </a:defRPr>
            </a:lvl1pPr>
          </a:lstStyle>
          <a:p>
            <a:r>
              <a:rPr lang="en-US" dirty="0" smtClean="0"/>
              <a:t>Click to edit Master title style</a:t>
            </a:r>
            <a:endParaRPr lang="en-AU" dirty="0"/>
          </a:p>
        </p:txBody>
      </p:sp>
      <p:sp>
        <p:nvSpPr>
          <p:cNvPr id="6" name="Content Placeholder 2"/>
          <p:cNvSpPr>
            <a:spLocks noGrp="1"/>
          </p:cNvSpPr>
          <p:nvPr>
            <p:ph idx="1"/>
          </p:nvPr>
        </p:nvSpPr>
        <p:spPr>
          <a:xfrm>
            <a:off x="468001" y="915126"/>
            <a:ext cx="3933571" cy="3702527"/>
          </a:xfrm>
          <a:prstGeom prst="rect">
            <a:avLst/>
          </a:prstGeom>
        </p:spPr>
        <p:txBody>
          <a:bodyPr/>
          <a:lstStyle>
            <a:lvl1pPr marL="0" indent="0">
              <a:buNone/>
              <a:defRPr sz="1350">
                <a:solidFill>
                  <a:srgbClr val="394A59"/>
                </a:solidFill>
                <a:latin typeface="Calibri"/>
                <a:cs typeface="Calibri"/>
              </a:defRPr>
            </a:lvl1pPr>
            <a:lvl2pPr marL="405000" indent="-189000">
              <a:buFont typeface="Wingdings" pitchFamily="2" charset="2"/>
              <a:buChar char="§"/>
              <a:defRPr sz="1350">
                <a:solidFill>
                  <a:srgbClr val="394A59"/>
                </a:solidFill>
                <a:latin typeface="Calibri"/>
                <a:cs typeface="Calibri"/>
              </a:defRPr>
            </a:lvl2pPr>
            <a:lvl3pPr marL="675000" indent="-189000">
              <a:buFont typeface="Wingdings" pitchFamily="2" charset="2"/>
              <a:buChar char="§"/>
              <a:defRPr sz="1350">
                <a:solidFill>
                  <a:srgbClr val="394A59"/>
                </a:solidFill>
                <a:latin typeface="Calibri"/>
                <a:cs typeface="Calibri"/>
              </a:defRPr>
            </a:lvl3pPr>
            <a:lvl4pPr marL="945000" indent="-189000">
              <a:buFont typeface="Wingdings" pitchFamily="2" charset="2"/>
              <a:buChar char="§"/>
              <a:defRPr sz="1350">
                <a:solidFill>
                  <a:srgbClr val="394A59"/>
                </a:solidFill>
                <a:latin typeface="Calibri"/>
                <a:cs typeface="Calibri"/>
              </a:defRPr>
            </a:lvl4pPr>
            <a:lvl5pPr marL="1215000" indent="-189000">
              <a:buFont typeface="Wingdings" pitchFamily="2" charset="2"/>
              <a:buChar char="§"/>
              <a:defRPr sz="1350">
                <a:solidFill>
                  <a:srgbClr val="394A59"/>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Content Placeholder 2"/>
          <p:cNvSpPr>
            <a:spLocks noGrp="1"/>
          </p:cNvSpPr>
          <p:nvPr>
            <p:ph idx="10"/>
          </p:nvPr>
        </p:nvSpPr>
        <p:spPr>
          <a:xfrm>
            <a:off x="4720156" y="915126"/>
            <a:ext cx="3933571" cy="3702527"/>
          </a:xfrm>
          <a:prstGeom prst="rect">
            <a:avLst/>
          </a:prstGeom>
        </p:spPr>
        <p:txBody>
          <a:bodyPr/>
          <a:lstStyle>
            <a:lvl1pPr marL="0" indent="0">
              <a:buNone/>
              <a:defRPr sz="1350">
                <a:solidFill>
                  <a:srgbClr val="394A59"/>
                </a:solidFill>
                <a:latin typeface="Calibri"/>
                <a:cs typeface="Calibri"/>
              </a:defRPr>
            </a:lvl1pPr>
            <a:lvl2pPr marL="405000" indent="-189000">
              <a:buFont typeface="Wingdings" pitchFamily="2" charset="2"/>
              <a:buChar char="§"/>
              <a:defRPr sz="1350">
                <a:solidFill>
                  <a:srgbClr val="394A59"/>
                </a:solidFill>
                <a:latin typeface="Calibri"/>
                <a:cs typeface="Calibri"/>
              </a:defRPr>
            </a:lvl2pPr>
            <a:lvl3pPr marL="675000" indent="-189000">
              <a:buFont typeface="Wingdings" pitchFamily="2" charset="2"/>
              <a:buChar char="§"/>
              <a:defRPr sz="1350">
                <a:solidFill>
                  <a:srgbClr val="394A59"/>
                </a:solidFill>
                <a:latin typeface="Calibri"/>
                <a:cs typeface="Calibri"/>
              </a:defRPr>
            </a:lvl3pPr>
            <a:lvl4pPr marL="945000" indent="-189000">
              <a:buFont typeface="Wingdings" pitchFamily="2" charset="2"/>
              <a:buChar char="§"/>
              <a:defRPr sz="1350">
                <a:solidFill>
                  <a:srgbClr val="394A59"/>
                </a:solidFill>
                <a:latin typeface="Calibri"/>
                <a:cs typeface="Calibri"/>
              </a:defRPr>
            </a:lvl4pPr>
            <a:lvl5pPr marL="1215000" indent="-189000">
              <a:buFont typeface="Wingdings" pitchFamily="2" charset="2"/>
              <a:buChar char="§"/>
              <a:defRPr sz="1350">
                <a:solidFill>
                  <a:srgbClr val="394A59"/>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Slide Number Placeholder 5"/>
          <p:cNvSpPr>
            <a:spLocks noGrp="1"/>
          </p:cNvSpPr>
          <p:nvPr>
            <p:ph type="sldNum" sz="quarter" idx="4"/>
          </p:nvPr>
        </p:nvSpPr>
        <p:spPr>
          <a:xfrm>
            <a:off x="8452460" y="4739889"/>
            <a:ext cx="377264" cy="273844"/>
          </a:xfrm>
          <a:prstGeom prst="rect">
            <a:avLst/>
          </a:prstGeom>
        </p:spPr>
        <p:txBody>
          <a:bodyPr vert="horz" lIns="91440" tIns="45720" rIns="91440" bIns="45720" rtlCol="0" anchor="ctr"/>
          <a:lstStyle>
            <a:lvl1pPr algn="r">
              <a:defRPr sz="750">
                <a:solidFill>
                  <a:schemeClr val="bg1"/>
                </a:solidFill>
              </a:defRPr>
            </a:lvl1pPr>
          </a:lstStyle>
          <a:p>
            <a:fld id="{9CBD1D4D-58FE-470A-9E95-0A2D074D2B8E}" type="slidenum">
              <a:rPr lang="en-AU" smtClean="0"/>
              <a:pPr/>
              <a:t>‹#›</a:t>
            </a:fld>
            <a:endParaRPr lang="en-AU" dirty="0"/>
          </a:p>
        </p:txBody>
      </p:sp>
    </p:spTree>
    <p:extLst>
      <p:ext uri="{BB962C8B-B14F-4D97-AF65-F5344CB8AC3E}">
        <p14:creationId xmlns:p14="http://schemas.microsoft.com/office/powerpoint/2010/main" val="29016624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Body 1B">
    <p:spTree>
      <p:nvGrpSpPr>
        <p:cNvPr id="1" name=""/>
        <p:cNvGrpSpPr/>
        <p:nvPr/>
      </p:nvGrpSpPr>
      <p:grpSpPr>
        <a:xfrm>
          <a:off x="0" y="0"/>
          <a:ext cx="0" cy="0"/>
          <a:chOff x="0" y="0"/>
          <a:chExt cx="0" cy="0"/>
        </a:xfrm>
      </p:grpSpPr>
      <p:pic>
        <p:nvPicPr>
          <p:cNvPr id="7" name="Picture 7" descr="425x6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7714" y="2608660"/>
            <a:ext cx="1728787" cy="1026319"/>
          </a:xfrm>
          <a:prstGeom prst="rect">
            <a:avLst/>
          </a:prstGeom>
          <a:solidFill>
            <a:srgbClr val="394A5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6" descr="425x6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7714" y="3709988"/>
            <a:ext cx="1728787" cy="1026319"/>
          </a:xfrm>
          <a:prstGeom prst="rect">
            <a:avLst/>
          </a:prstGeom>
          <a:solidFill>
            <a:srgbClr val="394A5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8">
            <a:extLst/>
          </p:cNvPr>
          <p:cNvSpPr/>
          <p:nvPr/>
        </p:nvSpPr>
        <p:spPr>
          <a:xfrm>
            <a:off x="323851" y="228600"/>
            <a:ext cx="6659563" cy="4502944"/>
          </a:xfrm>
          <a:prstGeom prst="rect">
            <a:avLst/>
          </a:prstGeom>
          <a:solidFill>
            <a:srgbClr val="EBED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0" name="Rectangle 9">
            <a:extLst/>
          </p:cNvPr>
          <p:cNvSpPr/>
          <p:nvPr/>
        </p:nvSpPr>
        <p:spPr>
          <a:xfrm>
            <a:off x="7097714" y="228600"/>
            <a:ext cx="1728787" cy="22931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aphicFrame>
        <p:nvGraphicFramePr>
          <p:cNvPr id="11" name="Table 10">
            <a:extLst/>
          </p:cNvPr>
          <p:cNvGraphicFramePr>
            <a:graphicFrameLocks noGrp="1"/>
          </p:cNvGraphicFramePr>
          <p:nvPr/>
        </p:nvGraphicFramePr>
        <p:xfrm>
          <a:off x="323850" y="4857750"/>
          <a:ext cx="8496300" cy="106680"/>
        </p:xfrm>
        <a:graphic>
          <a:graphicData uri="http://schemas.openxmlformats.org/drawingml/2006/table">
            <a:tbl>
              <a:tblPr/>
              <a:tblGrid>
                <a:gridCol w="6765925">
                  <a:extLst>
                    <a:ext uri="{9D8B030D-6E8A-4147-A177-3AD203B41FA5}">
                      <a16:colId xmlns:a16="http://schemas.microsoft.com/office/drawing/2014/main" val="20000"/>
                    </a:ext>
                  </a:extLst>
                </a:gridCol>
                <a:gridCol w="1730375">
                  <a:extLst>
                    <a:ext uri="{9D8B030D-6E8A-4147-A177-3AD203B41FA5}">
                      <a16:colId xmlns:a16="http://schemas.microsoft.com/office/drawing/2014/main" val="20001"/>
                    </a:ext>
                  </a:extLst>
                </a:gridCol>
              </a:tblGrid>
              <a:tr h="103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rgbClr val="FFFFFF"/>
                          </a:solidFill>
                          <a:effectLst/>
                          <a:latin typeface="Arial Narrow" pitchFamily="34" charset="0"/>
                          <a:ea typeface="ＭＳ Ｐゴシック" pitchFamily="34" charset="-128"/>
                        </a:rPr>
                        <a:t>   NSW DEPARTMENT OF EDUCATION  – EMPLOYEE PERFORMANCE AND CONDUCT DIRECTORATE</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rgbClr val="FFFFFF"/>
                          </a:solidFill>
                          <a:effectLst/>
                          <a:latin typeface="Arial Narrow Bold" charset="0"/>
                          <a:ea typeface="ＭＳ Ｐゴシック"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
        <p:nvSpPr>
          <p:cNvPr id="3" name="Text Placeholder 2"/>
          <p:cNvSpPr>
            <a:spLocks noGrp="1"/>
          </p:cNvSpPr>
          <p:nvPr>
            <p:ph type="body" sz="quarter" idx="11"/>
          </p:nvPr>
        </p:nvSpPr>
        <p:spPr>
          <a:xfrm>
            <a:off x="7116326" y="3718729"/>
            <a:ext cx="1701210" cy="1007485"/>
          </a:xfrm>
          <a:prstGeom prst="rect">
            <a:avLst/>
          </a:prstGeom>
        </p:spPr>
        <p:txBody>
          <a:bodyPr vert="horz"/>
          <a:lstStyle>
            <a:lvl1pPr marL="0" indent="0">
              <a:buNone/>
              <a:defRPr sz="1200">
                <a:solidFill>
                  <a:schemeClr val="bg1"/>
                </a:solidFill>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p>
        </p:txBody>
      </p:sp>
      <p:sp>
        <p:nvSpPr>
          <p:cNvPr id="4" name="Text Placeholder 2"/>
          <p:cNvSpPr>
            <a:spLocks noGrp="1"/>
          </p:cNvSpPr>
          <p:nvPr>
            <p:ph type="body" sz="quarter" idx="12"/>
          </p:nvPr>
        </p:nvSpPr>
        <p:spPr>
          <a:xfrm>
            <a:off x="7116326" y="2602943"/>
            <a:ext cx="1701210" cy="1007485"/>
          </a:xfrm>
          <a:prstGeom prst="rect">
            <a:avLst/>
          </a:prstGeom>
        </p:spPr>
        <p:txBody>
          <a:bodyPr vert="horz"/>
          <a:lstStyle>
            <a:lvl1pPr marL="0" indent="0">
              <a:buNone/>
              <a:defRPr sz="1200" baseline="0">
                <a:solidFill>
                  <a:schemeClr val="bg1"/>
                </a:solidFill>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p>
        </p:txBody>
      </p:sp>
      <p:sp>
        <p:nvSpPr>
          <p:cNvPr id="5" name="Title 1"/>
          <p:cNvSpPr>
            <a:spLocks noGrp="1"/>
          </p:cNvSpPr>
          <p:nvPr>
            <p:ph type="title"/>
          </p:nvPr>
        </p:nvSpPr>
        <p:spPr>
          <a:xfrm>
            <a:off x="468000" y="324000"/>
            <a:ext cx="6255758" cy="539768"/>
          </a:xfrm>
          <a:prstGeom prst="rect">
            <a:avLst/>
          </a:prstGeom>
        </p:spPr>
        <p:txBody>
          <a:bodyPr anchor="ctr"/>
          <a:lstStyle>
            <a:lvl1pPr algn="l">
              <a:defRPr sz="2250" b="1" i="0">
                <a:solidFill>
                  <a:schemeClr val="tx1"/>
                </a:solidFill>
              </a:defRPr>
            </a:lvl1pPr>
          </a:lstStyle>
          <a:p>
            <a:r>
              <a:rPr lang="en-US" dirty="0"/>
              <a:t>Click to edit Master title style</a:t>
            </a:r>
            <a:endParaRPr lang="en-AU" dirty="0"/>
          </a:p>
        </p:txBody>
      </p:sp>
      <p:sp>
        <p:nvSpPr>
          <p:cNvPr id="6" name="Content Placeholder 2"/>
          <p:cNvSpPr>
            <a:spLocks noGrp="1"/>
          </p:cNvSpPr>
          <p:nvPr>
            <p:ph idx="1"/>
          </p:nvPr>
        </p:nvSpPr>
        <p:spPr>
          <a:xfrm>
            <a:off x="468000" y="915126"/>
            <a:ext cx="6255758" cy="3702527"/>
          </a:xfrm>
          <a:prstGeom prst="rect">
            <a:avLst/>
          </a:prstGeom>
        </p:spPr>
        <p:txBody>
          <a:bodyPr/>
          <a:lstStyle>
            <a:lvl1pPr marL="0" indent="0">
              <a:buNone/>
              <a:defRPr sz="1350">
                <a:solidFill>
                  <a:srgbClr val="394A59"/>
                </a:solidFill>
              </a:defRPr>
            </a:lvl1pPr>
            <a:lvl2pPr marL="405000" indent="-189000">
              <a:buFont typeface="Wingdings" pitchFamily="2" charset="2"/>
              <a:buChar char="§"/>
              <a:defRPr sz="1350">
                <a:solidFill>
                  <a:srgbClr val="394A59"/>
                </a:solidFill>
              </a:defRPr>
            </a:lvl2pPr>
            <a:lvl3pPr marL="675000" indent="-189000">
              <a:buFont typeface="Wingdings" pitchFamily="2" charset="2"/>
              <a:buChar char="§"/>
              <a:defRPr sz="1350">
                <a:solidFill>
                  <a:srgbClr val="394A59"/>
                </a:solidFill>
              </a:defRPr>
            </a:lvl3pPr>
            <a:lvl4pPr marL="945000" indent="-189000">
              <a:buFont typeface="Wingdings" pitchFamily="2" charset="2"/>
              <a:buChar char="§"/>
              <a:defRPr sz="1350">
                <a:solidFill>
                  <a:srgbClr val="394A59"/>
                </a:solidFill>
              </a:defRPr>
            </a:lvl4pPr>
            <a:lvl5pPr marL="1215000" indent="-189000">
              <a:buFont typeface="Wingdings" pitchFamily="2" charset="2"/>
              <a:buChar char="§"/>
              <a:defRPr sz="1350">
                <a:solidFill>
                  <a:srgbClr val="394A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r>
              <a:rPr lang="en-US" dirty="0" err="1"/>
              <a:t>info@det.nsw.edu.au</a:t>
            </a:r>
            <a:endParaRPr lang="en-US" dirty="0"/>
          </a:p>
          <a:p>
            <a:pPr lvl="4"/>
            <a:endParaRPr lang="en-AU" dirty="0"/>
          </a:p>
        </p:txBody>
      </p:sp>
      <p:sp>
        <p:nvSpPr>
          <p:cNvPr id="12" name="Slide Number Placeholder 3">
            <a:extLst/>
          </p:cNvPr>
          <p:cNvSpPr>
            <a:spLocks noGrp="1"/>
          </p:cNvSpPr>
          <p:nvPr>
            <p:ph type="sldNum" sz="quarter" idx="13"/>
          </p:nvPr>
        </p:nvSpPr>
        <p:spPr>
          <a:xfrm>
            <a:off x="66929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bg1"/>
                </a:solidFill>
                <a:latin typeface="Arial Narrow Bold" panose="020B0706020202030204" pitchFamily="34" charset="0"/>
              </a:defRPr>
            </a:lvl1pPr>
          </a:lstStyle>
          <a:p>
            <a:pPr>
              <a:defRPr/>
            </a:pPr>
            <a:fld id="{490D57AD-6843-48B0-8F2D-14BA6E9E3D07}" type="slidenum">
              <a:rPr lang="en-US" altLang="en-US"/>
              <a:pPr>
                <a:defRPr/>
              </a:pPr>
              <a:t>‹#›</a:t>
            </a:fld>
            <a:endParaRPr lang="en-US" altLang="en-US"/>
          </a:p>
        </p:txBody>
      </p:sp>
    </p:spTree>
    <p:extLst>
      <p:ext uri="{BB962C8B-B14F-4D97-AF65-F5344CB8AC3E}">
        <p14:creationId xmlns:p14="http://schemas.microsoft.com/office/powerpoint/2010/main" val="2496335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65238"/>
            <a:ext cx="9144000" cy="327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a:xfrm>
            <a:off x="0" y="1265238"/>
            <a:ext cx="6732588" cy="3273425"/>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6" name="Group 5"/>
          <p:cNvGrpSpPr>
            <a:grpSpLocks noChangeAspect="1"/>
          </p:cNvGrpSpPr>
          <p:nvPr userDrawn="1"/>
        </p:nvGrpSpPr>
        <p:grpSpPr>
          <a:xfrm>
            <a:off x="395536" y="351796"/>
            <a:ext cx="1400854" cy="496929"/>
            <a:chOff x="-3190875" y="-179387"/>
            <a:chExt cx="15528925" cy="5508625"/>
          </a:xfrm>
          <a:solidFill>
            <a:schemeClr val="tx1"/>
          </a:solidFill>
        </p:grpSpPr>
        <p:sp>
          <p:nvSpPr>
            <p:cNvPr id="7"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8"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9"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10"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11"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12"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13"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14"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15"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16"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17"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18"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19"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0"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1"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2"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3"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4"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5"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6"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7"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8"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9"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0"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1"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2"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3"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4"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5"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6"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7"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8"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9"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40"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41"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42"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grpSp>
      <p:cxnSp>
        <p:nvCxnSpPr>
          <p:cNvPr id="43" name="Straight Connector 42"/>
          <p:cNvCxnSpPr/>
          <p:nvPr userDrawn="1"/>
        </p:nvCxnSpPr>
        <p:spPr>
          <a:xfrm>
            <a:off x="395288" y="3141663"/>
            <a:ext cx="49688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5364163" y="2709863"/>
            <a:ext cx="863600" cy="8636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45" name="Group 44"/>
          <p:cNvGrpSpPr/>
          <p:nvPr userDrawn="1"/>
        </p:nvGrpSpPr>
        <p:grpSpPr>
          <a:xfrm>
            <a:off x="5599767" y="3015558"/>
            <a:ext cx="392738" cy="253170"/>
            <a:chOff x="5503863" y="2646363"/>
            <a:chExt cx="576262" cy="371476"/>
          </a:xfrm>
          <a:solidFill>
            <a:schemeClr val="bg1"/>
          </a:solidFill>
        </p:grpSpPr>
        <p:sp>
          <p:nvSpPr>
            <p:cNvPr id="4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4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4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4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grpSp>
      <p:sp>
        <p:nvSpPr>
          <p:cNvPr id="2" name="Title 1"/>
          <p:cNvSpPr>
            <a:spLocks noGrp="1"/>
          </p:cNvSpPr>
          <p:nvPr>
            <p:ph type="ctrTitle"/>
          </p:nvPr>
        </p:nvSpPr>
        <p:spPr>
          <a:xfrm>
            <a:off x="395536" y="1892654"/>
            <a:ext cx="4367160" cy="1224136"/>
          </a:xfrm>
        </p:spPr>
        <p:txBody>
          <a:bodyPr/>
          <a:lstStyle>
            <a:lvl1pPr>
              <a:defRPr sz="2800" cap="all" baseline="0">
                <a:solidFill>
                  <a:schemeClr val="bg1"/>
                </a:solidFill>
              </a:defRPr>
            </a:lvl1pPr>
          </a:lstStyle>
          <a:p>
            <a:r>
              <a:rPr lang="en-US"/>
              <a:t>Click to edit Master title style</a:t>
            </a:r>
            <a:endParaRPr lang="en-AU"/>
          </a:p>
        </p:txBody>
      </p:sp>
      <p:sp>
        <p:nvSpPr>
          <p:cNvPr id="3" name="Subtitle 2"/>
          <p:cNvSpPr>
            <a:spLocks noGrp="1"/>
          </p:cNvSpPr>
          <p:nvPr>
            <p:ph type="subTitle" idx="1"/>
          </p:nvPr>
        </p:nvSpPr>
        <p:spPr>
          <a:xfrm>
            <a:off x="395536" y="3315674"/>
            <a:ext cx="4367160" cy="881236"/>
          </a:xfrm>
          <a:solidFill>
            <a:srgbClr val="FFFFFF"/>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0" name="Date Placeholder 38"/>
          <p:cNvSpPr>
            <a:spLocks noGrp="1"/>
          </p:cNvSpPr>
          <p:nvPr>
            <p:ph type="dt" sz="half" idx="10"/>
          </p:nvPr>
        </p:nvSpPr>
        <p:spPr/>
        <p:txBody>
          <a:bodyPr/>
          <a:lstStyle>
            <a:lvl1pPr>
              <a:defRPr>
                <a:solidFill>
                  <a:schemeClr val="tx1"/>
                </a:solidFill>
              </a:defRPr>
            </a:lvl1pPr>
          </a:lstStyle>
          <a:p>
            <a:pPr>
              <a:defRPr/>
            </a:pPr>
            <a:fld id="{A9F59EDC-0799-4B2F-AB3F-9D8E970EAAB2}" type="datetime3">
              <a:rPr lang="en-AU" altLang="en-US" smtClean="0"/>
              <a:t>13 March, 2019</a:t>
            </a:fld>
            <a:endParaRPr lang="en-AU" altLang="en-US"/>
          </a:p>
        </p:txBody>
      </p:sp>
      <p:sp>
        <p:nvSpPr>
          <p:cNvPr id="51" name="Footer Placeholder 39"/>
          <p:cNvSpPr>
            <a:spLocks noGrp="1"/>
          </p:cNvSpPr>
          <p:nvPr>
            <p:ph type="ftr" sz="quarter" idx="11"/>
          </p:nvPr>
        </p:nvSpPr>
        <p:spPr/>
        <p:txBody>
          <a:bodyPr/>
          <a:lstStyle>
            <a:lvl1pPr>
              <a:defRPr>
                <a:solidFill>
                  <a:schemeClr val="tx1"/>
                </a:solidFill>
              </a:defRPr>
            </a:lvl1pPr>
          </a:lstStyle>
          <a:p>
            <a:pPr>
              <a:defRPr/>
            </a:pPr>
            <a:r>
              <a:rPr lang="en-AU" altLang="en-US" smtClean="0"/>
              <a:t>© NSW Department of Education I  TPMI trial project</a:t>
            </a:r>
            <a:endParaRPr lang="en-AU" altLang="en-US"/>
          </a:p>
        </p:txBody>
      </p:sp>
      <p:sp>
        <p:nvSpPr>
          <p:cNvPr id="52" name="Slide Number Placeholder 40"/>
          <p:cNvSpPr>
            <a:spLocks noGrp="1"/>
          </p:cNvSpPr>
          <p:nvPr>
            <p:ph type="sldNum" sz="quarter" idx="12"/>
          </p:nvPr>
        </p:nvSpPr>
        <p:spPr/>
        <p:txBody>
          <a:bodyPr/>
          <a:lstStyle>
            <a:lvl1pPr>
              <a:defRPr>
                <a:solidFill>
                  <a:schemeClr val="tx1"/>
                </a:solidFill>
              </a:defRPr>
            </a:lvl1pPr>
          </a:lstStyle>
          <a:p>
            <a:pPr>
              <a:defRPr/>
            </a:pPr>
            <a:r>
              <a:rPr lang="en-AU" altLang="en-US"/>
              <a:t>Page </a:t>
            </a:r>
            <a:fld id="{3B9EC2AA-7F99-4441-9A59-51C0D3BF3310}" type="slidenum">
              <a:rPr lang="en-AU" altLang="en-US"/>
              <a:pPr>
                <a:defRPr/>
              </a:pPr>
              <a:t>‹#›</a:t>
            </a:fld>
            <a:endParaRPr lang="en-AU" altLang="en-US"/>
          </a:p>
        </p:txBody>
      </p:sp>
    </p:spTree>
    <p:extLst>
      <p:ext uri="{BB962C8B-B14F-4D97-AF65-F5344CB8AC3E}">
        <p14:creationId xmlns:p14="http://schemas.microsoft.com/office/powerpoint/2010/main" val="196468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b="10139"/>
          <a:stretch>
            <a:fillRect/>
          </a:stretch>
        </p:blipFill>
        <p:spPr bwMode="auto">
          <a:xfrm>
            <a:off x="0" y="1588"/>
            <a:ext cx="9144000" cy="5141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a:xfrm>
            <a:off x="0" y="0"/>
            <a:ext cx="7667625" cy="5143500"/>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6" name="Group 13"/>
          <p:cNvGrpSpPr>
            <a:grpSpLocks noChangeAspect="1"/>
          </p:cNvGrpSpPr>
          <p:nvPr userDrawn="1"/>
        </p:nvGrpSpPr>
        <p:grpSpPr bwMode="auto">
          <a:xfrm>
            <a:off x="395288" y="352425"/>
            <a:ext cx="1401762" cy="496888"/>
            <a:chOff x="-3190875" y="-179387"/>
            <a:chExt cx="15528925" cy="5508625"/>
          </a:xfrm>
        </p:grpSpPr>
        <p:sp>
          <p:nvSpPr>
            <p:cNvPr id="7" name="Freeform 7"/>
            <p:cNvSpPr>
              <a:spLocks/>
            </p:cNvSpPr>
            <p:nvPr userDrawn="1"/>
          </p:nvSpPr>
          <p:spPr bwMode="auto">
            <a:xfrm>
              <a:off x="2598738" y="250825"/>
              <a:ext cx="98425" cy="5078413"/>
            </a:xfrm>
            <a:custGeom>
              <a:avLst/>
              <a:gdLst>
                <a:gd name="T0" fmla="*/ 2147483647 w 26"/>
                <a:gd name="T1" fmla="*/ 0 h 1354"/>
                <a:gd name="T2" fmla="*/ 0 w 26"/>
                <a:gd name="T3" fmla="*/ 2147483647 h 1354"/>
                <a:gd name="T4" fmla="*/ 0 w 26"/>
                <a:gd name="T5" fmla="*/ 2147483647 h 1354"/>
                <a:gd name="T6" fmla="*/ 2147483647 w 26"/>
                <a:gd name="T7" fmla="*/ 2147483647 h 1354"/>
                <a:gd name="T8" fmla="*/ 2147483647 w 26"/>
                <a:gd name="T9" fmla="*/ 2147483647 h 1354"/>
                <a:gd name="T10" fmla="*/ 2147483647 w 26"/>
                <a:gd name="T11" fmla="*/ 2147483647 h 1354"/>
                <a:gd name="T12" fmla="*/ 2147483647 w 26"/>
                <a:gd name="T13" fmla="*/ 0 h 1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8" name="Freeform 8"/>
            <p:cNvSpPr>
              <a:spLocks/>
            </p:cNvSpPr>
            <p:nvPr userDrawn="1"/>
          </p:nvSpPr>
          <p:spPr bwMode="auto">
            <a:xfrm>
              <a:off x="-171450" y="3097213"/>
              <a:ext cx="1946275" cy="1508125"/>
            </a:xfrm>
            <a:custGeom>
              <a:avLst/>
              <a:gdLst>
                <a:gd name="T0" fmla="*/ 2147483647 w 1226"/>
                <a:gd name="T1" fmla="*/ 2147483647 h 950"/>
                <a:gd name="T2" fmla="*/ 2147483647 w 1226"/>
                <a:gd name="T3" fmla="*/ 0 h 950"/>
                <a:gd name="T4" fmla="*/ 2147483647 w 1226"/>
                <a:gd name="T5" fmla="*/ 0 h 950"/>
                <a:gd name="T6" fmla="*/ 2147483647 w 1226"/>
                <a:gd name="T7" fmla="*/ 2147483647 h 950"/>
                <a:gd name="T8" fmla="*/ 2147483647 w 1226"/>
                <a:gd name="T9" fmla="*/ 0 h 950"/>
                <a:gd name="T10" fmla="*/ 0 w 1226"/>
                <a:gd name="T11" fmla="*/ 0 h 950"/>
                <a:gd name="T12" fmla="*/ 2147483647 w 1226"/>
                <a:gd name="T13" fmla="*/ 2147483647 h 950"/>
                <a:gd name="T14" fmla="*/ 2147483647 w 1226"/>
                <a:gd name="T15" fmla="*/ 2147483647 h 950"/>
                <a:gd name="T16" fmla="*/ 2147483647 w 1226"/>
                <a:gd name="T17" fmla="*/ 2147483647 h 950"/>
                <a:gd name="T18" fmla="*/ 2147483647 w 1226"/>
                <a:gd name="T19" fmla="*/ 2147483647 h 950"/>
                <a:gd name="T20" fmla="*/ 2147483647 w 1226"/>
                <a:gd name="T21" fmla="*/ 2147483647 h 950"/>
                <a:gd name="T22" fmla="*/ 2147483647 w 1226"/>
                <a:gd name="T23" fmla="*/ 2147483647 h 950"/>
                <a:gd name="T24" fmla="*/ 2147483647 w 1226"/>
                <a:gd name="T25" fmla="*/ 0 h 950"/>
                <a:gd name="T26" fmla="*/ 2147483647 w 1226"/>
                <a:gd name="T27" fmla="*/ 0 h 950"/>
                <a:gd name="T28" fmla="*/ 2147483647 w 1226"/>
                <a:gd name="T29" fmla="*/ 2147483647 h 950"/>
                <a:gd name="T30" fmla="*/ 2147483647 w 1226"/>
                <a:gd name="T31" fmla="*/ 2147483647 h 9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9" name="Freeform 9"/>
            <p:cNvSpPr>
              <a:spLocks/>
            </p:cNvSpPr>
            <p:nvPr userDrawn="1"/>
          </p:nvSpPr>
          <p:spPr bwMode="auto">
            <a:xfrm>
              <a:off x="-2987675" y="3097213"/>
              <a:ext cx="1503363" cy="1508125"/>
            </a:xfrm>
            <a:custGeom>
              <a:avLst/>
              <a:gdLst>
                <a:gd name="T0" fmla="*/ 2147483647 w 947"/>
                <a:gd name="T1" fmla="*/ 0 h 950"/>
                <a:gd name="T2" fmla="*/ 0 w 947"/>
                <a:gd name="T3" fmla="*/ 0 h 950"/>
                <a:gd name="T4" fmla="*/ 0 w 947"/>
                <a:gd name="T5" fmla="*/ 2147483647 h 950"/>
                <a:gd name="T6" fmla="*/ 2147483647 w 947"/>
                <a:gd name="T7" fmla="*/ 2147483647 h 950"/>
                <a:gd name="T8" fmla="*/ 2147483647 w 947"/>
                <a:gd name="T9" fmla="*/ 2147483647 h 950"/>
                <a:gd name="T10" fmla="*/ 2147483647 w 947"/>
                <a:gd name="T11" fmla="*/ 2147483647 h 950"/>
                <a:gd name="T12" fmla="*/ 2147483647 w 947"/>
                <a:gd name="T13" fmla="*/ 2147483647 h 950"/>
                <a:gd name="T14" fmla="*/ 2147483647 w 947"/>
                <a:gd name="T15" fmla="*/ 0 h 950"/>
                <a:gd name="T16" fmla="*/ 2147483647 w 947"/>
                <a:gd name="T17" fmla="*/ 0 h 950"/>
                <a:gd name="T18" fmla="*/ 2147483647 w 947"/>
                <a:gd name="T19" fmla="*/ 2147483647 h 950"/>
                <a:gd name="T20" fmla="*/ 2147483647 w 947"/>
                <a:gd name="T21" fmla="*/ 0 h 950"/>
                <a:gd name="T22" fmla="*/ 2147483647 w 947"/>
                <a:gd name="T23" fmla="*/ 0 h 9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0" name="Freeform 10"/>
            <p:cNvSpPr>
              <a:spLocks/>
            </p:cNvSpPr>
            <p:nvPr userDrawn="1"/>
          </p:nvSpPr>
          <p:spPr bwMode="auto">
            <a:xfrm>
              <a:off x="-3025775" y="4822825"/>
              <a:ext cx="438150" cy="484188"/>
            </a:xfrm>
            <a:custGeom>
              <a:avLst/>
              <a:gdLst>
                <a:gd name="T0" fmla="*/ 2147483647 w 117"/>
                <a:gd name="T1" fmla="*/ 2147483647 h 129"/>
                <a:gd name="T2" fmla="*/ 2147483647 w 117"/>
                <a:gd name="T3" fmla="*/ 2147483647 h 129"/>
                <a:gd name="T4" fmla="*/ 2147483647 w 117"/>
                <a:gd name="T5" fmla="*/ 2147483647 h 129"/>
                <a:gd name="T6" fmla="*/ 2147483647 w 117"/>
                <a:gd name="T7" fmla="*/ 2147483647 h 129"/>
                <a:gd name="T8" fmla="*/ 2147483647 w 117"/>
                <a:gd name="T9" fmla="*/ 2147483647 h 129"/>
                <a:gd name="T10" fmla="*/ 2147483647 w 117"/>
                <a:gd name="T11" fmla="*/ 2147483647 h 129"/>
                <a:gd name="T12" fmla="*/ 2147483647 w 117"/>
                <a:gd name="T13" fmla="*/ 2147483647 h 129"/>
                <a:gd name="T14" fmla="*/ 2147483647 w 117"/>
                <a:gd name="T15" fmla="*/ 2147483647 h 129"/>
                <a:gd name="T16" fmla="*/ 2147483647 w 117"/>
                <a:gd name="T17" fmla="*/ 2147483647 h 129"/>
                <a:gd name="T18" fmla="*/ 2147483647 w 117"/>
                <a:gd name="T19" fmla="*/ 0 h 129"/>
                <a:gd name="T20" fmla="*/ 0 w 117"/>
                <a:gd name="T21" fmla="*/ 2147483647 h 129"/>
                <a:gd name="T22" fmla="*/ 0 w 117"/>
                <a:gd name="T23" fmla="*/ 2147483647 h 129"/>
                <a:gd name="T24" fmla="*/ 2147483647 w 117"/>
                <a:gd name="T25" fmla="*/ 2147483647 h 129"/>
                <a:gd name="T26" fmla="*/ 2147483647 w 117"/>
                <a:gd name="T27" fmla="*/ 2147483647 h 129"/>
                <a:gd name="T28" fmla="*/ 2147483647 w 117"/>
                <a:gd name="T29" fmla="*/ 2147483647 h 129"/>
                <a:gd name="T30" fmla="*/ 2147483647 w 117"/>
                <a:gd name="T31" fmla="*/ 2147483647 h 129"/>
                <a:gd name="T32" fmla="*/ 2147483647 w 117"/>
                <a:gd name="T33" fmla="*/ 2147483647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1" name="Freeform 11"/>
            <p:cNvSpPr>
              <a:spLocks noEditPoints="1"/>
            </p:cNvSpPr>
            <p:nvPr userDrawn="1"/>
          </p:nvSpPr>
          <p:spPr bwMode="auto">
            <a:xfrm>
              <a:off x="-2538413" y="4822825"/>
              <a:ext cx="487363" cy="484188"/>
            </a:xfrm>
            <a:custGeom>
              <a:avLst/>
              <a:gdLst>
                <a:gd name="T0" fmla="*/ 2147483647 w 130"/>
                <a:gd name="T1" fmla="*/ 0 h 129"/>
                <a:gd name="T2" fmla="*/ 0 w 130"/>
                <a:gd name="T3" fmla="*/ 2147483647 h 129"/>
                <a:gd name="T4" fmla="*/ 0 w 130"/>
                <a:gd name="T5" fmla="*/ 2147483647 h 129"/>
                <a:gd name="T6" fmla="*/ 2147483647 w 130"/>
                <a:gd name="T7" fmla="*/ 2147483647 h 129"/>
                <a:gd name="T8" fmla="*/ 2147483647 w 130"/>
                <a:gd name="T9" fmla="*/ 2147483647 h 129"/>
                <a:gd name="T10" fmla="*/ 2147483647 w 130"/>
                <a:gd name="T11" fmla="*/ 2147483647 h 129"/>
                <a:gd name="T12" fmla="*/ 2147483647 w 130"/>
                <a:gd name="T13" fmla="*/ 0 h 129"/>
                <a:gd name="T14" fmla="*/ 2147483647 w 130"/>
                <a:gd name="T15" fmla="*/ 2147483647 h 129"/>
                <a:gd name="T16" fmla="*/ 2147483647 w 130"/>
                <a:gd name="T17" fmla="*/ 2147483647 h 129"/>
                <a:gd name="T18" fmla="*/ 2147483647 w 130"/>
                <a:gd name="T19" fmla="*/ 2147483647 h 129"/>
                <a:gd name="T20" fmla="*/ 2147483647 w 130"/>
                <a:gd name="T21" fmla="*/ 2147483647 h 129"/>
                <a:gd name="T22" fmla="*/ 2147483647 w 130"/>
                <a:gd name="T23" fmla="*/ 2147483647 h 129"/>
                <a:gd name="T24" fmla="*/ 2147483647 w 130"/>
                <a:gd name="T25" fmla="*/ 2147483647 h 129"/>
                <a:gd name="T26" fmla="*/ 2147483647 w 130"/>
                <a:gd name="T27" fmla="*/ 2147483647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2" name="Freeform 12"/>
            <p:cNvSpPr>
              <a:spLocks/>
            </p:cNvSpPr>
            <p:nvPr userDrawn="1"/>
          </p:nvSpPr>
          <p:spPr bwMode="auto">
            <a:xfrm>
              <a:off x="-2058988" y="4830763"/>
              <a:ext cx="461963" cy="471488"/>
            </a:xfrm>
            <a:custGeom>
              <a:avLst/>
              <a:gdLst>
                <a:gd name="T0" fmla="*/ 2147483647 w 291"/>
                <a:gd name="T1" fmla="*/ 2147483647 h 297"/>
                <a:gd name="T2" fmla="*/ 2147483647 w 291"/>
                <a:gd name="T3" fmla="*/ 0 h 297"/>
                <a:gd name="T4" fmla="*/ 0 w 291"/>
                <a:gd name="T5" fmla="*/ 0 h 297"/>
                <a:gd name="T6" fmla="*/ 2147483647 w 291"/>
                <a:gd name="T7" fmla="*/ 2147483647 h 297"/>
                <a:gd name="T8" fmla="*/ 2147483647 w 291"/>
                <a:gd name="T9" fmla="*/ 2147483647 h 297"/>
                <a:gd name="T10" fmla="*/ 2147483647 w 291"/>
                <a:gd name="T11" fmla="*/ 0 h 297"/>
                <a:gd name="T12" fmla="*/ 2147483647 w 291"/>
                <a:gd name="T13" fmla="*/ 0 h 297"/>
                <a:gd name="T14" fmla="*/ 2147483647 w 291"/>
                <a:gd name="T15" fmla="*/ 2147483647 h 297"/>
                <a:gd name="T16" fmla="*/ 2147483647 w 291"/>
                <a:gd name="T17" fmla="*/ 2147483647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1" h="297">
                  <a:moveTo>
                    <a:pt x="147" y="227"/>
                  </a:moveTo>
                  <a:lnTo>
                    <a:pt x="57" y="0"/>
                  </a:lnTo>
                  <a:lnTo>
                    <a:pt x="0" y="0"/>
                  </a:lnTo>
                  <a:lnTo>
                    <a:pt x="123" y="297"/>
                  </a:lnTo>
                  <a:lnTo>
                    <a:pt x="168" y="297"/>
                  </a:lnTo>
                  <a:lnTo>
                    <a:pt x="291" y="0"/>
                  </a:lnTo>
                  <a:lnTo>
                    <a:pt x="234" y="0"/>
                  </a:lnTo>
                  <a:lnTo>
                    <a:pt x="147" y="2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3" name="Freeform 13"/>
            <p:cNvSpPr>
              <a:spLocks/>
            </p:cNvSpPr>
            <p:nvPr userDrawn="1"/>
          </p:nvSpPr>
          <p:spPr bwMode="auto">
            <a:xfrm>
              <a:off x="-1541463" y="4830763"/>
              <a:ext cx="349250" cy="468313"/>
            </a:xfrm>
            <a:custGeom>
              <a:avLst/>
              <a:gdLst>
                <a:gd name="T0" fmla="*/ 2147483647 w 220"/>
                <a:gd name="T1" fmla="*/ 2147483647 h 295"/>
                <a:gd name="T2" fmla="*/ 2147483647 w 220"/>
                <a:gd name="T3" fmla="*/ 2147483647 h 295"/>
                <a:gd name="T4" fmla="*/ 2147483647 w 220"/>
                <a:gd name="T5" fmla="*/ 2147483647 h 295"/>
                <a:gd name="T6" fmla="*/ 2147483647 w 220"/>
                <a:gd name="T7" fmla="*/ 2147483647 h 295"/>
                <a:gd name="T8" fmla="*/ 2147483647 w 220"/>
                <a:gd name="T9" fmla="*/ 2147483647 h 295"/>
                <a:gd name="T10" fmla="*/ 2147483647 w 220"/>
                <a:gd name="T11" fmla="*/ 2147483647 h 295"/>
                <a:gd name="T12" fmla="*/ 2147483647 w 220"/>
                <a:gd name="T13" fmla="*/ 0 h 295"/>
                <a:gd name="T14" fmla="*/ 0 w 220"/>
                <a:gd name="T15" fmla="*/ 0 h 295"/>
                <a:gd name="T16" fmla="*/ 0 w 220"/>
                <a:gd name="T17" fmla="*/ 2147483647 h 295"/>
                <a:gd name="T18" fmla="*/ 2147483647 w 220"/>
                <a:gd name="T19" fmla="*/ 2147483647 h 295"/>
                <a:gd name="T20" fmla="*/ 2147483647 w 220"/>
                <a:gd name="T21" fmla="*/ 2147483647 h 295"/>
                <a:gd name="T22" fmla="*/ 2147483647 w 220"/>
                <a:gd name="T23" fmla="*/ 2147483647 h 295"/>
                <a:gd name="T24" fmla="*/ 2147483647 w 220"/>
                <a:gd name="T25" fmla="*/ 2147483647 h 295"/>
                <a:gd name="T26" fmla="*/ 2147483647 w 220"/>
                <a:gd name="T27" fmla="*/ 2147483647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4" name="Freeform 14"/>
            <p:cNvSpPr>
              <a:spLocks noEditPoints="1"/>
            </p:cNvSpPr>
            <p:nvPr userDrawn="1"/>
          </p:nvSpPr>
          <p:spPr bwMode="auto">
            <a:xfrm>
              <a:off x="-1112838" y="4830763"/>
              <a:ext cx="393700" cy="468313"/>
            </a:xfrm>
            <a:custGeom>
              <a:avLst/>
              <a:gdLst>
                <a:gd name="T0" fmla="*/ 2147483647 w 105"/>
                <a:gd name="T1" fmla="*/ 2147483647 h 125"/>
                <a:gd name="T2" fmla="*/ 2147483647 w 105"/>
                <a:gd name="T3" fmla="*/ 2147483647 h 125"/>
                <a:gd name="T4" fmla="*/ 2147483647 w 105"/>
                <a:gd name="T5" fmla="*/ 2147483647 h 125"/>
                <a:gd name="T6" fmla="*/ 2147483647 w 105"/>
                <a:gd name="T7" fmla="*/ 0 h 125"/>
                <a:gd name="T8" fmla="*/ 0 w 105"/>
                <a:gd name="T9" fmla="*/ 0 h 125"/>
                <a:gd name="T10" fmla="*/ 0 w 105"/>
                <a:gd name="T11" fmla="*/ 2147483647 h 125"/>
                <a:gd name="T12" fmla="*/ 2147483647 w 105"/>
                <a:gd name="T13" fmla="*/ 2147483647 h 125"/>
                <a:gd name="T14" fmla="*/ 2147483647 w 105"/>
                <a:gd name="T15" fmla="*/ 2147483647 h 125"/>
                <a:gd name="T16" fmla="*/ 2147483647 w 105"/>
                <a:gd name="T17" fmla="*/ 2147483647 h 125"/>
                <a:gd name="T18" fmla="*/ 2147483647 w 105"/>
                <a:gd name="T19" fmla="*/ 2147483647 h 125"/>
                <a:gd name="T20" fmla="*/ 2147483647 w 105"/>
                <a:gd name="T21" fmla="*/ 2147483647 h 125"/>
                <a:gd name="T22" fmla="*/ 2147483647 w 105"/>
                <a:gd name="T23" fmla="*/ 2147483647 h 125"/>
                <a:gd name="T24" fmla="*/ 2147483647 w 105"/>
                <a:gd name="T25" fmla="*/ 2147483647 h 125"/>
                <a:gd name="T26" fmla="*/ 2147483647 w 105"/>
                <a:gd name="T27" fmla="*/ 2147483647 h 125"/>
                <a:gd name="T28" fmla="*/ 2147483647 w 105"/>
                <a:gd name="T29" fmla="*/ 2147483647 h 125"/>
                <a:gd name="T30" fmla="*/ 2147483647 w 105"/>
                <a:gd name="T31" fmla="*/ 2147483647 h 125"/>
                <a:gd name="T32" fmla="*/ 2147483647 w 105"/>
                <a:gd name="T33" fmla="*/ 2147483647 h 125"/>
                <a:gd name="T34" fmla="*/ 2147483647 w 105"/>
                <a:gd name="T35" fmla="*/ 2147483647 h 125"/>
                <a:gd name="T36" fmla="*/ 2147483647 w 105"/>
                <a:gd name="T37" fmla="*/ 2147483647 h 125"/>
                <a:gd name="T38" fmla="*/ 2147483647 w 105"/>
                <a:gd name="T39" fmla="*/ 2147483647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5" name="Freeform 15"/>
            <p:cNvSpPr>
              <a:spLocks/>
            </p:cNvSpPr>
            <p:nvPr userDrawn="1"/>
          </p:nvSpPr>
          <p:spPr bwMode="auto">
            <a:xfrm>
              <a:off x="-658813" y="4830763"/>
              <a:ext cx="404813" cy="468313"/>
            </a:xfrm>
            <a:custGeom>
              <a:avLst/>
              <a:gdLst>
                <a:gd name="T0" fmla="*/ 2147483647 w 255"/>
                <a:gd name="T1" fmla="*/ 2147483647 h 295"/>
                <a:gd name="T2" fmla="*/ 2147483647 w 255"/>
                <a:gd name="T3" fmla="*/ 0 h 295"/>
                <a:gd name="T4" fmla="*/ 0 w 255"/>
                <a:gd name="T5" fmla="*/ 0 h 295"/>
                <a:gd name="T6" fmla="*/ 0 w 255"/>
                <a:gd name="T7" fmla="*/ 2147483647 h 295"/>
                <a:gd name="T8" fmla="*/ 2147483647 w 255"/>
                <a:gd name="T9" fmla="*/ 2147483647 h 295"/>
                <a:gd name="T10" fmla="*/ 2147483647 w 255"/>
                <a:gd name="T11" fmla="*/ 2147483647 h 295"/>
                <a:gd name="T12" fmla="*/ 2147483647 w 255"/>
                <a:gd name="T13" fmla="*/ 2147483647 h 295"/>
                <a:gd name="T14" fmla="*/ 2147483647 w 255"/>
                <a:gd name="T15" fmla="*/ 2147483647 h 295"/>
                <a:gd name="T16" fmla="*/ 2147483647 w 255"/>
                <a:gd name="T17" fmla="*/ 0 h 295"/>
                <a:gd name="T18" fmla="*/ 2147483647 w 255"/>
                <a:gd name="T19" fmla="*/ 0 h 295"/>
                <a:gd name="T20" fmla="*/ 2147483647 w 255"/>
                <a:gd name="T21" fmla="*/ 2147483647 h 295"/>
                <a:gd name="T22" fmla="*/ 2147483647 w 255"/>
                <a:gd name="T23" fmla="*/ 2147483647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6" name="Freeform 16"/>
            <p:cNvSpPr>
              <a:spLocks/>
            </p:cNvSpPr>
            <p:nvPr userDrawn="1"/>
          </p:nvSpPr>
          <p:spPr bwMode="auto">
            <a:xfrm>
              <a:off x="-171450" y="4830763"/>
              <a:ext cx="457200" cy="468313"/>
            </a:xfrm>
            <a:custGeom>
              <a:avLst/>
              <a:gdLst>
                <a:gd name="T0" fmla="*/ 2147483647 w 288"/>
                <a:gd name="T1" fmla="*/ 2147483647 h 295"/>
                <a:gd name="T2" fmla="*/ 2147483647 w 288"/>
                <a:gd name="T3" fmla="*/ 0 h 295"/>
                <a:gd name="T4" fmla="*/ 0 w 288"/>
                <a:gd name="T5" fmla="*/ 0 h 295"/>
                <a:gd name="T6" fmla="*/ 0 w 288"/>
                <a:gd name="T7" fmla="*/ 2147483647 h 295"/>
                <a:gd name="T8" fmla="*/ 2147483647 w 288"/>
                <a:gd name="T9" fmla="*/ 2147483647 h 295"/>
                <a:gd name="T10" fmla="*/ 2147483647 w 288"/>
                <a:gd name="T11" fmla="*/ 2147483647 h 295"/>
                <a:gd name="T12" fmla="*/ 2147483647 w 288"/>
                <a:gd name="T13" fmla="*/ 2147483647 h 295"/>
                <a:gd name="T14" fmla="*/ 2147483647 w 288"/>
                <a:gd name="T15" fmla="*/ 2147483647 h 295"/>
                <a:gd name="T16" fmla="*/ 2147483647 w 288"/>
                <a:gd name="T17" fmla="*/ 2147483647 h 295"/>
                <a:gd name="T18" fmla="*/ 2147483647 w 288"/>
                <a:gd name="T19" fmla="*/ 2147483647 h 295"/>
                <a:gd name="T20" fmla="*/ 2147483647 w 288"/>
                <a:gd name="T21" fmla="*/ 2147483647 h 295"/>
                <a:gd name="T22" fmla="*/ 2147483647 w 288"/>
                <a:gd name="T23" fmla="*/ 0 h 295"/>
                <a:gd name="T24" fmla="*/ 2147483647 w 288"/>
                <a:gd name="T25" fmla="*/ 0 h 295"/>
                <a:gd name="T26" fmla="*/ 2147483647 w 288"/>
                <a:gd name="T27" fmla="*/ 2147483647 h 295"/>
                <a:gd name="T28" fmla="*/ 2147483647 w 288"/>
                <a:gd name="T29" fmla="*/ 2147483647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7" name="Freeform 17"/>
            <p:cNvSpPr>
              <a:spLocks/>
            </p:cNvSpPr>
            <p:nvPr userDrawn="1"/>
          </p:nvSpPr>
          <p:spPr bwMode="auto">
            <a:xfrm>
              <a:off x="365125" y="4830763"/>
              <a:ext cx="347663" cy="468313"/>
            </a:xfrm>
            <a:custGeom>
              <a:avLst/>
              <a:gdLst>
                <a:gd name="T0" fmla="*/ 2147483647 w 219"/>
                <a:gd name="T1" fmla="*/ 2147483647 h 295"/>
                <a:gd name="T2" fmla="*/ 2147483647 w 219"/>
                <a:gd name="T3" fmla="*/ 2147483647 h 295"/>
                <a:gd name="T4" fmla="*/ 2147483647 w 219"/>
                <a:gd name="T5" fmla="*/ 2147483647 h 295"/>
                <a:gd name="T6" fmla="*/ 2147483647 w 219"/>
                <a:gd name="T7" fmla="*/ 2147483647 h 295"/>
                <a:gd name="T8" fmla="*/ 2147483647 w 219"/>
                <a:gd name="T9" fmla="*/ 2147483647 h 295"/>
                <a:gd name="T10" fmla="*/ 2147483647 w 219"/>
                <a:gd name="T11" fmla="*/ 2147483647 h 295"/>
                <a:gd name="T12" fmla="*/ 2147483647 w 219"/>
                <a:gd name="T13" fmla="*/ 0 h 295"/>
                <a:gd name="T14" fmla="*/ 0 w 219"/>
                <a:gd name="T15" fmla="*/ 0 h 295"/>
                <a:gd name="T16" fmla="*/ 0 w 219"/>
                <a:gd name="T17" fmla="*/ 2147483647 h 295"/>
                <a:gd name="T18" fmla="*/ 2147483647 w 219"/>
                <a:gd name="T19" fmla="*/ 2147483647 h 295"/>
                <a:gd name="T20" fmla="*/ 2147483647 w 219"/>
                <a:gd name="T21" fmla="*/ 2147483647 h 295"/>
                <a:gd name="T22" fmla="*/ 2147483647 w 219"/>
                <a:gd name="T23" fmla="*/ 2147483647 h 295"/>
                <a:gd name="T24" fmla="*/ 2147483647 w 219"/>
                <a:gd name="T25" fmla="*/ 2147483647 h 295"/>
                <a:gd name="T26" fmla="*/ 2147483647 w 219"/>
                <a:gd name="T27" fmla="*/ 2147483647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8" name="Freeform 18"/>
            <p:cNvSpPr>
              <a:spLocks/>
            </p:cNvSpPr>
            <p:nvPr userDrawn="1"/>
          </p:nvSpPr>
          <p:spPr bwMode="auto">
            <a:xfrm>
              <a:off x="795338" y="4830763"/>
              <a:ext cx="404813" cy="468313"/>
            </a:xfrm>
            <a:custGeom>
              <a:avLst/>
              <a:gdLst>
                <a:gd name="T0" fmla="*/ 2147483647 w 255"/>
                <a:gd name="T1" fmla="*/ 2147483647 h 295"/>
                <a:gd name="T2" fmla="*/ 2147483647 w 255"/>
                <a:gd name="T3" fmla="*/ 0 h 295"/>
                <a:gd name="T4" fmla="*/ 0 w 255"/>
                <a:gd name="T5" fmla="*/ 0 h 295"/>
                <a:gd name="T6" fmla="*/ 0 w 255"/>
                <a:gd name="T7" fmla="*/ 2147483647 h 295"/>
                <a:gd name="T8" fmla="*/ 2147483647 w 255"/>
                <a:gd name="T9" fmla="*/ 2147483647 h 295"/>
                <a:gd name="T10" fmla="*/ 2147483647 w 255"/>
                <a:gd name="T11" fmla="*/ 2147483647 h 295"/>
                <a:gd name="T12" fmla="*/ 2147483647 w 255"/>
                <a:gd name="T13" fmla="*/ 2147483647 h 295"/>
                <a:gd name="T14" fmla="*/ 2147483647 w 255"/>
                <a:gd name="T15" fmla="*/ 2147483647 h 295"/>
                <a:gd name="T16" fmla="*/ 2147483647 w 255"/>
                <a:gd name="T17" fmla="*/ 0 h 295"/>
                <a:gd name="T18" fmla="*/ 2147483647 w 255"/>
                <a:gd name="T19" fmla="*/ 0 h 295"/>
                <a:gd name="T20" fmla="*/ 2147483647 w 255"/>
                <a:gd name="T21" fmla="*/ 2147483647 h 295"/>
                <a:gd name="T22" fmla="*/ 2147483647 w 255"/>
                <a:gd name="T23" fmla="*/ 2147483647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19" name="Freeform 19"/>
            <p:cNvSpPr>
              <a:spLocks/>
            </p:cNvSpPr>
            <p:nvPr userDrawn="1"/>
          </p:nvSpPr>
          <p:spPr bwMode="auto">
            <a:xfrm>
              <a:off x="1263650" y="4830763"/>
              <a:ext cx="379413" cy="468313"/>
            </a:xfrm>
            <a:custGeom>
              <a:avLst/>
              <a:gdLst>
                <a:gd name="T0" fmla="*/ 0 w 239"/>
                <a:gd name="T1" fmla="*/ 2147483647 h 295"/>
                <a:gd name="T2" fmla="*/ 2147483647 w 239"/>
                <a:gd name="T3" fmla="*/ 2147483647 h 295"/>
                <a:gd name="T4" fmla="*/ 2147483647 w 239"/>
                <a:gd name="T5" fmla="*/ 2147483647 h 295"/>
                <a:gd name="T6" fmla="*/ 2147483647 w 239"/>
                <a:gd name="T7" fmla="*/ 2147483647 h 295"/>
                <a:gd name="T8" fmla="*/ 2147483647 w 239"/>
                <a:gd name="T9" fmla="*/ 2147483647 h 295"/>
                <a:gd name="T10" fmla="*/ 2147483647 w 239"/>
                <a:gd name="T11" fmla="*/ 2147483647 h 295"/>
                <a:gd name="T12" fmla="*/ 2147483647 w 239"/>
                <a:gd name="T13" fmla="*/ 0 h 295"/>
                <a:gd name="T14" fmla="*/ 0 w 239"/>
                <a:gd name="T15" fmla="*/ 0 h 295"/>
                <a:gd name="T16" fmla="*/ 0 w 239"/>
                <a:gd name="T17" fmla="*/ 2147483647 h 295"/>
                <a:gd name="T18" fmla="*/ 0 w 239"/>
                <a:gd name="T19" fmla="*/ 214748364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0" name="Freeform 20"/>
            <p:cNvSpPr>
              <a:spLocks/>
            </p:cNvSpPr>
            <p:nvPr userDrawn="1"/>
          </p:nvSpPr>
          <p:spPr bwMode="auto">
            <a:xfrm>
              <a:off x="-1390650" y="3067050"/>
              <a:ext cx="1211263" cy="1571625"/>
            </a:xfrm>
            <a:custGeom>
              <a:avLst/>
              <a:gdLst>
                <a:gd name="T0" fmla="*/ 2147483647 w 323"/>
                <a:gd name="T1" fmla="*/ 2147483647 h 419"/>
                <a:gd name="T2" fmla="*/ 2147483647 w 323"/>
                <a:gd name="T3" fmla="*/ 2147483647 h 419"/>
                <a:gd name="T4" fmla="*/ 2147483647 w 323"/>
                <a:gd name="T5" fmla="*/ 2147483647 h 419"/>
                <a:gd name="T6" fmla="*/ 2147483647 w 323"/>
                <a:gd name="T7" fmla="*/ 2147483647 h 419"/>
                <a:gd name="T8" fmla="*/ 2147483647 w 323"/>
                <a:gd name="T9" fmla="*/ 2147483647 h 419"/>
                <a:gd name="T10" fmla="*/ 2147483647 w 323"/>
                <a:gd name="T11" fmla="*/ 2147483647 h 419"/>
                <a:gd name="T12" fmla="*/ 2147483647 w 323"/>
                <a:gd name="T13" fmla="*/ 0 h 419"/>
                <a:gd name="T14" fmla="*/ 2147483647 w 323"/>
                <a:gd name="T15" fmla="*/ 2147483647 h 419"/>
                <a:gd name="T16" fmla="*/ 2147483647 w 323"/>
                <a:gd name="T17" fmla="*/ 2147483647 h 419"/>
                <a:gd name="T18" fmla="*/ 2147483647 w 323"/>
                <a:gd name="T19" fmla="*/ 2147483647 h 419"/>
                <a:gd name="T20" fmla="*/ 2147483647 w 323"/>
                <a:gd name="T21" fmla="*/ 2147483647 h 419"/>
                <a:gd name="T22" fmla="*/ 2147483647 w 323"/>
                <a:gd name="T23" fmla="*/ 2147483647 h 419"/>
                <a:gd name="T24" fmla="*/ 2147483647 w 323"/>
                <a:gd name="T25" fmla="*/ 2147483647 h 419"/>
                <a:gd name="T26" fmla="*/ 2147483647 w 323"/>
                <a:gd name="T27" fmla="*/ 2147483647 h 419"/>
                <a:gd name="T28" fmla="*/ 0 w 323"/>
                <a:gd name="T29" fmla="*/ 2147483647 h 419"/>
                <a:gd name="T30" fmla="*/ 2147483647 w 323"/>
                <a:gd name="T31" fmla="*/ 2147483647 h 419"/>
                <a:gd name="T32" fmla="*/ 2147483647 w 323"/>
                <a:gd name="T33" fmla="*/ 2147483647 h 419"/>
                <a:gd name="T34" fmla="*/ 2147483647 w 323"/>
                <a:gd name="T35" fmla="*/ 2147483647 h 419"/>
                <a:gd name="T36" fmla="*/ 2147483647 w 323"/>
                <a:gd name="T37" fmla="*/ 2147483647 h 4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1" name="Freeform 21"/>
            <p:cNvSpPr>
              <a:spLocks/>
            </p:cNvSpPr>
            <p:nvPr userDrawn="1"/>
          </p:nvSpPr>
          <p:spPr bwMode="auto">
            <a:xfrm>
              <a:off x="-2276475" y="239713"/>
              <a:ext cx="965200" cy="2339975"/>
            </a:xfrm>
            <a:custGeom>
              <a:avLst/>
              <a:gdLst>
                <a:gd name="T0" fmla="*/ 2147483647 w 257"/>
                <a:gd name="T1" fmla="*/ 2147483647 h 624"/>
                <a:gd name="T2" fmla="*/ 2147483647 w 257"/>
                <a:gd name="T3" fmla="*/ 2147483647 h 624"/>
                <a:gd name="T4" fmla="*/ 2147483647 w 257"/>
                <a:gd name="T5" fmla="*/ 2147483647 h 624"/>
                <a:gd name="T6" fmla="*/ 2147483647 w 257"/>
                <a:gd name="T7" fmla="*/ 2147483647 h 624"/>
                <a:gd name="T8" fmla="*/ 2147483647 w 257"/>
                <a:gd name="T9" fmla="*/ 2147483647 h 624"/>
                <a:gd name="T10" fmla="*/ 2147483647 w 257"/>
                <a:gd name="T11" fmla="*/ 2147483647 h 624"/>
                <a:gd name="T12" fmla="*/ 2147483647 w 257"/>
                <a:gd name="T13" fmla="*/ 2147483647 h 624"/>
                <a:gd name="T14" fmla="*/ 2147483647 w 257"/>
                <a:gd name="T15" fmla="*/ 2147483647 h 624"/>
                <a:gd name="T16" fmla="*/ 2147483647 w 257"/>
                <a:gd name="T17" fmla="*/ 2147483647 h 624"/>
                <a:gd name="T18" fmla="*/ 2147483647 w 257"/>
                <a:gd name="T19" fmla="*/ 2147483647 h 624"/>
                <a:gd name="T20" fmla="*/ 2147483647 w 257"/>
                <a:gd name="T21" fmla="*/ 0 h 624"/>
                <a:gd name="T22" fmla="*/ 2147483647 w 257"/>
                <a:gd name="T23" fmla="*/ 2147483647 h 624"/>
                <a:gd name="T24" fmla="*/ 2147483647 w 257"/>
                <a:gd name="T25" fmla="*/ 2147483647 h 624"/>
                <a:gd name="T26" fmla="*/ 0 w 257"/>
                <a:gd name="T27" fmla="*/ 2147483647 h 624"/>
                <a:gd name="T28" fmla="*/ 2147483647 w 257"/>
                <a:gd name="T29" fmla="*/ 2147483647 h 624"/>
                <a:gd name="T30" fmla="*/ 2147483647 w 257"/>
                <a:gd name="T31" fmla="*/ 2147483647 h 6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2" name="Freeform 22"/>
            <p:cNvSpPr>
              <a:spLocks/>
            </p:cNvSpPr>
            <p:nvPr userDrawn="1"/>
          </p:nvSpPr>
          <p:spPr bwMode="auto">
            <a:xfrm>
              <a:off x="-704850" y="663575"/>
              <a:ext cx="998538" cy="1968500"/>
            </a:xfrm>
            <a:custGeom>
              <a:avLst/>
              <a:gdLst>
                <a:gd name="T0" fmla="*/ 2147483647 w 266"/>
                <a:gd name="T1" fmla="*/ 2147483647 h 525"/>
                <a:gd name="T2" fmla="*/ 2147483647 w 266"/>
                <a:gd name="T3" fmla="*/ 2147483647 h 525"/>
                <a:gd name="T4" fmla="*/ 2147483647 w 266"/>
                <a:gd name="T5" fmla="*/ 2147483647 h 525"/>
                <a:gd name="T6" fmla="*/ 2147483647 w 266"/>
                <a:gd name="T7" fmla="*/ 2147483647 h 525"/>
                <a:gd name="T8" fmla="*/ 2147483647 w 266"/>
                <a:gd name="T9" fmla="*/ 2147483647 h 525"/>
                <a:gd name="T10" fmla="*/ 2147483647 w 266"/>
                <a:gd name="T11" fmla="*/ 2147483647 h 525"/>
                <a:gd name="T12" fmla="*/ 2147483647 w 266"/>
                <a:gd name="T13" fmla="*/ 2147483647 h 525"/>
                <a:gd name="T14" fmla="*/ 2147483647 w 266"/>
                <a:gd name="T15" fmla="*/ 0 h 525"/>
                <a:gd name="T16" fmla="*/ 2147483647 w 266"/>
                <a:gd name="T17" fmla="*/ 2147483647 h 525"/>
                <a:gd name="T18" fmla="*/ 2147483647 w 266"/>
                <a:gd name="T19" fmla="*/ 2147483647 h 525"/>
                <a:gd name="T20" fmla="*/ 2147483647 w 266"/>
                <a:gd name="T21" fmla="*/ 2147483647 h 525"/>
                <a:gd name="T22" fmla="*/ 2147483647 w 266"/>
                <a:gd name="T23" fmla="*/ 2147483647 h 525"/>
                <a:gd name="T24" fmla="*/ 2147483647 w 266"/>
                <a:gd name="T25" fmla="*/ 2147483647 h 525"/>
                <a:gd name="T26" fmla="*/ 0 w 266"/>
                <a:gd name="T27" fmla="*/ 2147483647 h 525"/>
                <a:gd name="T28" fmla="*/ 2147483647 w 266"/>
                <a:gd name="T29" fmla="*/ 2147483647 h 525"/>
                <a:gd name="T30" fmla="*/ 2147483647 w 266"/>
                <a:gd name="T31" fmla="*/ 2147483647 h 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3" name="Freeform 23"/>
            <p:cNvSpPr>
              <a:spLocks/>
            </p:cNvSpPr>
            <p:nvPr userDrawn="1"/>
          </p:nvSpPr>
          <p:spPr bwMode="auto">
            <a:xfrm>
              <a:off x="-1597025" y="663575"/>
              <a:ext cx="900113" cy="1968500"/>
            </a:xfrm>
            <a:custGeom>
              <a:avLst/>
              <a:gdLst>
                <a:gd name="T0" fmla="*/ 2147483647 w 240"/>
                <a:gd name="T1" fmla="*/ 2147483647 h 525"/>
                <a:gd name="T2" fmla="*/ 2147483647 w 240"/>
                <a:gd name="T3" fmla="*/ 2147483647 h 525"/>
                <a:gd name="T4" fmla="*/ 2147483647 w 240"/>
                <a:gd name="T5" fmla="*/ 2147483647 h 525"/>
                <a:gd name="T6" fmla="*/ 2147483647 w 240"/>
                <a:gd name="T7" fmla="*/ 2147483647 h 525"/>
                <a:gd name="T8" fmla="*/ 2147483647 w 240"/>
                <a:gd name="T9" fmla="*/ 0 h 525"/>
                <a:gd name="T10" fmla="*/ 2147483647 w 240"/>
                <a:gd name="T11" fmla="*/ 2147483647 h 525"/>
                <a:gd name="T12" fmla="*/ 2147483647 w 240"/>
                <a:gd name="T13" fmla="*/ 2147483647 h 525"/>
                <a:gd name="T14" fmla="*/ 2147483647 w 240"/>
                <a:gd name="T15" fmla="*/ 2147483647 h 525"/>
                <a:gd name="T16" fmla="*/ 0 w 240"/>
                <a:gd name="T17" fmla="*/ 2147483647 h 525"/>
                <a:gd name="T18" fmla="*/ 2147483647 w 240"/>
                <a:gd name="T19" fmla="*/ 2147483647 h 525"/>
                <a:gd name="T20" fmla="*/ 2147483647 w 240"/>
                <a:gd name="T21" fmla="*/ 2147483647 h 525"/>
                <a:gd name="T22" fmla="*/ 2147483647 w 240"/>
                <a:gd name="T23" fmla="*/ 2147483647 h 525"/>
                <a:gd name="T24" fmla="*/ 2147483647 w 240"/>
                <a:gd name="T25" fmla="*/ 2147483647 h 525"/>
                <a:gd name="T26" fmla="*/ 2147483647 w 240"/>
                <a:gd name="T27" fmla="*/ 2147483647 h 525"/>
                <a:gd name="T28" fmla="*/ 2147483647 w 240"/>
                <a:gd name="T29" fmla="*/ 2147483647 h 525"/>
                <a:gd name="T30" fmla="*/ 2147483647 w 240"/>
                <a:gd name="T31" fmla="*/ 2147483647 h 525"/>
                <a:gd name="T32" fmla="*/ 2147483647 w 240"/>
                <a:gd name="T33" fmla="*/ 2147483647 h 525"/>
                <a:gd name="T34" fmla="*/ 2147483647 w 240"/>
                <a:gd name="T35" fmla="*/ 2147483647 h 5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4" name="Freeform 24"/>
            <p:cNvSpPr>
              <a:spLocks/>
            </p:cNvSpPr>
            <p:nvPr userDrawn="1"/>
          </p:nvSpPr>
          <p:spPr bwMode="auto">
            <a:xfrm>
              <a:off x="-1143000" y="-179387"/>
              <a:ext cx="982663" cy="1682750"/>
            </a:xfrm>
            <a:custGeom>
              <a:avLst/>
              <a:gdLst>
                <a:gd name="T0" fmla="*/ 2147483647 w 262"/>
                <a:gd name="T1" fmla="*/ 2147483647 h 449"/>
                <a:gd name="T2" fmla="*/ 2147483647 w 262"/>
                <a:gd name="T3" fmla="*/ 2147483647 h 449"/>
                <a:gd name="T4" fmla="*/ 2147483647 w 262"/>
                <a:gd name="T5" fmla="*/ 2147483647 h 449"/>
                <a:gd name="T6" fmla="*/ 2147483647 w 262"/>
                <a:gd name="T7" fmla="*/ 2147483647 h 449"/>
                <a:gd name="T8" fmla="*/ 2147483647 w 262"/>
                <a:gd name="T9" fmla="*/ 0 h 449"/>
                <a:gd name="T10" fmla="*/ 2147483647 w 262"/>
                <a:gd name="T11" fmla="*/ 2147483647 h 449"/>
                <a:gd name="T12" fmla="*/ 2147483647 w 262"/>
                <a:gd name="T13" fmla="*/ 2147483647 h 449"/>
                <a:gd name="T14" fmla="*/ 2147483647 w 262"/>
                <a:gd name="T15" fmla="*/ 2147483647 h 449"/>
                <a:gd name="T16" fmla="*/ 2147483647 w 262"/>
                <a:gd name="T17" fmla="*/ 2147483647 h 449"/>
                <a:gd name="T18" fmla="*/ 0 w 262"/>
                <a:gd name="T19" fmla="*/ 2147483647 h 449"/>
                <a:gd name="T20" fmla="*/ 2147483647 w 262"/>
                <a:gd name="T21" fmla="*/ 2147483647 h 4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5" name="Freeform 25"/>
            <p:cNvSpPr>
              <a:spLocks/>
            </p:cNvSpPr>
            <p:nvPr userDrawn="1"/>
          </p:nvSpPr>
          <p:spPr bwMode="auto">
            <a:xfrm>
              <a:off x="15875" y="239713"/>
              <a:ext cx="952500" cy="2339975"/>
            </a:xfrm>
            <a:custGeom>
              <a:avLst/>
              <a:gdLst>
                <a:gd name="T0" fmla="*/ 2147483647 w 254"/>
                <a:gd name="T1" fmla="*/ 2147483647 h 624"/>
                <a:gd name="T2" fmla="*/ 2147483647 w 254"/>
                <a:gd name="T3" fmla="*/ 2147483647 h 624"/>
                <a:gd name="T4" fmla="*/ 2147483647 w 254"/>
                <a:gd name="T5" fmla="*/ 2147483647 h 624"/>
                <a:gd name="T6" fmla="*/ 2147483647 w 254"/>
                <a:gd name="T7" fmla="*/ 2147483647 h 624"/>
                <a:gd name="T8" fmla="*/ 2147483647 w 254"/>
                <a:gd name="T9" fmla="*/ 2147483647 h 624"/>
                <a:gd name="T10" fmla="*/ 0 w 254"/>
                <a:gd name="T11" fmla="*/ 2147483647 h 624"/>
                <a:gd name="T12" fmla="*/ 2147483647 w 254"/>
                <a:gd name="T13" fmla="*/ 2147483647 h 624"/>
                <a:gd name="T14" fmla="*/ 2147483647 w 254"/>
                <a:gd name="T15" fmla="*/ 2147483647 h 624"/>
                <a:gd name="T16" fmla="*/ 2147483647 w 254"/>
                <a:gd name="T17" fmla="*/ 2147483647 h 624"/>
                <a:gd name="T18" fmla="*/ 2147483647 w 254"/>
                <a:gd name="T19" fmla="*/ 2147483647 h 624"/>
                <a:gd name="T20" fmla="*/ 2147483647 w 254"/>
                <a:gd name="T21" fmla="*/ 0 h 624"/>
                <a:gd name="T22" fmla="*/ 2147483647 w 254"/>
                <a:gd name="T23" fmla="*/ 2147483647 h 624"/>
                <a:gd name="T24" fmla="*/ 2147483647 w 254"/>
                <a:gd name="T25" fmla="*/ 2147483647 h 624"/>
                <a:gd name="T26" fmla="*/ 2147483647 w 254"/>
                <a:gd name="T27" fmla="*/ 2147483647 h 624"/>
                <a:gd name="T28" fmla="*/ 2147483647 w 254"/>
                <a:gd name="T29" fmla="*/ 2147483647 h 624"/>
                <a:gd name="T30" fmla="*/ 2147483647 w 254"/>
                <a:gd name="T31" fmla="*/ 2147483647 h 624"/>
                <a:gd name="T32" fmla="*/ 2147483647 w 254"/>
                <a:gd name="T33" fmla="*/ 2147483647 h 624"/>
                <a:gd name="T34" fmla="*/ 2147483647 w 254"/>
                <a:gd name="T35" fmla="*/ 2147483647 h 624"/>
                <a:gd name="T36" fmla="*/ 2147483647 w 254"/>
                <a:gd name="T37" fmla="*/ 2147483647 h 6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6" name="Freeform 26"/>
            <p:cNvSpPr>
              <a:spLocks/>
            </p:cNvSpPr>
            <p:nvPr userDrawn="1"/>
          </p:nvSpPr>
          <p:spPr bwMode="auto">
            <a:xfrm>
              <a:off x="-284163" y="-63500"/>
              <a:ext cx="581025" cy="738188"/>
            </a:xfrm>
            <a:custGeom>
              <a:avLst/>
              <a:gdLst>
                <a:gd name="T0" fmla="*/ 2147483647 w 155"/>
                <a:gd name="T1" fmla="*/ 2147483647 h 197"/>
                <a:gd name="T2" fmla="*/ 2147483647 w 155"/>
                <a:gd name="T3" fmla="*/ 2147483647 h 197"/>
                <a:gd name="T4" fmla="*/ 2147483647 w 155"/>
                <a:gd name="T5" fmla="*/ 2147483647 h 197"/>
                <a:gd name="T6" fmla="*/ 2147483647 w 155"/>
                <a:gd name="T7" fmla="*/ 0 h 197"/>
                <a:gd name="T8" fmla="*/ 2147483647 w 155"/>
                <a:gd name="T9" fmla="*/ 0 h 197"/>
                <a:gd name="T10" fmla="*/ 2147483647 w 155"/>
                <a:gd name="T11" fmla="*/ 0 h 197"/>
                <a:gd name="T12" fmla="*/ 2147483647 w 155"/>
                <a:gd name="T13" fmla="*/ 0 h 197"/>
                <a:gd name="T14" fmla="*/ 2147483647 w 155"/>
                <a:gd name="T15" fmla="*/ 2147483647 h 197"/>
                <a:gd name="T16" fmla="*/ 2147483647 w 155"/>
                <a:gd name="T17" fmla="*/ 2147483647 h 197"/>
                <a:gd name="T18" fmla="*/ 2147483647 w 155"/>
                <a:gd name="T19" fmla="*/ 2147483647 h 197"/>
                <a:gd name="T20" fmla="*/ 2147483647 w 155"/>
                <a:gd name="T21" fmla="*/ 2147483647 h 197"/>
                <a:gd name="T22" fmla="*/ 0 w 155"/>
                <a:gd name="T23" fmla="*/ 2147483647 h 197"/>
                <a:gd name="T24" fmla="*/ 2147483647 w 155"/>
                <a:gd name="T25" fmla="*/ 2147483647 h 197"/>
                <a:gd name="T26" fmla="*/ 2147483647 w 155"/>
                <a:gd name="T27" fmla="*/ 2147483647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7" name="Freeform 27"/>
            <p:cNvSpPr>
              <a:spLocks/>
            </p:cNvSpPr>
            <p:nvPr userDrawn="1"/>
          </p:nvSpPr>
          <p:spPr bwMode="auto">
            <a:xfrm>
              <a:off x="-1600200" y="-63500"/>
              <a:ext cx="581025" cy="738188"/>
            </a:xfrm>
            <a:custGeom>
              <a:avLst/>
              <a:gdLst>
                <a:gd name="T0" fmla="*/ 2147483647 w 155"/>
                <a:gd name="T1" fmla="*/ 2147483647 h 197"/>
                <a:gd name="T2" fmla="*/ 2147483647 w 155"/>
                <a:gd name="T3" fmla="*/ 2147483647 h 197"/>
                <a:gd name="T4" fmla="*/ 2147483647 w 155"/>
                <a:gd name="T5" fmla="*/ 2147483647 h 197"/>
                <a:gd name="T6" fmla="*/ 2147483647 w 155"/>
                <a:gd name="T7" fmla="*/ 2147483647 h 197"/>
                <a:gd name="T8" fmla="*/ 2147483647 w 155"/>
                <a:gd name="T9" fmla="*/ 2147483647 h 197"/>
                <a:gd name="T10" fmla="*/ 2147483647 w 155"/>
                <a:gd name="T11" fmla="*/ 0 h 197"/>
                <a:gd name="T12" fmla="*/ 2147483647 w 155"/>
                <a:gd name="T13" fmla="*/ 0 h 197"/>
                <a:gd name="T14" fmla="*/ 2147483647 w 155"/>
                <a:gd name="T15" fmla="*/ 0 h 197"/>
                <a:gd name="T16" fmla="*/ 2147483647 w 155"/>
                <a:gd name="T17" fmla="*/ 0 h 197"/>
                <a:gd name="T18" fmla="*/ 2147483647 w 155"/>
                <a:gd name="T19" fmla="*/ 2147483647 h 197"/>
                <a:gd name="T20" fmla="*/ 2147483647 w 155"/>
                <a:gd name="T21" fmla="*/ 2147483647 h 197"/>
                <a:gd name="T22" fmla="*/ 0 w 155"/>
                <a:gd name="T23" fmla="*/ 2147483647 h 197"/>
                <a:gd name="T24" fmla="*/ 2147483647 w 155"/>
                <a:gd name="T25" fmla="*/ 2147483647 h 197"/>
                <a:gd name="T26" fmla="*/ 2147483647 w 155"/>
                <a:gd name="T27" fmla="*/ 2147483647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8" name="Freeform 28"/>
            <p:cNvSpPr>
              <a:spLocks/>
            </p:cNvSpPr>
            <p:nvPr userDrawn="1"/>
          </p:nvSpPr>
          <p:spPr bwMode="auto">
            <a:xfrm>
              <a:off x="-2973388" y="914400"/>
              <a:ext cx="633413" cy="657225"/>
            </a:xfrm>
            <a:custGeom>
              <a:avLst/>
              <a:gdLst>
                <a:gd name="T0" fmla="*/ 2147483647 w 169"/>
                <a:gd name="T1" fmla="*/ 2147483647 h 175"/>
                <a:gd name="T2" fmla="*/ 2147483647 w 169"/>
                <a:gd name="T3" fmla="*/ 2147483647 h 175"/>
                <a:gd name="T4" fmla="*/ 2147483647 w 169"/>
                <a:gd name="T5" fmla="*/ 0 h 175"/>
                <a:gd name="T6" fmla="*/ 2147483647 w 169"/>
                <a:gd name="T7" fmla="*/ 0 h 175"/>
                <a:gd name="T8" fmla="*/ 2147483647 w 169"/>
                <a:gd name="T9" fmla="*/ 0 h 175"/>
                <a:gd name="T10" fmla="*/ 2147483647 w 169"/>
                <a:gd name="T11" fmla="*/ 2147483647 h 175"/>
                <a:gd name="T12" fmla="*/ 0 w 169"/>
                <a:gd name="T13" fmla="*/ 2147483647 h 175"/>
                <a:gd name="T14" fmla="*/ 2147483647 w 169"/>
                <a:gd name="T15" fmla="*/ 2147483647 h 175"/>
                <a:gd name="T16" fmla="*/ 2147483647 w 169"/>
                <a:gd name="T17" fmla="*/ 2147483647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29" name="Freeform 29"/>
            <p:cNvSpPr>
              <a:spLocks/>
            </p:cNvSpPr>
            <p:nvPr userDrawn="1"/>
          </p:nvSpPr>
          <p:spPr bwMode="auto">
            <a:xfrm>
              <a:off x="1035050" y="914400"/>
              <a:ext cx="635000" cy="657225"/>
            </a:xfrm>
            <a:custGeom>
              <a:avLst/>
              <a:gdLst>
                <a:gd name="T0" fmla="*/ 2147483647 w 169"/>
                <a:gd name="T1" fmla="*/ 2147483647 h 175"/>
                <a:gd name="T2" fmla="*/ 2147483647 w 169"/>
                <a:gd name="T3" fmla="*/ 2147483647 h 175"/>
                <a:gd name="T4" fmla="*/ 2147483647 w 169"/>
                <a:gd name="T5" fmla="*/ 0 h 175"/>
                <a:gd name="T6" fmla="*/ 2147483647 w 169"/>
                <a:gd name="T7" fmla="*/ 0 h 175"/>
                <a:gd name="T8" fmla="*/ 2147483647 w 169"/>
                <a:gd name="T9" fmla="*/ 0 h 175"/>
                <a:gd name="T10" fmla="*/ 2147483647 w 169"/>
                <a:gd name="T11" fmla="*/ 2147483647 h 175"/>
                <a:gd name="T12" fmla="*/ 0 w 169"/>
                <a:gd name="T13" fmla="*/ 2147483647 h 175"/>
                <a:gd name="T14" fmla="*/ 2147483647 w 169"/>
                <a:gd name="T15" fmla="*/ 2147483647 h 175"/>
                <a:gd name="T16" fmla="*/ 2147483647 w 169"/>
                <a:gd name="T17" fmla="*/ 2147483647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0" name="Freeform 30"/>
            <p:cNvSpPr>
              <a:spLocks/>
            </p:cNvSpPr>
            <p:nvPr userDrawn="1"/>
          </p:nvSpPr>
          <p:spPr bwMode="auto">
            <a:xfrm>
              <a:off x="401638" y="1522413"/>
              <a:ext cx="1485900" cy="1046163"/>
            </a:xfrm>
            <a:custGeom>
              <a:avLst/>
              <a:gdLst>
                <a:gd name="T0" fmla="*/ 2147483647 w 396"/>
                <a:gd name="T1" fmla="*/ 2147483647 h 279"/>
                <a:gd name="T2" fmla="*/ 2147483647 w 396"/>
                <a:gd name="T3" fmla="*/ 2147483647 h 279"/>
                <a:gd name="T4" fmla="*/ 2147483647 w 396"/>
                <a:gd name="T5" fmla="*/ 2147483647 h 279"/>
                <a:gd name="T6" fmla="*/ 2147483647 w 396"/>
                <a:gd name="T7" fmla="*/ 2147483647 h 279"/>
                <a:gd name="T8" fmla="*/ 2147483647 w 396"/>
                <a:gd name="T9" fmla="*/ 2147483647 h 279"/>
                <a:gd name="T10" fmla="*/ 2147483647 w 396"/>
                <a:gd name="T11" fmla="*/ 2147483647 h 279"/>
                <a:gd name="T12" fmla="*/ 2147483647 w 396"/>
                <a:gd name="T13" fmla="*/ 2147483647 h 279"/>
                <a:gd name="T14" fmla="*/ 2147483647 w 396"/>
                <a:gd name="T15" fmla="*/ 0 h 279"/>
                <a:gd name="T16" fmla="*/ 2147483647 w 396"/>
                <a:gd name="T17" fmla="*/ 2147483647 h 279"/>
                <a:gd name="T18" fmla="*/ 0 w 396"/>
                <a:gd name="T19" fmla="*/ 2147483647 h 279"/>
                <a:gd name="T20" fmla="*/ 2147483647 w 396"/>
                <a:gd name="T21" fmla="*/ 2147483647 h 279"/>
                <a:gd name="T22" fmla="*/ 2147483647 w 396"/>
                <a:gd name="T23" fmla="*/ 2147483647 h 279"/>
                <a:gd name="T24" fmla="*/ 2147483647 w 396"/>
                <a:gd name="T25" fmla="*/ 2147483647 h 279"/>
                <a:gd name="T26" fmla="*/ 2147483647 w 396"/>
                <a:gd name="T27" fmla="*/ 2147483647 h 2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1" name="Freeform 31"/>
            <p:cNvSpPr>
              <a:spLocks/>
            </p:cNvSpPr>
            <p:nvPr userDrawn="1"/>
          </p:nvSpPr>
          <p:spPr bwMode="auto">
            <a:xfrm>
              <a:off x="-3190875" y="1522413"/>
              <a:ext cx="1485900" cy="1046163"/>
            </a:xfrm>
            <a:custGeom>
              <a:avLst/>
              <a:gdLst>
                <a:gd name="T0" fmla="*/ 2147483647 w 396"/>
                <a:gd name="T1" fmla="*/ 2147483647 h 279"/>
                <a:gd name="T2" fmla="*/ 2147483647 w 396"/>
                <a:gd name="T3" fmla="*/ 2147483647 h 279"/>
                <a:gd name="T4" fmla="*/ 2147483647 w 396"/>
                <a:gd name="T5" fmla="*/ 0 h 279"/>
                <a:gd name="T6" fmla="*/ 2147483647 w 396"/>
                <a:gd name="T7" fmla="*/ 2147483647 h 279"/>
                <a:gd name="T8" fmla="*/ 2147483647 w 396"/>
                <a:gd name="T9" fmla="*/ 2147483647 h 279"/>
                <a:gd name="T10" fmla="*/ 0 w 396"/>
                <a:gd name="T11" fmla="*/ 2147483647 h 279"/>
                <a:gd name="T12" fmla="*/ 2147483647 w 396"/>
                <a:gd name="T13" fmla="*/ 2147483647 h 279"/>
                <a:gd name="T14" fmla="*/ 2147483647 w 396"/>
                <a:gd name="T15" fmla="*/ 2147483647 h 279"/>
                <a:gd name="T16" fmla="*/ 2147483647 w 396"/>
                <a:gd name="T17" fmla="*/ 2147483647 h 279"/>
                <a:gd name="T18" fmla="*/ 2147483647 w 396"/>
                <a:gd name="T19" fmla="*/ 2147483647 h 279"/>
                <a:gd name="T20" fmla="*/ 2147483647 w 396"/>
                <a:gd name="T21" fmla="*/ 2147483647 h 279"/>
                <a:gd name="T22" fmla="*/ 2147483647 w 396"/>
                <a:gd name="T23" fmla="*/ 2147483647 h 279"/>
                <a:gd name="T24" fmla="*/ 2147483647 w 396"/>
                <a:gd name="T25" fmla="*/ 2147483647 h 2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2" name="Freeform 32"/>
            <p:cNvSpPr>
              <a:spLocks/>
            </p:cNvSpPr>
            <p:nvPr userDrawn="1"/>
          </p:nvSpPr>
          <p:spPr bwMode="auto">
            <a:xfrm>
              <a:off x="-523875" y="2651125"/>
              <a:ext cx="1500188" cy="239713"/>
            </a:xfrm>
            <a:custGeom>
              <a:avLst/>
              <a:gdLst>
                <a:gd name="T0" fmla="*/ 2147483647 w 400"/>
                <a:gd name="T1" fmla="*/ 2147483647 h 64"/>
                <a:gd name="T2" fmla="*/ 2147483647 w 400"/>
                <a:gd name="T3" fmla="*/ 2147483647 h 64"/>
                <a:gd name="T4" fmla="*/ 2147483647 w 400"/>
                <a:gd name="T5" fmla="*/ 2147483647 h 64"/>
                <a:gd name="T6" fmla="*/ 2147483647 w 400"/>
                <a:gd name="T7" fmla="*/ 2147483647 h 64"/>
                <a:gd name="T8" fmla="*/ 2147483647 w 400"/>
                <a:gd name="T9" fmla="*/ 2147483647 h 64"/>
                <a:gd name="T10" fmla="*/ 2147483647 w 400"/>
                <a:gd name="T11" fmla="*/ 2147483647 h 64"/>
                <a:gd name="T12" fmla="*/ 2147483647 w 400"/>
                <a:gd name="T13" fmla="*/ 0 h 64"/>
                <a:gd name="T14" fmla="*/ 2147483647 w 400"/>
                <a:gd name="T15" fmla="*/ 2147483647 h 64"/>
                <a:gd name="T16" fmla="*/ 2147483647 w 400"/>
                <a:gd name="T17" fmla="*/ 2147483647 h 64"/>
                <a:gd name="T18" fmla="*/ 2147483647 w 400"/>
                <a:gd name="T19" fmla="*/ 2147483647 h 64"/>
                <a:gd name="T20" fmla="*/ 2147483647 w 400"/>
                <a:gd name="T21" fmla="*/ 2147483647 h 64"/>
                <a:gd name="T22" fmla="*/ 2147483647 w 400"/>
                <a:gd name="T23" fmla="*/ 2147483647 h 64"/>
                <a:gd name="T24" fmla="*/ 2147483647 w 400"/>
                <a:gd name="T25" fmla="*/ 2147483647 h 64"/>
                <a:gd name="T26" fmla="*/ 2147483647 w 400"/>
                <a:gd name="T27" fmla="*/ 2147483647 h 64"/>
                <a:gd name="T28" fmla="*/ 0 w 400"/>
                <a:gd name="T29" fmla="*/ 2147483647 h 64"/>
                <a:gd name="T30" fmla="*/ 2147483647 w 400"/>
                <a:gd name="T31" fmla="*/ 2147483647 h 64"/>
                <a:gd name="T32" fmla="*/ 2147483647 w 400"/>
                <a:gd name="T33" fmla="*/ 2147483647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3" name="Freeform 33"/>
            <p:cNvSpPr>
              <a:spLocks/>
            </p:cNvSpPr>
            <p:nvPr userDrawn="1"/>
          </p:nvSpPr>
          <p:spPr bwMode="auto">
            <a:xfrm>
              <a:off x="-2279650" y="2651125"/>
              <a:ext cx="1500188" cy="239713"/>
            </a:xfrm>
            <a:custGeom>
              <a:avLst/>
              <a:gdLst>
                <a:gd name="T0" fmla="*/ 2147483647 w 400"/>
                <a:gd name="T1" fmla="*/ 2147483647 h 64"/>
                <a:gd name="T2" fmla="*/ 2147483647 w 400"/>
                <a:gd name="T3" fmla="*/ 2147483647 h 64"/>
                <a:gd name="T4" fmla="*/ 2147483647 w 400"/>
                <a:gd name="T5" fmla="*/ 2147483647 h 64"/>
                <a:gd name="T6" fmla="*/ 2147483647 w 400"/>
                <a:gd name="T7" fmla="*/ 2147483647 h 64"/>
                <a:gd name="T8" fmla="*/ 2147483647 w 400"/>
                <a:gd name="T9" fmla="*/ 2147483647 h 64"/>
                <a:gd name="T10" fmla="*/ 2147483647 w 400"/>
                <a:gd name="T11" fmla="*/ 2147483647 h 64"/>
                <a:gd name="T12" fmla="*/ 2147483647 w 400"/>
                <a:gd name="T13" fmla="*/ 2147483647 h 64"/>
                <a:gd name="T14" fmla="*/ 2147483647 w 400"/>
                <a:gd name="T15" fmla="*/ 2147483647 h 64"/>
                <a:gd name="T16" fmla="*/ 2147483647 w 400"/>
                <a:gd name="T17" fmla="*/ 2147483647 h 64"/>
                <a:gd name="T18" fmla="*/ 2147483647 w 400"/>
                <a:gd name="T19" fmla="*/ 2147483647 h 64"/>
                <a:gd name="T20" fmla="*/ 2147483647 w 400"/>
                <a:gd name="T21" fmla="*/ 2147483647 h 64"/>
                <a:gd name="T22" fmla="*/ 2147483647 w 400"/>
                <a:gd name="T23" fmla="*/ 2147483647 h 64"/>
                <a:gd name="T24" fmla="*/ 2147483647 w 400"/>
                <a:gd name="T25" fmla="*/ 0 h 64"/>
                <a:gd name="T26" fmla="*/ 2147483647 w 400"/>
                <a:gd name="T27" fmla="*/ 2147483647 h 64"/>
                <a:gd name="T28" fmla="*/ 2147483647 w 400"/>
                <a:gd name="T29" fmla="*/ 2147483647 h 64"/>
                <a:gd name="T30" fmla="*/ 2147483647 w 400"/>
                <a:gd name="T31" fmla="*/ 2147483647 h 64"/>
                <a:gd name="T32" fmla="*/ 2147483647 w 400"/>
                <a:gd name="T33" fmla="*/ 2147483647 h 64"/>
                <a:gd name="T34" fmla="*/ 2147483647 w 400"/>
                <a:gd name="T35" fmla="*/ 2147483647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4" name="Freeform 34"/>
            <p:cNvSpPr>
              <a:spLocks/>
            </p:cNvSpPr>
            <p:nvPr userDrawn="1"/>
          </p:nvSpPr>
          <p:spPr bwMode="auto">
            <a:xfrm>
              <a:off x="3424238" y="3930650"/>
              <a:ext cx="1023938" cy="1368425"/>
            </a:xfrm>
            <a:custGeom>
              <a:avLst/>
              <a:gdLst>
                <a:gd name="T0" fmla="*/ 0 w 645"/>
                <a:gd name="T1" fmla="*/ 0 h 862"/>
                <a:gd name="T2" fmla="*/ 2147483647 w 645"/>
                <a:gd name="T3" fmla="*/ 0 h 862"/>
                <a:gd name="T4" fmla="*/ 2147483647 w 645"/>
                <a:gd name="T5" fmla="*/ 2147483647 h 862"/>
                <a:gd name="T6" fmla="*/ 2147483647 w 645"/>
                <a:gd name="T7" fmla="*/ 2147483647 h 862"/>
                <a:gd name="T8" fmla="*/ 2147483647 w 645"/>
                <a:gd name="T9" fmla="*/ 2147483647 h 862"/>
                <a:gd name="T10" fmla="*/ 2147483647 w 645"/>
                <a:gd name="T11" fmla="*/ 2147483647 h 862"/>
                <a:gd name="T12" fmla="*/ 2147483647 w 645"/>
                <a:gd name="T13" fmla="*/ 2147483647 h 862"/>
                <a:gd name="T14" fmla="*/ 2147483647 w 645"/>
                <a:gd name="T15" fmla="*/ 2147483647 h 862"/>
                <a:gd name="T16" fmla="*/ 2147483647 w 645"/>
                <a:gd name="T17" fmla="*/ 2147483647 h 862"/>
                <a:gd name="T18" fmla="*/ 2147483647 w 645"/>
                <a:gd name="T19" fmla="*/ 2147483647 h 862"/>
                <a:gd name="T20" fmla="*/ 2147483647 w 645"/>
                <a:gd name="T21" fmla="*/ 2147483647 h 862"/>
                <a:gd name="T22" fmla="*/ 0 w 645"/>
                <a:gd name="T23" fmla="*/ 2147483647 h 862"/>
                <a:gd name="T24" fmla="*/ 0 w 645"/>
                <a:gd name="T25" fmla="*/ 0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5" name="Freeform 35"/>
            <p:cNvSpPr>
              <a:spLocks noEditPoints="1"/>
            </p:cNvSpPr>
            <p:nvPr userDrawn="1"/>
          </p:nvSpPr>
          <p:spPr bwMode="auto">
            <a:xfrm>
              <a:off x="4545013" y="3870325"/>
              <a:ext cx="1069975" cy="1450975"/>
            </a:xfrm>
            <a:custGeom>
              <a:avLst/>
              <a:gdLst>
                <a:gd name="T0" fmla="*/ 0 w 285"/>
                <a:gd name="T1" fmla="*/ 2147483647 h 387"/>
                <a:gd name="T2" fmla="*/ 0 w 285"/>
                <a:gd name="T3" fmla="*/ 2147483647 h 387"/>
                <a:gd name="T4" fmla="*/ 2147483647 w 285"/>
                <a:gd name="T5" fmla="*/ 2147483647 h 387"/>
                <a:gd name="T6" fmla="*/ 2147483647 w 285"/>
                <a:gd name="T7" fmla="*/ 2147483647 h 387"/>
                <a:gd name="T8" fmla="*/ 2147483647 w 285"/>
                <a:gd name="T9" fmla="*/ 0 h 387"/>
                <a:gd name="T10" fmla="*/ 2147483647 w 285"/>
                <a:gd name="T11" fmla="*/ 0 h 387"/>
                <a:gd name="T12" fmla="*/ 2147483647 w 285"/>
                <a:gd name="T13" fmla="*/ 2147483647 h 387"/>
                <a:gd name="T14" fmla="*/ 2147483647 w 285"/>
                <a:gd name="T15" fmla="*/ 2147483647 h 387"/>
                <a:gd name="T16" fmla="*/ 2147483647 w 285"/>
                <a:gd name="T17" fmla="*/ 2147483647 h 387"/>
                <a:gd name="T18" fmla="*/ 2147483647 w 285"/>
                <a:gd name="T19" fmla="*/ 2147483647 h 387"/>
                <a:gd name="T20" fmla="*/ 0 w 285"/>
                <a:gd name="T21" fmla="*/ 2147483647 h 387"/>
                <a:gd name="T22" fmla="*/ 2147483647 w 285"/>
                <a:gd name="T23" fmla="*/ 2147483647 h 387"/>
                <a:gd name="T24" fmla="*/ 2147483647 w 285"/>
                <a:gd name="T25" fmla="*/ 2147483647 h 387"/>
                <a:gd name="T26" fmla="*/ 2147483647 w 285"/>
                <a:gd name="T27" fmla="*/ 2147483647 h 387"/>
                <a:gd name="T28" fmla="*/ 2147483647 w 285"/>
                <a:gd name="T29" fmla="*/ 2147483647 h 387"/>
                <a:gd name="T30" fmla="*/ 2147483647 w 285"/>
                <a:gd name="T31" fmla="*/ 2147483647 h 387"/>
                <a:gd name="T32" fmla="*/ 2147483647 w 285"/>
                <a:gd name="T33" fmla="*/ 2147483647 h 387"/>
                <a:gd name="T34" fmla="*/ 2147483647 w 285"/>
                <a:gd name="T35" fmla="*/ 2147483647 h 3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6" name="Freeform 36"/>
            <p:cNvSpPr>
              <a:spLocks/>
            </p:cNvSpPr>
            <p:nvPr userDrawn="1"/>
          </p:nvSpPr>
          <p:spPr bwMode="auto">
            <a:xfrm>
              <a:off x="5813425" y="4267200"/>
              <a:ext cx="925513" cy="1054100"/>
            </a:xfrm>
            <a:custGeom>
              <a:avLst/>
              <a:gdLst>
                <a:gd name="T0" fmla="*/ 0 w 247"/>
                <a:gd name="T1" fmla="*/ 2147483647 h 281"/>
                <a:gd name="T2" fmla="*/ 0 w 247"/>
                <a:gd name="T3" fmla="*/ 0 h 281"/>
                <a:gd name="T4" fmla="*/ 2147483647 w 247"/>
                <a:gd name="T5" fmla="*/ 0 h 281"/>
                <a:gd name="T6" fmla="*/ 2147483647 w 247"/>
                <a:gd name="T7" fmla="*/ 2147483647 h 281"/>
                <a:gd name="T8" fmla="*/ 2147483647 w 247"/>
                <a:gd name="T9" fmla="*/ 2147483647 h 281"/>
                <a:gd name="T10" fmla="*/ 2147483647 w 247"/>
                <a:gd name="T11" fmla="*/ 2147483647 h 281"/>
                <a:gd name="T12" fmla="*/ 2147483647 w 247"/>
                <a:gd name="T13" fmla="*/ 0 h 281"/>
                <a:gd name="T14" fmla="*/ 2147483647 w 247"/>
                <a:gd name="T15" fmla="*/ 0 h 281"/>
                <a:gd name="T16" fmla="*/ 2147483647 w 247"/>
                <a:gd name="T17" fmla="*/ 2147483647 h 281"/>
                <a:gd name="T18" fmla="*/ 2147483647 w 247"/>
                <a:gd name="T19" fmla="*/ 2147483647 h 281"/>
                <a:gd name="T20" fmla="*/ 2147483647 w 247"/>
                <a:gd name="T21" fmla="*/ 2147483647 h 281"/>
                <a:gd name="T22" fmla="*/ 2147483647 w 247"/>
                <a:gd name="T23" fmla="*/ 2147483647 h 281"/>
                <a:gd name="T24" fmla="*/ 0 w 247"/>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7" name="Freeform 37"/>
            <p:cNvSpPr>
              <a:spLocks/>
            </p:cNvSpPr>
            <p:nvPr userDrawn="1"/>
          </p:nvSpPr>
          <p:spPr bwMode="auto">
            <a:xfrm>
              <a:off x="6889750" y="4244975"/>
              <a:ext cx="955675" cy="1076325"/>
            </a:xfrm>
            <a:custGeom>
              <a:avLst/>
              <a:gdLst>
                <a:gd name="T0" fmla="*/ 0 w 255"/>
                <a:gd name="T1" fmla="*/ 2147483647 h 287"/>
                <a:gd name="T2" fmla="*/ 0 w 255"/>
                <a:gd name="T3" fmla="*/ 2147483647 h 287"/>
                <a:gd name="T4" fmla="*/ 2147483647 w 255"/>
                <a:gd name="T5" fmla="*/ 0 h 287"/>
                <a:gd name="T6" fmla="*/ 2147483647 w 255"/>
                <a:gd name="T7" fmla="*/ 2147483647 h 287"/>
                <a:gd name="T8" fmla="*/ 2147483647 w 255"/>
                <a:gd name="T9" fmla="*/ 2147483647 h 287"/>
                <a:gd name="T10" fmla="*/ 2147483647 w 255"/>
                <a:gd name="T11" fmla="*/ 2147483647 h 287"/>
                <a:gd name="T12" fmla="*/ 2147483647 w 255"/>
                <a:gd name="T13" fmla="*/ 2147483647 h 287"/>
                <a:gd name="T14" fmla="*/ 2147483647 w 255"/>
                <a:gd name="T15" fmla="*/ 2147483647 h 287"/>
                <a:gd name="T16" fmla="*/ 2147483647 w 255"/>
                <a:gd name="T17" fmla="*/ 2147483647 h 287"/>
                <a:gd name="T18" fmla="*/ 2147483647 w 255"/>
                <a:gd name="T19" fmla="*/ 2147483647 h 287"/>
                <a:gd name="T20" fmla="*/ 2147483647 w 255"/>
                <a:gd name="T21" fmla="*/ 2147483647 h 287"/>
                <a:gd name="T22" fmla="*/ 2147483647 w 255"/>
                <a:gd name="T23" fmla="*/ 2147483647 h 287"/>
                <a:gd name="T24" fmla="*/ 0 w 255"/>
                <a:gd name="T25" fmla="*/ 2147483647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8" name="Freeform 38"/>
            <p:cNvSpPr>
              <a:spLocks noEditPoints="1"/>
            </p:cNvSpPr>
            <p:nvPr userDrawn="1"/>
          </p:nvSpPr>
          <p:spPr bwMode="auto">
            <a:xfrm>
              <a:off x="7908925" y="4252913"/>
              <a:ext cx="930275" cy="1068388"/>
            </a:xfrm>
            <a:custGeom>
              <a:avLst/>
              <a:gdLst>
                <a:gd name="T0" fmla="*/ 0 w 248"/>
                <a:gd name="T1" fmla="*/ 2147483647 h 285"/>
                <a:gd name="T2" fmla="*/ 0 w 248"/>
                <a:gd name="T3" fmla="*/ 2147483647 h 285"/>
                <a:gd name="T4" fmla="*/ 2147483647 w 248"/>
                <a:gd name="T5" fmla="*/ 2147483647 h 285"/>
                <a:gd name="T6" fmla="*/ 2147483647 w 248"/>
                <a:gd name="T7" fmla="*/ 2147483647 h 285"/>
                <a:gd name="T8" fmla="*/ 2147483647 w 248"/>
                <a:gd name="T9" fmla="*/ 2147483647 h 285"/>
                <a:gd name="T10" fmla="*/ 2147483647 w 248"/>
                <a:gd name="T11" fmla="*/ 2147483647 h 285"/>
                <a:gd name="T12" fmla="*/ 2147483647 w 248"/>
                <a:gd name="T13" fmla="*/ 2147483647 h 285"/>
                <a:gd name="T14" fmla="*/ 2147483647 w 248"/>
                <a:gd name="T15" fmla="*/ 2147483647 h 285"/>
                <a:gd name="T16" fmla="*/ 2147483647 w 248"/>
                <a:gd name="T17" fmla="*/ 0 h 285"/>
                <a:gd name="T18" fmla="*/ 2147483647 w 248"/>
                <a:gd name="T19" fmla="*/ 2147483647 h 285"/>
                <a:gd name="T20" fmla="*/ 2147483647 w 248"/>
                <a:gd name="T21" fmla="*/ 2147483647 h 285"/>
                <a:gd name="T22" fmla="*/ 2147483647 w 248"/>
                <a:gd name="T23" fmla="*/ 2147483647 h 285"/>
                <a:gd name="T24" fmla="*/ 2147483647 w 248"/>
                <a:gd name="T25" fmla="*/ 2147483647 h 285"/>
                <a:gd name="T26" fmla="*/ 2147483647 w 248"/>
                <a:gd name="T27" fmla="*/ 2147483647 h 285"/>
                <a:gd name="T28" fmla="*/ 2147483647 w 248"/>
                <a:gd name="T29" fmla="*/ 2147483647 h 285"/>
                <a:gd name="T30" fmla="*/ 0 w 248"/>
                <a:gd name="T31" fmla="*/ 2147483647 h 285"/>
                <a:gd name="T32" fmla="*/ 2147483647 w 248"/>
                <a:gd name="T33" fmla="*/ 2147483647 h 285"/>
                <a:gd name="T34" fmla="*/ 2147483647 w 248"/>
                <a:gd name="T35" fmla="*/ 2147483647 h 285"/>
                <a:gd name="T36" fmla="*/ 2147483647 w 248"/>
                <a:gd name="T37" fmla="*/ 2147483647 h 285"/>
                <a:gd name="T38" fmla="*/ 2147483647 w 248"/>
                <a:gd name="T39" fmla="*/ 2147483647 h 285"/>
                <a:gd name="T40" fmla="*/ 2147483647 w 248"/>
                <a:gd name="T41" fmla="*/ 2147483647 h 285"/>
                <a:gd name="T42" fmla="*/ 2147483647 w 248"/>
                <a:gd name="T43" fmla="*/ 2147483647 h 285"/>
                <a:gd name="T44" fmla="*/ 2147483647 w 248"/>
                <a:gd name="T45" fmla="*/ 2147483647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39" name="Freeform 39"/>
            <p:cNvSpPr>
              <a:spLocks/>
            </p:cNvSpPr>
            <p:nvPr userDrawn="1"/>
          </p:nvSpPr>
          <p:spPr bwMode="auto">
            <a:xfrm>
              <a:off x="8943975" y="3983038"/>
              <a:ext cx="646113" cy="1335088"/>
            </a:xfrm>
            <a:custGeom>
              <a:avLst/>
              <a:gdLst>
                <a:gd name="T0" fmla="*/ 2147483647 w 172"/>
                <a:gd name="T1" fmla="*/ 2147483647 h 356"/>
                <a:gd name="T2" fmla="*/ 2147483647 w 172"/>
                <a:gd name="T3" fmla="*/ 2147483647 h 356"/>
                <a:gd name="T4" fmla="*/ 0 w 172"/>
                <a:gd name="T5" fmla="*/ 2147483647 h 356"/>
                <a:gd name="T6" fmla="*/ 0 w 172"/>
                <a:gd name="T7" fmla="*/ 2147483647 h 356"/>
                <a:gd name="T8" fmla="*/ 2147483647 w 172"/>
                <a:gd name="T9" fmla="*/ 2147483647 h 356"/>
                <a:gd name="T10" fmla="*/ 2147483647 w 172"/>
                <a:gd name="T11" fmla="*/ 0 h 356"/>
                <a:gd name="T12" fmla="*/ 2147483647 w 172"/>
                <a:gd name="T13" fmla="*/ 0 h 356"/>
                <a:gd name="T14" fmla="*/ 2147483647 w 172"/>
                <a:gd name="T15" fmla="*/ 2147483647 h 356"/>
                <a:gd name="T16" fmla="*/ 2147483647 w 172"/>
                <a:gd name="T17" fmla="*/ 2147483647 h 356"/>
                <a:gd name="T18" fmla="*/ 2147483647 w 172"/>
                <a:gd name="T19" fmla="*/ 2147483647 h 356"/>
                <a:gd name="T20" fmla="*/ 2147483647 w 172"/>
                <a:gd name="T21" fmla="*/ 2147483647 h 356"/>
                <a:gd name="T22" fmla="*/ 2147483647 w 172"/>
                <a:gd name="T23" fmla="*/ 2147483647 h 356"/>
                <a:gd name="T24" fmla="*/ 2147483647 w 172"/>
                <a:gd name="T25" fmla="*/ 2147483647 h 356"/>
                <a:gd name="T26" fmla="*/ 2147483647 w 172"/>
                <a:gd name="T27" fmla="*/ 2147483647 h 356"/>
                <a:gd name="T28" fmla="*/ 2147483647 w 172"/>
                <a:gd name="T29" fmla="*/ 2147483647 h 356"/>
                <a:gd name="T30" fmla="*/ 2147483647 w 172"/>
                <a:gd name="T31" fmla="*/ 2147483647 h 356"/>
                <a:gd name="T32" fmla="*/ 2147483647 w 172"/>
                <a:gd name="T33" fmla="*/ 2147483647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40" name="Freeform 40"/>
            <p:cNvSpPr>
              <a:spLocks noEditPoints="1"/>
            </p:cNvSpPr>
            <p:nvPr userDrawn="1"/>
          </p:nvSpPr>
          <p:spPr bwMode="auto">
            <a:xfrm>
              <a:off x="9747250" y="3884613"/>
              <a:ext cx="255588" cy="1414463"/>
            </a:xfrm>
            <a:custGeom>
              <a:avLst/>
              <a:gdLst>
                <a:gd name="T0" fmla="*/ 0 w 161"/>
                <a:gd name="T1" fmla="*/ 0 h 891"/>
                <a:gd name="T2" fmla="*/ 2147483647 w 161"/>
                <a:gd name="T3" fmla="*/ 0 h 891"/>
                <a:gd name="T4" fmla="*/ 2147483647 w 161"/>
                <a:gd name="T5" fmla="*/ 2147483647 h 891"/>
                <a:gd name="T6" fmla="*/ 0 w 161"/>
                <a:gd name="T7" fmla="*/ 2147483647 h 891"/>
                <a:gd name="T8" fmla="*/ 0 w 161"/>
                <a:gd name="T9" fmla="*/ 0 h 891"/>
                <a:gd name="T10" fmla="*/ 2147483647 w 161"/>
                <a:gd name="T11" fmla="*/ 2147483647 h 891"/>
                <a:gd name="T12" fmla="*/ 2147483647 w 161"/>
                <a:gd name="T13" fmla="*/ 2147483647 h 891"/>
                <a:gd name="T14" fmla="*/ 2147483647 w 161"/>
                <a:gd name="T15" fmla="*/ 2147483647 h 891"/>
                <a:gd name="T16" fmla="*/ 2147483647 w 161"/>
                <a:gd name="T17" fmla="*/ 2147483647 h 891"/>
                <a:gd name="T18" fmla="*/ 2147483647 w 161"/>
                <a:gd name="T19" fmla="*/ 2147483647 h 8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41" name="Freeform 41"/>
            <p:cNvSpPr>
              <a:spLocks noEditPoints="1"/>
            </p:cNvSpPr>
            <p:nvPr userDrawn="1"/>
          </p:nvSpPr>
          <p:spPr bwMode="auto">
            <a:xfrm>
              <a:off x="10155238" y="4244975"/>
              <a:ext cx="1103313" cy="1076325"/>
            </a:xfrm>
            <a:custGeom>
              <a:avLst/>
              <a:gdLst>
                <a:gd name="T0" fmla="*/ 0 w 294"/>
                <a:gd name="T1" fmla="*/ 2147483647 h 287"/>
                <a:gd name="T2" fmla="*/ 0 w 294"/>
                <a:gd name="T3" fmla="*/ 2147483647 h 287"/>
                <a:gd name="T4" fmla="*/ 2147483647 w 294"/>
                <a:gd name="T5" fmla="*/ 0 h 287"/>
                <a:gd name="T6" fmla="*/ 2147483647 w 294"/>
                <a:gd name="T7" fmla="*/ 2147483647 h 287"/>
                <a:gd name="T8" fmla="*/ 2147483647 w 294"/>
                <a:gd name="T9" fmla="*/ 2147483647 h 287"/>
                <a:gd name="T10" fmla="*/ 2147483647 w 294"/>
                <a:gd name="T11" fmla="*/ 2147483647 h 287"/>
                <a:gd name="T12" fmla="*/ 0 w 294"/>
                <a:gd name="T13" fmla="*/ 2147483647 h 287"/>
                <a:gd name="T14" fmla="*/ 2147483647 w 294"/>
                <a:gd name="T15" fmla="*/ 2147483647 h 287"/>
                <a:gd name="T16" fmla="*/ 2147483647 w 294"/>
                <a:gd name="T17" fmla="*/ 2147483647 h 287"/>
                <a:gd name="T18" fmla="*/ 2147483647 w 294"/>
                <a:gd name="T19" fmla="*/ 2147483647 h 287"/>
                <a:gd name="T20" fmla="*/ 2147483647 w 294"/>
                <a:gd name="T21" fmla="*/ 2147483647 h 287"/>
                <a:gd name="T22" fmla="*/ 2147483647 w 294"/>
                <a:gd name="T23" fmla="*/ 2147483647 h 287"/>
                <a:gd name="T24" fmla="*/ 2147483647 w 294"/>
                <a:gd name="T25" fmla="*/ 2147483647 h 287"/>
                <a:gd name="T26" fmla="*/ 2147483647 w 294"/>
                <a:gd name="T27" fmla="*/ 2147483647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sp>
          <p:nvSpPr>
            <p:cNvPr id="42" name="Freeform 42"/>
            <p:cNvSpPr>
              <a:spLocks/>
            </p:cNvSpPr>
            <p:nvPr userDrawn="1"/>
          </p:nvSpPr>
          <p:spPr bwMode="auto">
            <a:xfrm>
              <a:off x="11407775" y="4244975"/>
              <a:ext cx="930275" cy="1054100"/>
            </a:xfrm>
            <a:custGeom>
              <a:avLst/>
              <a:gdLst>
                <a:gd name="T0" fmla="*/ 0 w 248"/>
                <a:gd name="T1" fmla="*/ 2147483647 h 281"/>
                <a:gd name="T2" fmla="*/ 2147483647 w 248"/>
                <a:gd name="T3" fmla="*/ 2147483647 h 281"/>
                <a:gd name="T4" fmla="*/ 2147483647 w 248"/>
                <a:gd name="T5" fmla="*/ 2147483647 h 281"/>
                <a:gd name="T6" fmla="*/ 2147483647 w 248"/>
                <a:gd name="T7" fmla="*/ 0 h 281"/>
                <a:gd name="T8" fmla="*/ 2147483647 w 248"/>
                <a:gd name="T9" fmla="*/ 2147483647 h 281"/>
                <a:gd name="T10" fmla="*/ 2147483647 w 248"/>
                <a:gd name="T11" fmla="*/ 2147483647 h 281"/>
                <a:gd name="T12" fmla="*/ 2147483647 w 248"/>
                <a:gd name="T13" fmla="*/ 2147483647 h 281"/>
                <a:gd name="T14" fmla="*/ 2147483647 w 248"/>
                <a:gd name="T15" fmla="*/ 2147483647 h 281"/>
                <a:gd name="T16" fmla="*/ 2147483647 w 248"/>
                <a:gd name="T17" fmla="*/ 2147483647 h 281"/>
                <a:gd name="T18" fmla="*/ 2147483647 w 248"/>
                <a:gd name="T19" fmla="*/ 2147483647 h 281"/>
                <a:gd name="T20" fmla="*/ 2147483647 w 248"/>
                <a:gd name="T21" fmla="*/ 2147483647 h 281"/>
                <a:gd name="T22" fmla="*/ 0 w 248"/>
                <a:gd name="T23" fmla="*/ 2147483647 h 281"/>
                <a:gd name="T24" fmla="*/ 0 w 248"/>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AU"/>
            </a:p>
          </p:txBody>
        </p:sp>
      </p:grpSp>
      <p:cxnSp>
        <p:nvCxnSpPr>
          <p:cNvPr id="43" name="Straight Connector 42"/>
          <p:cNvCxnSpPr/>
          <p:nvPr userDrawn="1"/>
        </p:nvCxnSpPr>
        <p:spPr>
          <a:xfrm>
            <a:off x="395288" y="2813050"/>
            <a:ext cx="57610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6156325" y="2381250"/>
            <a:ext cx="863600" cy="8636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45" name="Group 44"/>
          <p:cNvGrpSpPr/>
          <p:nvPr userDrawn="1"/>
        </p:nvGrpSpPr>
        <p:grpSpPr>
          <a:xfrm>
            <a:off x="6391855" y="2686542"/>
            <a:ext cx="392738" cy="253170"/>
            <a:chOff x="5503863" y="2646363"/>
            <a:chExt cx="576262" cy="371476"/>
          </a:xfrm>
          <a:solidFill>
            <a:schemeClr val="bg1"/>
          </a:solidFill>
        </p:grpSpPr>
        <p:sp>
          <p:nvSpPr>
            <p:cNvPr id="4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4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4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4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grpSp>
      <p:sp>
        <p:nvSpPr>
          <p:cNvPr id="2" name="Title 1"/>
          <p:cNvSpPr>
            <a:spLocks noGrp="1"/>
          </p:cNvSpPr>
          <p:nvPr>
            <p:ph type="ctrTitle"/>
          </p:nvPr>
        </p:nvSpPr>
        <p:spPr>
          <a:xfrm>
            <a:off x="395536" y="1563638"/>
            <a:ext cx="5243264" cy="1224136"/>
          </a:xfrm>
        </p:spPr>
        <p:txBody>
          <a:bodyPr/>
          <a:lstStyle>
            <a:lvl1pPr>
              <a:defRPr sz="2800" cap="all" baseline="0">
                <a:solidFill>
                  <a:schemeClr val="bg1"/>
                </a:solidFill>
              </a:defRPr>
            </a:lvl1pPr>
          </a:lstStyle>
          <a:p>
            <a:r>
              <a:rPr lang="en-US"/>
              <a:t>Click to edit Master title style</a:t>
            </a:r>
            <a:endParaRPr lang="en-AU"/>
          </a:p>
        </p:txBody>
      </p:sp>
      <p:sp>
        <p:nvSpPr>
          <p:cNvPr id="3" name="Subtitle 2"/>
          <p:cNvSpPr>
            <a:spLocks noGrp="1"/>
          </p:cNvSpPr>
          <p:nvPr>
            <p:ph type="subTitle" idx="1"/>
          </p:nvPr>
        </p:nvSpPr>
        <p:spPr>
          <a:xfrm>
            <a:off x="395536" y="2986658"/>
            <a:ext cx="5243264"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0" name="Date Placeholder 38"/>
          <p:cNvSpPr>
            <a:spLocks noGrp="1"/>
          </p:cNvSpPr>
          <p:nvPr>
            <p:ph type="dt" sz="half" idx="10"/>
          </p:nvPr>
        </p:nvSpPr>
        <p:spPr/>
        <p:txBody>
          <a:bodyPr/>
          <a:lstStyle>
            <a:lvl1pPr>
              <a:defRPr>
                <a:solidFill>
                  <a:schemeClr val="bg1"/>
                </a:solidFill>
              </a:defRPr>
            </a:lvl1pPr>
          </a:lstStyle>
          <a:p>
            <a:pPr>
              <a:defRPr/>
            </a:pPr>
            <a:fld id="{6FB1DFC8-9830-4800-B04E-0B3E1D3C58EE}" type="datetime3">
              <a:rPr lang="en-AU" altLang="en-US" smtClean="0"/>
              <a:t>13 March, 2019</a:t>
            </a:fld>
            <a:endParaRPr lang="en-AU" altLang="en-US"/>
          </a:p>
        </p:txBody>
      </p:sp>
      <p:sp>
        <p:nvSpPr>
          <p:cNvPr id="51" name="Footer Placeholder 39"/>
          <p:cNvSpPr>
            <a:spLocks noGrp="1"/>
          </p:cNvSpPr>
          <p:nvPr>
            <p:ph type="ftr" sz="quarter" idx="11"/>
          </p:nvPr>
        </p:nvSpPr>
        <p:spPr/>
        <p:txBody>
          <a:bodyPr/>
          <a:lstStyle>
            <a:lvl1pPr>
              <a:defRPr>
                <a:solidFill>
                  <a:schemeClr val="bg1"/>
                </a:solidFill>
              </a:defRPr>
            </a:lvl1pPr>
          </a:lstStyle>
          <a:p>
            <a:pPr>
              <a:defRPr/>
            </a:pPr>
            <a:r>
              <a:rPr lang="en-AU" altLang="en-US" smtClean="0"/>
              <a:t>© NSW Department of Education I  TPMI trial project</a:t>
            </a:r>
            <a:endParaRPr lang="en-AU" altLang="en-US"/>
          </a:p>
        </p:txBody>
      </p:sp>
      <p:sp>
        <p:nvSpPr>
          <p:cNvPr id="52" name="Slide Number Placeholder 40"/>
          <p:cNvSpPr>
            <a:spLocks noGrp="1"/>
          </p:cNvSpPr>
          <p:nvPr>
            <p:ph type="sldNum" sz="quarter" idx="12"/>
          </p:nvPr>
        </p:nvSpPr>
        <p:spPr/>
        <p:txBody>
          <a:bodyPr/>
          <a:lstStyle>
            <a:lvl1pPr>
              <a:defRPr>
                <a:solidFill>
                  <a:schemeClr val="bg1"/>
                </a:solidFill>
              </a:defRPr>
            </a:lvl1pPr>
          </a:lstStyle>
          <a:p>
            <a:pPr>
              <a:defRPr/>
            </a:pPr>
            <a:r>
              <a:rPr lang="en-AU" altLang="en-US"/>
              <a:t>Page </a:t>
            </a:r>
            <a:fld id="{A56081CB-64A4-4765-AE8A-A67CF79054D4}" type="slidenum">
              <a:rPr lang="en-AU" altLang="en-US"/>
              <a:pPr>
                <a:defRPr/>
              </a:pPr>
              <a:t>‹#›</a:t>
            </a:fld>
            <a:endParaRPr lang="en-AU" altLang="en-US"/>
          </a:p>
        </p:txBody>
      </p:sp>
    </p:spTree>
    <p:extLst>
      <p:ext uri="{BB962C8B-B14F-4D97-AF65-F5344CB8AC3E}">
        <p14:creationId xmlns:p14="http://schemas.microsoft.com/office/powerpoint/2010/main" val="60700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65238"/>
            <a:ext cx="9144000" cy="327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a:xfrm>
            <a:off x="0" y="1265238"/>
            <a:ext cx="7667625" cy="3273425"/>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cxnSp>
        <p:nvCxnSpPr>
          <p:cNvPr id="6" name="Straight Connector 5"/>
          <p:cNvCxnSpPr/>
          <p:nvPr userDrawn="1"/>
        </p:nvCxnSpPr>
        <p:spPr>
          <a:xfrm>
            <a:off x="395288" y="3133725"/>
            <a:ext cx="57610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6156325" y="2701925"/>
            <a:ext cx="863600" cy="8636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8" name="Group 7"/>
          <p:cNvGrpSpPr/>
          <p:nvPr userDrawn="1"/>
        </p:nvGrpSpPr>
        <p:grpSpPr>
          <a:xfrm>
            <a:off x="6391855" y="3007161"/>
            <a:ext cx="392738" cy="253170"/>
            <a:chOff x="5503863" y="2646363"/>
            <a:chExt cx="576262" cy="371476"/>
          </a:xfrm>
          <a:solidFill>
            <a:schemeClr val="bg1"/>
          </a:solidFill>
        </p:grpSpPr>
        <p:sp>
          <p:nvSpPr>
            <p:cNvPr id="9"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10"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11"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12"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grpSp>
      <p:grpSp>
        <p:nvGrpSpPr>
          <p:cNvPr id="13" name="Group 12"/>
          <p:cNvGrpSpPr>
            <a:grpSpLocks noChangeAspect="1"/>
          </p:cNvGrpSpPr>
          <p:nvPr userDrawn="1"/>
        </p:nvGrpSpPr>
        <p:grpSpPr>
          <a:xfrm>
            <a:off x="395536" y="351796"/>
            <a:ext cx="1400854" cy="496929"/>
            <a:chOff x="-3190875" y="-179387"/>
            <a:chExt cx="15528925" cy="5508625"/>
          </a:xfrm>
          <a:solidFill>
            <a:schemeClr val="tx1"/>
          </a:solidFill>
        </p:grpSpPr>
        <p:sp>
          <p:nvSpPr>
            <p:cNvPr id="14"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15"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16"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17"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18"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19"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0"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1"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2"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3"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4"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5"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6"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7"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8"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29"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0"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1"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2"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3"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4"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5"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6"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7"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8"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39"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40"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41"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42"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43"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44"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45"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46"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47"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48"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sp>
          <p:nvSpPr>
            <p:cNvPr id="49"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a:latin typeface="+mn-lt"/>
                <a:ea typeface="+mn-ea"/>
              </a:endParaRPr>
            </a:p>
          </p:txBody>
        </p:sp>
      </p:grpSp>
      <p:sp>
        <p:nvSpPr>
          <p:cNvPr id="2" name="Title 1"/>
          <p:cNvSpPr>
            <a:spLocks noGrp="1"/>
          </p:cNvSpPr>
          <p:nvPr>
            <p:ph type="ctrTitle"/>
          </p:nvPr>
        </p:nvSpPr>
        <p:spPr>
          <a:xfrm>
            <a:off x="395536" y="1892654"/>
            <a:ext cx="5400600" cy="1224136"/>
          </a:xfrm>
        </p:spPr>
        <p:txBody>
          <a:bodyPr/>
          <a:lstStyle>
            <a:lvl1pPr>
              <a:defRPr sz="2800" cap="all" baseline="0">
                <a:solidFill>
                  <a:schemeClr val="bg1"/>
                </a:solidFill>
              </a:defRPr>
            </a:lvl1pPr>
          </a:lstStyle>
          <a:p>
            <a:r>
              <a:rPr lang="en-US"/>
              <a:t>Click to edit Master title style</a:t>
            </a:r>
            <a:endParaRPr lang="en-AU"/>
          </a:p>
        </p:txBody>
      </p:sp>
      <p:sp>
        <p:nvSpPr>
          <p:cNvPr id="3" name="Subtitle 2"/>
          <p:cNvSpPr>
            <a:spLocks noGrp="1"/>
          </p:cNvSpPr>
          <p:nvPr>
            <p:ph type="subTitle" idx="1"/>
          </p:nvPr>
        </p:nvSpPr>
        <p:spPr>
          <a:xfrm>
            <a:off x="395536" y="3315674"/>
            <a:ext cx="5400600"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0" name="Date Placeholder 3"/>
          <p:cNvSpPr>
            <a:spLocks noGrp="1"/>
          </p:cNvSpPr>
          <p:nvPr>
            <p:ph type="dt" sz="half" idx="10"/>
          </p:nvPr>
        </p:nvSpPr>
        <p:spPr/>
        <p:txBody>
          <a:bodyPr/>
          <a:lstStyle>
            <a:lvl1pPr>
              <a:defRPr/>
            </a:lvl1pPr>
          </a:lstStyle>
          <a:p>
            <a:pPr>
              <a:defRPr/>
            </a:pPr>
            <a:fld id="{E1876AEC-151E-4676-9EEC-DB086C0CF48D}" type="datetime3">
              <a:rPr lang="en-AU" altLang="en-US" smtClean="0"/>
              <a:t>13 March, 2019</a:t>
            </a:fld>
            <a:endParaRPr lang="en-AU" altLang="en-US"/>
          </a:p>
        </p:txBody>
      </p:sp>
      <p:sp>
        <p:nvSpPr>
          <p:cNvPr id="51" name="Footer Placeholder 4"/>
          <p:cNvSpPr>
            <a:spLocks noGrp="1"/>
          </p:cNvSpPr>
          <p:nvPr>
            <p:ph type="ftr" sz="quarter" idx="11"/>
          </p:nvPr>
        </p:nvSpPr>
        <p:spPr/>
        <p:txBody>
          <a:bodyPr/>
          <a:lstStyle>
            <a:lvl1pPr>
              <a:defRPr/>
            </a:lvl1pPr>
          </a:lstStyle>
          <a:p>
            <a:pPr>
              <a:defRPr/>
            </a:pPr>
            <a:r>
              <a:rPr lang="en-AU" altLang="en-US" smtClean="0"/>
              <a:t>© NSW Department of Education I  TPMI trial project</a:t>
            </a:r>
            <a:endParaRPr lang="en-AU" altLang="en-US">
              <a:latin typeface="Montserrat" charset="0"/>
            </a:endParaRPr>
          </a:p>
        </p:txBody>
      </p:sp>
      <p:sp>
        <p:nvSpPr>
          <p:cNvPr id="52" name="Slide Number Placeholder 5"/>
          <p:cNvSpPr>
            <a:spLocks noGrp="1"/>
          </p:cNvSpPr>
          <p:nvPr>
            <p:ph type="sldNum" sz="quarter" idx="12"/>
          </p:nvPr>
        </p:nvSpPr>
        <p:spPr/>
        <p:txBody>
          <a:bodyPr/>
          <a:lstStyle>
            <a:lvl1pPr>
              <a:defRPr/>
            </a:lvl1pPr>
          </a:lstStyle>
          <a:p>
            <a:pPr>
              <a:defRPr/>
            </a:pPr>
            <a:fld id="{742248A3-E3B4-4787-BDDB-9BA7519B1CF7}" type="slidenum">
              <a:rPr lang="en-AU" altLang="en-US"/>
              <a:pPr>
                <a:defRPr/>
              </a:pPr>
              <a:t>‹#›</a:t>
            </a:fld>
            <a:r>
              <a:rPr lang="en-AU" altLang="en-US"/>
              <a:t>e </a:t>
            </a:r>
            <a:fld id="{E9DB71AB-4935-4BBF-92BD-1E643DA6A68D}" type="slidenum">
              <a:rPr lang="en-AU" altLang="en-US"/>
              <a:pPr>
                <a:defRPr/>
              </a:pPr>
              <a:t>‹#›</a:t>
            </a:fld>
            <a:endParaRPr lang="en-AU" altLang="en-US"/>
          </a:p>
        </p:txBody>
      </p:sp>
    </p:spTree>
    <p:extLst>
      <p:ext uri="{BB962C8B-B14F-4D97-AF65-F5344CB8AC3E}">
        <p14:creationId xmlns:p14="http://schemas.microsoft.com/office/powerpoint/2010/main" val="214383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b="10139"/>
          <a:stretch>
            <a:fillRect/>
          </a:stretch>
        </p:blipFill>
        <p:spPr bwMode="auto">
          <a:xfrm>
            <a:off x="0" y="1588"/>
            <a:ext cx="9144000" cy="5141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a:xfrm>
            <a:off x="0" y="0"/>
            <a:ext cx="9144000" cy="51435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cxnSp>
        <p:nvCxnSpPr>
          <p:cNvPr id="6" name="Straight Connector 5"/>
          <p:cNvCxnSpPr/>
          <p:nvPr userDrawn="1"/>
        </p:nvCxnSpPr>
        <p:spPr>
          <a:xfrm>
            <a:off x="395288" y="987425"/>
            <a:ext cx="82804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95288" y="2813050"/>
            <a:ext cx="57610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6156325" y="2381250"/>
            <a:ext cx="863600" cy="8636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9" name="Group 8"/>
          <p:cNvGrpSpPr/>
          <p:nvPr userDrawn="1"/>
        </p:nvGrpSpPr>
        <p:grpSpPr>
          <a:xfrm>
            <a:off x="6391855" y="2686542"/>
            <a:ext cx="392738" cy="253170"/>
            <a:chOff x="5503863" y="2646363"/>
            <a:chExt cx="576262" cy="371476"/>
          </a:xfrm>
          <a:solidFill>
            <a:schemeClr val="bg1"/>
          </a:solidFill>
        </p:grpSpPr>
        <p:sp>
          <p:nvSpPr>
            <p:cNvPr id="1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1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1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sp>
          <p:nvSpPr>
            <p:cNvPr id="1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fontAlgn="auto">
                <a:spcBef>
                  <a:spcPts val="0"/>
                </a:spcBef>
                <a:spcAft>
                  <a:spcPts val="0"/>
                </a:spcAft>
                <a:defRPr/>
              </a:pPr>
              <a:endParaRPr lang="en-AU">
                <a:latin typeface="+mn-lt"/>
                <a:ea typeface="+mn-ea"/>
              </a:endParaRPr>
            </a:p>
          </p:txBody>
        </p:sp>
      </p:grpSp>
      <p:sp>
        <p:nvSpPr>
          <p:cNvPr id="2" name="Title 1"/>
          <p:cNvSpPr>
            <a:spLocks noGrp="1"/>
          </p:cNvSpPr>
          <p:nvPr>
            <p:ph type="ctrTitle"/>
          </p:nvPr>
        </p:nvSpPr>
        <p:spPr>
          <a:xfrm>
            <a:off x="395536" y="1563638"/>
            <a:ext cx="5328592" cy="1224136"/>
          </a:xfrm>
        </p:spPr>
        <p:txBody>
          <a:bodyPr/>
          <a:lstStyle>
            <a:lvl1pPr>
              <a:defRPr sz="2800" cap="all" baseline="0">
                <a:solidFill>
                  <a:schemeClr val="bg1"/>
                </a:solidFill>
              </a:defRPr>
            </a:lvl1pPr>
          </a:lstStyle>
          <a:p>
            <a:r>
              <a:rPr lang="en-US"/>
              <a:t>Click to edit Master title style</a:t>
            </a:r>
            <a:endParaRPr lang="en-AU"/>
          </a:p>
        </p:txBody>
      </p:sp>
      <p:sp>
        <p:nvSpPr>
          <p:cNvPr id="3" name="Subtitle 2"/>
          <p:cNvSpPr>
            <a:spLocks noGrp="1"/>
          </p:cNvSpPr>
          <p:nvPr>
            <p:ph type="subTitle" idx="1"/>
          </p:nvPr>
        </p:nvSpPr>
        <p:spPr>
          <a:xfrm>
            <a:off x="395536" y="2986658"/>
            <a:ext cx="5328592"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14" name="Date Placeholder 38"/>
          <p:cNvSpPr>
            <a:spLocks noGrp="1"/>
          </p:cNvSpPr>
          <p:nvPr>
            <p:ph type="dt" sz="half" idx="10"/>
          </p:nvPr>
        </p:nvSpPr>
        <p:spPr/>
        <p:txBody>
          <a:bodyPr/>
          <a:lstStyle>
            <a:lvl1pPr>
              <a:defRPr>
                <a:solidFill>
                  <a:schemeClr val="bg1"/>
                </a:solidFill>
              </a:defRPr>
            </a:lvl1pPr>
          </a:lstStyle>
          <a:p>
            <a:pPr>
              <a:defRPr/>
            </a:pPr>
            <a:fld id="{EC7D8AA8-9A65-4E00-9E8B-E6C820F36CA5}" type="datetime3">
              <a:rPr lang="en-AU" altLang="en-US" smtClean="0"/>
              <a:t>13 March, 2019</a:t>
            </a:fld>
            <a:endParaRPr lang="en-AU" altLang="en-US"/>
          </a:p>
        </p:txBody>
      </p:sp>
      <p:sp>
        <p:nvSpPr>
          <p:cNvPr id="15" name="Footer Placeholder 39"/>
          <p:cNvSpPr>
            <a:spLocks noGrp="1"/>
          </p:cNvSpPr>
          <p:nvPr>
            <p:ph type="ftr" sz="quarter" idx="11"/>
          </p:nvPr>
        </p:nvSpPr>
        <p:spPr/>
        <p:txBody>
          <a:bodyPr/>
          <a:lstStyle>
            <a:lvl1pPr>
              <a:defRPr>
                <a:solidFill>
                  <a:schemeClr val="bg1"/>
                </a:solidFill>
              </a:defRPr>
            </a:lvl1pPr>
          </a:lstStyle>
          <a:p>
            <a:pPr>
              <a:defRPr/>
            </a:pPr>
            <a:r>
              <a:rPr lang="en-AU" altLang="en-US" smtClean="0"/>
              <a:t>© NSW Department of Education I  TPMI trial project</a:t>
            </a:r>
            <a:endParaRPr lang="en-AU" altLang="en-US"/>
          </a:p>
        </p:txBody>
      </p:sp>
      <p:sp>
        <p:nvSpPr>
          <p:cNvPr id="16" name="Slide Number Placeholder 40"/>
          <p:cNvSpPr>
            <a:spLocks noGrp="1"/>
          </p:cNvSpPr>
          <p:nvPr>
            <p:ph type="sldNum" sz="quarter" idx="12"/>
          </p:nvPr>
        </p:nvSpPr>
        <p:spPr/>
        <p:txBody>
          <a:bodyPr/>
          <a:lstStyle>
            <a:lvl1pPr>
              <a:defRPr>
                <a:solidFill>
                  <a:schemeClr val="bg1"/>
                </a:solidFill>
              </a:defRPr>
            </a:lvl1pPr>
          </a:lstStyle>
          <a:p>
            <a:pPr>
              <a:defRPr/>
            </a:pPr>
            <a:r>
              <a:rPr lang="en-AU" altLang="en-US"/>
              <a:t>Page </a:t>
            </a:r>
            <a:fld id="{6CBF7DCC-2321-4159-86BC-0181C9C23958}" type="slidenum">
              <a:rPr lang="en-AU" altLang="en-US"/>
              <a:pPr>
                <a:defRPr/>
              </a:pPr>
              <a:t>‹#›</a:t>
            </a:fld>
            <a:endParaRPr lang="en-AU" altLang="en-US"/>
          </a:p>
        </p:txBody>
      </p:sp>
    </p:spTree>
    <p:extLst>
      <p:ext uri="{BB962C8B-B14F-4D97-AF65-F5344CB8AC3E}">
        <p14:creationId xmlns:p14="http://schemas.microsoft.com/office/powerpoint/2010/main" val="358271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l="36214" r="32686" b="10139"/>
          <a:stretch>
            <a:fillRect/>
          </a:stretch>
        </p:blipFill>
        <p:spPr bwMode="auto">
          <a:xfrm>
            <a:off x="6300788" y="1588"/>
            <a:ext cx="2843212" cy="5141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a:xfrm>
            <a:off x="6300788" y="0"/>
            <a:ext cx="2843212"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cxnSp>
        <p:nvCxnSpPr>
          <p:cNvPr id="6" name="Straight Connector 5"/>
          <p:cNvCxnSpPr/>
          <p:nvPr userDrawn="1"/>
        </p:nvCxnSpPr>
        <p:spPr>
          <a:xfrm>
            <a:off x="6300788" y="987425"/>
            <a:ext cx="23034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a:t>Click to edit Master title style</a:t>
            </a:r>
            <a:endParaRPr lang="en-AU"/>
          </a:p>
        </p:txBody>
      </p:sp>
      <p:sp>
        <p:nvSpPr>
          <p:cNvPr id="3" name="Content Placeholder 2"/>
          <p:cNvSpPr>
            <a:spLocks noGrp="1"/>
          </p:cNvSpPr>
          <p:nvPr>
            <p:ph idx="1"/>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19"/>
          <p:cNvSpPr>
            <a:spLocks noGrp="1"/>
          </p:cNvSpPr>
          <p:nvPr>
            <p:ph type="dt" sz="half" idx="10"/>
          </p:nvPr>
        </p:nvSpPr>
        <p:spPr/>
        <p:txBody>
          <a:bodyPr/>
          <a:lstStyle>
            <a:lvl1pPr>
              <a:defRPr>
                <a:solidFill>
                  <a:schemeClr val="bg1"/>
                </a:solidFill>
              </a:defRPr>
            </a:lvl1pPr>
          </a:lstStyle>
          <a:p>
            <a:pPr>
              <a:defRPr/>
            </a:pPr>
            <a:fld id="{A3957DB3-E361-45C5-815E-C7ABE0297084}" type="datetime3">
              <a:rPr lang="en-AU" altLang="en-US" smtClean="0"/>
              <a:t>13 March, 2019</a:t>
            </a:fld>
            <a:endParaRPr lang="en-AU" altLang="en-US"/>
          </a:p>
        </p:txBody>
      </p:sp>
      <p:sp>
        <p:nvSpPr>
          <p:cNvPr id="8" name="Footer Placeholder 20"/>
          <p:cNvSpPr>
            <a:spLocks noGrp="1"/>
          </p:cNvSpPr>
          <p:nvPr>
            <p:ph type="ftr" sz="quarter" idx="11"/>
          </p:nvPr>
        </p:nvSpPr>
        <p:spPr>
          <a:xfrm>
            <a:off x="395288" y="4749800"/>
            <a:ext cx="3109912" cy="273050"/>
          </a:xfrm>
        </p:spPr>
        <p:txBody>
          <a:bodyPr/>
          <a:lstStyle>
            <a:lvl1pPr>
              <a:defRPr/>
            </a:lvl1pPr>
          </a:lstStyle>
          <a:p>
            <a:pPr>
              <a:defRPr/>
            </a:pPr>
            <a:r>
              <a:rPr lang="en-AU" altLang="en-US" smtClean="0"/>
              <a:t>© NSW Department of Education I  TPMI trial project</a:t>
            </a:r>
            <a:endParaRPr lang="en-AU" altLang="en-US"/>
          </a:p>
        </p:txBody>
      </p:sp>
      <p:sp>
        <p:nvSpPr>
          <p:cNvPr id="9" name="Slide Number Placeholder 21"/>
          <p:cNvSpPr>
            <a:spLocks noGrp="1"/>
          </p:cNvSpPr>
          <p:nvPr>
            <p:ph type="sldNum" sz="quarter" idx="12"/>
          </p:nvPr>
        </p:nvSpPr>
        <p:spPr/>
        <p:txBody>
          <a:bodyPr/>
          <a:lstStyle>
            <a:lvl1pPr>
              <a:defRPr/>
            </a:lvl1pPr>
          </a:lstStyle>
          <a:p>
            <a:pPr>
              <a:defRPr/>
            </a:pPr>
            <a:r>
              <a:rPr lang="en-AU" altLang="en-US"/>
              <a:t>Page </a:t>
            </a:r>
            <a:fld id="{5730C73E-7C5D-46CE-A3FF-7F7BF444F0B2}" type="slidenum">
              <a:rPr lang="en-AU" altLang="en-US"/>
              <a:pPr>
                <a:defRPr/>
              </a:pPr>
              <a:t>‹#›</a:t>
            </a:fld>
            <a:endParaRPr lang="en-AU" altLang="en-US"/>
          </a:p>
        </p:txBody>
      </p:sp>
    </p:spTree>
    <p:extLst>
      <p:ext uri="{BB962C8B-B14F-4D97-AF65-F5344CB8AC3E}">
        <p14:creationId xmlns:p14="http://schemas.microsoft.com/office/powerpoint/2010/main" val="3182926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l="36214" r="32686" b="10139"/>
          <a:stretch>
            <a:fillRect/>
          </a:stretch>
        </p:blipFill>
        <p:spPr bwMode="auto">
          <a:xfrm>
            <a:off x="6300788" y="1588"/>
            <a:ext cx="2843212" cy="5141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a:xfrm>
            <a:off x="6300788" y="0"/>
            <a:ext cx="2843212"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cxnSp>
        <p:nvCxnSpPr>
          <p:cNvPr id="6" name="Straight Connector 5"/>
          <p:cNvCxnSpPr/>
          <p:nvPr userDrawn="1"/>
        </p:nvCxnSpPr>
        <p:spPr>
          <a:xfrm>
            <a:off x="6300788" y="987425"/>
            <a:ext cx="23034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a:t>Click to edit Master title style</a:t>
            </a:r>
            <a:endParaRPr lang="en-AU"/>
          </a:p>
        </p:txBody>
      </p:sp>
      <p:sp>
        <p:nvSpPr>
          <p:cNvPr id="3" name="Content Placeholder 2"/>
          <p:cNvSpPr>
            <a:spLocks noGrp="1"/>
          </p:cNvSpPr>
          <p:nvPr>
            <p:ph idx="1"/>
          </p:nvPr>
        </p:nvSpPr>
        <p:spPr>
          <a:xfrm>
            <a:off x="6516216" y="1200150"/>
            <a:ext cx="2160240" cy="3531839"/>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19"/>
          <p:cNvSpPr>
            <a:spLocks noGrp="1"/>
          </p:cNvSpPr>
          <p:nvPr>
            <p:ph type="dt" sz="half" idx="10"/>
          </p:nvPr>
        </p:nvSpPr>
        <p:spPr/>
        <p:txBody>
          <a:bodyPr/>
          <a:lstStyle>
            <a:lvl1pPr>
              <a:defRPr>
                <a:solidFill>
                  <a:schemeClr val="bg1"/>
                </a:solidFill>
              </a:defRPr>
            </a:lvl1pPr>
          </a:lstStyle>
          <a:p>
            <a:pPr>
              <a:defRPr/>
            </a:pPr>
            <a:fld id="{0DF152F2-1C39-4A97-8F1F-2C143B6B0B3B}" type="datetime3">
              <a:rPr lang="en-AU" altLang="en-US" smtClean="0"/>
              <a:t>13 March, 2019</a:t>
            </a:fld>
            <a:endParaRPr lang="en-AU" altLang="en-US"/>
          </a:p>
        </p:txBody>
      </p:sp>
      <p:sp>
        <p:nvSpPr>
          <p:cNvPr id="8" name="Footer Placeholder 20"/>
          <p:cNvSpPr>
            <a:spLocks noGrp="1"/>
          </p:cNvSpPr>
          <p:nvPr>
            <p:ph type="ftr" sz="quarter" idx="11"/>
          </p:nvPr>
        </p:nvSpPr>
        <p:spPr/>
        <p:txBody>
          <a:bodyPr/>
          <a:lstStyle>
            <a:lvl1pPr>
              <a:defRPr/>
            </a:lvl1pPr>
          </a:lstStyle>
          <a:p>
            <a:pPr>
              <a:defRPr/>
            </a:pPr>
            <a:r>
              <a:rPr lang="en-AU" altLang="en-US" smtClean="0"/>
              <a:t>© NSW Department of Education I  TPMI trial project</a:t>
            </a:r>
            <a:endParaRPr lang="en-AU" altLang="en-US"/>
          </a:p>
        </p:txBody>
      </p:sp>
      <p:sp>
        <p:nvSpPr>
          <p:cNvPr id="9" name="Slide Number Placeholder 21"/>
          <p:cNvSpPr>
            <a:spLocks noGrp="1"/>
          </p:cNvSpPr>
          <p:nvPr>
            <p:ph type="sldNum" sz="quarter" idx="12"/>
          </p:nvPr>
        </p:nvSpPr>
        <p:spPr/>
        <p:txBody>
          <a:bodyPr/>
          <a:lstStyle>
            <a:lvl1pPr>
              <a:defRPr/>
            </a:lvl1pPr>
          </a:lstStyle>
          <a:p>
            <a:pPr>
              <a:defRPr/>
            </a:pPr>
            <a:r>
              <a:rPr lang="en-AU" altLang="en-US"/>
              <a:t>Page </a:t>
            </a:r>
            <a:fld id="{B8D80057-66E8-4A32-BCB4-AB5C15CF9978}" type="slidenum">
              <a:rPr lang="en-AU" altLang="en-US"/>
              <a:pPr>
                <a:defRPr/>
              </a:pPr>
              <a:t>‹#›</a:t>
            </a:fld>
            <a:endParaRPr lang="en-AU" altLang="en-US"/>
          </a:p>
        </p:txBody>
      </p:sp>
    </p:spTree>
    <p:extLst>
      <p:ext uri="{BB962C8B-B14F-4D97-AF65-F5344CB8AC3E}">
        <p14:creationId xmlns:p14="http://schemas.microsoft.com/office/powerpoint/2010/main" val="5878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p>
            <a:r>
              <a:rPr lang="en-US"/>
              <a:t>Click to edit Master title style</a:t>
            </a:r>
            <a:endParaRPr lang="en-AU"/>
          </a:p>
        </p:txBody>
      </p:sp>
      <p:sp>
        <p:nvSpPr>
          <p:cNvPr id="3" name="Content Placeholder 2"/>
          <p:cNvSpPr>
            <a:spLocks noGrp="1"/>
          </p:cNvSpPr>
          <p:nvPr>
            <p:ph idx="1"/>
          </p:nvPr>
        </p:nvSpPr>
        <p:spPr>
          <a:xfrm>
            <a:off x="395536" y="1200150"/>
            <a:ext cx="8280920" cy="3531839"/>
          </a:xfrm>
        </p:spPr>
        <p:txBody>
          <a:bodyPr>
            <a:normAutofit/>
          </a:bodyPr>
          <a:lstStyle>
            <a:lvl1pPr>
              <a:defRPr sz="11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96D5ADB9-A8EE-4017-8CD5-6DF3CC9AAC90}" type="datetime3">
              <a:rPr lang="en-AU" altLang="en-US" smtClean="0"/>
              <a:t>13 March, 2019</a:t>
            </a:fld>
            <a:endParaRPr lang="en-AU" altLang="en-US"/>
          </a:p>
        </p:txBody>
      </p:sp>
      <p:sp>
        <p:nvSpPr>
          <p:cNvPr id="5" name="Footer Placeholder 4"/>
          <p:cNvSpPr>
            <a:spLocks noGrp="1"/>
          </p:cNvSpPr>
          <p:nvPr>
            <p:ph type="ftr" sz="quarter" idx="11"/>
          </p:nvPr>
        </p:nvSpPr>
        <p:spPr/>
        <p:txBody>
          <a:bodyPr/>
          <a:lstStyle>
            <a:lvl1pPr>
              <a:defRPr/>
            </a:lvl1pPr>
          </a:lstStyle>
          <a:p>
            <a:pPr>
              <a:defRPr/>
            </a:pPr>
            <a:r>
              <a:rPr lang="en-AU" altLang="en-US" smtClean="0"/>
              <a:t>© NSW Department of Education I  TPMI trial project</a:t>
            </a:r>
            <a:endParaRPr lang="en-AU" altLang="en-US"/>
          </a:p>
        </p:txBody>
      </p:sp>
      <p:sp>
        <p:nvSpPr>
          <p:cNvPr id="6" name="Slide Number Placeholder 5"/>
          <p:cNvSpPr>
            <a:spLocks noGrp="1"/>
          </p:cNvSpPr>
          <p:nvPr>
            <p:ph type="sldNum" sz="quarter" idx="12"/>
          </p:nvPr>
        </p:nvSpPr>
        <p:spPr/>
        <p:txBody>
          <a:bodyPr/>
          <a:lstStyle>
            <a:lvl1pPr>
              <a:defRPr/>
            </a:lvl1pPr>
          </a:lstStyle>
          <a:p>
            <a:pPr>
              <a:defRPr/>
            </a:pPr>
            <a:r>
              <a:rPr lang="en-AU" altLang="en-US"/>
              <a:t>Page </a:t>
            </a:r>
            <a:fld id="{9D04C2F6-CBFF-4067-92F2-6BBE8F2DE2F6}" type="slidenum">
              <a:rPr lang="en-AU" altLang="en-US"/>
              <a:pPr>
                <a:defRPr/>
              </a:pPr>
              <a:t>‹#›</a:t>
            </a:fld>
            <a:endParaRPr lang="en-AU" altLang="en-US"/>
          </a:p>
        </p:txBody>
      </p:sp>
    </p:spTree>
    <p:extLst>
      <p:ext uri="{BB962C8B-B14F-4D97-AF65-F5344CB8AC3E}">
        <p14:creationId xmlns:p14="http://schemas.microsoft.com/office/powerpoint/2010/main" val="87257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tx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95288" y="987425"/>
            <a:ext cx="8280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8280920" cy="709587"/>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a:xfrm>
            <a:off x="395536" y="1200150"/>
            <a:ext cx="8280920" cy="3531839"/>
          </a:xfrm>
        </p:spPr>
        <p:txBody>
          <a:bodyPr>
            <a:normAutofit/>
          </a:bodyPr>
          <a:lstStyle>
            <a:lvl1pPr>
              <a:defRPr sz="11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19"/>
          <p:cNvSpPr>
            <a:spLocks noGrp="1"/>
          </p:cNvSpPr>
          <p:nvPr>
            <p:ph type="dt" sz="half" idx="10"/>
          </p:nvPr>
        </p:nvSpPr>
        <p:spPr/>
        <p:txBody>
          <a:bodyPr/>
          <a:lstStyle>
            <a:lvl1pPr>
              <a:defRPr>
                <a:solidFill>
                  <a:schemeClr val="bg1"/>
                </a:solidFill>
              </a:defRPr>
            </a:lvl1pPr>
          </a:lstStyle>
          <a:p>
            <a:pPr>
              <a:defRPr/>
            </a:pPr>
            <a:fld id="{9795632F-F99D-4600-AD6F-C281977235D7}" type="datetime3">
              <a:rPr lang="en-AU" altLang="en-US" smtClean="0"/>
              <a:t>13 March, 2019</a:t>
            </a:fld>
            <a:endParaRPr lang="en-AU" altLang="en-US"/>
          </a:p>
        </p:txBody>
      </p:sp>
      <p:sp>
        <p:nvSpPr>
          <p:cNvPr id="6" name="Footer Placeholder 20"/>
          <p:cNvSpPr>
            <a:spLocks noGrp="1"/>
          </p:cNvSpPr>
          <p:nvPr>
            <p:ph type="ftr" sz="quarter" idx="11"/>
          </p:nvPr>
        </p:nvSpPr>
        <p:spPr/>
        <p:txBody>
          <a:bodyPr/>
          <a:lstStyle>
            <a:lvl1pPr>
              <a:defRPr>
                <a:solidFill>
                  <a:schemeClr val="bg1"/>
                </a:solidFill>
              </a:defRPr>
            </a:lvl1pPr>
          </a:lstStyle>
          <a:p>
            <a:pPr>
              <a:defRPr/>
            </a:pPr>
            <a:r>
              <a:rPr lang="en-AU" altLang="en-US" smtClean="0"/>
              <a:t>© NSW Department of Education I  TPMI trial project</a:t>
            </a:r>
            <a:endParaRPr lang="en-AU" altLang="en-US"/>
          </a:p>
        </p:txBody>
      </p:sp>
      <p:sp>
        <p:nvSpPr>
          <p:cNvPr id="7" name="Slide Number Placeholder 21"/>
          <p:cNvSpPr>
            <a:spLocks noGrp="1"/>
          </p:cNvSpPr>
          <p:nvPr>
            <p:ph type="sldNum" sz="quarter" idx="12"/>
          </p:nvPr>
        </p:nvSpPr>
        <p:spPr/>
        <p:txBody>
          <a:bodyPr/>
          <a:lstStyle>
            <a:lvl1pPr>
              <a:defRPr>
                <a:solidFill>
                  <a:schemeClr val="bg1"/>
                </a:solidFill>
              </a:defRPr>
            </a:lvl1pPr>
          </a:lstStyle>
          <a:p>
            <a:pPr>
              <a:defRPr/>
            </a:pPr>
            <a:r>
              <a:rPr lang="en-AU" altLang="en-US"/>
              <a:t>Page </a:t>
            </a:r>
            <a:fld id="{D5005E44-0CFF-4484-B369-287EAE0C4328}" type="slidenum">
              <a:rPr lang="en-AU" altLang="en-US"/>
              <a:pPr>
                <a:defRPr/>
              </a:pPr>
              <a:t>‹#›</a:t>
            </a:fld>
            <a:endParaRPr lang="en-AU" altLang="en-US"/>
          </a:p>
        </p:txBody>
      </p:sp>
    </p:spTree>
    <p:extLst>
      <p:ext uri="{BB962C8B-B14F-4D97-AF65-F5344CB8AC3E}">
        <p14:creationId xmlns:p14="http://schemas.microsoft.com/office/powerpoint/2010/main" val="2007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268288"/>
            <a:ext cx="8280400" cy="708025"/>
          </a:xfrm>
          <a:prstGeom prst="rect">
            <a:avLst/>
          </a:prstGeom>
        </p:spPr>
        <p:txBody>
          <a:bodyPr vert="horz" lIns="0" tIns="45720" rIns="91440" bIns="45720" rtlCol="0" anchor="b">
            <a:noAutofit/>
          </a:bodyPr>
          <a:lstStyle/>
          <a:p>
            <a:r>
              <a:rPr lang="en-US"/>
              <a:t>Click to edit Master title style</a:t>
            </a:r>
            <a:endParaRPr lang="en-AU"/>
          </a:p>
        </p:txBody>
      </p:sp>
      <p:sp>
        <p:nvSpPr>
          <p:cNvPr id="1027" name="Text Placeholder 2"/>
          <p:cNvSpPr>
            <a:spLocks noGrp="1"/>
          </p:cNvSpPr>
          <p:nvPr>
            <p:ph type="body" idx="1"/>
          </p:nvPr>
        </p:nvSpPr>
        <p:spPr bwMode="auto">
          <a:xfrm>
            <a:off x="395288" y="1200150"/>
            <a:ext cx="8280400" cy="353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8" name="Date Placeholder 3"/>
          <p:cNvSpPr>
            <a:spLocks noGrp="1"/>
          </p:cNvSpPr>
          <p:nvPr>
            <p:ph type="dt" sz="half" idx="2"/>
          </p:nvPr>
        </p:nvSpPr>
        <p:spPr>
          <a:xfrm>
            <a:off x="7019925" y="4749800"/>
            <a:ext cx="1655763" cy="273050"/>
          </a:xfrm>
          <a:prstGeom prst="rect">
            <a:avLst/>
          </a:prstGeom>
        </p:spPr>
        <p:txBody>
          <a:bodyPr vert="horz" wrap="square" lIns="91440" tIns="45720" rIns="0" bIns="45720" numCol="1" anchor="b" anchorCtr="0" compatLnSpc="1">
            <a:prstTxWarp prst="textNoShape">
              <a:avLst/>
            </a:prstTxWarp>
          </a:bodyPr>
          <a:lstStyle>
            <a:lvl1pPr algn="r">
              <a:defRPr sz="700">
                <a:solidFill>
                  <a:schemeClr val="tx2"/>
                </a:solidFill>
              </a:defRPr>
            </a:lvl1pPr>
          </a:lstStyle>
          <a:p>
            <a:pPr>
              <a:defRPr/>
            </a:pPr>
            <a:fld id="{3AA3CE25-F6B9-46C1-A34B-ACDCE97C05A6}" type="datetime3">
              <a:rPr lang="en-AU" altLang="en-US" smtClean="0"/>
              <a:t>13 March, 2019</a:t>
            </a:fld>
            <a:endParaRPr lang="en-AU" altLang="en-US"/>
          </a:p>
        </p:txBody>
      </p:sp>
      <p:sp>
        <p:nvSpPr>
          <p:cNvPr id="9" name="Footer Placeholder 4"/>
          <p:cNvSpPr>
            <a:spLocks noGrp="1"/>
          </p:cNvSpPr>
          <p:nvPr>
            <p:ph type="ftr" sz="quarter" idx="3"/>
          </p:nvPr>
        </p:nvSpPr>
        <p:spPr>
          <a:xfrm>
            <a:off x="395288" y="4749800"/>
            <a:ext cx="2736850" cy="273050"/>
          </a:xfrm>
          <a:prstGeom prst="rect">
            <a:avLst/>
          </a:prstGeom>
        </p:spPr>
        <p:txBody>
          <a:bodyPr vert="horz" wrap="square" lIns="0" tIns="45720" rIns="91440" bIns="45720" numCol="1" anchor="b" anchorCtr="0" compatLnSpc="1">
            <a:prstTxWarp prst="textNoShape">
              <a:avLst/>
            </a:prstTxWarp>
          </a:bodyPr>
          <a:lstStyle>
            <a:lvl1pPr>
              <a:defRPr sz="700">
                <a:solidFill>
                  <a:schemeClr val="tx2"/>
                </a:solidFill>
              </a:defRPr>
            </a:lvl1pPr>
          </a:lstStyle>
          <a:p>
            <a:pPr>
              <a:defRPr/>
            </a:pPr>
            <a:r>
              <a:rPr lang="en-AU" altLang="en-US" smtClean="0"/>
              <a:t>© NSW Department of Education I  TPMI trial project</a:t>
            </a:r>
            <a:endParaRPr lang="en-AU" altLang="en-US">
              <a:latin typeface="Montserrat" charset="0"/>
            </a:endParaRPr>
          </a:p>
        </p:txBody>
      </p:sp>
      <p:sp>
        <p:nvSpPr>
          <p:cNvPr id="10" name="Slide Number Placeholder 5"/>
          <p:cNvSpPr>
            <a:spLocks noGrp="1"/>
          </p:cNvSpPr>
          <p:nvPr>
            <p:ph type="sldNum" sz="quarter" idx="4"/>
          </p:nvPr>
        </p:nvSpPr>
        <p:spPr>
          <a:xfrm>
            <a:off x="3505200" y="4749800"/>
            <a:ext cx="2133600" cy="273050"/>
          </a:xfrm>
          <a:prstGeom prst="rect">
            <a:avLst/>
          </a:prstGeom>
        </p:spPr>
        <p:txBody>
          <a:bodyPr vert="horz" wrap="square" lIns="91440" tIns="45720" rIns="91440" bIns="45720" numCol="1" anchor="b" anchorCtr="0" compatLnSpc="1">
            <a:prstTxWarp prst="textNoShape">
              <a:avLst/>
            </a:prstTxWarp>
          </a:bodyPr>
          <a:lstStyle>
            <a:lvl1pPr algn="ctr">
              <a:defRPr sz="700">
                <a:solidFill>
                  <a:schemeClr val="tx2"/>
                </a:solidFill>
              </a:defRPr>
            </a:lvl1pPr>
          </a:lstStyle>
          <a:p>
            <a:pPr>
              <a:defRPr/>
            </a:pPr>
            <a:r>
              <a:rPr lang="en-AU" altLang="en-US"/>
              <a:t>Page </a:t>
            </a:r>
            <a:fld id="{F346419E-4458-454B-9AB0-41140A6AF909}" type="slidenum">
              <a:rPr lang="en-AU" altLang="en-US"/>
              <a:pPr>
                <a:defRPr/>
              </a:pPr>
              <a:t>‹#›</a:t>
            </a:fld>
            <a:endParaRPr lang="en-AU" altLang="en-US"/>
          </a:p>
        </p:txBody>
      </p:sp>
      <p:cxnSp>
        <p:nvCxnSpPr>
          <p:cNvPr id="13" name="Straight Connector 12"/>
          <p:cNvCxnSpPr/>
          <p:nvPr userDrawn="1"/>
        </p:nvCxnSpPr>
        <p:spPr>
          <a:xfrm>
            <a:off x="395288" y="987425"/>
            <a:ext cx="828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 id="2147484280" r:id="rId12"/>
    <p:sldLayoutId id="2147484281" r:id="rId13"/>
    <p:sldLayoutId id="2147484282" r:id="rId14"/>
    <p:sldLayoutId id="2147484283" r:id="rId15"/>
    <p:sldLayoutId id="2147484284" r:id="rId16"/>
    <p:sldLayoutId id="2147484285" r:id="rId17"/>
    <p:sldLayoutId id="2147484286" r:id="rId18"/>
  </p:sldLayoutIdLst>
  <p:hf hdr="0"/>
  <p:txStyles>
    <p:titleStyle>
      <a:lvl1pPr algn="l" rtl="0" eaLnBrk="0" fontAlgn="base" hangingPunct="0">
        <a:spcBef>
          <a:spcPct val="0"/>
        </a:spcBef>
        <a:spcAft>
          <a:spcPct val="0"/>
        </a:spcAft>
        <a:defRPr sz="2400" kern="1200" cap="all">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2400">
          <a:solidFill>
            <a:schemeClr val="tx2"/>
          </a:solidFill>
          <a:latin typeface="Montserrat"/>
          <a:ea typeface="MS PGothic" pitchFamily="34" charset="-128"/>
          <a:cs typeface="MS PGothic" charset="0"/>
        </a:defRPr>
      </a:lvl2pPr>
      <a:lvl3pPr algn="l" rtl="0" eaLnBrk="0" fontAlgn="base" hangingPunct="0">
        <a:spcBef>
          <a:spcPct val="0"/>
        </a:spcBef>
        <a:spcAft>
          <a:spcPct val="0"/>
        </a:spcAft>
        <a:defRPr sz="2400">
          <a:solidFill>
            <a:schemeClr val="tx2"/>
          </a:solidFill>
          <a:latin typeface="Montserrat"/>
          <a:ea typeface="MS PGothic" pitchFamily="34" charset="-128"/>
          <a:cs typeface="MS PGothic" charset="0"/>
        </a:defRPr>
      </a:lvl3pPr>
      <a:lvl4pPr algn="l" rtl="0" eaLnBrk="0" fontAlgn="base" hangingPunct="0">
        <a:spcBef>
          <a:spcPct val="0"/>
        </a:spcBef>
        <a:spcAft>
          <a:spcPct val="0"/>
        </a:spcAft>
        <a:defRPr sz="2400">
          <a:solidFill>
            <a:schemeClr val="tx2"/>
          </a:solidFill>
          <a:latin typeface="Montserrat"/>
          <a:ea typeface="MS PGothic" pitchFamily="34" charset="-128"/>
          <a:cs typeface="MS PGothic" charset="0"/>
        </a:defRPr>
      </a:lvl4pPr>
      <a:lvl5pPr algn="l" rtl="0" eaLnBrk="0" fontAlgn="base" hangingPunct="0">
        <a:spcBef>
          <a:spcPct val="0"/>
        </a:spcBef>
        <a:spcAft>
          <a:spcPct val="0"/>
        </a:spcAft>
        <a:defRPr sz="2400">
          <a:solidFill>
            <a:schemeClr val="tx2"/>
          </a:solidFill>
          <a:latin typeface="Montserrat"/>
          <a:ea typeface="MS PGothic" pitchFamily="34" charset="-128"/>
          <a:cs typeface="MS PGothic" charset="0"/>
        </a:defRPr>
      </a:lvl5pPr>
      <a:lvl6pPr marL="457200" algn="l" rtl="0" fontAlgn="base">
        <a:spcBef>
          <a:spcPct val="0"/>
        </a:spcBef>
        <a:spcAft>
          <a:spcPct val="0"/>
        </a:spcAft>
        <a:defRPr sz="2400">
          <a:solidFill>
            <a:schemeClr val="tx2"/>
          </a:solidFill>
          <a:latin typeface="Montserrat"/>
        </a:defRPr>
      </a:lvl6pPr>
      <a:lvl7pPr marL="914400" algn="l" rtl="0" fontAlgn="base">
        <a:spcBef>
          <a:spcPct val="0"/>
        </a:spcBef>
        <a:spcAft>
          <a:spcPct val="0"/>
        </a:spcAft>
        <a:defRPr sz="2400">
          <a:solidFill>
            <a:schemeClr val="tx2"/>
          </a:solidFill>
          <a:latin typeface="Montserrat"/>
        </a:defRPr>
      </a:lvl7pPr>
      <a:lvl8pPr marL="1371600" algn="l" rtl="0" fontAlgn="base">
        <a:spcBef>
          <a:spcPct val="0"/>
        </a:spcBef>
        <a:spcAft>
          <a:spcPct val="0"/>
        </a:spcAft>
        <a:defRPr sz="2400">
          <a:solidFill>
            <a:schemeClr val="tx2"/>
          </a:solidFill>
          <a:latin typeface="Montserrat"/>
        </a:defRPr>
      </a:lvl8pPr>
      <a:lvl9pPr marL="1828800" algn="l" rtl="0" fontAlgn="base">
        <a:spcBef>
          <a:spcPct val="0"/>
        </a:spcBef>
        <a:spcAft>
          <a:spcPct val="0"/>
        </a:spcAft>
        <a:defRPr sz="2400">
          <a:solidFill>
            <a:schemeClr val="tx2"/>
          </a:solidFill>
          <a:latin typeface="Montserrat"/>
        </a:defRPr>
      </a:lvl9pPr>
    </p:titleStyle>
    <p:bodyStyle>
      <a:lvl1pPr marL="342900" indent="-342900" algn="l" rtl="0" eaLnBrk="0" fontAlgn="base" hangingPunct="0">
        <a:spcBef>
          <a:spcPts val="1200"/>
        </a:spcBef>
        <a:spcAft>
          <a:spcPct val="0"/>
        </a:spcAft>
        <a:buFont typeface="Arial" pitchFamily="34" charset="0"/>
        <a:defRPr sz="1100" kern="1200">
          <a:solidFill>
            <a:schemeClr val="tx2"/>
          </a:solidFill>
          <a:latin typeface="+mj-lt"/>
          <a:ea typeface="MS PGothic" pitchFamily="34" charset="-128"/>
          <a:cs typeface="MS PGothic" charset="0"/>
        </a:defRPr>
      </a:lvl1pPr>
      <a:lvl2pPr marL="742950" indent="-285750" algn="l" rtl="0" eaLnBrk="0" fontAlgn="base" hangingPunct="0">
        <a:spcBef>
          <a:spcPts val="600"/>
        </a:spcBef>
        <a:spcAft>
          <a:spcPct val="0"/>
        </a:spcAft>
        <a:buFont typeface="Arial" pitchFamily="34" charset="0"/>
        <a:defRPr sz="1000" kern="1200">
          <a:solidFill>
            <a:schemeClr val="tx2"/>
          </a:solidFill>
          <a:latin typeface="+mn-lt"/>
          <a:ea typeface="MS PGothic" pitchFamily="34" charset="-128"/>
          <a:cs typeface="MS PGothic" charset="0"/>
        </a:defRPr>
      </a:lvl2pPr>
      <a:lvl3pPr marL="180975" indent="-180975" algn="l" rtl="0" eaLnBrk="0" fontAlgn="base" hangingPunct="0">
        <a:spcBef>
          <a:spcPts val="600"/>
        </a:spcBef>
        <a:spcAft>
          <a:spcPct val="0"/>
        </a:spcAft>
        <a:buFont typeface="Wingdings" pitchFamily="2" charset="2"/>
        <a:buChar char="§"/>
        <a:defRPr sz="1000" kern="1200">
          <a:solidFill>
            <a:schemeClr val="tx2"/>
          </a:solidFill>
          <a:latin typeface="+mn-lt"/>
          <a:ea typeface="MS PGothic" pitchFamily="34" charset="-128"/>
          <a:cs typeface="MS PGothic" charset="0"/>
        </a:defRPr>
      </a:lvl3pPr>
      <a:lvl4pPr marL="357188" indent="-176213" algn="l" rtl="0" eaLnBrk="0" fontAlgn="base" hangingPunct="0">
        <a:spcBef>
          <a:spcPct val="20000"/>
        </a:spcBef>
        <a:spcAft>
          <a:spcPct val="0"/>
        </a:spcAft>
        <a:buFont typeface="Arial" pitchFamily="34" charset="0"/>
        <a:buChar char="–"/>
        <a:defRPr sz="900" kern="1200">
          <a:solidFill>
            <a:schemeClr val="tx2"/>
          </a:solidFill>
          <a:latin typeface="+mn-lt"/>
          <a:ea typeface="MS PGothic" pitchFamily="34" charset="-128"/>
          <a:cs typeface="MS PGothic" charset="0"/>
        </a:defRPr>
      </a:lvl4pPr>
      <a:lvl5pPr marL="538163" indent="-180975" algn="l" rtl="0" eaLnBrk="0" fontAlgn="base" hangingPunct="0">
        <a:spcBef>
          <a:spcPct val="20000"/>
        </a:spcBef>
        <a:spcAft>
          <a:spcPct val="0"/>
        </a:spcAft>
        <a:buFont typeface="Courier New" pitchFamily="49" charset="0"/>
        <a:buChar char="o"/>
        <a:defRPr sz="900" kern="1200">
          <a:solidFill>
            <a:schemeClr val="tx2"/>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nsw.gov.au/human-resources/media/documents/performance/Improving-Quality-of-Teaching-diagram.pdf"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education.nsw.gov.au/human-resources/media/documents/performance/Information-Sheet-Relationship-teacher-performance-and-development-and-improvement-processes-final.doc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chart" Target="../charts/chart5.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file:///C:\Users\manderson3\AppData\Local\Microsoft\Windows\Temporary%20Internet%20Files\Content.Outlook\SQMXUXTH\Ofsted%20Annual%20Report%202010\11"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nsw.gov.au/about-us/jobs-and-opportunities/media/documents/school-careers/performance_development_framework.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7"/>
          <p:cNvSpPr>
            <a:spLocks noGrp="1"/>
          </p:cNvSpPr>
          <p:nvPr>
            <p:ph type="ctrTitle"/>
          </p:nvPr>
        </p:nvSpPr>
        <p:spPr bwMode="auto">
          <a:xfrm>
            <a:off x="395535" y="1563638"/>
            <a:ext cx="5966075" cy="1224136"/>
          </a:xfrm>
        </p:spPr>
        <p:txBody>
          <a:bodyPr wrap="square" numCol="1" anchorCtr="0" compatLnSpc="1">
            <a:prstTxWarp prst="textNoShape">
              <a:avLst/>
            </a:prstTxWarp>
          </a:bodyPr>
          <a:lstStyle/>
          <a:p>
            <a:pPr algn="ctr" eaLnBrk="1" hangingPunct="1"/>
            <a:r>
              <a:rPr lang="en-AU" altLang="en-US" cap="none" dirty="0"/>
              <a:t/>
            </a:r>
            <a:br>
              <a:rPr lang="en-AU" altLang="en-US" cap="none" dirty="0"/>
            </a:br>
            <a:r>
              <a:rPr lang="en-AU" altLang="en-US" cap="none" dirty="0" smtClean="0"/>
              <a:t>Teacher Performance Management and Improvement  project </a:t>
            </a:r>
            <a:endParaRPr lang="en-AU" altLang="en-US" cap="none" dirty="0"/>
          </a:p>
        </p:txBody>
      </p:sp>
      <p:sp>
        <p:nvSpPr>
          <p:cNvPr id="9" name="Subtitle 8"/>
          <p:cNvSpPr>
            <a:spLocks noGrp="1"/>
          </p:cNvSpPr>
          <p:nvPr>
            <p:ph type="subTitle" idx="1"/>
          </p:nvPr>
        </p:nvSpPr>
        <p:spPr>
          <a:xfrm>
            <a:off x="1691100" y="4023361"/>
            <a:ext cx="5859907" cy="668251"/>
          </a:xfrm>
        </p:spPr>
        <p:txBody>
          <a:bodyPr rtlCol="0">
            <a:normAutofit/>
          </a:bodyPr>
          <a:lstStyle/>
          <a:p>
            <a:pPr algn="ctr" eaLnBrk="1" hangingPunct="1">
              <a:defRPr/>
            </a:pPr>
            <a:r>
              <a:rPr lang="en-AU" sz="1600" i="1" dirty="0" smtClean="0">
                <a:ea typeface="+mn-ea"/>
                <a:cs typeface="+mn-cs"/>
              </a:rPr>
              <a:t>Mark Anderson R/Director, Staff Efficiency and </a:t>
            </a:r>
            <a:r>
              <a:rPr lang="en-AU" sz="1600" i="1" dirty="0" smtClean="0">
                <a:ea typeface="+mn-ea"/>
                <a:cs typeface="+mn-cs"/>
              </a:rPr>
              <a:t>Conduct</a:t>
            </a:r>
            <a:endParaRPr lang="en-AU" sz="1600" i="1" dirty="0" smtClean="0">
              <a:ea typeface="+mn-ea"/>
              <a:cs typeface="+mn-cs"/>
            </a:endParaRPr>
          </a:p>
        </p:txBody>
      </p:sp>
      <p:sp>
        <p:nvSpPr>
          <p:cNvPr id="18436" name="Date Placeholder 20"/>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ts val="1200"/>
              </a:spcBef>
              <a:buFont typeface="Arial" pitchFamily="34" charset="0"/>
              <a:defRPr sz="1100">
                <a:solidFill>
                  <a:schemeClr val="tx2"/>
                </a:solidFill>
                <a:latin typeface="Montserrat" charset="0"/>
                <a:ea typeface="MS PGothic" pitchFamily="34" charset="-128"/>
              </a:defRPr>
            </a:lvl1pPr>
            <a:lvl2pPr marL="742950" indent="-285750" eaLnBrk="0" hangingPunct="0">
              <a:spcBef>
                <a:spcPts val="600"/>
              </a:spcBef>
              <a:buFont typeface="Arial" pitchFamily="34" charset="0"/>
              <a:defRPr sz="1000">
                <a:solidFill>
                  <a:schemeClr val="tx2"/>
                </a:solidFill>
                <a:latin typeface="Montserrat Light" charset="0"/>
                <a:ea typeface="MS PGothic" pitchFamily="34" charset="-128"/>
              </a:defRPr>
            </a:lvl2pPr>
            <a:lvl3pPr marL="1143000" indent="-228600" eaLnBrk="0" hangingPunct="0">
              <a:spcBef>
                <a:spcPts val="600"/>
              </a:spcBef>
              <a:buFont typeface="Wingdings" pitchFamily="2" charset="2"/>
              <a:buChar char="§"/>
              <a:defRPr sz="1000">
                <a:solidFill>
                  <a:schemeClr val="tx2"/>
                </a:solidFill>
                <a:latin typeface="Montserrat Light" charset="0"/>
                <a:ea typeface="MS PGothic" pitchFamily="34" charset="-128"/>
              </a:defRPr>
            </a:lvl3pPr>
            <a:lvl4pPr marL="1600200" indent="-228600" eaLnBrk="0" hangingPunct="0">
              <a:spcBef>
                <a:spcPct val="20000"/>
              </a:spcBef>
              <a:buFont typeface="Arial" pitchFamily="34" charset="0"/>
              <a:buChar char="–"/>
              <a:defRPr sz="900">
                <a:solidFill>
                  <a:schemeClr val="tx2"/>
                </a:solidFill>
                <a:latin typeface="Montserrat Light" charset="0"/>
                <a:ea typeface="MS PGothic" pitchFamily="34" charset="-128"/>
              </a:defRPr>
            </a:lvl4pPr>
            <a:lvl5pPr marL="2057400" indent="-228600" eaLnBrk="0" hangingPunct="0">
              <a:spcBef>
                <a:spcPct val="20000"/>
              </a:spcBef>
              <a:buFont typeface="Courier New" pitchFamily="49" charset="0"/>
              <a:buChar char="o"/>
              <a:defRPr sz="900">
                <a:solidFill>
                  <a:schemeClr val="tx2"/>
                </a:solidFill>
                <a:latin typeface="Montserrat Light" charset="0"/>
                <a:ea typeface="MS PGothic" pitchFamily="34" charset="-128"/>
              </a:defRPr>
            </a:lvl5pPr>
            <a:lvl6pPr marL="2514600" indent="-228600" eaLnBrk="0" fontAlgn="base" hangingPunct="0">
              <a:spcBef>
                <a:spcPct val="20000"/>
              </a:spcBef>
              <a:spcAft>
                <a:spcPct val="0"/>
              </a:spcAft>
              <a:buFont typeface="Courier New" pitchFamily="49" charset="0"/>
              <a:buChar char="o"/>
              <a:defRPr sz="900">
                <a:solidFill>
                  <a:schemeClr val="tx2"/>
                </a:solidFill>
                <a:latin typeface="Montserrat Light" charset="0"/>
                <a:ea typeface="MS PGothic" pitchFamily="34" charset="-128"/>
              </a:defRPr>
            </a:lvl6pPr>
            <a:lvl7pPr marL="2971800" indent="-228600" eaLnBrk="0" fontAlgn="base" hangingPunct="0">
              <a:spcBef>
                <a:spcPct val="20000"/>
              </a:spcBef>
              <a:spcAft>
                <a:spcPct val="0"/>
              </a:spcAft>
              <a:buFont typeface="Courier New" pitchFamily="49" charset="0"/>
              <a:buChar char="o"/>
              <a:defRPr sz="900">
                <a:solidFill>
                  <a:schemeClr val="tx2"/>
                </a:solidFill>
                <a:latin typeface="Montserrat Light" charset="0"/>
                <a:ea typeface="MS PGothic" pitchFamily="34" charset="-128"/>
              </a:defRPr>
            </a:lvl7pPr>
            <a:lvl8pPr marL="3429000" indent="-228600" eaLnBrk="0" fontAlgn="base" hangingPunct="0">
              <a:spcBef>
                <a:spcPct val="20000"/>
              </a:spcBef>
              <a:spcAft>
                <a:spcPct val="0"/>
              </a:spcAft>
              <a:buFont typeface="Courier New" pitchFamily="49" charset="0"/>
              <a:buChar char="o"/>
              <a:defRPr sz="900">
                <a:solidFill>
                  <a:schemeClr val="tx2"/>
                </a:solidFill>
                <a:latin typeface="Montserrat Light" charset="0"/>
                <a:ea typeface="MS PGothic" pitchFamily="34" charset="-128"/>
              </a:defRPr>
            </a:lvl8pPr>
            <a:lvl9pPr marL="3886200" indent="-228600" eaLnBrk="0" fontAlgn="base" hangingPunct="0">
              <a:spcBef>
                <a:spcPct val="20000"/>
              </a:spcBef>
              <a:spcAft>
                <a:spcPct val="0"/>
              </a:spcAft>
              <a:buFont typeface="Courier New" pitchFamily="49" charset="0"/>
              <a:buChar char="o"/>
              <a:defRPr sz="900">
                <a:solidFill>
                  <a:schemeClr val="tx2"/>
                </a:solidFill>
                <a:latin typeface="Montserrat Light" charset="0"/>
                <a:ea typeface="MS PGothic" pitchFamily="34" charset="-128"/>
              </a:defRPr>
            </a:lvl9pPr>
          </a:lstStyle>
          <a:p>
            <a:pPr eaLnBrk="1" hangingPunct="1">
              <a:spcBef>
                <a:spcPct val="0"/>
              </a:spcBef>
              <a:buFontTx/>
              <a:buNone/>
            </a:pPr>
            <a:fld id="{4981C3E3-0AB3-440A-A877-6244F833ED11}" type="datetime3">
              <a:rPr lang="en-AU" altLang="en-US" sz="700" smtClean="0">
                <a:solidFill>
                  <a:schemeClr val="bg1"/>
                </a:solidFill>
                <a:latin typeface="Montserrat Light" charset="0"/>
              </a:rPr>
              <a:t>13 March, 2019</a:t>
            </a:fld>
            <a:endParaRPr lang="en-AU" altLang="en-US" sz="700">
              <a:solidFill>
                <a:schemeClr val="bg1"/>
              </a:solidFill>
              <a:latin typeface="Montserrat Light" charset="0"/>
            </a:endParaRPr>
          </a:p>
        </p:txBody>
      </p:sp>
      <p:sp>
        <p:nvSpPr>
          <p:cNvPr id="18437" name="Footer Placeholder 21"/>
          <p:cNvSpPr>
            <a:spLocks noGrp="1"/>
          </p:cNvSpPr>
          <p:nvPr>
            <p:ph type="ftr" sz="quarter" idx="11"/>
          </p:nvPr>
        </p:nvSpPr>
        <p:spPr bwMode="auto">
          <a:xfrm>
            <a:off x="395288" y="4749800"/>
            <a:ext cx="3593238" cy="2730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ts val="1200"/>
              </a:spcBef>
              <a:buFont typeface="Arial" pitchFamily="34" charset="0"/>
              <a:defRPr sz="1100">
                <a:solidFill>
                  <a:schemeClr val="tx2"/>
                </a:solidFill>
                <a:latin typeface="Montserrat" charset="0"/>
                <a:ea typeface="MS PGothic" pitchFamily="34" charset="-128"/>
              </a:defRPr>
            </a:lvl1pPr>
            <a:lvl2pPr marL="742950" indent="-285750" eaLnBrk="0" hangingPunct="0">
              <a:spcBef>
                <a:spcPts val="600"/>
              </a:spcBef>
              <a:buFont typeface="Arial" pitchFamily="34" charset="0"/>
              <a:defRPr sz="1000">
                <a:solidFill>
                  <a:schemeClr val="tx2"/>
                </a:solidFill>
                <a:latin typeface="Montserrat Light" charset="0"/>
                <a:ea typeface="MS PGothic" pitchFamily="34" charset="-128"/>
              </a:defRPr>
            </a:lvl2pPr>
            <a:lvl3pPr marL="1143000" indent="-228600" eaLnBrk="0" hangingPunct="0">
              <a:spcBef>
                <a:spcPts val="600"/>
              </a:spcBef>
              <a:buFont typeface="Wingdings" pitchFamily="2" charset="2"/>
              <a:buChar char="§"/>
              <a:defRPr sz="1000">
                <a:solidFill>
                  <a:schemeClr val="tx2"/>
                </a:solidFill>
                <a:latin typeface="Montserrat Light" charset="0"/>
                <a:ea typeface="MS PGothic" pitchFamily="34" charset="-128"/>
              </a:defRPr>
            </a:lvl3pPr>
            <a:lvl4pPr marL="1600200" indent="-228600" eaLnBrk="0" hangingPunct="0">
              <a:spcBef>
                <a:spcPct val="20000"/>
              </a:spcBef>
              <a:buFont typeface="Arial" pitchFamily="34" charset="0"/>
              <a:buChar char="–"/>
              <a:defRPr sz="900">
                <a:solidFill>
                  <a:schemeClr val="tx2"/>
                </a:solidFill>
                <a:latin typeface="Montserrat Light" charset="0"/>
                <a:ea typeface="MS PGothic" pitchFamily="34" charset="-128"/>
              </a:defRPr>
            </a:lvl4pPr>
            <a:lvl5pPr marL="2057400" indent="-228600" eaLnBrk="0" hangingPunct="0">
              <a:spcBef>
                <a:spcPct val="20000"/>
              </a:spcBef>
              <a:buFont typeface="Courier New" pitchFamily="49" charset="0"/>
              <a:buChar char="o"/>
              <a:defRPr sz="900">
                <a:solidFill>
                  <a:schemeClr val="tx2"/>
                </a:solidFill>
                <a:latin typeface="Montserrat Light" charset="0"/>
                <a:ea typeface="MS PGothic" pitchFamily="34" charset="-128"/>
              </a:defRPr>
            </a:lvl5pPr>
            <a:lvl6pPr marL="2514600" indent="-228600" eaLnBrk="0" fontAlgn="base" hangingPunct="0">
              <a:spcBef>
                <a:spcPct val="20000"/>
              </a:spcBef>
              <a:spcAft>
                <a:spcPct val="0"/>
              </a:spcAft>
              <a:buFont typeface="Courier New" pitchFamily="49" charset="0"/>
              <a:buChar char="o"/>
              <a:defRPr sz="900">
                <a:solidFill>
                  <a:schemeClr val="tx2"/>
                </a:solidFill>
                <a:latin typeface="Montserrat Light" charset="0"/>
                <a:ea typeface="MS PGothic" pitchFamily="34" charset="-128"/>
              </a:defRPr>
            </a:lvl6pPr>
            <a:lvl7pPr marL="2971800" indent="-228600" eaLnBrk="0" fontAlgn="base" hangingPunct="0">
              <a:spcBef>
                <a:spcPct val="20000"/>
              </a:spcBef>
              <a:spcAft>
                <a:spcPct val="0"/>
              </a:spcAft>
              <a:buFont typeface="Courier New" pitchFamily="49" charset="0"/>
              <a:buChar char="o"/>
              <a:defRPr sz="900">
                <a:solidFill>
                  <a:schemeClr val="tx2"/>
                </a:solidFill>
                <a:latin typeface="Montserrat Light" charset="0"/>
                <a:ea typeface="MS PGothic" pitchFamily="34" charset="-128"/>
              </a:defRPr>
            </a:lvl7pPr>
            <a:lvl8pPr marL="3429000" indent="-228600" eaLnBrk="0" fontAlgn="base" hangingPunct="0">
              <a:spcBef>
                <a:spcPct val="20000"/>
              </a:spcBef>
              <a:spcAft>
                <a:spcPct val="0"/>
              </a:spcAft>
              <a:buFont typeface="Courier New" pitchFamily="49" charset="0"/>
              <a:buChar char="o"/>
              <a:defRPr sz="900">
                <a:solidFill>
                  <a:schemeClr val="tx2"/>
                </a:solidFill>
                <a:latin typeface="Montserrat Light" charset="0"/>
                <a:ea typeface="MS PGothic" pitchFamily="34" charset="-128"/>
              </a:defRPr>
            </a:lvl8pPr>
            <a:lvl9pPr marL="3886200" indent="-228600" eaLnBrk="0" fontAlgn="base" hangingPunct="0">
              <a:spcBef>
                <a:spcPct val="20000"/>
              </a:spcBef>
              <a:spcAft>
                <a:spcPct val="0"/>
              </a:spcAft>
              <a:buFont typeface="Courier New" pitchFamily="49" charset="0"/>
              <a:buChar char="o"/>
              <a:defRPr sz="900">
                <a:solidFill>
                  <a:schemeClr val="tx2"/>
                </a:solidFill>
                <a:latin typeface="Montserrat Light" charset="0"/>
                <a:ea typeface="MS PGothic" pitchFamily="34" charset="-128"/>
              </a:defRPr>
            </a:lvl9pPr>
          </a:lstStyle>
          <a:p>
            <a:pPr eaLnBrk="1" hangingPunct="1">
              <a:spcBef>
                <a:spcPct val="0"/>
              </a:spcBef>
              <a:buFontTx/>
              <a:buNone/>
            </a:pPr>
            <a:r>
              <a:rPr lang="en-AU" altLang="en-US" sz="700" smtClean="0">
                <a:solidFill>
                  <a:schemeClr val="bg1"/>
                </a:solidFill>
                <a:latin typeface="Montserrat Light" charset="0"/>
              </a:rPr>
              <a:t>© NSW Department of Education I  TPMI trial project</a:t>
            </a:r>
            <a:endParaRPr lang="en-AU" altLang="en-US" sz="700" dirty="0">
              <a:solidFill>
                <a:schemeClr val="bg1"/>
              </a:solidFill>
              <a:latin typeface="Montserrat Light" charset="0"/>
            </a:endParaRPr>
          </a:p>
        </p:txBody>
      </p:sp>
      <p:sp>
        <p:nvSpPr>
          <p:cNvPr id="18438"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ts val="1200"/>
              </a:spcBef>
              <a:buFont typeface="Arial" pitchFamily="34" charset="0"/>
              <a:defRPr sz="1100">
                <a:solidFill>
                  <a:schemeClr val="tx2"/>
                </a:solidFill>
                <a:latin typeface="Montserrat" charset="0"/>
                <a:ea typeface="MS PGothic" pitchFamily="34" charset="-128"/>
              </a:defRPr>
            </a:lvl1pPr>
            <a:lvl2pPr marL="742950" indent="-285750" eaLnBrk="0" hangingPunct="0">
              <a:spcBef>
                <a:spcPts val="600"/>
              </a:spcBef>
              <a:buFont typeface="Arial" pitchFamily="34" charset="0"/>
              <a:defRPr sz="1000">
                <a:solidFill>
                  <a:schemeClr val="tx2"/>
                </a:solidFill>
                <a:latin typeface="Montserrat Light" charset="0"/>
                <a:ea typeface="MS PGothic" pitchFamily="34" charset="-128"/>
              </a:defRPr>
            </a:lvl2pPr>
            <a:lvl3pPr marL="1143000" indent="-228600" eaLnBrk="0" hangingPunct="0">
              <a:spcBef>
                <a:spcPts val="600"/>
              </a:spcBef>
              <a:buFont typeface="Wingdings" pitchFamily="2" charset="2"/>
              <a:buChar char="§"/>
              <a:defRPr sz="1000">
                <a:solidFill>
                  <a:schemeClr val="tx2"/>
                </a:solidFill>
                <a:latin typeface="Montserrat Light" charset="0"/>
                <a:ea typeface="MS PGothic" pitchFamily="34" charset="-128"/>
              </a:defRPr>
            </a:lvl3pPr>
            <a:lvl4pPr marL="1600200" indent="-228600" eaLnBrk="0" hangingPunct="0">
              <a:spcBef>
                <a:spcPct val="20000"/>
              </a:spcBef>
              <a:buFont typeface="Arial" pitchFamily="34" charset="0"/>
              <a:buChar char="–"/>
              <a:defRPr sz="900">
                <a:solidFill>
                  <a:schemeClr val="tx2"/>
                </a:solidFill>
                <a:latin typeface="Montserrat Light" charset="0"/>
                <a:ea typeface="MS PGothic" pitchFamily="34" charset="-128"/>
              </a:defRPr>
            </a:lvl4pPr>
            <a:lvl5pPr marL="2057400" indent="-228600" eaLnBrk="0" hangingPunct="0">
              <a:spcBef>
                <a:spcPct val="20000"/>
              </a:spcBef>
              <a:buFont typeface="Courier New" pitchFamily="49" charset="0"/>
              <a:buChar char="o"/>
              <a:defRPr sz="900">
                <a:solidFill>
                  <a:schemeClr val="tx2"/>
                </a:solidFill>
                <a:latin typeface="Montserrat Light" charset="0"/>
                <a:ea typeface="MS PGothic" pitchFamily="34" charset="-128"/>
              </a:defRPr>
            </a:lvl5pPr>
            <a:lvl6pPr marL="2514600" indent="-228600" eaLnBrk="0" fontAlgn="base" hangingPunct="0">
              <a:spcBef>
                <a:spcPct val="20000"/>
              </a:spcBef>
              <a:spcAft>
                <a:spcPct val="0"/>
              </a:spcAft>
              <a:buFont typeface="Courier New" pitchFamily="49" charset="0"/>
              <a:buChar char="o"/>
              <a:defRPr sz="900">
                <a:solidFill>
                  <a:schemeClr val="tx2"/>
                </a:solidFill>
                <a:latin typeface="Montserrat Light" charset="0"/>
                <a:ea typeface="MS PGothic" pitchFamily="34" charset="-128"/>
              </a:defRPr>
            </a:lvl6pPr>
            <a:lvl7pPr marL="2971800" indent="-228600" eaLnBrk="0" fontAlgn="base" hangingPunct="0">
              <a:spcBef>
                <a:spcPct val="20000"/>
              </a:spcBef>
              <a:spcAft>
                <a:spcPct val="0"/>
              </a:spcAft>
              <a:buFont typeface="Courier New" pitchFamily="49" charset="0"/>
              <a:buChar char="o"/>
              <a:defRPr sz="900">
                <a:solidFill>
                  <a:schemeClr val="tx2"/>
                </a:solidFill>
                <a:latin typeface="Montserrat Light" charset="0"/>
                <a:ea typeface="MS PGothic" pitchFamily="34" charset="-128"/>
              </a:defRPr>
            </a:lvl7pPr>
            <a:lvl8pPr marL="3429000" indent="-228600" eaLnBrk="0" fontAlgn="base" hangingPunct="0">
              <a:spcBef>
                <a:spcPct val="20000"/>
              </a:spcBef>
              <a:spcAft>
                <a:spcPct val="0"/>
              </a:spcAft>
              <a:buFont typeface="Courier New" pitchFamily="49" charset="0"/>
              <a:buChar char="o"/>
              <a:defRPr sz="900">
                <a:solidFill>
                  <a:schemeClr val="tx2"/>
                </a:solidFill>
                <a:latin typeface="Montserrat Light" charset="0"/>
                <a:ea typeface="MS PGothic" pitchFamily="34" charset="-128"/>
              </a:defRPr>
            </a:lvl8pPr>
            <a:lvl9pPr marL="3886200" indent="-228600" eaLnBrk="0" fontAlgn="base" hangingPunct="0">
              <a:spcBef>
                <a:spcPct val="20000"/>
              </a:spcBef>
              <a:spcAft>
                <a:spcPct val="0"/>
              </a:spcAft>
              <a:buFont typeface="Courier New" pitchFamily="49" charset="0"/>
              <a:buChar char="o"/>
              <a:defRPr sz="900">
                <a:solidFill>
                  <a:schemeClr val="tx2"/>
                </a:solidFill>
                <a:latin typeface="Montserrat Light" charset="0"/>
                <a:ea typeface="MS PGothic" pitchFamily="34" charset="-128"/>
              </a:defRPr>
            </a:lvl9pPr>
          </a:lstStyle>
          <a:p>
            <a:pPr eaLnBrk="1" hangingPunct="1">
              <a:spcBef>
                <a:spcPct val="0"/>
              </a:spcBef>
              <a:buFontTx/>
              <a:buNone/>
            </a:pPr>
            <a:r>
              <a:rPr lang="en-AU" altLang="en-US" sz="700">
                <a:solidFill>
                  <a:schemeClr val="bg1"/>
                </a:solidFill>
                <a:latin typeface="Montserrat Light" charset="0"/>
              </a:rPr>
              <a:t>Page </a:t>
            </a:r>
            <a:fld id="{BB200666-DDDD-412E-95B3-D1B979F23234}" type="slidenum">
              <a:rPr lang="en-AU" altLang="en-US" sz="700" smtClean="0">
                <a:solidFill>
                  <a:schemeClr val="bg1"/>
                </a:solidFill>
                <a:latin typeface="Montserrat Light" charset="0"/>
              </a:rPr>
              <a:pPr eaLnBrk="1" hangingPunct="1">
                <a:spcBef>
                  <a:spcPct val="0"/>
                </a:spcBef>
                <a:buFontTx/>
                <a:buNone/>
              </a:pPr>
              <a:t>1</a:t>
            </a:fld>
            <a:endParaRPr lang="en-AU" altLang="en-US" sz="700">
              <a:solidFill>
                <a:schemeClr val="bg1"/>
              </a:solidFill>
              <a:latin typeface="Montserrat Light" charset="0"/>
            </a:endParaRPr>
          </a:p>
        </p:txBody>
      </p:sp>
      <p:sp>
        <p:nvSpPr>
          <p:cNvPr id="8" name="Subtitle 8"/>
          <p:cNvSpPr txBox="1">
            <a:spLocks/>
          </p:cNvSpPr>
          <p:nvPr/>
        </p:nvSpPr>
        <p:spPr bwMode="auto">
          <a:xfrm>
            <a:off x="395288" y="3285809"/>
            <a:ext cx="8451532" cy="737552"/>
          </a:xfrm>
          <a:prstGeom prst="rect">
            <a:avLst/>
          </a:prstGeom>
          <a:solidFill>
            <a:srgbClr val="FFFFFF"/>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720" rIns="91440" bIns="45720" numCol="1" rtlCol="0" anchor="ctr" anchorCtr="0" compatLnSpc="1">
            <a:prstTxWarp prst="textNoShape">
              <a:avLst/>
            </a:prstTxWarp>
            <a:noAutofit/>
          </a:bodyPr>
          <a:lstStyle>
            <a:lvl1pPr marL="0" indent="0" algn="l" rtl="0" eaLnBrk="0" fontAlgn="base" hangingPunct="0">
              <a:spcBef>
                <a:spcPts val="0"/>
              </a:spcBef>
              <a:spcAft>
                <a:spcPct val="0"/>
              </a:spcAft>
              <a:buFont typeface="Arial" pitchFamily="34" charset="0"/>
              <a:buNone/>
              <a:defRPr sz="2000" kern="1200">
                <a:solidFill>
                  <a:schemeClr val="accent1"/>
                </a:solidFill>
                <a:latin typeface="+mn-lt"/>
                <a:ea typeface="MS PGothic" pitchFamily="34" charset="-128"/>
                <a:cs typeface="MS PGothic" charset="0"/>
              </a:defRPr>
            </a:lvl1pPr>
            <a:lvl2pPr marL="457200" indent="0" algn="ctr" rtl="0" eaLnBrk="0" fontAlgn="base" hangingPunct="0">
              <a:spcBef>
                <a:spcPts val="600"/>
              </a:spcBef>
              <a:spcAft>
                <a:spcPct val="0"/>
              </a:spcAft>
              <a:buFont typeface="Arial" pitchFamily="34" charset="0"/>
              <a:buNone/>
              <a:defRPr sz="1000" kern="1200">
                <a:solidFill>
                  <a:schemeClr val="tx1">
                    <a:tint val="75000"/>
                  </a:schemeClr>
                </a:solidFill>
                <a:latin typeface="+mn-lt"/>
                <a:ea typeface="MS PGothic" pitchFamily="34" charset="-128"/>
                <a:cs typeface="MS PGothic" charset="0"/>
              </a:defRPr>
            </a:lvl2pPr>
            <a:lvl3pPr marL="914400" indent="0" algn="ctr" rtl="0" eaLnBrk="0" fontAlgn="base" hangingPunct="0">
              <a:spcBef>
                <a:spcPts val="600"/>
              </a:spcBef>
              <a:spcAft>
                <a:spcPct val="0"/>
              </a:spcAft>
              <a:buFont typeface="Wingdings" pitchFamily="2" charset="2"/>
              <a:buNone/>
              <a:defRPr sz="1000" kern="1200">
                <a:solidFill>
                  <a:schemeClr val="tx1">
                    <a:tint val="75000"/>
                  </a:schemeClr>
                </a:solidFill>
                <a:latin typeface="+mn-lt"/>
                <a:ea typeface="MS PGothic" pitchFamily="34" charset="-128"/>
                <a:cs typeface="MS PGothic" charset="0"/>
              </a:defRPr>
            </a:lvl3pPr>
            <a:lvl4pPr marL="1371600" indent="0" algn="ctr" rtl="0" eaLnBrk="0" fontAlgn="base" hangingPunct="0">
              <a:spcBef>
                <a:spcPct val="20000"/>
              </a:spcBef>
              <a:spcAft>
                <a:spcPct val="0"/>
              </a:spcAft>
              <a:buFont typeface="Arial" pitchFamily="34" charset="0"/>
              <a:buNone/>
              <a:defRPr sz="900" kern="1200">
                <a:solidFill>
                  <a:schemeClr val="tx1">
                    <a:tint val="75000"/>
                  </a:schemeClr>
                </a:solidFill>
                <a:latin typeface="+mn-lt"/>
                <a:ea typeface="MS PGothic" pitchFamily="34" charset="-128"/>
                <a:cs typeface="MS PGothic" charset="0"/>
              </a:defRPr>
            </a:lvl4pPr>
            <a:lvl5pPr marL="1828800" indent="0" algn="ctr" rtl="0" eaLnBrk="0" fontAlgn="base" hangingPunct="0">
              <a:spcBef>
                <a:spcPct val="20000"/>
              </a:spcBef>
              <a:spcAft>
                <a:spcPct val="0"/>
              </a:spcAft>
              <a:buFont typeface="Courier New" pitchFamily="49" charset="0"/>
              <a:buNone/>
              <a:defRPr sz="900" kern="1200">
                <a:solidFill>
                  <a:schemeClr val="tx1">
                    <a:tint val="75000"/>
                  </a:schemeClr>
                </a:solidFill>
                <a:latin typeface="+mn-lt"/>
                <a:ea typeface="MS PGothic" pitchFamily="34" charset="-128"/>
                <a:cs typeface="MS PGothic"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eaLnBrk="1" hangingPunct="1">
              <a:defRPr/>
            </a:pPr>
            <a:r>
              <a:rPr lang="en-AU" sz="2800" i="1" dirty="0" smtClean="0">
                <a:ea typeface="+mn-ea"/>
                <a:cs typeface="+mn-cs"/>
              </a:rPr>
              <a:t>Shoulder to shoulder support for principals and school leaders in addressing underperformance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Improving the quality of teaching</a:t>
            </a:r>
            <a:endParaRPr lang="en-AU" dirty="0"/>
          </a:p>
        </p:txBody>
      </p:sp>
      <p:sp>
        <p:nvSpPr>
          <p:cNvPr id="3" name="Content Placeholder 2"/>
          <p:cNvSpPr>
            <a:spLocks noGrp="1"/>
          </p:cNvSpPr>
          <p:nvPr>
            <p:ph idx="1"/>
          </p:nvPr>
        </p:nvSpPr>
        <p:spPr>
          <a:xfrm>
            <a:off x="4728755" y="2532011"/>
            <a:ext cx="4365262" cy="1897578"/>
          </a:xfrm>
        </p:spPr>
        <p:txBody>
          <a:bodyPr>
            <a:normAutofit/>
          </a:bodyPr>
          <a:lstStyle/>
          <a:p>
            <a:r>
              <a:rPr lang="en-AU" sz="1600" dirty="0" smtClean="0"/>
              <a:t>      The </a:t>
            </a:r>
            <a:r>
              <a:rPr lang="en-AU" sz="1600" dirty="0"/>
              <a:t>connection between the performance </a:t>
            </a:r>
            <a:r>
              <a:rPr lang="en-AU" sz="1600" dirty="0" smtClean="0"/>
              <a:t>and development </a:t>
            </a:r>
            <a:r>
              <a:rPr lang="en-AU" sz="1600" dirty="0"/>
              <a:t>cycle, addressing performance concerns </a:t>
            </a:r>
            <a:r>
              <a:rPr lang="en-AU" sz="1600" dirty="0" smtClean="0"/>
              <a:t>and </a:t>
            </a:r>
            <a:r>
              <a:rPr lang="en-AU" sz="1600" dirty="0"/>
              <a:t>teacher improvement </a:t>
            </a:r>
            <a:r>
              <a:rPr lang="en-AU" sz="1600" dirty="0" smtClean="0"/>
              <a:t>processes </a:t>
            </a:r>
            <a:r>
              <a:rPr lang="en-AU" sz="1600" dirty="0"/>
              <a:t>is elaborated in the </a:t>
            </a:r>
            <a:r>
              <a:rPr lang="en-AU" sz="1600" dirty="0">
                <a:hlinkClick r:id="rId3"/>
              </a:rPr>
              <a:t>Improving the Quality of Teaching Diagram</a:t>
            </a:r>
            <a:r>
              <a:rPr lang="en-AU" sz="1600" dirty="0"/>
              <a:t> and the </a:t>
            </a:r>
            <a:r>
              <a:rPr lang="en-AU" sz="1600" dirty="0">
                <a:hlinkClick r:id="rId4"/>
              </a:rPr>
              <a:t>support information</a:t>
            </a:r>
            <a:r>
              <a:rPr lang="en-AU" sz="1600" dirty="0"/>
              <a:t>.  </a:t>
            </a:r>
          </a:p>
        </p:txBody>
      </p:sp>
      <p:sp>
        <p:nvSpPr>
          <p:cNvPr id="4" name="Date Placeholder 3"/>
          <p:cNvSpPr>
            <a:spLocks noGrp="1"/>
          </p:cNvSpPr>
          <p:nvPr>
            <p:ph type="dt" sz="half" idx="10"/>
          </p:nvPr>
        </p:nvSpPr>
        <p:spPr/>
        <p:txBody>
          <a:bodyPr/>
          <a:lstStyle/>
          <a:p>
            <a:pPr>
              <a:defRPr/>
            </a:pPr>
            <a:fld id="{2495A092-FBC5-48E0-B357-7D609BD2C812}" type="datetime3">
              <a:rPr lang="en-AU" altLang="en-US" smtClean="0"/>
              <a:t>13 March, 2019</a:t>
            </a:fld>
            <a:endParaRPr lang="en-AU" altLang="en-US"/>
          </a:p>
        </p:txBody>
      </p:sp>
      <p:sp>
        <p:nvSpPr>
          <p:cNvPr id="5" name="Footer Placeholder 4"/>
          <p:cNvSpPr>
            <a:spLocks noGrp="1"/>
          </p:cNvSpPr>
          <p:nvPr>
            <p:ph type="ftr" sz="quarter" idx="11"/>
          </p:nvPr>
        </p:nvSpPr>
        <p:spPr/>
        <p:txBody>
          <a:bodyPr/>
          <a:lstStyle/>
          <a:p>
            <a:pPr>
              <a:defRPr/>
            </a:pPr>
            <a:r>
              <a:rPr lang="en-AU" altLang="en-US" smtClean="0"/>
              <a:t>© NSW Department of Education I  TPMI trial project</a:t>
            </a:r>
            <a:endParaRPr lang="en-AU" altLang="en-US"/>
          </a:p>
        </p:txBody>
      </p:sp>
      <p:sp>
        <p:nvSpPr>
          <p:cNvPr id="6" name="Slide Number Placeholder 5"/>
          <p:cNvSpPr>
            <a:spLocks noGrp="1"/>
          </p:cNvSpPr>
          <p:nvPr>
            <p:ph type="sldNum" sz="quarter" idx="12"/>
          </p:nvPr>
        </p:nvSpPr>
        <p:spPr/>
        <p:txBody>
          <a:bodyPr/>
          <a:lstStyle/>
          <a:p>
            <a:pPr>
              <a:defRPr/>
            </a:pPr>
            <a:r>
              <a:rPr lang="en-AU" altLang="en-US" smtClean="0"/>
              <a:t>Page </a:t>
            </a:r>
            <a:fld id="{5730C73E-7C5D-46CE-A3FF-7F7BF444F0B2}" type="slidenum">
              <a:rPr lang="en-AU" altLang="en-US" smtClean="0"/>
              <a:pPr>
                <a:defRPr/>
              </a:pPr>
              <a:t>10</a:t>
            </a:fld>
            <a:endParaRPr lang="en-AU" altLang="en-US"/>
          </a:p>
        </p:txBody>
      </p:sp>
      <p:pic>
        <p:nvPicPr>
          <p:cNvPr id="7"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75475" y="1253001"/>
            <a:ext cx="4573919" cy="3234098"/>
          </a:xfrm>
          <a:prstGeom prst="rect">
            <a:avLst/>
          </a:prstGeom>
          <a:noFill/>
          <a:ln w="31750">
            <a:solidFill>
              <a:schemeClr val="accent1">
                <a:lumMod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stretch>
            <a:fillRect/>
          </a:stretch>
        </p:blipFill>
        <p:spPr>
          <a:xfrm>
            <a:off x="4975857" y="1156053"/>
            <a:ext cx="3983632" cy="1055748"/>
          </a:xfrm>
          <a:prstGeom prst="rect">
            <a:avLst/>
          </a:prstGeom>
        </p:spPr>
      </p:pic>
    </p:spTree>
    <p:extLst>
      <p:ext uri="{BB962C8B-B14F-4D97-AF65-F5344CB8AC3E}">
        <p14:creationId xmlns:p14="http://schemas.microsoft.com/office/powerpoint/2010/main" val="1567667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7" y="268288"/>
            <a:ext cx="8402723" cy="708025"/>
          </a:xfrm>
        </p:spPr>
        <p:txBody>
          <a:bodyPr/>
          <a:lstStyle/>
          <a:p>
            <a:r>
              <a:rPr lang="en-AU" dirty="0" smtClean="0"/>
              <a:t>the revised improvement program procedures</a:t>
            </a:r>
            <a:endParaRPr lang="en-AU" dirty="0"/>
          </a:p>
        </p:txBody>
      </p:sp>
      <p:sp>
        <p:nvSpPr>
          <p:cNvPr id="4" name="Date Placeholder 3"/>
          <p:cNvSpPr>
            <a:spLocks noGrp="1"/>
          </p:cNvSpPr>
          <p:nvPr>
            <p:ph type="dt" sz="half" idx="10"/>
          </p:nvPr>
        </p:nvSpPr>
        <p:spPr/>
        <p:txBody>
          <a:bodyPr/>
          <a:lstStyle/>
          <a:p>
            <a:pPr>
              <a:defRPr/>
            </a:pPr>
            <a:fld id="{546BE734-449D-4467-BE76-3ADC66347995}" type="datetime3">
              <a:rPr lang="en-AU" altLang="en-US" smtClean="0"/>
              <a:t>13 March, 2019</a:t>
            </a:fld>
            <a:endParaRPr lang="en-AU" altLang="en-US"/>
          </a:p>
        </p:txBody>
      </p:sp>
      <p:sp>
        <p:nvSpPr>
          <p:cNvPr id="5" name="Footer Placeholder 4"/>
          <p:cNvSpPr>
            <a:spLocks noGrp="1"/>
          </p:cNvSpPr>
          <p:nvPr>
            <p:ph type="ftr" sz="quarter" idx="11"/>
          </p:nvPr>
        </p:nvSpPr>
        <p:spPr>
          <a:xfrm>
            <a:off x="375897" y="4866431"/>
            <a:ext cx="3496355" cy="214086"/>
          </a:xfrm>
        </p:spPr>
        <p:txBody>
          <a:bodyPr/>
          <a:lstStyle/>
          <a:p>
            <a:pPr>
              <a:defRPr/>
            </a:pPr>
            <a:r>
              <a:rPr lang="en-AU" altLang="en-US" smtClean="0"/>
              <a:t>© NSW Department of Education I  TPMI trial project</a:t>
            </a:r>
            <a:endParaRPr lang="en-AU" altLang="en-US" dirty="0"/>
          </a:p>
        </p:txBody>
      </p:sp>
      <p:sp>
        <p:nvSpPr>
          <p:cNvPr id="6" name="Slide Number Placeholder 5"/>
          <p:cNvSpPr>
            <a:spLocks noGrp="1"/>
          </p:cNvSpPr>
          <p:nvPr>
            <p:ph type="sldNum" sz="quarter" idx="12"/>
          </p:nvPr>
        </p:nvSpPr>
        <p:spPr/>
        <p:txBody>
          <a:bodyPr/>
          <a:lstStyle/>
          <a:p>
            <a:pPr>
              <a:defRPr/>
            </a:pPr>
            <a:r>
              <a:rPr lang="en-AU" altLang="en-US" smtClean="0"/>
              <a:t>Page </a:t>
            </a:r>
            <a:fld id="{5730C73E-7C5D-46CE-A3FF-7F7BF444F0B2}" type="slidenum">
              <a:rPr lang="en-AU" altLang="en-US" smtClean="0"/>
              <a:pPr>
                <a:defRPr/>
              </a:pPr>
              <a:t>11</a:t>
            </a:fld>
            <a:endParaRPr lang="en-AU" altLang="en-US"/>
          </a:p>
        </p:txBody>
      </p:sp>
      <p:pic>
        <p:nvPicPr>
          <p:cNvPr id="10" name="Picture 9"/>
          <p:cNvPicPr>
            <a:picLocks noChangeAspect="1"/>
          </p:cNvPicPr>
          <p:nvPr/>
        </p:nvPicPr>
        <p:blipFill>
          <a:blip r:embed="rId3"/>
          <a:stretch>
            <a:fillRect/>
          </a:stretch>
        </p:blipFill>
        <p:spPr>
          <a:xfrm>
            <a:off x="395288" y="2257695"/>
            <a:ext cx="1668862" cy="2334514"/>
          </a:xfrm>
          <a:prstGeom prst="rect">
            <a:avLst/>
          </a:prstGeom>
        </p:spPr>
      </p:pic>
      <p:pic>
        <p:nvPicPr>
          <p:cNvPr id="11" name="Picture 10"/>
          <p:cNvPicPr>
            <a:picLocks noChangeAspect="1"/>
          </p:cNvPicPr>
          <p:nvPr/>
        </p:nvPicPr>
        <p:blipFill>
          <a:blip r:embed="rId4"/>
          <a:stretch>
            <a:fillRect/>
          </a:stretch>
        </p:blipFill>
        <p:spPr>
          <a:xfrm>
            <a:off x="4704004" y="2426645"/>
            <a:ext cx="1651715" cy="2252062"/>
          </a:xfrm>
          <a:prstGeom prst="rect">
            <a:avLst/>
          </a:prstGeom>
        </p:spPr>
      </p:pic>
      <p:pic>
        <p:nvPicPr>
          <p:cNvPr id="12" name="Picture 11"/>
          <p:cNvPicPr>
            <a:picLocks noChangeAspect="1"/>
          </p:cNvPicPr>
          <p:nvPr/>
        </p:nvPicPr>
        <p:blipFill>
          <a:blip r:embed="rId5"/>
          <a:stretch>
            <a:fillRect/>
          </a:stretch>
        </p:blipFill>
        <p:spPr>
          <a:xfrm>
            <a:off x="6683127" y="1737025"/>
            <a:ext cx="1667510" cy="2252062"/>
          </a:xfrm>
          <a:prstGeom prst="rect">
            <a:avLst/>
          </a:prstGeom>
        </p:spPr>
      </p:pic>
      <p:pic>
        <p:nvPicPr>
          <p:cNvPr id="13" name="Picture 12"/>
          <p:cNvPicPr>
            <a:picLocks noChangeAspect="1"/>
          </p:cNvPicPr>
          <p:nvPr/>
        </p:nvPicPr>
        <p:blipFill>
          <a:blip r:embed="rId6"/>
          <a:stretch>
            <a:fillRect/>
          </a:stretch>
        </p:blipFill>
        <p:spPr>
          <a:xfrm>
            <a:off x="2544192" y="1759795"/>
            <a:ext cx="1679770" cy="2323154"/>
          </a:xfrm>
          <a:prstGeom prst="rect">
            <a:avLst/>
          </a:prstGeom>
        </p:spPr>
      </p:pic>
    </p:spTree>
    <p:extLst>
      <p:ext uri="{BB962C8B-B14F-4D97-AF65-F5344CB8AC3E}">
        <p14:creationId xmlns:p14="http://schemas.microsoft.com/office/powerpoint/2010/main" val="4038671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shoulder to shoulder support?</a:t>
            </a:r>
            <a:endParaRPr lang="en-AU" dirty="0"/>
          </a:p>
        </p:txBody>
      </p:sp>
      <p:sp>
        <p:nvSpPr>
          <p:cNvPr id="9" name="Content Placeholder 8"/>
          <p:cNvSpPr>
            <a:spLocks noGrp="1"/>
          </p:cNvSpPr>
          <p:nvPr>
            <p:ph idx="1"/>
          </p:nvPr>
        </p:nvSpPr>
        <p:spPr>
          <a:xfrm>
            <a:off x="6204857" y="1436516"/>
            <a:ext cx="2939143" cy="3973321"/>
          </a:xfrm>
        </p:spPr>
        <p:txBody>
          <a:bodyPr>
            <a:normAutofit/>
          </a:bodyPr>
          <a:lstStyle/>
          <a:p>
            <a:r>
              <a:rPr lang="en-AU" sz="1800" dirty="0" smtClean="0"/>
              <a:t>     Additionally:</a:t>
            </a:r>
          </a:p>
          <a:p>
            <a:r>
              <a:rPr lang="en-AU" sz="1800" dirty="0"/>
              <a:t> </a:t>
            </a:r>
            <a:r>
              <a:rPr lang="en-AU" sz="1800" dirty="0" smtClean="0"/>
              <a:t>    Conducting </a:t>
            </a:r>
            <a:r>
              <a:rPr lang="en-AU" sz="1800" dirty="0"/>
              <a:t>local tailored professional learning for the ongoing capacity building of school executive and </a:t>
            </a:r>
            <a:r>
              <a:rPr lang="en-AU" sz="1800" dirty="0" smtClean="0"/>
              <a:t>principals</a:t>
            </a:r>
            <a:endParaRPr lang="en-AU" dirty="0"/>
          </a:p>
        </p:txBody>
      </p:sp>
      <p:sp>
        <p:nvSpPr>
          <p:cNvPr id="4" name="Date Placeholder 3"/>
          <p:cNvSpPr>
            <a:spLocks noGrp="1"/>
          </p:cNvSpPr>
          <p:nvPr>
            <p:ph type="dt" sz="half" idx="10"/>
          </p:nvPr>
        </p:nvSpPr>
        <p:spPr/>
        <p:txBody>
          <a:bodyPr/>
          <a:lstStyle/>
          <a:p>
            <a:pPr>
              <a:defRPr/>
            </a:pPr>
            <a:fld id="{90A6B315-3FFA-4C51-8A0D-BF280C7843E7}" type="datetime3">
              <a:rPr lang="en-AU" altLang="en-US" smtClean="0"/>
              <a:t>13 March, 2019</a:t>
            </a:fld>
            <a:endParaRPr lang="en-AU" altLang="en-US"/>
          </a:p>
        </p:txBody>
      </p:sp>
      <p:sp>
        <p:nvSpPr>
          <p:cNvPr id="5" name="Footer Placeholder 4"/>
          <p:cNvSpPr>
            <a:spLocks noGrp="1"/>
          </p:cNvSpPr>
          <p:nvPr>
            <p:ph type="ftr" sz="quarter" idx="11"/>
          </p:nvPr>
        </p:nvSpPr>
        <p:spPr/>
        <p:txBody>
          <a:bodyPr/>
          <a:lstStyle/>
          <a:p>
            <a:pPr>
              <a:defRPr/>
            </a:pPr>
            <a:r>
              <a:rPr lang="en-AU" altLang="en-US" smtClean="0"/>
              <a:t>© NSW Department of Education I  TPMI trial project</a:t>
            </a:r>
            <a:endParaRPr lang="en-AU" altLang="en-US"/>
          </a:p>
        </p:txBody>
      </p:sp>
      <p:sp>
        <p:nvSpPr>
          <p:cNvPr id="6" name="Slide Number Placeholder 5"/>
          <p:cNvSpPr>
            <a:spLocks noGrp="1"/>
          </p:cNvSpPr>
          <p:nvPr>
            <p:ph type="sldNum" sz="quarter" idx="12"/>
          </p:nvPr>
        </p:nvSpPr>
        <p:spPr/>
        <p:txBody>
          <a:bodyPr/>
          <a:lstStyle/>
          <a:p>
            <a:pPr>
              <a:defRPr/>
            </a:pPr>
            <a:r>
              <a:rPr lang="en-AU" altLang="en-US" smtClean="0"/>
              <a:t>Page </a:t>
            </a:r>
            <a:fld id="{5730C73E-7C5D-46CE-A3FF-7F7BF444F0B2}" type="slidenum">
              <a:rPr lang="en-AU" altLang="en-US" smtClean="0"/>
              <a:pPr>
                <a:defRPr/>
              </a:pPr>
              <a:t>12</a:t>
            </a:fld>
            <a:endParaRPr lang="en-AU" altLang="en-US"/>
          </a:p>
        </p:txBody>
      </p:sp>
      <p:sp>
        <p:nvSpPr>
          <p:cNvPr id="8" name="Content Placeholder 7"/>
          <p:cNvSpPr>
            <a:spLocks noGrp="1"/>
          </p:cNvSpPr>
          <p:nvPr>
            <p:ph sz="half" idx="4294967295"/>
          </p:nvPr>
        </p:nvSpPr>
        <p:spPr>
          <a:xfrm>
            <a:off x="395288" y="1237308"/>
            <a:ext cx="5744255" cy="3512491"/>
          </a:xfrm>
        </p:spPr>
        <p:txBody>
          <a:bodyPr>
            <a:normAutofit/>
          </a:bodyPr>
          <a:lstStyle/>
          <a:p>
            <a:pPr marL="0" indent="0"/>
            <a:r>
              <a:rPr lang="en-AU" sz="1800" dirty="0" smtClean="0"/>
              <a:t>In </a:t>
            </a:r>
            <a:r>
              <a:rPr lang="en-AU" sz="1800" b="1" dirty="0" smtClean="0"/>
              <a:t>performance and development processes</a:t>
            </a:r>
            <a:r>
              <a:rPr lang="en-AU" sz="1800" dirty="0" smtClean="0"/>
              <a:t>:</a:t>
            </a:r>
          </a:p>
          <a:p>
            <a:pPr marL="0" indent="0"/>
            <a:r>
              <a:rPr lang="en-AU" sz="1800" dirty="0" smtClean="0"/>
              <a:t>providing </a:t>
            </a:r>
            <a:r>
              <a:rPr lang="en-AU" sz="1800" dirty="0"/>
              <a:t>expert advice, support and guidance to principals in the management </a:t>
            </a:r>
            <a:r>
              <a:rPr lang="en-AU" sz="1800" dirty="0" smtClean="0"/>
              <a:t>of teacher </a:t>
            </a:r>
            <a:r>
              <a:rPr lang="en-AU" sz="1800" dirty="0"/>
              <a:t>performance </a:t>
            </a:r>
            <a:r>
              <a:rPr lang="en-AU" sz="1800" dirty="0" smtClean="0"/>
              <a:t>such as:</a:t>
            </a:r>
          </a:p>
          <a:p>
            <a:pPr lvl="1">
              <a:buFont typeface="Wingdings" panose="05000000000000000000" pitchFamily="2" charset="2"/>
              <a:buChar char="ü"/>
            </a:pPr>
            <a:r>
              <a:rPr lang="en-AU" sz="1800" dirty="0" smtClean="0"/>
              <a:t>clarifying concerns using the APST </a:t>
            </a:r>
          </a:p>
          <a:p>
            <a:pPr lvl="1">
              <a:buFont typeface="Wingdings" panose="05000000000000000000" pitchFamily="2" charset="2"/>
              <a:buChar char="ü"/>
            </a:pPr>
            <a:r>
              <a:rPr lang="en-AU" sz="1800" dirty="0" smtClean="0"/>
              <a:t>renegotiating PDP goals</a:t>
            </a:r>
          </a:p>
          <a:p>
            <a:pPr lvl="1">
              <a:buFont typeface="Wingdings" panose="05000000000000000000" pitchFamily="2" charset="2"/>
              <a:buChar char="ü"/>
            </a:pPr>
            <a:r>
              <a:rPr lang="en-AU" sz="1800" dirty="0" smtClean="0"/>
              <a:t>communicating concerns through explicit conversations about performance </a:t>
            </a:r>
          </a:p>
          <a:p>
            <a:pPr lvl="1">
              <a:buFont typeface="Wingdings" panose="05000000000000000000" pitchFamily="2" charset="2"/>
              <a:buChar char="ü"/>
            </a:pPr>
            <a:r>
              <a:rPr lang="en-AU" sz="1800" dirty="0" smtClean="0"/>
              <a:t>implementing support to address concerns</a:t>
            </a:r>
            <a:r>
              <a:rPr lang="en-AU" sz="1700" dirty="0" smtClean="0"/>
              <a:t>.</a:t>
            </a:r>
          </a:p>
        </p:txBody>
      </p:sp>
    </p:spTree>
    <p:extLst>
      <p:ext uri="{BB962C8B-B14F-4D97-AF65-F5344CB8AC3E}">
        <p14:creationId xmlns:p14="http://schemas.microsoft.com/office/powerpoint/2010/main" val="1189239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shoulder to shoulder support?</a:t>
            </a:r>
            <a:endParaRPr lang="en-AU" dirty="0"/>
          </a:p>
        </p:txBody>
      </p:sp>
      <p:sp>
        <p:nvSpPr>
          <p:cNvPr id="7" name="Content Placeholder 6"/>
          <p:cNvSpPr>
            <a:spLocks noGrp="1"/>
          </p:cNvSpPr>
          <p:nvPr>
            <p:ph idx="1"/>
          </p:nvPr>
        </p:nvSpPr>
        <p:spPr>
          <a:xfrm>
            <a:off x="6395325" y="1106760"/>
            <a:ext cx="2544285" cy="3588807"/>
          </a:xfrm>
          <a:solidFill>
            <a:schemeClr val="accent5">
              <a:lumMod val="20000"/>
              <a:lumOff val="80000"/>
            </a:schemeClr>
          </a:solidFill>
          <a:ln>
            <a:solidFill>
              <a:schemeClr val="accent1"/>
            </a:solidFill>
          </a:ln>
        </p:spPr>
        <p:txBody>
          <a:bodyPr>
            <a:normAutofit fontScale="92500" lnSpcReduction="20000"/>
          </a:bodyPr>
          <a:lstStyle/>
          <a:p>
            <a:r>
              <a:rPr lang="en-AU" sz="2100" dirty="0" smtClean="0"/>
              <a:t>     </a:t>
            </a:r>
          </a:p>
          <a:p>
            <a:r>
              <a:rPr lang="en-AU" sz="2100" b="1" dirty="0"/>
              <a:t> </a:t>
            </a:r>
            <a:r>
              <a:rPr lang="en-AU" sz="2100" b="1" dirty="0" smtClean="0"/>
              <a:t>    The </a:t>
            </a:r>
            <a:r>
              <a:rPr lang="en-AU" sz="2100" b="1" dirty="0"/>
              <a:t>principal </a:t>
            </a:r>
            <a:r>
              <a:rPr lang="en-AU" sz="2100" dirty="0"/>
              <a:t>leads the improvement program </a:t>
            </a:r>
            <a:r>
              <a:rPr lang="en-AU" sz="2100" dirty="0" smtClean="0"/>
              <a:t>process. </a:t>
            </a:r>
          </a:p>
          <a:p>
            <a:r>
              <a:rPr lang="en-AU" sz="2100" dirty="0"/>
              <a:t> </a:t>
            </a:r>
            <a:r>
              <a:rPr lang="en-AU" sz="2100" dirty="0" smtClean="0"/>
              <a:t>    The </a:t>
            </a:r>
            <a:r>
              <a:rPr lang="en-AU" sz="2100" b="1" dirty="0" smtClean="0"/>
              <a:t>TPMI adviser </a:t>
            </a:r>
            <a:r>
              <a:rPr lang="en-AU" sz="2100" dirty="0" smtClean="0"/>
              <a:t>provides educational advice and support. </a:t>
            </a:r>
          </a:p>
          <a:p>
            <a:r>
              <a:rPr lang="en-AU" sz="2100" dirty="0"/>
              <a:t> </a:t>
            </a:r>
            <a:r>
              <a:rPr lang="en-AU" sz="2100" dirty="0" smtClean="0"/>
              <a:t>    </a:t>
            </a:r>
            <a:r>
              <a:rPr lang="en-AU" sz="2100" b="1" dirty="0" smtClean="0"/>
              <a:t>EPAC staff </a:t>
            </a:r>
            <a:r>
              <a:rPr lang="en-AU" sz="2100" dirty="0" smtClean="0"/>
              <a:t>provide procedural advice and support.</a:t>
            </a:r>
            <a:endParaRPr lang="en-AU" sz="2100" dirty="0"/>
          </a:p>
          <a:p>
            <a:endParaRPr lang="en-AU" dirty="0"/>
          </a:p>
        </p:txBody>
      </p:sp>
      <p:sp>
        <p:nvSpPr>
          <p:cNvPr id="4" name="Date Placeholder 3"/>
          <p:cNvSpPr>
            <a:spLocks noGrp="1"/>
          </p:cNvSpPr>
          <p:nvPr>
            <p:ph type="dt" sz="half" idx="10"/>
          </p:nvPr>
        </p:nvSpPr>
        <p:spPr/>
        <p:txBody>
          <a:bodyPr/>
          <a:lstStyle/>
          <a:p>
            <a:pPr>
              <a:defRPr/>
            </a:pPr>
            <a:fld id="{90A6B315-3FFA-4C51-8A0D-BF280C7843E7}" type="datetime3">
              <a:rPr lang="en-AU" altLang="en-US" smtClean="0"/>
              <a:t>13 March, 2019</a:t>
            </a:fld>
            <a:endParaRPr lang="en-AU" altLang="en-US"/>
          </a:p>
        </p:txBody>
      </p:sp>
      <p:sp>
        <p:nvSpPr>
          <p:cNvPr id="5" name="Footer Placeholder 4"/>
          <p:cNvSpPr>
            <a:spLocks noGrp="1"/>
          </p:cNvSpPr>
          <p:nvPr>
            <p:ph type="ftr" sz="quarter" idx="11"/>
          </p:nvPr>
        </p:nvSpPr>
        <p:spPr/>
        <p:txBody>
          <a:bodyPr/>
          <a:lstStyle/>
          <a:p>
            <a:pPr>
              <a:defRPr/>
            </a:pPr>
            <a:r>
              <a:rPr lang="en-AU" altLang="en-US" smtClean="0"/>
              <a:t>© NSW Department of Education I  TPMI trial project</a:t>
            </a:r>
            <a:endParaRPr lang="en-AU" altLang="en-US"/>
          </a:p>
        </p:txBody>
      </p:sp>
      <p:sp>
        <p:nvSpPr>
          <p:cNvPr id="6" name="Slide Number Placeholder 5"/>
          <p:cNvSpPr>
            <a:spLocks noGrp="1"/>
          </p:cNvSpPr>
          <p:nvPr>
            <p:ph type="sldNum" sz="quarter" idx="12"/>
          </p:nvPr>
        </p:nvSpPr>
        <p:spPr/>
        <p:txBody>
          <a:bodyPr/>
          <a:lstStyle/>
          <a:p>
            <a:pPr>
              <a:defRPr/>
            </a:pPr>
            <a:r>
              <a:rPr lang="en-AU" altLang="en-US" smtClean="0"/>
              <a:t>Page </a:t>
            </a:r>
            <a:fld id="{5730C73E-7C5D-46CE-A3FF-7F7BF444F0B2}" type="slidenum">
              <a:rPr lang="en-AU" altLang="en-US" smtClean="0"/>
              <a:pPr>
                <a:defRPr/>
              </a:pPr>
              <a:t>13</a:t>
            </a:fld>
            <a:endParaRPr lang="en-AU" altLang="en-US"/>
          </a:p>
        </p:txBody>
      </p:sp>
      <p:sp>
        <p:nvSpPr>
          <p:cNvPr id="8" name="Content Placeholder 7"/>
          <p:cNvSpPr>
            <a:spLocks noGrp="1"/>
          </p:cNvSpPr>
          <p:nvPr>
            <p:ph sz="half" idx="4294967295"/>
          </p:nvPr>
        </p:nvSpPr>
        <p:spPr>
          <a:xfrm>
            <a:off x="340904" y="1106760"/>
            <a:ext cx="5785576" cy="3643040"/>
          </a:xfrm>
        </p:spPr>
        <p:txBody>
          <a:bodyPr>
            <a:normAutofit/>
          </a:bodyPr>
          <a:lstStyle/>
          <a:p>
            <a:pPr marL="0" indent="0"/>
            <a:r>
              <a:rPr lang="en-AU" sz="1900" dirty="0" smtClean="0"/>
              <a:t>In implementing </a:t>
            </a:r>
            <a:r>
              <a:rPr lang="en-AU" sz="1900" b="1" dirty="0" smtClean="0"/>
              <a:t>improvement programs </a:t>
            </a:r>
            <a:r>
              <a:rPr lang="en-AU" sz="1900" dirty="0" smtClean="0"/>
              <a:t>for Teaching Service staff:</a:t>
            </a:r>
          </a:p>
          <a:p>
            <a:pPr lvl="1">
              <a:buFont typeface="Wingdings" panose="05000000000000000000" pitchFamily="2" charset="2"/>
              <a:buChar char="ü"/>
            </a:pPr>
            <a:r>
              <a:rPr lang="en-AU" sz="1900" dirty="0"/>
              <a:t>advising principals and school leaders on the development of the improvement program plan and schedule of support</a:t>
            </a:r>
          </a:p>
          <a:p>
            <a:pPr lvl="1">
              <a:buFont typeface="Wingdings" panose="05000000000000000000" pitchFamily="2" charset="2"/>
              <a:buChar char="ü"/>
            </a:pPr>
            <a:r>
              <a:rPr lang="en-AU" sz="1900" dirty="0"/>
              <a:t>conducting independent classroom observations and providing feedback</a:t>
            </a:r>
          </a:p>
          <a:p>
            <a:pPr lvl="1">
              <a:buFont typeface="Wingdings" panose="05000000000000000000" pitchFamily="2" charset="2"/>
              <a:buChar char="ü"/>
            </a:pPr>
            <a:r>
              <a:rPr lang="en-AU" sz="1900" dirty="0"/>
              <a:t>attending review meetings as relevant</a:t>
            </a:r>
          </a:p>
          <a:p>
            <a:pPr lvl="1">
              <a:buFont typeface="Wingdings" panose="05000000000000000000" pitchFamily="2" charset="2"/>
              <a:buChar char="ü"/>
            </a:pPr>
            <a:r>
              <a:rPr lang="en-AU" sz="1900" dirty="0"/>
              <a:t>assisting in the review of documentation and development of the Principal’s Report at the end of an improvement program.</a:t>
            </a:r>
          </a:p>
          <a:p>
            <a:endParaRPr lang="en-AU" dirty="0"/>
          </a:p>
        </p:txBody>
      </p:sp>
    </p:spTree>
    <p:extLst>
      <p:ext uri="{BB962C8B-B14F-4D97-AF65-F5344CB8AC3E}">
        <p14:creationId xmlns:p14="http://schemas.microsoft.com/office/powerpoint/2010/main" val="294415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5638" y="461112"/>
            <a:ext cx="8212724" cy="400163"/>
          </a:xfrm>
        </p:spPr>
        <p:txBody>
          <a:bodyPr/>
          <a:lstStyle/>
          <a:p>
            <a:r>
              <a:rPr lang="en-AU" dirty="0" smtClean="0"/>
              <a:t>What have we learnt from the 2018 trial?</a:t>
            </a:r>
            <a:endParaRPr lang="en-AU" dirty="0"/>
          </a:p>
        </p:txBody>
      </p:sp>
      <p:pic>
        <p:nvPicPr>
          <p:cNvPr id="7" name="Content Placeholder 6"/>
          <p:cNvPicPr>
            <a:picLocks noGrp="1" noChangeAspect="1"/>
          </p:cNvPicPr>
          <p:nvPr>
            <p:ph idx="1"/>
          </p:nvPr>
        </p:nvPicPr>
        <p:blipFill>
          <a:blip r:embed="rId3"/>
          <a:stretch>
            <a:fillRect/>
          </a:stretch>
        </p:blipFill>
        <p:spPr>
          <a:xfrm>
            <a:off x="5246913" y="980105"/>
            <a:ext cx="3428775" cy="3845413"/>
          </a:xfrm>
          <a:prstGeom prst="rect">
            <a:avLst/>
          </a:prstGeom>
        </p:spPr>
      </p:pic>
      <p:sp>
        <p:nvSpPr>
          <p:cNvPr id="4" name="Date Placeholder 3"/>
          <p:cNvSpPr>
            <a:spLocks noGrp="1"/>
          </p:cNvSpPr>
          <p:nvPr>
            <p:ph type="dt" sz="half" idx="10"/>
          </p:nvPr>
        </p:nvSpPr>
        <p:spPr/>
        <p:txBody>
          <a:bodyPr/>
          <a:lstStyle/>
          <a:p>
            <a:pPr>
              <a:defRPr/>
            </a:pPr>
            <a:fld id="{D3DCCFD9-980E-4903-87E8-E8652E157859}" type="datetime3">
              <a:rPr lang="en-AU" altLang="en-US" smtClean="0"/>
              <a:t>13 March, 2019</a:t>
            </a:fld>
            <a:endParaRPr lang="en-AU" altLang="en-US"/>
          </a:p>
        </p:txBody>
      </p:sp>
      <p:sp>
        <p:nvSpPr>
          <p:cNvPr id="5" name="Footer Placeholder 4"/>
          <p:cNvSpPr>
            <a:spLocks noGrp="1"/>
          </p:cNvSpPr>
          <p:nvPr>
            <p:ph type="ftr" sz="quarter" idx="11"/>
          </p:nvPr>
        </p:nvSpPr>
        <p:spPr/>
        <p:txBody>
          <a:bodyPr/>
          <a:lstStyle/>
          <a:p>
            <a:pPr>
              <a:defRPr/>
            </a:pPr>
            <a:r>
              <a:rPr lang="en-AU" altLang="en-US" smtClean="0"/>
              <a:t>© NSW Department of Education I  TPMI trial project</a:t>
            </a:r>
            <a:endParaRPr lang="en-AU" altLang="en-US"/>
          </a:p>
        </p:txBody>
      </p:sp>
      <p:sp>
        <p:nvSpPr>
          <p:cNvPr id="6" name="Slide Number Placeholder 5"/>
          <p:cNvSpPr>
            <a:spLocks noGrp="1"/>
          </p:cNvSpPr>
          <p:nvPr>
            <p:ph type="sldNum" sz="quarter" idx="12"/>
          </p:nvPr>
        </p:nvSpPr>
        <p:spPr/>
        <p:txBody>
          <a:bodyPr/>
          <a:lstStyle/>
          <a:p>
            <a:pPr>
              <a:defRPr/>
            </a:pPr>
            <a:r>
              <a:rPr lang="en-AU" altLang="en-US" smtClean="0"/>
              <a:t>Page </a:t>
            </a:r>
            <a:fld id="{5730C73E-7C5D-46CE-A3FF-7F7BF444F0B2}" type="slidenum">
              <a:rPr lang="en-AU" altLang="en-US" smtClean="0"/>
              <a:pPr>
                <a:defRPr/>
              </a:pPr>
              <a:t>14</a:t>
            </a:fld>
            <a:endParaRPr lang="en-AU" altLang="en-US"/>
          </a:p>
        </p:txBody>
      </p:sp>
      <p:pic>
        <p:nvPicPr>
          <p:cNvPr id="9" name="Content Placeholder 7"/>
          <p:cNvPicPr>
            <a:picLocks noChangeAspect="1"/>
          </p:cNvPicPr>
          <p:nvPr/>
        </p:nvPicPr>
        <p:blipFill>
          <a:blip r:embed="rId4"/>
          <a:stretch>
            <a:fillRect/>
          </a:stretch>
        </p:blipFill>
        <p:spPr bwMode="auto">
          <a:xfrm>
            <a:off x="385762" y="1025434"/>
            <a:ext cx="4861151" cy="3800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232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extLst>
              <p:ext uri="{D42A27DB-BD31-4B8C-83A1-F6EECF244321}">
                <p14:modId xmlns:p14="http://schemas.microsoft.com/office/powerpoint/2010/main" val="834510172"/>
              </p:ext>
            </p:extLst>
          </p:nvPr>
        </p:nvGraphicFramePr>
        <p:xfrm>
          <a:off x="337215" y="1028266"/>
          <a:ext cx="8294255" cy="3848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fld id="{9CBD1D4D-58FE-470A-9E95-0A2D074D2B8E}" type="slidenum">
              <a:rPr lang="en-AU" smtClean="0"/>
              <a:pPr/>
              <a:t>15</a:t>
            </a:fld>
            <a:endParaRPr lang="en-AU" dirty="0"/>
          </a:p>
        </p:txBody>
      </p:sp>
      <p:sp>
        <p:nvSpPr>
          <p:cNvPr id="6" name="Title 1"/>
          <p:cNvSpPr txBox="1">
            <a:spLocks/>
          </p:cNvSpPr>
          <p:nvPr/>
        </p:nvSpPr>
        <p:spPr>
          <a:xfrm>
            <a:off x="293232" y="359320"/>
            <a:ext cx="6515100" cy="539768"/>
          </a:xfrm>
          <a:prstGeom prst="rect">
            <a:avLst/>
          </a:prstGeom>
        </p:spPr>
        <p:txBody>
          <a:bodyPr anchor="ctr"/>
          <a:lstStyle>
            <a:lvl1pPr algn="l" rtl="0" eaLnBrk="0" fontAlgn="base" hangingPunct="0">
              <a:spcBef>
                <a:spcPct val="0"/>
              </a:spcBef>
              <a:spcAft>
                <a:spcPct val="0"/>
              </a:spcAft>
              <a:defRPr lang="en-AU" sz="2600" b="0" i="0" kern="1200" baseline="0" dirty="0">
                <a:solidFill>
                  <a:srgbClr val="394A59"/>
                </a:solidFill>
                <a:latin typeface="+mn-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AU" sz="2400" dirty="0" smtClean="0"/>
              <a:t>CESE: TPMI </a:t>
            </a:r>
            <a:r>
              <a:rPr lang="en-AU" sz="2400" dirty="0"/>
              <a:t>trial outcome evaluation </a:t>
            </a:r>
            <a:r>
              <a:rPr lang="en-AU" sz="2400" dirty="0" smtClean="0"/>
              <a:t>aims</a:t>
            </a:r>
            <a:endParaRPr lang="en-AU" sz="2400" dirty="0"/>
          </a:p>
        </p:txBody>
      </p:sp>
    </p:spTree>
    <p:extLst>
      <p:ext uri="{BB962C8B-B14F-4D97-AF65-F5344CB8AC3E}">
        <p14:creationId xmlns:p14="http://schemas.microsoft.com/office/powerpoint/2010/main" val="3692145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CESE Methods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0859785"/>
              </p:ext>
            </p:extLst>
          </p:nvPr>
        </p:nvGraphicFramePr>
        <p:xfrm>
          <a:off x="395288" y="1200150"/>
          <a:ext cx="5616575" cy="3532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9CBD1D4D-58FE-470A-9E95-0A2D074D2B8E}" type="slidenum">
              <a:rPr lang="en-AU" smtClean="0"/>
              <a:pPr/>
              <a:t>16</a:t>
            </a:fld>
            <a:endParaRPr lang="en-AU" dirty="0"/>
          </a:p>
        </p:txBody>
      </p:sp>
    </p:spTree>
    <p:extLst>
      <p:ext uri="{BB962C8B-B14F-4D97-AF65-F5344CB8AC3E}">
        <p14:creationId xmlns:p14="http://schemas.microsoft.com/office/powerpoint/2010/main" val="3276348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94" y="327553"/>
            <a:ext cx="8686800" cy="539768"/>
          </a:xfrm>
        </p:spPr>
        <p:txBody>
          <a:bodyPr/>
          <a:lstStyle/>
          <a:p>
            <a:r>
              <a:rPr lang="en-AU" dirty="0" smtClean="0">
                <a:solidFill>
                  <a:schemeClr val="tx2"/>
                </a:solidFill>
              </a:rPr>
              <a:t>CESE Key findings</a:t>
            </a:r>
            <a:endParaRPr lang="en-AU" dirty="0">
              <a:solidFill>
                <a:schemeClr val="tx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33469583"/>
              </p:ext>
            </p:extLst>
          </p:nvPr>
        </p:nvGraphicFramePr>
        <p:xfrm>
          <a:off x="382494" y="1328026"/>
          <a:ext cx="8600141" cy="355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fld id="{9CBD1D4D-58FE-470A-9E95-0A2D074D2B8E}" type="slidenum">
              <a:rPr lang="en-AU" smtClean="0"/>
              <a:pPr/>
              <a:t>17</a:t>
            </a:fld>
            <a:endParaRPr lang="en-AU" dirty="0"/>
          </a:p>
        </p:txBody>
      </p:sp>
    </p:spTree>
    <p:extLst>
      <p:ext uri="{BB962C8B-B14F-4D97-AF65-F5344CB8AC3E}">
        <p14:creationId xmlns:p14="http://schemas.microsoft.com/office/powerpoint/2010/main" val="3531111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64" y="375358"/>
            <a:ext cx="8686800" cy="539768"/>
          </a:xfrm>
        </p:spPr>
        <p:txBody>
          <a:bodyPr/>
          <a:lstStyle/>
          <a:p>
            <a:r>
              <a:rPr lang="en-AU" dirty="0" smtClean="0"/>
              <a:t>reach of the project: case support to Sep 1, 2018</a:t>
            </a:r>
            <a:endParaRPr lang="en-AU" dirty="0"/>
          </a:p>
        </p:txBody>
      </p:sp>
      <p:sp>
        <p:nvSpPr>
          <p:cNvPr id="3" name="Content Placeholder 2"/>
          <p:cNvSpPr>
            <a:spLocks noGrp="1"/>
          </p:cNvSpPr>
          <p:nvPr>
            <p:ph idx="1"/>
          </p:nvPr>
        </p:nvSpPr>
        <p:spPr>
          <a:xfrm>
            <a:off x="305056" y="1160101"/>
            <a:ext cx="2240474" cy="3702527"/>
          </a:xfrm>
        </p:spPr>
        <p:txBody>
          <a:bodyPr/>
          <a:lstStyle/>
          <a:p>
            <a:pPr marL="214313" indent="-214313">
              <a:buFont typeface="Arial" panose="020B0604020202020204" pitchFamily="34" charset="0"/>
              <a:buChar char="•"/>
            </a:pPr>
            <a:r>
              <a:rPr lang="en-AU" sz="1800" dirty="0" smtClean="0"/>
              <a:t>188 schools and 8 DELs were provided with case support</a:t>
            </a:r>
          </a:p>
          <a:p>
            <a:pPr marL="214313" indent="-214313">
              <a:buFont typeface="Arial" panose="020B0604020202020204" pitchFamily="34" charset="0"/>
              <a:buChar char="•"/>
            </a:pPr>
            <a:r>
              <a:rPr lang="en-AU" sz="1800" dirty="0" smtClean="0"/>
              <a:t>17% of the 1120 schools in Tamworth and Ultimo</a:t>
            </a:r>
            <a:endParaRPr lang="en-AU" sz="1800" dirty="0"/>
          </a:p>
          <a:p>
            <a:pPr marL="214313" indent="-214313">
              <a:buFont typeface="Arial" panose="020B0604020202020204" pitchFamily="34" charset="0"/>
              <a:buChar char="•"/>
            </a:pPr>
            <a:r>
              <a:rPr lang="en-AU" sz="1800" dirty="0" smtClean="0"/>
              <a:t>239 cases (teachers/execs) FTE teaching staff in the trial area = 27,787</a:t>
            </a:r>
          </a:p>
        </p:txBody>
      </p:sp>
      <p:sp>
        <p:nvSpPr>
          <p:cNvPr id="5" name="Slide Number Placeholder 4"/>
          <p:cNvSpPr>
            <a:spLocks noGrp="1"/>
          </p:cNvSpPr>
          <p:nvPr>
            <p:ph type="sldNum" sz="quarter" idx="4"/>
          </p:nvPr>
        </p:nvSpPr>
        <p:spPr/>
        <p:txBody>
          <a:bodyPr/>
          <a:lstStyle/>
          <a:p>
            <a:fld id="{9CBD1D4D-58FE-470A-9E95-0A2D074D2B8E}" type="slidenum">
              <a:rPr lang="en-AU" smtClean="0"/>
              <a:pPr/>
              <a:t>18</a:t>
            </a:fld>
            <a:endParaRPr lang="en-AU" dirty="0"/>
          </a:p>
        </p:txBody>
      </p:sp>
      <p:graphicFrame>
        <p:nvGraphicFramePr>
          <p:cNvPr id="6" name="Content Placeholder 5"/>
          <p:cNvGraphicFramePr>
            <a:graphicFrameLocks noGrp="1"/>
          </p:cNvGraphicFramePr>
          <p:nvPr>
            <p:ph idx="10"/>
            <p:extLst>
              <p:ext uri="{D42A27DB-BD31-4B8C-83A1-F6EECF244321}">
                <p14:modId xmlns:p14="http://schemas.microsoft.com/office/powerpoint/2010/main" val="3341754788"/>
              </p:ext>
            </p:extLst>
          </p:nvPr>
        </p:nvGraphicFramePr>
        <p:xfrm>
          <a:off x="2545530" y="1240971"/>
          <a:ext cx="6006042" cy="34989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8663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781972452"/>
              </p:ext>
            </p:extLst>
          </p:nvPr>
        </p:nvGraphicFramePr>
        <p:xfrm>
          <a:off x="-529046" y="1116449"/>
          <a:ext cx="9358769" cy="3310771"/>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idx="10"/>
          </p:nvPr>
        </p:nvSpPr>
        <p:spPr>
          <a:xfrm>
            <a:off x="267815" y="4658730"/>
            <a:ext cx="8728078" cy="355003"/>
          </a:xfrm>
        </p:spPr>
        <p:txBody>
          <a:bodyPr/>
          <a:lstStyle/>
          <a:p>
            <a:pPr marL="214313" indent="-214313">
              <a:spcBef>
                <a:spcPts val="300"/>
              </a:spcBef>
              <a:buFont typeface="Arial" panose="020B0604020202020204" pitchFamily="34" charset="0"/>
              <a:buChar char="•"/>
            </a:pPr>
            <a:r>
              <a:rPr lang="en-AU" sz="1200" dirty="0" smtClean="0"/>
              <a:t>N </a:t>
            </a:r>
            <a:r>
              <a:rPr lang="en-AU" sz="1200" dirty="0"/>
              <a:t>= 114 cases closed in total. 125 additional TPMI cases remain open as of Sep 1, 2018.</a:t>
            </a:r>
          </a:p>
        </p:txBody>
      </p:sp>
      <p:sp>
        <p:nvSpPr>
          <p:cNvPr id="2" name="Title 1"/>
          <p:cNvSpPr>
            <a:spLocks noGrp="1"/>
          </p:cNvSpPr>
          <p:nvPr>
            <p:ph type="title"/>
          </p:nvPr>
        </p:nvSpPr>
        <p:spPr>
          <a:xfrm>
            <a:off x="380693" y="332704"/>
            <a:ext cx="8615199" cy="665516"/>
          </a:xfrm>
        </p:spPr>
        <p:txBody>
          <a:bodyPr/>
          <a:lstStyle/>
          <a:p>
            <a:r>
              <a:rPr lang="en-AU" dirty="0" smtClean="0"/>
              <a:t>37% of cases were closed because underperforming staff improved</a:t>
            </a:r>
            <a:endParaRPr lang="en-AU" dirty="0"/>
          </a:p>
        </p:txBody>
      </p:sp>
      <p:sp>
        <p:nvSpPr>
          <p:cNvPr id="5" name="Slide Number Placeholder 4"/>
          <p:cNvSpPr>
            <a:spLocks noGrp="1"/>
          </p:cNvSpPr>
          <p:nvPr>
            <p:ph type="sldNum" sz="quarter" idx="4"/>
          </p:nvPr>
        </p:nvSpPr>
        <p:spPr/>
        <p:txBody>
          <a:bodyPr/>
          <a:lstStyle/>
          <a:p>
            <a:fld id="{9CBD1D4D-58FE-470A-9E95-0A2D074D2B8E}" type="slidenum">
              <a:rPr lang="en-AU" smtClean="0"/>
              <a:pPr/>
              <a:t>19</a:t>
            </a:fld>
            <a:endParaRPr lang="en-AU" dirty="0"/>
          </a:p>
        </p:txBody>
      </p:sp>
    </p:spTree>
    <p:extLst>
      <p:ext uri="{BB962C8B-B14F-4D97-AF65-F5344CB8AC3E}">
        <p14:creationId xmlns:p14="http://schemas.microsoft.com/office/powerpoint/2010/main" val="2045477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Autofit/>
          </a:bodyPr>
          <a:lstStyle/>
          <a:p>
            <a:r>
              <a:rPr lang="en-AU" altLang="en-US" sz="2400" dirty="0">
                <a:ea typeface="ＭＳ Ｐゴシック" panose="020B0600070205080204" pitchFamily="34" charset="-128"/>
              </a:rPr>
              <a:t>Our goals</a:t>
            </a:r>
          </a:p>
        </p:txBody>
      </p:sp>
      <p:sp>
        <p:nvSpPr>
          <p:cNvPr id="28677"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lnSpcReduction="10000"/>
          </a:bodyPr>
          <a:lstStyle/>
          <a:p>
            <a:r>
              <a:rPr lang="en-AU" altLang="en-US" sz="2400" dirty="0">
                <a:solidFill>
                  <a:srgbClr val="FF0000"/>
                </a:solidFill>
                <a:ea typeface="ＭＳ Ｐゴシック" panose="020B0600070205080204" pitchFamily="34" charset="-128"/>
              </a:rPr>
              <a:t>Every student is</a:t>
            </a:r>
            <a:r>
              <a:rPr lang="en-AU" altLang="en-US" sz="2400" dirty="0">
                <a:ea typeface="ＭＳ Ｐゴシック" panose="020B0600070205080204" pitchFamily="34" charset="-128"/>
              </a:rPr>
              <a:t> known, valued and </a:t>
            </a:r>
            <a:r>
              <a:rPr lang="en-AU" altLang="en-US" sz="2400" dirty="0">
                <a:solidFill>
                  <a:srgbClr val="FF0000"/>
                </a:solidFill>
                <a:ea typeface="ＭＳ Ｐゴシック" panose="020B0600070205080204" pitchFamily="34" charset="-128"/>
              </a:rPr>
              <a:t>cared for </a:t>
            </a:r>
            <a:r>
              <a:rPr lang="en-AU" altLang="en-US" sz="2400" dirty="0">
                <a:ea typeface="ＭＳ Ｐゴシック" panose="020B0600070205080204" pitchFamily="34" charset="-128"/>
              </a:rPr>
              <a:t>in our schools.</a:t>
            </a:r>
          </a:p>
          <a:p>
            <a:r>
              <a:rPr lang="en-AU" altLang="en-US" sz="2400" dirty="0">
                <a:ea typeface="ＭＳ Ｐゴシック" panose="020B0600070205080204" pitchFamily="34" charset="-128"/>
              </a:rPr>
              <a:t>Every student, </a:t>
            </a:r>
            <a:r>
              <a:rPr lang="en-AU" altLang="en-US" sz="2400" dirty="0">
                <a:solidFill>
                  <a:srgbClr val="FF0000"/>
                </a:solidFill>
                <a:ea typeface="ＭＳ Ｐゴシック" panose="020B0600070205080204" pitchFamily="34" charset="-128"/>
              </a:rPr>
              <a:t>every teacher, every leader </a:t>
            </a:r>
            <a:r>
              <a:rPr lang="en-AU" altLang="en-US" sz="2400" dirty="0">
                <a:ea typeface="ＭＳ Ｐゴシック" panose="020B0600070205080204" pitchFamily="34" charset="-128"/>
              </a:rPr>
              <a:t>and every school </a:t>
            </a:r>
            <a:r>
              <a:rPr lang="en-AU" altLang="en-US" sz="2400" dirty="0">
                <a:solidFill>
                  <a:srgbClr val="FF0000"/>
                </a:solidFill>
                <a:ea typeface="ＭＳ Ｐゴシック" panose="020B0600070205080204" pitchFamily="34" charset="-128"/>
              </a:rPr>
              <a:t>improves every year</a:t>
            </a:r>
            <a:r>
              <a:rPr lang="en-AU" altLang="en-US" sz="2400" dirty="0">
                <a:ea typeface="ＭＳ Ｐゴシック" panose="020B0600070205080204" pitchFamily="34" charset="-128"/>
              </a:rPr>
              <a:t>.</a:t>
            </a:r>
          </a:p>
          <a:p>
            <a:r>
              <a:rPr lang="en-AU" altLang="en-US" sz="2400" dirty="0">
                <a:ea typeface="ＭＳ Ｐゴシック" panose="020B0600070205080204" pitchFamily="34" charset="-128"/>
              </a:rPr>
              <a:t>Education is a great place to work and </a:t>
            </a:r>
            <a:r>
              <a:rPr lang="en-AU" altLang="en-US" sz="2400" dirty="0">
                <a:solidFill>
                  <a:srgbClr val="FF0000"/>
                </a:solidFill>
                <a:ea typeface="ＭＳ Ｐゴシック" panose="020B0600070205080204" pitchFamily="34" charset="-128"/>
              </a:rPr>
              <a:t>our</a:t>
            </a:r>
            <a:r>
              <a:rPr lang="en-AU" altLang="en-US" sz="2400" dirty="0">
                <a:ea typeface="ＭＳ Ｐゴシック" panose="020B0600070205080204" pitchFamily="34" charset="-128"/>
              </a:rPr>
              <a:t> </a:t>
            </a:r>
            <a:r>
              <a:rPr lang="en-AU" altLang="en-US" sz="2400" dirty="0">
                <a:solidFill>
                  <a:srgbClr val="FF0000"/>
                </a:solidFill>
                <a:ea typeface="ＭＳ Ｐゴシック" panose="020B0600070205080204" pitchFamily="34" charset="-128"/>
              </a:rPr>
              <a:t>workforce is of the highest calibre</a:t>
            </a:r>
            <a:r>
              <a:rPr lang="en-AU" altLang="en-US" sz="2400" dirty="0">
                <a:ea typeface="ＭＳ Ｐゴシック" panose="020B0600070205080204" pitchFamily="34" charset="-128"/>
              </a:rPr>
              <a:t>.</a:t>
            </a:r>
          </a:p>
          <a:p>
            <a:r>
              <a:rPr lang="en-AU" altLang="en-US" sz="2400" dirty="0">
                <a:solidFill>
                  <a:srgbClr val="FF0000"/>
                </a:solidFill>
                <a:ea typeface="ＭＳ Ｐゴシック" panose="020B0600070205080204" pitchFamily="34" charset="-128"/>
              </a:rPr>
              <a:t>Community confidence in public education is high</a:t>
            </a:r>
            <a:r>
              <a:rPr lang="en-AU" altLang="en-US" sz="2400" dirty="0">
                <a:ea typeface="ＭＳ Ｐゴシック" panose="020B0600070205080204" pitchFamily="34" charset="-128"/>
              </a:rPr>
              <a:t>.</a:t>
            </a:r>
          </a:p>
        </p:txBody>
      </p:sp>
      <p:sp>
        <p:nvSpPr>
          <p:cNvPr id="2" name="Slide Number Placeholder 1"/>
          <p:cNvSpPr>
            <a:spLocks noGrp="1"/>
          </p:cNvSpPr>
          <p:nvPr>
            <p:ph type="sldNum" sz="quarter" idx="4294967295"/>
          </p:nvPr>
        </p:nvSpPr>
        <p:spPr>
          <a:xfrm>
            <a:off x="7010400" y="4767263"/>
            <a:ext cx="2133600" cy="274637"/>
          </a:xfrm>
        </p:spPr>
        <p:txBody>
          <a:bodyPr/>
          <a:lstStyle/>
          <a:p>
            <a:pPr>
              <a:defRPr/>
            </a:pPr>
            <a:fld id="{490D57AD-6843-48B0-8F2D-14BA6E9E3D07}" type="slidenum">
              <a:rPr lang="en-US" altLang="en-US" smtClean="0"/>
              <a:pPr>
                <a:defRPr/>
              </a:pPr>
              <a:t>2</a:t>
            </a:fld>
            <a:endParaRPr lang="en-US" altLang="en-US"/>
          </a:p>
        </p:txBody>
      </p:sp>
    </p:spTree>
    <p:extLst>
      <p:ext uri="{BB962C8B-B14F-4D97-AF65-F5344CB8AC3E}">
        <p14:creationId xmlns:p14="http://schemas.microsoft.com/office/powerpoint/2010/main" val="708540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311"/>
            <a:ext cx="8686800" cy="539768"/>
          </a:xfrm>
        </p:spPr>
        <p:txBody>
          <a:bodyPr/>
          <a:lstStyle/>
          <a:p>
            <a:r>
              <a:rPr lang="en-AU" dirty="0" smtClean="0"/>
              <a:t>improvement programs to October 1 - comparison</a:t>
            </a: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78131472"/>
              </p:ext>
            </p:extLst>
          </p:nvPr>
        </p:nvGraphicFramePr>
        <p:xfrm>
          <a:off x="173404" y="1185011"/>
          <a:ext cx="8656320" cy="3506831"/>
        </p:xfrm>
        <a:graphic>
          <a:graphicData uri="http://schemas.openxmlformats.org/drawingml/2006/table">
            <a:tbl>
              <a:tblPr firstRow="1" firstCol="1" bandRow="1"/>
              <a:tblGrid>
                <a:gridCol w="1129280">
                  <a:extLst>
                    <a:ext uri="{9D8B030D-6E8A-4147-A177-3AD203B41FA5}">
                      <a16:colId xmlns:a16="http://schemas.microsoft.com/office/drawing/2014/main" val="1481552843"/>
                    </a:ext>
                  </a:extLst>
                </a:gridCol>
                <a:gridCol w="940769">
                  <a:extLst>
                    <a:ext uri="{9D8B030D-6E8A-4147-A177-3AD203B41FA5}">
                      <a16:colId xmlns:a16="http://schemas.microsoft.com/office/drawing/2014/main" val="2801857620"/>
                    </a:ext>
                  </a:extLst>
                </a:gridCol>
                <a:gridCol w="940769">
                  <a:extLst>
                    <a:ext uri="{9D8B030D-6E8A-4147-A177-3AD203B41FA5}">
                      <a16:colId xmlns:a16="http://schemas.microsoft.com/office/drawing/2014/main" val="3641226361"/>
                    </a:ext>
                  </a:extLst>
                </a:gridCol>
                <a:gridCol w="940769">
                  <a:extLst>
                    <a:ext uri="{9D8B030D-6E8A-4147-A177-3AD203B41FA5}">
                      <a16:colId xmlns:a16="http://schemas.microsoft.com/office/drawing/2014/main" val="2415929012"/>
                    </a:ext>
                  </a:extLst>
                </a:gridCol>
                <a:gridCol w="940769">
                  <a:extLst>
                    <a:ext uri="{9D8B030D-6E8A-4147-A177-3AD203B41FA5}">
                      <a16:colId xmlns:a16="http://schemas.microsoft.com/office/drawing/2014/main" val="1131118547"/>
                    </a:ext>
                  </a:extLst>
                </a:gridCol>
                <a:gridCol w="940769">
                  <a:extLst>
                    <a:ext uri="{9D8B030D-6E8A-4147-A177-3AD203B41FA5}">
                      <a16:colId xmlns:a16="http://schemas.microsoft.com/office/drawing/2014/main" val="2112529820"/>
                    </a:ext>
                  </a:extLst>
                </a:gridCol>
                <a:gridCol w="940769">
                  <a:extLst>
                    <a:ext uri="{9D8B030D-6E8A-4147-A177-3AD203B41FA5}">
                      <a16:colId xmlns:a16="http://schemas.microsoft.com/office/drawing/2014/main" val="1420339574"/>
                    </a:ext>
                  </a:extLst>
                </a:gridCol>
                <a:gridCol w="940769">
                  <a:extLst>
                    <a:ext uri="{9D8B030D-6E8A-4147-A177-3AD203B41FA5}">
                      <a16:colId xmlns:a16="http://schemas.microsoft.com/office/drawing/2014/main" val="495581333"/>
                    </a:ext>
                  </a:extLst>
                </a:gridCol>
                <a:gridCol w="941657">
                  <a:extLst>
                    <a:ext uri="{9D8B030D-6E8A-4147-A177-3AD203B41FA5}">
                      <a16:colId xmlns:a16="http://schemas.microsoft.com/office/drawing/2014/main" val="3128340258"/>
                    </a:ext>
                  </a:extLst>
                </a:gridCol>
              </a:tblGrid>
              <a:tr h="448333">
                <a:tc>
                  <a:txBody>
                    <a:bodyPr/>
                    <a:lstStyle/>
                    <a:p>
                      <a:pPr>
                        <a:spcAft>
                          <a:spcPts val="0"/>
                        </a:spcAft>
                      </a:pPr>
                      <a:r>
                        <a:rPr lang="en-AU" sz="1200" b="1" dirty="0">
                          <a:solidFill>
                            <a:srgbClr val="46596A"/>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solidFill>
                      <a:srgbClr val="D6DDE4"/>
                    </a:solidFill>
                  </a:tcPr>
                </a:tc>
                <a:tc gridSpan="2">
                  <a:txBody>
                    <a:bodyPr/>
                    <a:lstStyle/>
                    <a:p>
                      <a:pPr algn="ctr">
                        <a:spcAft>
                          <a:spcPts val="0"/>
                        </a:spcAft>
                      </a:pPr>
                      <a:r>
                        <a:rPr lang="en-AU" sz="1200" b="1">
                          <a:solidFill>
                            <a:srgbClr val="46596A"/>
                          </a:solidFill>
                          <a:effectLst/>
                          <a:latin typeface="Arial" panose="020B0604020202020204" pitchFamily="34" charset="0"/>
                          <a:ea typeface="Times New Roman" panose="02020603050405020304" pitchFamily="18" charset="0"/>
                          <a:cs typeface="Arial" panose="020B0604020202020204" pitchFamily="34" charset="0"/>
                        </a:rPr>
                        <a:t>Macquarie Park</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6DDE4"/>
                    </a:solidFill>
                  </a:tcPr>
                </a:tc>
                <a:tc hMerge="1">
                  <a:txBody>
                    <a:bodyPr/>
                    <a:lstStyle/>
                    <a:p>
                      <a:endParaRPr lang="en-AU"/>
                    </a:p>
                  </a:txBody>
                  <a:tcPr/>
                </a:tc>
                <a:tc gridSpan="2">
                  <a:txBody>
                    <a:bodyPr/>
                    <a:lstStyle/>
                    <a:p>
                      <a:pPr algn="ctr">
                        <a:spcAft>
                          <a:spcPts val="0"/>
                        </a:spcAft>
                      </a:pPr>
                      <a:r>
                        <a:rPr lang="en-AU" sz="1200" b="1" dirty="0">
                          <a:solidFill>
                            <a:srgbClr val="46596A"/>
                          </a:solidFill>
                          <a:effectLst/>
                          <a:latin typeface="Arial" panose="020B0604020202020204" pitchFamily="34" charset="0"/>
                          <a:ea typeface="Times New Roman" panose="02020603050405020304" pitchFamily="18" charset="0"/>
                          <a:cs typeface="Arial" panose="020B0604020202020204" pitchFamily="34" charset="0"/>
                        </a:rPr>
                        <a:t>Tamworth</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6DDE4"/>
                    </a:solidFill>
                  </a:tcPr>
                </a:tc>
                <a:tc hMerge="1">
                  <a:txBody>
                    <a:bodyPr/>
                    <a:lstStyle/>
                    <a:p>
                      <a:endParaRPr lang="en-AU"/>
                    </a:p>
                  </a:txBody>
                  <a:tcPr/>
                </a:tc>
                <a:tc gridSpan="2">
                  <a:txBody>
                    <a:bodyPr/>
                    <a:lstStyle/>
                    <a:p>
                      <a:pPr algn="ctr">
                        <a:spcAft>
                          <a:spcPts val="0"/>
                        </a:spcAft>
                      </a:pPr>
                      <a:r>
                        <a:rPr lang="en-AU" sz="1200" b="1" dirty="0">
                          <a:solidFill>
                            <a:srgbClr val="46596A"/>
                          </a:solidFill>
                          <a:effectLst/>
                          <a:latin typeface="Arial" panose="020B0604020202020204" pitchFamily="34" charset="0"/>
                          <a:ea typeface="Times New Roman" panose="02020603050405020304" pitchFamily="18" charset="0"/>
                          <a:cs typeface="Arial" panose="020B0604020202020204" pitchFamily="34" charset="0"/>
                        </a:rPr>
                        <a:t>Ultimo</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6DDE4"/>
                    </a:solidFill>
                  </a:tcPr>
                </a:tc>
                <a:tc hMerge="1">
                  <a:txBody>
                    <a:bodyPr/>
                    <a:lstStyle/>
                    <a:p>
                      <a:endParaRPr lang="en-AU"/>
                    </a:p>
                  </a:txBody>
                  <a:tcPr/>
                </a:tc>
                <a:tc gridSpan="2">
                  <a:txBody>
                    <a:bodyPr/>
                    <a:lstStyle/>
                    <a:p>
                      <a:pPr algn="ctr">
                        <a:spcAft>
                          <a:spcPts val="0"/>
                        </a:spcAft>
                      </a:pPr>
                      <a:r>
                        <a:rPr lang="en-AU" sz="1200" b="1">
                          <a:solidFill>
                            <a:srgbClr val="46596A"/>
                          </a:solidFill>
                          <a:effectLst/>
                          <a:latin typeface="Arial" panose="020B0604020202020204" pitchFamily="34" charset="0"/>
                          <a:ea typeface="Times New Roman" panose="02020603050405020304" pitchFamily="18" charset="0"/>
                          <a:cs typeface="Arial" panose="020B0604020202020204" pitchFamily="34" charset="0"/>
                        </a:rPr>
                        <a:t>Wagga Wagga</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solidFill>
                      <a:srgbClr val="D6DDE4"/>
                    </a:solidFill>
                  </a:tcPr>
                </a:tc>
                <a:tc hMerge="1">
                  <a:txBody>
                    <a:bodyPr/>
                    <a:lstStyle/>
                    <a:p>
                      <a:endParaRPr lang="en-AU"/>
                    </a:p>
                  </a:txBody>
                  <a:tcPr/>
                </a:tc>
                <a:extLst>
                  <a:ext uri="{0D108BD9-81ED-4DB2-BD59-A6C34878D82A}">
                    <a16:rowId xmlns:a16="http://schemas.microsoft.com/office/drawing/2014/main" val="2678752029"/>
                  </a:ext>
                </a:extLst>
              </a:tr>
              <a:tr h="448333">
                <a:tc>
                  <a:txBody>
                    <a:bodyPr/>
                    <a:lstStyle/>
                    <a:p>
                      <a:pPr>
                        <a:spcAft>
                          <a:spcPts val="0"/>
                        </a:spcAft>
                      </a:pPr>
                      <a:r>
                        <a:rPr lang="en-AU" sz="1200" b="1" dirty="0">
                          <a:solidFill>
                            <a:srgbClr val="46596A"/>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869BAE"/>
                      </a:solidFill>
                      <a:prstDash val="solid"/>
                      <a:round/>
                      <a:headEnd type="none" w="med" len="med"/>
                      <a:tailEnd type="none" w="med" len="med"/>
                    </a:lnB>
                    <a:solidFill>
                      <a:srgbClr val="D6DDE4"/>
                    </a:solidFill>
                  </a:tcPr>
                </a:tc>
                <a:tc>
                  <a:txBody>
                    <a:bodyPr/>
                    <a:lstStyle/>
                    <a:p>
                      <a:pPr algn="ctr">
                        <a:spcAft>
                          <a:spcPts val="0"/>
                        </a:spcAft>
                      </a:pPr>
                      <a:r>
                        <a:rPr lang="en-AU" sz="1200" b="1" dirty="0">
                          <a:solidFill>
                            <a:srgbClr val="46596A"/>
                          </a:solidFill>
                          <a:effectLst/>
                          <a:latin typeface="Arial" panose="020B0604020202020204" pitchFamily="34" charset="0"/>
                          <a:ea typeface="Times New Roman" panose="02020603050405020304" pitchFamily="18" charset="0"/>
                          <a:cs typeface="Arial" panose="020B0604020202020204" pitchFamily="34" charset="0"/>
                        </a:rPr>
                        <a:t>To 1/10</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69BAE"/>
                      </a:solidFill>
                      <a:prstDash val="solid"/>
                      <a:round/>
                      <a:headEnd type="none" w="med" len="med"/>
                      <a:tailEnd type="none" w="med" len="med"/>
                    </a:lnB>
                    <a:solidFill>
                      <a:srgbClr val="D6DDE4"/>
                    </a:solidFill>
                  </a:tcPr>
                </a:tc>
                <a:tc>
                  <a:txBody>
                    <a:bodyPr/>
                    <a:lstStyle/>
                    <a:p>
                      <a:pPr algn="ctr">
                        <a:spcAft>
                          <a:spcPts val="0"/>
                        </a:spcAft>
                      </a:pPr>
                      <a:r>
                        <a:rPr lang="en-AU" sz="1200" b="1">
                          <a:solidFill>
                            <a:srgbClr val="46596A"/>
                          </a:solidFill>
                          <a:effectLst/>
                          <a:latin typeface="Arial" panose="020B0604020202020204" pitchFamily="34" charset="0"/>
                          <a:ea typeface="Times New Roman" panose="02020603050405020304" pitchFamily="18" charset="0"/>
                          <a:cs typeface="Arial" panose="020B0604020202020204" pitchFamily="34" charset="0"/>
                        </a:rPr>
                        <a:t>Total</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869BAE"/>
                      </a:solidFill>
                      <a:prstDash val="solid"/>
                      <a:round/>
                      <a:headEnd type="none" w="med" len="med"/>
                      <a:tailEnd type="none" w="med" len="med"/>
                    </a:lnB>
                    <a:solidFill>
                      <a:srgbClr val="D6DDE4"/>
                    </a:solidFill>
                  </a:tcPr>
                </a:tc>
                <a:tc>
                  <a:txBody>
                    <a:bodyPr/>
                    <a:lstStyle/>
                    <a:p>
                      <a:pPr algn="ctr">
                        <a:spcAft>
                          <a:spcPts val="0"/>
                        </a:spcAft>
                      </a:pPr>
                      <a:r>
                        <a:rPr lang="en-AU" sz="1200" b="1">
                          <a:solidFill>
                            <a:srgbClr val="46596A"/>
                          </a:solidFill>
                          <a:effectLst/>
                          <a:latin typeface="Arial" panose="020B0604020202020204" pitchFamily="34" charset="0"/>
                          <a:ea typeface="Times New Roman" panose="02020603050405020304" pitchFamily="18" charset="0"/>
                          <a:cs typeface="Arial" panose="020B0604020202020204" pitchFamily="34" charset="0"/>
                        </a:rPr>
                        <a:t>To 1/10</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69BAE"/>
                      </a:solidFill>
                      <a:prstDash val="solid"/>
                      <a:round/>
                      <a:headEnd type="none" w="med" len="med"/>
                      <a:tailEnd type="none" w="med" len="med"/>
                    </a:lnB>
                    <a:solidFill>
                      <a:srgbClr val="D6DDE4"/>
                    </a:solidFill>
                  </a:tcPr>
                </a:tc>
                <a:tc>
                  <a:txBody>
                    <a:bodyPr/>
                    <a:lstStyle/>
                    <a:p>
                      <a:pPr algn="ctr">
                        <a:spcAft>
                          <a:spcPts val="0"/>
                        </a:spcAft>
                      </a:pPr>
                      <a:r>
                        <a:rPr lang="en-AU" sz="1200" b="1">
                          <a:solidFill>
                            <a:srgbClr val="46596A"/>
                          </a:solidFill>
                          <a:effectLst/>
                          <a:latin typeface="Arial" panose="020B0604020202020204" pitchFamily="34" charset="0"/>
                          <a:ea typeface="Times New Roman" panose="02020603050405020304" pitchFamily="18" charset="0"/>
                          <a:cs typeface="Arial" panose="020B0604020202020204" pitchFamily="34" charset="0"/>
                        </a:rPr>
                        <a:t>Total</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869BAE"/>
                      </a:solidFill>
                      <a:prstDash val="solid"/>
                      <a:round/>
                      <a:headEnd type="none" w="med" len="med"/>
                      <a:tailEnd type="none" w="med" len="med"/>
                    </a:lnB>
                    <a:solidFill>
                      <a:srgbClr val="D6DDE4"/>
                    </a:solidFill>
                  </a:tcPr>
                </a:tc>
                <a:tc>
                  <a:txBody>
                    <a:bodyPr/>
                    <a:lstStyle/>
                    <a:p>
                      <a:pPr algn="ctr">
                        <a:spcAft>
                          <a:spcPts val="0"/>
                        </a:spcAft>
                      </a:pPr>
                      <a:r>
                        <a:rPr lang="en-AU" sz="1200" b="1">
                          <a:solidFill>
                            <a:srgbClr val="46596A"/>
                          </a:solidFill>
                          <a:effectLst/>
                          <a:latin typeface="Arial" panose="020B0604020202020204" pitchFamily="34" charset="0"/>
                          <a:ea typeface="Times New Roman" panose="02020603050405020304" pitchFamily="18" charset="0"/>
                          <a:cs typeface="Arial" panose="020B0604020202020204" pitchFamily="34" charset="0"/>
                        </a:rPr>
                        <a:t>To 1/10</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69BAE"/>
                      </a:solidFill>
                      <a:prstDash val="solid"/>
                      <a:round/>
                      <a:headEnd type="none" w="med" len="med"/>
                      <a:tailEnd type="none" w="med" len="med"/>
                    </a:lnB>
                    <a:solidFill>
                      <a:srgbClr val="D6DDE4"/>
                    </a:solidFill>
                  </a:tcPr>
                </a:tc>
                <a:tc>
                  <a:txBody>
                    <a:bodyPr/>
                    <a:lstStyle/>
                    <a:p>
                      <a:pPr algn="ctr">
                        <a:spcAft>
                          <a:spcPts val="0"/>
                        </a:spcAft>
                      </a:pPr>
                      <a:r>
                        <a:rPr lang="en-AU" sz="1200" b="1">
                          <a:solidFill>
                            <a:srgbClr val="46596A"/>
                          </a:solidFill>
                          <a:effectLst/>
                          <a:latin typeface="Arial" panose="020B0604020202020204" pitchFamily="34" charset="0"/>
                          <a:ea typeface="Times New Roman" panose="02020603050405020304" pitchFamily="18" charset="0"/>
                          <a:cs typeface="Arial" panose="020B0604020202020204" pitchFamily="34" charset="0"/>
                        </a:rPr>
                        <a:t>Total</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869BAE"/>
                      </a:solidFill>
                      <a:prstDash val="solid"/>
                      <a:round/>
                      <a:headEnd type="none" w="med" len="med"/>
                      <a:tailEnd type="none" w="med" len="med"/>
                    </a:lnB>
                    <a:solidFill>
                      <a:srgbClr val="D6DDE4"/>
                    </a:solidFill>
                  </a:tcPr>
                </a:tc>
                <a:tc>
                  <a:txBody>
                    <a:bodyPr/>
                    <a:lstStyle/>
                    <a:p>
                      <a:pPr algn="ctr">
                        <a:spcAft>
                          <a:spcPts val="0"/>
                        </a:spcAft>
                      </a:pPr>
                      <a:r>
                        <a:rPr lang="en-AU" sz="1200" b="1">
                          <a:solidFill>
                            <a:srgbClr val="46596A"/>
                          </a:solidFill>
                          <a:effectLst/>
                          <a:latin typeface="Arial" panose="020B0604020202020204" pitchFamily="34" charset="0"/>
                          <a:ea typeface="Times New Roman" panose="02020603050405020304" pitchFamily="18" charset="0"/>
                          <a:cs typeface="Arial" panose="020B0604020202020204" pitchFamily="34" charset="0"/>
                        </a:rPr>
                        <a:t>To 1/10</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69BAE"/>
                      </a:solidFill>
                      <a:prstDash val="solid"/>
                      <a:round/>
                      <a:headEnd type="none" w="med" len="med"/>
                      <a:tailEnd type="none" w="med" len="med"/>
                    </a:lnB>
                    <a:solidFill>
                      <a:srgbClr val="D6DDE4"/>
                    </a:solidFill>
                  </a:tcPr>
                </a:tc>
                <a:tc>
                  <a:txBody>
                    <a:bodyPr/>
                    <a:lstStyle/>
                    <a:p>
                      <a:pPr algn="ctr">
                        <a:spcAft>
                          <a:spcPts val="0"/>
                        </a:spcAft>
                      </a:pPr>
                      <a:r>
                        <a:rPr lang="en-AU" sz="1200" b="1">
                          <a:solidFill>
                            <a:srgbClr val="46596A"/>
                          </a:solidFill>
                          <a:effectLst/>
                          <a:latin typeface="Arial" panose="020B0604020202020204" pitchFamily="34" charset="0"/>
                          <a:ea typeface="Times New Roman" panose="02020603050405020304" pitchFamily="18" charset="0"/>
                          <a:cs typeface="Arial" panose="020B0604020202020204" pitchFamily="34" charset="0"/>
                        </a:rPr>
                        <a:t>Total</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a:noFill/>
                    </a:lnR>
                    <a:lnT>
                      <a:noFill/>
                    </a:lnT>
                    <a:lnB w="12700" cap="flat" cmpd="sng" algn="ctr">
                      <a:solidFill>
                        <a:srgbClr val="869BAE"/>
                      </a:solidFill>
                      <a:prstDash val="solid"/>
                      <a:round/>
                      <a:headEnd type="none" w="med" len="med"/>
                      <a:tailEnd type="none" w="med" len="med"/>
                    </a:lnB>
                    <a:solidFill>
                      <a:srgbClr val="D6DDE4"/>
                    </a:solidFill>
                  </a:tcPr>
                </a:tc>
                <a:extLst>
                  <a:ext uri="{0D108BD9-81ED-4DB2-BD59-A6C34878D82A}">
                    <a16:rowId xmlns:a16="http://schemas.microsoft.com/office/drawing/2014/main" val="4131208051"/>
                  </a:ext>
                </a:extLst>
              </a:tr>
              <a:tr h="435432">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2015</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w="12700" cap="flat" cmpd="sng" algn="ctr">
                      <a:solidFill>
                        <a:srgbClr val="869BAE"/>
                      </a:solidFill>
                      <a:prstDash val="solid"/>
                      <a:round/>
                      <a:headEnd type="none" w="med" len="med"/>
                      <a:tailEnd type="none" w="med" len="med"/>
                    </a:lnT>
                    <a:lnB>
                      <a:noFill/>
                    </a:lnB>
                  </a:tcPr>
                </a:tc>
                <a:tc>
                  <a:txBody>
                    <a:bodyPr/>
                    <a:lstStyle/>
                    <a:p>
                      <a:pPr algn="ctr">
                        <a:spcAft>
                          <a:spcPts val="0"/>
                        </a:spcAft>
                      </a:pPr>
                      <a:r>
                        <a:rPr lang="en-AU" sz="1200" dirty="0">
                          <a:solidFill>
                            <a:srgbClr val="46596A"/>
                          </a:solidFill>
                          <a:effectLst/>
                          <a:latin typeface="Arial" panose="020B0604020202020204" pitchFamily="34" charset="0"/>
                          <a:ea typeface="Times New Roman" panose="02020603050405020304" pitchFamily="18" charset="0"/>
                          <a:cs typeface="Arial" panose="020B0604020202020204" pitchFamily="34" charset="0"/>
                        </a:rPr>
                        <a:t>12</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w="12700" cap="flat" cmpd="sng" algn="ctr">
                      <a:solidFill>
                        <a:srgbClr val="869BAE"/>
                      </a:solidFill>
                      <a:prstDash val="solid"/>
                      <a:round/>
                      <a:headEnd type="none" w="med" len="med"/>
                      <a:tailEnd type="none" w="med" len="med"/>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17</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w="12700" cap="flat" cmpd="sng" algn="ctr">
                      <a:solidFill>
                        <a:srgbClr val="869BAE"/>
                      </a:solidFill>
                      <a:prstDash val="solid"/>
                      <a:round/>
                      <a:headEnd type="none" w="med" len="med"/>
                      <a:tailEnd type="none" w="med" len="med"/>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11</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w="12700" cap="flat" cmpd="sng" algn="ctr">
                      <a:solidFill>
                        <a:srgbClr val="869BAE"/>
                      </a:solidFill>
                      <a:prstDash val="solid"/>
                      <a:round/>
                      <a:headEnd type="none" w="med" len="med"/>
                      <a:tailEnd type="none" w="med" len="med"/>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12</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w="12700" cap="flat" cmpd="sng" algn="ctr">
                      <a:solidFill>
                        <a:srgbClr val="869BAE"/>
                      </a:solidFill>
                      <a:prstDash val="solid"/>
                      <a:round/>
                      <a:headEnd type="none" w="med" len="med"/>
                      <a:tailEnd type="none" w="med" len="med"/>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8</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w="12700" cap="flat" cmpd="sng" algn="ctr">
                      <a:solidFill>
                        <a:srgbClr val="869BAE"/>
                      </a:solidFill>
                      <a:prstDash val="solid"/>
                      <a:round/>
                      <a:headEnd type="none" w="med" len="med"/>
                      <a:tailEnd type="none" w="med" len="med"/>
                    </a:lnT>
                    <a:lnB>
                      <a:noFill/>
                    </a:lnB>
                  </a:tcPr>
                </a:tc>
                <a:tc>
                  <a:txBody>
                    <a:bodyPr/>
                    <a:lstStyle/>
                    <a:p>
                      <a:pPr algn="ctr">
                        <a:spcAft>
                          <a:spcPts val="0"/>
                        </a:spcAft>
                      </a:pPr>
                      <a:r>
                        <a:rPr lang="en-AU" sz="1200" dirty="0">
                          <a:solidFill>
                            <a:srgbClr val="46596A"/>
                          </a:solidFill>
                          <a:effectLst/>
                          <a:latin typeface="Arial" panose="020B0604020202020204" pitchFamily="34" charset="0"/>
                          <a:ea typeface="Times New Roman" panose="02020603050405020304" pitchFamily="18" charset="0"/>
                          <a:cs typeface="Arial" panose="020B0604020202020204" pitchFamily="34" charset="0"/>
                        </a:rPr>
                        <a:t>13</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w="12700" cap="flat" cmpd="sng" algn="ctr">
                      <a:solidFill>
                        <a:srgbClr val="869BAE"/>
                      </a:solidFill>
                      <a:prstDash val="solid"/>
                      <a:round/>
                      <a:headEnd type="none" w="med" len="med"/>
                      <a:tailEnd type="none" w="med" len="med"/>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5</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w="12700" cap="flat" cmpd="sng" algn="ctr">
                      <a:solidFill>
                        <a:srgbClr val="869BAE"/>
                      </a:solidFill>
                      <a:prstDash val="solid"/>
                      <a:round/>
                      <a:headEnd type="none" w="med" len="med"/>
                      <a:tailEnd type="none" w="med" len="med"/>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6</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a:noFill/>
                    </a:lnR>
                    <a:lnT w="12700" cap="flat" cmpd="sng" algn="ctr">
                      <a:solidFill>
                        <a:srgbClr val="869BAE"/>
                      </a:solidFill>
                      <a:prstDash val="solid"/>
                      <a:round/>
                      <a:headEnd type="none" w="med" len="med"/>
                      <a:tailEnd type="none" w="med" len="med"/>
                    </a:lnT>
                    <a:lnB>
                      <a:noFill/>
                    </a:lnB>
                  </a:tcPr>
                </a:tc>
                <a:extLst>
                  <a:ext uri="{0D108BD9-81ED-4DB2-BD59-A6C34878D82A}">
                    <a16:rowId xmlns:a16="http://schemas.microsoft.com/office/drawing/2014/main" val="1679394587"/>
                  </a:ext>
                </a:extLst>
              </a:tr>
              <a:tr h="435432">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2016</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7</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AU" sz="1200" dirty="0">
                          <a:solidFill>
                            <a:srgbClr val="46596A"/>
                          </a:solidFill>
                          <a:effectLst/>
                          <a:latin typeface="Arial" panose="020B0604020202020204" pitchFamily="34" charset="0"/>
                          <a:ea typeface="Times New Roman" panose="02020603050405020304" pitchFamily="18" charset="0"/>
                          <a:cs typeface="Arial" panose="020B0604020202020204" pitchFamily="34" charset="0"/>
                        </a:rPr>
                        <a:t>11</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1200" dirty="0">
                          <a:solidFill>
                            <a:srgbClr val="46596A"/>
                          </a:solidFill>
                          <a:effectLst/>
                          <a:latin typeface="Arial" panose="020B0604020202020204" pitchFamily="34" charset="0"/>
                          <a:ea typeface="Times New Roman" panose="02020603050405020304" pitchFamily="18" charset="0"/>
                          <a:cs typeface="Arial" panose="020B0604020202020204" pitchFamily="34" charset="0"/>
                        </a:rPr>
                        <a:t>5</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8</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2</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4</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11</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14</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a:noFill/>
                    </a:lnR>
                    <a:lnT>
                      <a:noFill/>
                    </a:lnT>
                    <a:lnB>
                      <a:noFill/>
                    </a:lnB>
                  </a:tcPr>
                </a:tc>
                <a:extLst>
                  <a:ext uri="{0D108BD9-81ED-4DB2-BD59-A6C34878D82A}">
                    <a16:rowId xmlns:a16="http://schemas.microsoft.com/office/drawing/2014/main" val="2646140482"/>
                  </a:ext>
                </a:extLst>
              </a:tr>
              <a:tr h="435432">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2017</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10</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13</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1200" dirty="0">
                          <a:solidFill>
                            <a:srgbClr val="46596A"/>
                          </a:solidFill>
                          <a:effectLst/>
                          <a:latin typeface="Arial" panose="020B0604020202020204" pitchFamily="34" charset="0"/>
                          <a:ea typeface="Times New Roman" panose="02020603050405020304" pitchFamily="18" charset="0"/>
                          <a:cs typeface="Arial" panose="020B0604020202020204" pitchFamily="34" charset="0"/>
                        </a:rPr>
                        <a:t>3</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AU" sz="1200" dirty="0">
                          <a:solidFill>
                            <a:srgbClr val="46596A"/>
                          </a:solidFill>
                          <a:effectLst/>
                          <a:latin typeface="Arial" panose="020B0604020202020204" pitchFamily="34" charset="0"/>
                          <a:ea typeface="Times New Roman" panose="02020603050405020304" pitchFamily="18" charset="0"/>
                          <a:cs typeface="Arial" panose="020B0604020202020204" pitchFamily="34" charset="0"/>
                        </a:rPr>
                        <a:t>4</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7</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12</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12</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AU" sz="1200">
                          <a:solidFill>
                            <a:srgbClr val="46596A"/>
                          </a:solidFill>
                          <a:effectLst/>
                          <a:latin typeface="Arial" panose="020B0604020202020204" pitchFamily="34" charset="0"/>
                          <a:ea typeface="Times New Roman" panose="02020603050405020304" pitchFamily="18" charset="0"/>
                          <a:cs typeface="Arial" panose="020B0604020202020204" pitchFamily="34" charset="0"/>
                        </a:rPr>
                        <a:t>17</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a:noFill/>
                    </a:lnR>
                    <a:lnT>
                      <a:noFill/>
                    </a:lnT>
                    <a:lnB>
                      <a:noFill/>
                    </a:lnB>
                  </a:tcPr>
                </a:tc>
                <a:extLst>
                  <a:ext uri="{0D108BD9-81ED-4DB2-BD59-A6C34878D82A}">
                    <a16:rowId xmlns:a16="http://schemas.microsoft.com/office/drawing/2014/main" val="2673322822"/>
                  </a:ext>
                </a:extLst>
              </a:tr>
              <a:tr h="855536">
                <a:tc>
                  <a:txBody>
                    <a:bodyPr/>
                    <a:lstStyle/>
                    <a:p>
                      <a:pPr algn="ctr">
                        <a:spcAft>
                          <a:spcPts val="0"/>
                        </a:spcAft>
                      </a:pPr>
                      <a:r>
                        <a:rPr lang="en-AU"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2015-2017 average</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solidFill>
                      <a:srgbClr val="46596A"/>
                    </a:solidFill>
                  </a:tcPr>
                </a:tc>
                <a:tc>
                  <a:txBody>
                    <a:bodyPr/>
                    <a:lstStyle/>
                    <a:p>
                      <a:pPr algn="ctr">
                        <a:spcAft>
                          <a:spcPts val="0"/>
                        </a:spcAft>
                      </a:pPr>
                      <a:r>
                        <a:rPr lang="en-AU"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9.7</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solidFill>
                      <a:srgbClr val="46596A"/>
                    </a:solidFill>
                  </a:tcPr>
                </a:tc>
                <a:tc>
                  <a:txBody>
                    <a:bodyPr/>
                    <a:lstStyle/>
                    <a:p>
                      <a:pPr algn="ctr">
                        <a:spcAft>
                          <a:spcPts val="0"/>
                        </a:spcAft>
                      </a:pPr>
                      <a:r>
                        <a:rPr lang="en-AU"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13.7</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solidFill>
                      <a:srgbClr val="46596A"/>
                    </a:solidFill>
                  </a:tcPr>
                </a:tc>
                <a:tc>
                  <a:txBody>
                    <a:bodyPr/>
                    <a:lstStyle/>
                    <a:p>
                      <a:pPr algn="ctr">
                        <a:spcAft>
                          <a:spcPts val="0"/>
                        </a:spcAft>
                      </a:pPr>
                      <a:r>
                        <a:rPr lang="en-AU"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6.3</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solidFill>
                      <a:srgbClr val="46596A"/>
                    </a:solidFill>
                  </a:tcPr>
                </a:tc>
                <a:tc>
                  <a:txBody>
                    <a:bodyPr/>
                    <a:lstStyle/>
                    <a:p>
                      <a:pPr algn="ctr">
                        <a:spcAft>
                          <a:spcPts val="0"/>
                        </a:spcAft>
                      </a:pPr>
                      <a:r>
                        <a:rPr lang="en-AU"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8.0</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solidFill>
                      <a:srgbClr val="46596A"/>
                    </a:solidFill>
                  </a:tcPr>
                </a:tc>
                <a:tc>
                  <a:txBody>
                    <a:bodyPr/>
                    <a:lstStyle/>
                    <a:p>
                      <a:pPr algn="ctr">
                        <a:spcAft>
                          <a:spcPts val="0"/>
                        </a:spcAft>
                      </a:pPr>
                      <a:r>
                        <a:rPr lang="en-AU"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5.7</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solidFill>
                      <a:srgbClr val="46596A"/>
                    </a:solidFill>
                  </a:tcPr>
                </a:tc>
                <a:tc>
                  <a:txBody>
                    <a:bodyPr/>
                    <a:lstStyle/>
                    <a:p>
                      <a:pPr algn="ctr">
                        <a:spcAft>
                          <a:spcPts val="0"/>
                        </a:spcAft>
                      </a:pPr>
                      <a:r>
                        <a:rPr lang="en-AU"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9.7</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solidFill>
                      <a:srgbClr val="46596A"/>
                    </a:solidFill>
                  </a:tcPr>
                </a:tc>
                <a:tc>
                  <a:txBody>
                    <a:bodyPr/>
                    <a:lstStyle/>
                    <a:p>
                      <a:pPr algn="ctr">
                        <a:spcAft>
                          <a:spcPts val="0"/>
                        </a:spcAft>
                      </a:pPr>
                      <a:r>
                        <a:rPr lang="en-AU"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9.3</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solidFill>
                      <a:srgbClr val="46596A"/>
                    </a:solidFill>
                  </a:tcPr>
                </a:tc>
                <a:tc>
                  <a:txBody>
                    <a:bodyPr/>
                    <a:lstStyle/>
                    <a:p>
                      <a:pPr algn="ctr">
                        <a:spcAft>
                          <a:spcPts val="0"/>
                        </a:spcAft>
                      </a:pPr>
                      <a:r>
                        <a:rPr lang="en-AU"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12.3</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a:noFill/>
                    </a:lnR>
                    <a:lnT>
                      <a:noFill/>
                    </a:lnT>
                    <a:lnB>
                      <a:noFill/>
                    </a:lnB>
                    <a:solidFill>
                      <a:srgbClr val="46596A"/>
                    </a:solidFill>
                  </a:tcPr>
                </a:tc>
                <a:extLst>
                  <a:ext uri="{0D108BD9-81ED-4DB2-BD59-A6C34878D82A}">
                    <a16:rowId xmlns:a16="http://schemas.microsoft.com/office/drawing/2014/main" val="1891139540"/>
                  </a:ext>
                </a:extLst>
              </a:tr>
              <a:tr h="448333">
                <a:tc>
                  <a:txBody>
                    <a:bodyPr/>
                    <a:lstStyle/>
                    <a:p>
                      <a:pPr algn="ctr">
                        <a:spcAft>
                          <a:spcPts val="0"/>
                        </a:spcAft>
                      </a:pPr>
                      <a:r>
                        <a:rPr lang="en-AU" sz="1200" b="1"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2018</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solidFill>
                      <a:srgbClr val="E6186D"/>
                    </a:solidFill>
                  </a:tcPr>
                </a:tc>
                <a:tc>
                  <a:txBody>
                    <a:bodyPr/>
                    <a:lstStyle/>
                    <a:p>
                      <a:pPr algn="ctr">
                        <a:spcAft>
                          <a:spcPts val="0"/>
                        </a:spcAft>
                      </a:pPr>
                      <a:r>
                        <a:rPr lang="en-AU"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5</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solidFill>
                      <a:srgbClr val="E6186D"/>
                    </a:solidFill>
                  </a:tcPr>
                </a:tc>
                <a:tc>
                  <a:txBody>
                    <a:bodyPr/>
                    <a:lstStyle/>
                    <a:p>
                      <a:pPr algn="ctr">
                        <a:spcAft>
                          <a:spcPts val="0"/>
                        </a:spcAft>
                      </a:pPr>
                      <a:r>
                        <a:rPr lang="en-AU"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solidFill>
                      <a:srgbClr val="E6186D"/>
                    </a:solidFill>
                  </a:tcPr>
                </a:tc>
                <a:tc>
                  <a:txBody>
                    <a:bodyPr/>
                    <a:lstStyle/>
                    <a:p>
                      <a:pPr algn="ctr">
                        <a:spcAft>
                          <a:spcPts val="0"/>
                        </a:spcAft>
                      </a:pPr>
                      <a:r>
                        <a:rPr lang="en-AU"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a:t>
                      </a:r>
                      <a:endParaRPr lang="en-AU" sz="120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solidFill>
                      <a:srgbClr val="E6186D"/>
                    </a:solidFill>
                  </a:tcPr>
                </a:tc>
                <a:tc>
                  <a:txBody>
                    <a:bodyPr/>
                    <a:lstStyle/>
                    <a:p>
                      <a:pPr algn="ctr">
                        <a:spcAft>
                          <a:spcPts val="0"/>
                        </a:spcAft>
                      </a:pPr>
                      <a:r>
                        <a:rPr lang="en-AU"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solidFill>
                      <a:srgbClr val="E6186D"/>
                    </a:solidFill>
                  </a:tcPr>
                </a:tc>
                <a:tc>
                  <a:txBody>
                    <a:bodyPr/>
                    <a:lstStyle/>
                    <a:p>
                      <a:pPr algn="ctr">
                        <a:spcAft>
                          <a:spcPts val="0"/>
                        </a:spcAft>
                      </a:pPr>
                      <a:r>
                        <a:rPr lang="en-AU"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10</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solidFill>
                      <a:srgbClr val="E6186D"/>
                    </a:solidFill>
                  </a:tcPr>
                </a:tc>
                <a:tc>
                  <a:txBody>
                    <a:bodyPr/>
                    <a:lstStyle/>
                    <a:p>
                      <a:pPr algn="ctr">
                        <a:spcAft>
                          <a:spcPts val="0"/>
                        </a:spcAft>
                      </a:pPr>
                      <a:r>
                        <a:rPr lang="en-AU"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w="12700" cap="flat" cmpd="sng" algn="ctr">
                      <a:solidFill>
                        <a:srgbClr val="000000"/>
                      </a:solidFill>
                      <a:prstDash val="solid"/>
                      <a:round/>
                      <a:headEnd type="none" w="med" len="med"/>
                      <a:tailEnd type="none" w="med" len="med"/>
                    </a:lnR>
                    <a:lnT>
                      <a:noFill/>
                    </a:lnT>
                    <a:lnB>
                      <a:noFill/>
                    </a:lnB>
                    <a:solidFill>
                      <a:srgbClr val="E6186D"/>
                    </a:solidFill>
                  </a:tcPr>
                </a:tc>
                <a:tc>
                  <a:txBody>
                    <a:bodyPr/>
                    <a:lstStyle/>
                    <a:p>
                      <a:pPr algn="ctr">
                        <a:spcAft>
                          <a:spcPts val="0"/>
                        </a:spcAft>
                      </a:pPr>
                      <a:r>
                        <a:rPr lang="en-AU"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6</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w="12700" cap="flat" cmpd="sng" algn="ctr">
                      <a:solidFill>
                        <a:srgbClr val="000000"/>
                      </a:solidFill>
                      <a:prstDash val="solid"/>
                      <a:round/>
                      <a:headEnd type="none" w="med" len="med"/>
                      <a:tailEnd type="none" w="med" len="med"/>
                    </a:lnL>
                    <a:lnR>
                      <a:noFill/>
                    </a:lnR>
                    <a:lnT>
                      <a:noFill/>
                    </a:lnT>
                    <a:lnB>
                      <a:noFill/>
                    </a:lnB>
                    <a:solidFill>
                      <a:srgbClr val="E6186D"/>
                    </a:solidFill>
                  </a:tcPr>
                </a:tc>
                <a:tc>
                  <a:txBody>
                    <a:bodyPr/>
                    <a:lstStyle/>
                    <a:p>
                      <a:pPr algn="ctr">
                        <a:spcAft>
                          <a:spcPts val="0"/>
                        </a:spcAft>
                      </a:pPr>
                      <a:r>
                        <a:rPr lang="en-AU"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dirty="0">
                        <a:solidFill>
                          <a:srgbClr val="394A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578" marR="32578" marT="0" marB="0" anchor="ctr">
                    <a:lnL>
                      <a:noFill/>
                    </a:lnL>
                    <a:lnR>
                      <a:noFill/>
                    </a:lnR>
                    <a:lnT>
                      <a:noFill/>
                    </a:lnT>
                    <a:lnB>
                      <a:noFill/>
                    </a:lnB>
                    <a:solidFill>
                      <a:srgbClr val="E6186D"/>
                    </a:solidFill>
                  </a:tcPr>
                </a:tc>
                <a:extLst>
                  <a:ext uri="{0D108BD9-81ED-4DB2-BD59-A6C34878D82A}">
                    <a16:rowId xmlns:a16="http://schemas.microsoft.com/office/drawing/2014/main" val="2362294103"/>
                  </a:ext>
                </a:extLst>
              </a:tr>
            </a:tbl>
          </a:graphicData>
        </a:graphic>
      </p:graphicFrame>
      <p:sp>
        <p:nvSpPr>
          <p:cNvPr id="5" name="Slide Number Placeholder 4"/>
          <p:cNvSpPr>
            <a:spLocks noGrp="1"/>
          </p:cNvSpPr>
          <p:nvPr>
            <p:ph type="sldNum" sz="quarter" idx="4"/>
          </p:nvPr>
        </p:nvSpPr>
        <p:spPr/>
        <p:txBody>
          <a:bodyPr/>
          <a:lstStyle/>
          <a:p>
            <a:fld id="{9CBD1D4D-58FE-470A-9E95-0A2D074D2B8E}" type="slidenum">
              <a:rPr lang="en-AU" smtClean="0"/>
              <a:pPr/>
              <a:t>20</a:t>
            </a:fld>
            <a:endParaRPr lang="en-AU" dirty="0"/>
          </a:p>
        </p:txBody>
      </p:sp>
    </p:spTree>
    <p:extLst>
      <p:ext uri="{BB962C8B-B14F-4D97-AF65-F5344CB8AC3E}">
        <p14:creationId xmlns:p14="http://schemas.microsoft.com/office/powerpoint/2010/main" val="896126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357515"/>
            <a:ext cx="8328660" cy="582109"/>
          </a:xfrm>
        </p:spPr>
        <p:txBody>
          <a:bodyPr/>
          <a:lstStyle/>
          <a:p>
            <a:r>
              <a:rPr lang="en-AU" dirty="0" smtClean="0"/>
              <a:t>The capability of school leaders was perceived to have increased since receiving TPMI support</a:t>
            </a:r>
            <a:endParaRPr lang="en-AU" dirty="0"/>
          </a:p>
        </p:txBody>
      </p:sp>
      <p:sp>
        <p:nvSpPr>
          <p:cNvPr id="5" name="Slide Number Placeholder 4"/>
          <p:cNvSpPr>
            <a:spLocks noGrp="1"/>
          </p:cNvSpPr>
          <p:nvPr>
            <p:ph type="sldNum" sz="quarter" idx="4"/>
          </p:nvPr>
        </p:nvSpPr>
        <p:spPr/>
        <p:txBody>
          <a:bodyPr/>
          <a:lstStyle/>
          <a:p>
            <a:fld id="{9CBD1D4D-58FE-470A-9E95-0A2D074D2B8E}" type="slidenum">
              <a:rPr lang="en-AU" smtClean="0"/>
              <a:pPr/>
              <a:t>21</a:t>
            </a:fld>
            <a:endParaRPr lang="en-AU" dirty="0"/>
          </a:p>
        </p:txBody>
      </p:sp>
      <p:graphicFrame>
        <p:nvGraphicFramePr>
          <p:cNvPr id="10" name="Chart 9"/>
          <p:cNvGraphicFramePr>
            <a:graphicFrameLocks/>
          </p:cNvGraphicFramePr>
          <p:nvPr>
            <p:extLst>
              <p:ext uri="{D42A27DB-BD31-4B8C-83A1-F6EECF244321}">
                <p14:modId xmlns:p14="http://schemas.microsoft.com/office/powerpoint/2010/main" val="1752244093"/>
              </p:ext>
            </p:extLst>
          </p:nvPr>
        </p:nvGraphicFramePr>
        <p:xfrm>
          <a:off x="2933700" y="1173504"/>
          <a:ext cx="2781300" cy="3969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838516847"/>
              </p:ext>
            </p:extLst>
          </p:nvPr>
        </p:nvGraphicFramePr>
        <p:xfrm>
          <a:off x="76200" y="1160832"/>
          <a:ext cx="3154256" cy="39826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8"/>
          <p:cNvGraphicFramePr>
            <a:graphicFrameLocks noGrp="1"/>
          </p:cNvGraphicFramePr>
          <p:nvPr>
            <p:ph idx="1"/>
            <p:extLst>
              <p:ext uri="{D42A27DB-BD31-4B8C-83A1-F6EECF244321}">
                <p14:modId xmlns:p14="http://schemas.microsoft.com/office/powerpoint/2010/main" val="746444955"/>
              </p:ext>
            </p:extLst>
          </p:nvPr>
        </p:nvGraphicFramePr>
        <p:xfrm>
          <a:off x="5775960" y="1041374"/>
          <a:ext cx="3053764" cy="41935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0237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 y="185474"/>
            <a:ext cx="8456344" cy="767026"/>
          </a:xfrm>
        </p:spPr>
        <p:txBody>
          <a:bodyPr/>
          <a:lstStyle/>
          <a:p>
            <a:r>
              <a:rPr lang="en-AU" dirty="0" smtClean="0"/>
              <a:t>Three-quarters </a:t>
            </a:r>
            <a:r>
              <a:rPr lang="en-AU" dirty="0"/>
              <a:t>of principals </a:t>
            </a:r>
            <a:r>
              <a:rPr lang="en-AU" dirty="0" smtClean="0"/>
              <a:t>agreed TPMI support had a positive impact on </a:t>
            </a:r>
            <a:r>
              <a:rPr lang="en-AU" b="1" dirty="0" smtClean="0"/>
              <a:t>timing</a:t>
            </a:r>
            <a:r>
              <a:rPr lang="en-AU" dirty="0" smtClean="0"/>
              <a:t> for key activities</a:t>
            </a:r>
            <a:endParaRPr lang="en-AU" dirty="0"/>
          </a:p>
        </p:txBody>
      </p:sp>
      <p:sp>
        <p:nvSpPr>
          <p:cNvPr id="5" name="Slide Number Placeholder 4"/>
          <p:cNvSpPr>
            <a:spLocks noGrp="1"/>
          </p:cNvSpPr>
          <p:nvPr>
            <p:ph type="sldNum" sz="quarter" idx="4"/>
          </p:nvPr>
        </p:nvSpPr>
        <p:spPr/>
        <p:txBody>
          <a:bodyPr/>
          <a:lstStyle/>
          <a:p>
            <a:fld id="{9CBD1D4D-58FE-470A-9E95-0A2D074D2B8E}" type="slidenum">
              <a:rPr lang="en-AU" smtClean="0"/>
              <a:pPr/>
              <a:t>22</a:t>
            </a:fld>
            <a:endParaRPr lang="en-AU"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431870294"/>
              </p:ext>
            </p:extLst>
          </p:nvPr>
        </p:nvGraphicFramePr>
        <p:xfrm>
          <a:off x="373379" y="864480"/>
          <a:ext cx="8646523" cy="41492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9668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4054262665"/>
              </p:ext>
            </p:extLst>
          </p:nvPr>
        </p:nvGraphicFramePr>
        <p:xfrm>
          <a:off x="441960" y="915591"/>
          <a:ext cx="8545286" cy="40417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1960" y="118530"/>
            <a:ext cx="8387764" cy="864449"/>
          </a:xfrm>
        </p:spPr>
        <p:txBody>
          <a:bodyPr/>
          <a:lstStyle/>
          <a:p>
            <a:r>
              <a:rPr lang="en-AU" dirty="0" smtClean="0"/>
              <a:t>increased willingness to undertake activities related to early intervention in cases of underperformance</a:t>
            </a:r>
            <a:endParaRPr lang="en-AU" dirty="0"/>
          </a:p>
        </p:txBody>
      </p:sp>
      <p:sp>
        <p:nvSpPr>
          <p:cNvPr id="5" name="Slide Number Placeholder 4"/>
          <p:cNvSpPr>
            <a:spLocks noGrp="1"/>
          </p:cNvSpPr>
          <p:nvPr>
            <p:ph type="sldNum" sz="quarter" idx="4"/>
          </p:nvPr>
        </p:nvSpPr>
        <p:spPr/>
        <p:txBody>
          <a:bodyPr/>
          <a:lstStyle/>
          <a:p>
            <a:fld id="{9CBD1D4D-58FE-470A-9E95-0A2D074D2B8E}" type="slidenum">
              <a:rPr lang="en-AU" smtClean="0"/>
              <a:pPr/>
              <a:t>23</a:t>
            </a:fld>
            <a:endParaRPr lang="en-AU" dirty="0"/>
          </a:p>
        </p:txBody>
      </p:sp>
    </p:spTree>
    <p:extLst>
      <p:ext uri="{BB962C8B-B14F-4D97-AF65-F5344CB8AC3E}">
        <p14:creationId xmlns:p14="http://schemas.microsoft.com/office/powerpoint/2010/main" val="3754568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028365304"/>
              </p:ext>
            </p:extLst>
          </p:nvPr>
        </p:nvGraphicFramePr>
        <p:xfrm>
          <a:off x="520168" y="1085222"/>
          <a:ext cx="7113127" cy="36072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38036" y="137143"/>
            <a:ext cx="8443469" cy="844046"/>
          </a:xfrm>
        </p:spPr>
        <p:txBody>
          <a:bodyPr/>
          <a:lstStyle/>
          <a:p>
            <a:r>
              <a:rPr lang="en-AU" dirty="0" smtClean="0"/>
              <a:t>increased </a:t>
            </a:r>
            <a:r>
              <a:rPr lang="en-AU" dirty="0"/>
              <a:t>willingness to undertake </a:t>
            </a:r>
            <a:r>
              <a:rPr lang="en-AU" dirty="0" smtClean="0"/>
              <a:t>improvement program activities, </a:t>
            </a:r>
            <a:r>
              <a:rPr lang="en-AU" smtClean="0"/>
              <a:t>but more </a:t>
            </a:r>
            <a:r>
              <a:rPr lang="en-AU" dirty="0" smtClean="0"/>
              <a:t>dependent on availability of TPMI support </a:t>
            </a:r>
            <a:endParaRPr lang="en-AU" dirty="0"/>
          </a:p>
        </p:txBody>
      </p:sp>
      <p:sp>
        <p:nvSpPr>
          <p:cNvPr id="5" name="Slide Number Placeholder 4"/>
          <p:cNvSpPr>
            <a:spLocks noGrp="1"/>
          </p:cNvSpPr>
          <p:nvPr>
            <p:ph type="sldNum" sz="quarter" idx="4"/>
          </p:nvPr>
        </p:nvSpPr>
        <p:spPr/>
        <p:txBody>
          <a:bodyPr/>
          <a:lstStyle/>
          <a:p>
            <a:fld id="{9CBD1D4D-58FE-470A-9E95-0A2D074D2B8E}" type="slidenum">
              <a:rPr lang="en-AU" smtClean="0"/>
              <a:pPr/>
              <a:t>24</a:t>
            </a:fld>
            <a:endParaRPr lang="en-AU" dirty="0"/>
          </a:p>
        </p:txBody>
      </p:sp>
    </p:spTree>
    <p:extLst>
      <p:ext uri="{BB962C8B-B14F-4D97-AF65-F5344CB8AC3E}">
        <p14:creationId xmlns:p14="http://schemas.microsoft.com/office/powerpoint/2010/main" val="3124726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756" y="390499"/>
            <a:ext cx="8686800" cy="539768"/>
          </a:xfrm>
        </p:spPr>
        <p:txBody>
          <a:bodyPr/>
          <a:lstStyle/>
          <a:p>
            <a:r>
              <a:rPr lang="en-AU" dirty="0" smtClean="0"/>
              <a:t>What can </a:t>
            </a:r>
            <a:r>
              <a:rPr lang="en-AU" dirty="0" err="1" smtClean="0"/>
              <a:t>tpmi</a:t>
            </a:r>
            <a:r>
              <a:rPr lang="en-AU" dirty="0" smtClean="0"/>
              <a:t> do for you and your school?</a:t>
            </a:r>
            <a:endParaRPr lang="en-AU" dirty="0"/>
          </a:p>
        </p:txBody>
      </p:sp>
      <p:sp>
        <p:nvSpPr>
          <p:cNvPr id="5" name="Slide Number Placeholder 4"/>
          <p:cNvSpPr>
            <a:spLocks noGrp="1"/>
          </p:cNvSpPr>
          <p:nvPr>
            <p:ph type="sldNum" sz="quarter" idx="4"/>
          </p:nvPr>
        </p:nvSpPr>
        <p:spPr/>
        <p:txBody>
          <a:bodyPr/>
          <a:lstStyle/>
          <a:p>
            <a:fld id="{9CBD1D4D-58FE-470A-9E95-0A2D074D2B8E}" type="slidenum">
              <a:rPr lang="en-AU" smtClean="0"/>
              <a:pPr/>
              <a:t>25</a:t>
            </a:fld>
            <a:endParaRPr lang="en-AU" dirty="0"/>
          </a:p>
        </p:txBody>
      </p:sp>
      <p:pic>
        <p:nvPicPr>
          <p:cNvPr id="9" name="Content Placeholder 8"/>
          <p:cNvPicPr>
            <a:picLocks noGrp="1" noChangeAspect="1"/>
          </p:cNvPicPr>
          <p:nvPr>
            <p:ph idx="1"/>
          </p:nvPr>
        </p:nvPicPr>
        <p:blipFill>
          <a:blip r:embed="rId3"/>
          <a:stretch>
            <a:fillRect/>
          </a:stretch>
        </p:blipFill>
        <p:spPr>
          <a:xfrm>
            <a:off x="413441" y="1330127"/>
            <a:ext cx="2643479" cy="3105351"/>
          </a:xfrm>
          <a:prstGeom prst="rect">
            <a:avLst/>
          </a:prstGeom>
        </p:spPr>
      </p:pic>
      <p:sp>
        <p:nvSpPr>
          <p:cNvPr id="10" name="Rectangle 9"/>
          <p:cNvSpPr/>
          <p:nvPr/>
        </p:nvSpPr>
        <p:spPr>
          <a:xfrm>
            <a:off x="3079939" y="1251712"/>
            <a:ext cx="5943601" cy="3139321"/>
          </a:xfrm>
          <a:prstGeom prst="rect">
            <a:avLst/>
          </a:prstGeom>
        </p:spPr>
        <p:txBody>
          <a:bodyPr wrap="square">
            <a:spAutoFit/>
          </a:bodyPr>
          <a:lstStyle/>
          <a:p>
            <a:r>
              <a:rPr lang="en-AU" dirty="0" smtClean="0">
                <a:solidFill>
                  <a:schemeClr val="tx2"/>
                </a:solidFill>
              </a:rPr>
              <a:t>From Term </a:t>
            </a:r>
            <a:r>
              <a:rPr lang="en-AU" dirty="0">
                <a:solidFill>
                  <a:schemeClr val="tx2"/>
                </a:solidFill>
              </a:rPr>
              <a:t>2 </a:t>
            </a:r>
            <a:endParaRPr lang="en-AU" dirty="0" smtClean="0">
              <a:solidFill>
                <a:schemeClr val="tx2"/>
              </a:solidFill>
            </a:endParaRPr>
          </a:p>
          <a:p>
            <a:endParaRPr lang="en-AU" dirty="0">
              <a:solidFill>
                <a:schemeClr val="tx2"/>
              </a:solidFill>
            </a:endParaRPr>
          </a:p>
          <a:p>
            <a:r>
              <a:rPr lang="en-AU" dirty="0">
                <a:solidFill>
                  <a:schemeClr val="tx2"/>
                </a:solidFill>
              </a:rPr>
              <a:t>Teams will operate in each operational directorate</a:t>
            </a:r>
            <a:r>
              <a:rPr lang="en-AU" dirty="0" smtClean="0">
                <a:solidFill>
                  <a:schemeClr val="tx2"/>
                </a:solidFill>
              </a:rPr>
              <a:t>.</a:t>
            </a:r>
          </a:p>
          <a:p>
            <a:endParaRPr lang="en-AU" dirty="0">
              <a:solidFill>
                <a:schemeClr val="tx2"/>
              </a:solidFill>
            </a:endParaRPr>
          </a:p>
          <a:p>
            <a:r>
              <a:rPr lang="en-AU" dirty="0" smtClean="0">
                <a:solidFill>
                  <a:schemeClr val="tx2"/>
                </a:solidFill>
              </a:rPr>
              <a:t>Each team will </a:t>
            </a:r>
            <a:r>
              <a:rPr lang="en-AU" dirty="0">
                <a:solidFill>
                  <a:schemeClr val="tx2"/>
                </a:solidFill>
              </a:rPr>
              <a:t>consist of one principal coordinator and three field </a:t>
            </a:r>
            <a:r>
              <a:rPr lang="en-AU" dirty="0" smtClean="0">
                <a:solidFill>
                  <a:schemeClr val="tx2"/>
                </a:solidFill>
              </a:rPr>
              <a:t>advisers.</a:t>
            </a:r>
          </a:p>
          <a:p>
            <a:endParaRPr lang="en-AU" dirty="0">
              <a:solidFill>
                <a:schemeClr val="tx2"/>
              </a:solidFill>
            </a:endParaRPr>
          </a:p>
          <a:p>
            <a:endParaRPr lang="en-AU" dirty="0" smtClean="0">
              <a:solidFill>
                <a:schemeClr val="tx2"/>
              </a:solidFill>
            </a:endParaRPr>
          </a:p>
          <a:p>
            <a:endParaRPr lang="en-AU" dirty="0" smtClean="0">
              <a:solidFill>
                <a:schemeClr val="tx2"/>
              </a:solidFill>
            </a:endParaRPr>
          </a:p>
          <a:p>
            <a:r>
              <a:rPr lang="en-AU" dirty="0" smtClean="0">
                <a:solidFill>
                  <a:schemeClr val="tx2"/>
                </a:solidFill>
              </a:rPr>
              <a:t>EOIs for these additional positions were advertised in </a:t>
            </a:r>
            <a:r>
              <a:rPr lang="en-AU" dirty="0" err="1" smtClean="0">
                <a:solidFill>
                  <a:schemeClr val="tx2"/>
                </a:solidFill>
              </a:rPr>
              <a:t>SchoolBiz</a:t>
            </a:r>
            <a:r>
              <a:rPr lang="en-AU" dirty="0" smtClean="0">
                <a:solidFill>
                  <a:schemeClr val="tx2"/>
                </a:solidFill>
              </a:rPr>
              <a:t> on 22 February, </a:t>
            </a:r>
            <a:r>
              <a:rPr lang="en-AU" dirty="0" smtClean="0">
                <a:solidFill>
                  <a:schemeClr val="tx2"/>
                </a:solidFill>
              </a:rPr>
              <a:t>closed </a:t>
            </a:r>
            <a:r>
              <a:rPr lang="en-AU" dirty="0" smtClean="0">
                <a:solidFill>
                  <a:schemeClr val="tx2"/>
                </a:solidFill>
              </a:rPr>
              <a:t>on 6 March. </a:t>
            </a:r>
            <a:endParaRPr lang="en-AU" dirty="0">
              <a:solidFill>
                <a:schemeClr val="tx2"/>
              </a:solidFill>
            </a:endParaRPr>
          </a:p>
        </p:txBody>
      </p:sp>
    </p:spTree>
    <p:extLst>
      <p:ext uri="{BB962C8B-B14F-4D97-AF65-F5344CB8AC3E}">
        <p14:creationId xmlns:p14="http://schemas.microsoft.com/office/powerpoint/2010/main" val="539159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C197EA0-3A97-4855-A3F4-0F4F7F1470E9}" type="datetime3">
              <a:rPr lang="en-AU" altLang="en-US" smtClean="0"/>
              <a:t>13 March, 2019</a:t>
            </a:fld>
            <a:endParaRPr lang="en-AU" altLang="en-US"/>
          </a:p>
        </p:txBody>
      </p:sp>
      <p:sp>
        <p:nvSpPr>
          <p:cNvPr id="5" name="Footer Placeholder 4"/>
          <p:cNvSpPr>
            <a:spLocks noGrp="1"/>
          </p:cNvSpPr>
          <p:nvPr>
            <p:ph type="ftr" sz="quarter" idx="11"/>
          </p:nvPr>
        </p:nvSpPr>
        <p:spPr/>
        <p:txBody>
          <a:bodyPr/>
          <a:lstStyle/>
          <a:p>
            <a:pPr>
              <a:defRPr/>
            </a:pPr>
            <a:r>
              <a:rPr lang="en-AU" altLang="en-US" smtClean="0"/>
              <a:t>© NSW Department of Education I  TPMI trial project</a:t>
            </a:r>
            <a:endParaRPr lang="en-AU" altLang="en-US"/>
          </a:p>
        </p:txBody>
      </p:sp>
      <p:sp>
        <p:nvSpPr>
          <p:cNvPr id="6" name="Slide Number Placeholder 5"/>
          <p:cNvSpPr>
            <a:spLocks noGrp="1"/>
          </p:cNvSpPr>
          <p:nvPr>
            <p:ph type="sldNum" sz="quarter" idx="12"/>
          </p:nvPr>
        </p:nvSpPr>
        <p:spPr/>
        <p:txBody>
          <a:bodyPr/>
          <a:lstStyle/>
          <a:p>
            <a:pPr>
              <a:defRPr/>
            </a:pPr>
            <a:r>
              <a:rPr lang="en-AU" altLang="en-US" smtClean="0"/>
              <a:t>Page </a:t>
            </a:r>
            <a:fld id="{5730C73E-7C5D-46CE-A3FF-7F7BF444F0B2}" type="slidenum">
              <a:rPr lang="en-AU" altLang="en-US" smtClean="0"/>
              <a:pPr>
                <a:defRPr/>
              </a:pPr>
              <a:t>26</a:t>
            </a:fld>
            <a:endParaRPr lang="en-AU" altLang="en-US"/>
          </a:p>
        </p:txBody>
      </p:sp>
      <p:pic>
        <p:nvPicPr>
          <p:cNvPr id="10" name="Content Placeholder 9" descr="Two students happily learning in a classroom." title="Image - Students learning"/>
          <p:cNvPicPr>
            <a:picLocks noGrp="1"/>
          </p:cNvPicPr>
          <p:nvPr>
            <p:ph idx="1"/>
          </p:nvPr>
        </p:nvPicPr>
        <p:blipFill rotWithShape="1">
          <a:blip r:embed="rId2" cstate="print">
            <a:extLst>
              <a:ext uri="{28A0092B-C50C-407E-A947-70E740481C1C}">
                <a14:useLocalDpi xmlns:a14="http://schemas.microsoft.com/office/drawing/2010/main" val="0"/>
              </a:ext>
            </a:extLst>
          </a:blip>
          <a:srcRect l="1" r="1459"/>
          <a:stretch/>
        </p:blipFill>
        <p:spPr bwMode="auto">
          <a:xfrm>
            <a:off x="1164841" y="1469573"/>
            <a:ext cx="3688010" cy="2147258"/>
          </a:xfrm>
          <a:prstGeom prst="rect">
            <a:avLst/>
          </a:prstGeom>
          <a:noFill/>
          <a:ln w="38100">
            <a:solidFill>
              <a:schemeClr val="tx2"/>
            </a:solidFill>
          </a:ln>
          <a:extLst>
            <a:ext uri="{53640926-AAD7-44D8-BBD7-CCE9431645EC}">
              <a14:shadowObscured xmlns:a14="http://schemas.microsoft.com/office/drawing/2010/main"/>
            </a:ext>
          </a:extLst>
        </p:spPr>
      </p:pic>
      <p:sp>
        <p:nvSpPr>
          <p:cNvPr id="11" name="Rectangle 10"/>
          <p:cNvSpPr/>
          <p:nvPr/>
        </p:nvSpPr>
        <p:spPr>
          <a:xfrm>
            <a:off x="468847" y="3923991"/>
            <a:ext cx="5873711" cy="653833"/>
          </a:xfrm>
          <a:prstGeom prst="rect">
            <a:avLst/>
          </a:prstGeom>
        </p:spPr>
        <p:txBody>
          <a:bodyPr wrap="square">
            <a:spAutoFit/>
          </a:bodyPr>
          <a:lstStyle/>
          <a:p>
            <a:r>
              <a:rPr lang="en-AU" altLang="en-US" dirty="0">
                <a:solidFill>
                  <a:schemeClr val="tx2"/>
                </a:solidFill>
                <a:ea typeface="ＭＳ Ｐゴシック" panose="020B0600070205080204" pitchFamily="34" charset="-128"/>
              </a:rPr>
              <a:t>Every student, every teacher, every leader and every school improves every year.</a:t>
            </a:r>
          </a:p>
        </p:txBody>
      </p:sp>
    </p:spTree>
    <p:extLst>
      <p:ext uri="{BB962C8B-B14F-4D97-AF65-F5344CB8AC3E}">
        <p14:creationId xmlns:p14="http://schemas.microsoft.com/office/powerpoint/2010/main" val="374292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About the TPMI project</a:t>
            </a:r>
            <a:endParaRPr lang="en-AU" dirty="0"/>
          </a:p>
        </p:txBody>
      </p:sp>
      <p:sp>
        <p:nvSpPr>
          <p:cNvPr id="43011" name="Text Placeholder 2"/>
          <p:cNvSpPr>
            <a:spLocks noGrp="1"/>
          </p:cNvSpPr>
          <p:nvPr>
            <p:ph type="body" sz="quarter" idx="4294967295"/>
          </p:nvPr>
        </p:nvSpPr>
        <p:spPr bwMode="auto">
          <a:xfrm>
            <a:off x="7869238" y="2603500"/>
            <a:ext cx="1274762" cy="1006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2" name="Slide Number Placeholder 1"/>
          <p:cNvSpPr>
            <a:spLocks noGrp="1"/>
          </p:cNvSpPr>
          <p:nvPr>
            <p:ph type="sldNum" sz="quarter" idx="4294967295"/>
          </p:nvPr>
        </p:nvSpPr>
        <p:spPr>
          <a:xfrm>
            <a:off x="7010400" y="4767263"/>
            <a:ext cx="2133600" cy="274637"/>
          </a:xfrm>
        </p:spPr>
        <p:txBody>
          <a:bodyPr/>
          <a:lstStyle/>
          <a:p>
            <a:pPr>
              <a:defRPr/>
            </a:pPr>
            <a:fld id="{490D57AD-6843-48B0-8F2D-14BA6E9E3D07}" type="slidenum">
              <a:rPr lang="en-US" altLang="en-US" smtClean="0"/>
              <a:pPr>
                <a:defRPr/>
              </a:pPr>
              <a:t>3</a:t>
            </a:fld>
            <a:endParaRPr lang="en-US" altLang="en-US"/>
          </a:p>
        </p:txBody>
      </p:sp>
      <p:pic>
        <p:nvPicPr>
          <p:cNvPr id="43012" name="Picture 4" descr="wordl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7908" y="2047875"/>
            <a:ext cx="1516856" cy="214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6"/>
          <p:cNvSpPr txBox="1">
            <a:spLocks noChangeArrowheads="1"/>
          </p:cNvSpPr>
          <p:nvPr/>
        </p:nvSpPr>
        <p:spPr bwMode="auto">
          <a:xfrm>
            <a:off x="280585" y="909148"/>
            <a:ext cx="599975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nSpc>
                <a:spcPct val="150000"/>
              </a:lnSpc>
            </a:pPr>
            <a:r>
              <a:rPr lang="en-AU" altLang="en-US" sz="2100" dirty="0">
                <a:solidFill>
                  <a:schemeClr val="tx2"/>
                </a:solidFill>
                <a:latin typeface="+mn-lt"/>
              </a:rPr>
              <a:t>The </a:t>
            </a:r>
            <a:r>
              <a:rPr lang="en-AU" altLang="en-US" sz="2100" b="1" dirty="0">
                <a:solidFill>
                  <a:schemeClr val="tx2"/>
                </a:solidFill>
                <a:latin typeface="+mn-lt"/>
              </a:rPr>
              <a:t>Teacher Performance Management and Improvement Project</a:t>
            </a:r>
            <a:r>
              <a:rPr lang="en-AU" altLang="en-US" sz="2100" dirty="0">
                <a:solidFill>
                  <a:schemeClr val="tx2"/>
                </a:solidFill>
                <a:latin typeface="+mn-lt"/>
              </a:rPr>
              <a:t>, part of the School Leadership Strategy, is actively enhancing the quality of teaching by providing</a:t>
            </a:r>
            <a:r>
              <a:rPr lang="en-AU" altLang="en-US" sz="2100" b="1" dirty="0">
                <a:solidFill>
                  <a:schemeClr val="tx2"/>
                </a:solidFill>
                <a:latin typeface="+mn-lt"/>
              </a:rPr>
              <a:t> shoulder to shoulder support </a:t>
            </a:r>
            <a:r>
              <a:rPr lang="en-AU" altLang="en-US" sz="2100" dirty="0">
                <a:solidFill>
                  <a:schemeClr val="tx2"/>
                </a:solidFill>
                <a:latin typeface="+mn-lt"/>
              </a:rPr>
              <a:t>to principals to address underperformance in schools, leading to a better quality teaching service, and, ultimately, better student outcomes</a:t>
            </a:r>
          </a:p>
        </p:txBody>
      </p:sp>
    </p:spTree>
    <p:extLst>
      <p:ext uri="{BB962C8B-B14F-4D97-AF65-F5344CB8AC3E}">
        <p14:creationId xmlns:p14="http://schemas.microsoft.com/office/powerpoint/2010/main" val="1409373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Background and context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3846608"/>
              </p:ext>
            </p:extLst>
          </p:nvPr>
        </p:nvGraphicFramePr>
        <p:xfrm>
          <a:off x="395288" y="1200150"/>
          <a:ext cx="5616575" cy="3532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9CBD1D4D-58FE-470A-9E95-0A2D074D2B8E}" type="slidenum">
              <a:rPr lang="en-AU" smtClean="0"/>
              <a:pPr/>
              <a:t>4</a:t>
            </a:fld>
            <a:endParaRPr lang="en-AU" dirty="0"/>
          </a:p>
        </p:txBody>
      </p:sp>
    </p:spTree>
    <p:extLst>
      <p:ext uri="{BB962C8B-B14F-4D97-AF65-F5344CB8AC3E}">
        <p14:creationId xmlns:p14="http://schemas.microsoft.com/office/powerpoint/2010/main" val="930226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267495"/>
            <a:ext cx="5823113" cy="625048"/>
          </a:xfrm>
        </p:spPr>
        <p:txBody>
          <a:bodyPr/>
          <a:lstStyle/>
          <a:p>
            <a:r>
              <a:rPr lang="en-AU" dirty="0" smtClean="0"/>
              <a:t>Quality of teaching</a:t>
            </a:r>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77491182"/>
              </p:ext>
            </p:extLst>
          </p:nvPr>
        </p:nvGraphicFramePr>
        <p:xfrm>
          <a:off x="395286" y="1030779"/>
          <a:ext cx="5823361" cy="3719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fld id="{D46F5D23-9DAB-467C-AAF8-A72B1E7022C2}" type="datetime3">
              <a:rPr lang="en-AU" altLang="en-US" smtClean="0"/>
              <a:t>13 March, 2019</a:t>
            </a:fld>
            <a:endParaRPr lang="en-AU" altLang="en-US"/>
          </a:p>
        </p:txBody>
      </p:sp>
      <p:sp>
        <p:nvSpPr>
          <p:cNvPr id="5" name="Footer Placeholder 4"/>
          <p:cNvSpPr>
            <a:spLocks noGrp="1"/>
          </p:cNvSpPr>
          <p:nvPr>
            <p:ph type="ftr" sz="quarter" idx="11"/>
          </p:nvPr>
        </p:nvSpPr>
        <p:spPr>
          <a:xfrm>
            <a:off x="395287" y="4749800"/>
            <a:ext cx="3608301" cy="205258"/>
          </a:xfrm>
        </p:spPr>
        <p:txBody>
          <a:bodyPr/>
          <a:lstStyle/>
          <a:p>
            <a:pPr>
              <a:defRPr/>
            </a:pPr>
            <a:r>
              <a:rPr lang="en-AU" altLang="en-US" dirty="0" smtClean="0"/>
              <a:t>© NSW Department of Education I  TPMI trial project</a:t>
            </a:r>
            <a:endParaRPr lang="en-AU" altLang="en-US" dirty="0"/>
          </a:p>
        </p:txBody>
      </p:sp>
      <p:sp>
        <p:nvSpPr>
          <p:cNvPr id="6" name="Slide Number Placeholder 5"/>
          <p:cNvSpPr>
            <a:spLocks noGrp="1"/>
          </p:cNvSpPr>
          <p:nvPr>
            <p:ph type="sldNum" sz="quarter" idx="12"/>
          </p:nvPr>
        </p:nvSpPr>
        <p:spPr/>
        <p:txBody>
          <a:bodyPr/>
          <a:lstStyle/>
          <a:p>
            <a:pPr>
              <a:defRPr/>
            </a:pPr>
            <a:r>
              <a:rPr lang="en-AU" altLang="en-US" smtClean="0"/>
              <a:t>Page </a:t>
            </a:r>
            <a:fld id="{5730C73E-7C5D-46CE-A3FF-7F7BF444F0B2}" type="slidenum">
              <a:rPr lang="en-AU" altLang="en-US" smtClean="0"/>
              <a:pPr>
                <a:defRPr/>
              </a:pPr>
              <a:t>5</a:t>
            </a:fld>
            <a:endParaRPr lang="en-AU" altLang="en-US"/>
          </a:p>
        </p:txBody>
      </p:sp>
    </p:spTree>
    <p:extLst>
      <p:ext uri="{BB962C8B-B14F-4D97-AF65-F5344CB8AC3E}">
        <p14:creationId xmlns:p14="http://schemas.microsoft.com/office/powerpoint/2010/main" val="3433992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Autofit/>
          </a:bodyPr>
          <a:lstStyle/>
          <a:p>
            <a:r>
              <a:rPr lang="en-GB" altLang="en-US" sz="2400" dirty="0">
                <a:solidFill>
                  <a:schemeClr val="tx2"/>
                </a:solidFill>
                <a:ea typeface="ＭＳ Ｐゴシック" panose="020B0600070205080204" pitchFamily="34" charset="-128"/>
              </a:rPr>
              <a:t>Underperformanc</a:t>
            </a:r>
            <a:r>
              <a:rPr lang="en-GB" altLang="en-US" sz="2400" dirty="0">
                <a:ea typeface="ＭＳ Ｐゴシック" panose="020B0600070205080204" pitchFamily="34" charset="-128"/>
              </a:rPr>
              <a:t>e</a:t>
            </a:r>
            <a:endParaRPr lang="en-AU" altLang="en-US" sz="2400" dirty="0">
              <a:ea typeface="ＭＳ Ｐゴシック" panose="020B0600070205080204" pitchFamily="34" charset="-128"/>
            </a:endParaRPr>
          </a:p>
        </p:txBody>
      </p:sp>
      <p:sp>
        <p:nvSpPr>
          <p:cNvPr id="34821" name="Content Placeholder 4"/>
          <p:cNvSpPr>
            <a:spLocks noGrp="1"/>
          </p:cNvSpPr>
          <p:nvPr>
            <p:ph idx="1"/>
          </p:nvPr>
        </p:nvSpPr>
        <p:spPr bwMode="auto">
          <a:xfrm>
            <a:off x="0" y="1085877"/>
            <a:ext cx="6028587" cy="21782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r>
              <a:rPr lang="en-AU" altLang="en-US" sz="2100" dirty="0" smtClean="0">
                <a:ea typeface="ＭＳ Ｐゴシック" panose="020B0600070205080204" pitchFamily="34" charset="-128"/>
              </a:rPr>
              <a:t>     There </a:t>
            </a:r>
            <a:r>
              <a:rPr lang="en-AU" altLang="en-US" sz="2100" dirty="0">
                <a:ea typeface="ＭＳ Ｐゴシック" panose="020B0600070205080204" pitchFamily="34" charset="-128"/>
              </a:rPr>
              <a:t>is anecdotal evidence that the quality of teaching in NSW public schools varies, however hard data is limited. </a:t>
            </a:r>
            <a:endParaRPr lang="en-AU" altLang="en-US" sz="2100" dirty="0" smtClean="0">
              <a:ea typeface="ＭＳ Ｐゴシック" panose="020B0600070205080204" pitchFamily="34" charset="-128"/>
            </a:endParaRPr>
          </a:p>
          <a:p>
            <a:r>
              <a:rPr lang="en-AU" altLang="en-US" sz="2100" dirty="0">
                <a:ea typeface="ＭＳ Ｐゴシック" panose="020B0600070205080204" pitchFamily="34" charset="-128"/>
              </a:rPr>
              <a:t> </a:t>
            </a:r>
            <a:r>
              <a:rPr lang="en-AU" altLang="en-US" sz="2100" dirty="0" smtClean="0">
                <a:ea typeface="ＭＳ Ｐゴシック" panose="020B0600070205080204" pitchFamily="34" charset="-128"/>
              </a:rPr>
              <a:t>    Drawing </a:t>
            </a:r>
            <a:r>
              <a:rPr lang="en-AU" altLang="en-US" sz="2100" dirty="0">
                <a:ea typeface="ＭＳ Ｐゴシック" panose="020B0600070205080204" pitchFamily="34" charset="-128"/>
              </a:rPr>
              <a:t>on </a:t>
            </a:r>
            <a:r>
              <a:rPr lang="en-GB" altLang="en-US" sz="2100" u="sng" dirty="0">
                <a:ea typeface="ＭＳ Ｐゴシック" panose="020B0600070205080204" pitchFamily="34" charset="-128"/>
                <a:hlinkClick r:id="rId3" action="ppaction://hlinkfile"/>
              </a:rPr>
              <a:t>Ofsted’s 2010-11 Annual Report</a:t>
            </a:r>
            <a:r>
              <a:rPr lang="en-GB" altLang="en-US" sz="2100" dirty="0">
                <a:ea typeface="ＭＳ Ｐゴシック" panose="020B0600070205080204" pitchFamily="34" charset="-128"/>
              </a:rPr>
              <a:t>, the quality of teaching in inspected UK schools was as follows:</a:t>
            </a:r>
            <a:endParaRPr lang="en-AU" altLang="en-US" sz="2100" dirty="0">
              <a:ea typeface="ＭＳ Ｐゴシック" panose="020B0600070205080204" pitchFamily="34" charset="-128"/>
            </a:endParaRPr>
          </a:p>
          <a:p>
            <a:pPr lvl="1"/>
            <a:endParaRPr lang="en-GB" altLang="en-US" sz="2000" dirty="0" smtClean="0">
              <a:ea typeface="ＭＳ Ｐゴシック" panose="020B0600070205080204" pitchFamily="34" charset="-128"/>
            </a:endParaRPr>
          </a:p>
        </p:txBody>
      </p:sp>
      <p:sp>
        <p:nvSpPr>
          <p:cNvPr id="2" name="TextBox 1"/>
          <p:cNvSpPr txBox="1"/>
          <p:nvPr/>
        </p:nvSpPr>
        <p:spPr>
          <a:xfrm>
            <a:off x="-114984" y="3372876"/>
            <a:ext cx="4955282" cy="1323439"/>
          </a:xfrm>
          <a:prstGeom prst="rect">
            <a:avLst/>
          </a:prstGeom>
          <a:noFill/>
        </p:spPr>
        <p:txBody>
          <a:bodyPr wrap="square" rtlCol="0">
            <a:spAutoFit/>
          </a:bodyPr>
          <a:lstStyle/>
          <a:p>
            <a:pPr lvl="1"/>
            <a:r>
              <a:rPr lang="en-GB" altLang="en-US" sz="2000" b="1" dirty="0">
                <a:solidFill>
                  <a:schemeClr val="tx2"/>
                </a:solidFill>
                <a:ea typeface="ＭＳ Ｐゴシック" panose="020B0600070205080204" pitchFamily="34" charset="-128"/>
              </a:rPr>
              <a:t>Outstanding – 6%</a:t>
            </a:r>
            <a:endParaRPr lang="en-AU" altLang="en-US" sz="2000" b="1" dirty="0">
              <a:solidFill>
                <a:schemeClr val="tx2"/>
              </a:solidFill>
              <a:ea typeface="ＭＳ Ｐゴシック" panose="020B0600070205080204" pitchFamily="34" charset="-128"/>
            </a:endParaRPr>
          </a:p>
          <a:p>
            <a:pPr lvl="1"/>
            <a:r>
              <a:rPr lang="en-GB" altLang="en-US" sz="2000" b="1" dirty="0">
                <a:solidFill>
                  <a:schemeClr val="tx2"/>
                </a:solidFill>
                <a:ea typeface="ＭＳ Ｐゴシック" panose="020B0600070205080204" pitchFamily="34" charset="-128"/>
              </a:rPr>
              <a:t>Good – 54%</a:t>
            </a:r>
            <a:endParaRPr lang="en-AU" altLang="en-US" sz="2000" b="1" dirty="0">
              <a:solidFill>
                <a:schemeClr val="tx2"/>
              </a:solidFill>
              <a:ea typeface="ＭＳ Ｐゴシック" panose="020B0600070205080204" pitchFamily="34" charset="-128"/>
            </a:endParaRPr>
          </a:p>
          <a:p>
            <a:pPr lvl="1"/>
            <a:r>
              <a:rPr lang="en-GB" altLang="en-US" sz="2000" b="1" dirty="0">
                <a:solidFill>
                  <a:schemeClr val="tx2"/>
                </a:solidFill>
                <a:ea typeface="ＭＳ Ｐゴシック" panose="020B0600070205080204" pitchFamily="34" charset="-128"/>
              </a:rPr>
              <a:t>Satisfactory – 38%</a:t>
            </a:r>
            <a:endParaRPr lang="en-AU" altLang="en-US" sz="2000" b="1" dirty="0">
              <a:solidFill>
                <a:schemeClr val="tx2"/>
              </a:solidFill>
              <a:ea typeface="ＭＳ Ｐゴシック" panose="020B0600070205080204" pitchFamily="34" charset="-128"/>
            </a:endParaRPr>
          </a:p>
          <a:p>
            <a:pPr lvl="1"/>
            <a:r>
              <a:rPr lang="en-GB" altLang="en-US" sz="2000" b="1" dirty="0">
                <a:solidFill>
                  <a:schemeClr val="tx2"/>
                </a:solidFill>
                <a:ea typeface="ＭＳ Ｐゴシック" panose="020B0600070205080204" pitchFamily="34" charset="-128"/>
              </a:rPr>
              <a:t>Inadequate – 3%</a:t>
            </a:r>
            <a:endParaRPr lang="en-AU" altLang="en-US" sz="2000" b="1" dirty="0">
              <a:solidFill>
                <a:schemeClr val="tx2"/>
              </a:solidFill>
              <a:ea typeface="ＭＳ Ｐゴシック" panose="020B0600070205080204" pitchFamily="34" charset="-128"/>
            </a:endParaRPr>
          </a:p>
        </p:txBody>
      </p:sp>
    </p:spTree>
    <p:extLst>
      <p:ext uri="{BB962C8B-B14F-4D97-AF65-F5344CB8AC3E}">
        <p14:creationId xmlns:p14="http://schemas.microsoft.com/office/powerpoint/2010/main" val="2539640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TextBox 1"/>
          <p:cNvSpPr txBox="1">
            <a:spLocks noChangeArrowheads="1"/>
          </p:cNvSpPr>
          <p:nvPr/>
        </p:nvSpPr>
        <p:spPr bwMode="auto">
          <a:xfrm>
            <a:off x="372331" y="287537"/>
            <a:ext cx="64829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AU" altLang="en-US" sz="2700" b="1" dirty="0">
                <a:solidFill>
                  <a:schemeClr val="tx2"/>
                </a:solidFill>
              </a:rPr>
              <a:t>Too often, action to address performance occurs here</a:t>
            </a:r>
          </a:p>
        </p:txBody>
      </p:sp>
      <p:pic>
        <p:nvPicPr>
          <p:cNvPr id="63494" name="Picture 6" descr="high to low perform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5692" y="1319213"/>
            <a:ext cx="2345531" cy="340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 Arrow 7">
            <a:extLst/>
          </p:cNvPr>
          <p:cNvSpPr/>
          <p:nvPr/>
        </p:nvSpPr>
        <p:spPr>
          <a:xfrm>
            <a:off x="4061222" y="4380310"/>
            <a:ext cx="2028825" cy="3631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extLst>
      <p:ext uri="{BB962C8B-B14F-4D97-AF65-F5344CB8AC3E}">
        <p14:creationId xmlns:p14="http://schemas.microsoft.com/office/powerpoint/2010/main" val="1332924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082770"/>
            <a:ext cx="5829300" cy="239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3857119"/>
            <a:ext cx="6041231" cy="93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806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82" y="173186"/>
            <a:ext cx="6560435" cy="715666"/>
          </a:xfrm>
        </p:spPr>
        <p:txBody>
          <a:bodyPr/>
          <a:lstStyle/>
          <a:p>
            <a:r>
              <a:rPr lang="en-AU" dirty="0" smtClean="0"/>
              <a:t>Improving the quality of teaching</a:t>
            </a:r>
            <a:endParaRPr lang="en-AU" dirty="0"/>
          </a:p>
        </p:txBody>
      </p:sp>
      <p:sp>
        <p:nvSpPr>
          <p:cNvPr id="4" name="Date Placeholder 3"/>
          <p:cNvSpPr>
            <a:spLocks noGrp="1"/>
          </p:cNvSpPr>
          <p:nvPr>
            <p:ph type="dt" sz="half" idx="10"/>
          </p:nvPr>
        </p:nvSpPr>
        <p:spPr/>
        <p:txBody>
          <a:bodyPr/>
          <a:lstStyle/>
          <a:p>
            <a:pPr>
              <a:defRPr/>
            </a:pPr>
            <a:fld id="{C8DE2E6B-B8FC-4E8A-8D14-39323E6C9AC6}" type="datetime3">
              <a:rPr lang="en-AU" altLang="en-US" smtClean="0"/>
              <a:t>13 March, 2019</a:t>
            </a:fld>
            <a:endParaRPr lang="en-AU" altLang="en-US"/>
          </a:p>
        </p:txBody>
      </p:sp>
      <p:sp>
        <p:nvSpPr>
          <p:cNvPr id="5" name="Footer Placeholder 4"/>
          <p:cNvSpPr>
            <a:spLocks noGrp="1"/>
          </p:cNvSpPr>
          <p:nvPr>
            <p:ph type="ftr" sz="quarter" idx="11"/>
          </p:nvPr>
        </p:nvSpPr>
        <p:spPr>
          <a:xfrm>
            <a:off x="395288" y="4749800"/>
            <a:ext cx="3567112" cy="273050"/>
          </a:xfrm>
        </p:spPr>
        <p:txBody>
          <a:bodyPr/>
          <a:lstStyle/>
          <a:p>
            <a:pPr>
              <a:defRPr/>
            </a:pPr>
            <a:r>
              <a:rPr lang="en-AU" altLang="en-US" smtClean="0"/>
              <a:t>© NSW Department of Education I  TPMI trial project</a:t>
            </a:r>
            <a:endParaRPr lang="en-AU" altLang="en-US" dirty="0"/>
          </a:p>
        </p:txBody>
      </p:sp>
      <p:sp>
        <p:nvSpPr>
          <p:cNvPr id="6" name="Slide Number Placeholder 5"/>
          <p:cNvSpPr>
            <a:spLocks noGrp="1"/>
          </p:cNvSpPr>
          <p:nvPr>
            <p:ph type="sldNum" sz="quarter" idx="12"/>
          </p:nvPr>
        </p:nvSpPr>
        <p:spPr/>
        <p:txBody>
          <a:bodyPr/>
          <a:lstStyle/>
          <a:p>
            <a:pPr>
              <a:defRPr/>
            </a:pPr>
            <a:r>
              <a:rPr lang="en-AU" altLang="en-US" dirty="0" smtClean="0"/>
              <a:t>Page </a:t>
            </a:r>
            <a:fld id="{5730C73E-7C5D-46CE-A3FF-7F7BF444F0B2}" type="slidenum">
              <a:rPr lang="en-AU" altLang="en-US" smtClean="0"/>
              <a:pPr>
                <a:defRPr/>
              </a:pPr>
              <a:t>9</a:t>
            </a:fld>
            <a:endParaRPr lang="en-AU" altLang="en-US" dirty="0"/>
          </a:p>
        </p:txBody>
      </p:sp>
      <p:sp>
        <p:nvSpPr>
          <p:cNvPr id="9" name="Rectangle 8"/>
          <p:cNvSpPr/>
          <p:nvPr/>
        </p:nvSpPr>
        <p:spPr>
          <a:xfrm>
            <a:off x="3505200" y="1157243"/>
            <a:ext cx="1981200" cy="3138207"/>
          </a:xfrm>
          <a:prstGeom prst="rect">
            <a:avLst/>
          </a:prstGeom>
          <a:solidFill>
            <a:schemeClr val="accent3">
              <a:lumMod val="20000"/>
              <a:lumOff val="80000"/>
            </a:schemeClr>
          </a:solidFill>
          <a:ln w="41275">
            <a:solidFill>
              <a:schemeClr val="accent1">
                <a:lumMod val="50000"/>
              </a:schemeClr>
            </a:solidFill>
          </a:ln>
        </p:spPr>
        <p:txBody>
          <a:bodyPr wrap="square">
            <a:spAutoFit/>
          </a:bodyPr>
          <a:lstStyle/>
          <a:p>
            <a:r>
              <a:rPr lang="en-AU" dirty="0">
                <a:solidFill>
                  <a:schemeClr val="tx2"/>
                </a:solidFill>
              </a:rPr>
              <a:t>The </a:t>
            </a:r>
            <a:r>
              <a:rPr lang="en-AU" dirty="0">
                <a:solidFill>
                  <a:schemeClr val="tx2"/>
                </a:solidFill>
                <a:hlinkClick r:id="rId3"/>
              </a:rPr>
              <a:t>Performance and Development Framework for Principals, Executives and Teachers </a:t>
            </a:r>
            <a:r>
              <a:rPr lang="en-AU" dirty="0">
                <a:solidFill>
                  <a:schemeClr val="tx2"/>
                </a:solidFill>
              </a:rPr>
              <a:t>is the starting point for managing teacher performance and development.</a:t>
            </a:r>
          </a:p>
        </p:txBody>
      </p:sp>
      <p:pic>
        <p:nvPicPr>
          <p:cNvPr id="11" name="Picture 10">
            <a:hlinkClick r:id="rId3"/>
          </p:cNvPr>
          <p:cNvPicPr>
            <a:picLocks noChangeAspect="1"/>
          </p:cNvPicPr>
          <p:nvPr/>
        </p:nvPicPr>
        <p:blipFill>
          <a:blip r:embed="rId4"/>
          <a:stretch>
            <a:fillRect/>
          </a:stretch>
        </p:blipFill>
        <p:spPr>
          <a:xfrm>
            <a:off x="395288" y="1157244"/>
            <a:ext cx="2293158" cy="3207128"/>
          </a:xfrm>
          <a:prstGeom prst="rect">
            <a:avLst/>
          </a:prstGeom>
          <a:ln w="15240">
            <a:solidFill>
              <a:schemeClr val="accent1">
                <a:lumMod val="50000"/>
              </a:schemeClr>
            </a:solidFill>
          </a:ln>
        </p:spPr>
      </p:pic>
      <p:pic>
        <p:nvPicPr>
          <p:cNvPr id="8" name="Content Placeholder 6"/>
          <p:cNvPicPr>
            <a:picLocks noGrp="1" noChangeAspect="1"/>
          </p:cNvPicPr>
          <p:nvPr>
            <p:ph idx="1"/>
          </p:nvPr>
        </p:nvPicPr>
        <p:blipFill>
          <a:blip r:embed="rId5"/>
          <a:stretch>
            <a:fillRect/>
          </a:stretch>
        </p:blipFill>
        <p:spPr>
          <a:xfrm>
            <a:off x="6431260" y="1053232"/>
            <a:ext cx="2625057" cy="3532188"/>
          </a:xfrm>
          <a:prstGeom prst="rect">
            <a:avLst/>
          </a:prstGeom>
        </p:spPr>
      </p:pic>
    </p:spTree>
    <p:extLst>
      <p:ext uri="{BB962C8B-B14F-4D97-AF65-F5344CB8AC3E}">
        <p14:creationId xmlns:p14="http://schemas.microsoft.com/office/powerpoint/2010/main" val="2930577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46596A"/>
    </a:dk1>
    <a:lt1>
      <a:sysClr val="window" lastClr="FFFFFF"/>
    </a:lt1>
    <a:dk2>
      <a:srgbClr val="46596A"/>
    </a:dk2>
    <a:lt2>
      <a:srgbClr val="BECAD4"/>
    </a:lt2>
    <a:accent1>
      <a:srgbClr val="46596A"/>
    </a:accent1>
    <a:accent2>
      <a:srgbClr val="E6186D"/>
    </a:accent2>
    <a:accent3>
      <a:srgbClr val="0089A8"/>
    </a:accent3>
    <a:accent4>
      <a:srgbClr val="3FA535"/>
    </a:accent4>
    <a:accent5>
      <a:srgbClr val="EC6664"/>
    </a:accent5>
    <a:accent6>
      <a:srgbClr val="F39328"/>
    </a:accent6>
    <a:hlink>
      <a:srgbClr val="46596A"/>
    </a:hlink>
    <a:folHlink>
      <a:srgbClr val="46596A"/>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8F160AC9763448A6741108C6A4E48B" ma:contentTypeVersion="8" ma:contentTypeDescription="Create a new document." ma:contentTypeScope="" ma:versionID="7b26811c388a203573dd187717f1a74a">
  <xsd:schema xmlns:xsd="http://www.w3.org/2001/XMLSchema" xmlns:xs="http://www.w3.org/2001/XMLSchema" xmlns:p="http://schemas.microsoft.com/office/2006/metadata/properties" xmlns:ns2="00cec629-558b-400b-91e6-d8a5b58ad7f3" xmlns:ns3="0da02cfc-d280-44e3-92ea-94d0c7288d2c" targetNamespace="http://schemas.microsoft.com/office/2006/metadata/properties" ma:root="true" ma:fieldsID="0fb7b54d4d21a467d8ba83129a04b744" ns2:_="" ns3:_="">
    <xsd:import namespace="00cec629-558b-400b-91e6-d8a5b58ad7f3"/>
    <xsd:import namespace="0da02cfc-d280-44e3-92ea-94d0c7288d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ec629-558b-400b-91e6-d8a5b58ad7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a02cfc-d280-44e3-92ea-94d0c7288d2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da02cfc-d280-44e3-92ea-94d0c7288d2c">
      <UserInfo>
        <DisplayName>Gale Reade</DisplayName>
        <AccountId>145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1080A1-7C31-42D0-A7BE-E89C1984A8FE}"/>
</file>

<file path=customXml/itemProps2.xml><?xml version="1.0" encoding="utf-8"?>
<ds:datastoreItem xmlns:ds="http://schemas.openxmlformats.org/officeDocument/2006/customXml" ds:itemID="{AEDE1244-4005-40EA-83DA-65AA0968AAB2}">
  <ds:schemaRefs>
    <ds:schemaRef ds:uri="http://purl.org/dc/dcmitype/"/>
    <ds:schemaRef ds:uri="http://purl.org/dc/elements/1.1/"/>
    <ds:schemaRef ds:uri="http://purl.org/dc/terms/"/>
    <ds:schemaRef ds:uri="http://schemas.microsoft.com/office/2006/documentManagement/types"/>
    <ds:schemaRef ds:uri="2f4501ad-0d3d-4b3d-ad5e-414724696820"/>
    <ds:schemaRef ds:uri="7257d0ac-9bbb-43c7-ab02-b1a146b4a37f"/>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68C5BFC-010F-41C7-8294-91F15AEFA8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8962</TotalTime>
  <Words>2126</Words>
  <Application>Microsoft Office PowerPoint</Application>
  <PresentationFormat>On-screen Show (16:9)</PresentationFormat>
  <Paragraphs>277</Paragraphs>
  <Slides>26</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ＭＳ Ｐゴシック</vt:lpstr>
      <vt:lpstr>ＭＳ Ｐゴシック</vt:lpstr>
      <vt:lpstr>Arial</vt:lpstr>
      <vt:lpstr>Arial Narrow</vt:lpstr>
      <vt:lpstr>Arial Narrow Bold</vt:lpstr>
      <vt:lpstr>Calibri</vt:lpstr>
      <vt:lpstr>Courier New</vt:lpstr>
      <vt:lpstr>Montserrat</vt:lpstr>
      <vt:lpstr>Montserrat Light</vt:lpstr>
      <vt:lpstr>Times New Roman</vt:lpstr>
      <vt:lpstr>Wingdings</vt:lpstr>
      <vt:lpstr>Office Theme</vt:lpstr>
      <vt:lpstr> Teacher Performance Management and Improvement  project </vt:lpstr>
      <vt:lpstr>Our goals</vt:lpstr>
      <vt:lpstr>About the TPMI project</vt:lpstr>
      <vt:lpstr>Background and context </vt:lpstr>
      <vt:lpstr>Quality of teaching</vt:lpstr>
      <vt:lpstr>Underperformance</vt:lpstr>
      <vt:lpstr>PowerPoint Presentation</vt:lpstr>
      <vt:lpstr>PowerPoint Presentation</vt:lpstr>
      <vt:lpstr>Improving the quality of teaching</vt:lpstr>
      <vt:lpstr>Improving the quality of teaching</vt:lpstr>
      <vt:lpstr>the revised improvement program procedures</vt:lpstr>
      <vt:lpstr>What is shoulder to shoulder support?</vt:lpstr>
      <vt:lpstr>What is shoulder to shoulder support?</vt:lpstr>
      <vt:lpstr>What have we learnt from the 2018 trial?</vt:lpstr>
      <vt:lpstr>PowerPoint Presentation</vt:lpstr>
      <vt:lpstr>CESE Methods</vt:lpstr>
      <vt:lpstr>CESE Key findings</vt:lpstr>
      <vt:lpstr>reach of the project: case support to Sep 1, 2018</vt:lpstr>
      <vt:lpstr>37% of cases were closed because underperforming staff improved</vt:lpstr>
      <vt:lpstr>improvement programs to October 1 - comparison</vt:lpstr>
      <vt:lpstr>The capability of school leaders was perceived to have increased since receiving TPMI support</vt:lpstr>
      <vt:lpstr>Three-quarters of principals agreed TPMI support had a positive impact on timing for key activities</vt:lpstr>
      <vt:lpstr>increased willingness to undertake activities related to early intervention in cases of underperformance</vt:lpstr>
      <vt:lpstr>increased willingness to undertake improvement program activities, but more dependent on availability of TPMI support </vt:lpstr>
      <vt:lpstr>What can tpmi do for you and your school?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Teacher Performance Management and Improvement (TPMI) project</dc:title>
  <dc:creator>Caitlin Dwyer</dc:creator>
  <cp:lastModifiedBy>Anderson, Mark</cp:lastModifiedBy>
  <cp:revision>228</cp:revision>
  <cp:lastPrinted>2019-02-01T04:29:30Z</cp:lastPrinted>
  <dcterms:modified xsi:type="dcterms:W3CDTF">2019-03-13T04:58:37Z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0x010100C08F160AC9763448A6741108C6A4E48B</vt:lpwstr>
  </property>
  <property fmtid="{D5CDD505-2E9C-101B-9397-08002B2CF9AE}" pid="3" name="AuthorIds_UIVersion_20992">
    <vt:lpwstr>13</vt:lpwstr>
  </property>
  <property fmtid="{D5CDD505-2E9C-101B-9397-08002B2CF9AE}" pid="4" name="AuthorIds_UIVersion_21504">
    <vt:lpwstr>13</vt:lpwstr>
  </property>
</Properties>
</file>