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1"/>
    <p:sldMasterId id="2147483689" r:id="rId2"/>
  </p:sldMasterIdLst>
  <p:notesMasterIdLst>
    <p:notesMasterId r:id="rId18"/>
  </p:notesMasterIdLst>
  <p:handoutMasterIdLst>
    <p:handoutMasterId r:id="rId19"/>
  </p:handoutMasterIdLst>
  <p:sldIdLst>
    <p:sldId id="279" r:id="rId3"/>
    <p:sldId id="285" r:id="rId4"/>
    <p:sldId id="278" r:id="rId5"/>
    <p:sldId id="290" r:id="rId6"/>
    <p:sldId id="294" r:id="rId7"/>
    <p:sldId id="305" r:id="rId8"/>
    <p:sldId id="295" r:id="rId9"/>
    <p:sldId id="296" r:id="rId10"/>
    <p:sldId id="301" r:id="rId11"/>
    <p:sldId id="292" r:id="rId12"/>
    <p:sldId id="309" r:id="rId13"/>
    <p:sldId id="306" r:id="rId14"/>
    <p:sldId id="307" r:id="rId15"/>
    <p:sldId id="302" r:id="rId16"/>
    <p:sldId id="293" r:id="rId17"/>
  </p:sldIdLst>
  <p:sldSz cx="9906000" cy="6858000" type="A4"/>
  <p:notesSz cx="9939338" cy="6805613"/>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79"/>
            <p14:sldId id="285"/>
            <p14:sldId id="278"/>
            <p14:sldId id="290"/>
            <p14:sldId id="294"/>
            <p14:sldId id="305"/>
            <p14:sldId id="295"/>
            <p14:sldId id="296"/>
            <p14:sldId id="301"/>
            <p14:sldId id="292"/>
            <p14:sldId id="309"/>
            <p14:sldId id="306"/>
            <p14:sldId id="307"/>
            <p14:sldId id="302"/>
            <p14:sldId id="293"/>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3097" userDrawn="1">
          <p15:clr>
            <a:srgbClr val="A4A3A4"/>
          </p15:clr>
        </p15:guide>
        <p15:guide id="6" orient="horz" pos="1579" userDrawn="1">
          <p15:clr>
            <a:srgbClr val="A4A3A4"/>
          </p15:clr>
        </p15:guide>
        <p15:guide id="7" orient="horz" pos="1616" userDrawn="1">
          <p15:clr>
            <a:srgbClr val="A4A3A4"/>
          </p15:clr>
        </p15:guide>
        <p15:guide id="8" pos="1056" userDrawn="1">
          <p15:clr>
            <a:srgbClr val="A4A3A4"/>
          </p15:clr>
        </p15:guide>
        <p15:guide id="9" pos="2767" userDrawn="1">
          <p15:clr>
            <a:srgbClr val="A4A3A4"/>
          </p15:clr>
        </p15:guide>
        <p15:guide id="10" pos="19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BA6"/>
    <a:srgbClr val="008000"/>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84899" autoAdjust="0"/>
  </p:normalViewPr>
  <p:slideViewPr>
    <p:cSldViewPr snapToGrid="0" showGuides="1">
      <p:cViewPr varScale="1">
        <p:scale>
          <a:sx n="77" d="100"/>
          <a:sy n="77" d="100"/>
        </p:scale>
        <p:origin x="999" y="54"/>
      </p:cViewPr>
      <p:guideLst>
        <p:guide orient="horz" pos="1842"/>
        <p:guide orient="horz" pos="3280"/>
        <p:guide orient="horz" pos="2228"/>
        <p:guide orient="horz" pos="2614"/>
        <p:guide pos="3097"/>
        <p:guide orient="horz" pos="1579"/>
        <p:guide orient="horz" pos="1616"/>
        <p:guide pos="1056"/>
        <p:guide pos="2767"/>
        <p:guide pos="191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6" cy="34185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30567" y="0"/>
            <a:ext cx="4307046" cy="341857"/>
          </a:xfrm>
          <a:prstGeom prst="rect">
            <a:avLst/>
          </a:prstGeom>
        </p:spPr>
        <p:txBody>
          <a:bodyPr vert="horz" lIns="91440" tIns="45720" rIns="91440" bIns="45720" rtlCol="0"/>
          <a:lstStyle>
            <a:lvl1pPr algn="r">
              <a:defRPr sz="1200"/>
            </a:lvl1pPr>
          </a:lstStyle>
          <a:p>
            <a:fld id="{CF765308-D23D-475F-A031-9415FC2AECE6}" type="datetimeFigureOut">
              <a:rPr lang="en-AU" smtClean="0"/>
              <a:t>13/06/2019</a:t>
            </a:fld>
            <a:endParaRPr lang="en-AU"/>
          </a:p>
        </p:txBody>
      </p:sp>
      <p:sp>
        <p:nvSpPr>
          <p:cNvPr id="4" name="Footer Placeholder 3"/>
          <p:cNvSpPr>
            <a:spLocks noGrp="1"/>
          </p:cNvSpPr>
          <p:nvPr>
            <p:ph type="ftr" sz="quarter" idx="2"/>
          </p:nvPr>
        </p:nvSpPr>
        <p:spPr>
          <a:xfrm>
            <a:off x="0" y="6463758"/>
            <a:ext cx="4307046" cy="34185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30567" y="6463758"/>
            <a:ext cx="4307046" cy="341856"/>
          </a:xfrm>
          <a:prstGeom prst="rect">
            <a:avLst/>
          </a:prstGeom>
        </p:spPr>
        <p:txBody>
          <a:bodyPr vert="horz" lIns="91440" tIns="45720" rIns="91440" bIns="45720" rtlCol="0" anchor="b"/>
          <a:lstStyle>
            <a:lvl1pPr algn="r">
              <a:defRPr sz="1200"/>
            </a:lvl1pPr>
          </a:lstStyle>
          <a:p>
            <a:fld id="{D97FA2A7-B027-4DCD-92EF-BDBF91194651}" type="slidenum">
              <a:rPr lang="en-AU" smtClean="0"/>
              <a:t>‹#›</a:t>
            </a:fld>
            <a:endParaRPr lang="en-AU"/>
          </a:p>
        </p:txBody>
      </p:sp>
    </p:spTree>
    <p:extLst>
      <p:ext uri="{BB962C8B-B14F-4D97-AF65-F5344CB8AC3E}">
        <p14:creationId xmlns:p14="http://schemas.microsoft.com/office/powerpoint/2010/main" val="3671100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6" cy="34146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629992" y="0"/>
            <a:ext cx="4307046" cy="341463"/>
          </a:xfrm>
          <a:prstGeom prst="rect">
            <a:avLst/>
          </a:prstGeom>
        </p:spPr>
        <p:txBody>
          <a:bodyPr vert="horz" lIns="91440" tIns="45720" rIns="91440" bIns="45720" rtlCol="0"/>
          <a:lstStyle>
            <a:lvl1pPr algn="r">
              <a:defRPr sz="1200"/>
            </a:lvl1pPr>
          </a:lstStyle>
          <a:p>
            <a:fld id="{5832F91E-6BD3-4F0D-9CA3-7829EAE64D63}" type="datetimeFigureOut">
              <a:rPr lang="en-AU" smtClean="0"/>
              <a:t>13/06/2019</a:t>
            </a:fld>
            <a:endParaRPr lang="en-AU" dirty="0"/>
          </a:p>
        </p:txBody>
      </p:sp>
      <p:sp>
        <p:nvSpPr>
          <p:cNvPr id="4" name="Slide Image Placeholder 3"/>
          <p:cNvSpPr>
            <a:spLocks noGrp="1" noRot="1" noChangeAspect="1"/>
          </p:cNvSpPr>
          <p:nvPr>
            <p:ph type="sldImg" idx="2"/>
          </p:nvPr>
        </p:nvSpPr>
        <p:spPr>
          <a:xfrm>
            <a:off x="3309938" y="850900"/>
            <a:ext cx="3319462" cy="229711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93934" y="3275201"/>
            <a:ext cx="7951470" cy="267971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64151"/>
            <a:ext cx="4307046" cy="34146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629992" y="6464151"/>
            <a:ext cx="4307046" cy="341462"/>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253681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387566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374982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92437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105768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2173508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1263" y="842963"/>
            <a:ext cx="3289300" cy="22764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0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15</a:t>
            </a:fld>
            <a:endParaRPr lang="en-AU" dirty="0"/>
          </a:p>
        </p:txBody>
      </p:sp>
    </p:spTree>
    <p:extLst>
      <p:ext uri="{BB962C8B-B14F-4D97-AF65-F5344CB8AC3E}">
        <p14:creationId xmlns:p14="http://schemas.microsoft.com/office/powerpoint/2010/main" val="3639644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16229" y="5920817"/>
            <a:ext cx="605979" cy="640512"/>
            <a:chOff x="1841" y="2"/>
            <a:chExt cx="4000" cy="4318"/>
          </a:xfrm>
          <a:solidFill>
            <a:schemeClr val="bg1"/>
          </a:solidFill>
        </p:grpSpPr>
        <p:sp>
          <p:nvSpPr>
            <p:cNvPr id="40"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4"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9"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29"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16"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5"/>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grpSp>
        <p:nvGrpSpPr>
          <p:cNvPr id="43" name="Group 42">
            <a:extLst>
              <a:ext uri="{FF2B5EF4-FFF2-40B4-BE49-F238E27FC236}">
                <a16:creationId xmlns:a16="http://schemas.microsoft.com/office/drawing/2014/main" id="{36487694-BCE5-40E5-957D-41D10B21C04A}"/>
              </a:ext>
            </a:extLst>
          </p:cNvPr>
          <p:cNvGrpSpPr/>
          <p:nvPr userDrawn="1"/>
        </p:nvGrpSpPr>
        <p:grpSpPr>
          <a:xfrm>
            <a:off x="337062" y="365496"/>
            <a:ext cx="2576121" cy="184666"/>
            <a:chOff x="446350" y="402893"/>
            <a:chExt cx="2780477" cy="203560"/>
          </a:xfrm>
        </p:grpSpPr>
        <p:cxnSp>
          <p:nvCxnSpPr>
            <p:cNvPr id="2076" name="Straight Connector 2075">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77" name="TextBox 2076">
              <a:extLst>
                <a:ext uri="{FF2B5EF4-FFF2-40B4-BE49-F238E27FC236}">
                  <a16:creationId xmlns:a16="http://schemas.microsoft.com/office/drawing/2014/main" id="{1875D8F5-C831-4AC7-AE09-4DA65EE17051}"/>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7214927" y="4639128"/>
            <a:ext cx="4494728" cy="443774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4117" y="-488814"/>
            <a:ext cx="2103765" cy="207795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0154" y="5568612"/>
            <a:ext cx="2464518" cy="243351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22413" y="-2074979"/>
            <a:ext cx="3711168" cy="3664117"/>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E0209DAC-2CDA-1542-A91A-6D9037024692}"/>
              </a:ext>
            </a:extLst>
          </p:cNvPr>
          <p:cNvSpPr>
            <a:spLocks noGrp="1"/>
          </p:cNvSpPr>
          <p:nvPr>
            <p:ph type="ftr" sz="quarter" idx="3"/>
          </p:nvPr>
        </p:nvSpPr>
        <p:spPr>
          <a:xfrm>
            <a:off x="316228" y="6188901"/>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rgbClr val="19233E"/>
                </a:solidFill>
              </a:defRPr>
            </a:lvl1pPr>
          </a:lstStyle>
          <a:p>
            <a:r>
              <a:rPr lang="en-US"/>
              <a:t>Click to edit Master title style</a:t>
            </a:r>
            <a:endParaRPr lang="en-AU" dirty="0"/>
          </a:p>
        </p:txBody>
      </p:sp>
      <p:sp>
        <p:nvSpPr>
          <p:cNvPr id="12" name="Text Placeholder 2078">
            <a:extLst>
              <a:ext uri="{FF2B5EF4-FFF2-40B4-BE49-F238E27FC236}">
                <a16:creationId xmlns:a16="http://schemas.microsoft.com/office/drawing/2014/main" id="{9E9DA5A4-1A7E-2548-AD67-C81E6E9C254E}"/>
              </a:ext>
            </a:extLst>
          </p:cNvPr>
          <p:cNvSpPr>
            <a:spLocks noGrp="1"/>
          </p:cNvSpPr>
          <p:nvPr>
            <p:ph type="body" sz="quarter" idx="24" hasCustomPrompt="1"/>
          </p:nvPr>
        </p:nvSpPr>
        <p:spPr>
          <a:xfrm>
            <a:off x="316227" y="1175568"/>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9" y="1881187"/>
            <a:ext cx="4470000" cy="4030633"/>
          </a:xfrm>
        </p:spPr>
        <p:txBody>
          <a:bodyPr>
            <a:noAutofit/>
          </a:bodyPr>
          <a:lstStyle>
            <a:lvl1pPr marL="0" marR="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9" marR="0"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8" marR="0" indent="-143999" algn="l" defTabSz="914397"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99" marR="0" indent="-143999" algn="l" defTabSz="914397"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9" marR="0" lvl="1"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8" marR="0" lvl="2" indent="-143999" algn="l" defTabSz="914397"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99" marR="0" lvl="3" indent="-143999" algn="l" defTabSz="914397"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116998" y="1881187"/>
            <a:ext cx="4470000" cy="4030633"/>
          </a:xfrm>
        </p:spPr>
        <p:txBody>
          <a:bodyPr>
            <a:noAutofit/>
          </a:bodyPr>
          <a:lstStyle>
            <a:lvl1pPr marL="0" marR="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9" marR="0"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8" marR="0" indent="-143999" algn="l" defTabSz="914397"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99" marR="0" indent="-143999" algn="l" defTabSz="914397"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9" marR="0" lvl="1"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8" marR="0" lvl="2" indent="-143999" algn="l" defTabSz="914397"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99" marR="0" lvl="3" indent="-143999" algn="l" defTabSz="914397"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13" name="Group 12">
            <a:extLst>
              <a:ext uri="{FF2B5EF4-FFF2-40B4-BE49-F238E27FC236}">
                <a16:creationId xmlns:a16="http://schemas.microsoft.com/office/drawing/2014/main" id="{E4A2B057-D6A1-C14A-AAC3-464F4406A251}"/>
              </a:ext>
            </a:extLst>
          </p:cNvPr>
          <p:cNvGrpSpPr/>
          <p:nvPr userDrawn="1"/>
        </p:nvGrpSpPr>
        <p:grpSpPr>
          <a:xfrm>
            <a:off x="337063" y="365496"/>
            <a:ext cx="2303610" cy="184666"/>
            <a:chOff x="446350" y="402893"/>
            <a:chExt cx="2486347" cy="203560"/>
          </a:xfrm>
        </p:grpSpPr>
        <p:cxnSp>
          <p:nvCxnSpPr>
            <p:cNvPr id="14" name="Straight Connector 13">
              <a:extLst>
                <a:ext uri="{FF2B5EF4-FFF2-40B4-BE49-F238E27FC236}">
                  <a16:creationId xmlns:a16="http://schemas.microsoft.com/office/drawing/2014/main" id="{5F2D107B-3615-B049-BF4B-150EC0FCDA7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A59B52-EAD6-654A-9660-263545E42B74}"/>
                </a:ext>
              </a:extLst>
            </p:cNvPr>
            <p:cNvSpPr txBox="1"/>
            <p:nvPr userDrawn="1"/>
          </p:nvSpPr>
          <p:spPr>
            <a:xfrm>
              <a:off x="524310" y="402893"/>
              <a:ext cx="240838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077" y="6048759"/>
            <a:ext cx="1997843" cy="197271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2176" y="6048760"/>
            <a:ext cx="2344070" cy="2314351"/>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8668634" y="-1974475"/>
            <a:ext cx="3062105" cy="3023283"/>
          </a:xfrm>
          <a:prstGeom prst="rect">
            <a:avLst/>
          </a:prstGeom>
        </p:spPr>
      </p:pic>
    </p:spTree>
    <p:extLst>
      <p:ext uri="{BB962C8B-B14F-4D97-AF65-F5344CB8AC3E}">
        <p14:creationId xmlns:p14="http://schemas.microsoft.com/office/powerpoint/2010/main" val="898546472"/>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12" name="Straight Connector 11"/>
          <p:cNvCxnSpPr/>
          <p:nvPr userDrawn="1"/>
        </p:nvCxnSpPr>
        <p:spPr>
          <a:xfrm>
            <a:off x="428497" y="1316765"/>
            <a:ext cx="897099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fld id="{E3770954-29DF-465D-BED8-DA6A97ADF9AF}" type="datetime4">
              <a:rPr lang="en-AU" smtClean="0"/>
              <a:t>13 June 2019</a:t>
            </a:fld>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dirty="0"/>
              <a:t>© NSW Department of Education | </a:t>
            </a:r>
            <a:r>
              <a:rPr lang="en-US" dirty="0"/>
              <a:t>Document title</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5454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497" y="356659"/>
            <a:ext cx="8970997" cy="946116"/>
          </a:xfrm>
        </p:spPr>
        <p:txBody>
          <a:bodyPr/>
          <a:lstStyle/>
          <a:p>
            <a:r>
              <a:rPr lang="en-US" dirty="0"/>
              <a:t>Click to edit Master title style</a:t>
            </a:r>
            <a:endParaRPr lang="en-AU" dirty="0"/>
          </a:p>
        </p:txBody>
      </p:sp>
      <p:sp>
        <p:nvSpPr>
          <p:cNvPr id="3" name="Content Placeholder 2"/>
          <p:cNvSpPr>
            <a:spLocks noGrp="1"/>
          </p:cNvSpPr>
          <p:nvPr>
            <p:ph idx="1"/>
          </p:nvPr>
        </p:nvSpPr>
        <p:spPr>
          <a:xfrm>
            <a:off x="428497" y="1600202"/>
            <a:ext cx="8970997" cy="4709119"/>
          </a:xfrm>
        </p:spPr>
        <p:txBody>
          <a:bodyPr>
            <a:normAutofit/>
          </a:bodyPr>
          <a:lstStyle>
            <a:lvl1pPr>
              <a:defRPr sz="1192"/>
            </a:lvl1pPr>
            <a:lvl2pPr>
              <a:defRPr sz="1083"/>
            </a:lvl2pPr>
            <a:lvl3pPr>
              <a:defRPr sz="1083"/>
            </a:lvl3pPr>
            <a:lvl4pPr>
              <a:defRPr sz="975"/>
            </a:lvl4pPr>
            <a:lvl5pPr>
              <a:defRPr sz="9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486CE74F-C2F5-4075-B958-FFE3174EE3A5}" type="datetime4">
              <a:rPr lang="en-AU" smtClean="0"/>
              <a:t>13 June 2019</a:t>
            </a:fld>
            <a:endParaRPr lang="en-AU" dirty="0"/>
          </a:p>
        </p:txBody>
      </p:sp>
      <p:sp>
        <p:nvSpPr>
          <p:cNvPr id="5" name="Footer Placeholder 4"/>
          <p:cNvSpPr>
            <a:spLocks noGrp="1"/>
          </p:cNvSpPr>
          <p:nvPr>
            <p:ph type="ftr" sz="quarter" idx="11"/>
          </p:nvPr>
        </p:nvSpPr>
        <p:spPr/>
        <p:txBody>
          <a:bodyPr/>
          <a:lstStyle/>
          <a:p>
            <a:r>
              <a:rPr lang="en-AU" dirty="0"/>
              <a:t>© NSW Department of Education | Document title</a:t>
            </a:r>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7343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19233E"/>
        </a:solidFill>
        <a:effectLst/>
      </p:bgPr>
    </p:bg>
    <p:spTree>
      <p:nvGrpSpPr>
        <p:cNvPr id="1" name=""/>
        <p:cNvGrpSpPr/>
        <p:nvPr/>
      </p:nvGrpSpPr>
      <p:grpSpPr>
        <a:xfrm>
          <a:off x="0" y="0"/>
          <a:ext cx="0" cy="0"/>
          <a:chOff x="0" y="0"/>
          <a:chExt cx="0" cy="0"/>
        </a:xfrm>
      </p:grpSpPr>
      <p:grpSp>
        <p:nvGrpSpPr>
          <p:cNvPr id="36"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9185909" y="6124026"/>
            <a:ext cx="407671" cy="430903"/>
            <a:chOff x="1841" y="2"/>
            <a:chExt cx="4000" cy="4318"/>
          </a:xfrm>
          <a:solidFill>
            <a:schemeClr val="bg1"/>
          </a:solidFill>
        </p:grpSpPr>
        <p:sp>
          <p:nvSpPr>
            <p:cNvPr id="37"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38"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39"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8" y="668773"/>
            <a:ext cx="4637507" cy="498470"/>
          </a:xfrm>
        </p:spPr>
        <p:txBody>
          <a:bodyPr>
            <a:noAutofit/>
          </a:bodyPr>
          <a:lstStyle>
            <a:lvl1pPr>
              <a:defRPr>
                <a:solidFill>
                  <a:schemeClr val="bg1"/>
                </a:solidFill>
              </a:defRPr>
            </a:lvl1pPr>
          </a:lstStyle>
          <a:p>
            <a:r>
              <a:rPr lang="en-US" dirty="0"/>
              <a:t>Agenda slide</a:t>
            </a:r>
            <a:endParaRPr lang="en-AU" dirty="0"/>
          </a:p>
        </p:txBody>
      </p:sp>
      <p:sp>
        <p:nvSpPr>
          <p:cNvPr id="32"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6"/>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44" name="Content Placeholder 4"/>
          <p:cNvSpPr>
            <a:spLocks noGrp="1"/>
          </p:cNvSpPr>
          <p:nvPr>
            <p:ph sz="quarter" idx="18" hasCustomPrompt="1"/>
          </p:nvPr>
        </p:nvSpPr>
        <p:spPr>
          <a:xfrm>
            <a:off x="315913" y="1881188"/>
            <a:ext cx="9267825"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grpSp>
        <p:nvGrpSpPr>
          <p:cNvPr id="18" name="Group 17">
            <a:extLst>
              <a:ext uri="{FF2B5EF4-FFF2-40B4-BE49-F238E27FC236}">
                <a16:creationId xmlns:a16="http://schemas.microsoft.com/office/drawing/2014/main" id="{77346632-EFE4-F840-8F92-83FA6363A404}"/>
              </a:ext>
            </a:extLst>
          </p:cNvPr>
          <p:cNvGrpSpPr/>
          <p:nvPr userDrawn="1"/>
        </p:nvGrpSpPr>
        <p:grpSpPr>
          <a:xfrm>
            <a:off x="337062" y="365496"/>
            <a:ext cx="2576121" cy="184666"/>
            <a:chOff x="446350" y="402893"/>
            <a:chExt cx="2780477" cy="203560"/>
          </a:xfrm>
        </p:grpSpPr>
        <p:cxnSp>
          <p:nvCxnSpPr>
            <p:cNvPr id="19" name="Straight Connector 18">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85F729-539D-F848-B304-C18B0623A65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621845" y="5781660"/>
            <a:ext cx="3416076" cy="3372767"/>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682909" y="6188899"/>
            <a:ext cx="1175227" cy="1160807"/>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18183" y="-777322"/>
            <a:ext cx="2128082" cy="2101314"/>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0050" y="-2675411"/>
            <a:ext cx="3835859" cy="3787227"/>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9268179"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2" name="Group 31">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33" name="Straight Connector 32">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828843" y="5712680"/>
            <a:ext cx="3050081" cy="3011410"/>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244" y="6102408"/>
            <a:ext cx="1976143"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7794" y="-2861078"/>
            <a:ext cx="3575178" cy="3529851"/>
          </a:xfrm>
          <a:prstGeom prst="rect">
            <a:avLst/>
          </a:prstGeom>
        </p:spPr>
      </p:pic>
    </p:spTree>
    <p:extLst>
      <p:ext uri="{BB962C8B-B14F-4D97-AF65-F5344CB8AC3E}">
        <p14:creationId xmlns:p14="http://schemas.microsoft.com/office/powerpoint/2010/main" val="2167686015"/>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1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AU" dirty="0"/>
          </a:p>
        </p:txBody>
      </p:sp>
      <p:sp>
        <p:nvSpPr>
          <p:cNvPr id="20"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9"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116998"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43" name="Group 42">
            <a:extLst>
              <a:ext uri="{FF2B5EF4-FFF2-40B4-BE49-F238E27FC236}">
                <a16:creationId xmlns:a16="http://schemas.microsoft.com/office/drawing/2014/main" id="{0C291F29-2F98-BD4D-B042-0C72D579864D}"/>
              </a:ext>
            </a:extLst>
          </p:cNvPr>
          <p:cNvGrpSpPr/>
          <p:nvPr userDrawn="1"/>
        </p:nvGrpSpPr>
        <p:grpSpPr>
          <a:xfrm>
            <a:off x="337062" y="365496"/>
            <a:ext cx="2576121" cy="184666"/>
            <a:chOff x="446350" y="402893"/>
            <a:chExt cx="2780477" cy="203560"/>
          </a:xfrm>
        </p:grpSpPr>
        <p:cxnSp>
          <p:nvCxnSpPr>
            <p:cNvPr id="44" name="Straight Connector 43">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200" y="6136263"/>
            <a:ext cx="3127222" cy="3087886"/>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5517" y="-1479217"/>
            <a:ext cx="2570841" cy="219268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9717507" y="1796955"/>
            <a:ext cx="4255961" cy="4202003"/>
          </a:xfrm>
          <a:prstGeom prst="rect">
            <a:avLst/>
          </a:prstGeom>
        </p:spPr>
      </p:pic>
    </p:spTree>
    <p:extLst>
      <p:ext uri="{BB962C8B-B14F-4D97-AF65-F5344CB8AC3E}">
        <p14:creationId xmlns:p14="http://schemas.microsoft.com/office/powerpoint/2010/main" val="3458103310"/>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E0209DAC-2CDA-1542-A91A-6D903702469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rgbClr val="19233E"/>
                </a:solidFill>
              </a:defRPr>
            </a:lvl1pPr>
          </a:lstStyle>
          <a:p>
            <a:r>
              <a:rPr lang="en-US" smtClean="0"/>
              <a:t>Click to edit Master title style</a:t>
            </a:r>
            <a:endParaRPr lang="en-AU" dirty="0"/>
          </a:p>
        </p:txBody>
      </p:sp>
      <p:sp>
        <p:nvSpPr>
          <p:cNvPr id="12" name="Text Placeholder 2078">
            <a:extLst>
              <a:ext uri="{FF2B5EF4-FFF2-40B4-BE49-F238E27FC236}">
                <a16:creationId xmlns:a16="http://schemas.microsoft.com/office/drawing/2014/main" id="{9E9DA5A4-1A7E-2548-AD67-C81E6E9C254E}"/>
              </a:ext>
            </a:extLst>
          </p:cNvPr>
          <p:cNvSpPr>
            <a:spLocks noGrp="1"/>
          </p:cNvSpPr>
          <p:nvPr>
            <p:ph type="body" sz="quarter" idx="24" hasCustomPrompt="1"/>
          </p:nvPr>
        </p:nvSpPr>
        <p:spPr>
          <a:xfrm>
            <a:off x="316227" y="1175566"/>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9"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116998"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smtClean="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smtClean="0">
                <a:ln>
                  <a:noFill/>
                </a:ln>
                <a:solidFill>
                  <a:srgbClr val="000000"/>
                </a:solidFill>
                <a:effectLst/>
                <a:uLnTx/>
                <a:uFillTx/>
                <a:latin typeface="Montserrat Light" pitchFamily="2" charset="77"/>
                <a:ea typeface="+mn-ea"/>
                <a:cs typeface="+mn-cs"/>
              </a:rPr>
              <a:t>Montserrat Light Point Size 12</a:t>
            </a:r>
            <a:endPar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endParaRPr>
          </a:p>
        </p:txBody>
      </p:sp>
      <p:grpSp>
        <p:nvGrpSpPr>
          <p:cNvPr id="13" name="Group 12">
            <a:extLst>
              <a:ext uri="{FF2B5EF4-FFF2-40B4-BE49-F238E27FC236}">
                <a16:creationId xmlns:a16="http://schemas.microsoft.com/office/drawing/2014/main" id="{E4A2B057-D6A1-C14A-AAC3-464F4406A251}"/>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F2D107B-3615-B049-BF4B-150EC0FCDA7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A59B52-EAD6-654A-9660-263545E42B74}"/>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076" y="6048758"/>
            <a:ext cx="1997843" cy="197271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2176" y="6048758"/>
            <a:ext cx="2344070" cy="2314351"/>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8668633" y="-1974475"/>
            <a:ext cx="3062105" cy="3023283"/>
          </a:xfrm>
          <a:prstGeom prst="rect">
            <a:avLst/>
          </a:prstGeom>
        </p:spPr>
      </p:pic>
    </p:spTree>
    <p:extLst>
      <p:ext uri="{BB962C8B-B14F-4D97-AF65-F5344CB8AC3E}">
        <p14:creationId xmlns:p14="http://schemas.microsoft.com/office/powerpoint/2010/main" val="1279288669"/>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16230" y="5920817"/>
            <a:ext cx="605979" cy="640512"/>
            <a:chOff x="1841" y="2"/>
            <a:chExt cx="4000" cy="4318"/>
          </a:xfrm>
          <a:solidFill>
            <a:schemeClr val="bg1"/>
          </a:solidFill>
        </p:grpSpPr>
        <p:sp>
          <p:nvSpPr>
            <p:cNvPr id="40"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4"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9"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30"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16"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7"/>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grpSp>
        <p:nvGrpSpPr>
          <p:cNvPr id="43" name="Group 42">
            <a:extLst>
              <a:ext uri="{FF2B5EF4-FFF2-40B4-BE49-F238E27FC236}">
                <a16:creationId xmlns:a16="http://schemas.microsoft.com/office/drawing/2014/main" id="{36487694-BCE5-40E5-957D-41D10B21C04A}"/>
              </a:ext>
            </a:extLst>
          </p:cNvPr>
          <p:cNvGrpSpPr/>
          <p:nvPr userDrawn="1"/>
        </p:nvGrpSpPr>
        <p:grpSpPr>
          <a:xfrm>
            <a:off x="337063" y="365496"/>
            <a:ext cx="2303610" cy="184666"/>
            <a:chOff x="446350" y="402893"/>
            <a:chExt cx="2486347" cy="203560"/>
          </a:xfrm>
        </p:grpSpPr>
        <p:cxnSp>
          <p:nvCxnSpPr>
            <p:cNvPr id="2076" name="Straight Connector 2075">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77" name="TextBox 2076">
              <a:extLst>
                <a:ext uri="{FF2B5EF4-FFF2-40B4-BE49-F238E27FC236}">
                  <a16:creationId xmlns:a16="http://schemas.microsoft.com/office/drawing/2014/main" id="{1875D8F5-C831-4AC7-AE09-4DA65EE17051}"/>
                </a:ext>
              </a:extLst>
            </p:cNvPr>
            <p:cNvSpPr txBox="1"/>
            <p:nvPr userDrawn="1"/>
          </p:nvSpPr>
          <p:spPr>
            <a:xfrm>
              <a:off x="524310" y="402893"/>
              <a:ext cx="240838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7214927" y="4639130"/>
            <a:ext cx="4494728" cy="443774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4118" y="-488814"/>
            <a:ext cx="2103765" cy="207795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0154" y="5568612"/>
            <a:ext cx="2464518" cy="243351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22413" y="-2074979"/>
            <a:ext cx="3711168" cy="3664117"/>
          </a:xfrm>
          <a:prstGeom prst="rect">
            <a:avLst/>
          </a:prstGeom>
        </p:spPr>
      </p:pic>
    </p:spTree>
    <p:extLst>
      <p:ext uri="{BB962C8B-B14F-4D97-AF65-F5344CB8AC3E}">
        <p14:creationId xmlns:p14="http://schemas.microsoft.com/office/powerpoint/2010/main" val="383354800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19233E"/>
        </a:solidFill>
        <a:effectLst/>
      </p:bgPr>
    </p:bg>
    <p:spTree>
      <p:nvGrpSpPr>
        <p:cNvPr id="1" name=""/>
        <p:cNvGrpSpPr/>
        <p:nvPr/>
      </p:nvGrpSpPr>
      <p:grpSpPr>
        <a:xfrm>
          <a:off x="0" y="0"/>
          <a:ext cx="0" cy="0"/>
          <a:chOff x="0" y="0"/>
          <a:chExt cx="0" cy="0"/>
        </a:xfrm>
      </p:grpSpPr>
      <p:grpSp>
        <p:nvGrpSpPr>
          <p:cNvPr id="36"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9185910" y="6124028"/>
            <a:ext cx="407671" cy="430903"/>
            <a:chOff x="1841" y="2"/>
            <a:chExt cx="4000" cy="4318"/>
          </a:xfrm>
          <a:solidFill>
            <a:schemeClr val="bg1"/>
          </a:solidFill>
        </p:grpSpPr>
        <p:sp>
          <p:nvSpPr>
            <p:cNvPr id="37"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38"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39"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901"/>
            <a:ext cx="3343275"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9" y="668773"/>
            <a:ext cx="4637507" cy="498470"/>
          </a:xfrm>
        </p:spPr>
        <p:txBody>
          <a:bodyPr>
            <a:noAutofit/>
          </a:bodyPr>
          <a:lstStyle>
            <a:lvl1pPr>
              <a:defRPr>
                <a:solidFill>
                  <a:schemeClr val="bg1"/>
                </a:solidFill>
              </a:defRPr>
            </a:lvl1pPr>
          </a:lstStyle>
          <a:p>
            <a:r>
              <a:rPr lang="en-US" dirty="0"/>
              <a:t>Agenda slide</a:t>
            </a:r>
            <a:endParaRPr lang="en-AU" dirty="0"/>
          </a:p>
        </p:txBody>
      </p:sp>
      <p:sp>
        <p:nvSpPr>
          <p:cNvPr id="32"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8"/>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44" name="Content Placeholder 4"/>
          <p:cNvSpPr>
            <a:spLocks noGrp="1"/>
          </p:cNvSpPr>
          <p:nvPr>
            <p:ph sz="quarter" idx="18" hasCustomPrompt="1"/>
          </p:nvPr>
        </p:nvSpPr>
        <p:spPr>
          <a:xfrm>
            <a:off x="315914" y="1881188"/>
            <a:ext cx="9267825" cy="4030662"/>
          </a:xfrm>
        </p:spPr>
        <p:txBody>
          <a:bodyPr/>
          <a:lstStyle>
            <a:lvl1pPr marL="0" marR="0" indent="0" algn="l" defTabSz="914397"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9" marR="0"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8" marR="0" indent="-143999" algn="l" defTabSz="914397"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99" marR="0" indent="-143999" algn="l" defTabSz="914397"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grpSp>
        <p:nvGrpSpPr>
          <p:cNvPr id="18" name="Group 17">
            <a:extLst>
              <a:ext uri="{FF2B5EF4-FFF2-40B4-BE49-F238E27FC236}">
                <a16:creationId xmlns:a16="http://schemas.microsoft.com/office/drawing/2014/main" id="{77346632-EFE4-F840-8F92-83FA6363A404}"/>
              </a:ext>
            </a:extLst>
          </p:cNvPr>
          <p:cNvGrpSpPr/>
          <p:nvPr userDrawn="1"/>
        </p:nvGrpSpPr>
        <p:grpSpPr>
          <a:xfrm>
            <a:off x="337063" y="365496"/>
            <a:ext cx="2303610" cy="184666"/>
            <a:chOff x="446350" y="402893"/>
            <a:chExt cx="2486347" cy="203560"/>
          </a:xfrm>
        </p:grpSpPr>
        <p:cxnSp>
          <p:nvCxnSpPr>
            <p:cNvPr id="19" name="Straight Connector 18">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85F729-539D-F848-B304-C18B0623A65C}"/>
                </a:ext>
              </a:extLst>
            </p:cNvPr>
            <p:cNvSpPr txBox="1"/>
            <p:nvPr userDrawn="1"/>
          </p:nvSpPr>
          <p:spPr>
            <a:xfrm>
              <a:off x="524310" y="402893"/>
              <a:ext cx="240838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621845" y="5781662"/>
            <a:ext cx="3416076" cy="3372767"/>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682910" y="6188901"/>
            <a:ext cx="1175227" cy="1160807"/>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18183" y="-777322"/>
            <a:ext cx="2128082" cy="2101314"/>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0051" y="-2675411"/>
            <a:ext cx="3835859" cy="3787227"/>
          </a:xfrm>
          <a:prstGeom prst="rect">
            <a:avLst/>
          </a:prstGeom>
        </p:spPr>
      </p:pic>
    </p:spTree>
    <p:extLst>
      <p:ext uri="{BB962C8B-B14F-4D97-AF65-F5344CB8AC3E}">
        <p14:creationId xmlns:p14="http://schemas.microsoft.com/office/powerpoint/2010/main" val="1871759933"/>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901"/>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8"/>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9268179" cy="4030633"/>
          </a:xfrm>
        </p:spPr>
        <p:txBody>
          <a:bodyPr>
            <a:noAutofit/>
          </a:bodyPr>
          <a:lstStyle>
            <a:lvl1pPr marL="0" marR="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9" marR="0"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8" marR="0" indent="-143999" algn="l" defTabSz="914397"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99" marR="0" indent="-143999" algn="l" defTabSz="914397"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9" marR="0" lvl="1"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8" marR="0" lvl="2" indent="-143999" algn="l" defTabSz="914397"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99" marR="0" lvl="3" indent="-143999" algn="l" defTabSz="914397"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2" name="Group 31">
            <a:extLst>
              <a:ext uri="{FF2B5EF4-FFF2-40B4-BE49-F238E27FC236}">
                <a16:creationId xmlns:a16="http://schemas.microsoft.com/office/drawing/2014/main" id="{29C2C0D5-A346-2643-9D8C-8C22D5D50C6E}"/>
              </a:ext>
            </a:extLst>
          </p:cNvPr>
          <p:cNvGrpSpPr/>
          <p:nvPr userDrawn="1"/>
        </p:nvGrpSpPr>
        <p:grpSpPr>
          <a:xfrm>
            <a:off x="337063" y="365496"/>
            <a:ext cx="2303610" cy="184666"/>
            <a:chOff x="446350" y="402893"/>
            <a:chExt cx="2486347" cy="203560"/>
          </a:xfrm>
        </p:grpSpPr>
        <p:cxnSp>
          <p:nvCxnSpPr>
            <p:cNvPr id="33" name="Straight Connector 32">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74AE827-7224-224D-825A-55775AA3B745}"/>
                </a:ext>
              </a:extLst>
            </p:cNvPr>
            <p:cNvSpPr txBox="1"/>
            <p:nvPr userDrawn="1"/>
          </p:nvSpPr>
          <p:spPr>
            <a:xfrm>
              <a:off x="524310" y="402893"/>
              <a:ext cx="240838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828843" y="5712680"/>
            <a:ext cx="3050081" cy="3011410"/>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245" y="6102408"/>
            <a:ext cx="1976143"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7794" y="-2861078"/>
            <a:ext cx="3575178" cy="3529851"/>
          </a:xfrm>
          <a:prstGeom prst="rect">
            <a:avLst/>
          </a:prstGeom>
        </p:spPr>
      </p:pic>
    </p:spTree>
    <p:extLst>
      <p:ext uri="{BB962C8B-B14F-4D97-AF65-F5344CB8AC3E}">
        <p14:creationId xmlns:p14="http://schemas.microsoft.com/office/powerpoint/2010/main" val="2017564799"/>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1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901"/>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AU" dirty="0"/>
          </a:p>
        </p:txBody>
      </p:sp>
      <p:sp>
        <p:nvSpPr>
          <p:cNvPr id="20"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8"/>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9" y="1881187"/>
            <a:ext cx="4470000" cy="4030633"/>
          </a:xfrm>
        </p:spPr>
        <p:txBody>
          <a:bodyPr>
            <a:noAutofit/>
          </a:bodyPr>
          <a:lstStyle>
            <a:lvl1pPr marL="0" marR="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9" marR="0"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8" marR="0" indent="-143999" algn="l" defTabSz="914397"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99" marR="0" indent="-143999" algn="l" defTabSz="914397"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9" marR="0" lvl="1"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8" marR="0" lvl="2" indent="-143999" algn="l" defTabSz="914397"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99" marR="0" lvl="3" indent="-143999" algn="l" defTabSz="914397"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116998" y="1881187"/>
            <a:ext cx="4470000" cy="4030633"/>
          </a:xfrm>
        </p:spPr>
        <p:txBody>
          <a:bodyPr>
            <a:noAutofit/>
          </a:bodyPr>
          <a:lstStyle>
            <a:lvl1pPr marL="0" marR="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9" marR="0"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8" marR="0" indent="-143999" algn="l" defTabSz="914397"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99" marR="0" indent="-143999" algn="l" defTabSz="914397"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97"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9" marR="0" lvl="1" indent="-143999" algn="l" defTabSz="914397"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8" marR="0" lvl="2" indent="-143999" algn="l" defTabSz="914397"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99" marR="0" lvl="3" indent="-143999" algn="l" defTabSz="914397"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43" name="Group 42">
            <a:extLst>
              <a:ext uri="{FF2B5EF4-FFF2-40B4-BE49-F238E27FC236}">
                <a16:creationId xmlns:a16="http://schemas.microsoft.com/office/drawing/2014/main" id="{0C291F29-2F98-BD4D-B042-0C72D579864D}"/>
              </a:ext>
            </a:extLst>
          </p:cNvPr>
          <p:cNvGrpSpPr/>
          <p:nvPr userDrawn="1"/>
        </p:nvGrpSpPr>
        <p:grpSpPr>
          <a:xfrm>
            <a:off x="337063" y="365496"/>
            <a:ext cx="2303610" cy="184666"/>
            <a:chOff x="446350" y="402893"/>
            <a:chExt cx="2486347" cy="203560"/>
          </a:xfrm>
        </p:grpSpPr>
        <p:cxnSp>
          <p:nvCxnSpPr>
            <p:cNvPr id="44" name="Straight Connector 43">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29AAED-C026-A74D-986A-D99794BFEDDD}"/>
                </a:ext>
              </a:extLst>
            </p:cNvPr>
            <p:cNvSpPr txBox="1"/>
            <p:nvPr userDrawn="1"/>
          </p:nvSpPr>
          <p:spPr>
            <a:xfrm>
              <a:off x="524310" y="402893"/>
              <a:ext cx="240838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201" y="6136263"/>
            <a:ext cx="3127222" cy="3087886"/>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5517" y="-1479217"/>
            <a:ext cx="2570841" cy="219268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9717507" y="1796957"/>
            <a:ext cx="4255961" cy="4202003"/>
          </a:xfrm>
          <a:prstGeom prst="rect">
            <a:avLst/>
          </a:prstGeom>
        </p:spPr>
      </p:pic>
    </p:spTree>
    <p:extLst>
      <p:ext uri="{BB962C8B-B14F-4D97-AF65-F5344CB8AC3E}">
        <p14:creationId xmlns:p14="http://schemas.microsoft.com/office/powerpoint/2010/main" val="2632354869"/>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 name="Text Placeholder 2"/>
          <p:cNvSpPr>
            <a:spLocks noGrp="1"/>
          </p:cNvSpPr>
          <p:nvPr>
            <p:ph type="body" idx="1"/>
          </p:nvPr>
        </p:nvSpPr>
        <p:spPr>
          <a:xfrm>
            <a:off x="316229" y="1689105"/>
            <a:ext cx="9273544" cy="4131467"/>
          </a:xfrm>
          <a:prstGeom prst="rect">
            <a:avLst/>
          </a:prstGeom>
        </p:spPr>
        <p:txBody>
          <a:bodyPr vert="horz" lIns="0" tIns="0" rIns="0" bIns="0" rtlCol="0">
            <a:noAutofit/>
          </a:body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sp>
        <p:nvSpPr>
          <p:cNvPr id="2" name="Title Placeholder 1"/>
          <p:cNvSpPr>
            <a:spLocks noGrp="1"/>
          </p:cNvSpPr>
          <p:nvPr>
            <p:ph type="title"/>
          </p:nvPr>
        </p:nvSpPr>
        <p:spPr>
          <a:xfrm>
            <a:off x="316228" y="668773"/>
            <a:ext cx="927354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grpSp>
        <p:nvGrpSpPr>
          <p:cNvPr id="67"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9177298" y="6128859"/>
            <a:ext cx="412476" cy="435982"/>
            <a:chOff x="1841" y="2"/>
            <a:chExt cx="4000" cy="4318"/>
          </a:xfrm>
        </p:grpSpPr>
        <p:sp>
          <p:nvSpPr>
            <p:cNvPr id="68"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69"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0" r:id="rId3"/>
    <p:sldLayoutId id="2147483671" r:id="rId4"/>
    <p:sldLayoutId id="2147483687" r:id="rId5"/>
  </p:sldLayoutIdLst>
  <p:transition>
    <p:fade/>
  </p:transition>
  <p:txStyles>
    <p:titleStyle>
      <a:lvl1pPr algn="l" defTabSz="914374" rtl="0" eaLnBrk="1" latinLnBrk="0" hangingPunct="1">
        <a:lnSpc>
          <a:spcPct val="90000"/>
        </a:lnSpc>
        <a:spcBef>
          <a:spcPct val="0"/>
        </a:spcBef>
        <a:buNone/>
        <a:defRPr sz="3599" b="1" i="0" kern="1200">
          <a:solidFill>
            <a:schemeClr val="tx2"/>
          </a:solidFill>
          <a:latin typeface="Montserrat" pitchFamily="2" charset="77"/>
          <a:ea typeface="+mj-ea"/>
          <a:cs typeface="+mj-cs"/>
        </a:defRPr>
      </a:lvl1pPr>
    </p:titleStyle>
    <p:bodyStyle>
      <a:lvl1pPr marL="0" indent="0" algn="l" defTabSz="914374" rtl="0" eaLnBrk="1" latinLnBrk="0" hangingPunct="1">
        <a:lnSpc>
          <a:spcPct val="120000"/>
        </a:lnSpc>
        <a:spcBef>
          <a:spcPts val="0"/>
        </a:spcBef>
        <a:spcAft>
          <a:spcPts val="800"/>
        </a:spcAft>
        <a:buFont typeface="Arial" panose="020B0604020202020204" pitchFamily="34" charset="0"/>
        <a:buNone/>
        <a:defRPr sz="1400" kern="1200">
          <a:solidFill>
            <a:schemeClr val="tx1"/>
          </a:solidFill>
          <a:latin typeface="Montserrat Medium" pitchFamily="2" charset="77"/>
          <a:ea typeface="+mn-ea"/>
          <a:cs typeface="+mn-cs"/>
        </a:defRPr>
      </a:lvl1pPr>
      <a:lvl2pPr marL="143996" indent="-143996" algn="l" defTabSz="914374" rtl="0" eaLnBrk="1" latinLnBrk="0" hangingPunct="1">
        <a:lnSpc>
          <a:spcPct val="12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20000"/>
        </a:lnSpc>
        <a:spcBef>
          <a:spcPts val="0"/>
        </a:spcBef>
        <a:spcAft>
          <a:spcPts val="800"/>
        </a:spcAft>
        <a:buFont typeface="Monaco" pitchFamily="2" charset="77"/>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20000"/>
        </a:lnSpc>
        <a:spcBef>
          <a:spcPts val="0"/>
        </a:spcBef>
        <a:spcAft>
          <a:spcPts val="800"/>
        </a:spcAft>
        <a:buFont typeface="System Font Regular"/>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8" algn="l" defTabSz="914374" rtl="0" eaLnBrk="1" latinLnBrk="0" hangingPunct="1">
        <a:defRPr sz="1800" kern="1200">
          <a:solidFill>
            <a:schemeClr val="tx1"/>
          </a:solidFill>
          <a:latin typeface="+mn-lt"/>
          <a:ea typeface="+mn-ea"/>
          <a:cs typeface="+mn-cs"/>
        </a:defRPr>
      </a:lvl5pPr>
      <a:lvl6pPr marL="2285935"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9" algn="l" defTabSz="914374" rtl="0" eaLnBrk="1" latinLnBrk="0" hangingPunct="1">
        <a:defRPr sz="1800" kern="1200">
          <a:solidFill>
            <a:schemeClr val="tx1"/>
          </a:solidFill>
          <a:latin typeface="+mn-lt"/>
          <a:ea typeface="+mn-ea"/>
          <a:cs typeface="+mn-cs"/>
        </a:defRPr>
      </a:lvl8pPr>
      <a:lvl9pPr marL="3657496" algn="l" defTabSz="91437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99" userDrawn="1">
          <p15:clr>
            <a:srgbClr val="F26B43"/>
          </p15:clr>
        </p15:guide>
        <p15:guide id="20" pos="3120" userDrawn="1">
          <p15:clr>
            <a:srgbClr val="F26B43"/>
          </p15:clr>
        </p15:guide>
        <p15:guide id="21" pos="6041" userDrawn="1">
          <p15:clr>
            <a:srgbClr val="F26B43"/>
          </p15:clr>
        </p15:guide>
        <p15:guide id="22" orient="horz" pos="249" userDrawn="1">
          <p15:clr>
            <a:srgbClr val="F26B43"/>
          </p15:clr>
        </p15:guide>
        <p15:guide id="23" orient="horz" pos="4133" userDrawn="1">
          <p15:clr>
            <a:srgbClr val="F26B43"/>
          </p15:clr>
        </p15:guide>
        <p15:guide id="34" orient="horz" pos="663" userDrawn="1">
          <p15:clr>
            <a:srgbClr val="FBAE40"/>
          </p15:clr>
        </p15:guide>
        <p15:guide id="35" orient="horz" pos="867" userDrawn="1">
          <p15:clr>
            <a:srgbClr val="FBAE40"/>
          </p15:clr>
        </p15:guide>
        <p15:guide id="36" orient="horz" pos="1049" userDrawn="1">
          <p15:clr>
            <a:srgbClr val="FBAE40"/>
          </p15:clr>
        </p15:guide>
        <p15:guide id="37" pos="686" userDrawn="1">
          <p15:clr>
            <a:srgbClr val="FDE53C"/>
          </p15:clr>
        </p15:guide>
        <p15:guide id="38" pos="1172" userDrawn="1">
          <p15:clr>
            <a:srgbClr val="FDE53C"/>
          </p15:clr>
        </p15:guide>
        <p15:guide id="39" pos="1659" userDrawn="1">
          <p15:clr>
            <a:srgbClr val="FDE53C"/>
          </p15:clr>
        </p15:guide>
        <p15:guide id="40" pos="2146" userDrawn="1">
          <p15:clr>
            <a:srgbClr val="FDE53C"/>
          </p15:clr>
        </p15:guide>
        <p15:guide id="41" pos="2633" userDrawn="1">
          <p15:clr>
            <a:srgbClr val="FDE53C"/>
          </p15:clr>
        </p15:guide>
        <p15:guide id="42" pos="3606" userDrawn="1">
          <p15:clr>
            <a:srgbClr val="FDE53C"/>
          </p15:clr>
        </p15:guide>
        <p15:guide id="43" pos="4093" userDrawn="1">
          <p15:clr>
            <a:srgbClr val="FDE53C"/>
          </p15:clr>
        </p15:guide>
        <p15:guide id="44" pos="4580" userDrawn="1">
          <p15:clr>
            <a:srgbClr val="FDE53C"/>
          </p15:clr>
        </p15:guide>
        <p15:guide id="45" pos="5067" userDrawn="1">
          <p15:clr>
            <a:srgbClr val="FDE53C"/>
          </p15:clr>
        </p15:guide>
        <p15:guide id="46" pos="5553" userDrawn="1">
          <p15:clr>
            <a:srgbClr val="FDE53C"/>
          </p15:clr>
        </p15:guide>
        <p15:guide id="47" orient="horz" pos="1185"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16228" y="6188901"/>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 name="Text Placeholder 2"/>
          <p:cNvSpPr>
            <a:spLocks noGrp="1"/>
          </p:cNvSpPr>
          <p:nvPr>
            <p:ph type="body" idx="1"/>
          </p:nvPr>
        </p:nvSpPr>
        <p:spPr>
          <a:xfrm>
            <a:off x="316230" y="1689107"/>
            <a:ext cx="9273544" cy="4131467"/>
          </a:xfrm>
          <a:prstGeom prst="rect">
            <a:avLst/>
          </a:prstGeom>
        </p:spPr>
        <p:txBody>
          <a:bodyPr vert="horz" lIns="0" tIns="0" rIns="0" bIns="0" rtlCol="0">
            <a:noAutofit/>
          </a:body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sp>
        <p:nvSpPr>
          <p:cNvPr id="2" name="Title Placeholder 1"/>
          <p:cNvSpPr>
            <a:spLocks noGrp="1"/>
          </p:cNvSpPr>
          <p:nvPr>
            <p:ph type="title"/>
          </p:nvPr>
        </p:nvSpPr>
        <p:spPr>
          <a:xfrm>
            <a:off x="316229" y="668773"/>
            <a:ext cx="9273546" cy="498470"/>
          </a:xfrm>
          <a:prstGeom prst="rect">
            <a:avLst/>
          </a:prstGeom>
        </p:spPr>
        <p:txBody>
          <a:bodyPr vert="horz" wrap="square" lIns="0" tIns="0" rIns="0" bIns="0" rtlCol="0" anchor="ctr">
            <a:noAutofit/>
          </a:bodyPr>
          <a:lstStyle/>
          <a:p>
            <a:r>
              <a:rPr lang="en-US"/>
              <a:t>Click to edit Master title style</a:t>
            </a:r>
            <a:endParaRPr lang="en-US" dirty="0"/>
          </a:p>
        </p:txBody>
      </p:sp>
      <p:grpSp>
        <p:nvGrpSpPr>
          <p:cNvPr id="67"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9177299" y="6128859"/>
            <a:ext cx="412476" cy="435982"/>
            <a:chOff x="1841" y="2"/>
            <a:chExt cx="4000" cy="4318"/>
          </a:xfrm>
        </p:grpSpPr>
        <p:sp>
          <p:nvSpPr>
            <p:cNvPr id="68"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69"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Tree>
    <p:extLst>
      <p:ext uri="{BB962C8B-B14F-4D97-AF65-F5344CB8AC3E}">
        <p14:creationId xmlns:p14="http://schemas.microsoft.com/office/powerpoint/2010/main" val="3219119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ransition>
    <p:fade/>
  </p:transition>
  <p:txStyles>
    <p:titleStyle>
      <a:lvl1pPr algn="l" defTabSz="914397" rtl="0" eaLnBrk="1" latinLnBrk="0" hangingPunct="1">
        <a:lnSpc>
          <a:spcPct val="90000"/>
        </a:lnSpc>
        <a:spcBef>
          <a:spcPct val="0"/>
        </a:spcBef>
        <a:buNone/>
        <a:defRPr sz="3599" b="1" i="0" kern="1200">
          <a:solidFill>
            <a:schemeClr val="tx2"/>
          </a:solidFill>
          <a:latin typeface="Montserrat" pitchFamily="2" charset="77"/>
          <a:ea typeface="+mj-ea"/>
          <a:cs typeface="+mj-cs"/>
        </a:defRPr>
      </a:lvl1pPr>
    </p:titleStyle>
    <p:bodyStyle>
      <a:lvl1pPr marL="0" indent="0" algn="l" defTabSz="914397" rtl="0" eaLnBrk="1" latinLnBrk="0" hangingPunct="1">
        <a:lnSpc>
          <a:spcPct val="120000"/>
        </a:lnSpc>
        <a:spcBef>
          <a:spcPts val="0"/>
        </a:spcBef>
        <a:spcAft>
          <a:spcPts val="800"/>
        </a:spcAft>
        <a:buFont typeface="Arial" panose="020B0604020202020204" pitchFamily="34" charset="0"/>
        <a:buNone/>
        <a:defRPr sz="1400" kern="1200">
          <a:solidFill>
            <a:schemeClr val="tx1"/>
          </a:solidFill>
          <a:latin typeface="Montserrat Medium" pitchFamily="2" charset="77"/>
          <a:ea typeface="+mn-ea"/>
          <a:cs typeface="+mn-cs"/>
        </a:defRPr>
      </a:lvl1pPr>
      <a:lvl2pPr marL="143999" indent="-143999" algn="l" defTabSz="914397" rtl="0" eaLnBrk="1" latinLnBrk="0" hangingPunct="1">
        <a:lnSpc>
          <a:spcPct val="12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8" indent="-143999" algn="l" defTabSz="914397" rtl="0" eaLnBrk="1" latinLnBrk="0" hangingPunct="1">
        <a:lnSpc>
          <a:spcPct val="120000"/>
        </a:lnSpc>
        <a:spcBef>
          <a:spcPts val="0"/>
        </a:spcBef>
        <a:spcAft>
          <a:spcPts val="800"/>
        </a:spcAft>
        <a:buFont typeface="Monaco" pitchFamily="2" charset="77"/>
        <a:buChar char="⎼"/>
        <a:defRPr sz="1200" kern="1200">
          <a:solidFill>
            <a:schemeClr val="tx1"/>
          </a:solidFill>
          <a:latin typeface="Montserrat Medium" pitchFamily="2" charset="77"/>
          <a:ea typeface="+mn-ea"/>
          <a:cs typeface="+mn-cs"/>
        </a:defRPr>
      </a:lvl3pPr>
      <a:lvl4pPr marL="431999" indent="-143999" algn="l" defTabSz="914397" rtl="0" eaLnBrk="1" latinLnBrk="0" hangingPunct="1">
        <a:lnSpc>
          <a:spcPct val="120000"/>
        </a:lnSpc>
        <a:spcBef>
          <a:spcPts val="0"/>
        </a:spcBef>
        <a:spcAft>
          <a:spcPts val="800"/>
        </a:spcAft>
        <a:buFont typeface="System Font Regular"/>
        <a:buChar char="»"/>
        <a:defRPr sz="1200" b="0" i="0" kern="1200">
          <a:solidFill>
            <a:schemeClr val="tx1"/>
          </a:solidFill>
          <a:latin typeface="Montserrat Light" pitchFamily="2" charset="77"/>
          <a:ea typeface="+mn-ea"/>
          <a:cs typeface="+mn-cs"/>
        </a:defRPr>
      </a:lvl4pPr>
      <a:lvl5pPr marL="575998" indent="-143999" algn="l" defTabSz="914397"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91" indent="-228599" algn="l" defTabSz="9143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9" indent="-228599" algn="l" defTabSz="9143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8" indent="-228599" algn="l" defTabSz="9143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6" indent="-228599" algn="l" defTabSz="9143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7" rtl="0" eaLnBrk="1" latinLnBrk="0" hangingPunct="1">
        <a:defRPr sz="1800" kern="1200">
          <a:solidFill>
            <a:schemeClr val="tx1"/>
          </a:solidFill>
          <a:latin typeface="+mn-lt"/>
          <a:ea typeface="+mn-ea"/>
          <a:cs typeface="+mn-cs"/>
        </a:defRPr>
      </a:lvl1pPr>
      <a:lvl2pPr marL="457199" algn="l" defTabSz="914397" rtl="0" eaLnBrk="1" latinLnBrk="0" hangingPunct="1">
        <a:defRPr sz="1800" kern="1200">
          <a:solidFill>
            <a:schemeClr val="tx1"/>
          </a:solidFill>
          <a:latin typeface="+mn-lt"/>
          <a:ea typeface="+mn-ea"/>
          <a:cs typeface="+mn-cs"/>
        </a:defRPr>
      </a:lvl2pPr>
      <a:lvl3pPr marL="914397" algn="l" defTabSz="914397" rtl="0" eaLnBrk="1" latinLnBrk="0" hangingPunct="1">
        <a:defRPr sz="1800" kern="1200">
          <a:solidFill>
            <a:schemeClr val="tx1"/>
          </a:solidFill>
          <a:latin typeface="+mn-lt"/>
          <a:ea typeface="+mn-ea"/>
          <a:cs typeface="+mn-cs"/>
        </a:defRPr>
      </a:lvl3pPr>
      <a:lvl4pPr marL="1371595" algn="l" defTabSz="914397" rtl="0" eaLnBrk="1" latinLnBrk="0" hangingPunct="1">
        <a:defRPr sz="1800" kern="1200">
          <a:solidFill>
            <a:schemeClr val="tx1"/>
          </a:solidFill>
          <a:latin typeface="+mn-lt"/>
          <a:ea typeface="+mn-ea"/>
          <a:cs typeface="+mn-cs"/>
        </a:defRPr>
      </a:lvl4pPr>
      <a:lvl5pPr marL="1828794" algn="l" defTabSz="914397" rtl="0" eaLnBrk="1" latinLnBrk="0" hangingPunct="1">
        <a:defRPr sz="1800" kern="1200">
          <a:solidFill>
            <a:schemeClr val="tx1"/>
          </a:solidFill>
          <a:latin typeface="+mn-lt"/>
          <a:ea typeface="+mn-ea"/>
          <a:cs typeface="+mn-cs"/>
        </a:defRPr>
      </a:lvl5pPr>
      <a:lvl6pPr marL="2285992" algn="l" defTabSz="914397" rtl="0" eaLnBrk="1" latinLnBrk="0" hangingPunct="1">
        <a:defRPr sz="1800" kern="1200">
          <a:solidFill>
            <a:schemeClr val="tx1"/>
          </a:solidFill>
          <a:latin typeface="+mn-lt"/>
          <a:ea typeface="+mn-ea"/>
          <a:cs typeface="+mn-cs"/>
        </a:defRPr>
      </a:lvl6pPr>
      <a:lvl7pPr marL="2743191" algn="l" defTabSz="914397" rtl="0" eaLnBrk="1" latinLnBrk="0" hangingPunct="1">
        <a:defRPr sz="1800" kern="1200">
          <a:solidFill>
            <a:schemeClr val="tx1"/>
          </a:solidFill>
          <a:latin typeface="+mn-lt"/>
          <a:ea typeface="+mn-ea"/>
          <a:cs typeface="+mn-cs"/>
        </a:defRPr>
      </a:lvl7pPr>
      <a:lvl8pPr marL="3200389" algn="l" defTabSz="914397" rtl="0" eaLnBrk="1" latinLnBrk="0" hangingPunct="1">
        <a:defRPr sz="1800" kern="1200">
          <a:solidFill>
            <a:schemeClr val="tx1"/>
          </a:solidFill>
          <a:latin typeface="+mn-lt"/>
          <a:ea typeface="+mn-ea"/>
          <a:cs typeface="+mn-cs"/>
        </a:defRPr>
      </a:lvl8pPr>
      <a:lvl9pPr marL="3657587" algn="l" defTabSz="91439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245">
          <p15:clr>
            <a:srgbClr val="F26B43"/>
          </p15:clr>
        </p15:guide>
        <p15:guide id="20" pos="3840">
          <p15:clr>
            <a:srgbClr val="F26B43"/>
          </p15:clr>
        </p15:guide>
        <p15:guide id="21" pos="7435">
          <p15:clr>
            <a:srgbClr val="F26B43"/>
          </p15:clr>
        </p15:guide>
        <p15:guide id="22" orient="horz" pos="249">
          <p15:clr>
            <a:srgbClr val="F26B43"/>
          </p15:clr>
        </p15:guide>
        <p15:guide id="23" orient="horz" pos="4133">
          <p15:clr>
            <a:srgbClr val="F26B43"/>
          </p15:clr>
        </p15:guide>
        <p15:guide id="34" orient="horz" pos="663">
          <p15:clr>
            <a:srgbClr val="FBAE40"/>
          </p15:clr>
        </p15:guide>
        <p15:guide id="35" orient="horz" pos="867">
          <p15:clr>
            <a:srgbClr val="FBAE40"/>
          </p15:clr>
        </p15:guide>
        <p15:guide id="36" orient="horz" pos="1049">
          <p15:clr>
            <a:srgbClr val="FBAE40"/>
          </p15:clr>
        </p15:guide>
        <p15:guide id="37" pos="844">
          <p15:clr>
            <a:srgbClr val="FDE53C"/>
          </p15:clr>
        </p15:guide>
        <p15:guide id="38" pos="1442">
          <p15:clr>
            <a:srgbClr val="FDE53C"/>
          </p15:clr>
        </p15:guide>
        <p15:guide id="39" pos="2042">
          <p15:clr>
            <a:srgbClr val="FDE53C"/>
          </p15:clr>
        </p15:guide>
        <p15:guide id="40" pos="2641">
          <p15:clr>
            <a:srgbClr val="FDE53C"/>
          </p15:clr>
        </p15:guide>
        <p15:guide id="41" pos="3241">
          <p15:clr>
            <a:srgbClr val="FDE53C"/>
          </p15:clr>
        </p15:guide>
        <p15:guide id="42" pos="4438">
          <p15:clr>
            <a:srgbClr val="FDE53C"/>
          </p15:clr>
        </p15:guide>
        <p15:guide id="43" pos="5038">
          <p15:clr>
            <a:srgbClr val="FDE53C"/>
          </p15:clr>
        </p15:guide>
        <p15:guide id="44" pos="5637">
          <p15:clr>
            <a:srgbClr val="FDE53C"/>
          </p15:clr>
        </p15:guide>
        <p15:guide id="45" pos="6236">
          <p15:clr>
            <a:srgbClr val="FDE53C"/>
          </p15:clr>
        </p15:guide>
        <p15:guide id="46" pos="6834">
          <p15:clr>
            <a:srgbClr val="FDE53C"/>
          </p15:clr>
        </p15:guide>
        <p15:guide id="47" orient="horz" pos="1185">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12" y="1325088"/>
            <a:ext cx="8991050" cy="498470"/>
          </a:xfrm>
        </p:spPr>
        <p:txBody>
          <a:bodyPr/>
          <a:lstStyle/>
          <a:p>
            <a:r>
              <a:rPr lang="en-US" dirty="0" smtClean="0"/>
              <a:t>Discipline </a:t>
            </a:r>
            <a:r>
              <a:rPr lang="en-US" dirty="0"/>
              <a:t>Policy </a:t>
            </a:r>
            <a:r>
              <a:rPr lang="en-US" dirty="0" smtClean="0"/>
              <a:t>and Behaviour Strategy</a:t>
            </a:r>
            <a:endParaRPr lang="en-US" dirty="0"/>
          </a:p>
        </p:txBody>
      </p:sp>
      <p:sp>
        <p:nvSpPr>
          <p:cNvPr id="6" name="Content Placeholder 5"/>
          <p:cNvSpPr>
            <a:spLocks noGrp="1"/>
          </p:cNvSpPr>
          <p:nvPr>
            <p:ph sz="quarter" idx="18"/>
          </p:nvPr>
        </p:nvSpPr>
        <p:spPr>
          <a:xfrm>
            <a:off x="315913" y="2481942"/>
            <a:ext cx="9267825" cy="3429907"/>
          </a:xfrm>
        </p:spPr>
        <p:txBody>
          <a:bodyPr/>
          <a:lstStyle/>
          <a:p>
            <a:r>
              <a:rPr lang="en-AU" sz="3600" dirty="0" smtClean="0"/>
              <a:t>NSW Primary Principals’ Association State Council</a:t>
            </a:r>
            <a:endParaRPr lang="en-AU" sz="3600" dirty="0"/>
          </a:p>
          <a:p>
            <a:endParaRPr lang="en-AU" sz="3600" dirty="0"/>
          </a:p>
        </p:txBody>
      </p:sp>
    </p:spTree>
    <p:extLst>
      <p:ext uri="{BB962C8B-B14F-4D97-AF65-F5344CB8AC3E}">
        <p14:creationId xmlns:p14="http://schemas.microsoft.com/office/powerpoint/2010/main" val="213775831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28" y="970525"/>
            <a:ext cx="6386324" cy="498470"/>
          </a:xfrm>
        </p:spPr>
        <p:txBody>
          <a:bodyPr/>
          <a:lstStyle/>
          <a:p>
            <a:r>
              <a:rPr lang="en-US" dirty="0" smtClean="0"/>
              <a:t>What have we learned?</a:t>
            </a:r>
            <a:endParaRPr lang="en-US" dirty="0"/>
          </a:p>
        </p:txBody>
      </p:sp>
      <p:pic>
        <p:nvPicPr>
          <p:cNvPr id="4" name="Content Placeholder 3"/>
          <p:cNvPicPr>
            <a:picLocks noGrp="1" noChangeAspect="1"/>
          </p:cNvPicPr>
          <p:nvPr>
            <p:ph sz="quarter" idx="18"/>
          </p:nvPr>
        </p:nvPicPr>
        <p:blipFill>
          <a:blip r:embed="rId3"/>
          <a:stretch>
            <a:fillRect/>
          </a:stretch>
        </p:blipFill>
        <p:spPr>
          <a:xfrm>
            <a:off x="2755075" y="2527848"/>
            <a:ext cx="4389500" cy="2737341"/>
          </a:xfrm>
          <a:prstGeom prst="rect">
            <a:avLst/>
          </a:prstGeom>
        </p:spPr>
      </p:pic>
      <p:sp>
        <p:nvSpPr>
          <p:cNvPr id="5" name="Rectangle 4"/>
          <p:cNvSpPr/>
          <p:nvPr/>
        </p:nvSpPr>
        <p:spPr>
          <a:xfrm>
            <a:off x="316228" y="1644478"/>
            <a:ext cx="2887329" cy="707886"/>
          </a:xfrm>
          <a:prstGeom prst="rect">
            <a:avLst/>
          </a:prstGeom>
        </p:spPr>
        <p:txBody>
          <a:bodyPr wrap="none">
            <a:spAutoFit/>
          </a:bodyPr>
          <a:lstStyle/>
          <a:p>
            <a:r>
              <a:rPr lang="en-AU" sz="2000" dirty="0" smtClean="0">
                <a:solidFill>
                  <a:schemeClr val="bg1"/>
                </a:solidFill>
              </a:rPr>
              <a:t>Behaviour is broad…</a:t>
            </a:r>
          </a:p>
          <a:p>
            <a:r>
              <a:rPr lang="en-AU" sz="2000" dirty="0" smtClean="0">
                <a:solidFill>
                  <a:schemeClr val="bg1"/>
                </a:solidFill>
              </a:rPr>
              <a:t>Schools need support… </a:t>
            </a:r>
            <a:endParaRPr lang="en-AU" sz="2000" dirty="0">
              <a:solidFill>
                <a:schemeClr val="bg1"/>
              </a:solidFill>
            </a:endParaRPr>
          </a:p>
        </p:txBody>
      </p:sp>
    </p:spTree>
    <p:extLst>
      <p:ext uri="{BB962C8B-B14F-4D97-AF65-F5344CB8AC3E}">
        <p14:creationId xmlns:p14="http://schemas.microsoft.com/office/powerpoint/2010/main" val="164644141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Footer Placeholder 3"/>
          <p:cNvSpPr>
            <a:spLocks noGrp="1"/>
          </p:cNvSpPr>
          <p:nvPr>
            <p:ph type="ftr" sz="quarter" idx="4294967295"/>
          </p:nvPr>
        </p:nvSpPr>
        <p:spPr>
          <a:xfrm>
            <a:off x="503905" y="5719168"/>
            <a:ext cx="2736305" cy="273844"/>
          </a:xfrm>
          <a:prstGeom prst="rect">
            <a:avLst/>
          </a:prstGeom>
        </p:spPr>
        <p:txBody>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Montserrat Light"/>
                <a:ea typeface="+mn-ea"/>
                <a:cs typeface="+mn-cs"/>
              </a:rPr>
              <a:t>© NSW Department of Education | Document title</a:t>
            </a:r>
          </a:p>
        </p:txBody>
      </p:sp>
      <p:sp>
        <p:nvSpPr>
          <p:cNvPr id="59" name="Slide Number Placeholder 4"/>
          <p:cNvSpPr txBox="1">
            <a:spLocks/>
          </p:cNvSpPr>
          <p:nvPr/>
        </p:nvSpPr>
        <p:spPr>
          <a:xfrm>
            <a:off x="3613570" y="5719168"/>
            <a:ext cx="2133600" cy="273844"/>
          </a:xfrm>
          <a:prstGeom prst="rect">
            <a:avLst/>
          </a:prstGeom>
        </p:spPr>
        <p:txBody>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pPr marL="0" marR="0" lvl="0" indent="0" algn="l" defTabSz="914401"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Montserrat Light"/>
                <a:ea typeface="+mn-ea"/>
                <a:cs typeface="+mn-cs"/>
              </a:rPr>
              <a:t>Page </a:t>
            </a:r>
            <a:fld id="{4A2A1DA9-8CAF-4BCA-B496-545B076AED2D}" type="slidenum">
              <a:rPr kumimoji="0" lang="en-AU" sz="1800" b="0" i="0" u="none" strike="noStrike" kern="1200" cap="none" spc="0" normalizeH="0" baseline="0" noProof="0">
                <a:ln>
                  <a:noFill/>
                </a:ln>
                <a:solidFill>
                  <a:prstClr val="white"/>
                </a:solidFill>
                <a:effectLst/>
                <a:uLnTx/>
                <a:uFillTx/>
                <a:latin typeface="Montserrat Light"/>
                <a:ea typeface="+mn-ea"/>
                <a:cs typeface="+mn-cs"/>
              </a:rPr>
              <a:pPr marL="0" marR="0" lvl="0" indent="0" algn="l" defTabSz="914401" rtl="0" eaLnBrk="1" fontAlgn="auto" latinLnBrk="0" hangingPunct="1">
                <a:lnSpc>
                  <a:spcPct val="100000"/>
                </a:lnSpc>
                <a:spcBef>
                  <a:spcPts val="0"/>
                </a:spcBef>
                <a:spcAft>
                  <a:spcPts val="0"/>
                </a:spcAft>
                <a:buClrTx/>
                <a:buSzTx/>
                <a:buFontTx/>
                <a:buNone/>
                <a:tabLst/>
                <a:defRPr/>
              </a:pPr>
              <a:t>11</a:t>
            </a:fld>
            <a:endParaRPr kumimoji="0" lang="en-AU"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89" name="Title 2"/>
          <p:cNvSpPr txBox="1">
            <a:spLocks/>
          </p:cNvSpPr>
          <p:nvPr/>
        </p:nvSpPr>
        <p:spPr>
          <a:xfrm>
            <a:off x="552950" y="601150"/>
            <a:ext cx="9273546" cy="498470"/>
          </a:xfrm>
          <a:prstGeom prst="rect">
            <a:avLst/>
          </a:prstGeom>
        </p:spPr>
        <p:txBody>
          <a:bodyPr vert="horz" wrap="square" lIns="0" tIns="0" rIns="0" bIns="0" rtlCol="0" anchor="ctr">
            <a:noAutofit/>
          </a:bodyPr>
          <a:lstStyle>
            <a:lvl1pPr algn="l" defTabSz="914374" rtl="0" eaLnBrk="1" latinLnBrk="0" hangingPunct="1">
              <a:lnSpc>
                <a:spcPct val="90000"/>
              </a:lnSpc>
              <a:spcBef>
                <a:spcPct val="0"/>
              </a:spcBef>
              <a:buNone/>
              <a:defRPr sz="3599" b="1" i="0" kern="1200">
                <a:solidFill>
                  <a:schemeClr val="tx2"/>
                </a:solidFill>
                <a:latin typeface="Montserrat" pitchFamily="2" charset="77"/>
                <a:ea typeface="+mj-ea"/>
                <a:cs typeface="+mj-cs"/>
              </a:defRPr>
            </a:lvl1pPr>
          </a:lstStyle>
          <a:p>
            <a:pPr marL="0" marR="0" lvl="0" indent="0" algn="l" defTabSz="74292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Montserrat" pitchFamily="2" charset="77"/>
                <a:ea typeface="+mj-ea"/>
                <a:cs typeface="+mj-cs"/>
              </a:rPr>
              <a:t>Work </a:t>
            </a:r>
            <a:r>
              <a:rPr kumimoji="0" lang="en-US" sz="3200" b="1" i="0" u="none" strike="noStrike" kern="1200" cap="none" spc="0" normalizeH="0" baseline="0" noProof="0" dirty="0">
                <a:ln>
                  <a:noFill/>
                </a:ln>
                <a:solidFill>
                  <a:srgbClr val="000000"/>
                </a:solidFill>
                <a:effectLst/>
                <a:uLnTx/>
                <a:uFillTx/>
                <a:latin typeface="Montserrat" pitchFamily="2" charset="77"/>
                <a:ea typeface="+mj-ea"/>
                <a:cs typeface="+mj-cs"/>
              </a:rPr>
              <a:t>streams and deliverables</a:t>
            </a:r>
          </a:p>
        </p:txBody>
      </p:sp>
      <p:sp>
        <p:nvSpPr>
          <p:cNvPr id="37" name="Footer Placeholder 3"/>
          <p:cNvSpPr>
            <a:spLocks noGrp="1"/>
          </p:cNvSpPr>
          <p:nvPr>
            <p:ph type="ftr" sz="quarter" idx="4294967295"/>
          </p:nvPr>
        </p:nvSpPr>
        <p:spPr>
          <a:xfrm>
            <a:off x="778716" y="5341807"/>
            <a:ext cx="2736305" cy="273844"/>
          </a:xfrm>
          <a:prstGeom prst="rect">
            <a:avLst/>
          </a:prstGeom>
        </p:spPr>
        <p:txBody>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Montserrat Light"/>
                <a:ea typeface="+mn-ea"/>
                <a:cs typeface="+mn-cs"/>
              </a:rPr>
              <a:t>© NSW Department of Education | Document title</a:t>
            </a:r>
          </a:p>
        </p:txBody>
      </p:sp>
      <p:sp>
        <p:nvSpPr>
          <p:cNvPr id="38" name="Slide Number Placeholder 4"/>
          <p:cNvSpPr txBox="1">
            <a:spLocks/>
          </p:cNvSpPr>
          <p:nvPr/>
        </p:nvSpPr>
        <p:spPr>
          <a:xfrm>
            <a:off x="3888381" y="5341807"/>
            <a:ext cx="2133600" cy="273844"/>
          </a:xfrm>
          <a:prstGeom prst="rect">
            <a:avLst/>
          </a:prstGeom>
        </p:spPr>
        <p:txBody>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pPr marL="0" marR="0" lvl="0" indent="0" algn="l" defTabSz="914401"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Montserrat Light"/>
                <a:ea typeface="+mn-ea"/>
                <a:cs typeface="+mn-cs"/>
              </a:rPr>
              <a:t>Page </a:t>
            </a:r>
            <a:fld id="{4A2A1DA9-8CAF-4BCA-B496-545B076AED2D}" type="slidenum">
              <a:rPr kumimoji="0" lang="en-AU" sz="1800" b="0" i="0" u="none" strike="noStrike" kern="1200" cap="none" spc="0" normalizeH="0" baseline="0" noProof="0">
                <a:ln>
                  <a:noFill/>
                </a:ln>
                <a:solidFill>
                  <a:prstClr val="white"/>
                </a:solidFill>
                <a:effectLst/>
                <a:uLnTx/>
                <a:uFillTx/>
                <a:latin typeface="Montserrat Light"/>
                <a:ea typeface="+mn-ea"/>
                <a:cs typeface="+mn-cs"/>
              </a:rPr>
              <a:pPr marL="0" marR="0" lvl="0" indent="0" algn="l" defTabSz="914401" rtl="0" eaLnBrk="1" fontAlgn="auto" latinLnBrk="0" hangingPunct="1">
                <a:lnSpc>
                  <a:spcPct val="100000"/>
                </a:lnSpc>
                <a:spcBef>
                  <a:spcPts val="0"/>
                </a:spcBef>
                <a:spcAft>
                  <a:spcPts val="0"/>
                </a:spcAft>
                <a:buClrTx/>
                <a:buSzTx/>
                <a:buFontTx/>
                <a:buNone/>
                <a:tabLst/>
                <a:defRPr/>
              </a:pPr>
              <a:t>11</a:t>
            </a:fld>
            <a:endParaRPr kumimoji="0" lang="en-AU"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39" name="Oval 38"/>
          <p:cNvSpPr/>
          <p:nvPr/>
        </p:nvSpPr>
        <p:spPr>
          <a:xfrm>
            <a:off x="4326818" y="1734083"/>
            <a:ext cx="3607724" cy="3607724"/>
          </a:xfrm>
          <a:prstGeom prst="ellipse">
            <a:avLst/>
          </a:prstGeom>
          <a:solidFill>
            <a:schemeClr val="tx2">
              <a:lumMod val="90000"/>
              <a:lumOff val="1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371453" rtl="0" eaLnBrk="1" fontAlgn="auto" latinLnBrk="0" hangingPunct="1">
              <a:lnSpc>
                <a:spcPct val="100000"/>
              </a:lnSpc>
              <a:spcBef>
                <a:spcPts val="0"/>
              </a:spcBef>
              <a:spcAft>
                <a:spcPts val="0"/>
              </a:spcAft>
              <a:buClrTx/>
              <a:buSzTx/>
              <a:buFontTx/>
              <a:buNone/>
              <a:tabLst/>
              <a:defRPr/>
            </a:pPr>
            <a:endParaRPr kumimoji="0" lang="en-AU" sz="975" b="0" i="0" u="none" strike="noStrike" kern="1200" cap="none" spc="0" normalizeH="0" baseline="0" noProof="0" dirty="0">
              <a:ln>
                <a:noFill/>
              </a:ln>
              <a:solidFill>
                <a:srgbClr val="FFFFFF"/>
              </a:solidFill>
              <a:effectLst/>
              <a:uLnTx/>
              <a:uFillTx/>
              <a:latin typeface="Montserrat Medium"/>
              <a:ea typeface="+mn-ea"/>
              <a:cs typeface="+mn-cs"/>
            </a:endParaRPr>
          </a:p>
        </p:txBody>
      </p:sp>
      <p:sp>
        <p:nvSpPr>
          <p:cNvPr id="40" name="Oval 39"/>
          <p:cNvSpPr/>
          <p:nvPr/>
        </p:nvSpPr>
        <p:spPr>
          <a:xfrm>
            <a:off x="4670425" y="1747886"/>
            <a:ext cx="2929110" cy="2929110"/>
          </a:xfrm>
          <a:prstGeom prst="ellipse">
            <a:avLst/>
          </a:prstGeom>
          <a:gradFill>
            <a:gsLst>
              <a:gs pos="36000">
                <a:schemeClr val="accent1">
                  <a:lumMod val="70000"/>
                  <a:lumOff val="30000"/>
                  <a:alpha val="3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371453" rtl="0" eaLnBrk="1" fontAlgn="auto" latinLnBrk="0" hangingPunct="1">
              <a:lnSpc>
                <a:spcPct val="100000"/>
              </a:lnSpc>
              <a:spcBef>
                <a:spcPts val="0"/>
              </a:spcBef>
              <a:spcAft>
                <a:spcPts val="0"/>
              </a:spcAft>
              <a:buClrTx/>
              <a:buSzTx/>
              <a:buFontTx/>
              <a:buNone/>
              <a:tabLst/>
              <a:defRPr/>
            </a:pPr>
            <a:endParaRPr kumimoji="0" lang="en-AU" sz="975" b="0" i="0" u="none" strike="noStrike" kern="1200" cap="none" spc="0" normalizeH="0" baseline="0" noProof="0" dirty="0">
              <a:ln>
                <a:noFill/>
              </a:ln>
              <a:solidFill>
                <a:srgbClr val="FFFFFF"/>
              </a:solidFill>
              <a:effectLst/>
              <a:uLnTx/>
              <a:uFillTx/>
              <a:latin typeface="Montserrat Medium"/>
              <a:ea typeface="+mn-ea"/>
              <a:cs typeface="+mn-cs"/>
            </a:endParaRPr>
          </a:p>
        </p:txBody>
      </p:sp>
      <p:sp>
        <p:nvSpPr>
          <p:cNvPr id="41" name="Oval 40"/>
          <p:cNvSpPr/>
          <p:nvPr/>
        </p:nvSpPr>
        <p:spPr>
          <a:xfrm>
            <a:off x="5018612" y="1786922"/>
            <a:ext cx="2176344" cy="2176344"/>
          </a:xfrm>
          <a:prstGeom prst="ellipse">
            <a:avLst/>
          </a:prstGeom>
          <a:solidFill>
            <a:schemeClr val="tx2">
              <a:lumMod val="90000"/>
              <a:lumOff val="10000"/>
              <a:alpha val="6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371453" rtl="0" eaLnBrk="1" fontAlgn="auto" latinLnBrk="0" hangingPunct="1">
              <a:lnSpc>
                <a:spcPct val="100000"/>
              </a:lnSpc>
              <a:spcBef>
                <a:spcPts val="0"/>
              </a:spcBef>
              <a:spcAft>
                <a:spcPts val="0"/>
              </a:spcAft>
              <a:buClrTx/>
              <a:buSzTx/>
              <a:buFontTx/>
              <a:buNone/>
              <a:tabLst/>
              <a:defRPr/>
            </a:pPr>
            <a:endParaRPr kumimoji="0" lang="en-AU" sz="975" b="0" i="0" u="none" strike="noStrike" kern="1200" cap="none" spc="0" normalizeH="0" baseline="0" noProof="0" dirty="0">
              <a:ln>
                <a:noFill/>
              </a:ln>
              <a:solidFill>
                <a:srgbClr val="FFFFFF"/>
              </a:solidFill>
              <a:effectLst/>
              <a:uLnTx/>
              <a:uFillTx/>
              <a:latin typeface="Montserrat Medium"/>
              <a:ea typeface="+mn-ea"/>
              <a:cs typeface="+mn-cs"/>
            </a:endParaRPr>
          </a:p>
        </p:txBody>
      </p:sp>
      <p:sp>
        <p:nvSpPr>
          <p:cNvPr id="42" name="Oval 41"/>
          <p:cNvSpPr/>
          <p:nvPr/>
        </p:nvSpPr>
        <p:spPr>
          <a:xfrm>
            <a:off x="5428122" y="1786922"/>
            <a:ext cx="1432676" cy="1432676"/>
          </a:xfrm>
          <a:prstGeom prst="ellipse">
            <a:avLst/>
          </a:prstGeom>
          <a:solidFill>
            <a:schemeClr val="tx2">
              <a:lumMod val="90000"/>
              <a:lumOff val="10000"/>
              <a:alpha val="39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371453" rtl="0" eaLnBrk="1" fontAlgn="auto" latinLnBrk="0" hangingPunct="1">
              <a:lnSpc>
                <a:spcPct val="100000"/>
              </a:lnSpc>
              <a:spcBef>
                <a:spcPts val="0"/>
              </a:spcBef>
              <a:spcAft>
                <a:spcPts val="0"/>
              </a:spcAft>
              <a:buClrTx/>
              <a:buSzTx/>
              <a:buFontTx/>
              <a:buNone/>
              <a:tabLst/>
              <a:defRPr/>
            </a:pPr>
            <a:endParaRPr kumimoji="0" lang="en-AU" sz="975" b="0" i="0" u="none" strike="noStrike" kern="1200" cap="none" spc="0" normalizeH="0" baseline="0" noProof="0" dirty="0">
              <a:ln>
                <a:noFill/>
              </a:ln>
              <a:solidFill>
                <a:srgbClr val="FFFFFF"/>
              </a:solidFill>
              <a:effectLst/>
              <a:uLnTx/>
              <a:uFillTx/>
              <a:latin typeface="Montserrat Medium"/>
              <a:ea typeface="+mn-ea"/>
              <a:cs typeface="+mn-cs"/>
            </a:endParaRPr>
          </a:p>
        </p:txBody>
      </p:sp>
      <p:sp>
        <p:nvSpPr>
          <p:cNvPr id="43" name="Oval 42"/>
          <p:cNvSpPr/>
          <p:nvPr/>
        </p:nvSpPr>
        <p:spPr>
          <a:xfrm>
            <a:off x="5738151" y="1825672"/>
            <a:ext cx="820378" cy="820378"/>
          </a:xfrm>
          <a:prstGeom prst="ellipse">
            <a:avLst/>
          </a:prstGeom>
          <a:solidFill>
            <a:schemeClr val="tx2">
              <a:lumMod val="90000"/>
              <a:lumOff val="10000"/>
              <a:alpha val="18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371453" rtl="0" eaLnBrk="1" fontAlgn="auto" latinLnBrk="0" hangingPunct="1">
              <a:lnSpc>
                <a:spcPct val="100000"/>
              </a:lnSpc>
              <a:spcBef>
                <a:spcPts val="0"/>
              </a:spcBef>
              <a:spcAft>
                <a:spcPts val="0"/>
              </a:spcAft>
              <a:buClrTx/>
              <a:buSzTx/>
              <a:buFontTx/>
              <a:buNone/>
              <a:tabLst/>
              <a:defRPr/>
            </a:pPr>
            <a:endParaRPr kumimoji="0" lang="en-AU" sz="975" b="0" i="0" u="none" strike="noStrike" kern="1200" cap="none" spc="0" normalizeH="0" baseline="0" noProof="0" dirty="0">
              <a:ln>
                <a:noFill/>
              </a:ln>
              <a:solidFill>
                <a:srgbClr val="FFFFFF"/>
              </a:solidFill>
              <a:effectLst/>
              <a:uLnTx/>
              <a:uFillTx/>
              <a:latin typeface="Montserrat Medium"/>
              <a:ea typeface="+mn-ea"/>
              <a:cs typeface="+mn-cs"/>
            </a:endParaRPr>
          </a:p>
        </p:txBody>
      </p:sp>
      <p:grpSp>
        <p:nvGrpSpPr>
          <p:cNvPr id="44" name="Group 43"/>
          <p:cNvGrpSpPr/>
          <p:nvPr/>
        </p:nvGrpSpPr>
        <p:grpSpPr>
          <a:xfrm>
            <a:off x="6030144" y="1935339"/>
            <a:ext cx="243701" cy="536576"/>
            <a:chOff x="835025" y="2925200"/>
            <a:chExt cx="534987" cy="1177926"/>
          </a:xfrm>
          <a:solidFill>
            <a:schemeClr val="tx2">
              <a:lumMod val="90000"/>
              <a:lumOff val="10000"/>
            </a:schemeClr>
          </a:solidFill>
        </p:grpSpPr>
        <p:sp>
          <p:nvSpPr>
            <p:cNvPr id="45"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71453" rtl="0" eaLnBrk="1" fontAlgn="auto" latinLnBrk="0" hangingPunct="1">
                <a:lnSpc>
                  <a:spcPct val="100000"/>
                </a:lnSpc>
                <a:spcBef>
                  <a:spcPts val="0"/>
                </a:spcBef>
                <a:spcAft>
                  <a:spcPts val="0"/>
                </a:spcAft>
                <a:buClrTx/>
                <a:buSzTx/>
                <a:buFontTx/>
                <a:buNone/>
                <a:tabLst/>
                <a:defRPr/>
              </a:pPr>
              <a:endParaRPr kumimoji="0" lang="en-AU" sz="975" b="0" i="0" u="none" strike="noStrike" kern="1200" cap="none" spc="0" normalizeH="0" baseline="0" noProof="0">
                <a:ln>
                  <a:noFill/>
                </a:ln>
                <a:solidFill>
                  <a:srgbClr val="FFFFFF"/>
                </a:solidFill>
                <a:effectLst/>
                <a:uLnTx/>
                <a:uFillTx/>
                <a:latin typeface="Montserrat Medium"/>
                <a:ea typeface="+mn-ea"/>
                <a:cs typeface="+mn-cs"/>
              </a:endParaRPr>
            </a:p>
          </p:txBody>
        </p:sp>
        <p:sp>
          <p:nvSpPr>
            <p:cNvPr id="46" name="Freeform 45"/>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371453" rtl="0" eaLnBrk="1" fontAlgn="auto" latinLnBrk="0" hangingPunct="1">
                <a:lnSpc>
                  <a:spcPct val="100000"/>
                </a:lnSpc>
                <a:spcBef>
                  <a:spcPts val="0"/>
                </a:spcBef>
                <a:spcAft>
                  <a:spcPts val="0"/>
                </a:spcAft>
                <a:buClrTx/>
                <a:buSzTx/>
                <a:buFontTx/>
                <a:buNone/>
                <a:tabLst/>
                <a:defRPr/>
              </a:pPr>
              <a:endParaRPr kumimoji="0" lang="en-AU" sz="975" b="0" i="0" u="none" strike="noStrike" kern="1200" cap="none" spc="0" normalizeH="0" baseline="0" noProof="0">
                <a:ln>
                  <a:noFill/>
                </a:ln>
                <a:solidFill>
                  <a:srgbClr val="FFFFFF"/>
                </a:solidFill>
                <a:effectLst/>
                <a:uLnTx/>
                <a:uFillTx/>
                <a:latin typeface="Montserrat Medium"/>
                <a:ea typeface="+mn-ea"/>
                <a:cs typeface="+mn-cs"/>
              </a:endParaRPr>
            </a:p>
          </p:txBody>
        </p:sp>
      </p:grpSp>
      <p:cxnSp>
        <p:nvCxnSpPr>
          <p:cNvPr id="47" name="Straight Connector 46"/>
          <p:cNvCxnSpPr/>
          <p:nvPr/>
        </p:nvCxnSpPr>
        <p:spPr>
          <a:xfrm flipV="1">
            <a:off x="6649053" y="2032896"/>
            <a:ext cx="1421477" cy="27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33293" y="1485822"/>
            <a:ext cx="1286530" cy="769441"/>
          </a:xfrm>
          <a:prstGeom prst="rect">
            <a:avLst/>
          </a:prstGeom>
          <a:noFill/>
        </p:spPr>
        <p:txBody>
          <a:bodyPr wrap="square" rtlCol="0">
            <a:spAutoFit/>
          </a:bodyPr>
          <a:lstStyle/>
          <a:p>
            <a:pPr marL="0" marR="0" lvl="0" indent="0" algn="l" defTabSz="371453"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Montserrat Medium"/>
                <a:ea typeface="+mn-ea"/>
                <a:cs typeface="+mn-cs"/>
              </a:rPr>
              <a:t>Work with partners </a:t>
            </a:r>
            <a:r>
              <a:rPr kumimoji="0" lang="en-AU" sz="1100" b="0" i="0" u="none" strike="noStrike" kern="1200" cap="none" spc="0" normalizeH="0" baseline="0" noProof="0" dirty="0" smtClean="0">
                <a:ln>
                  <a:noFill/>
                </a:ln>
                <a:solidFill>
                  <a:srgbClr val="000000"/>
                </a:solidFill>
                <a:effectLst/>
                <a:uLnTx/>
                <a:uFillTx/>
                <a:latin typeface="Montserrat Medium"/>
                <a:ea typeface="+mn-ea"/>
                <a:cs typeface="+mn-cs"/>
              </a:rPr>
              <a:t>to </a:t>
            </a:r>
            <a:r>
              <a:rPr kumimoji="0" lang="en-AU" sz="1100" b="0" i="0" u="none" strike="noStrike" kern="1200" cap="none" spc="0" normalizeH="0" baseline="0" noProof="0" dirty="0">
                <a:ln>
                  <a:noFill/>
                </a:ln>
                <a:solidFill>
                  <a:srgbClr val="000000"/>
                </a:solidFill>
                <a:effectLst/>
                <a:uLnTx/>
                <a:uFillTx/>
                <a:latin typeface="Montserrat Medium"/>
                <a:ea typeface="+mn-ea"/>
                <a:cs typeface="+mn-cs"/>
              </a:rPr>
              <a:t>enhance communication</a:t>
            </a:r>
          </a:p>
        </p:txBody>
      </p:sp>
      <p:cxnSp>
        <p:nvCxnSpPr>
          <p:cNvPr id="49" name="Straight Connector 48"/>
          <p:cNvCxnSpPr/>
          <p:nvPr/>
        </p:nvCxnSpPr>
        <p:spPr>
          <a:xfrm flipV="1">
            <a:off x="6940403" y="2901368"/>
            <a:ext cx="1232931" cy="237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55048" y="3953032"/>
            <a:ext cx="1085838" cy="17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994757" y="3240101"/>
            <a:ext cx="1523187" cy="1277273"/>
          </a:xfrm>
          <a:prstGeom prst="rect">
            <a:avLst/>
          </a:prstGeom>
          <a:noFill/>
        </p:spPr>
        <p:txBody>
          <a:bodyPr wrap="square" rtlCol="0">
            <a:spAutoFit/>
          </a:bodyPr>
          <a:lstStyle/>
          <a:p>
            <a:pPr marL="0" marR="0" lvl="0" indent="0" algn="l" defTabSz="371453"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Montserrat Medium"/>
                <a:ea typeface="+mn-ea"/>
                <a:cs typeface="+mn-cs"/>
              </a:rPr>
              <a:t>School Operations &amp; Performance and School Services</a:t>
            </a:r>
          </a:p>
          <a:p>
            <a:pPr marL="0" marR="0" lvl="0" indent="0" algn="l" defTabSz="371453"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Montserrat Medium"/>
              <a:ea typeface="+mn-ea"/>
              <a:cs typeface="+mn-cs"/>
            </a:endParaRPr>
          </a:p>
          <a:p>
            <a:pPr marL="0" marR="0" lvl="0" indent="0" algn="l" defTabSz="371453"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Montserrat Medium"/>
                <a:ea typeface="+mn-ea"/>
                <a:cs typeface="+mn-cs"/>
              </a:rPr>
              <a:t>NSW Health, Justice,</a:t>
            </a:r>
          </a:p>
          <a:p>
            <a:pPr marL="0" marR="0" lvl="0" indent="0" algn="l" defTabSz="371453"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err="1">
                <a:ln>
                  <a:noFill/>
                </a:ln>
                <a:solidFill>
                  <a:srgbClr val="000000"/>
                </a:solidFill>
                <a:effectLst/>
                <a:uLnTx/>
                <a:uFillTx/>
                <a:latin typeface="Montserrat Medium"/>
                <a:ea typeface="+mn-ea"/>
                <a:cs typeface="+mn-cs"/>
              </a:rPr>
              <a:t>FaCS</a:t>
            </a:r>
            <a:endParaRPr kumimoji="0" lang="en-AU" sz="1100" b="0" i="0" u="none" strike="noStrike" kern="1200" cap="none" spc="0" normalizeH="0" baseline="0" noProof="0" dirty="0">
              <a:ln>
                <a:noFill/>
              </a:ln>
              <a:solidFill>
                <a:srgbClr val="000000"/>
              </a:solidFill>
              <a:effectLst/>
              <a:uLnTx/>
              <a:uFillTx/>
              <a:latin typeface="Montserrat Medium"/>
              <a:ea typeface="+mn-ea"/>
              <a:cs typeface="+mn-cs"/>
            </a:endParaRPr>
          </a:p>
          <a:p>
            <a:pPr marL="0" marR="0" lvl="0" indent="0" algn="l" defTabSz="371453"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000000"/>
              </a:solidFill>
              <a:effectLst/>
              <a:uLnTx/>
              <a:uFillTx/>
              <a:latin typeface="Montserrat Medium"/>
              <a:ea typeface="+mn-ea"/>
              <a:cs typeface="+mn-cs"/>
            </a:endParaRPr>
          </a:p>
        </p:txBody>
      </p:sp>
      <p:cxnSp>
        <p:nvCxnSpPr>
          <p:cNvPr id="52" name="Straight Connector 51"/>
          <p:cNvCxnSpPr>
            <a:endCxn id="53" idx="1"/>
          </p:cNvCxnSpPr>
          <p:nvPr/>
        </p:nvCxnSpPr>
        <p:spPr>
          <a:xfrm>
            <a:off x="6668347" y="5246793"/>
            <a:ext cx="845568" cy="206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513915" y="5237652"/>
            <a:ext cx="1192579" cy="430887"/>
          </a:xfrm>
          <a:prstGeom prst="rect">
            <a:avLst/>
          </a:prstGeom>
          <a:noFill/>
        </p:spPr>
        <p:txBody>
          <a:bodyPr wrap="square" rtlCol="0">
            <a:spAutoFit/>
          </a:bodyPr>
          <a:lstStyle/>
          <a:p>
            <a:pPr marL="0" marR="0" lvl="0" indent="0" algn="l" defTabSz="371453"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Montserrat Medium"/>
                <a:ea typeface="+mn-ea"/>
                <a:cs typeface="+mn-cs"/>
              </a:rPr>
              <a:t>Data capabilities</a:t>
            </a:r>
          </a:p>
        </p:txBody>
      </p:sp>
      <p:sp>
        <p:nvSpPr>
          <p:cNvPr id="54" name="TextBox 53"/>
          <p:cNvSpPr txBox="1"/>
          <p:nvPr/>
        </p:nvSpPr>
        <p:spPr>
          <a:xfrm>
            <a:off x="5666914" y="2678928"/>
            <a:ext cx="1028118" cy="442557"/>
          </a:xfrm>
          <a:prstGeom prst="rect">
            <a:avLst/>
          </a:prstGeom>
          <a:noFill/>
          <a:ln>
            <a:noFill/>
          </a:ln>
        </p:spPr>
        <p:txBody>
          <a:bodyPr wrap="square" rtlCol="0">
            <a:spAutoFit/>
          </a:bodyPr>
          <a:lstStyle/>
          <a:p>
            <a:pPr marL="0" marR="0" lvl="0" indent="0" algn="ctr" defTabSz="371453" rtl="0" eaLnBrk="1" fontAlgn="auto" latinLnBrk="0" hangingPunct="1">
              <a:lnSpc>
                <a:spcPct val="100000"/>
              </a:lnSpc>
              <a:spcBef>
                <a:spcPts val="0"/>
              </a:spcBef>
              <a:spcAft>
                <a:spcPts val="0"/>
              </a:spcAft>
              <a:buClrTx/>
              <a:buSzTx/>
              <a:buFontTx/>
              <a:buNone/>
              <a:tabLst/>
              <a:defRPr/>
            </a:pPr>
            <a:r>
              <a:rPr kumimoji="0" lang="en-AU" sz="1138" b="1" i="0" u="none" strike="noStrike" kern="1200" cap="none" spc="0" normalizeH="0" baseline="0" noProof="0" dirty="0">
                <a:ln>
                  <a:noFill/>
                </a:ln>
                <a:solidFill>
                  <a:srgbClr val="FFFFFF"/>
                </a:solidFill>
                <a:effectLst/>
                <a:uLnTx/>
                <a:uFillTx/>
                <a:latin typeface="Montserrat Medium"/>
                <a:ea typeface="+mn-ea"/>
                <a:cs typeface="+mn-cs"/>
              </a:rPr>
              <a:t>family and community</a:t>
            </a:r>
          </a:p>
        </p:txBody>
      </p:sp>
      <p:sp>
        <p:nvSpPr>
          <p:cNvPr id="55" name="TextBox 54"/>
          <p:cNvSpPr txBox="1"/>
          <p:nvPr/>
        </p:nvSpPr>
        <p:spPr>
          <a:xfrm>
            <a:off x="5818413" y="3412607"/>
            <a:ext cx="669609" cy="267446"/>
          </a:xfrm>
          <a:prstGeom prst="rect">
            <a:avLst/>
          </a:prstGeom>
          <a:noFill/>
          <a:ln>
            <a:noFill/>
          </a:ln>
        </p:spPr>
        <p:txBody>
          <a:bodyPr wrap="square" rtlCol="0">
            <a:spAutoFit/>
          </a:bodyPr>
          <a:lstStyle/>
          <a:p>
            <a:pPr marL="0" marR="0" lvl="0" indent="0" algn="ctr" defTabSz="371453" rtl="0" eaLnBrk="1" fontAlgn="auto" latinLnBrk="0" hangingPunct="1">
              <a:lnSpc>
                <a:spcPct val="100000"/>
              </a:lnSpc>
              <a:spcBef>
                <a:spcPts val="0"/>
              </a:spcBef>
              <a:spcAft>
                <a:spcPts val="0"/>
              </a:spcAft>
              <a:buClrTx/>
              <a:buSzTx/>
              <a:buFontTx/>
              <a:buNone/>
              <a:tabLst/>
              <a:defRPr/>
            </a:pPr>
            <a:r>
              <a:rPr kumimoji="0" lang="en-AU" sz="1138" b="1" i="0" u="none" strike="noStrike" kern="1200" cap="none" spc="0" normalizeH="0" baseline="0" noProof="0" dirty="0">
                <a:ln>
                  <a:noFill/>
                </a:ln>
                <a:solidFill>
                  <a:srgbClr val="FFFFFF"/>
                </a:solidFill>
                <a:effectLst/>
                <a:uLnTx/>
                <a:uFillTx/>
                <a:latin typeface="Montserrat Medium"/>
                <a:ea typeface="+mn-ea"/>
                <a:cs typeface="+mn-cs"/>
              </a:rPr>
              <a:t>school</a:t>
            </a:r>
          </a:p>
        </p:txBody>
      </p:sp>
      <p:sp>
        <p:nvSpPr>
          <p:cNvPr id="56" name="TextBox 55"/>
          <p:cNvSpPr txBox="1"/>
          <p:nvPr/>
        </p:nvSpPr>
        <p:spPr>
          <a:xfrm>
            <a:off x="5125028" y="3952140"/>
            <a:ext cx="1963511" cy="617670"/>
          </a:xfrm>
          <a:prstGeom prst="rect">
            <a:avLst/>
          </a:prstGeom>
          <a:noFill/>
          <a:ln>
            <a:noFill/>
          </a:ln>
        </p:spPr>
        <p:txBody>
          <a:bodyPr wrap="square" rtlCol="0">
            <a:spAutoFit/>
          </a:bodyPr>
          <a:lstStyle/>
          <a:p>
            <a:pPr marL="0" marR="0" lvl="0" indent="0" algn="ctr" defTabSz="371453" rtl="0" eaLnBrk="1" fontAlgn="auto" latinLnBrk="0" hangingPunct="1">
              <a:lnSpc>
                <a:spcPct val="100000"/>
              </a:lnSpc>
              <a:spcBef>
                <a:spcPts val="0"/>
              </a:spcBef>
              <a:spcAft>
                <a:spcPts val="0"/>
              </a:spcAft>
              <a:buClrTx/>
              <a:buSzTx/>
              <a:buFontTx/>
              <a:buNone/>
              <a:tabLst/>
              <a:defRPr/>
            </a:pPr>
            <a:r>
              <a:rPr kumimoji="0" lang="en-AU" sz="1138" b="1" i="0" u="none" strike="noStrike" kern="1200" cap="none" spc="0" normalizeH="0" baseline="0" noProof="0" dirty="0">
                <a:ln>
                  <a:noFill/>
                </a:ln>
                <a:solidFill>
                  <a:srgbClr val="FFFFFF"/>
                </a:solidFill>
                <a:effectLst/>
                <a:uLnTx/>
                <a:uFillTx/>
                <a:latin typeface="Montserrat Medium"/>
                <a:ea typeface="+mn-ea"/>
                <a:cs typeface="+mn-cs"/>
              </a:rPr>
              <a:t>DoE support services and wrap around support with</a:t>
            </a:r>
          </a:p>
          <a:p>
            <a:pPr marL="0" marR="0" lvl="0" indent="0" algn="ctr" defTabSz="371453" rtl="0" eaLnBrk="1" fontAlgn="auto" latinLnBrk="0" hangingPunct="1">
              <a:lnSpc>
                <a:spcPct val="100000"/>
              </a:lnSpc>
              <a:spcBef>
                <a:spcPts val="0"/>
              </a:spcBef>
              <a:spcAft>
                <a:spcPts val="0"/>
              </a:spcAft>
              <a:buClrTx/>
              <a:buSzTx/>
              <a:buFontTx/>
              <a:buNone/>
              <a:tabLst/>
              <a:defRPr/>
            </a:pPr>
            <a:r>
              <a:rPr kumimoji="0" lang="en-AU" sz="1138" b="1" i="0" u="none" strike="noStrike" kern="1200" cap="none" spc="0" normalizeH="0" baseline="0" noProof="0" dirty="0">
                <a:ln>
                  <a:noFill/>
                </a:ln>
                <a:solidFill>
                  <a:srgbClr val="FFFFFF"/>
                </a:solidFill>
                <a:effectLst/>
                <a:uLnTx/>
                <a:uFillTx/>
                <a:latin typeface="Montserrat Medium"/>
                <a:ea typeface="+mn-ea"/>
                <a:cs typeface="+mn-cs"/>
              </a:rPr>
              <a:t>other agencies</a:t>
            </a:r>
          </a:p>
        </p:txBody>
      </p:sp>
      <p:sp>
        <p:nvSpPr>
          <p:cNvPr id="57" name="TextBox 56"/>
          <p:cNvSpPr txBox="1"/>
          <p:nvPr/>
        </p:nvSpPr>
        <p:spPr>
          <a:xfrm>
            <a:off x="5763253" y="4764858"/>
            <a:ext cx="805755" cy="442557"/>
          </a:xfrm>
          <a:prstGeom prst="rect">
            <a:avLst/>
          </a:prstGeom>
          <a:noFill/>
          <a:ln>
            <a:noFill/>
          </a:ln>
        </p:spPr>
        <p:txBody>
          <a:bodyPr wrap="square" rtlCol="0">
            <a:spAutoFit/>
          </a:bodyPr>
          <a:lstStyle/>
          <a:p>
            <a:pPr marL="0" marR="0" lvl="0" indent="0" algn="ctr" defTabSz="371453" rtl="0" eaLnBrk="1" fontAlgn="auto" latinLnBrk="0" hangingPunct="1">
              <a:lnSpc>
                <a:spcPct val="100000"/>
              </a:lnSpc>
              <a:spcBef>
                <a:spcPts val="0"/>
              </a:spcBef>
              <a:spcAft>
                <a:spcPts val="0"/>
              </a:spcAft>
              <a:buClrTx/>
              <a:buSzTx/>
              <a:buFontTx/>
              <a:buNone/>
              <a:tabLst/>
              <a:defRPr/>
            </a:pPr>
            <a:r>
              <a:rPr kumimoji="0" lang="en-AU" sz="1138" b="1" i="0" u="none" strike="noStrike" kern="1200" cap="none" spc="0" normalizeH="0" baseline="0" noProof="0" dirty="0">
                <a:ln>
                  <a:noFill/>
                </a:ln>
                <a:solidFill>
                  <a:srgbClr val="FFFFFF"/>
                </a:solidFill>
                <a:effectLst/>
                <a:uLnTx/>
                <a:uFillTx/>
                <a:latin typeface="Montserrat Medium"/>
                <a:ea typeface="+mn-ea"/>
                <a:cs typeface="+mn-cs"/>
              </a:rPr>
              <a:t>system levers</a:t>
            </a:r>
          </a:p>
        </p:txBody>
      </p:sp>
      <p:sp>
        <p:nvSpPr>
          <p:cNvPr id="91" name="Rounded Rectangle 90"/>
          <p:cNvSpPr/>
          <p:nvPr/>
        </p:nvSpPr>
        <p:spPr>
          <a:xfrm>
            <a:off x="460352" y="1489624"/>
            <a:ext cx="3505283" cy="570092"/>
          </a:xfrm>
          <a:prstGeom prst="roundRect">
            <a:avLst/>
          </a:prstGeom>
          <a:solidFill>
            <a:schemeClr val="bg1">
              <a:lumMod val="50000"/>
            </a:schemeClr>
          </a:solidFill>
          <a:ln w="190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71453">
              <a:defRPr/>
            </a:pPr>
            <a:r>
              <a:rPr lang="en-AU" sz="1200" b="1" dirty="0">
                <a:solidFill>
                  <a:prstClr val="white"/>
                </a:solidFill>
                <a:latin typeface="Montserrat"/>
              </a:rPr>
              <a:t>Cultural change to support student behaviour in schools</a:t>
            </a:r>
          </a:p>
        </p:txBody>
      </p:sp>
      <p:cxnSp>
        <p:nvCxnSpPr>
          <p:cNvPr id="97" name="Straight Connector 96"/>
          <p:cNvCxnSpPr/>
          <p:nvPr/>
        </p:nvCxnSpPr>
        <p:spPr>
          <a:xfrm flipV="1">
            <a:off x="6853460" y="3546330"/>
            <a:ext cx="1134953" cy="406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930201" y="4428261"/>
            <a:ext cx="1484560" cy="769441"/>
          </a:xfrm>
          <a:prstGeom prst="rect">
            <a:avLst/>
          </a:prstGeom>
          <a:noFill/>
        </p:spPr>
        <p:txBody>
          <a:bodyPr wrap="square" rtlCol="0">
            <a:spAutoFit/>
          </a:bodyPr>
          <a:lstStyle/>
          <a:p>
            <a:pPr marL="0" marR="0" lvl="0" indent="0" algn="l" defTabSz="371453"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19233E"/>
                </a:solidFill>
                <a:effectLst/>
                <a:uLnTx/>
                <a:uFillTx/>
                <a:latin typeface="Montserrat Medium"/>
                <a:ea typeface="+mn-ea"/>
                <a:cs typeface="+mn-cs"/>
              </a:rPr>
              <a:t>Academic </a:t>
            </a:r>
            <a:r>
              <a:rPr kumimoji="0" lang="en-AU" sz="1100" b="0" i="0" u="none" strike="noStrike" kern="1200" cap="none" spc="0" normalizeH="0" baseline="0" noProof="0" dirty="0" smtClean="0">
                <a:ln>
                  <a:noFill/>
                </a:ln>
                <a:solidFill>
                  <a:srgbClr val="19233E"/>
                </a:solidFill>
                <a:effectLst/>
                <a:uLnTx/>
                <a:uFillTx/>
                <a:latin typeface="Montserrat Medium"/>
                <a:ea typeface="+mn-ea"/>
                <a:cs typeface="+mn-cs"/>
              </a:rPr>
              <a:t>partnerships </a:t>
            </a:r>
            <a:r>
              <a:rPr kumimoji="0" lang="en-AU" sz="1100" b="0" i="0" u="none" strike="noStrike" kern="1200" cap="none" spc="0" normalizeH="0" baseline="0" noProof="0" dirty="0">
                <a:ln>
                  <a:noFill/>
                </a:ln>
                <a:solidFill>
                  <a:srgbClr val="19233E"/>
                </a:solidFill>
                <a:effectLst/>
                <a:uLnTx/>
                <a:uFillTx/>
                <a:latin typeface="Montserrat Medium"/>
                <a:ea typeface="+mn-ea"/>
                <a:cs typeface="+mn-cs"/>
              </a:rPr>
              <a:t>to support school </a:t>
            </a:r>
            <a:r>
              <a:rPr kumimoji="0" lang="en-AU" sz="1100" b="0" i="0" u="none" strike="noStrike" kern="1200" cap="none" spc="0" normalizeH="0" baseline="0" noProof="0" dirty="0">
                <a:ln>
                  <a:noFill/>
                </a:ln>
                <a:solidFill>
                  <a:srgbClr val="000000"/>
                </a:solidFill>
                <a:effectLst/>
                <a:uLnTx/>
                <a:uFillTx/>
                <a:latin typeface="Montserrat Medium"/>
                <a:ea typeface="+mn-ea"/>
                <a:cs typeface="+mn-cs"/>
              </a:rPr>
              <a:t>decision</a:t>
            </a:r>
            <a:r>
              <a:rPr kumimoji="0" lang="en-AU" sz="1100" b="0" i="0" u="none" strike="noStrike" kern="1200" cap="none" spc="0" normalizeH="0" baseline="0" noProof="0" dirty="0">
                <a:ln>
                  <a:noFill/>
                </a:ln>
                <a:solidFill>
                  <a:srgbClr val="19233E"/>
                </a:solidFill>
                <a:effectLst/>
                <a:uLnTx/>
                <a:uFillTx/>
                <a:latin typeface="Montserrat Medium"/>
                <a:ea typeface="+mn-ea"/>
                <a:cs typeface="+mn-cs"/>
              </a:rPr>
              <a:t> making</a:t>
            </a:r>
          </a:p>
        </p:txBody>
      </p:sp>
      <p:cxnSp>
        <p:nvCxnSpPr>
          <p:cNvPr id="99" name="Straight Connector 98"/>
          <p:cNvCxnSpPr/>
          <p:nvPr/>
        </p:nvCxnSpPr>
        <p:spPr>
          <a:xfrm>
            <a:off x="6855048" y="3959093"/>
            <a:ext cx="1030297" cy="589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180672" y="2513038"/>
            <a:ext cx="1478105" cy="600164"/>
          </a:xfrm>
          <a:prstGeom prst="rect">
            <a:avLst/>
          </a:prstGeom>
          <a:noFill/>
        </p:spPr>
        <p:txBody>
          <a:bodyPr wrap="square" rtlCol="0">
            <a:spAutoFit/>
          </a:bodyPr>
          <a:lstStyle/>
          <a:p>
            <a:pPr marL="0" marR="0" lvl="0" indent="0" algn="l" defTabSz="371453"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srgbClr val="000000"/>
                </a:solidFill>
                <a:effectLst/>
                <a:uLnTx/>
                <a:uFillTx/>
                <a:latin typeface="Montserrat Medium"/>
                <a:ea typeface="+mn-ea"/>
                <a:cs typeface="+mn-cs"/>
              </a:rPr>
              <a:t>Professional learning </a:t>
            </a:r>
            <a:r>
              <a:rPr kumimoji="0" lang="en-AU" sz="1100" b="0" i="0" u="none" strike="noStrike" kern="1200" cap="none" spc="0" normalizeH="0" baseline="0" noProof="0" dirty="0">
                <a:ln>
                  <a:noFill/>
                </a:ln>
                <a:solidFill>
                  <a:srgbClr val="000000"/>
                </a:solidFill>
                <a:effectLst/>
                <a:uLnTx/>
                <a:uFillTx/>
                <a:latin typeface="Montserrat Medium"/>
                <a:ea typeface="+mn-ea"/>
                <a:cs typeface="+mn-cs"/>
              </a:rPr>
              <a:t>and online resources</a:t>
            </a:r>
          </a:p>
        </p:txBody>
      </p:sp>
      <p:sp>
        <p:nvSpPr>
          <p:cNvPr id="2" name="TextBox 1">
            <a:extLst>
              <a:ext uri="{FF2B5EF4-FFF2-40B4-BE49-F238E27FC236}">
                <a16:creationId xmlns:a16="http://schemas.microsoft.com/office/drawing/2014/main" id="{74EFA6E7-AB79-6F42-A6E0-7C66CF5A527C}"/>
              </a:ext>
            </a:extLst>
          </p:cNvPr>
          <p:cNvSpPr txBox="1"/>
          <p:nvPr/>
        </p:nvSpPr>
        <p:spPr>
          <a:xfrm>
            <a:off x="6953548" y="5785545"/>
            <a:ext cx="0" cy="0"/>
          </a:xfrm>
          <a:prstGeom prst="rect">
            <a:avLst/>
          </a:prstGeom>
          <a:noFill/>
        </p:spPr>
        <p:txBody>
          <a:bodyPr wrap="none" lIns="0" tIns="0" rIns="0" bIns="0" rtlCol="0">
            <a:noAutofit/>
          </a:bodyPr>
          <a:lstStyle/>
          <a:p>
            <a:pPr marL="0" marR="0" lvl="0" indent="0" algn="l" defTabSz="371453" rtl="0" eaLnBrk="1" fontAlgn="auto" latinLnBrk="0" hangingPunct="1">
              <a:lnSpc>
                <a:spcPct val="100000"/>
              </a:lnSpc>
              <a:spcBef>
                <a:spcPts val="0"/>
              </a:spcBef>
              <a:spcAft>
                <a:spcPts val="0"/>
              </a:spcAft>
              <a:buClrTx/>
              <a:buSzTx/>
              <a:buFontTx/>
              <a:buNone/>
              <a:tabLst/>
              <a:defRPr/>
            </a:pPr>
            <a:endParaRPr kumimoji="0" lang="en-US" sz="1138" b="0" i="0" u="none" strike="noStrike" kern="1200" cap="none" spc="0" normalizeH="0" baseline="0" noProof="0" dirty="0" err="1">
              <a:ln>
                <a:noFill/>
              </a:ln>
              <a:solidFill>
                <a:srgbClr val="000000"/>
              </a:solidFill>
              <a:effectLst/>
              <a:uLnTx/>
              <a:uFillTx/>
              <a:latin typeface="Montserrat Medium"/>
              <a:ea typeface="+mn-ea"/>
              <a:cs typeface="+mn-cs"/>
            </a:endParaRPr>
          </a:p>
        </p:txBody>
      </p:sp>
      <p:sp>
        <p:nvSpPr>
          <p:cNvPr id="3" name="TextBox 2">
            <a:extLst>
              <a:ext uri="{FF2B5EF4-FFF2-40B4-BE49-F238E27FC236}">
                <a16:creationId xmlns:a16="http://schemas.microsoft.com/office/drawing/2014/main" id="{97E80281-56E8-4A4B-B378-BB3902E75CB7}"/>
              </a:ext>
            </a:extLst>
          </p:cNvPr>
          <p:cNvSpPr txBox="1"/>
          <p:nvPr/>
        </p:nvSpPr>
        <p:spPr>
          <a:xfrm>
            <a:off x="6918722" y="5588198"/>
            <a:ext cx="0" cy="0"/>
          </a:xfrm>
          <a:prstGeom prst="rect">
            <a:avLst/>
          </a:prstGeom>
          <a:noFill/>
        </p:spPr>
        <p:txBody>
          <a:bodyPr wrap="none" lIns="0" tIns="0" rIns="0" bIns="0" rtlCol="0">
            <a:noAutofit/>
          </a:bodyPr>
          <a:lstStyle/>
          <a:p>
            <a:pPr marL="0" marR="0" lvl="0" indent="0" algn="l" defTabSz="371453" rtl="0" eaLnBrk="1" fontAlgn="auto" latinLnBrk="0" hangingPunct="1">
              <a:lnSpc>
                <a:spcPct val="100000"/>
              </a:lnSpc>
              <a:spcBef>
                <a:spcPts val="0"/>
              </a:spcBef>
              <a:spcAft>
                <a:spcPts val="0"/>
              </a:spcAft>
              <a:buClrTx/>
              <a:buSzTx/>
              <a:buFontTx/>
              <a:buNone/>
              <a:tabLst/>
              <a:defRPr/>
            </a:pPr>
            <a:endParaRPr kumimoji="0" lang="en-US" sz="1138" b="0" i="0" u="none" strike="noStrike" kern="1200" cap="none" spc="0" normalizeH="0" baseline="0" noProof="0" dirty="0" err="1">
              <a:ln>
                <a:noFill/>
              </a:ln>
              <a:solidFill>
                <a:srgbClr val="000000"/>
              </a:solidFill>
              <a:effectLst/>
              <a:uLnTx/>
              <a:uFillTx/>
              <a:latin typeface="Montserrat Medium"/>
              <a:ea typeface="+mn-ea"/>
              <a:cs typeface="+mn-cs"/>
            </a:endParaRPr>
          </a:p>
        </p:txBody>
      </p:sp>
      <p:cxnSp>
        <p:nvCxnSpPr>
          <p:cNvPr id="60" name="Straight Connector 59"/>
          <p:cNvCxnSpPr/>
          <p:nvPr/>
        </p:nvCxnSpPr>
        <p:spPr>
          <a:xfrm flipV="1">
            <a:off x="6860798" y="2999723"/>
            <a:ext cx="1312536" cy="943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60351" y="2179148"/>
            <a:ext cx="3505283" cy="570092"/>
          </a:xfrm>
          <a:prstGeom prst="roundRect">
            <a:avLst/>
          </a:prstGeom>
          <a:solidFill>
            <a:schemeClr val="bg1">
              <a:lumMod val="50000"/>
            </a:schemeClr>
          </a:solidFill>
          <a:ln w="190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145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Montserrat"/>
                <a:ea typeface="+mn-ea"/>
                <a:cs typeface="+mn-cs"/>
              </a:rPr>
              <a:t>Behaviour policy and Suspension and Expulsion Procedures</a:t>
            </a:r>
          </a:p>
        </p:txBody>
      </p:sp>
      <p:sp>
        <p:nvSpPr>
          <p:cNvPr id="62" name="Rounded Rectangle 61"/>
          <p:cNvSpPr/>
          <p:nvPr/>
        </p:nvSpPr>
        <p:spPr>
          <a:xfrm>
            <a:off x="460352" y="2875094"/>
            <a:ext cx="3505283" cy="570092"/>
          </a:xfrm>
          <a:prstGeom prst="roundRect">
            <a:avLst/>
          </a:prstGeom>
          <a:solidFill>
            <a:schemeClr val="bg1">
              <a:lumMod val="50000"/>
            </a:schemeClr>
          </a:solidFill>
          <a:ln w="190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71453">
              <a:defRPr/>
            </a:pPr>
            <a:r>
              <a:rPr lang="en-AU" sz="1200" b="1" dirty="0">
                <a:solidFill>
                  <a:prstClr val="white"/>
                </a:solidFill>
                <a:latin typeface="Montserrat"/>
              </a:rPr>
              <a:t>Build capability of staff at all levels</a:t>
            </a:r>
          </a:p>
          <a:p>
            <a:pPr lvl="0" algn="ctr" defTabSz="371453">
              <a:defRPr/>
            </a:pPr>
            <a:r>
              <a:rPr lang="en-AU" sz="1200" b="1" dirty="0">
                <a:solidFill>
                  <a:prstClr val="white"/>
                </a:solidFill>
                <a:latin typeface="Montserrat"/>
              </a:rPr>
              <a:t>including professional learning </a:t>
            </a:r>
          </a:p>
        </p:txBody>
      </p:sp>
      <p:sp>
        <p:nvSpPr>
          <p:cNvPr id="63" name="Rounded Rectangle 62"/>
          <p:cNvSpPr/>
          <p:nvPr/>
        </p:nvSpPr>
        <p:spPr>
          <a:xfrm>
            <a:off x="456278" y="4388667"/>
            <a:ext cx="3505283" cy="766757"/>
          </a:xfrm>
          <a:prstGeom prst="roundRect">
            <a:avLst/>
          </a:prstGeom>
          <a:solidFill>
            <a:schemeClr val="bg1">
              <a:lumMod val="50000"/>
            </a:schemeClr>
          </a:solidFill>
          <a:ln w="190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71453">
              <a:defRPr/>
            </a:pPr>
            <a:r>
              <a:rPr lang="en-AU" sz="1200" b="1" dirty="0">
                <a:solidFill>
                  <a:prstClr val="white"/>
                </a:solidFill>
                <a:latin typeface="Montserrat"/>
              </a:rPr>
              <a:t>Online resources: website and tools platform for schools to access resources and information</a:t>
            </a:r>
          </a:p>
        </p:txBody>
      </p:sp>
      <p:sp>
        <p:nvSpPr>
          <p:cNvPr id="64" name="Rounded Rectangle 63"/>
          <p:cNvSpPr/>
          <p:nvPr/>
        </p:nvSpPr>
        <p:spPr>
          <a:xfrm>
            <a:off x="483288" y="3598088"/>
            <a:ext cx="3505283" cy="655675"/>
          </a:xfrm>
          <a:prstGeom prst="roundRect">
            <a:avLst/>
          </a:prstGeom>
          <a:solidFill>
            <a:schemeClr val="bg1">
              <a:lumMod val="50000"/>
            </a:schemeClr>
          </a:solidFill>
          <a:ln w="190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17">
              <a:defRPr/>
            </a:pPr>
            <a:r>
              <a:rPr lang="en-AU" sz="1200" b="1" dirty="0">
                <a:solidFill>
                  <a:prstClr val="white"/>
                </a:solidFill>
                <a:latin typeface="Montserrat"/>
              </a:rPr>
              <a:t>Maximise impact of system-level resources: School services, specialist school-based staff, and alternative settings</a:t>
            </a:r>
          </a:p>
        </p:txBody>
      </p:sp>
      <p:sp>
        <p:nvSpPr>
          <p:cNvPr id="65" name="Rounded Rectangle 64"/>
          <p:cNvSpPr/>
          <p:nvPr/>
        </p:nvSpPr>
        <p:spPr>
          <a:xfrm>
            <a:off x="475221" y="5309083"/>
            <a:ext cx="3505283" cy="570092"/>
          </a:xfrm>
          <a:prstGeom prst="roundRect">
            <a:avLst/>
          </a:prstGeom>
          <a:solidFill>
            <a:schemeClr val="bg1">
              <a:lumMod val="50000"/>
            </a:schemeClr>
          </a:solidFill>
          <a:ln w="190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71453">
              <a:defRPr/>
            </a:pPr>
            <a:r>
              <a:rPr lang="en-AU" sz="1200" b="1" dirty="0">
                <a:solidFill>
                  <a:prstClr val="white"/>
                </a:solidFill>
                <a:latin typeface="Montserrat"/>
              </a:rPr>
              <a:t>Data capabilities to enable responsive </a:t>
            </a:r>
          </a:p>
          <a:p>
            <a:pPr lvl="0" algn="ctr" defTabSz="371453">
              <a:defRPr/>
            </a:pPr>
            <a:r>
              <a:rPr lang="en-AU" sz="1200" b="1" dirty="0">
                <a:solidFill>
                  <a:prstClr val="white"/>
                </a:solidFill>
                <a:latin typeface="Montserrat"/>
              </a:rPr>
              <a:t>decision-making at school and system level</a:t>
            </a:r>
          </a:p>
        </p:txBody>
      </p:sp>
    </p:spTree>
    <p:extLst>
      <p:ext uri="{BB962C8B-B14F-4D97-AF65-F5344CB8AC3E}">
        <p14:creationId xmlns:p14="http://schemas.microsoft.com/office/powerpoint/2010/main" val="3731003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solidFill>
                  <a:schemeClr val="tx1"/>
                </a:solidFill>
                <a:latin typeface="Arial" panose="020B0604020202020204" pitchFamily="34" charset="0"/>
                <a:cs typeface="Arial" panose="020B0604020202020204" pitchFamily="34" charset="0"/>
              </a:rPr>
              <a:t>New resources </a:t>
            </a:r>
            <a:r>
              <a:rPr lang="en-AU" sz="2800" dirty="0" smtClean="0">
                <a:solidFill>
                  <a:schemeClr val="tx1"/>
                </a:solidFill>
                <a:latin typeface="Arial" panose="020B0604020202020204" pitchFamily="34" charset="0"/>
                <a:cs typeface="Arial" panose="020B0604020202020204" pitchFamily="34" charset="0"/>
              </a:rPr>
              <a:t>update</a:t>
            </a:r>
            <a:endParaRPr lang="en-AU" sz="2800" dirty="0"/>
          </a:p>
        </p:txBody>
      </p:sp>
      <p:sp>
        <p:nvSpPr>
          <p:cNvPr id="3" name="Text Placeholder 2"/>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Powerful Conversations Kit</a:t>
            </a:r>
          </a:p>
          <a:p>
            <a:endParaRPr lang="en-AU" dirty="0"/>
          </a:p>
        </p:txBody>
      </p:sp>
      <p:pic>
        <p:nvPicPr>
          <p:cNvPr id="5" name="Content Placeholder 4"/>
          <p:cNvPicPr>
            <a:picLocks noGrp="1" noChangeAspect="1"/>
          </p:cNvPicPr>
          <p:nvPr>
            <p:ph sz="quarter" idx="14"/>
          </p:nvPr>
        </p:nvPicPr>
        <p:blipFill>
          <a:blip r:embed="rId2"/>
          <a:stretch>
            <a:fillRect/>
          </a:stretch>
        </p:blipFill>
        <p:spPr>
          <a:xfrm>
            <a:off x="409447" y="1905930"/>
            <a:ext cx="2383743" cy="1688738"/>
          </a:xfrm>
          <a:prstGeom prst="rect">
            <a:avLst/>
          </a:prstGeom>
        </p:spPr>
      </p:pic>
      <p:pic>
        <p:nvPicPr>
          <p:cNvPr id="6" name="Picture 5"/>
          <p:cNvPicPr>
            <a:picLocks noChangeAspect="1"/>
          </p:cNvPicPr>
          <p:nvPr/>
        </p:nvPicPr>
        <p:blipFill>
          <a:blip r:embed="rId3"/>
          <a:stretch>
            <a:fillRect/>
          </a:stretch>
        </p:blipFill>
        <p:spPr>
          <a:xfrm>
            <a:off x="4609146" y="503226"/>
            <a:ext cx="2231329" cy="1621677"/>
          </a:xfrm>
          <a:prstGeom prst="rect">
            <a:avLst/>
          </a:prstGeom>
        </p:spPr>
      </p:pic>
      <p:pic>
        <p:nvPicPr>
          <p:cNvPr id="7" name="Picture 6"/>
          <p:cNvPicPr>
            <a:picLocks noChangeAspect="1"/>
          </p:cNvPicPr>
          <p:nvPr/>
        </p:nvPicPr>
        <p:blipFill>
          <a:blip r:embed="rId4"/>
          <a:stretch>
            <a:fillRect/>
          </a:stretch>
        </p:blipFill>
        <p:spPr>
          <a:xfrm>
            <a:off x="7484744" y="1068622"/>
            <a:ext cx="2121592" cy="1621677"/>
          </a:xfrm>
          <a:prstGeom prst="rect">
            <a:avLst/>
          </a:prstGeom>
        </p:spPr>
      </p:pic>
      <p:pic>
        <p:nvPicPr>
          <p:cNvPr id="9" name="Picture 8"/>
          <p:cNvPicPr>
            <a:picLocks noChangeAspect="1"/>
          </p:cNvPicPr>
          <p:nvPr/>
        </p:nvPicPr>
        <p:blipFill>
          <a:blip r:embed="rId5"/>
          <a:stretch>
            <a:fillRect/>
          </a:stretch>
        </p:blipFill>
        <p:spPr>
          <a:xfrm>
            <a:off x="6909713" y="3594668"/>
            <a:ext cx="2243522" cy="1542422"/>
          </a:xfrm>
          <a:prstGeom prst="rect">
            <a:avLst/>
          </a:prstGeom>
        </p:spPr>
      </p:pic>
      <p:pic>
        <p:nvPicPr>
          <p:cNvPr id="10" name="Picture 9"/>
          <p:cNvPicPr>
            <a:picLocks noChangeAspect="1"/>
          </p:cNvPicPr>
          <p:nvPr/>
        </p:nvPicPr>
        <p:blipFill>
          <a:blip r:embed="rId6"/>
          <a:stretch>
            <a:fillRect/>
          </a:stretch>
        </p:blipFill>
        <p:spPr>
          <a:xfrm>
            <a:off x="3855750" y="3942178"/>
            <a:ext cx="2304488" cy="1664352"/>
          </a:xfrm>
          <a:prstGeom prst="rect">
            <a:avLst/>
          </a:prstGeom>
        </p:spPr>
      </p:pic>
      <p:pic>
        <p:nvPicPr>
          <p:cNvPr id="11" name="Picture 10"/>
          <p:cNvPicPr>
            <a:picLocks noChangeAspect="1"/>
          </p:cNvPicPr>
          <p:nvPr/>
        </p:nvPicPr>
        <p:blipFill>
          <a:blip r:embed="rId7"/>
          <a:stretch>
            <a:fillRect/>
          </a:stretch>
        </p:blipFill>
        <p:spPr>
          <a:xfrm>
            <a:off x="797578" y="4521869"/>
            <a:ext cx="2219136" cy="1646063"/>
          </a:xfrm>
          <a:prstGeom prst="rect">
            <a:avLst/>
          </a:prstGeom>
        </p:spPr>
      </p:pic>
      <p:pic>
        <p:nvPicPr>
          <p:cNvPr id="12" name="Picture 11"/>
          <p:cNvPicPr>
            <a:picLocks noChangeAspect="1"/>
          </p:cNvPicPr>
          <p:nvPr/>
        </p:nvPicPr>
        <p:blipFill>
          <a:blip r:embed="rId8"/>
          <a:stretch>
            <a:fillRect/>
          </a:stretch>
        </p:blipFill>
        <p:spPr>
          <a:xfrm>
            <a:off x="3978093" y="2231847"/>
            <a:ext cx="2237426" cy="1603387"/>
          </a:xfrm>
          <a:prstGeom prst="rect">
            <a:avLst/>
          </a:prstGeom>
        </p:spPr>
      </p:pic>
    </p:spTree>
    <p:extLst>
      <p:ext uri="{BB962C8B-B14F-4D97-AF65-F5344CB8AC3E}">
        <p14:creationId xmlns:p14="http://schemas.microsoft.com/office/powerpoint/2010/main" val="16424001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solidFill>
                  <a:schemeClr val="tx1"/>
                </a:solidFill>
                <a:latin typeface="Arial" panose="020B0604020202020204" pitchFamily="34" charset="0"/>
                <a:cs typeface="Arial" panose="020B0604020202020204" pitchFamily="34" charset="0"/>
              </a:rPr>
              <a:t>New resources Update</a:t>
            </a:r>
            <a:endParaRPr lang="en-AU" dirty="0"/>
          </a:p>
        </p:txBody>
      </p:sp>
      <p:sp>
        <p:nvSpPr>
          <p:cNvPr id="3" name="Text Placeholder 2"/>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Powerful Conversations Kit</a:t>
            </a:r>
          </a:p>
          <a:p>
            <a:endParaRPr lang="en-AU" dirty="0"/>
          </a:p>
        </p:txBody>
      </p:sp>
      <p:pic>
        <p:nvPicPr>
          <p:cNvPr id="5" name="Content Placeholder 4"/>
          <p:cNvPicPr>
            <a:picLocks noGrp="1" noChangeAspect="1"/>
          </p:cNvPicPr>
          <p:nvPr>
            <p:ph sz="quarter" idx="14"/>
          </p:nvPr>
        </p:nvPicPr>
        <p:blipFill>
          <a:blip r:embed="rId2"/>
          <a:stretch>
            <a:fillRect/>
          </a:stretch>
        </p:blipFill>
        <p:spPr>
          <a:xfrm>
            <a:off x="365202" y="1726003"/>
            <a:ext cx="6992718" cy="3877392"/>
          </a:xfrm>
          <a:prstGeom prst="rect">
            <a:avLst/>
          </a:prstGeom>
        </p:spPr>
      </p:pic>
      <p:pic>
        <p:nvPicPr>
          <p:cNvPr id="6" name="Picture 5"/>
          <p:cNvPicPr>
            <a:picLocks noChangeAspect="1"/>
          </p:cNvPicPr>
          <p:nvPr/>
        </p:nvPicPr>
        <p:blipFill>
          <a:blip r:embed="rId3"/>
          <a:stretch>
            <a:fillRect/>
          </a:stretch>
        </p:blipFill>
        <p:spPr>
          <a:xfrm>
            <a:off x="7443796" y="2121141"/>
            <a:ext cx="2145978" cy="3182388"/>
          </a:xfrm>
          <a:prstGeom prst="rect">
            <a:avLst/>
          </a:prstGeom>
        </p:spPr>
      </p:pic>
    </p:spTree>
    <p:extLst>
      <p:ext uri="{BB962C8B-B14F-4D97-AF65-F5344CB8AC3E}">
        <p14:creationId xmlns:p14="http://schemas.microsoft.com/office/powerpoint/2010/main" val="23786154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Student Discipline Policy …</a:t>
            </a:r>
            <a:endParaRPr lang="en-AU" dirty="0"/>
          </a:p>
        </p:txBody>
      </p:sp>
      <p:sp>
        <p:nvSpPr>
          <p:cNvPr id="3" name="Text Placeholder 2"/>
          <p:cNvSpPr>
            <a:spLocks noGrp="1"/>
          </p:cNvSpPr>
          <p:nvPr>
            <p:ph type="body" sz="quarter" idx="15"/>
          </p:nvPr>
        </p:nvSpPr>
        <p:spPr/>
        <p:txBody>
          <a:bodyPr/>
          <a:lstStyle/>
          <a:p>
            <a:r>
              <a:rPr lang="en-AU" dirty="0" smtClean="0"/>
              <a:t>… and Suspension and Expulsion Procedures</a:t>
            </a:r>
            <a:endParaRPr lang="en-AU" dirty="0"/>
          </a:p>
        </p:txBody>
      </p:sp>
      <p:sp>
        <p:nvSpPr>
          <p:cNvPr id="4" name="Content Placeholder 3"/>
          <p:cNvSpPr>
            <a:spLocks noGrp="1"/>
          </p:cNvSpPr>
          <p:nvPr>
            <p:ph sz="quarter" idx="14"/>
          </p:nvPr>
        </p:nvSpPr>
        <p:spPr/>
        <p:txBody>
          <a:bodyPr/>
          <a:lstStyle/>
          <a:p>
            <a:pPr marL="285750" indent="-285750">
              <a:buFont typeface="Arial" panose="020B0604020202020204" pitchFamily="34" charset="0"/>
              <a:buChar char="•"/>
            </a:pPr>
            <a:r>
              <a:rPr lang="en-AU" dirty="0" smtClean="0"/>
              <a:t>What is currently working well for you?</a:t>
            </a:r>
          </a:p>
          <a:p>
            <a:pPr marL="285750" indent="-285750">
              <a:buFont typeface="Arial" panose="020B0604020202020204" pitchFamily="34" charset="0"/>
              <a:buChar char="•"/>
            </a:pPr>
            <a:r>
              <a:rPr lang="en-AU" dirty="0" smtClean="0"/>
              <a:t>What is not working well? </a:t>
            </a:r>
            <a:endParaRPr lang="en-AU" dirty="0"/>
          </a:p>
          <a:p>
            <a:pPr marL="285750" indent="-285750">
              <a:buFont typeface="Arial" panose="020B0604020202020204" pitchFamily="34" charset="0"/>
              <a:buChar char="•"/>
            </a:pPr>
            <a:r>
              <a:rPr lang="en-AU" dirty="0" smtClean="0"/>
              <a:t>What are your suggestions for change?</a:t>
            </a:r>
          </a:p>
          <a:p>
            <a:pPr marL="285750" indent="-285750">
              <a:buFont typeface="Courier New" panose="02070309020205020404" pitchFamily="49" charset="0"/>
              <a:buChar char="o"/>
            </a:pPr>
            <a:endParaRPr lang="en-AU" dirty="0"/>
          </a:p>
        </p:txBody>
      </p:sp>
    </p:spTree>
    <p:extLst>
      <p:ext uri="{BB962C8B-B14F-4D97-AF65-F5344CB8AC3E}">
        <p14:creationId xmlns:p14="http://schemas.microsoft.com/office/powerpoint/2010/main" val="39622793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27" y="970525"/>
            <a:ext cx="7322245" cy="498470"/>
          </a:xfrm>
        </p:spPr>
        <p:txBody>
          <a:bodyPr/>
          <a:lstStyle/>
          <a:p>
            <a:endParaRPr lang="en-US" dirty="0"/>
          </a:p>
        </p:txBody>
      </p:sp>
      <p:sp>
        <p:nvSpPr>
          <p:cNvPr id="6" name="Content Placeholder 5"/>
          <p:cNvSpPr>
            <a:spLocks noGrp="1"/>
          </p:cNvSpPr>
          <p:nvPr>
            <p:ph sz="quarter" idx="18"/>
          </p:nvPr>
        </p:nvSpPr>
        <p:spPr/>
        <p:txBody>
          <a:bodyPr/>
          <a:lstStyle/>
          <a:p>
            <a:endParaRPr lang="en-AU" sz="3600" b="1" dirty="0"/>
          </a:p>
        </p:txBody>
      </p:sp>
      <p:pic>
        <p:nvPicPr>
          <p:cNvPr id="3" name="Picture 2"/>
          <p:cNvPicPr>
            <a:picLocks noChangeAspect="1"/>
          </p:cNvPicPr>
          <p:nvPr/>
        </p:nvPicPr>
        <p:blipFill>
          <a:blip r:embed="rId3"/>
          <a:stretch>
            <a:fillRect/>
          </a:stretch>
        </p:blipFill>
        <p:spPr>
          <a:xfrm>
            <a:off x="746450" y="1156314"/>
            <a:ext cx="8223380" cy="4680892"/>
          </a:xfrm>
          <a:prstGeom prst="rect">
            <a:avLst/>
          </a:prstGeom>
        </p:spPr>
      </p:pic>
    </p:spTree>
    <p:extLst>
      <p:ext uri="{BB962C8B-B14F-4D97-AF65-F5344CB8AC3E}">
        <p14:creationId xmlns:p14="http://schemas.microsoft.com/office/powerpoint/2010/main" val="30103049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Directions are being informed by…</a:t>
            </a:r>
            <a:endParaRPr lang="en-AU" dirty="0"/>
          </a:p>
        </p:txBody>
      </p:sp>
      <p:sp>
        <p:nvSpPr>
          <p:cNvPr id="3" name="Text Placeholder 2"/>
          <p:cNvSpPr>
            <a:spLocks noGrp="1"/>
          </p:cNvSpPr>
          <p:nvPr>
            <p:ph type="body" sz="quarter" idx="15"/>
          </p:nvPr>
        </p:nvSpPr>
        <p:spPr/>
        <p:txBody>
          <a:bodyPr/>
          <a:lstStyle/>
          <a:p>
            <a:endParaRPr lang="en-AU"/>
          </a:p>
        </p:txBody>
      </p:sp>
      <p:sp>
        <p:nvSpPr>
          <p:cNvPr id="13" name="Content Placeholder 12">
            <a:extLst>
              <a:ext uri="{FF2B5EF4-FFF2-40B4-BE49-F238E27FC236}">
                <a16:creationId xmlns:a16="http://schemas.microsoft.com/office/drawing/2014/main" id="{312BD220-84B7-498F-95CA-BD574C547717}"/>
              </a:ext>
            </a:extLst>
          </p:cNvPr>
          <p:cNvSpPr txBox="1">
            <a:spLocks noGrp="1"/>
          </p:cNvSpPr>
          <p:nvPr>
            <p:ph sz="quarter" idx="14"/>
          </p:nvPr>
        </p:nvSpPr>
        <p:spPr>
          <a:xfrm>
            <a:off x="5467350" y="1881187"/>
            <a:ext cx="4117056" cy="276999"/>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7607" lvl="1" indent="-195987" defTabSz="913526" eaLnBrk="1" latinLnBrk="0" hangingPunct="1">
              <a:buClr>
                <a:schemeClr val="tx2"/>
              </a:buClr>
              <a:buSzPct val="125000"/>
              <a:buFont typeface="Arial" charset="0"/>
              <a:buChar char="▪"/>
              <a:defRPr sz="1600" baseline="0">
                <a:latin typeface="+mn-lt"/>
              </a:defRPr>
            </a:lvl2pPr>
            <a:lvl3pPr marL="466481" lvl="2" indent="-267255" defTabSz="913526" eaLnBrk="1" latinLnBrk="0" hangingPunct="1">
              <a:buClr>
                <a:schemeClr val="tx2"/>
              </a:buClr>
              <a:buSzPct val="120000"/>
              <a:buFont typeface="Arial" charset="0"/>
              <a:buChar char="–"/>
              <a:defRPr sz="1600" baseline="0">
                <a:latin typeface="+mn-lt"/>
              </a:defRPr>
            </a:lvl3pPr>
            <a:lvl4pPr marL="626835" lvl="3" indent="-158733" defTabSz="913526" eaLnBrk="1" latinLnBrk="0" hangingPunct="1">
              <a:buClr>
                <a:schemeClr val="tx2"/>
              </a:buClr>
              <a:buSzPct val="120000"/>
              <a:buFont typeface="Arial" charset="0"/>
              <a:buChar char="▫"/>
              <a:defRPr sz="1600" baseline="0">
                <a:latin typeface="+mn-lt"/>
              </a:defRPr>
            </a:lvl4pPr>
            <a:lvl5pPr marL="765029" lvl="4" indent="-132818"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nSpc>
                <a:spcPct val="100000"/>
              </a:lnSpc>
              <a:spcAft>
                <a:spcPts val="0"/>
              </a:spcAft>
            </a:pPr>
            <a:r>
              <a:rPr lang="en-AU" sz="1800" dirty="0" smtClean="0"/>
              <a:t> </a:t>
            </a:r>
            <a:endParaRPr lang="en-AU" sz="1800" dirty="0"/>
          </a:p>
        </p:txBody>
      </p:sp>
      <p:sp>
        <p:nvSpPr>
          <p:cNvPr id="15" name="Rectangle 14"/>
          <p:cNvSpPr/>
          <p:nvPr/>
        </p:nvSpPr>
        <p:spPr>
          <a:xfrm>
            <a:off x="5717309" y="1723957"/>
            <a:ext cx="4127298" cy="4801314"/>
          </a:xfrm>
          <a:prstGeom prst="rect">
            <a:avLst/>
          </a:prstGeom>
        </p:spPr>
        <p:txBody>
          <a:bodyPr wrap="square">
            <a:spAutoFit/>
          </a:bodyPr>
          <a:lstStyle/>
          <a:p>
            <a:r>
              <a:rPr lang="en-AU" dirty="0" err="1" smtClean="0"/>
              <a:t>Ombudsmans</a:t>
            </a:r>
            <a:r>
              <a:rPr lang="en-AU" dirty="0" smtClean="0"/>
              <a:t> </a:t>
            </a:r>
            <a:r>
              <a:rPr lang="en-AU" dirty="0"/>
              <a:t>Inquiry into behaviour management in </a:t>
            </a:r>
            <a:r>
              <a:rPr lang="en-AU" dirty="0" smtClean="0"/>
              <a:t>schools</a:t>
            </a:r>
          </a:p>
          <a:p>
            <a:endParaRPr lang="en-AU" dirty="0"/>
          </a:p>
          <a:p>
            <a:r>
              <a:rPr lang="en-AU" dirty="0"/>
              <a:t>Broad internal and external </a:t>
            </a:r>
          </a:p>
          <a:p>
            <a:r>
              <a:rPr lang="en-AU" dirty="0" smtClean="0"/>
              <a:t>consultation 2018-2019</a:t>
            </a:r>
          </a:p>
          <a:p>
            <a:endParaRPr lang="en-AU" dirty="0"/>
          </a:p>
          <a:p>
            <a:r>
              <a:rPr lang="en-AU" dirty="0" smtClean="0"/>
              <a:t>Educational </a:t>
            </a:r>
            <a:r>
              <a:rPr lang="en-AU" dirty="0"/>
              <a:t>Services </a:t>
            </a:r>
            <a:r>
              <a:rPr lang="en-AU" dirty="0" smtClean="0"/>
              <a:t>Review 2018</a:t>
            </a:r>
          </a:p>
          <a:p>
            <a:endParaRPr lang="en-AU" dirty="0"/>
          </a:p>
          <a:p>
            <a:r>
              <a:rPr lang="en-AU" dirty="0"/>
              <a:t>Deputy Secretary road </a:t>
            </a:r>
            <a:r>
              <a:rPr lang="en-AU" dirty="0" smtClean="0"/>
              <a:t>shows</a:t>
            </a:r>
          </a:p>
          <a:p>
            <a:endParaRPr lang="en-AU" dirty="0"/>
          </a:p>
          <a:p>
            <a:r>
              <a:rPr lang="en-AU" dirty="0"/>
              <a:t>Telethon Kids Institute three-part evidence </a:t>
            </a:r>
            <a:r>
              <a:rPr lang="en-AU" dirty="0" smtClean="0"/>
              <a:t>review</a:t>
            </a:r>
          </a:p>
          <a:p>
            <a:endParaRPr lang="en-AU" dirty="0"/>
          </a:p>
          <a:p>
            <a:r>
              <a:rPr lang="en-AU" dirty="0"/>
              <a:t>Audit of Wellbeing of Secondary </a:t>
            </a:r>
            <a:r>
              <a:rPr lang="en-AU" dirty="0" smtClean="0"/>
              <a:t>Students 2019</a:t>
            </a:r>
            <a:endParaRPr lang="en-AU" dirty="0"/>
          </a:p>
          <a:p>
            <a:endParaRPr lang="en-AU" dirty="0"/>
          </a:p>
          <a:p>
            <a:endParaRPr lang="en-AU" dirty="0"/>
          </a:p>
        </p:txBody>
      </p:sp>
      <p:pic>
        <p:nvPicPr>
          <p:cNvPr id="4" name="Picture 3"/>
          <p:cNvPicPr>
            <a:picLocks noChangeAspect="1"/>
          </p:cNvPicPr>
          <p:nvPr/>
        </p:nvPicPr>
        <p:blipFill>
          <a:blip r:embed="rId3"/>
          <a:stretch>
            <a:fillRect/>
          </a:stretch>
        </p:blipFill>
        <p:spPr>
          <a:xfrm>
            <a:off x="259050" y="1438635"/>
            <a:ext cx="5458259" cy="4765964"/>
          </a:xfrm>
          <a:prstGeom prst="rect">
            <a:avLst/>
          </a:prstGeom>
        </p:spPr>
      </p:pic>
    </p:spTree>
    <p:extLst>
      <p:ext uri="{BB962C8B-B14F-4D97-AF65-F5344CB8AC3E}">
        <p14:creationId xmlns:p14="http://schemas.microsoft.com/office/powerpoint/2010/main" val="32521934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Internal consultation</a:t>
            </a:r>
            <a:endParaRPr lang="en-AU" sz="3600" dirty="0"/>
          </a:p>
        </p:txBody>
      </p:sp>
      <p:sp>
        <p:nvSpPr>
          <p:cNvPr id="4" name="Text Placeholder 3"/>
          <p:cNvSpPr>
            <a:spLocks noGrp="1"/>
          </p:cNvSpPr>
          <p:nvPr>
            <p:ph type="body" sz="quarter" idx="15"/>
          </p:nvPr>
        </p:nvSpPr>
        <p:spPr/>
        <p:txBody>
          <a:bodyPr/>
          <a:lstStyle/>
          <a:p>
            <a:r>
              <a:rPr lang="en-AU" dirty="0" smtClean="0"/>
              <a:t>Semester 1 2018 – Semester 1 2019</a:t>
            </a:r>
            <a:endParaRPr lang="en-AU" dirty="0"/>
          </a:p>
        </p:txBody>
      </p:sp>
      <p:sp>
        <p:nvSpPr>
          <p:cNvPr id="3" name="Content Placeholder 2"/>
          <p:cNvSpPr>
            <a:spLocks noGrp="1"/>
          </p:cNvSpPr>
          <p:nvPr>
            <p:ph sz="quarter" idx="14"/>
          </p:nvPr>
        </p:nvSpPr>
        <p:spPr/>
        <p:txBody>
          <a:bodyPr/>
          <a:lstStyle/>
          <a:p>
            <a:endParaRPr lang="en-AU" dirty="0"/>
          </a:p>
        </p:txBody>
      </p:sp>
      <p:sp>
        <p:nvSpPr>
          <p:cNvPr id="5" name="Footer Placeholder 4"/>
          <p:cNvSpPr>
            <a:spLocks noGrp="1"/>
          </p:cNvSpPr>
          <p:nvPr>
            <p:ph type="ftr" sz="quarter" idx="4294967295"/>
          </p:nvPr>
        </p:nvSpPr>
        <p:spPr>
          <a:xfrm>
            <a:off x="0" y="6189663"/>
            <a:ext cx="3343275" cy="365125"/>
          </a:xfrm>
        </p:spPr>
        <p:txBody>
          <a:bodyPr/>
          <a:lstStyle/>
          <a:p>
            <a:pPr defTabSz="990570">
              <a:defRPr/>
            </a:pPr>
            <a:r>
              <a:rPr lang="en-AU" sz="758">
                <a:solidFill>
                  <a:srgbClr val="425968"/>
                </a:solidFill>
                <a:latin typeface="Montserrat Light"/>
              </a:rPr>
              <a:t>© NSW Department of Education</a:t>
            </a:r>
            <a:endParaRPr lang="en-AU" sz="758" dirty="0">
              <a:solidFill>
                <a:srgbClr val="425968"/>
              </a:solidFill>
              <a:latin typeface="Montserrat Light"/>
            </a:endParaRPr>
          </a:p>
        </p:txBody>
      </p:sp>
      <p:cxnSp>
        <p:nvCxnSpPr>
          <p:cNvPr id="10" name="Straight Connector 9"/>
          <p:cNvCxnSpPr/>
          <p:nvPr/>
        </p:nvCxnSpPr>
        <p:spPr>
          <a:xfrm>
            <a:off x="1013563" y="3741035"/>
            <a:ext cx="7878875"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4" descr="Image result for parent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7070" y="3799904"/>
            <a:ext cx="1331329" cy="13313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570105" y="5518320"/>
            <a:ext cx="3100977" cy="292388"/>
          </a:xfrm>
          <a:prstGeom prst="rect">
            <a:avLst/>
          </a:prstGeom>
          <a:noFill/>
        </p:spPr>
        <p:txBody>
          <a:bodyPr wrap="none" rtlCol="0">
            <a:spAutoFit/>
          </a:bodyPr>
          <a:lstStyle/>
          <a:p>
            <a:pPr defTabSz="990570">
              <a:defRPr/>
            </a:pPr>
            <a:r>
              <a:rPr lang="en-AU" sz="1300" b="1" dirty="0">
                <a:solidFill>
                  <a:srgbClr val="00B178"/>
                </a:solidFill>
                <a:latin typeface="Montserrat Light"/>
              </a:rPr>
              <a:t>OTHER </a:t>
            </a:r>
            <a:r>
              <a:rPr lang="en-AU" sz="1300" b="1">
                <a:solidFill>
                  <a:srgbClr val="00B178"/>
                </a:solidFill>
                <a:latin typeface="Montserrat Light"/>
              </a:rPr>
              <a:t>STAKEHOLDERS </a:t>
            </a:r>
            <a:r>
              <a:rPr lang="en-AU" sz="1300" b="1" smtClean="0">
                <a:solidFill>
                  <a:srgbClr val="00B178"/>
                </a:solidFill>
                <a:latin typeface="Montserrat Light"/>
              </a:rPr>
              <a:t>4 </a:t>
            </a:r>
            <a:r>
              <a:rPr lang="en-AU" sz="1300" b="1" dirty="0">
                <a:solidFill>
                  <a:srgbClr val="00B178"/>
                </a:solidFill>
                <a:latin typeface="Montserrat Light"/>
              </a:rPr>
              <a:t>meetings</a:t>
            </a:r>
          </a:p>
        </p:txBody>
      </p:sp>
      <p:pic>
        <p:nvPicPr>
          <p:cNvPr id="15" name="Picture 2" descr="Image result for teacher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250" y="2004262"/>
            <a:ext cx="1228860" cy="12288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7442" y="3369115"/>
            <a:ext cx="3948902" cy="292388"/>
          </a:xfrm>
          <a:prstGeom prst="rect">
            <a:avLst/>
          </a:prstGeom>
          <a:noFill/>
        </p:spPr>
        <p:txBody>
          <a:bodyPr wrap="none" rtlCol="0">
            <a:spAutoFit/>
          </a:bodyPr>
          <a:lstStyle/>
          <a:p>
            <a:pPr algn="ctr" defTabSz="990570">
              <a:defRPr/>
            </a:pPr>
            <a:r>
              <a:rPr lang="en-AU" sz="1300" b="1" dirty="0">
                <a:solidFill>
                  <a:srgbClr val="4BACC6">
                    <a:lumMod val="75000"/>
                  </a:srgbClr>
                </a:solidFill>
                <a:latin typeface="Montserrat Light"/>
              </a:rPr>
              <a:t>POLICY REVIEW WORKING GROUP </a:t>
            </a:r>
            <a:r>
              <a:rPr lang="en-AU" sz="1300" b="1" dirty="0" smtClean="0">
                <a:solidFill>
                  <a:srgbClr val="4BACC6">
                    <a:lumMod val="75000"/>
                  </a:srgbClr>
                </a:solidFill>
                <a:latin typeface="Montserrat Light"/>
              </a:rPr>
              <a:t>4 </a:t>
            </a:r>
            <a:r>
              <a:rPr lang="en-AU" sz="1300" b="1" dirty="0">
                <a:solidFill>
                  <a:srgbClr val="4BACC6">
                    <a:lumMod val="75000"/>
                  </a:srgbClr>
                </a:solidFill>
                <a:latin typeface="Montserrat Light"/>
              </a:rPr>
              <a:t>meetings</a:t>
            </a:r>
          </a:p>
        </p:txBody>
      </p:sp>
      <p:grpSp>
        <p:nvGrpSpPr>
          <p:cNvPr id="20" name="Group 19"/>
          <p:cNvGrpSpPr/>
          <p:nvPr/>
        </p:nvGrpSpPr>
        <p:grpSpPr>
          <a:xfrm>
            <a:off x="391661" y="3929485"/>
            <a:ext cx="1518248" cy="1421450"/>
            <a:chOff x="362228" y="3033016"/>
            <a:chExt cx="1833508" cy="1716610"/>
          </a:xfrm>
        </p:grpSpPr>
        <p:pic>
          <p:nvPicPr>
            <p:cNvPr id="21" name="Picture 4" descr="Related image"/>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228" y="3033016"/>
              <a:ext cx="906886" cy="9068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Image result for principal icon"/>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3309466"/>
              <a:ext cx="1440160" cy="144016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a:off x="415303" y="5518724"/>
            <a:ext cx="3311163" cy="292388"/>
          </a:xfrm>
          <a:prstGeom prst="rect">
            <a:avLst/>
          </a:prstGeom>
          <a:noFill/>
        </p:spPr>
        <p:txBody>
          <a:bodyPr wrap="none" rtlCol="0">
            <a:spAutoFit/>
          </a:bodyPr>
          <a:lstStyle/>
          <a:p>
            <a:pPr defTabSz="990570">
              <a:defRPr/>
            </a:pPr>
            <a:r>
              <a:rPr lang="en-AU" sz="1300" b="1" dirty="0">
                <a:solidFill>
                  <a:srgbClr val="A87EB1">
                    <a:lumMod val="75000"/>
                  </a:srgbClr>
                </a:solidFill>
                <a:latin typeface="Montserrat Light"/>
              </a:rPr>
              <a:t>DIRECTORS / PRINCIPALS </a:t>
            </a:r>
            <a:r>
              <a:rPr lang="en-AU" sz="1300" b="1" dirty="0" smtClean="0">
                <a:solidFill>
                  <a:srgbClr val="A87EB1">
                    <a:lumMod val="75000"/>
                  </a:srgbClr>
                </a:solidFill>
                <a:latin typeface="Montserrat Light"/>
              </a:rPr>
              <a:t>19 </a:t>
            </a:r>
            <a:r>
              <a:rPr lang="en-AU" sz="1300" b="1" dirty="0">
                <a:solidFill>
                  <a:srgbClr val="A87EB1">
                    <a:lumMod val="75000"/>
                  </a:srgbClr>
                </a:solidFill>
                <a:latin typeface="Montserrat Light"/>
              </a:rPr>
              <a:t>meetings</a:t>
            </a:r>
          </a:p>
        </p:txBody>
      </p:sp>
      <p:sp>
        <p:nvSpPr>
          <p:cNvPr id="25" name="TextBox 24"/>
          <p:cNvSpPr txBox="1"/>
          <p:nvPr/>
        </p:nvSpPr>
        <p:spPr>
          <a:xfrm>
            <a:off x="2724636" y="1940688"/>
            <a:ext cx="4880659" cy="1175643"/>
          </a:xfrm>
          <a:prstGeom prst="rect">
            <a:avLst/>
          </a:prstGeom>
          <a:noFill/>
        </p:spPr>
        <p:txBody>
          <a:bodyPr wrap="square" rtlCol="0">
            <a:spAutoFit/>
          </a:bodyPr>
          <a:lstStyle/>
          <a:p>
            <a:pPr lvl="0"/>
            <a:r>
              <a:rPr lang="en-AU" sz="1408" dirty="0">
                <a:solidFill>
                  <a:srgbClr val="425968"/>
                </a:solidFill>
              </a:rPr>
              <a:t>Led by Learning and Wellbeing </a:t>
            </a:r>
          </a:p>
          <a:p>
            <a:pPr lvl="0"/>
            <a:r>
              <a:rPr lang="en-AU" sz="1408" dirty="0">
                <a:solidFill>
                  <a:srgbClr val="425968"/>
                </a:solidFill>
              </a:rPr>
              <a:t>Representatives from School Operations, School Services, the Primary Principals’ Association, the Secondary Principals’ Council, School Policy, Learning and Teaching, Aboriginal Education and Communities, and Legal Services</a:t>
            </a:r>
          </a:p>
        </p:txBody>
      </p:sp>
      <p:sp>
        <p:nvSpPr>
          <p:cNvPr id="30" name="TextBox 29"/>
          <p:cNvSpPr txBox="1"/>
          <p:nvPr/>
        </p:nvSpPr>
        <p:spPr>
          <a:xfrm>
            <a:off x="2004457" y="3909757"/>
            <a:ext cx="3104560" cy="1608967"/>
          </a:xfrm>
          <a:prstGeom prst="rect">
            <a:avLst/>
          </a:prstGeom>
          <a:noFill/>
        </p:spPr>
        <p:txBody>
          <a:bodyPr wrap="square" rtlCol="0">
            <a:spAutoFit/>
          </a:bodyPr>
          <a:lstStyle/>
          <a:p>
            <a:pPr lvl="0"/>
            <a:r>
              <a:rPr lang="en-AU" sz="1408" dirty="0">
                <a:solidFill>
                  <a:srgbClr val="425968"/>
                </a:solidFill>
              </a:rPr>
              <a:t>ETUs, Strathfield and Chullora, Dee Why, Behaviour Schools, Mount Druitt and Minchinbury, Far West – Broken Hill, Hornsby, </a:t>
            </a:r>
            <a:r>
              <a:rPr lang="en-AU" sz="1408" dirty="0" smtClean="0">
                <a:solidFill>
                  <a:srgbClr val="425968"/>
                </a:solidFill>
              </a:rPr>
              <a:t>Illawarra </a:t>
            </a:r>
            <a:r>
              <a:rPr lang="en-AU" sz="1408" dirty="0">
                <a:solidFill>
                  <a:srgbClr val="425968"/>
                </a:solidFill>
              </a:rPr>
              <a:t>and South, Gosford, Liverpool, Orange</a:t>
            </a:r>
          </a:p>
          <a:p>
            <a:r>
              <a:rPr lang="en-AU" sz="1408" dirty="0">
                <a:solidFill>
                  <a:srgbClr val="425968"/>
                </a:solidFill>
              </a:rPr>
              <a:t>Primary and Secondary Principals’ Wellbeing Reference Groups</a:t>
            </a:r>
          </a:p>
        </p:txBody>
      </p:sp>
      <p:sp>
        <p:nvSpPr>
          <p:cNvPr id="31" name="TextBox 30"/>
          <p:cNvSpPr txBox="1"/>
          <p:nvPr/>
        </p:nvSpPr>
        <p:spPr>
          <a:xfrm>
            <a:off x="7165653" y="3951814"/>
            <a:ext cx="2106987" cy="1392304"/>
          </a:xfrm>
          <a:prstGeom prst="rect">
            <a:avLst/>
          </a:prstGeom>
          <a:noFill/>
        </p:spPr>
        <p:txBody>
          <a:bodyPr wrap="square" rtlCol="0">
            <a:spAutoFit/>
          </a:bodyPr>
          <a:lstStyle/>
          <a:p>
            <a:pPr lvl="0"/>
            <a:r>
              <a:rPr lang="en-AU" sz="1408" dirty="0">
                <a:solidFill>
                  <a:srgbClr val="425968"/>
                </a:solidFill>
              </a:rPr>
              <a:t>Aboriginal Education Consultative Group Federation of Parents and Citizens Associations of </a:t>
            </a:r>
            <a:r>
              <a:rPr lang="en-AU" sz="1408" dirty="0" smtClean="0">
                <a:solidFill>
                  <a:srgbClr val="425968"/>
                </a:solidFill>
              </a:rPr>
              <a:t>NSW</a:t>
            </a:r>
          </a:p>
          <a:p>
            <a:pPr lvl="0"/>
            <a:r>
              <a:rPr lang="en-AU" sz="1408" dirty="0" smtClean="0">
                <a:solidFill>
                  <a:srgbClr val="425968"/>
                </a:solidFill>
              </a:rPr>
              <a:t>NCARA </a:t>
            </a:r>
          </a:p>
        </p:txBody>
      </p:sp>
    </p:spTree>
    <p:extLst>
      <p:ext uri="{BB962C8B-B14F-4D97-AF65-F5344CB8AC3E}">
        <p14:creationId xmlns:p14="http://schemas.microsoft.com/office/powerpoint/2010/main" val="22636458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External </a:t>
            </a:r>
            <a:r>
              <a:rPr lang="en-AU" sz="3600" dirty="0"/>
              <a:t>consultation</a:t>
            </a:r>
          </a:p>
        </p:txBody>
      </p:sp>
      <p:sp>
        <p:nvSpPr>
          <p:cNvPr id="4" name="Text Placeholder 3"/>
          <p:cNvSpPr>
            <a:spLocks noGrp="1"/>
          </p:cNvSpPr>
          <p:nvPr>
            <p:ph type="body" sz="quarter" idx="15"/>
          </p:nvPr>
        </p:nvSpPr>
        <p:spPr/>
        <p:txBody>
          <a:bodyPr/>
          <a:lstStyle/>
          <a:p>
            <a:r>
              <a:rPr lang="en-AU" dirty="0" smtClean="0"/>
              <a:t>Semester 1 2018 – Semester 1 2019</a:t>
            </a:r>
            <a:endParaRPr lang="en-AU" dirty="0"/>
          </a:p>
        </p:txBody>
      </p:sp>
      <p:pic>
        <p:nvPicPr>
          <p:cNvPr id="6" name="Content Placeholder 5"/>
          <p:cNvPicPr>
            <a:picLocks noGrp="1" noChangeAspect="1"/>
          </p:cNvPicPr>
          <p:nvPr>
            <p:ph sz="quarter" idx="14"/>
          </p:nvPr>
        </p:nvPicPr>
        <p:blipFill>
          <a:blip r:embed="rId3"/>
          <a:stretch>
            <a:fillRect/>
          </a:stretch>
        </p:blipFill>
        <p:spPr>
          <a:xfrm>
            <a:off x="602255" y="1948954"/>
            <a:ext cx="1402202" cy="1310754"/>
          </a:xfrm>
          <a:prstGeom prst="rect">
            <a:avLst/>
          </a:prstGeom>
        </p:spPr>
      </p:pic>
      <p:sp>
        <p:nvSpPr>
          <p:cNvPr id="5" name="Footer Placeholder 4"/>
          <p:cNvSpPr>
            <a:spLocks noGrp="1"/>
          </p:cNvSpPr>
          <p:nvPr>
            <p:ph type="ftr" sz="quarter" idx="4294967295"/>
          </p:nvPr>
        </p:nvSpPr>
        <p:spPr>
          <a:xfrm>
            <a:off x="0" y="6189663"/>
            <a:ext cx="3343275" cy="365125"/>
          </a:xfrm>
        </p:spPr>
        <p:txBody>
          <a:bodyPr/>
          <a:lstStyle/>
          <a:p>
            <a:pPr defTabSz="990570">
              <a:defRPr/>
            </a:pPr>
            <a:r>
              <a:rPr lang="en-AU" sz="758">
                <a:solidFill>
                  <a:srgbClr val="425968"/>
                </a:solidFill>
                <a:latin typeface="Montserrat Light"/>
              </a:rPr>
              <a:t>© NSW Department of Education</a:t>
            </a:r>
            <a:endParaRPr lang="en-AU" sz="758" dirty="0">
              <a:solidFill>
                <a:srgbClr val="425968"/>
              </a:solidFill>
              <a:latin typeface="Montserrat Light"/>
            </a:endParaRPr>
          </a:p>
        </p:txBody>
      </p:sp>
      <p:cxnSp>
        <p:nvCxnSpPr>
          <p:cNvPr id="10" name="Straight Connector 9"/>
          <p:cNvCxnSpPr/>
          <p:nvPr/>
        </p:nvCxnSpPr>
        <p:spPr>
          <a:xfrm>
            <a:off x="1096690" y="3436235"/>
            <a:ext cx="7878875"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24636" y="1940688"/>
            <a:ext cx="4880659" cy="1175643"/>
          </a:xfrm>
          <a:prstGeom prst="rect">
            <a:avLst/>
          </a:prstGeom>
          <a:noFill/>
        </p:spPr>
        <p:txBody>
          <a:bodyPr wrap="square" rtlCol="0">
            <a:spAutoFit/>
          </a:bodyPr>
          <a:lstStyle/>
          <a:p>
            <a:pPr lvl="0"/>
            <a:r>
              <a:rPr lang="en-AU" sz="1408" dirty="0">
                <a:solidFill>
                  <a:srgbClr val="425968"/>
                </a:solidFill>
              </a:rPr>
              <a:t>Round table meeting with:</a:t>
            </a:r>
          </a:p>
          <a:p>
            <a:pPr lvl="0"/>
            <a:r>
              <a:rPr lang="en-AU" sz="1408" dirty="0">
                <a:solidFill>
                  <a:srgbClr val="425968"/>
                </a:solidFill>
              </a:rPr>
              <a:t>NSW Department of Family and Community Services                                                                          </a:t>
            </a:r>
          </a:p>
          <a:p>
            <a:pPr lvl="0"/>
            <a:r>
              <a:rPr lang="en-AU" sz="1408" dirty="0">
                <a:solidFill>
                  <a:srgbClr val="425968"/>
                </a:solidFill>
              </a:rPr>
              <a:t>NSW Department of Premier and Cabinet                                                                                   </a:t>
            </a:r>
          </a:p>
          <a:p>
            <a:pPr lvl="0"/>
            <a:r>
              <a:rPr lang="en-AU" sz="1408" dirty="0">
                <a:solidFill>
                  <a:srgbClr val="425968"/>
                </a:solidFill>
              </a:rPr>
              <a:t>NSW Health</a:t>
            </a:r>
          </a:p>
          <a:p>
            <a:pPr lvl="0"/>
            <a:r>
              <a:rPr lang="en-AU" sz="1408" dirty="0">
                <a:solidFill>
                  <a:srgbClr val="425968"/>
                </a:solidFill>
              </a:rPr>
              <a:t>Juvenile Justice NSW</a:t>
            </a:r>
          </a:p>
        </p:txBody>
      </p:sp>
      <p:pic>
        <p:nvPicPr>
          <p:cNvPr id="7" name="Picture 6"/>
          <p:cNvPicPr>
            <a:picLocks noChangeAspect="1"/>
          </p:cNvPicPr>
          <p:nvPr/>
        </p:nvPicPr>
        <p:blipFill>
          <a:blip r:embed="rId4"/>
          <a:stretch>
            <a:fillRect/>
          </a:stretch>
        </p:blipFill>
        <p:spPr>
          <a:xfrm>
            <a:off x="642362" y="4414224"/>
            <a:ext cx="1133954" cy="1133954"/>
          </a:xfrm>
          <a:prstGeom prst="rect">
            <a:avLst/>
          </a:prstGeom>
        </p:spPr>
      </p:pic>
      <p:sp>
        <p:nvSpPr>
          <p:cNvPr id="24" name="TextBox 23"/>
          <p:cNvSpPr txBox="1"/>
          <p:nvPr/>
        </p:nvSpPr>
        <p:spPr>
          <a:xfrm>
            <a:off x="2619678" y="3562829"/>
            <a:ext cx="4368959" cy="3000821"/>
          </a:xfrm>
          <a:prstGeom prst="rect">
            <a:avLst/>
          </a:prstGeom>
          <a:noFill/>
        </p:spPr>
        <p:txBody>
          <a:bodyPr wrap="square" rtlCol="0">
            <a:spAutoFit/>
          </a:bodyPr>
          <a:lstStyle/>
          <a:p>
            <a:pPr marL="0" marR="0" lvl="0" indent="0" algn="l" defTabSz="1277234" rtl="0" eaLnBrk="1" fontAlgn="auto" latinLnBrk="0" hangingPunct="1">
              <a:lnSpc>
                <a:spcPct val="100000"/>
              </a:lnSpc>
              <a:spcBef>
                <a:spcPts val="0"/>
              </a:spcBef>
              <a:spcAft>
                <a:spcPts val="400"/>
              </a:spcAft>
              <a:buClrTx/>
              <a:buSzTx/>
              <a:buFontTx/>
              <a:buNone/>
              <a:tabLst/>
              <a:defRPr/>
            </a:pPr>
            <a:r>
              <a:rPr kumimoji="0" lang="en-AU" sz="1300" b="1" i="0" u="none" strike="noStrike" kern="1200" cap="none" spc="0" normalizeH="0" baseline="0" noProof="0" dirty="0">
                <a:ln>
                  <a:noFill/>
                </a:ln>
                <a:solidFill>
                  <a:srgbClr val="425968"/>
                </a:solidFill>
                <a:effectLst/>
                <a:uLnTx/>
                <a:uFillTx/>
                <a:latin typeface="Gadugi" panose="020B0502040204020203" pitchFamily="34" charset="0"/>
                <a:ea typeface="Gadugi" panose="020B0502040204020203" pitchFamily="34" charset="0"/>
                <a:cs typeface="+mn-cs"/>
              </a:rPr>
              <a:t>Individual meetings with senior officers from:</a:t>
            </a:r>
          </a:p>
          <a:p>
            <a:pPr marL="0" marR="0" lvl="0" indent="0" algn="l" defTabSz="1277234" rtl="0" eaLnBrk="1" fontAlgn="auto" latinLnBrk="0" hangingPunct="1">
              <a:lnSpc>
                <a:spcPct val="100000"/>
              </a:lnSpc>
              <a:spcBef>
                <a:spcPts val="0"/>
              </a:spcBef>
              <a:spcAft>
                <a:spcPts val="200"/>
              </a:spcAft>
              <a:buClrTx/>
              <a:buSzTx/>
              <a:buFontTx/>
              <a:buNone/>
              <a:tabLst/>
              <a:defRPr/>
            </a:pPr>
            <a:r>
              <a:rPr kumimoji="0" lang="en-AU" sz="1300" b="0" i="0" u="none" strike="noStrike" kern="1200" cap="none" spc="0" normalizeH="0" baseline="0" noProof="0" dirty="0">
                <a:ln>
                  <a:noFill/>
                </a:ln>
                <a:solidFill>
                  <a:srgbClr val="425968"/>
                </a:solidFill>
                <a:effectLst/>
                <a:uLnTx/>
                <a:uFillTx/>
                <a:latin typeface="Gadugi" panose="020B0502040204020203" pitchFamily="34" charset="0"/>
                <a:ea typeface="Gadugi" panose="020B0502040204020203" pitchFamily="34" charset="0"/>
                <a:cs typeface="+mn-cs"/>
              </a:rPr>
              <a:t>NSW Department of Family and Community Services                                                                          </a:t>
            </a:r>
          </a:p>
          <a:p>
            <a:pPr marL="0" marR="0" lvl="0" indent="0" algn="l" defTabSz="1277234" rtl="0" eaLnBrk="1" fontAlgn="auto" latinLnBrk="0" hangingPunct="1">
              <a:lnSpc>
                <a:spcPct val="100000"/>
              </a:lnSpc>
              <a:spcBef>
                <a:spcPts val="0"/>
              </a:spcBef>
              <a:spcAft>
                <a:spcPts val="200"/>
              </a:spcAft>
              <a:buClrTx/>
              <a:buSzTx/>
              <a:buFontTx/>
              <a:buNone/>
              <a:tabLst/>
              <a:defRPr/>
            </a:pPr>
            <a:r>
              <a:rPr kumimoji="0" lang="en-AU" sz="1300" b="0" i="0" u="none" strike="noStrike" kern="1200" cap="none" spc="0" normalizeH="0" baseline="0" noProof="0" dirty="0">
                <a:ln>
                  <a:noFill/>
                </a:ln>
                <a:solidFill>
                  <a:srgbClr val="425968"/>
                </a:solidFill>
                <a:effectLst/>
                <a:uLnTx/>
                <a:uFillTx/>
                <a:latin typeface="Gadugi" panose="020B0502040204020203" pitchFamily="34" charset="0"/>
                <a:ea typeface="Gadugi" panose="020B0502040204020203" pitchFamily="34" charset="0"/>
                <a:cs typeface="+mn-cs"/>
              </a:rPr>
              <a:t>NSW Department of Premier and Cabinet                                                                                   </a:t>
            </a:r>
          </a:p>
          <a:p>
            <a:pPr marL="0" marR="0" lvl="0" indent="0" algn="l" defTabSz="1277234" rtl="0" eaLnBrk="1" fontAlgn="auto" latinLnBrk="0" hangingPunct="1">
              <a:lnSpc>
                <a:spcPct val="100000"/>
              </a:lnSpc>
              <a:spcBef>
                <a:spcPts val="0"/>
              </a:spcBef>
              <a:spcAft>
                <a:spcPts val="200"/>
              </a:spcAft>
              <a:buClrTx/>
              <a:buSzTx/>
              <a:buFontTx/>
              <a:buNone/>
              <a:tabLst/>
              <a:defRPr/>
            </a:pPr>
            <a:r>
              <a:rPr kumimoji="0" lang="en-AU" sz="1300" b="0" i="0" u="none" strike="noStrike" kern="1200" cap="none" spc="0" normalizeH="0" baseline="0" noProof="0" dirty="0">
                <a:ln>
                  <a:noFill/>
                </a:ln>
                <a:solidFill>
                  <a:srgbClr val="425968"/>
                </a:solidFill>
                <a:effectLst/>
                <a:uLnTx/>
                <a:uFillTx/>
                <a:latin typeface="Gadugi" panose="020B0502040204020203" pitchFamily="34" charset="0"/>
                <a:ea typeface="Gadugi" panose="020B0502040204020203" pitchFamily="34" charset="0"/>
                <a:cs typeface="+mn-cs"/>
              </a:rPr>
              <a:t>NSW Health</a:t>
            </a:r>
          </a:p>
          <a:p>
            <a:pPr marL="0" marR="0" lvl="0" indent="0" algn="l" defTabSz="1277234" rtl="0" eaLnBrk="1" fontAlgn="auto" latinLnBrk="0" hangingPunct="1">
              <a:lnSpc>
                <a:spcPct val="100000"/>
              </a:lnSpc>
              <a:spcBef>
                <a:spcPts val="0"/>
              </a:spcBef>
              <a:spcAft>
                <a:spcPts val="200"/>
              </a:spcAft>
              <a:buClrTx/>
              <a:buSzTx/>
              <a:buFontTx/>
              <a:buNone/>
              <a:tabLst/>
              <a:defRPr/>
            </a:pPr>
            <a:r>
              <a:rPr kumimoji="0" lang="en-AU" sz="1300" b="0" i="0" u="none" strike="noStrike" kern="1200" cap="none" spc="0" normalizeH="0" baseline="0" noProof="0" dirty="0">
                <a:ln>
                  <a:noFill/>
                </a:ln>
                <a:solidFill>
                  <a:srgbClr val="425968"/>
                </a:solidFill>
                <a:effectLst/>
                <a:uLnTx/>
                <a:uFillTx/>
                <a:latin typeface="Gadugi" panose="020B0502040204020203" pitchFamily="34" charset="0"/>
                <a:ea typeface="Gadugi" panose="020B0502040204020203" pitchFamily="34" charset="0"/>
                <a:cs typeface="+mn-cs"/>
              </a:rPr>
              <a:t>Juvenile Justice </a:t>
            </a:r>
            <a:r>
              <a:rPr kumimoji="0" lang="en-AU" sz="1300" b="0" i="0" u="none" strike="noStrike" kern="1200" cap="none" spc="0" normalizeH="0" baseline="0" noProof="0" dirty="0" smtClean="0">
                <a:ln>
                  <a:noFill/>
                </a:ln>
                <a:solidFill>
                  <a:srgbClr val="425968"/>
                </a:solidFill>
                <a:effectLst/>
                <a:uLnTx/>
                <a:uFillTx/>
                <a:latin typeface="Gadugi" panose="020B0502040204020203" pitchFamily="34" charset="0"/>
                <a:ea typeface="Gadugi" panose="020B0502040204020203" pitchFamily="34" charset="0"/>
                <a:cs typeface="+mn-cs"/>
              </a:rPr>
              <a:t>NSW</a:t>
            </a:r>
          </a:p>
          <a:p>
            <a:pPr marL="0" marR="0" lvl="0" indent="0" algn="l" defTabSz="1277234" rtl="0" eaLnBrk="1" fontAlgn="auto" latinLnBrk="0" hangingPunct="1">
              <a:lnSpc>
                <a:spcPct val="100000"/>
              </a:lnSpc>
              <a:spcBef>
                <a:spcPts val="0"/>
              </a:spcBef>
              <a:spcAft>
                <a:spcPts val="200"/>
              </a:spcAft>
              <a:buClrTx/>
              <a:buSzTx/>
              <a:buFontTx/>
              <a:buNone/>
              <a:tabLst/>
              <a:defRPr/>
            </a:pPr>
            <a:r>
              <a:rPr lang="en-AU" sz="1300" dirty="0" smtClean="0">
                <a:solidFill>
                  <a:srgbClr val="425968"/>
                </a:solidFill>
                <a:latin typeface="Gadugi" panose="020B0502040204020203" pitchFamily="34" charset="0"/>
                <a:ea typeface="Gadugi" panose="020B0502040204020203" pitchFamily="34" charset="0"/>
              </a:rPr>
              <a:t>NSW Teachers Federation</a:t>
            </a:r>
            <a:endParaRPr kumimoji="0" lang="en-AU" sz="1300" b="0" i="0" u="none" strike="noStrike" kern="1200" cap="none" spc="0" normalizeH="0" baseline="0" noProof="0" dirty="0" smtClean="0">
              <a:ln>
                <a:noFill/>
              </a:ln>
              <a:solidFill>
                <a:srgbClr val="425968"/>
              </a:solidFill>
              <a:effectLst/>
              <a:uLnTx/>
              <a:uFillTx/>
              <a:latin typeface="Gadugi" panose="020B0502040204020203" pitchFamily="34" charset="0"/>
              <a:ea typeface="Gadugi" panose="020B0502040204020203" pitchFamily="34" charset="0"/>
              <a:cs typeface="+mn-cs"/>
            </a:endParaRPr>
          </a:p>
          <a:p>
            <a:pPr lvl="0" defTabSz="1277234">
              <a:spcAft>
                <a:spcPts val="200"/>
              </a:spcAft>
            </a:pPr>
            <a:r>
              <a:rPr lang="en-AU" sz="1300" b="1" dirty="0" smtClean="0">
                <a:solidFill>
                  <a:srgbClr val="425968"/>
                </a:solidFill>
                <a:latin typeface="Gadugi" panose="020B0502040204020203" pitchFamily="34" charset="0"/>
                <a:ea typeface="Gadugi" panose="020B0502040204020203" pitchFamily="34" charset="0"/>
              </a:rPr>
              <a:t>Meetings with:</a:t>
            </a:r>
          </a:p>
          <a:p>
            <a:pPr lvl="0" defTabSz="1277234">
              <a:spcAft>
                <a:spcPts val="200"/>
              </a:spcAft>
            </a:pPr>
            <a:r>
              <a:rPr lang="en-AU" sz="1300" dirty="0" smtClean="0">
                <a:solidFill>
                  <a:srgbClr val="425968"/>
                </a:solidFill>
                <a:latin typeface="Gadugi" panose="020B0502040204020203" pitchFamily="34" charset="0"/>
                <a:ea typeface="Gadugi" panose="020B0502040204020203" pitchFamily="34" charset="0"/>
              </a:rPr>
              <a:t>Advocate </a:t>
            </a:r>
            <a:r>
              <a:rPr lang="en-AU" sz="1300" dirty="0">
                <a:solidFill>
                  <a:srgbClr val="425968"/>
                </a:solidFill>
                <a:latin typeface="Gadugi" panose="020B0502040204020203" pitchFamily="34" charset="0"/>
                <a:ea typeface="Gadugi" panose="020B0502040204020203" pitchFamily="34" charset="0"/>
              </a:rPr>
              <a:t>for Children and Young People</a:t>
            </a:r>
          </a:p>
          <a:p>
            <a:pPr lvl="0" defTabSz="1277234">
              <a:spcAft>
                <a:spcPts val="200"/>
              </a:spcAft>
            </a:pPr>
            <a:r>
              <a:rPr lang="en-AU" sz="1300" dirty="0" smtClean="0">
                <a:solidFill>
                  <a:srgbClr val="425968"/>
                </a:solidFill>
                <a:latin typeface="Gadugi" panose="020B0502040204020203" pitchFamily="34" charset="0"/>
                <a:ea typeface="Gadugi" panose="020B0502040204020203" pitchFamily="34" charset="0"/>
              </a:rPr>
              <a:t>NSW Aboriginal </a:t>
            </a:r>
            <a:r>
              <a:rPr lang="en-AU" sz="1300" dirty="0">
                <a:solidFill>
                  <a:srgbClr val="425968"/>
                </a:solidFill>
                <a:latin typeface="Gadugi" panose="020B0502040204020203" pitchFamily="34" charset="0"/>
                <a:ea typeface="Gadugi" panose="020B0502040204020203" pitchFamily="34" charset="0"/>
              </a:rPr>
              <a:t>Education Consultative Group </a:t>
            </a:r>
          </a:p>
          <a:p>
            <a:pPr lvl="0" defTabSz="1277234">
              <a:spcAft>
                <a:spcPts val="200"/>
              </a:spcAft>
            </a:pPr>
            <a:r>
              <a:rPr lang="en-AU" sz="1300" dirty="0" smtClean="0">
                <a:solidFill>
                  <a:srgbClr val="425968"/>
                </a:solidFill>
                <a:latin typeface="Gadugi" panose="020B0502040204020203" pitchFamily="34" charset="0"/>
                <a:ea typeface="Gadugi" panose="020B0502040204020203" pitchFamily="34" charset="0"/>
              </a:rPr>
              <a:t>NSW </a:t>
            </a:r>
            <a:r>
              <a:rPr lang="en-AU" sz="1300" dirty="0">
                <a:solidFill>
                  <a:srgbClr val="425968"/>
                </a:solidFill>
                <a:latin typeface="Gadugi" panose="020B0502040204020203" pitchFamily="34" charset="0"/>
                <a:ea typeface="Gadugi" panose="020B0502040204020203" pitchFamily="34" charset="0"/>
              </a:rPr>
              <a:t>Coalition of Aboriginal Regional Alliances (NCARA) </a:t>
            </a:r>
          </a:p>
          <a:p>
            <a:pPr lvl="0" defTabSz="1277234">
              <a:spcAft>
                <a:spcPts val="200"/>
              </a:spcAft>
            </a:pPr>
            <a:r>
              <a:rPr lang="en-AU" sz="1300" dirty="0" smtClean="0">
                <a:solidFill>
                  <a:srgbClr val="425968"/>
                </a:solidFill>
                <a:latin typeface="Gadugi" panose="020B0502040204020203" pitchFamily="34" charset="0"/>
                <a:ea typeface="Gadugi" panose="020B0502040204020203" pitchFamily="34" charset="0"/>
              </a:rPr>
              <a:t>Youth </a:t>
            </a:r>
            <a:r>
              <a:rPr lang="en-AU" sz="1300" dirty="0">
                <a:solidFill>
                  <a:srgbClr val="425968"/>
                </a:solidFill>
                <a:latin typeface="Gadugi" panose="020B0502040204020203" pitchFamily="34" charset="0"/>
                <a:ea typeface="Gadugi" panose="020B0502040204020203" pitchFamily="34" charset="0"/>
              </a:rPr>
              <a:t>Crime Prevention and Early Intervention Board meeting </a:t>
            </a:r>
            <a:endParaRPr lang="en-AU" sz="1300" dirty="0" smtClean="0">
              <a:solidFill>
                <a:srgbClr val="425968"/>
              </a:solidFill>
              <a:latin typeface="Gadugi" panose="020B0502040204020203" pitchFamily="34" charset="0"/>
              <a:ea typeface="Gadugi" panose="020B0502040204020203" pitchFamily="34" charset="0"/>
            </a:endParaRPr>
          </a:p>
          <a:p>
            <a:pPr lvl="0" defTabSz="1277234">
              <a:spcAft>
                <a:spcPts val="200"/>
              </a:spcAft>
            </a:pPr>
            <a:endParaRPr kumimoji="0" lang="en-AU" sz="1300" b="0" i="0" u="none" strike="noStrike" kern="1200" cap="none" spc="0" normalizeH="0" baseline="0" noProof="0" dirty="0">
              <a:ln>
                <a:noFill/>
              </a:ln>
              <a:solidFill>
                <a:srgbClr val="425968"/>
              </a:solidFill>
              <a:effectLst/>
              <a:uLnTx/>
              <a:uFillTx/>
              <a:latin typeface="Gadugi" panose="020B0502040204020203" pitchFamily="34" charset="0"/>
              <a:ea typeface="Gadugi" panose="020B0502040204020203" pitchFamily="34" charset="0"/>
              <a:cs typeface="+mn-cs"/>
            </a:endParaRPr>
          </a:p>
        </p:txBody>
      </p:sp>
      <p:sp>
        <p:nvSpPr>
          <p:cNvPr id="3" name="Rectangle 2"/>
          <p:cNvSpPr/>
          <p:nvPr/>
        </p:nvSpPr>
        <p:spPr>
          <a:xfrm>
            <a:off x="7251054" y="4308378"/>
            <a:ext cx="1518364" cy="369332"/>
          </a:xfrm>
          <a:prstGeom prst="rect">
            <a:avLst/>
          </a:prstGeom>
        </p:spPr>
        <p:txBody>
          <a:bodyPr wrap="none">
            <a:spAutoFit/>
          </a:bodyPr>
          <a:lstStyle/>
          <a:p>
            <a:r>
              <a:rPr lang="en-AU" b="1" dirty="0" smtClean="0">
                <a:solidFill>
                  <a:schemeClr val="accent4">
                    <a:lumMod val="25000"/>
                  </a:schemeClr>
                </a:solidFill>
                <a:latin typeface="Montserrat Light"/>
              </a:rPr>
              <a:t>17 </a:t>
            </a:r>
            <a:r>
              <a:rPr lang="en-AU" b="1" dirty="0">
                <a:solidFill>
                  <a:schemeClr val="accent4">
                    <a:lumMod val="25000"/>
                  </a:schemeClr>
                </a:solidFill>
                <a:latin typeface="Montserrat Light"/>
              </a:rPr>
              <a:t>meetings</a:t>
            </a:r>
            <a:endParaRPr lang="en-AU" dirty="0">
              <a:solidFill>
                <a:schemeClr val="accent4">
                  <a:lumMod val="25000"/>
                </a:schemeClr>
              </a:solidFill>
            </a:endParaRPr>
          </a:p>
        </p:txBody>
      </p:sp>
    </p:spTree>
    <p:extLst>
      <p:ext uri="{BB962C8B-B14F-4D97-AF65-F5344CB8AC3E}">
        <p14:creationId xmlns:p14="http://schemas.microsoft.com/office/powerpoint/2010/main" val="22430142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Independent third party </a:t>
            </a:r>
            <a:r>
              <a:rPr lang="en-AU" dirty="0"/>
              <a:t>consultation</a:t>
            </a:r>
          </a:p>
        </p:txBody>
      </p:sp>
      <p:sp>
        <p:nvSpPr>
          <p:cNvPr id="3" name="Text Placeholder 2"/>
          <p:cNvSpPr>
            <a:spLocks noGrp="1"/>
          </p:cNvSpPr>
          <p:nvPr>
            <p:ph type="body" sz="quarter" idx="15"/>
          </p:nvPr>
        </p:nvSpPr>
        <p:spPr/>
        <p:txBody>
          <a:bodyPr/>
          <a:lstStyle/>
          <a:p>
            <a:r>
              <a:rPr lang="en-AU" dirty="0"/>
              <a:t>Telethon Kids evidence review</a:t>
            </a:r>
          </a:p>
        </p:txBody>
      </p:sp>
      <p:sp>
        <p:nvSpPr>
          <p:cNvPr id="4" name="Content Placeholder 3"/>
          <p:cNvSpPr>
            <a:spLocks noGrp="1"/>
          </p:cNvSpPr>
          <p:nvPr>
            <p:ph sz="quarter" idx="14"/>
          </p:nvPr>
        </p:nvSpPr>
        <p:spPr/>
        <p:txBody>
          <a:bodyPr/>
          <a:lstStyle/>
          <a:p>
            <a:pPr lvl="0" defTabSz="914400">
              <a:lnSpc>
                <a:spcPct val="100000"/>
              </a:lnSpc>
              <a:spcBef>
                <a:spcPct val="20000"/>
              </a:spcBef>
              <a:spcAft>
                <a:spcPts val="600"/>
              </a:spcAft>
            </a:pPr>
            <a:r>
              <a:rPr lang="en-AU" sz="2200" b="1" dirty="0" smtClean="0">
                <a:solidFill>
                  <a:srgbClr val="53565A"/>
                </a:solidFill>
                <a:latin typeface="+mj-lt"/>
              </a:rPr>
              <a:t>1. Interviews and focus groups</a:t>
            </a:r>
          </a:p>
          <a:p>
            <a:pPr marL="342900" lvl="0" indent="-342900" defTabSz="914400">
              <a:lnSpc>
                <a:spcPct val="100000"/>
              </a:lnSpc>
              <a:spcBef>
                <a:spcPct val="20000"/>
              </a:spcBef>
              <a:spcAft>
                <a:spcPts val="600"/>
              </a:spcAft>
              <a:buFont typeface="Arial" panose="020B0604020202020204" pitchFamily="34" charset="0"/>
              <a:buChar char="•"/>
            </a:pPr>
            <a:r>
              <a:rPr lang="en-AU" sz="2000" b="1" dirty="0" smtClean="0">
                <a:solidFill>
                  <a:srgbClr val="53565A"/>
                </a:solidFill>
                <a:latin typeface="+mj-lt"/>
              </a:rPr>
              <a:t>Stakeholders </a:t>
            </a:r>
            <a:r>
              <a:rPr lang="en-AU" sz="2000" dirty="0">
                <a:solidFill>
                  <a:srgbClr val="53565A"/>
                </a:solidFill>
                <a:latin typeface="+mj-lt"/>
              </a:rPr>
              <a:t>(n=3): key NSW stakeholders supporting </a:t>
            </a:r>
            <a:r>
              <a:rPr lang="en-AU" sz="2000" dirty="0" smtClean="0">
                <a:solidFill>
                  <a:srgbClr val="53565A"/>
                </a:solidFill>
                <a:latin typeface="+mj-lt"/>
              </a:rPr>
              <a:t>schools </a:t>
            </a:r>
          </a:p>
          <a:p>
            <a:pPr marL="342900" lvl="0" indent="-342900" defTabSz="914400">
              <a:lnSpc>
                <a:spcPct val="100000"/>
              </a:lnSpc>
              <a:spcBef>
                <a:spcPct val="20000"/>
              </a:spcBef>
              <a:spcAft>
                <a:spcPts val="600"/>
              </a:spcAft>
              <a:buFont typeface="Arial" panose="020B0604020202020204" pitchFamily="34" charset="0"/>
              <a:buChar char="•"/>
            </a:pPr>
            <a:r>
              <a:rPr lang="en-AU" sz="2000" b="1" dirty="0" smtClean="0">
                <a:solidFill>
                  <a:srgbClr val="53565A"/>
                </a:solidFill>
                <a:latin typeface="+mj-lt"/>
              </a:rPr>
              <a:t>DoE </a:t>
            </a:r>
            <a:r>
              <a:rPr lang="en-AU" sz="2000" b="1" dirty="0">
                <a:solidFill>
                  <a:srgbClr val="53565A"/>
                </a:solidFill>
                <a:latin typeface="+mj-lt"/>
              </a:rPr>
              <a:t>System Level Staff </a:t>
            </a:r>
            <a:r>
              <a:rPr lang="en-AU" sz="2000" dirty="0">
                <a:solidFill>
                  <a:srgbClr val="53565A"/>
                </a:solidFill>
                <a:latin typeface="+mj-lt"/>
              </a:rPr>
              <a:t>(n=17):  </a:t>
            </a:r>
            <a:r>
              <a:rPr lang="en-AU" sz="2000" dirty="0" smtClean="0">
                <a:solidFill>
                  <a:srgbClr val="53565A"/>
                </a:solidFill>
                <a:latin typeface="+mj-lt"/>
              </a:rPr>
              <a:t>Directors, Leaders, Advisors, Coordinators</a:t>
            </a:r>
            <a:endParaRPr lang="en-AU" sz="2000" dirty="0">
              <a:solidFill>
                <a:srgbClr val="53565A"/>
              </a:solidFill>
              <a:latin typeface="+mj-lt"/>
            </a:endParaRPr>
          </a:p>
          <a:p>
            <a:pPr marL="342900" lvl="0" indent="-342900" defTabSz="914400">
              <a:lnSpc>
                <a:spcPct val="100000"/>
              </a:lnSpc>
              <a:spcBef>
                <a:spcPct val="20000"/>
              </a:spcBef>
              <a:spcAft>
                <a:spcPts val="600"/>
              </a:spcAft>
              <a:buFont typeface="Arial" panose="020B0604020202020204" pitchFamily="34" charset="0"/>
              <a:buChar char="•"/>
            </a:pPr>
            <a:r>
              <a:rPr lang="en-AU" sz="2000" b="1" dirty="0">
                <a:solidFill>
                  <a:srgbClr val="53565A"/>
                </a:solidFill>
                <a:latin typeface="+mj-lt"/>
              </a:rPr>
              <a:t>DoE School/ Educational Services and school specialist staff </a:t>
            </a:r>
            <a:r>
              <a:rPr lang="en-AU" sz="2000" dirty="0">
                <a:solidFill>
                  <a:srgbClr val="53565A"/>
                </a:solidFill>
                <a:latin typeface="+mj-lt"/>
              </a:rPr>
              <a:t>(n=27</a:t>
            </a:r>
            <a:r>
              <a:rPr lang="en-AU" sz="2000" dirty="0" smtClean="0">
                <a:solidFill>
                  <a:srgbClr val="53565A"/>
                </a:solidFill>
                <a:latin typeface="+mj-lt"/>
              </a:rPr>
              <a:t>): </a:t>
            </a:r>
            <a:r>
              <a:rPr lang="en-AU" sz="2000" dirty="0">
                <a:solidFill>
                  <a:srgbClr val="53565A"/>
                </a:solidFill>
                <a:latin typeface="+mj-lt"/>
              </a:rPr>
              <a:t>Senior Psychologists; </a:t>
            </a:r>
            <a:r>
              <a:rPr lang="en-AU" sz="2000" dirty="0" smtClean="0">
                <a:solidFill>
                  <a:srgbClr val="53565A"/>
                </a:solidFill>
                <a:latin typeface="+mj-lt"/>
              </a:rPr>
              <a:t>Advisors &amp; Coordinators</a:t>
            </a:r>
            <a:r>
              <a:rPr lang="en-AU" sz="2000" dirty="0">
                <a:solidFill>
                  <a:srgbClr val="53565A"/>
                </a:solidFill>
                <a:latin typeface="+mj-lt"/>
              </a:rPr>
              <a:t>; </a:t>
            </a:r>
            <a:r>
              <a:rPr lang="en-AU" sz="2000" dirty="0" smtClean="0">
                <a:solidFill>
                  <a:srgbClr val="53565A"/>
                </a:solidFill>
                <a:latin typeface="+mj-lt"/>
              </a:rPr>
              <a:t>As</a:t>
            </a:r>
            <a:r>
              <a:rPr lang="en-AU" sz="2000" dirty="0">
                <a:solidFill>
                  <a:srgbClr val="53565A"/>
                </a:solidFill>
                <a:latin typeface="+mj-lt"/>
              </a:rPr>
              <a:t>; </a:t>
            </a:r>
            <a:r>
              <a:rPr lang="en-AU" sz="2000" dirty="0" smtClean="0">
                <a:solidFill>
                  <a:srgbClr val="53565A"/>
                </a:solidFill>
                <a:latin typeface="+mj-lt"/>
              </a:rPr>
              <a:t>Network </a:t>
            </a:r>
            <a:r>
              <a:rPr lang="en-AU" sz="2000" dirty="0">
                <a:solidFill>
                  <a:srgbClr val="53565A"/>
                </a:solidFill>
                <a:latin typeface="+mj-lt"/>
              </a:rPr>
              <a:t>Specialist </a:t>
            </a:r>
            <a:r>
              <a:rPr lang="en-AU" sz="2000" dirty="0" smtClean="0">
                <a:solidFill>
                  <a:srgbClr val="53565A"/>
                </a:solidFill>
                <a:latin typeface="+mj-lt"/>
              </a:rPr>
              <a:t>Facilitators</a:t>
            </a:r>
            <a:endParaRPr lang="en-AU" sz="2000" dirty="0">
              <a:solidFill>
                <a:srgbClr val="53565A"/>
              </a:solidFill>
              <a:latin typeface="+mj-lt"/>
            </a:endParaRPr>
          </a:p>
          <a:p>
            <a:pPr marL="342900" lvl="0" indent="-342900" defTabSz="914400">
              <a:lnSpc>
                <a:spcPct val="100000"/>
              </a:lnSpc>
              <a:spcBef>
                <a:spcPct val="20000"/>
              </a:spcBef>
              <a:spcAft>
                <a:spcPts val="600"/>
              </a:spcAft>
              <a:buFont typeface="Arial" panose="020B0604020202020204" pitchFamily="34" charset="0"/>
              <a:buChar char="•"/>
            </a:pPr>
            <a:r>
              <a:rPr lang="en-AU" sz="2000" b="1" dirty="0">
                <a:solidFill>
                  <a:srgbClr val="53565A"/>
                </a:solidFill>
                <a:latin typeface="+mj-lt"/>
              </a:rPr>
              <a:t>Principals and school leaders </a:t>
            </a:r>
            <a:r>
              <a:rPr lang="en-AU" sz="2000" dirty="0">
                <a:solidFill>
                  <a:srgbClr val="53565A"/>
                </a:solidFill>
                <a:latin typeface="+mj-lt"/>
              </a:rPr>
              <a:t>(n=13) metropolitan and regional areas of NSW</a:t>
            </a:r>
            <a:r>
              <a:rPr lang="en-AU" sz="2000" dirty="0" smtClean="0">
                <a:solidFill>
                  <a:srgbClr val="53565A"/>
                </a:solidFill>
                <a:latin typeface="+mj-lt"/>
              </a:rPr>
              <a:t>.</a:t>
            </a:r>
          </a:p>
          <a:p>
            <a:pPr lvl="0" defTabSz="914400">
              <a:lnSpc>
                <a:spcPct val="100000"/>
              </a:lnSpc>
              <a:spcBef>
                <a:spcPct val="20000"/>
              </a:spcBef>
              <a:spcAft>
                <a:spcPts val="600"/>
              </a:spcAft>
            </a:pPr>
            <a:endParaRPr lang="en-AU" sz="1200" dirty="0">
              <a:solidFill>
                <a:srgbClr val="53565A"/>
              </a:solidFill>
              <a:latin typeface="+mj-lt"/>
            </a:endParaRPr>
          </a:p>
          <a:p>
            <a:pPr lvl="0" defTabSz="914400">
              <a:lnSpc>
                <a:spcPct val="100000"/>
              </a:lnSpc>
              <a:spcBef>
                <a:spcPct val="20000"/>
              </a:spcBef>
              <a:spcAft>
                <a:spcPts val="600"/>
              </a:spcAft>
            </a:pPr>
            <a:r>
              <a:rPr lang="en-AU" sz="2200" b="1" dirty="0" smtClean="0">
                <a:solidFill>
                  <a:srgbClr val="53565A"/>
                </a:solidFill>
              </a:rPr>
              <a:t>2. Expert Think Tank </a:t>
            </a:r>
            <a:r>
              <a:rPr lang="en-AU" sz="2200" b="1" smtClean="0">
                <a:solidFill>
                  <a:srgbClr val="53565A"/>
                </a:solidFill>
              </a:rPr>
              <a:t>with 30 national </a:t>
            </a:r>
            <a:r>
              <a:rPr lang="en-AU" sz="2200" b="1" dirty="0" smtClean="0">
                <a:solidFill>
                  <a:srgbClr val="53565A"/>
                </a:solidFill>
              </a:rPr>
              <a:t>and international experts</a:t>
            </a:r>
          </a:p>
          <a:p>
            <a:pPr lvl="0" defTabSz="914400">
              <a:lnSpc>
                <a:spcPct val="100000"/>
              </a:lnSpc>
              <a:spcBef>
                <a:spcPct val="20000"/>
              </a:spcBef>
              <a:spcAft>
                <a:spcPts val="600"/>
              </a:spcAft>
            </a:pPr>
            <a:endParaRPr lang="en-AU" sz="1200" b="1" dirty="0" smtClean="0">
              <a:solidFill>
                <a:srgbClr val="53565A"/>
              </a:solidFill>
            </a:endParaRPr>
          </a:p>
          <a:p>
            <a:pPr lvl="0" defTabSz="914400">
              <a:lnSpc>
                <a:spcPct val="100000"/>
              </a:lnSpc>
              <a:spcBef>
                <a:spcPct val="20000"/>
              </a:spcBef>
              <a:spcAft>
                <a:spcPts val="600"/>
              </a:spcAft>
            </a:pPr>
            <a:r>
              <a:rPr lang="en-AU" sz="2200" b="1" dirty="0" smtClean="0">
                <a:solidFill>
                  <a:srgbClr val="53565A"/>
                </a:solidFill>
              </a:rPr>
              <a:t>3. Rapid evidence review of 3,100 studies </a:t>
            </a:r>
            <a:endParaRPr lang="en-AU" sz="2200" dirty="0">
              <a:solidFill>
                <a:srgbClr val="53565A"/>
              </a:solidFill>
            </a:endParaRPr>
          </a:p>
          <a:p>
            <a:endParaRPr lang="en-AU" dirty="0"/>
          </a:p>
        </p:txBody>
      </p:sp>
    </p:spTree>
    <p:extLst>
      <p:ext uri="{BB962C8B-B14F-4D97-AF65-F5344CB8AC3E}">
        <p14:creationId xmlns:p14="http://schemas.microsoft.com/office/powerpoint/2010/main" val="38923488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themes</a:t>
            </a:r>
            <a:endParaRPr lang="en-AU" dirty="0"/>
          </a:p>
        </p:txBody>
      </p:sp>
      <p:sp>
        <p:nvSpPr>
          <p:cNvPr id="3" name="Text Placeholder 2"/>
          <p:cNvSpPr>
            <a:spLocks noGrp="1"/>
          </p:cNvSpPr>
          <p:nvPr>
            <p:ph type="body" sz="quarter" idx="15"/>
          </p:nvPr>
        </p:nvSpPr>
        <p:spPr/>
        <p:txBody>
          <a:bodyPr/>
          <a:lstStyle/>
          <a:p>
            <a:r>
              <a:rPr lang="en-AU" dirty="0" smtClean="0"/>
              <a:t>Identified through the consultation process</a:t>
            </a:r>
            <a:endParaRPr lang="en-AU" dirty="0"/>
          </a:p>
        </p:txBody>
      </p:sp>
      <p:pic>
        <p:nvPicPr>
          <p:cNvPr id="5" name="Content Placeholder 4"/>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2597595" y="2228352"/>
            <a:ext cx="5110711" cy="2874775"/>
          </a:xfrm>
        </p:spPr>
      </p:pic>
    </p:spTree>
    <p:extLst>
      <p:ext uri="{BB962C8B-B14F-4D97-AF65-F5344CB8AC3E}">
        <p14:creationId xmlns:p14="http://schemas.microsoft.com/office/powerpoint/2010/main" val="23569651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themes…</a:t>
            </a:r>
            <a:endParaRPr lang="en-AU" dirty="0"/>
          </a:p>
        </p:txBody>
      </p:sp>
      <p:sp>
        <p:nvSpPr>
          <p:cNvPr id="3" name="Text Placeholder 2"/>
          <p:cNvSpPr>
            <a:spLocks noGrp="1"/>
          </p:cNvSpPr>
          <p:nvPr>
            <p:ph type="body" sz="quarter" idx="15"/>
          </p:nvPr>
        </p:nvSpPr>
        <p:spPr/>
        <p:txBody>
          <a:bodyPr/>
          <a:lstStyle/>
          <a:p>
            <a:r>
              <a:rPr lang="en-AU" dirty="0" smtClean="0"/>
              <a:t>Professional learning	</a:t>
            </a:r>
            <a:endParaRPr lang="en-AU" dirty="0"/>
          </a:p>
        </p:txBody>
      </p:sp>
      <p:sp>
        <p:nvSpPr>
          <p:cNvPr id="4" name="Content Placeholder 3"/>
          <p:cNvSpPr>
            <a:spLocks noGrp="1"/>
          </p:cNvSpPr>
          <p:nvPr>
            <p:ph sz="quarter" idx="14"/>
          </p:nvPr>
        </p:nvSpPr>
        <p:spPr>
          <a:xfrm>
            <a:off x="316227" y="1688355"/>
            <a:ext cx="9268179" cy="4030633"/>
          </a:xfrm>
        </p:spPr>
        <p:txBody>
          <a:bodyPr/>
          <a:lstStyle/>
          <a:p>
            <a:pPr marL="285750" indent="-285750">
              <a:buFont typeface="Arial" panose="020B0604020202020204" pitchFamily="34" charset="0"/>
              <a:buChar char="•"/>
            </a:pPr>
            <a:r>
              <a:rPr lang="en-AU" dirty="0" smtClean="0"/>
              <a:t>Partner with universities to increase training in behaviour management as part of pre-service teacher training.</a:t>
            </a:r>
          </a:p>
          <a:p>
            <a:pPr marL="285750" indent="-285750">
              <a:buFont typeface="Arial" panose="020B0604020202020204" pitchFamily="34" charset="0"/>
              <a:buChar char="•"/>
            </a:pPr>
            <a:r>
              <a:rPr lang="en-AU" dirty="0" smtClean="0"/>
              <a:t>Continue to provide a range of options for accessing professional learning, including online learning.</a:t>
            </a:r>
          </a:p>
          <a:p>
            <a:pPr marL="285750" indent="-285750">
              <a:buFont typeface="Arial" panose="020B0604020202020204" pitchFamily="34" charset="0"/>
              <a:buChar char="•"/>
            </a:pPr>
            <a:r>
              <a:rPr lang="en-AU" dirty="0" smtClean="0"/>
              <a:t>Utilise the experience of principals and other staff in Behaviour schools to provide professional learning to other schools in their region.</a:t>
            </a:r>
          </a:p>
          <a:p>
            <a:pPr lvl="0"/>
            <a:r>
              <a:rPr lang="en-AU" sz="1800" dirty="0" smtClean="0">
                <a:solidFill>
                  <a:srgbClr val="D70C3D"/>
                </a:solidFill>
                <a:latin typeface="Montserrat SemiBold" pitchFamily="2" charset="77"/>
              </a:rPr>
              <a:t>A positive, preventative and inclusive approach to the complexity of student needs</a:t>
            </a:r>
            <a:endParaRPr lang="en-AU" dirty="0" smtClean="0"/>
          </a:p>
          <a:p>
            <a:pPr marL="285750" indent="-285750">
              <a:buFont typeface="Arial" panose="020B0604020202020204" pitchFamily="34" charset="0"/>
              <a:buChar char="•"/>
            </a:pPr>
            <a:r>
              <a:rPr lang="en-AU" dirty="0" smtClean="0"/>
              <a:t>From a young age embed preventive and early intervention approaches to wellbeing and behaviour management into department to reduce the need for complex targeted interventions to address behaviour later.</a:t>
            </a:r>
          </a:p>
          <a:p>
            <a:r>
              <a:rPr lang="en-AU" sz="1800" dirty="0">
                <a:solidFill>
                  <a:srgbClr val="D70C3D"/>
                </a:solidFill>
                <a:latin typeface="Montserrat SemiBold" pitchFamily="2" charset="77"/>
              </a:rPr>
              <a:t>Building system capacity and expertise and: school and specialist </a:t>
            </a:r>
            <a:r>
              <a:rPr lang="en-AU" sz="1800" dirty="0" smtClean="0">
                <a:solidFill>
                  <a:srgbClr val="D70C3D"/>
                </a:solidFill>
                <a:latin typeface="Montserrat SemiBold" pitchFamily="2" charset="77"/>
              </a:rPr>
              <a:t>services</a:t>
            </a:r>
          </a:p>
          <a:p>
            <a:pPr marL="285750" lvl="0" indent="-285750">
              <a:buFont typeface="Arial" panose="020B0604020202020204" pitchFamily="34" charset="0"/>
              <a:buChar char="•"/>
            </a:pPr>
            <a:r>
              <a:rPr lang="en-AU" dirty="0">
                <a:solidFill>
                  <a:srgbClr val="19233E"/>
                </a:solidFill>
              </a:rPr>
              <a:t>A systematic approach to ongoing training of support staff is needed to ensure a mix of skills to support behaviour and mental health across the State</a:t>
            </a:r>
            <a:r>
              <a:rPr lang="en-AU" dirty="0" smtClean="0">
                <a:solidFill>
                  <a:srgbClr val="19233E"/>
                </a:solidFill>
              </a:rPr>
              <a:t>.</a:t>
            </a:r>
          </a:p>
          <a:p>
            <a:pPr marL="285750" lvl="0" indent="-285750">
              <a:buFont typeface="Arial" panose="020B0604020202020204" pitchFamily="34" charset="0"/>
              <a:buChar char="•"/>
            </a:pPr>
            <a:r>
              <a:rPr lang="en-AU">
                <a:solidFill>
                  <a:srgbClr val="19233E"/>
                </a:solidFill>
              </a:rPr>
              <a:t>Facilitate opportunities for staff skilled in behaviour management to be available to work across a range of schools to build staff capacity.</a:t>
            </a:r>
          </a:p>
          <a:p>
            <a:pPr marL="285750" lvl="0" indent="-285750">
              <a:buFont typeface="Arial" panose="020B0604020202020204" pitchFamily="34" charset="0"/>
              <a:buChar char="•"/>
            </a:pPr>
            <a:endParaRPr lang="en-AU" dirty="0" smtClean="0">
              <a:solidFill>
                <a:srgbClr val="19233E"/>
              </a:solidFill>
            </a:endParaRPr>
          </a:p>
          <a:p>
            <a:pPr marL="285750" lvl="0" indent="-285750">
              <a:buFont typeface="Arial" panose="020B0604020202020204" pitchFamily="34" charset="0"/>
              <a:buChar char="•"/>
            </a:pPr>
            <a:endParaRPr lang="en-AU" dirty="0">
              <a:solidFill>
                <a:srgbClr val="19233E"/>
              </a:solidFill>
            </a:endParaRPr>
          </a:p>
          <a:p>
            <a:pPr marL="285750" indent="-285750">
              <a:buFont typeface="Arial" panose="020B0604020202020204" pitchFamily="34" charset="0"/>
              <a:buChar char="•"/>
            </a:pPr>
            <a:endParaRPr lang="en-AU" sz="1800" dirty="0" smtClean="0">
              <a:solidFill>
                <a:srgbClr val="D70C3D"/>
              </a:solidFill>
              <a:latin typeface="Montserrat SemiBold" pitchFamily="2" charset="77"/>
            </a:endParaRPr>
          </a:p>
          <a:p>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9528663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themes…</a:t>
            </a:r>
            <a:endParaRPr lang="en-AU" dirty="0"/>
          </a:p>
        </p:txBody>
      </p:sp>
      <p:sp>
        <p:nvSpPr>
          <p:cNvPr id="3" name="Text Placeholder 2"/>
          <p:cNvSpPr>
            <a:spLocks noGrp="1"/>
          </p:cNvSpPr>
          <p:nvPr>
            <p:ph type="body" sz="quarter" idx="15"/>
          </p:nvPr>
        </p:nvSpPr>
        <p:spPr/>
        <p:txBody>
          <a:bodyPr/>
          <a:lstStyle/>
          <a:p>
            <a:r>
              <a:rPr lang="en-AU" dirty="0" smtClean="0"/>
              <a:t>	</a:t>
            </a:r>
            <a:endParaRPr lang="en-AU" dirty="0"/>
          </a:p>
        </p:txBody>
      </p:sp>
      <p:sp>
        <p:nvSpPr>
          <p:cNvPr id="4" name="Content Placeholder 3"/>
          <p:cNvSpPr>
            <a:spLocks noGrp="1"/>
          </p:cNvSpPr>
          <p:nvPr>
            <p:ph sz="quarter" idx="14"/>
          </p:nvPr>
        </p:nvSpPr>
        <p:spPr>
          <a:xfrm>
            <a:off x="338157" y="1314067"/>
            <a:ext cx="9268179" cy="4030633"/>
          </a:xfrm>
        </p:spPr>
        <p:txBody>
          <a:bodyPr/>
          <a:lstStyle/>
          <a:p>
            <a:r>
              <a:rPr lang="en-AU" sz="1800" dirty="0" smtClean="0">
                <a:solidFill>
                  <a:srgbClr val="D70C3D"/>
                </a:solidFill>
                <a:latin typeface="Montserrat SemiBold" pitchFamily="2" charset="77"/>
              </a:rPr>
              <a:t>Increase </a:t>
            </a:r>
            <a:r>
              <a:rPr lang="en-AU" sz="1800" dirty="0">
                <a:solidFill>
                  <a:srgbClr val="D70C3D"/>
                </a:solidFill>
                <a:latin typeface="Montserrat SemiBold" pitchFamily="2" charset="77"/>
              </a:rPr>
              <a:t>access to resources, implementation support and </a:t>
            </a:r>
            <a:r>
              <a:rPr lang="en-AU" sz="1800" dirty="0" smtClean="0">
                <a:solidFill>
                  <a:srgbClr val="D70C3D"/>
                </a:solidFill>
                <a:latin typeface="Montserrat SemiBold" pitchFamily="2" charset="77"/>
              </a:rPr>
              <a:t>information</a:t>
            </a:r>
            <a:endParaRPr lang="en-AU" dirty="0"/>
          </a:p>
          <a:p>
            <a:pPr marL="285750" indent="-285750">
              <a:buFont typeface="Arial" panose="020B0604020202020204" pitchFamily="34" charset="0"/>
              <a:buChar char="•"/>
            </a:pPr>
            <a:r>
              <a:rPr lang="en-AU" dirty="0" smtClean="0"/>
              <a:t>Develop </a:t>
            </a:r>
            <a:r>
              <a:rPr lang="en-AU" dirty="0"/>
              <a:t>clear simple tools to assist schools to find effective, evidence-informed/based resources and methods for evaluating </a:t>
            </a:r>
            <a:r>
              <a:rPr lang="en-AU" dirty="0" smtClean="0"/>
              <a:t>them to </a:t>
            </a:r>
            <a:r>
              <a:rPr lang="en-AU" dirty="0"/>
              <a:t>assist schools in timely decision-making.</a:t>
            </a:r>
          </a:p>
          <a:p>
            <a:pPr marL="285750" indent="-285750">
              <a:buFont typeface="Arial" panose="020B0604020202020204" pitchFamily="34" charset="0"/>
              <a:buChar char="•"/>
            </a:pPr>
            <a:r>
              <a:rPr lang="en-AU" dirty="0"/>
              <a:t>Identify approaches that support schools in areas with limited access to internal and external providers.  Consider the additional resources schools in these areas will need when implementing programs to support wellbeing and behaviour management</a:t>
            </a:r>
            <a:r>
              <a:rPr lang="en-AU" dirty="0" smtClean="0"/>
              <a:t>.</a:t>
            </a:r>
          </a:p>
          <a:p>
            <a:r>
              <a:rPr lang="en-AU" sz="1800" dirty="0">
                <a:solidFill>
                  <a:srgbClr val="D70C3D"/>
                </a:solidFill>
                <a:latin typeface="Montserrat SemiBold" pitchFamily="2" charset="77"/>
              </a:rPr>
              <a:t>Effective communication and stakeholder partnerships to support student behaviour and </a:t>
            </a:r>
            <a:r>
              <a:rPr lang="en-AU" sz="1800" dirty="0" smtClean="0">
                <a:solidFill>
                  <a:srgbClr val="D70C3D"/>
                </a:solidFill>
                <a:latin typeface="Montserrat SemiBold" pitchFamily="2" charset="77"/>
              </a:rPr>
              <a:t>wellbeing</a:t>
            </a:r>
          </a:p>
          <a:p>
            <a:pPr marL="285750" lvl="0" indent="-285750">
              <a:buFont typeface="Arial" panose="020B0604020202020204" pitchFamily="34" charset="0"/>
              <a:buChar char="•"/>
            </a:pPr>
            <a:r>
              <a:rPr lang="en-AU" dirty="0">
                <a:solidFill>
                  <a:srgbClr val="19233E"/>
                </a:solidFill>
              </a:rPr>
              <a:t>Explore processes and opportunities for facilitating an ongoing cycle of communication between and within directorates and system level staff and school-based staff within the NSW Department of Education</a:t>
            </a:r>
            <a:r>
              <a:rPr lang="en-AU" dirty="0" smtClean="0">
                <a:solidFill>
                  <a:srgbClr val="19233E"/>
                </a:solidFill>
              </a:rPr>
              <a:t>.</a:t>
            </a:r>
          </a:p>
          <a:p>
            <a:pPr marL="285750" lvl="0" indent="-285750">
              <a:buFont typeface="Arial" panose="020B0604020202020204" pitchFamily="34" charset="0"/>
              <a:buChar char="•"/>
            </a:pPr>
            <a:r>
              <a:rPr lang="en-AU" dirty="0">
                <a:solidFill>
                  <a:srgbClr val="19233E"/>
                </a:solidFill>
              </a:rPr>
              <a:t>Provide sufficient opportunities for non-school based staff to visit and communicate with schools to maximise understanding of the issues concerning schools and to explore workable solutions</a:t>
            </a:r>
            <a:r>
              <a:rPr lang="en-AU" dirty="0" smtClean="0">
                <a:solidFill>
                  <a:srgbClr val="19233E"/>
                </a:solidFill>
              </a:rPr>
              <a:t>.</a:t>
            </a:r>
          </a:p>
          <a:p>
            <a:pPr marL="285750" lvl="0" indent="-285750">
              <a:buFont typeface="Arial" panose="020B0604020202020204" pitchFamily="34" charset="0"/>
              <a:buChar char="•"/>
            </a:pPr>
            <a:r>
              <a:rPr lang="en-AU" dirty="0">
                <a:solidFill>
                  <a:srgbClr val="19233E"/>
                </a:solidFill>
              </a:rPr>
              <a:t>Form partnerships with parents such as through P&amp;C associations to improve communication and engagement with parents.</a:t>
            </a:r>
          </a:p>
          <a:p>
            <a:pPr marL="285750" lvl="0" indent="-285750">
              <a:buFont typeface="Arial" panose="020B0604020202020204" pitchFamily="34" charset="0"/>
              <a:buChar char="•"/>
            </a:pPr>
            <a:endParaRPr lang="en-AU" dirty="0">
              <a:solidFill>
                <a:srgbClr val="19233E"/>
              </a:solidFill>
            </a:endParaRPr>
          </a:p>
          <a:p>
            <a:pPr marL="285750" lvl="0" indent="-285750">
              <a:buFont typeface="Arial" panose="020B0604020202020204" pitchFamily="34" charset="0"/>
              <a:buChar char="•"/>
            </a:pPr>
            <a:endParaRPr lang="en-AU" dirty="0">
              <a:solidFill>
                <a:srgbClr val="19233E"/>
              </a:solidFill>
            </a:endParaRP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5432950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Policy key themes</a:t>
            </a:r>
            <a:endParaRPr lang="en-AU" dirty="0"/>
          </a:p>
        </p:txBody>
      </p:sp>
      <p:sp>
        <p:nvSpPr>
          <p:cNvPr id="3" name="Text Placeholder 2"/>
          <p:cNvSpPr>
            <a:spLocks noGrp="1"/>
          </p:cNvSpPr>
          <p:nvPr>
            <p:ph type="body" sz="quarter" idx="15"/>
          </p:nvPr>
        </p:nvSpPr>
        <p:spPr/>
        <p:txBody>
          <a:bodyPr/>
          <a:lstStyle/>
          <a:p>
            <a:r>
              <a:rPr lang="en-AU" dirty="0">
                <a:solidFill>
                  <a:srgbClr val="D70C3D"/>
                </a:solidFill>
              </a:rPr>
              <a:t>Implementation of student behaviour and wellbeing policies and guidelines</a:t>
            </a:r>
          </a:p>
          <a:p>
            <a:endParaRPr lang="en-AU" dirty="0"/>
          </a:p>
        </p:txBody>
      </p:sp>
      <p:sp>
        <p:nvSpPr>
          <p:cNvPr id="4" name="Content Placeholder 3"/>
          <p:cNvSpPr>
            <a:spLocks noGrp="1"/>
          </p:cNvSpPr>
          <p:nvPr>
            <p:ph sz="quarter" idx="14"/>
          </p:nvPr>
        </p:nvSpPr>
        <p:spPr>
          <a:xfrm>
            <a:off x="338157" y="1731897"/>
            <a:ext cx="9268179" cy="4030633"/>
          </a:xfrm>
        </p:spPr>
        <p:txBody>
          <a:bodyPr/>
          <a:lstStyle/>
          <a:p>
            <a:pPr marL="285750" lvl="0" indent="-285750" defTabSz="1277234">
              <a:spcAft>
                <a:spcPts val="1200"/>
              </a:spcAft>
              <a:buFont typeface="Arial" panose="020B0604020202020204" pitchFamily="34" charset="0"/>
              <a:buChar char="•"/>
            </a:pPr>
            <a:r>
              <a:rPr lang="en-AU" sz="1800" dirty="0">
                <a:solidFill>
                  <a:srgbClr val="425968"/>
                </a:solidFill>
              </a:rPr>
              <a:t>Shift from ‘</a:t>
            </a:r>
            <a:r>
              <a:rPr lang="en-AU" sz="1800" b="1" dirty="0">
                <a:solidFill>
                  <a:srgbClr val="425968"/>
                </a:solidFill>
              </a:rPr>
              <a:t>discipline</a:t>
            </a:r>
            <a:r>
              <a:rPr lang="en-AU" sz="1800" dirty="0">
                <a:solidFill>
                  <a:srgbClr val="425968"/>
                </a:solidFill>
              </a:rPr>
              <a:t>’ to ‘</a:t>
            </a:r>
            <a:r>
              <a:rPr lang="en-AU" sz="1800" b="1" dirty="0">
                <a:solidFill>
                  <a:srgbClr val="425968"/>
                </a:solidFill>
              </a:rPr>
              <a:t>behaviour</a:t>
            </a:r>
            <a:r>
              <a:rPr lang="en-AU" sz="1800" dirty="0">
                <a:solidFill>
                  <a:srgbClr val="425968"/>
                </a:solidFill>
              </a:rPr>
              <a:t>’</a:t>
            </a:r>
          </a:p>
          <a:p>
            <a:pPr marL="285750" lvl="0" indent="-285750" defTabSz="1277234">
              <a:spcAft>
                <a:spcPts val="1200"/>
              </a:spcAft>
              <a:buFont typeface="Arial" panose="020B0604020202020204" pitchFamily="34" charset="0"/>
              <a:buChar char="•"/>
            </a:pPr>
            <a:r>
              <a:rPr lang="en-AU" sz="1800" dirty="0">
                <a:solidFill>
                  <a:srgbClr val="425968"/>
                </a:solidFill>
              </a:rPr>
              <a:t>Concise policy documents with simple language – </a:t>
            </a:r>
            <a:r>
              <a:rPr lang="en-AU" sz="1800" b="1" dirty="0">
                <a:solidFill>
                  <a:srgbClr val="425968"/>
                </a:solidFill>
              </a:rPr>
              <a:t>Streamline Suspension Procedures</a:t>
            </a:r>
          </a:p>
          <a:p>
            <a:pPr marL="285750" lvl="0" indent="-285750" defTabSz="1277234">
              <a:spcAft>
                <a:spcPts val="1200"/>
              </a:spcAft>
              <a:buFont typeface="Arial" panose="020B0604020202020204" pitchFamily="34" charset="0"/>
              <a:buChar char="•"/>
            </a:pPr>
            <a:r>
              <a:rPr lang="en-AU" sz="1800" b="1" dirty="0">
                <a:solidFill>
                  <a:srgbClr val="425968"/>
                </a:solidFill>
              </a:rPr>
              <a:t>Provide a range of tools and professional learning </a:t>
            </a:r>
            <a:r>
              <a:rPr lang="en-AU" sz="1800" dirty="0">
                <a:solidFill>
                  <a:srgbClr val="425968"/>
                </a:solidFill>
              </a:rPr>
              <a:t>to support for school staff to support the full of </a:t>
            </a:r>
            <a:r>
              <a:rPr lang="en-AU" sz="1800" b="1" dirty="0">
                <a:solidFill>
                  <a:srgbClr val="425968"/>
                </a:solidFill>
              </a:rPr>
              <a:t>continuum of disruptive behaviour</a:t>
            </a:r>
          </a:p>
          <a:p>
            <a:pPr marL="285750" lvl="0" indent="-285750" defTabSz="1277234">
              <a:spcAft>
                <a:spcPts val="1200"/>
              </a:spcAft>
              <a:buFont typeface="Arial" panose="020B0604020202020204" pitchFamily="34" charset="0"/>
              <a:buChar char="•"/>
            </a:pPr>
            <a:r>
              <a:rPr lang="en-AU" sz="1800" dirty="0">
                <a:solidFill>
                  <a:srgbClr val="425968"/>
                </a:solidFill>
              </a:rPr>
              <a:t>A range of </a:t>
            </a:r>
            <a:r>
              <a:rPr lang="en-AU" sz="1800" b="1" dirty="0">
                <a:solidFill>
                  <a:srgbClr val="425968"/>
                </a:solidFill>
              </a:rPr>
              <a:t>alternative engagement strategies </a:t>
            </a:r>
            <a:r>
              <a:rPr lang="en-AU" sz="1800" dirty="0">
                <a:solidFill>
                  <a:srgbClr val="425968"/>
                </a:solidFill>
              </a:rPr>
              <a:t>for schools to access when needed</a:t>
            </a:r>
            <a:endParaRPr lang="en-AU" sz="1800" dirty="0">
              <a:solidFill>
                <a:srgbClr val="19233E"/>
              </a:solidFill>
            </a:endParaRPr>
          </a:p>
          <a:p>
            <a:pPr marL="285750" lvl="0" indent="-285750" defTabSz="1277234">
              <a:spcAft>
                <a:spcPts val="1200"/>
              </a:spcAft>
              <a:buFont typeface="Arial" panose="020B0604020202020204" pitchFamily="34" charset="0"/>
              <a:buChar char="•"/>
            </a:pPr>
            <a:r>
              <a:rPr lang="en-AU" sz="1800" b="1" dirty="0">
                <a:solidFill>
                  <a:srgbClr val="425968"/>
                </a:solidFill>
              </a:rPr>
              <a:t>Wrap around support and guidance </a:t>
            </a:r>
            <a:r>
              <a:rPr lang="en-AU" sz="1800" dirty="0">
                <a:solidFill>
                  <a:srgbClr val="425968"/>
                </a:solidFill>
              </a:rPr>
              <a:t>for vulnerable students, particularly Aboriginal students, students in Out of Home Care and students with disability</a:t>
            </a:r>
          </a:p>
          <a:p>
            <a:pPr marL="285750" lvl="0" indent="-285750" defTabSz="1277234">
              <a:spcAft>
                <a:spcPts val="1200"/>
              </a:spcAft>
              <a:buFont typeface="Arial" panose="020B0604020202020204" pitchFamily="34" charset="0"/>
              <a:buChar char="•"/>
            </a:pPr>
            <a:r>
              <a:rPr lang="en-AU" sz="1800" dirty="0">
                <a:solidFill>
                  <a:srgbClr val="425968"/>
                </a:solidFill>
              </a:rPr>
              <a:t>An </a:t>
            </a:r>
            <a:r>
              <a:rPr lang="en-AU" sz="1800" b="1" dirty="0">
                <a:solidFill>
                  <a:srgbClr val="425968"/>
                </a:solidFill>
              </a:rPr>
              <a:t>implementation plan </a:t>
            </a:r>
            <a:r>
              <a:rPr lang="en-AU" sz="1800" dirty="0">
                <a:solidFill>
                  <a:srgbClr val="425968"/>
                </a:solidFill>
              </a:rPr>
              <a:t>to support schools in use</a:t>
            </a:r>
            <a:r>
              <a:rPr lang="en-AU" sz="1800" b="1" dirty="0">
                <a:solidFill>
                  <a:srgbClr val="425968"/>
                </a:solidFill>
              </a:rPr>
              <a:t> </a:t>
            </a:r>
            <a:r>
              <a:rPr lang="en-AU" sz="1800" dirty="0">
                <a:solidFill>
                  <a:srgbClr val="425968"/>
                </a:solidFill>
              </a:rPr>
              <a:t>the updated policy and procedures.</a:t>
            </a:r>
          </a:p>
          <a:p>
            <a:pPr>
              <a:lnSpc>
                <a:spcPct val="150000"/>
              </a:lnSpc>
            </a:pPr>
            <a:endParaRPr lang="en-AU" dirty="0">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endParaRPr lang="en-AU" dirty="0" smtClean="0">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endParaRPr lang="en-AU" dirty="0">
              <a:latin typeface="Gadugi" panose="020B0502040204020203" pitchFamily="34" charset="0"/>
              <a:ea typeface="Gadugi" panose="020B0502040204020203" pitchFamily="34" charset="0"/>
            </a:endParaRP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8647018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927FD05-398D-45CC-A5C9-F70ED960A49F}" vid="{1975369C-170C-4F51-8172-669E23EF5FC1}"/>
    </a:ext>
  </a:extLst>
</a:theme>
</file>

<file path=ppt/theme/theme2.xml><?xml version="1.0" encoding="utf-8"?>
<a:theme xmlns:a="http://schemas.openxmlformats.org/drawingml/2006/main" name="1_Office Theme">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927FD05-398D-45CC-A5C9-F70ED960A49F}" vid="{1975369C-170C-4F51-8172-669E23EF5F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2019_doe_powerpoint_standard</Template>
  <TotalTime>0</TotalTime>
  <Words>1001</Words>
  <Application>Microsoft Office PowerPoint</Application>
  <PresentationFormat>A4 Paper (210x297 mm)</PresentationFormat>
  <Paragraphs>150</Paragraphs>
  <Slides>15</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Courier New</vt:lpstr>
      <vt:lpstr>Gadugi</vt:lpstr>
      <vt:lpstr>Monaco</vt:lpstr>
      <vt:lpstr>Montserrat</vt:lpstr>
      <vt:lpstr>Montserrat Light</vt:lpstr>
      <vt:lpstr>Montserrat Medium</vt:lpstr>
      <vt:lpstr>Montserrat SemiBold</vt:lpstr>
      <vt:lpstr>System Font Regular</vt:lpstr>
      <vt:lpstr>Office Theme</vt:lpstr>
      <vt:lpstr>1_Office Theme</vt:lpstr>
      <vt:lpstr>Discipline Policy and Behaviour Strategy</vt:lpstr>
      <vt:lpstr>Directions are being informed by…</vt:lpstr>
      <vt:lpstr>Internal consultation</vt:lpstr>
      <vt:lpstr>External consultation</vt:lpstr>
      <vt:lpstr>Independent third party consultation</vt:lpstr>
      <vt:lpstr>Key themes</vt:lpstr>
      <vt:lpstr>Some themes…</vt:lpstr>
      <vt:lpstr>Some themes…</vt:lpstr>
      <vt:lpstr>Policy key themes</vt:lpstr>
      <vt:lpstr>What have we learned?</vt:lpstr>
      <vt:lpstr>PowerPoint Presentation</vt:lpstr>
      <vt:lpstr>New resources update</vt:lpstr>
      <vt:lpstr>New resources Update</vt:lpstr>
      <vt:lpstr>Student Discipline Policy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2019-01-20T23:18:31Z</dcterms:created>
  <dcterms:modified xsi:type="dcterms:W3CDTF">2019-06-13T04:39:19Z</dcterms:modified>
</cp:coreProperties>
</file>