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A1B15-F326-EF4D-B234-8C6577F79D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5408369-82DD-CE42-82A1-3C3553E8B1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30CA1F-CB9F-974B-A8B9-9D7F469BFEC6}"/>
              </a:ext>
            </a:extLst>
          </p:cNvPr>
          <p:cNvSpPr>
            <a:spLocks noGrp="1"/>
          </p:cNvSpPr>
          <p:nvPr>
            <p:ph type="dt" sz="half" idx="10"/>
          </p:nvPr>
        </p:nvSpPr>
        <p:spPr/>
        <p:txBody>
          <a:bodyPr/>
          <a:lstStyle/>
          <a:p>
            <a:fld id="{1DCC1D14-E7A6-974B-A49C-6E892FAAC8E5}" type="datetimeFigureOut">
              <a:rPr lang="en-US" smtClean="0"/>
              <a:t>6/14/19</a:t>
            </a:fld>
            <a:endParaRPr lang="en-US"/>
          </a:p>
        </p:txBody>
      </p:sp>
      <p:sp>
        <p:nvSpPr>
          <p:cNvPr id="5" name="Footer Placeholder 4">
            <a:extLst>
              <a:ext uri="{FF2B5EF4-FFF2-40B4-BE49-F238E27FC236}">
                <a16:creationId xmlns:a16="http://schemas.microsoft.com/office/drawing/2014/main" id="{63F6E420-AF7D-644C-A537-F26A8CBAD5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BC6E7F-7110-DD47-AB81-8DE23F9FF437}"/>
              </a:ext>
            </a:extLst>
          </p:cNvPr>
          <p:cNvSpPr>
            <a:spLocks noGrp="1"/>
          </p:cNvSpPr>
          <p:nvPr>
            <p:ph type="sldNum" sz="quarter" idx="12"/>
          </p:nvPr>
        </p:nvSpPr>
        <p:spPr/>
        <p:txBody>
          <a:bodyPr/>
          <a:lstStyle/>
          <a:p>
            <a:fld id="{1C86F5B7-E2A1-8142-9C01-13F895D0E269}" type="slidenum">
              <a:rPr lang="en-US" smtClean="0"/>
              <a:t>‹#›</a:t>
            </a:fld>
            <a:endParaRPr lang="en-US"/>
          </a:p>
        </p:txBody>
      </p:sp>
    </p:spTree>
    <p:extLst>
      <p:ext uri="{BB962C8B-B14F-4D97-AF65-F5344CB8AC3E}">
        <p14:creationId xmlns:p14="http://schemas.microsoft.com/office/powerpoint/2010/main" val="635714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1AD27-0C49-5740-98A8-F8ACFB0F01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29551D-85CF-5544-8DBE-E1B366B3C2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A6CACC-9BCE-AE4F-8A65-D7EB0B518A95}"/>
              </a:ext>
            </a:extLst>
          </p:cNvPr>
          <p:cNvSpPr>
            <a:spLocks noGrp="1"/>
          </p:cNvSpPr>
          <p:nvPr>
            <p:ph type="dt" sz="half" idx="10"/>
          </p:nvPr>
        </p:nvSpPr>
        <p:spPr/>
        <p:txBody>
          <a:bodyPr/>
          <a:lstStyle/>
          <a:p>
            <a:fld id="{1DCC1D14-E7A6-974B-A49C-6E892FAAC8E5}" type="datetimeFigureOut">
              <a:rPr lang="en-US" smtClean="0"/>
              <a:t>6/14/19</a:t>
            </a:fld>
            <a:endParaRPr lang="en-US"/>
          </a:p>
        </p:txBody>
      </p:sp>
      <p:sp>
        <p:nvSpPr>
          <p:cNvPr id="5" name="Footer Placeholder 4">
            <a:extLst>
              <a:ext uri="{FF2B5EF4-FFF2-40B4-BE49-F238E27FC236}">
                <a16:creationId xmlns:a16="http://schemas.microsoft.com/office/drawing/2014/main" id="{7CF23F43-1DDA-CC46-AC7A-067FC5C386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7AC92F-C343-EF41-9513-FE4B0C6B2377}"/>
              </a:ext>
            </a:extLst>
          </p:cNvPr>
          <p:cNvSpPr>
            <a:spLocks noGrp="1"/>
          </p:cNvSpPr>
          <p:nvPr>
            <p:ph type="sldNum" sz="quarter" idx="12"/>
          </p:nvPr>
        </p:nvSpPr>
        <p:spPr/>
        <p:txBody>
          <a:bodyPr/>
          <a:lstStyle/>
          <a:p>
            <a:fld id="{1C86F5B7-E2A1-8142-9C01-13F895D0E269}" type="slidenum">
              <a:rPr lang="en-US" smtClean="0"/>
              <a:t>‹#›</a:t>
            </a:fld>
            <a:endParaRPr lang="en-US"/>
          </a:p>
        </p:txBody>
      </p:sp>
    </p:spTree>
    <p:extLst>
      <p:ext uri="{BB962C8B-B14F-4D97-AF65-F5344CB8AC3E}">
        <p14:creationId xmlns:p14="http://schemas.microsoft.com/office/powerpoint/2010/main" val="2794578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2F2629-217D-5C47-9A1A-3AFC1F777A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765B80-850E-5F47-97D4-EA51E56C09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FA9F92-8081-2544-AC7C-C53147B03216}"/>
              </a:ext>
            </a:extLst>
          </p:cNvPr>
          <p:cNvSpPr>
            <a:spLocks noGrp="1"/>
          </p:cNvSpPr>
          <p:nvPr>
            <p:ph type="dt" sz="half" idx="10"/>
          </p:nvPr>
        </p:nvSpPr>
        <p:spPr/>
        <p:txBody>
          <a:bodyPr/>
          <a:lstStyle/>
          <a:p>
            <a:fld id="{1DCC1D14-E7A6-974B-A49C-6E892FAAC8E5}" type="datetimeFigureOut">
              <a:rPr lang="en-US" smtClean="0"/>
              <a:t>6/14/19</a:t>
            </a:fld>
            <a:endParaRPr lang="en-US"/>
          </a:p>
        </p:txBody>
      </p:sp>
      <p:sp>
        <p:nvSpPr>
          <p:cNvPr id="5" name="Footer Placeholder 4">
            <a:extLst>
              <a:ext uri="{FF2B5EF4-FFF2-40B4-BE49-F238E27FC236}">
                <a16:creationId xmlns:a16="http://schemas.microsoft.com/office/drawing/2014/main" id="{AAD8BB75-F1ED-A14B-988A-821625C7F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D73CF2-185B-4C41-808C-6902C7ACFF8E}"/>
              </a:ext>
            </a:extLst>
          </p:cNvPr>
          <p:cNvSpPr>
            <a:spLocks noGrp="1"/>
          </p:cNvSpPr>
          <p:nvPr>
            <p:ph type="sldNum" sz="quarter" idx="12"/>
          </p:nvPr>
        </p:nvSpPr>
        <p:spPr/>
        <p:txBody>
          <a:bodyPr/>
          <a:lstStyle/>
          <a:p>
            <a:fld id="{1C86F5B7-E2A1-8142-9C01-13F895D0E269}" type="slidenum">
              <a:rPr lang="en-US" smtClean="0"/>
              <a:t>‹#›</a:t>
            </a:fld>
            <a:endParaRPr lang="en-US"/>
          </a:p>
        </p:txBody>
      </p:sp>
    </p:spTree>
    <p:extLst>
      <p:ext uri="{BB962C8B-B14F-4D97-AF65-F5344CB8AC3E}">
        <p14:creationId xmlns:p14="http://schemas.microsoft.com/office/powerpoint/2010/main" val="3878453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1E1D2-CA1A-CC4C-89E9-9F61FF9E0D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4240C2-B650-BD44-B008-E36FB198B8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999E2C-D340-3B47-B7E5-1658A5D46C16}"/>
              </a:ext>
            </a:extLst>
          </p:cNvPr>
          <p:cNvSpPr>
            <a:spLocks noGrp="1"/>
          </p:cNvSpPr>
          <p:nvPr>
            <p:ph type="dt" sz="half" idx="10"/>
          </p:nvPr>
        </p:nvSpPr>
        <p:spPr/>
        <p:txBody>
          <a:bodyPr/>
          <a:lstStyle/>
          <a:p>
            <a:fld id="{1DCC1D14-E7A6-974B-A49C-6E892FAAC8E5}" type="datetimeFigureOut">
              <a:rPr lang="en-US" smtClean="0"/>
              <a:t>6/14/19</a:t>
            </a:fld>
            <a:endParaRPr lang="en-US"/>
          </a:p>
        </p:txBody>
      </p:sp>
      <p:sp>
        <p:nvSpPr>
          <p:cNvPr id="5" name="Footer Placeholder 4">
            <a:extLst>
              <a:ext uri="{FF2B5EF4-FFF2-40B4-BE49-F238E27FC236}">
                <a16:creationId xmlns:a16="http://schemas.microsoft.com/office/drawing/2014/main" id="{6FA46EB2-E973-3A49-BAD8-1611583235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275C6C-C04E-C744-8102-FA2825C0A915}"/>
              </a:ext>
            </a:extLst>
          </p:cNvPr>
          <p:cNvSpPr>
            <a:spLocks noGrp="1"/>
          </p:cNvSpPr>
          <p:nvPr>
            <p:ph type="sldNum" sz="quarter" idx="12"/>
          </p:nvPr>
        </p:nvSpPr>
        <p:spPr/>
        <p:txBody>
          <a:bodyPr/>
          <a:lstStyle/>
          <a:p>
            <a:fld id="{1C86F5B7-E2A1-8142-9C01-13F895D0E269}" type="slidenum">
              <a:rPr lang="en-US" smtClean="0"/>
              <a:t>‹#›</a:t>
            </a:fld>
            <a:endParaRPr lang="en-US"/>
          </a:p>
        </p:txBody>
      </p:sp>
    </p:spTree>
    <p:extLst>
      <p:ext uri="{BB962C8B-B14F-4D97-AF65-F5344CB8AC3E}">
        <p14:creationId xmlns:p14="http://schemas.microsoft.com/office/powerpoint/2010/main" val="3652861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E5F83-CD08-9B45-88AC-7E4CA244C2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57458C-D1B5-5A48-B8DF-132C255836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398B50-024B-8E45-AD97-1652FDB013F1}"/>
              </a:ext>
            </a:extLst>
          </p:cNvPr>
          <p:cNvSpPr>
            <a:spLocks noGrp="1"/>
          </p:cNvSpPr>
          <p:nvPr>
            <p:ph type="dt" sz="half" idx="10"/>
          </p:nvPr>
        </p:nvSpPr>
        <p:spPr/>
        <p:txBody>
          <a:bodyPr/>
          <a:lstStyle/>
          <a:p>
            <a:fld id="{1DCC1D14-E7A6-974B-A49C-6E892FAAC8E5}" type="datetimeFigureOut">
              <a:rPr lang="en-US" smtClean="0"/>
              <a:t>6/14/19</a:t>
            </a:fld>
            <a:endParaRPr lang="en-US"/>
          </a:p>
        </p:txBody>
      </p:sp>
      <p:sp>
        <p:nvSpPr>
          <p:cNvPr id="5" name="Footer Placeholder 4">
            <a:extLst>
              <a:ext uri="{FF2B5EF4-FFF2-40B4-BE49-F238E27FC236}">
                <a16:creationId xmlns:a16="http://schemas.microsoft.com/office/drawing/2014/main" id="{83868B7C-FBEC-A64C-A934-9DE0438CDE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112A8F-B2F4-FD4D-81D8-C6B66CEAAA34}"/>
              </a:ext>
            </a:extLst>
          </p:cNvPr>
          <p:cNvSpPr>
            <a:spLocks noGrp="1"/>
          </p:cNvSpPr>
          <p:nvPr>
            <p:ph type="sldNum" sz="quarter" idx="12"/>
          </p:nvPr>
        </p:nvSpPr>
        <p:spPr/>
        <p:txBody>
          <a:bodyPr/>
          <a:lstStyle/>
          <a:p>
            <a:fld id="{1C86F5B7-E2A1-8142-9C01-13F895D0E269}" type="slidenum">
              <a:rPr lang="en-US" smtClean="0"/>
              <a:t>‹#›</a:t>
            </a:fld>
            <a:endParaRPr lang="en-US"/>
          </a:p>
        </p:txBody>
      </p:sp>
    </p:spTree>
    <p:extLst>
      <p:ext uri="{BB962C8B-B14F-4D97-AF65-F5344CB8AC3E}">
        <p14:creationId xmlns:p14="http://schemas.microsoft.com/office/powerpoint/2010/main" val="2290336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5972A-C94A-304C-AFA9-D565AA2EAC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59A54B-FB2C-F440-8875-391EDA290A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6CB6B1-5F89-2347-A772-E8C192BA1F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FA3313-BAC5-5246-BA17-71AEBB47D86D}"/>
              </a:ext>
            </a:extLst>
          </p:cNvPr>
          <p:cNvSpPr>
            <a:spLocks noGrp="1"/>
          </p:cNvSpPr>
          <p:nvPr>
            <p:ph type="dt" sz="half" idx="10"/>
          </p:nvPr>
        </p:nvSpPr>
        <p:spPr/>
        <p:txBody>
          <a:bodyPr/>
          <a:lstStyle/>
          <a:p>
            <a:fld id="{1DCC1D14-E7A6-974B-A49C-6E892FAAC8E5}" type="datetimeFigureOut">
              <a:rPr lang="en-US" smtClean="0"/>
              <a:t>6/14/19</a:t>
            </a:fld>
            <a:endParaRPr lang="en-US"/>
          </a:p>
        </p:txBody>
      </p:sp>
      <p:sp>
        <p:nvSpPr>
          <p:cNvPr id="6" name="Footer Placeholder 5">
            <a:extLst>
              <a:ext uri="{FF2B5EF4-FFF2-40B4-BE49-F238E27FC236}">
                <a16:creationId xmlns:a16="http://schemas.microsoft.com/office/drawing/2014/main" id="{33F6CDA9-9647-194E-951C-A2D3CD4E80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6B8699-8FDA-2446-B66B-A80A3D77E4EB}"/>
              </a:ext>
            </a:extLst>
          </p:cNvPr>
          <p:cNvSpPr>
            <a:spLocks noGrp="1"/>
          </p:cNvSpPr>
          <p:nvPr>
            <p:ph type="sldNum" sz="quarter" idx="12"/>
          </p:nvPr>
        </p:nvSpPr>
        <p:spPr/>
        <p:txBody>
          <a:bodyPr/>
          <a:lstStyle/>
          <a:p>
            <a:fld id="{1C86F5B7-E2A1-8142-9C01-13F895D0E269}" type="slidenum">
              <a:rPr lang="en-US" smtClean="0"/>
              <a:t>‹#›</a:t>
            </a:fld>
            <a:endParaRPr lang="en-US"/>
          </a:p>
        </p:txBody>
      </p:sp>
    </p:spTree>
    <p:extLst>
      <p:ext uri="{BB962C8B-B14F-4D97-AF65-F5344CB8AC3E}">
        <p14:creationId xmlns:p14="http://schemas.microsoft.com/office/powerpoint/2010/main" val="2467781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D74CC-2E02-6F4F-AA12-5B413D1BCE4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1FFF7A-45BC-7843-AB12-294CEC253A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A64C79-A61A-2041-ABF3-FEBF774BA2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004810-5F87-964F-9373-6EA0C24B3A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A4BA58-6FA3-8F46-AC26-C784E437A0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7B638C8-80FF-234C-9638-1DFE3DC33C2E}"/>
              </a:ext>
            </a:extLst>
          </p:cNvPr>
          <p:cNvSpPr>
            <a:spLocks noGrp="1"/>
          </p:cNvSpPr>
          <p:nvPr>
            <p:ph type="dt" sz="half" idx="10"/>
          </p:nvPr>
        </p:nvSpPr>
        <p:spPr/>
        <p:txBody>
          <a:bodyPr/>
          <a:lstStyle/>
          <a:p>
            <a:fld id="{1DCC1D14-E7A6-974B-A49C-6E892FAAC8E5}" type="datetimeFigureOut">
              <a:rPr lang="en-US" smtClean="0"/>
              <a:t>6/14/19</a:t>
            </a:fld>
            <a:endParaRPr lang="en-US"/>
          </a:p>
        </p:txBody>
      </p:sp>
      <p:sp>
        <p:nvSpPr>
          <p:cNvPr id="8" name="Footer Placeholder 7">
            <a:extLst>
              <a:ext uri="{FF2B5EF4-FFF2-40B4-BE49-F238E27FC236}">
                <a16:creationId xmlns:a16="http://schemas.microsoft.com/office/drawing/2014/main" id="{0944FEC7-6CD7-2541-9ED8-96C5A8DEAFB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E4962C2-D282-9A42-A413-9BB08FD9A4AF}"/>
              </a:ext>
            </a:extLst>
          </p:cNvPr>
          <p:cNvSpPr>
            <a:spLocks noGrp="1"/>
          </p:cNvSpPr>
          <p:nvPr>
            <p:ph type="sldNum" sz="quarter" idx="12"/>
          </p:nvPr>
        </p:nvSpPr>
        <p:spPr/>
        <p:txBody>
          <a:bodyPr/>
          <a:lstStyle/>
          <a:p>
            <a:fld id="{1C86F5B7-E2A1-8142-9C01-13F895D0E269}" type="slidenum">
              <a:rPr lang="en-US" smtClean="0"/>
              <a:t>‹#›</a:t>
            </a:fld>
            <a:endParaRPr lang="en-US"/>
          </a:p>
        </p:txBody>
      </p:sp>
    </p:spTree>
    <p:extLst>
      <p:ext uri="{BB962C8B-B14F-4D97-AF65-F5344CB8AC3E}">
        <p14:creationId xmlns:p14="http://schemas.microsoft.com/office/powerpoint/2010/main" val="3007945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2F5D9-4E54-8245-8397-5A2CB2151C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CF49D0-3F3F-EE4A-ABF3-4F3B0DD93261}"/>
              </a:ext>
            </a:extLst>
          </p:cNvPr>
          <p:cNvSpPr>
            <a:spLocks noGrp="1"/>
          </p:cNvSpPr>
          <p:nvPr>
            <p:ph type="dt" sz="half" idx="10"/>
          </p:nvPr>
        </p:nvSpPr>
        <p:spPr/>
        <p:txBody>
          <a:bodyPr/>
          <a:lstStyle/>
          <a:p>
            <a:fld id="{1DCC1D14-E7A6-974B-A49C-6E892FAAC8E5}" type="datetimeFigureOut">
              <a:rPr lang="en-US" smtClean="0"/>
              <a:t>6/14/19</a:t>
            </a:fld>
            <a:endParaRPr lang="en-US"/>
          </a:p>
        </p:txBody>
      </p:sp>
      <p:sp>
        <p:nvSpPr>
          <p:cNvPr id="4" name="Footer Placeholder 3">
            <a:extLst>
              <a:ext uri="{FF2B5EF4-FFF2-40B4-BE49-F238E27FC236}">
                <a16:creationId xmlns:a16="http://schemas.microsoft.com/office/drawing/2014/main" id="{4B00D451-D6A0-1C44-A708-009F6B17AA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12BD61-C670-AF4D-B227-9B031C5CF456}"/>
              </a:ext>
            </a:extLst>
          </p:cNvPr>
          <p:cNvSpPr>
            <a:spLocks noGrp="1"/>
          </p:cNvSpPr>
          <p:nvPr>
            <p:ph type="sldNum" sz="quarter" idx="12"/>
          </p:nvPr>
        </p:nvSpPr>
        <p:spPr/>
        <p:txBody>
          <a:bodyPr/>
          <a:lstStyle/>
          <a:p>
            <a:fld id="{1C86F5B7-E2A1-8142-9C01-13F895D0E269}" type="slidenum">
              <a:rPr lang="en-US" smtClean="0"/>
              <a:t>‹#›</a:t>
            </a:fld>
            <a:endParaRPr lang="en-US"/>
          </a:p>
        </p:txBody>
      </p:sp>
    </p:spTree>
    <p:extLst>
      <p:ext uri="{BB962C8B-B14F-4D97-AF65-F5344CB8AC3E}">
        <p14:creationId xmlns:p14="http://schemas.microsoft.com/office/powerpoint/2010/main" val="713208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96C855-5C75-E146-AA32-A68EC889E475}"/>
              </a:ext>
            </a:extLst>
          </p:cNvPr>
          <p:cNvSpPr>
            <a:spLocks noGrp="1"/>
          </p:cNvSpPr>
          <p:nvPr>
            <p:ph type="dt" sz="half" idx="10"/>
          </p:nvPr>
        </p:nvSpPr>
        <p:spPr/>
        <p:txBody>
          <a:bodyPr/>
          <a:lstStyle/>
          <a:p>
            <a:fld id="{1DCC1D14-E7A6-974B-A49C-6E892FAAC8E5}" type="datetimeFigureOut">
              <a:rPr lang="en-US" smtClean="0"/>
              <a:t>6/14/19</a:t>
            </a:fld>
            <a:endParaRPr lang="en-US"/>
          </a:p>
        </p:txBody>
      </p:sp>
      <p:sp>
        <p:nvSpPr>
          <p:cNvPr id="3" name="Footer Placeholder 2">
            <a:extLst>
              <a:ext uri="{FF2B5EF4-FFF2-40B4-BE49-F238E27FC236}">
                <a16:creationId xmlns:a16="http://schemas.microsoft.com/office/drawing/2014/main" id="{929BA9E0-F533-154F-82DA-450AE4E3F2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837FAA0-75B6-544A-807E-AD1A75599028}"/>
              </a:ext>
            </a:extLst>
          </p:cNvPr>
          <p:cNvSpPr>
            <a:spLocks noGrp="1"/>
          </p:cNvSpPr>
          <p:nvPr>
            <p:ph type="sldNum" sz="quarter" idx="12"/>
          </p:nvPr>
        </p:nvSpPr>
        <p:spPr/>
        <p:txBody>
          <a:bodyPr/>
          <a:lstStyle/>
          <a:p>
            <a:fld id="{1C86F5B7-E2A1-8142-9C01-13F895D0E269}" type="slidenum">
              <a:rPr lang="en-US" smtClean="0"/>
              <a:t>‹#›</a:t>
            </a:fld>
            <a:endParaRPr lang="en-US"/>
          </a:p>
        </p:txBody>
      </p:sp>
    </p:spTree>
    <p:extLst>
      <p:ext uri="{BB962C8B-B14F-4D97-AF65-F5344CB8AC3E}">
        <p14:creationId xmlns:p14="http://schemas.microsoft.com/office/powerpoint/2010/main" val="2438355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081F6-463E-F644-978C-4FC88CD076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8E13D5-5B17-4E45-9907-383EFC0C50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344F67-81C4-224B-BC50-B70D2E1B47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C555E7-B3CE-9F43-B3BA-F76032487205}"/>
              </a:ext>
            </a:extLst>
          </p:cNvPr>
          <p:cNvSpPr>
            <a:spLocks noGrp="1"/>
          </p:cNvSpPr>
          <p:nvPr>
            <p:ph type="dt" sz="half" idx="10"/>
          </p:nvPr>
        </p:nvSpPr>
        <p:spPr/>
        <p:txBody>
          <a:bodyPr/>
          <a:lstStyle/>
          <a:p>
            <a:fld id="{1DCC1D14-E7A6-974B-A49C-6E892FAAC8E5}" type="datetimeFigureOut">
              <a:rPr lang="en-US" smtClean="0"/>
              <a:t>6/14/19</a:t>
            </a:fld>
            <a:endParaRPr lang="en-US"/>
          </a:p>
        </p:txBody>
      </p:sp>
      <p:sp>
        <p:nvSpPr>
          <p:cNvPr id="6" name="Footer Placeholder 5">
            <a:extLst>
              <a:ext uri="{FF2B5EF4-FFF2-40B4-BE49-F238E27FC236}">
                <a16:creationId xmlns:a16="http://schemas.microsoft.com/office/drawing/2014/main" id="{AF256C39-4C29-D74A-B722-3E0A22E0D7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18E4F3-EC98-094F-9440-68C54CC26C94}"/>
              </a:ext>
            </a:extLst>
          </p:cNvPr>
          <p:cNvSpPr>
            <a:spLocks noGrp="1"/>
          </p:cNvSpPr>
          <p:nvPr>
            <p:ph type="sldNum" sz="quarter" idx="12"/>
          </p:nvPr>
        </p:nvSpPr>
        <p:spPr/>
        <p:txBody>
          <a:bodyPr/>
          <a:lstStyle/>
          <a:p>
            <a:fld id="{1C86F5B7-E2A1-8142-9C01-13F895D0E269}" type="slidenum">
              <a:rPr lang="en-US" smtClean="0"/>
              <a:t>‹#›</a:t>
            </a:fld>
            <a:endParaRPr lang="en-US"/>
          </a:p>
        </p:txBody>
      </p:sp>
    </p:spTree>
    <p:extLst>
      <p:ext uri="{BB962C8B-B14F-4D97-AF65-F5344CB8AC3E}">
        <p14:creationId xmlns:p14="http://schemas.microsoft.com/office/powerpoint/2010/main" val="2824468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9BDC7-B31A-F94C-8230-26D0F798C2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3200472-4816-D04A-ABB1-84746DA265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58D1E05-8F9A-3141-B183-F1FE770456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B32CFC-1D25-3140-83AC-D89D8BF90CCE}"/>
              </a:ext>
            </a:extLst>
          </p:cNvPr>
          <p:cNvSpPr>
            <a:spLocks noGrp="1"/>
          </p:cNvSpPr>
          <p:nvPr>
            <p:ph type="dt" sz="half" idx="10"/>
          </p:nvPr>
        </p:nvSpPr>
        <p:spPr/>
        <p:txBody>
          <a:bodyPr/>
          <a:lstStyle/>
          <a:p>
            <a:fld id="{1DCC1D14-E7A6-974B-A49C-6E892FAAC8E5}" type="datetimeFigureOut">
              <a:rPr lang="en-US" smtClean="0"/>
              <a:t>6/14/19</a:t>
            </a:fld>
            <a:endParaRPr lang="en-US"/>
          </a:p>
        </p:txBody>
      </p:sp>
      <p:sp>
        <p:nvSpPr>
          <p:cNvPr id="6" name="Footer Placeholder 5">
            <a:extLst>
              <a:ext uri="{FF2B5EF4-FFF2-40B4-BE49-F238E27FC236}">
                <a16:creationId xmlns:a16="http://schemas.microsoft.com/office/drawing/2014/main" id="{2E358836-9776-C247-B746-D43A815E65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DBC522-50BF-C14D-B982-38E9E0AE1B53}"/>
              </a:ext>
            </a:extLst>
          </p:cNvPr>
          <p:cNvSpPr>
            <a:spLocks noGrp="1"/>
          </p:cNvSpPr>
          <p:nvPr>
            <p:ph type="sldNum" sz="quarter" idx="12"/>
          </p:nvPr>
        </p:nvSpPr>
        <p:spPr/>
        <p:txBody>
          <a:bodyPr/>
          <a:lstStyle/>
          <a:p>
            <a:fld id="{1C86F5B7-E2A1-8142-9C01-13F895D0E269}" type="slidenum">
              <a:rPr lang="en-US" smtClean="0"/>
              <a:t>‹#›</a:t>
            </a:fld>
            <a:endParaRPr lang="en-US"/>
          </a:p>
        </p:txBody>
      </p:sp>
    </p:spTree>
    <p:extLst>
      <p:ext uri="{BB962C8B-B14F-4D97-AF65-F5344CB8AC3E}">
        <p14:creationId xmlns:p14="http://schemas.microsoft.com/office/powerpoint/2010/main" val="1331995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A44C64-8C07-CB4A-ADAC-D303D69B4D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4945E0-677F-FF4C-B8CB-49070F0926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5C4F4D-4249-9447-AB59-24C75F60B4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CC1D14-E7A6-974B-A49C-6E892FAAC8E5}" type="datetimeFigureOut">
              <a:rPr lang="en-US" smtClean="0"/>
              <a:t>6/14/19</a:t>
            </a:fld>
            <a:endParaRPr lang="en-US"/>
          </a:p>
        </p:txBody>
      </p:sp>
      <p:sp>
        <p:nvSpPr>
          <p:cNvPr id="5" name="Footer Placeholder 4">
            <a:extLst>
              <a:ext uri="{FF2B5EF4-FFF2-40B4-BE49-F238E27FC236}">
                <a16:creationId xmlns:a16="http://schemas.microsoft.com/office/drawing/2014/main" id="{19FCC088-4531-184C-B8FB-48D129F1D9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46D626-78BF-1A48-8FFD-8A1B0DFC08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86F5B7-E2A1-8142-9C01-13F895D0E269}" type="slidenum">
              <a:rPr lang="en-US" smtClean="0"/>
              <a:t>‹#›</a:t>
            </a:fld>
            <a:endParaRPr lang="en-US"/>
          </a:p>
        </p:txBody>
      </p:sp>
    </p:spTree>
    <p:extLst>
      <p:ext uri="{BB962C8B-B14F-4D97-AF65-F5344CB8AC3E}">
        <p14:creationId xmlns:p14="http://schemas.microsoft.com/office/powerpoint/2010/main" val="3412568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51E15B5-4181-9342-82A4-2ACA33B244D6}"/>
              </a:ext>
            </a:extLst>
          </p:cNvPr>
          <p:cNvSpPr>
            <a:spLocks noGrp="1"/>
          </p:cNvSpPr>
          <p:nvPr>
            <p:ph type="subTitle" idx="1"/>
          </p:nvPr>
        </p:nvSpPr>
        <p:spPr>
          <a:xfrm>
            <a:off x="1524000" y="325821"/>
            <a:ext cx="9144000" cy="5665076"/>
          </a:xfrm>
        </p:spPr>
        <p:txBody>
          <a:bodyPr>
            <a:normAutofit fontScale="85000" lnSpcReduction="20000"/>
          </a:bodyPr>
          <a:lstStyle/>
          <a:p>
            <a:r>
              <a:rPr lang="en-AU" b="1" dirty="0"/>
              <a:t>Principal Wellbeing and Safe Schools</a:t>
            </a:r>
            <a:r>
              <a:rPr lang="en-AU" dirty="0"/>
              <a:t> </a:t>
            </a:r>
            <a:r>
              <a:rPr lang="en-AU"/>
              <a:t> </a:t>
            </a:r>
          </a:p>
          <a:p>
            <a:endParaRPr lang="en-AU" dirty="0"/>
          </a:p>
          <a:p>
            <a:pPr algn="l"/>
            <a:r>
              <a:rPr lang="en-AU" b="1" i="1" dirty="0"/>
              <a:t>There is an increase in assaults and threats of violence towards Principals, both face to face and via social media. What work is being done in your various areas of responsibility to address this growing concern? Where to next? (as written in the agenda) </a:t>
            </a:r>
          </a:p>
          <a:p>
            <a:pPr algn="l"/>
            <a:r>
              <a:rPr lang="en-AU" b="1" i="1" dirty="0"/>
              <a:t> </a:t>
            </a:r>
          </a:p>
          <a:p>
            <a:pPr algn="l"/>
            <a:r>
              <a:rPr lang="en-AU" b="1" i="1" dirty="0"/>
              <a:t>Section 60 E of the Crimes Act and Legal Issues bulletin number 27 are in place, are there examples of when these have been actioned? How will all involved ensure these are utilised moving forward? </a:t>
            </a:r>
          </a:p>
          <a:p>
            <a:pPr algn="l"/>
            <a:r>
              <a:rPr lang="en-AU" b="1" i="1" dirty="0"/>
              <a:t> </a:t>
            </a:r>
          </a:p>
          <a:p>
            <a:pPr algn="l"/>
            <a:r>
              <a:rPr lang="en-AU" b="1" i="1" dirty="0"/>
              <a:t>‘If you have foreseeability and you don’t act, you are liable’. What is the system doing to address the increased risk of violent students in schools? </a:t>
            </a:r>
          </a:p>
          <a:p>
            <a:pPr algn="l"/>
            <a:r>
              <a:rPr lang="en-AU" b="1" i="1" dirty="0"/>
              <a:t> </a:t>
            </a:r>
          </a:p>
          <a:p>
            <a:pPr algn="l"/>
            <a:r>
              <a:rPr lang="en-AU" b="1" i="1" dirty="0"/>
              <a:t>As principals, where do we draw the line with violence in schools to support and protect the wellbeing of staff and students? Where do we stand and what can the system do, keeping in mind policies, acts etc.? </a:t>
            </a:r>
          </a:p>
          <a:p>
            <a:pPr algn="l"/>
            <a:r>
              <a:rPr lang="en-AU" b="1" i="1" dirty="0"/>
              <a:t> </a:t>
            </a:r>
          </a:p>
          <a:p>
            <a:pPr algn="l"/>
            <a:r>
              <a:rPr lang="en-AU" b="1" i="1" dirty="0"/>
              <a:t>The issue of violence in schools exists in all settings however is particularly pertinent in SSP and support units. What is the Department doing to address this?</a:t>
            </a:r>
          </a:p>
          <a:p>
            <a:endParaRPr lang="en-US" dirty="0"/>
          </a:p>
        </p:txBody>
      </p:sp>
    </p:spTree>
    <p:extLst>
      <p:ext uri="{BB962C8B-B14F-4D97-AF65-F5344CB8AC3E}">
        <p14:creationId xmlns:p14="http://schemas.microsoft.com/office/powerpoint/2010/main" val="7909311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5</Words>
  <Application>Microsoft Macintosh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 Seymour</dc:creator>
  <cp:lastModifiedBy>Phil Seymour</cp:lastModifiedBy>
  <cp:revision>1</cp:revision>
  <dcterms:created xsi:type="dcterms:W3CDTF">2019-06-13T12:14:33Z</dcterms:created>
  <dcterms:modified xsi:type="dcterms:W3CDTF">2019-06-13T22:05:24Z</dcterms:modified>
</cp:coreProperties>
</file>