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2" r:id="rId4"/>
    <p:sldId id="259" r:id="rId5"/>
    <p:sldId id="261" r:id="rId6"/>
    <p:sldId id="265" r:id="rId7"/>
    <p:sldId id="267" r:id="rId8"/>
    <p:sldId id="266" r:id="rId9"/>
    <p:sldId id="268" r:id="rId10"/>
    <p:sldId id="269" r:id="rId11"/>
    <p:sldId id="270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70" d="100"/>
          <a:sy n="70" d="100"/>
        </p:scale>
        <p:origin x="669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9B8731-1CFB-4AE8-BF2C-15CE762A256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9BF8F26-D47C-446D-B5EE-63A41D971839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Two day meetings each term at varied venues.</a:t>
          </a:r>
          <a:endParaRPr lang="en-US" dirty="0"/>
        </a:p>
      </dgm:t>
    </dgm:pt>
    <dgm:pt modelId="{314F4673-DD3D-4AC9-B64C-41B143991CF1}" type="parTrans" cxnId="{D5241A57-DFCD-4F8D-83C5-14C46B4759FB}">
      <dgm:prSet/>
      <dgm:spPr/>
      <dgm:t>
        <a:bodyPr/>
        <a:lstStyle/>
        <a:p>
          <a:endParaRPr lang="en-US"/>
        </a:p>
      </dgm:t>
    </dgm:pt>
    <dgm:pt modelId="{493F6FB5-819A-468F-8D34-272DB9FFFB91}" type="sibTrans" cxnId="{D5241A57-DFCD-4F8D-83C5-14C46B4759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FB3781B-D8A4-49CF-89CC-27AA32AEFFC6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All schools invoiced once per year for PL / meeting costs.</a:t>
          </a:r>
          <a:endParaRPr lang="en-US"/>
        </a:p>
      </dgm:t>
    </dgm:pt>
    <dgm:pt modelId="{CEA64BE2-C463-4A5B-9571-9ADB947D76C8}" type="parTrans" cxnId="{EC6CB5E8-8CC0-4269-9CAC-1476582A6106}">
      <dgm:prSet/>
      <dgm:spPr/>
      <dgm:t>
        <a:bodyPr/>
        <a:lstStyle/>
        <a:p>
          <a:endParaRPr lang="en-US"/>
        </a:p>
      </dgm:t>
    </dgm:pt>
    <dgm:pt modelId="{2C93B045-B835-4C16-A15B-05A3EF3B1B49}" type="sibTrans" cxnId="{EC6CB5E8-8CC0-4269-9CAC-1476582A610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4B9C71-487B-4E4B-8B2E-8A4E7AEFAB52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Co-created two day agenda with the DEL.</a:t>
          </a:r>
          <a:endParaRPr lang="en-US" dirty="0"/>
        </a:p>
      </dgm:t>
    </dgm:pt>
    <dgm:pt modelId="{BBC1DB72-DD6D-4917-9E92-8B9095D3DAA6}" type="parTrans" cxnId="{7A9F465E-A347-49B0-85FD-1036C68489B3}">
      <dgm:prSet/>
      <dgm:spPr/>
      <dgm:t>
        <a:bodyPr/>
        <a:lstStyle/>
        <a:p>
          <a:endParaRPr lang="en-US"/>
        </a:p>
      </dgm:t>
    </dgm:pt>
    <dgm:pt modelId="{63C0B0AC-8386-4A1E-B5BB-59BD445AF02A}" type="sibTrans" cxnId="{7A9F465E-A347-49B0-85FD-1036C68489B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74E5501-C2CE-4A7D-89CB-E06205C32E95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Integrate work of PSL and Network Specialist Facilitator</a:t>
          </a:r>
          <a:endParaRPr lang="en-US" dirty="0"/>
        </a:p>
      </dgm:t>
    </dgm:pt>
    <dgm:pt modelId="{4C78695F-7B8B-4CE3-8E81-510FCB085C20}" type="parTrans" cxnId="{B5C8EC47-9AA6-4BC3-8D51-2D7DBE9E1836}">
      <dgm:prSet/>
      <dgm:spPr/>
      <dgm:t>
        <a:bodyPr/>
        <a:lstStyle/>
        <a:p>
          <a:endParaRPr lang="en-US"/>
        </a:p>
      </dgm:t>
    </dgm:pt>
    <dgm:pt modelId="{62E5D5F7-8AE3-4B50-8C6F-B495C2C3B63B}" type="sibTrans" cxnId="{B5C8EC47-9AA6-4BC3-8D51-2D7DBE9E183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177B5BB-B9BF-4DEB-98DC-B342D2016C6E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We all travel</a:t>
          </a:r>
          <a:endParaRPr lang="en-US" dirty="0"/>
        </a:p>
      </dgm:t>
    </dgm:pt>
    <dgm:pt modelId="{4AE02510-FDFE-4453-A179-0A9DE1EE9824}" type="parTrans" cxnId="{3CD58D34-9DE7-4B69-8BB0-8FBA73AE367D}">
      <dgm:prSet/>
      <dgm:spPr/>
      <dgm:t>
        <a:bodyPr/>
        <a:lstStyle/>
        <a:p>
          <a:endParaRPr lang="en-US"/>
        </a:p>
      </dgm:t>
    </dgm:pt>
    <dgm:pt modelId="{5347A7E2-2B71-4A1F-BE6C-F561BB2656AC}" type="sibTrans" cxnId="{3CD58D34-9DE7-4B69-8BB0-8FBA73AE367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B39A189-361C-415B-8D41-0CB0685375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Prioritising</a:t>
          </a:r>
          <a:r>
            <a:rPr lang="en-US" dirty="0"/>
            <a:t> PPC meeting time</a:t>
          </a:r>
        </a:p>
      </dgm:t>
    </dgm:pt>
    <dgm:pt modelId="{3CABCEB9-4A5E-4FA3-B43B-E3755EC84EFC}" type="parTrans" cxnId="{DE795AD0-99DC-49D9-946B-E796D2940FD6}">
      <dgm:prSet/>
      <dgm:spPr/>
      <dgm:t>
        <a:bodyPr/>
        <a:lstStyle/>
        <a:p>
          <a:endParaRPr lang="en-AU"/>
        </a:p>
      </dgm:t>
    </dgm:pt>
    <dgm:pt modelId="{B2879265-43F3-4175-8DB3-E0E899DF0865}" type="sibTrans" cxnId="{DE795AD0-99DC-49D9-946B-E796D2940FD6}">
      <dgm:prSet/>
      <dgm:spPr/>
      <dgm:t>
        <a:bodyPr/>
        <a:lstStyle/>
        <a:p>
          <a:pPr>
            <a:lnSpc>
              <a:spcPct val="100000"/>
            </a:lnSpc>
          </a:pPr>
          <a:endParaRPr lang="en-AU"/>
        </a:p>
      </dgm:t>
    </dgm:pt>
    <dgm:pt modelId="{6248272B-D100-4976-A2F2-176EB32BC5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Team Drive</a:t>
          </a:r>
        </a:p>
      </dgm:t>
    </dgm:pt>
    <dgm:pt modelId="{A007B252-1D0B-408A-B4ED-215928733B9C}" type="parTrans" cxnId="{DF64567F-7DA4-4A35-870C-163A15F4D31F}">
      <dgm:prSet/>
      <dgm:spPr/>
      <dgm:t>
        <a:bodyPr/>
        <a:lstStyle/>
        <a:p>
          <a:endParaRPr lang="en-AU"/>
        </a:p>
      </dgm:t>
    </dgm:pt>
    <dgm:pt modelId="{C3E0294A-3D39-44ED-814F-D828B657CC60}" type="sibTrans" cxnId="{DF64567F-7DA4-4A35-870C-163A15F4D31F}">
      <dgm:prSet/>
      <dgm:spPr/>
      <dgm:t>
        <a:bodyPr/>
        <a:lstStyle/>
        <a:p>
          <a:endParaRPr lang="en-AU"/>
        </a:p>
      </dgm:t>
    </dgm:pt>
    <dgm:pt modelId="{21FBCB1A-68B8-4A33-8C0E-4E4A08D36CDC}" type="pres">
      <dgm:prSet presAssocID="{949B8731-1CFB-4AE8-BF2C-15CE762A2565}" presName="root" presStyleCnt="0">
        <dgm:presLayoutVars>
          <dgm:dir/>
          <dgm:resizeHandles val="exact"/>
        </dgm:presLayoutVars>
      </dgm:prSet>
      <dgm:spPr/>
    </dgm:pt>
    <dgm:pt modelId="{D005460E-D4C9-46FE-B874-B5BF90689E68}" type="pres">
      <dgm:prSet presAssocID="{949B8731-1CFB-4AE8-BF2C-15CE762A2565}" presName="container" presStyleCnt="0">
        <dgm:presLayoutVars>
          <dgm:dir/>
          <dgm:resizeHandles val="exact"/>
        </dgm:presLayoutVars>
      </dgm:prSet>
      <dgm:spPr/>
    </dgm:pt>
    <dgm:pt modelId="{4193682F-6AF3-4D4D-9CCF-E90620DD8B64}" type="pres">
      <dgm:prSet presAssocID="{19BF8F26-D47C-446D-B5EE-63A41D971839}" presName="compNode" presStyleCnt="0"/>
      <dgm:spPr/>
    </dgm:pt>
    <dgm:pt modelId="{F51F76D0-408B-41AA-B04C-09016294DB11}" type="pres">
      <dgm:prSet presAssocID="{19BF8F26-D47C-446D-B5EE-63A41D971839}" presName="iconBgRect" presStyleLbl="bgShp" presStyleIdx="0" presStyleCnt="7"/>
      <dgm:spPr/>
    </dgm:pt>
    <dgm:pt modelId="{F697D539-E0DD-44C8-BF56-2BB39D6AE84A}" type="pres">
      <dgm:prSet presAssocID="{19BF8F26-D47C-446D-B5EE-63A41D971839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546AA560-D678-4E2F-83FD-566EC3C97E53}" type="pres">
      <dgm:prSet presAssocID="{19BF8F26-D47C-446D-B5EE-63A41D971839}" presName="spaceRect" presStyleCnt="0"/>
      <dgm:spPr/>
    </dgm:pt>
    <dgm:pt modelId="{7B3AFBC6-CFFC-4A36-8E03-6857EEC747D7}" type="pres">
      <dgm:prSet presAssocID="{19BF8F26-D47C-446D-B5EE-63A41D971839}" presName="textRect" presStyleLbl="revTx" presStyleIdx="0" presStyleCnt="7">
        <dgm:presLayoutVars>
          <dgm:chMax val="1"/>
          <dgm:chPref val="1"/>
        </dgm:presLayoutVars>
      </dgm:prSet>
      <dgm:spPr/>
    </dgm:pt>
    <dgm:pt modelId="{051C34FE-DB9C-4AD0-907E-2D3100EA2172}" type="pres">
      <dgm:prSet presAssocID="{493F6FB5-819A-468F-8D34-272DB9FFFB91}" presName="sibTrans" presStyleLbl="sibTrans2D1" presStyleIdx="0" presStyleCnt="0"/>
      <dgm:spPr/>
    </dgm:pt>
    <dgm:pt modelId="{78E45AB7-D34A-4B57-A01A-7177D5AEAF1F}" type="pres">
      <dgm:prSet presAssocID="{2FB3781B-D8A4-49CF-89CC-27AA32AEFFC6}" presName="compNode" presStyleCnt="0"/>
      <dgm:spPr/>
    </dgm:pt>
    <dgm:pt modelId="{D60F6E08-B016-4FE2-9A9D-8A6B4302B38A}" type="pres">
      <dgm:prSet presAssocID="{2FB3781B-D8A4-49CF-89CC-27AA32AEFFC6}" presName="iconBgRect" presStyleLbl="bgShp" presStyleIdx="1" presStyleCnt="7"/>
      <dgm:spPr/>
    </dgm:pt>
    <dgm:pt modelId="{F013B83B-143B-4DE5-8F45-F75F69D4B0A3}" type="pres">
      <dgm:prSet presAssocID="{2FB3781B-D8A4-49CF-89CC-27AA32AEFFC6}" presName="iconRect" presStyleLbl="node1" presStyleIdx="1" presStyleCnt="7" custLinFactNeighborX="-1837" custLinFactNeighborY="550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CABD007A-A5F8-4277-88FD-8A5EA8A4100C}" type="pres">
      <dgm:prSet presAssocID="{2FB3781B-D8A4-49CF-89CC-27AA32AEFFC6}" presName="spaceRect" presStyleCnt="0"/>
      <dgm:spPr/>
    </dgm:pt>
    <dgm:pt modelId="{5AE90D6D-DF7B-4EF3-8484-84881C62E914}" type="pres">
      <dgm:prSet presAssocID="{2FB3781B-D8A4-49CF-89CC-27AA32AEFFC6}" presName="textRect" presStyleLbl="revTx" presStyleIdx="1" presStyleCnt="7">
        <dgm:presLayoutVars>
          <dgm:chMax val="1"/>
          <dgm:chPref val="1"/>
        </dgm:presLayoutVars>
      </dgm:prSet>
      <dgm:spPr/>
    </dgm:pt>
    <dgm:pt modelId="{D29D319C-87BE-4309-B6F8-B62BCF03D867}" type="pres">
      <dgm:prSet presAssocID="{2C93B045-B835-4C16-A15B-05A3EF3B1B49}" presName="sibTrans" presStyleLbl="sibTrans2D1" presStyleIdx="0" presStyleCnt="0"/>
      <dgm:spPr/>
    </dgm:pt>
    <dgm:pt modelId="{438CD31B-00BD-4BB8-ADBD-FCDE048B5821}" type="pres">
      <dgm:prSet presAssocID="{4F4B9C71-487B-4E4B-8B2E-8A4E7AEFAB52}" presName="compNode" presStyleCnt="0"/>
      <dgm:spPr/>
    </dgm:pt>
    <dgm:pt modelId="{5D544252-C803-47B7-A8FD-A54EBD3DCC0B}" type="pres">
      <dgm:prSet presAssocID="{4F4B9C71-487B-4E4B-8B2E-8A4E7AEFAB52}" presName="iconBgRect" presStyleLbl="bgShp" presStyleIdx="2" presStyleCnt="7"/>
      <dgm:spPr/>
    </dgm:pt>
    <dgm:pt modelId="{4585F66B-72FD-4C20-856C-A2E40710DF49}" type="pres">
      <dgm:prSet presAssocID="{4F4B9C71-487B-4E4B-8B2E-8A4E7AEFAB5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92A04D0B-75B5-4088-BB25-9E2B2BD5665E}" type="pres">
      <dgm:prSet presAssocID="{4F4B9C71-487B-4E4B-8B2E-8A4E7AEFAB52}" presName="spaceRect" presStyleCnt="0"/>
      <dgm:spPr/>
    </dgm:pt>
    <dgm:pt modelId="{3470AF70-C153-4E0A-B709-9932A01E54CA}" type="pres">
      <dgm:prSet presAssocID="{4F4B9C71-487B-4E4B-8B2E-8A4E7AEFAB52}" presName="textRect" presStyleLbl="revTx" presStyleIdx="2" presStyleCnt="7">
        <dgm:presLayoutVars>
          <dgm:chMax val="1"/>
          <dgm:chPref val="1"/>
        </dgm:presLayoutVars>
      </dgm:prSet>
      <dgm:spPr/>
    </dgm:pt>
    <dgm:pt modelId="{DCF6B49D-35E6-47B8-85F7-2E1E71AC526C}" type="pres">
      <dgm:prSet presAssocID="{63C0B0AC-8386-4A1E-B5BB-59BD445AF02A}" presName="sibTrans" presStyleLbl="sibTrans2D1" presStyleIdx="0" presStyleCnt="0"/>
      <dgm:spPr/>
    </dgm:pt>
    <dgm:pt modelId="{0283980F-6E1A-4C97-AF8D-C049694E0899}" type="pres">
      <dgm:prSet presAssocID="{B74E5501-C2CE-4A7D-89CB-E06205C32E95}" presName="compNode" presStyleCnt="0"/>
      <dgm:spPr/>
    </dgm:pt>
    <dgm:pt modelId="{4CD596F4-BA90-4080-8243-C51B6F446FD2}" type="pres">
      <dgm:prSet presAssocID="{B74E5501-C2CE-4A7D-89CB-E06205C32E95}" presName="iconBgRect" presStyleLbl="bgShp" presStyleIdx="3" presStyleCnt="7"/>
      <dgm:spPr/>
    </dgm:pt>
    <dgm:pt modelId="{270BC9CF-7A0C-476C-BA53-16DD49B955F7}" type="pres">
      <dgm:prSet presAssocID="{B74E5501-C2CE-4A7D-89CB-E06205C32E95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4802E83D-F720-46D9-8321-0FFFEB478870}" type="pres">
      <dgm:prSet presAssocID="{B74E5501-C2CE-4A7D-89CB-E06205C32E95}" presName="spaceRect" presStyleCnt="0"/>
      <dgm:spPr/>
    </dgm:pt>
    <dgm:pt modelId="{C6BD854C-BCB3-459A-916E-8CAFE89FEDE3}" type="pres">
      <dgm:prSet presAssocID="{B74E5501-C2CE-4A7D-89CB-E06205C32E95}" presName="textRect" presStyleLbl="revTx" presStyleIdx="3" presStyleCnt="7">
        <dgm:presLayoutVars>
          <dgm:chMax val="1"/>
          <dgm:chPref val="1"/>
        </dgm:presLayoutVars>
      </dgm:prSet>
      <dgm:spPr/>
    </dgm:pt>
    <dgm:pt modelId="{8A753235-8E15-4277-B91B-E81232316CB7}" type="pres">
      <dgm:prSet presAssocID="{62E5D5F7-8AE3-4B50-8C6F-B495C2C3B63B}" presName="sibTrans" presStyleLbl="sibTrans2D1" presStyleIdx="0" presStyleCnt="0"/>
      <dgm:spPr/>
    </dgm:pt>
    <dgm:pt modelId="{948D2FBB-D711-4D82-9B90-909CE9AFE4CB}" type="pres">
      <dgm:prSet presAssocID="{1177B5BB-B9BF-4DEB-98DC-B342D2016C6E}" presName="compNode" presStyleCnt="0"/>
      <dgm:spPr/>
    </dgm:pt>
    <dgm:pt modelId="{7D7DCB2A-1D00-4FBC-BE27-D41563344CB5}" type="pres">
      <dgm:prSet presAssocID="{1177B5BB-B9BF-4DEB-98DC-B342D2016C6E}" presName="iconBgRect" presStyleLbl="bgShp" presStyleIdx="4" presStyleCnt="7"/>
      <dgm:spPr/>
    </dgm:pt>
    <dgm:pt modelId="{7E47A63E-4241-454B-96B9-6D2A700E235C}" type="pres">
      <dgm:prSet presAssocID="{1177B5BB-B9BF-4DEB-98DC-B342D2016C6E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AAF3DF66-BE43-445A-8319-1AE9D0F802E0}" type="pres">
      <dgm:prSet presAssocID="{1177B5BB-B9BF-4DEB-98DC-B342D2016C6E}" presName="spaceRect" presStyleCnt="0"/>
      <dgm:spPr/>
    </dgm:pt>
    <dgm:pt modelId="{0BB7E898-F2E2-4768-A55B-8D3ED5B0DA08}" type="pres">
      <dgm:prSet presAssocID="{1177B5BB-B9BF-4DEB-98DC-B342D2016C6E}" presName="textRect" presStyleLbl="revTx" presStyleIdx="4" presStyleCnt="7">
        <dgm:presLayoutVars>
          <dgm:chMax val="1"/>
          <dgm:chPref val="1"/>
        </dgm:presLayoutVars>
      </dgm:prSet>
      <dgm:spPr/>
    </dgm:pt>
    <dgm:pt modelId="{FC36A6AD-F65B-4C9E-A912-56A6094066EF}" type="pres">
      <dgm:prSet presAssocID="{5347A7E2-2B71-4A1F-BE6C-F561BB2656AC}" presName="sibTrans" presStyleLbl="sibTrans2D1" presStyleIdx="0" presStyleCnt="0"/>
      <dgm:spPr/>
    </dgm:pt>
    <dgm:pt modelId="{BBCF9A7A-03D5-4B9B-902D-7B529F05CDEE}" type="pres">
      <dgm:prSet presAssocID="{CB39A189-361C-415B-8D41-0CB068537544}" presName="compNode" presStyleCnt="0"/>
      <dgm:spPr/>
    </dgm:pt>
    <dgm:pt modelId="{12C569D4-2B40-4462-B0D3-4B07A3363207}" type="pres">
      <dgm:prSet presAssocID="{CB39A189-361C-415B-8D41-0CB068537544}" presName="iconBgRect" presStyleLbl="bgShp" presStyleIdx="5" presStyleCnt="7"/>
      <dgm:spPr/>
    </dgm:pt>
    <dgm:pt modelId="{580C66C7-625C-46BD-9C98-89EF252580AC}" type="pres">
      <dgm:prSet presAssocID="{CB39A189-361C-415B-8D41-0CB06853754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0D55CE-71DF-4DC4-904A-22E7212DBB7A}" type="pres">
      <dgm:prSet presAssocID="{CB39A189-361C-415B-8D41-0CB068537544}" presName="spaceRect" presStyleCnt="0"/>
      <dgm:spPr/>
    </dgm:pt>
    <dgm:pt modelId="{23C77852-7081-4406-B328-D7DB458D45ED}" type="pres">
      <dgm:prSet presAssocID="{CB39A189-361C-415B-8D41-0CB068537544}" presName="textRect" presStyleLbl="revTx" presStyleIdx="5" presStyleCnt="7">
        <dgm:presLayoutVars>
          <dgm:chMax val="1"/>
          <dgm:chPref val="1"/>
        </dgm:presLayoutVars>
      </dgm:prSet>
      <dgm:spPr/>
    </dgm:pt>
    <dgm:pt modelId="{516D3A67-5023-4736-B10C-2F1405A2C4AE}" type="pres">
      <dgm:prSet presAssocID="{B2879265-43F3-4175-8DB3-E0E899DF0865}" presName="sibTrans" presStyleLbl="sibTrans2D1" presStyleIdx="0" presStyleCnt="0"/>
      <dgm:spPr/>
    </dgm:pt>
    <dgm:pt modelId="{195A8014-0817-498F-99DA-B96301ED7F31}" type="pres">
      <dgm:prSet presAssocID="{6248272B-D100-4976-A2F2-176EB32BC55A}" presName="compNode" presStyleCnt="0"/>
      <dgm:spPr/>
    </dgm:pt>
    <dgm:pt modelId="{FD2C4113-4813-4161-89E8-8AE8D1095958}" type="pres">
      <dgm:prSet presAssocID="{6248272B-D100-4976-A2F2-176EB32BC55A}" presName="iconBgRect" presStyleLbl="bgShp" presStyleIdx="6" presStyleCnt="7"/>
      <dgm:spPr/>
    </dgm:pt>
    <dgm:pt modelId="{DD555E66-E246-4422-9ABD-838426101692}" type="pres">
      <dgm:prSet presAssocID="{6248272B-D100-4976-A2F2-176EB32BC55A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05047122-3DEC-48EF-A7E4-017AB84C281F}" type="pres">
      <dgm:prSet presAssocID="{6248272B-D100-4976-A2F2-176EB32BC55A}" presName="spaceRect" presStyleCnt="0"/>
      <dgm:spPr/>
    </dgm:pt>
    <dgm:pt modelId="{8DE7839B-D7E4-4EFD-8BEF-DE882A478AA6}" type="pres">
      <dgm:prSet presAssocID="{6248272B-D100-4976-A2F2-176EB32BC55A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A7D68107-CEE6-4C49-8A34-0F97741380A6}" type="presOf" srcId="{B2879265-43F3-4175-8DB3-E0E899DF0865}" destId="{516D3A67-5023-4736-B10C-2F1405A2C4AE}" srcOrd="0" destOrd="0" presId="urn:microsoft.com/office/officeart/2018/2/layout/IconCircleList"/>
    <dgm:cxn modelId="{9A098819-3368-49A4-B1CE-4C1DB64DEBEB}" type="presOf" srcId="{4F4B9C71-487B-4E4B-8B2E-8A4E7AEFAB52}" destId="{3470AF70-C153-4E0A-B709-9932A01E54CA}" srcOrd="0" destOrd="0" presId="urn:microsoft.com/office/officeart/2018/2/layout/IconCircleList"/>
    <dgm:cxn modelId="{39A13A1B-6CC9-42CF-8B69-0A5C34817194}" type="presOf" srcId="{62E5D5F7-8AE3-4B50-8C6F-B495C2C3B63B}" destId="{8A753235-8E15-4277-B91B-E81232316CB7}" srcOrd="0" destOrd="0" presId="urn:microsoft.com/office/officeart/2018/2/layout/IconCircleList"/>
    <dgm:cxn modelId="{81EF8324-821F-4DB9-B4C2-25EDAA3D20F5}" type="presOf" srcId="{B74E5501-C2CE-4A7D-89CB-E06205C32E95}" destId="{C6BD854C-BCB3-459A-916E-8CAFE89FEDE3}" srcOrd="0" destOrd="0" presId="urn:microsoft.com/office/officeart/2018/2/layout/IconCircleList"/>
    <dgm:cxn modelId="{3E1A7626-6BAF-42D6-880E-C1733108D5D6}" type="presOf" srcId="{63C0B0AC-8386-4A1E-B5BB-59BD445AF02A}" destId="{DCF6B49D-35E6-47B8-85F7-2E1E71AC526C}" srcOrd="0" destOrd="0" presId="urn:microsoft.com/office/officeart/2018/2/layout/IconCircleList"/>
    <dgm:cxn modelId="{3CD58D34-9DE7-4B69-8BB0-8FBA73AE367D}" srcId="{949B8731-1CFB-4AE8-BF2C-15CE762A2565}" destId="{1177B5BB-B9BF-4DEB-98DC-B342D2016C6E}" srcOrd="4" destOrd="0" parTransId="{4AE02510-FDFE-4453-A179-0A9DE1EE9824}" sibTransId="{5347A7E2-2B71-4A1F-BE6C-F561BB2656AC}"/>
    <dgm:cxn modelId="{A426CE39-F175-4878-8321-884EDE983B1C}" type="presOf" srcId="{5347A7E2-2B71-4A1F-BE6C-F561BB2656AC}" destId="{FC36A6AD-F65B-4C9E-A912-56A6094066EF}" srcOrd="0" destOrd="0" presId="urn:microsoft.com/office/officeart/2018/2/layout/IconCircleList"/>
    <dgm:cxn modelId="{BB6EE33C-3A50-4BE5-A46A-A8CB96D6014A}" type="presOf" srcId="{19BF8F26-D47C-446D-B5EE-63A41D971839}" destId="{7B3AFBC6-CFFC-4A36-8E03-6857EEC747D7}" srcOrd="0" destOrd="0" presId="urn:microsoft.com/office/officeart/2018/2/layout/IconCircleList"/>
    <dgm:cxn modelId="{7A9F465E-A347-49B0-85FD-1036C68489B3}" srcId="{949B8731-1CFB-4AE8-BF2C-15CE762A2565}" destId="{4F4B9C71-487B-4E4B-8B2E-8A4E7AEFAB52}" srcOrd="2" destOrd="0" parTransId="{BBC1DB72-DD6D-4917-9E92-8B9095D3DAA6}" sibTransId="{63C0B0AC-8386-4A1E-B5BB-59BD445AF02A}"/>
    <dgm:cxn modelId="{B5C8EC47-9AA6-4BC3-8D51-2D7DBE9E1836}" srcId="{949B8731-1CFB-4AE8-BF2C-15CE762A2565}" destId="{B74E5501-C2CE-4A7D-89CB-E06205C32E95}" srcOrd="3" destOrd="0" parTransId="{4C78695F-7B8B-4CE3-8E81-510FCB085C20}" sibTransId="{62E5D5F7-8AE3-4B50-8C6F-B495C2C3B63B}"/>
    <dgm:cxn modelId="{1774076A-F8B7-4AD9-9059-AEAE66404504}" type="presOf" srcId="{CB39A189-361C-415B-8D41-0CB068537544}" destId="{23C77852-7081-4406-B328-D7DB458D45ED}" srcOrd="0" destOrd="0" presId="urn:microsoft.com/office/officeart/2018/2/layout/IconCircleList"/>
    <dgm:cxn modelId="{BBD06F4A-EADC-4A5C-8EBF-1C2B8EEA57D2}" type="presOf" srcId="{2C93B045-B835-4C16-A15B-05A3EF3B1B49}" destId="{D29D319C-87BE-4309-B6F8-B62BCF03D867}" srcOrd="0" destOrd="0" presId="urn:microsoft.com/office/officeart/2018/2/layout/IconCircleList"/>
    <dgm:cxn modelId="{EEFE356E-2613-4D42-B095-BE9B57A5D99E}" type="presOf" srcId="{493F6FB5-819A-468F-8D34-272DB9FFFB91}" destId="{051C34FE-DB9C-4AD0-907E-2D3100EA2172}" srcOrd="0" destOrd="0" presId="urn:microsoft.com/office/officeart/2018/2/layout/IconCircleList"/>
    <dgm:cxn modelId="{A241226F-36D7-4B09-A11F-CC815F5D3EEA}" type="presOf" srcId="{949B8731-1CFB-4AE8-BF2C-15CE762A2565}" destId="{21FBCB1A-68B8-4A33-8C0E-4E4A08D36CDC}" srcOrd="0" destOrd="0" presId="urn:microsoft.com/office/officeart/2018/2/layout/IconCircleList"/>
    <dgm:cxn modelId="{D5241A57-DFCD-4F8D-83C5-14C46B4759FB}" srcId="{949B8731-1CFB-4AE8-BF2C-15CE762A2565}" destId="{19BF8F26-D47C-446D-B5EE-63A41D971839}" srcOrd="0" destOrd="0" parTransId="{314F4673-DD3D-4AC9-B64C-41B143991CF1}" sibTransId="{493F6FB5-819A-468F-8D34-272DB9FFFB91}"/>
    <dgm:cxn modelId="{CF5FE057-6353-4909-A766-D323FEE48882}" type="presOf" srcId="{2FB3781B-D8A4-49CF-89CC-27AA32AEFFC6}" destId="{5AE90D6D-DF7B-4EF3-8484-84881C62E914}" srcOrd="0" destOrd="0" presId="urn:microsoft.com/office/officeart/2018/2/layout/IconCircleList"/>
    <dgm:cxn modelId="{DF64567F-7DA4-4A35-870C-163A15F4D31F}" srcId="{949B8731-1CFB-4AE8-BF2C-15CE762A2565}" destId="{6248272B-D100-4976-A2F2-176EB32BC55A}" srcOrd="6" destOrd="0" parTransId="{A007B252-1D0B-408A-B4ED-215928733B9C}" sibTransId="{C3E0294A-3D39-44ED-814F-D828B657CC60}"/>
    <dgm:cxn modelId="{5FFBACA6-4AE4-4105-B074-DE16E8390342}" type="presOf" srcId="{6248272B-D100-4976-A2F2-176EB32BC55A}" destId="{8DE7839B-D7E4-4EFD-8BEF-DE882A478AA6}" srcOrd="0" destOrd="0" presId="urn:microsoft.com/office/officeart/2018/2/layout/IconCircleList"/>
    <dgm:cxn modelId="{DE795AD0-99DC-49D9-946B-E796D2940FD6}" srcId="{949B8731-1CFB-4AE8-BF2C-15CE762A2565}" destId="{CB39A189-361C-415B-8D41-0CB068537544}" srcOrd="5" destOrd="0" parTransId="{3CABCEB9-4A5E-4FA3-B43B-E3755EC84EFC}" sibTransId="{B2879265-43F3-4175-8DB3-E0E899DF0865}"/>
    <dgm:cxn modelId="{0C427DE5-E49A-4575-8FEE-027F32CAC8E0}" type="presOf" srcId="{1177B5BB-B9BF-4DEB-98DC-B342D2016C6E}" destId="{0BB7E898-F2E2-4768-A55B-8D3ED5B0DA08}" srcOrd="0" destOrd="0" presId="urn:microsoft.com/office/officeart/2018/2/layout/IconCircleList"/>
    <dgm:cxn modelId="{EC6CB5E8-8CC0-4269-9CAC-1476582A6106}" srcId="{949B8731-1CFB-4AE8-BF2C-15CE762A2565}" destId="{2FB3781B-D8A4-49CF-89CC-27AA32AEFFC6}" srcOrd="1" destOrd="0" parTransId="{CEA64BE2-C463-4A5B-9571-9ADB947D76C8}" sibTransId="{2C93B045-B835-4C16-A15B-05A3EF3B1B49}"/>
    <dgm:cxn modelId="{098C1ED4-D3AC-4950-82C5-63D38387F4D1}" type="presParOf" srcId="{21FBCB1A-68B8-4A33-8C0E-4E4A08D36CDC}" destId="{D005460E-D4C9-46FE-B874-B5BF90689E68}" srcOrd="0" destOrd="0" presId="urn:microsoft.com/office/officeart/2018/2/layout/IconCircleList"/>
    <dgm:cxn modelId="{177AF8C4-B4B6-4CC4-BF40-38A593E5F70A}" type="presParOf" srcId="{D005460E-D4C9-46FE-B874-B5BF90689E68}" destId="{4193682F-6AF3-4D4D-9CCF-E90620DD8B64}" srcOrd="0" destOrd="0" presId="urn:microsoft.com/office/officeart/2018/2/layout/IconCircleList"/>
    <dgm:cxn modelId="{705987F2-7A06-4E7F-B7CF-8C5739D772CD}" type="presParOf" srcId="{4193682F-6AF3-4D4D-9CCF-E90620DD8B64}" destId="{F51F76D0-408B-41AA-B04C-09016294DB11}" srcOrd="0" destOrd="0" presId="urn:microsoft.com/office/officeart/2018/2/layout/IconCircleList"/>
    <dgm:cxn modelId="{BFD2E324-869F-407D-BD12-E56463A2EB7F}" type="presParOf" srcId="{4193682F-6AF3-4D4D-9CCF-E90620DD8B64}" destId="{F697D539-E0DD-44C8-BF56-2BB39D6AE84A}" srcOrd="1" destOrd="0" presId="urn:microsoft.com/office/officeart/2018/2/layout/IconCircleList"/>
    <dgm:cxn modelId="{5802C022-878D-4608-BA04-B929B0A72C13}" type="presParOf" srcId="{4193682F-6AF3-4D4D-9CCF-E90620DD8B64}" destId="{546AA560-D678-4E2F-83FD-566EC3C97E53}" srcOrd="2" destOrd="0" presId="urn:microsoft.com/office/officeart/2018/2/layout/IconCircleList"/>
    <dgm:cxn modelId="{ABE47FE4-17CC-4A4E-AD99-2D2A1C0051BF}" type="presParOf" srcId="{4193682F-6AF3-4D4D-9CCF-E90620DD8B64}" destId="{7B3AFBC6-CFFC-4A36-8E03-6857EEC747D7}" srcOrd="3" destOrd="0" presId="urn:microsoft.com/office/officeart/2018/2/layout/IconCircleList"/>
    <dgm:cxn modelId="{AC232197-80A3-4881-828D-CFD4A6A4F779}" type="presParOf" srcId="{D005460E-D4C9-46FE-B874-B5BF90689E68}" destId="{051C34FE-DB9C-4AD0-907E-2D3100EA2172}" srcOrd="1" destOrd="0" presId="urn:microsoft.com/office/officeart/2018/2/layout/IconCircleList"/>
    <dgm:cxn modelId="{3503FB6E-74DF-42A6-A283-E1567B3E7D04}" type="presParOf" srcId="{D005460E-D4C9-46FE-B874-B5BF90689E68}" destId="{78E45AB7-D34A-4B57-A01A-7177D5AEAF1F}" srcOrd="2" destOrd="0" presId="urn:microsoft.com/office/officeart/2018/2/layout/IconCircleList"/>
    <dgm:cxn modelId="{831399AF-0427-4663-A055-7162FFBD06F4}" type="presParOf" srcId="{78E45AB7-D34A-4B57-A01A-7177D5AEAF1F}" destId="{D60F6E08-B016-4FE2-9A9D-8A6B4302B38A}" srcOrd="0" destOrd="0" presId="urn:microsoft.com/office/officeart/2018/2/layout/IconCircleList"/>
    <dgm:cxn modelId="{7FA312B4-F056-4B54-AF4E-FA681A25AEA3}" type="presParOf" srcId="{78E45AB7-D34A-4B57-A01A-7177D5AEAF1F}" destId="{F013B83B-143B-4DE5-8F45-F75F69D4B0A3}" srcOrd="1" destOrd="0" presId="urn:microsoft.com/office/officeart/2018/2/layout/IconCircleList"/>
    <dgm:cxn modelId="{6206B5E4-1B81-405E-91DF-57D04AA25D5B}" type="presParOf" srcId="{78E45AB7-D34A-4B57-A01A-7177D5AEAF1F}" destId="{CABD007A-A5F8-4277-88FD-8A5EA8A4100C}" srcOrd="2" destOrd="0" presId="urn:microsoft.com/office/officeart/2018/2/layout/IconCircleList"/>
    <dgm:cxn modelId="{45AEEF1A-CE4F-408F-943A-12E3D256091C}" type="presParOf" srcId="{78E45AB7-D34A-4B57-A01A-7177D5AEAF1F}" destId="{5AE90D6D-DF7B-4EF3-8484-84881C62E914}" srcOrd="3" destOrd="0" presId="urn:microsoft.com/office/officeart/2018/2/layout/IconCircleList"/>
    <dgm:cxn modelId="{215B76DF-AA5F-4092-BC3B-A93AFCF0956C}" type="presParOf" srcId="{D005460E-D4C9-46FE-B874-B5BF90689E68}" destId="{D29D319C-87BE-4309-B6F8-B62BCF03D867}" srcOrd="3" destOrd="0" presId="urn:microsoft.com/office/officeart/2018/2/layout/IconCircleList"/>
    <dgm:cxn modelId="{8DEAE515-DD2C-4E80-90DE-F39242E3074E}" type="presParOf" srcId="{D005460E-D4C9-46FE-B874-B5BF90689E68}" destId="{438CD31B-00BD-4BB8-ADBD-FCDE048B5821}" srcOrd="4" destOrd="0" presId="urn:microsoft.com/office/officeart/2018/2/layout/IconCircleList"/>
    <dgm:cxn modelId="{1F090408-D14A-45CC-9D62-3C3149F12233}" type="presParOf" srcId="{438CD31B-00BD-4BB8-ADBD-FCDE048B5821}" destId="{5D544252-C803-47B7-A8FD-A54EBD3DCC0B}" srcOrd="0" destOrd="0" presId="urn:microsoft.com/office/officeart/2018/2/layout/IconCircleList"/>
    <dgm:cxn modelId="{5FDF0FC1-B10F-4249-AAA5-185FFFF7EF68}" type="presParOf" srcId="{438CD31B-00BD-4BB8-ADBD-FCDE048B5821}" destId="{4585F66B-72FD-4C20-856C-A2E40710DF49}" srcOrd="1" destOrd="0" presId="urn:microsoft.com/office/officeart/2018/2/layout/IconCircleList"/>
    <dgm:cxn modelId="{DABA04EB-049B-4636-ABD9-BACF82B36CD2}" type="presParOf" srcId="{438CD31B-00BD-4BB8-ADBD-FCDE048B5821}" destId="{92A04D0B-75B5-4088-BB25-9E2B2BD5665E}" srcOrd="2" destOrd="0" presId="urn:microsoft.com/office/officeart/2018/2/layout/IconCircleList"/>
    <dgm:cxn modelId="{D7FE2694-1A01-4A79-B0DA-5C5B3F11D1A6}" type="presParOf" srcId="{438CD31B-00BD-4BB8-ADBD-FCDE048B5821}" destId="{3470AF70-C153-4E0A-B709-9932A01E54CA}" srcOrd="3" destOrd="0" presId="urn:microsoft.com/office/officeart/2018/2/layout/IconCircleList"/>
    <dgm:cxn modelId="{C1160A5A-8755-44B8-BC6D-0523CF2DEA79}" type="presParOf" srcId="{D005460E-D4C9-46FE-B874-B5BF90689E68}" destId="{DCF6B49D-35E6-47B8-85F7-2E1E71AC526C}" srcOrd="5" destOrd="0" presId="urn:microsoft.com/office/officeart/2018/2/layout/IconCircleList"/>
    <dgm:cxn modelId="{9993A030-4B54-4036-A9EA-75A5FDC96095}" type="presParOf" srcId="{D005460E-D4C9-46FE-B874-B5BF90689E68}" destId="{0283980F-6E1A-4C97-AF8D-C049694E0899}" srcOrd="6" destOrd="0" presId="urn:microsoft.com/office/officeart/2018/2/layout/IconCircleList"/>
    <dgm:cxn modelId="{0A9E7CDC-2F25-449F-89BD-D413CDBC288C}" type="presParOf" srcId="{0283980F-6E1A-4C97-AF8D-C049694E0899}" destId="{4CD596F4-BA90-4080-8243-C51B6F446FD2}" srcOrd="0" destOrd="0" presId="urn:microsoft.com/office/officeart/2018/2/layout/IconCircleList"/>
    <dgm:cxn modelId="{677F8DF6-37A0-4DCF-A289-17DD7040B743}" type="presParOf" srcId="{0283980F-6E1A-4C97-AF8D-C049694E0899}" destId="{270BC9CF-7A0C-476C-BA53-16DD49B955F7}" srcOrd="1" destOrd="0" presId="urn:microsoft.com/office/officeart/2018/2/layout/IconCircleList"/>
    <dgm:cxn modelId="{F1A08265-745B-4F70-9E1D-33414587E3AD}" type="presParOf" srcId="{0283980F-6E1A-4C97-AF8D-C049694E0899}" destId="{4802E83D-F720-46D9-8321-0FFFEB478870}" srcOrd="2" destOrd="0" presId="urn:microsoft.com/office/officeart/2018/2/layout/IconCircleList"/>
    <dgm:cxn modelId="{2E6707CE-F842-4B4B-A23D-90404E885916}" type="presParOf" srcId="{0283980F-6E1A-4C97-AF8D-C049694E0899}" destId="{C6BD854C-BCB3-459A-916E-8CAFE89FEDE3}" srcOrd="3" destOrd="0" presId="urn:microsoft.com/office/officeart/2018/2/layout/IconCircleList"/>
    <dgm:cxn modelId="{A7CFF430-9765-4A7E-8815-98BE5A18A281}" type="presParOf" srcId="{D005460E-D4C9-46FE-B874-B5BF90689E68}" destId="{8A753235-8E15-4277-B91B-E81232316CB7}" srcOrd="7" destOrd="0" presId="urn:microsoft.com/office/officeart/2018/2/layout/IconCircleList"/>
    <dgm:cxn modelId="{2EC5F77C-BDAB-41F4-9B2F-5DE2D401235D}" type="presParOf" srcId="{D005460E-D4C9-46FE-B874-B5BF90689E68}" destId="{948D2FBB-D711-4D82-9B90-909CE9AFE4CB}" srcOrd="8" destOrd="0" presId="urn:microsoft.com/office/officeart/2018/2/layout/IconCircleList"/>
    <dgm:cxn modelId="{4797AA20-EE3C-4F80-92DF-8A2A914DCAA2}" type="presParOf" srcId="{948D2FBB-D711-4D82-9B90-909CE9AFE4CB}" destId="{7D7DCB2A-1D00-4FBC-BE27-D41563344CB5}" srcOrd="0" destOrd="0" presId="urn:microsoft.com/office/officeart/2018/2/layout/IconCircleList"/>
    <dgm:cxn modelId="{C0D0A12F-7566-4491-AFA1-A42295BB122A}" type="presParOf" srcId="{948D2FBB-D711-4D82-9B90-909CE9AFE4CB}" destId="{7E47A63E-4241-454B-96B9-6D2A700E235C}" srcOrd="1" destOrd="0" presId="urn:microsoft.com/office/officeart/2018/2/layout/IconCircleList"/>
    <dgm:cxn modelId="{5B683310-8CCF-4B94-A87B-EF2F0E8C2F5A}" type="presParOf" srcId="{948D2FBB-D711-4D82-9B90-909CE9AFE4CB}" destId="{AAF3DF66-BE43-445A-8319-1AE9D0F802E0}" srcOrd="2" destOrd="0" presId="urn:microsoft.com/office/officeart/2018/2/layout/IconCircleList"/>
    <dgm:cxn modelId="{F3A38164-7C06-49E0-B646-56F6FECD81F0}" type="presParOf" srcId="{948D2FBB-D711-4D82-9B90-909CE9AFE4CB}" destId="{0BB7E898-F2E2-4768-A55B-8D3ED5B0DA08}" srcOrd="3" destOrd="0" presId="urn:microsoft.com/office/officeart/2018/2/layout/IconCircleList"/>
    <dgm:cxn modelId="{6F57E034-BDB6-4E50-B8DF-3EB162C4C680}" type="presParOf" srcId="{D005460E-D4C9-46FE-B874-B5BF90689E68}" destId="{FC36A6AD-F65B-4C9E-A912-56A6094066EF}" srcOrd="9" destOrd="0" presId="urn:microsoft.com/office/officeart/2018/2/layout/IconCircleList"/>
    <dgm:cxn modelId="{81E6F950-52A3-4765-AEAC-A472D7F88092}" type="presParOf" srcId="{D005460E-D4C9-46FE-B874-B5BF90689E68}" destId="{BBCF9A7A-03D5-4B9B-902D-7B529F05CDEE}" srcOrd="10" destOrd="0" presId="urn:microsoft.com/office/officeart/2018/2/layout/IconCircleList"/>
    <dgm:cxn modelId="{4F278F82-710F-4B68-8829-B2BA06D93BBA}" type="presParOf" srcId="{BBCF9A7A-03D5-4B9B-902D-7B529F05CDEE}" destId="{12C569D4-2B40-4462-B0D3-4B07A3363207}" srcOrd="0" destOrd="0" presId="urn:microsoft.com/office/officeart/2018/2/layout/IconCircleList"/>
    <dgm:cxn modelId="{9FDA6E79-A8CD-465A-BD6C-3559F1663E38}" type="presParOf" srcId="{BBCF9A7A-03D5-4B9B-902D-7B529F05CDEE}" destId="{580C66C7-625C-46BD-9C98-89EF252580AC}" srcOrd="1" destOrd="0" presId="urn:microsoft.com/office/officeart/2018/2/layout/IconCircleList"/>
    <dgm:cxn modelId="{6670D838-EE8A-4973-AE6B-57BC3F61A68B}" type="presParOf" srcId="{BBCF9A7A-03D5-4B9B-902D-7B529F05CDEE}" destId="{490D55CE-71DF-4DC4-904A-22E7212DBB7A}" srcOrd="2" destOrd="0" presId="urn:microsoft.com/office/officeart/2018/2/layout/IconCircleList"/>
    <dgm:cxn modelId="{78144687-8772-43EF-B089-F171CB9B3DDF}" type="presParOf" srcId="{BBCF9A7A-03D5-4B9B-902D-7B529F05CDEE}" destId="{23C77852-7081-4406-B328-D7DB458D45ED}" srcOrd="3" destOrd="0" presId="urn:microsoft.com/office/officeart/2018/2/layout/IconCircleList"/>
    <dgm:cxn modelId="{315CCE49-31FA-444E-97D4-B33FCE41C6DF}" type="presParOf" srcId="{D005460E-D4C9-46FE-B874-B5BF90689E68}" destId="{516D3A67-5023-4736-B10C-2F1405A2C4AE}" srcOrd="11" destOrd="0" presId="urn:microsoft.com/office/officeart/2018/2/layout/IconCircleList"/>
    <dgm:cxn modelId="{CA061B83-A2B2-4013-905D-DEDBC9A9416E}" type="presParOf" srcId="{D005460E-D4C9-46FE-B874-B5BF90689E68}" destId="{195A8014-0817-498F-99DA-B96301ED7F31}" srcOrd="12" destOrd="0" presId="urn:microsoft.com/office/officeart/2018/2/layout/IconCircleList"/>
    <dgm:cxn modelId="{4941D13E-0A30-49B0-B8AC-2A0093700352}" type="presParOf" srcId="{195A8014-0817-498F-99DA-B96301ED7F31}" destId="{FD2C4113-4813-4161-89E8-8AE8D1095958}" srcOrd="0" destOrd="0" presId="urn:microsoft.com/office/officeart/2018/2/layout/IconCircleList"/>
    <dgm:cxn modelId="{FEA8B6B5-2A9A-46C7-BC9F-F1DAE004285E}" type="presParOf" srcId="{195A8014-0817-498F-99DA-B96301ED7F31}" destId="{DD555E66-E246-4422-9ABD-838426101692}" srcOrd="1" destOrd="0" presId="urn:microsoft.com/office/officeart/2018/2/layout/IconCircleList"/>
    <dgm:cxn modelId="{808A3095-72F5-470C-A04B-FE935FB87626}" type="presParOf" srcId="{195A8014-0817-498F-99DA-B96301ED7F31}" destId="{05047122-3DEC-48EF-A7E4-017AB84C281F}" srcOrd="2" destOrd="0" presId="urn:microsoft.com/office/officeart/2018/2/layout/IconCircleList"/>
    <dgm:cxn modelId="{CF5195EA-4BB6-4EA9-A4AC-871971B7FCC0}" type="presParOf" srcId="{195A8014-0817-498F-99DA-B96301ED7F31}" destId="{8DE7839B-D7E4-4EFD-8BEF-DE882A478AA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F76D0-408B-41AA-B04C-09016294DB11}">
      <dsp:nvSpPr>
        <dsp:cNvPr id="0" name=""/>
        <dsp:cNvSpPr/>
      </dsp:nvSpPr>
      <dsp:spPr>
        <a:xfrm>
          <a:off x="639639" y="7686"/>
          <a:ext cx="725542" cy="7255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7D539-E0DD-44C8-BF56-2BB39D6AE84A}">
      <dsp:nvSpPr>
        <dsp:cNvPr id="0" name=""/>
        <dsp:cNvSpPr/>
      </dsp:nvSpPr>
      <dsp:spPr>
        <a:xfrm>
          <a:off x="792003" y="160049"/>
          <a:ext cx="420814" cy="4208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AFBC6-CFFC-4A36-8E03-6857EEC747D7}">
      <dsp:nvSpPr>
        <dsp:cNvPr id="0" name=""/>
        <dsp:cNvSpPr/>
      </dsp:nvSpPr>
      <dsp:spPr>
        <a:xfrm>
          <a:off x="1520655" y="7686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Two day meetings each term at varied venues.</a:t>
          </a:r>
          <a:endParaRPr lang="en-US" sz="1600" kern="1200" dirty="0"/>
        </a:p>
      </dsp:txBody>
      <dsp:txXfrm>
        <a:off x="1520655" y="7686"/>
        <a:ext cx="1710207" cy="725542"/>
      </dsp:txXfrm>
    </dsp:sp>
    <dsp:sp modelId="{D60F6E08-B016-4FE2-9A9D-8A6B4302B38A}">
      <dsp:nvSpPr>
        <dsp:cNvPr id="0" name=""/>
        <dsp:cNvSpPr/>
      </dsp:nvSpPr>
      <dsp:spPr>
        <a:xfrm>
          <a:off x="3528853" y="7686"/>
          <a:ext cx="725542" cy="7255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3B83B-143B-4DE5-8F45-F75F69D4B0A3}">
      <dsp:nvSpPr>
        <dsp:cNvPr id="0" name=""/>
        <dsp:cNvSpPr/>
      </dsp:nvSpPr>
      <dsp:spPr>
        <a:xfrm>
          <a:off x="3673487" y="183232"/>
          <a:ext cx="420814" cy="4208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90D6D-DF7B-4EF3-8484-84881C62E914}">
      <dsp:nvSpPr>
        <dsp:cNvPr id="0" name=""/>
        <dsp:cNvSpPr/>
      </dsp:nvSpPr>
      <dsp:spPr>
        <a:xfrm>
          <a:off x="4409869" y="7686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/>
            <a:t>All schools invoiced once per year for PL / meeting costs.</a:t>
          </a:r>
          <a:endParaRPr lang="en-US" sz="1600" kern="1200"/>
        </a:p>
      </dsp:txBody>
      <dsp:txXfrm>
        <a:off x="4409869" y="7686"/>
        <a:ext cx="1710207" cy="725542"/>
      </dsp:txXfrm>
    </dsp:sp>
    <dsp:sp modelId="{5D544252-C803-47B7-A8FD-A54EBD3DCC0B}">
      <dsp:nvSpPr>
        <dsp:cNvPr id="0" name=""/>
        <dsp:cNvSpPr/>
      </dsp:nvSpPr>
      <dsp:spPr>
        <a:xfrm>
          <a:off x="639639" y="1745437"/>
          <a:ext cx="725542" cy="7255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85F66B-72FD-4C20-856C-A2E40710DF49}">
      <dsp:nvSpPr>
        <dsp:cNvPr id="0" name=""/>
        <dsp:cNvSpPr/>
      </dsp:nvSpPr>
      <dsp:spPr>
        <a:xfrm>
          <a:off x="792003" y="1897801"/>
          <a:ext cx="420814" cy="4208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0AF70-C153-4E0A-B709-9932A01E54CA}">
      <dsp:nvSpPr>
        <dsp:cNvPr id="0" name=""/>
        <dsp:cNvSpPr/>
      </dsp:nvSpPr>
      <dsp:spPr>
        <a:xfrm>
          <a:off x="1520655" y="1745437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Co-created two day agenda with the DEL.</a:t>
          </a:r>
          <a:endParaRPr lang="en-US" sz="1600" kern="1200" dirty="0"/>
        </a:p>
      </dsp:txBody>
      <dsp:txXfrm>
        <a:off x="1520655" y="1745437"/>
        <a:ext cx="1710207" cy="725542"/>
      </dsp:txXfrm>
    </dsp:sp>
    <dsp:sp modelId="{4CD596F4-BA90-4080-8243-C51B6F446FD2}">
      <dsp:nvSpPr>
        <dsp:cNvPr id="0" name=""/>
        <dsp:cNvSpPr/>
      </dsp:nvSpPr>
      <dsp:spPr>
        <a:xfrm>
          <a:off x="3528853" y="1745437"/>
          <a:ext cx="725542" cy="72554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0BC9CF-7A0C-476C-BA53-16DD49B955F7}">
      <dsp:nvSpPr>
        <dsp:cNvPr id="0" name=""/>
        <dsp:cNvSpPr/>
      </dsp:nvSpPr>
      <dsp:spPr>
        <a:xfrm>
          <a:off x="3681217" y="1897801"/>
          <a:ext cx="420814" cy="4208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BD854C-BCB3-459A-916E-8CAFE89FEDE3}">
      <dsp:nvSpPr>
        <dsp:cNvPr id="0" name=""/>
        <dsp:cNvSpPr/>
      </dsp:nvSpPr>
      <dsp:spPr>
        <a:xfrm>
          <a:off x="4409869" y="1745437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Integrate work of PSL and Network Specialist Facilitator</a:t>
          </a:r>
          <a:endParaRPr lang="en-US" sz="1600" kern="1200" dirty="0"/>
        </a:p>
      </dsp:txBody>
      <dsp:txXfrm>
        <a:off x="4409869" y="1745437"/>
        <a:ext cx="1710207" cy="725542"/>
      </dsp:txXfrm>
    </dsp:sp>
    <dsp:sp modelId="{7D7DCB2A-1D00-4FBC-BE27-D41563344CB5}">
      <dsp:nvSpPr>
        <dsp:cNvPr id="0" name=""/>
        <dsp:cNvSpPr/>
      </dsp:nvSpPr>
      <dsp:spPr>
        <a:xfrm>
          <a:off x="639639" y="3483188"/>
          <a:ext cx="725542" cy="72554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7A63E-4241-454B-96B9-6D2A700E235C}">
      <dsp:nvSpPr>
        <dsp:cNvPr id="0" name=""/>
        <dsp:cNvSpPr/>
      </dsp:nvSpPr>
      <dsp:spPr>
        <a:xfrm>
          <a:off x="792003" y="3635552"/>
          <a:ext cx="420814" cy="4208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B7E898-F2E2-4768-A55B-8D3ED5B0DA08}">
      <dsp:nvSpPr>
        <dsp:cNvPr id="0" name=""/>
        <dsp:cNvSpPr/>
      </dsp:nvSpPr>
      <dsp:spPr>
        <a:xfrm>
          <a:off x="1520655" y="3483188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/>
            <a:t>We all travel</a:t>
          </a:r>
          <a:endParaRPr lang="en-US" sz="1600" kern="1200" dirty="0"/>
        </a:p>
      </dsp:txBody>
      <dsp:txXfrm>
        <a:off x="1520655" y="3483188"/>
        <a:ext cx="1710207" cy="725542"/>
      </dsp:txXfrm>
    </dsp:sp>
    <dsp:sp modelId="{12C569D4-2B40-4462-B0D3-4B07A3363207}">
      <dsp:nvSpPr>
        <dsp:cNvPr id="0" name=""/>
        <dsp:cNvSpPr/>
      </dsp:nvSpPr>
      <dsp:spPr>
        <a:xfrm>
          <a:off x="3528853" y="3483188"/>
          <a:ext cx="725542" cy="72554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C66C7-625C-46BD-9C98-89EF252580AC}">
      <dsp:nvSpPr>
        <dsp:cNvPr id="0" name=""/>
        <dsp:cNvSpPr/>
      </dsp:nvSpPr>
      <dsp:spPr>
        <a:xfrm>
          <a:off x="3681217" y="3635552"/>
          <a:ext cx="420814" cy="4208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77852-7081-4406-B328-D7DB458D45ED}">
      <dsp:nvSpPr>
        <dsp:cNvPr id="0" name=""/>
        <dsp:cNvSpPr/>
      </dsp:nvSpPr>
      <dsp:spPr>
        <a:xfrm>
          <a:off x="4409869" y="3483188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Prioritising</a:t>
          </a:r>
          <a:r>
            <a:rPr lang="en-US" sz="1600" kern="1200" dirty="0"/>
            <a:t> PPC meeting time</a:t>
          </a:r>
        </a:p>
      </dsp:txBody>
      <dsp:txXfrm>
        <a:off x="4409869" y="3483188"/>
        <a:ext cx="1710207" cy="725542"/>
      </dsp:txXfrm>
    </dsp:sp>
    <dsp:sp modelId="{FD2C4113-4813-4161-89E8-8AE8D1095958}">
      <dsp:nvSpPr>
        <dsp:cNvPr id="0" name=""/>
        <dsp:cNvSpPr/>
      </dsp:nvSpPr>
      <dsp:spPr>
        <a:xfrm>
          <a:off x="639639" y="5220939"/>
          <a:ext cx="725542" cy="72554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555E66-E246-4422-9ABD-838426101692}">
      <dsp:nvSpPr>
        <dsp:cNvPr id="0" name=""/>
        <dsp:cNvSpPr/>
      </dsp:nvSpPr>
      <dsp:spPr>
        <a:xfrm>
          <a:off x="792003" y="5373303"/>
          <a:ext cx="420814" cy="42081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E7839B-D7E4-4EFD-8BEF-DE882A478AA6}">
      <dsp:nvSpPr>
        <dsp:cNvPr id="0" name=""/>
        <dsp:cNvSpPr/>
      </dsp:nvSpPr>
      <dsp:spPr>
        <a:xfrm>
          <a:off x="1520655" y="5220939"/>
          <a:ext cx="1710207" cy="72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Team Drive</a:t>
          </a:r>
        </a:p>
      </dsp:txBody>
      <dsp:txXfrm>
        <a:off x="1520655" y="5220939"/>
        <a:ext cx="1710207" cy="725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7:54.28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4,'0'-2,"0"0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7:56.15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01.27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03.23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07.41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09.98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14.06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8,'1'0,"1"-3,0-2</inkml:trace>
  <inkml:trace contextRef="#ctx0" brushRef="#br0" timeOffset="2752.508">399 131</inkml:trace>
  <inkml:trace contextRef="#ctx0" brushRef="#br0" timeOffset="4266.576">607 311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21.97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6-13T21:08:46.57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0,'1'0,"2"0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8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image" Target="../media/image5.png"/><Relationship Id="rId10" Type="http://schemas.openxmlformats.org/officeDocument/2006/relationships/customXml" Target="../ink/ink6.xml"/><Relationship Id="rId4" Type="http://schemas.openxmlformats.org/officeDocument/2006/relationships/image" Target="../media/image2.png"/><Relationship Id="rId9" Type="http://schemas.openxmlformats.org/officeDocument/2006/relationships/customXml" Target="../ink/ink5.xml"/><Relationship Id="rId14" Type="http://schemas.openxmlformats.org/officeDocument/2006/relationships/customXml" Target="../ink/ink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1F24-27AF-4F3E-BE9A-9252E116D9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Broken Hill PPC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70E33B-638B-4BA9-A121-C3C0F02D63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614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0"/>
            <a:ext cx="10494402" cy="971204"/>
          </a:xfrm>
        </p:spPr>
        <p:txBody>
          <a:bodyPr>
            <a:normAutofit/>
          </a:bodyPr>
          <a:lstStyle/>
          <a:p>
            <a:r>
              <a:rPr lang="en-AU" sz="5100" dirty="0"/>
              <a:t>themes</a:t>
            </a:r>
          </a:p>
        </p:txBody>
      </p:sp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29BB280-119C-48B2-A715-094C5215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6" y="3685735"/>
            <a:ext cx="3920122" cy="2940092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3558DEF-1F98-4AF7-A32C-2D50C005A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6" y="934047"/>
            <a:ext cx="3530318" cy="2647738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F917E42-023D-40BA-AA75-79E9B7C06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347" y="3861692"/>
            <a:ext cx="3601182" cy="2700887"/>
          </a:xfrm>
          <a:prstGeom prst="rect">
            <a:avLst/>
          </a:prstGeom>
        </p:spPr>
      </p:pic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5665DDB-0767-4D9D-B25B-DE3D1176F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585" y="1494574"/>
            <a:ext cx="3130817" cy="4174422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440852A-7023-4E90-9498-BD8DB1522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4579" y="168101"/>
            <a:ext cx="3677305" cy="27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688" y="-127462"/>
            <a:ext cx="10494402" cy="971204"/>
          </a:xfrm>
        </p:spPr>
        <p:txBody>
          <a:bodyPr>
            <a:normAutofit/>
          </a:bodyPr>
          <a:lstStyle/>
          <a:p>
            <a:r>
              <a:rPr lang="en-AU" sz="5100" dirty="0"/>
              <a:t>Celebrate &amp; acknowledge</a:t>
            </a:r>
          </a:p>
        </p:txBody>
      </p:sp>
      <p:pic>
        <p:nvPicPr>
          <p:cNvPr id="3" name="Picture 2" descr="A person wearing a costume&#10;&#10;Description automatically generated">
            <a:extLst>
              <a:ext uri="{FF2B5EF4-FFF2-40B4-BE49-F238E27FC236}">
                <a16:creationId xmlns:a16="http://schemas.microsoft.com/office/drawing/2014/main" id="{A5734588-FD8F-489A-97E7-8617354F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57" y="1141213"/>
            <a:ext cx="3659651" cy="4879535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599FB7E-7975-4EA4-97C7-69CD8CE6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386" y="1344635"/>
            <a:ext cx="3813955" cy="467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4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7D408B-0ABC-4B70-8C40-8586E5B6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does it work for us…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013D7-AB8F-4551-B812-C09753520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21977"/>
            <a:ext cx="10178322" cy="3593591"/>
          </a:xfrm>
        </p:spPr>
        <p:txBody>
          <a:bodyPr>
            <a:normAutofit fontScale="92500" lnSpcReduction="10000"/>
          </a:bodyPr>
          <a:lstStyle/>
          <a:p>
            <a:r>
              <a:rPr lang="en-AU" sz="3600" dirty="0"/>
              <a:t>Trust</a:t>
            </a:r>
          </a:p>
          <a:p>
            <a:r>
              <a:rPr lang="en-AU" sz="3600" dirty="0"/>
              <a:t>Relationships</a:t>
            </a:r>
          </a:p>
          <a:p>
            <a:r>
              <a:rPr lang="en-AU" sz="3600" dirty="0"/>
              <a:t>Will</a:t>
            </a:r>
          </a:p>
          <a:p>
            <a:r>
              <a:rPr lang="en-AU" sz="3600" dirty="0"/>
              <a:t>Needs driven</a:t>
            </a:r>
          </a:p>
          <a:p>
            <a:r>
              <a:rPr lang="en-AU" sz="3600" dirty="0"/>
              <a:t>Respect</a:t>
            </a:r>
          </a:p>
          <a:p>
            <a:r>
              <a:rPr lang="en-AU" sz="3600" dirty="0"/>
              <a:t>No egos</a:t>
            </a:r>
          </a:p>
        </p:txBody>
      </p:sp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id="{0442D8C2-BAB6-42E7-881E-335C40B9A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05733" y="1955647"/>
            <a:ext cx="5165678" cy="38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8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F32584-897F-4C92-8636-A518FBD3D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988" y="41564"/>
            <a:ext cx="4161905" cy="1284136"/>
          </a:xfrm>
        </p:spPr>
        <p:txBody>
          <a:bodyPr>
            <a:normAutofit/>
          </a:bodyPr>
          <a:lstStyle/>
          <a:p>
            <a:r>
              <a:rPr lang="en-AU" sz="5400" dirty="0"/>
              <a:t>Context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CB35A-2FD2-4BFE-9985-E9A391878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02988" y="1325699"/>
            <a:ext cx="3532909" cy="4851399"/>
          </a:xfrm>
        </p:spPr>
        <p:txBody>
          <a:bodyPr>
            <a:normAutofit/>
          </a:bodyPr>
          <a:lstStyle/>
          <a:p>
            <a:r>
              <a:rPr lang="en-AU" sz="2800" b="1" dirty="0"/>
              <a:t>Needs driven </a:t>
            </a:r>
          </a:p>
          <a:p>
            <a:r>
              <a:rPr lang="en-AU" sz="2800" b="1" dirty="0"/>
              <a:t>Combined with Network / SPC</a:t>
            </a:r>
          </a:p>
          <a:p>
            <a:r>
              <a:rPr lang="en-AU" sz="2800" b="1" dirty="0"/>
              <a:t>Flexible</a:t>
            </a:r>
          </a:p>
          <a:p>
            <a:r>
              <a:rPr lang="en-AU" sz="2800" b="1" dirty="0"/>
              <a:t>Legacy / Expectation</a:t>
            </a:r>
          </a:p>
          <a:p>
            <a:r>
              <a:rPr lang="en-AU" sz="2800" b="1" dirty="0"/>
              <a:t>Way of being</a:t>
            </a:r>
          </a:p>
          <a:p>
            <a:endParaRPr lang="en-AU" sz="2000" dirty="0"/>
          </a:p>
          <a:p>
            <a:endParaRPr lang="en-AU" dirty="0"/>
          </a:p>
        </p:txBody>
      </p:sp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6037CC0-4333-418F-87F1-9B528E3DD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84" y="1054100"/>
            <a:ext cx="6944852" cy="4851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F18861-AED3-4CA3-A29C-662D4682394E}"/>
                  </a:ext>
                </a:extLst>
              </p14:cNvPr>
              <p14:cNvContentPartPr/>
              <p14:nvPr/>
            </p14:nvContentPartPr>
            <p14:xfrm>
              <a:off x="1197317" y="1789630"/>
              <a:ext cx="360" cy="1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F18861-AED3-4CA3-A29C-662D468239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34677" y="1726630"/>
                <a:ext cx="126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3FFF45B-D452-4743-9DFC-1B968D2FDC3F}"/>
                  </a:ext>
                </a:extLst>
              </p14:cNvPr>
              <p14:cNvContentPartPr/>
              <p14:nvPr/>
            </p14:nvContentPartPr>
            <p14:xfrm>
              <a:off x="1026677" y="3084190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3FFF45B-D452-4743-9DFC-1B968D2FDC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677" y="30211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1A291E-F743-4111-AAC0-5611059C5176}"/>
                  </a:ext>
                </a:extLst>
              </p14:cNvPr>
              <p14:cNvContentPartPr/>
              <p14:nvPr/>
            </p14:nvContentPartPr>
            <p14:xfrm>
              <a:off x="1848917" y="284839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1A291E-F743-4111-AAC0-5611059C517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5917" y="278575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303A8A9-360F-4B3C-8FDB-F8B7647155F1}"/>
                  </a:ext>
                </a:extLst>
              </p14:cNvPr>
              <p14:cNvContentPartPr/>
              <p14:nvPr/>
            </p14:nvContentPartPr>
            <p14:xfrm>
              <a:off x="1736597" y="2503870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303A8A9-360F-4B3C-8FDB-F8B7647155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3597" y="244123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6AFF59-9984-4FFB-BC26-69F12FF84B33}"/>
                  </a:ext>
                </a:extLst>
              </p14:cNvPr>
              <p14:cNvContentPartPr/>
              <p14:nvPr/>
            </p14:nvContentPartPr>
            <p14:xfrm>
              <a:off x="1436357" y="3309190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6AFF59-9984-4FFB-BC26-69F12FF84B3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3357" y="32461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AA419CA-E875-4A86-A3D3-2A29394338FF}"/>
                  </a:ext>
                </a:extLst>
              </p14:cNvPr>
              <p14:cNvContentPartPr/>
              <p14:nvPr/>
            </p14:nvContentPartPr>
            <p14:xfrm>
              <a:off x="2275517" y="3544630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AA419CA-E875-4A86-A3D3-2A29394338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2517" y="34819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0382BA-C03F-4650-9D0A-51BBD9D48B84}"/>
                  </a:ext>
                </a:extLst>
              </p14:cNvPr>
              <p14:cNvContentPartPr/>
              <p14:nvPr/>
            </p14:nvContentPartPr>
            <p14:xfrm>
              <a:off x="1262117" y="4142590"/>
              <a:ext cx="218880" cy="1123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0382BA-C03F-4650-9D0A-51BBD9D48B8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99477" y="4079590"/>
                <a:ext cx="344520" cy="2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88E6FF-4EC2-4123-93CA-045FAFA8E412}"/>
                  </a:ext>
                </a:extLst>
              </p14:cNvPr>
              <p14:cNvContentPartPr/>
              <p14:nvPr/>
            </p14:nvContentPartPr>
            <p14:xfrm>
              <a:off x="1627157" y="4339870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88E6FF-4EC2-4123-93CA-045FAFA8E4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4157" y="427687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040D8A8-2C46-4E72-AA47-246218B83E76}"/>
                  </a:ext>
                </a:extLst>
              </p14:cNvPr>
              <p14:cNvContentPartPr/>
              <p14:nvPr/>
            </p14:nvContentPartPr>
            <p14:xfrm>
              <a:off x="1528157" y="3800590"/>
              <a:ext cx="180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040D8A8-2C46-4E72-AA47-246218B83E7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65517" y="3737590"/>
                <a:ext cx="12744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35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89E56802-02C4-406A-B493-BAD3ECAE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6B3C8B67-A511-4365-BCFF-14A0D0905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5EC03388-C006-4877-82B8-D24316559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s parked in front of a house&#10;&#10;Description automatically generated">
            <a:extLst>
              <a:ext uri="{FF2B5EF4-FFF2-40B4-BE49-F238E27FC236}">
                <a16:creationId xmlns:a16="http://schemas.microsoft.com/office/drawing/2014/main" id="{16C39E10-E9AF-42DB-BE31-B16C6E6F8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02" r="-3" b="4807"/>
          <a:stretch/>
        </p:blipFill>
        <p:spPr>
          <a:xfrm>
            <a:off x="5719402" y="3504142"/>
            <a:ext cx="6472598" cy="3353858"/>
          </a:xfrm>
          <a:custGeom>
            <a:avLst/>
            <a:gdLst>
              <a:gd name="connsiteX0" fmla="*/ 4081 w 6472598"/>
              <a:gd name="connsiteY0" fmla="*/ 0 h 3353858"/>
              <a:gd name="connsiteX1" fmla="*/ 6472598 w 6472598"/>
              <a:gd name="connsiteY1" fmla="*/ 0 h 3353858"/>
              <a:gd name="connsiteX2" fmla="*/ 6472598 w 6472598"/>
              <a:gd name="connsiteY2" fmla="*/ 3353858 h 3353858"/>
              <a:gd name="connsiteX3" fmla="*/ 179388 w 6472598"/>
              <a:gd name="connsiteY3" fmla="*/ 3353858 h 3353858"/>
              <a:gd name="connsiteX4" fmla="*/ 174625 w 6472598"/>
              <a:gd name="connsiteY4" fmla="*/ 3287183 h 3353858"/>
              <a:gd name="connsiteX5" fmla="*/ 166688 w 6472598"/>
              <a:gd name="connsiteY5" fmla="*/ 3231620 h 3353858"/>
              <a:gd name="connsiteX6" fmla="*/ 157163 w 6472598"/>
              <a:gd name="connsiteY6" fmla="*/ 3179233 h 3353858"/>
              <a:gd name="connsiteX7" fmla="*/ 141288 w 6472598"/>
              <a:gd name="connsiteY7" fmla="*/ 3136370 h 3353858"/>
              <a:gd name="connsiteX8" fmla="*/ 125414 w 6472598"/>
              <a:gd name="connsiteY8" fmla="*/ 3093508 h 3353858"/>
              <a:gd name="connsiteX9" fmla="*/ 106363 w 6472598"/>
              <a:gd name="connsiteY9" fmla="*/ 3056995 h 3353858"/>
              <a:gd name="connsiteX10" fmla="*/ 87313 w 6472598"/>
              <a:gd name="connsiteY10" fmla="*/ 3018895 h 3353858"/>
              <a:gd name="connsiteX11" fmla="*/ 69850 w 6472598"/>
              <a:gd name="connsiteY11" fmla="*/ 2983970 h 3353858"/>
              <a:gd name="connsiteX12" fmla="*/ 52388 w 6472598"/>
              <a:gd name="connsiteY12" fmla="*/ 2944283 h 3353858"/>
              <a:gd name="connsiteX13" fmla="*/ 36513 w 6472598"/>
              <a:gd name="connsiteY13" fmla="*/ 2903008 h 3353858"/>
              <a:gd name="connsiteX14" fmla="*/ 22225 w 6472598"/>
              <a:gd name="connsiteY14" fmla="*/ 2856970 h 3353858"/>
              <a:gd name="connsiteX15" fmla="*/ 11113 w 6472598"/>
              <a:gd name="connsiteY15" fmla="*/ 2807758 h 3353858"/>
              <a:gd name="connsiteX16" fmla="*/ 3176 w 6472598"/>
              <a:gd name="connsiteY16" fmla="*/ 2747433 h 3353858"/>
              <a:gd name="connsiteX17" fmla="*/ 0 w 6472598"/>
              <a:gd name="connsiteY17" fmla="*/ 2679170 h 3353858"/>
              <a:gd name="connsiteX18" fmla="*/ 3176 w 6472598"/>
              <a:gd name="connsiteY18" fmla="*/ 2609320 h 3353858"/>
              <a:gd name="connsiteX19" fmla="*/ 11113 w 6472598"/>
              <a:gd name="connsiteY19" fmla="*/ 2552170 h 3353858"/>
              <a:gd name="connsiteX20" fmla="*/ 22225 w 6472598"/>
              <a:gd name="connsiteY20" fmla="*/ 2499783 h 3353858"/>
              <a:gd name="connsiteX21" fmla="*/ 36513 w 6472598"/>
              <a:gd name="connsiteY21" fmla="*/ 2452158 h 3353858"/>
              <a:gd name="connsiteX22" fmla="*/ 52388 w 6472598"/>
              <a:gd name="connsiteY22" fmla="*/ 2410883 h 3353858"/>
              <a:gd name="connsiteX23" fmla="*/ 71438 w 6472598"/>
              <a:gd name="connsiteY23" fmla="*/ 2372783 h 3353858"/>
              <a:gd name="connsiteX24" fmla="*/ 90488 w 6472598"/>
              <a:gd name="connsiteY24" fmla="*/ 2336270 h 3353858"/>
              <a:gd name="connsiteX25" fmla="*/ 109538 w 6472598"/>
              <a:gd name="connsiteY25" fmla="*/ 2298170 h 3353858"/>
              <a:gd name="connsiteX26" fmla="*/ 127001 w 6472598"/>
              <a:gd name="connsiteY26" fmla="*/ 2258483 h 3353858"/>
              <a:gd name="connsiteX27" fmla="*/ 144464 w 6472598"/>
              <a:gd name="connsiteY27" fmla="*/ 2217208 h 3353858"/>
              <a:gd name="connsiteX28" fmla="*/ 158750 w 6472598"/>
              <a:gd name="connsiteY28" fmla="*/ 2171170 h 3353858"/>
              <a:gd name="connsiteX29" fmla="*/ 168275 w 6472598"/>
              <a:gd name="connsiteY29" fmla="*/ 2118783 h 3353858"/>
              <a:gd name="connsiteX30" fmla="*/ 177800 w 6472598"/>
              <a:gd name="connsiteY30" fmla="*/ 2058458 h 3353858"/>
              <a:gd name="connsiteX31" fmla="*/ 179388 w 6472598"/>
              <a:gd name="connsiteY31" fmla="*/ 1990195 h 3353858"/>
              <a:gd name="connsiteX32" fmla="*/ 177800 w 6472598"/>
              <a:gd name="connsiteY32" fmla="*/ 1921933 h 3353858"/>
              <a:gd name="connsiteX33" fmla="*/ 168275 w 6472598"/>
              <a:gd name="connsiteY33" fmla="*/ 1861608 h 3353858"/>
              <a:gd name="connsiteX34" fmla="*/ 158750 w 6472598"/>
              <a:gd name="connsiteY34" fmla="*/ 1809220 h 3353858"/>
              <a:gd name="connsiteX35" fmla="*/ 144464 w 6472598"/>
              <a:gd name="connsiteY35" fmla="*/ 1764770 h 3353858"/>
              <a:gd name="connsiteX36" fmla="*/ 127001 w 6472598"/>
              <a:gd name="connsiteY36" fmla="*/ 1721908 h 3353858"/>
              <a:gd name="connsiteX37" fmla="*/ 109538 w 6472598"/>
              <a:gd name="connsiteY37" fmla="*/ 1682220 h 3353858"/>
              <a:gd name="connsiteX38" fmla="*/ 90488 w 6472598"/>
              <a:gd name="connsiteY38" fmla="*/ 1645708 h 3353858"/>
              <a:gd name="connsiteX39" fmla="*/ 71438 w 6472598"/>
              <a:gd name="connsiteY39" fmla="*/ 1610783 h 3353858"/>
              <a:gd name="connsiteX40" fmla="*/ 52388 w 6472598"/>
              <a:gd name="connsiteY40" fmla="*/ 1571095 h 3353858"/>
              <a:gd name="connsiteX41" fmla="*/ 36513 w 6472598"/>
              <a:gd name="connsiteY41" fmla="*/ 1529820 h 3353858"/>
              <a:gd name="connsiteX42" fmla="*/ 22225 w 6472598"/>
              <a:gd name="connsiteY42" fmla="*/ 1483783 h 3353858"/>
              <a:gd name="connsiteX43" fmla="*/ 11113 w 6472598"/>
              <a:gd name="connsiteY43" fmla="*/ 1431395 h 3353858"/>
              <a:gd name="connsiteX44" fmla="*/ 3176 w 6472598"/>
              <a:gd name="connsiteY44" fmla="*/ 1371070 h 3353858"/>
              <a:gd name="connsiteX45" fmla="*/ 0 w 6472598"/>
              <a:gd name="connsiteY45" fmla="*/ 1302808 h 3353858"/>
              <a:gd name="connsiteX46" fmla="*/ 3176 w 6472598"/>
              <a:gd name="connsiteY46" fmla="*/ 1234545 h 3353858"/>
              <a:gd name="connsiteX47" fmla="*/ 11113 w 6472598"/>
              <a:gd name="connsiteY47" fmla="*/ 1174220 h 3353858"/>
              <a:gd name="connsiteX48" fmla="*/ 22225 w 6472598"/>
              <a:gd name="connsiteY48" fmla="*/ 1121833 h 3353858"/>
              <a:gd name="connsiteX49" fmla="*/ 36513 w 6472598"/>
              <a:gd name="connsiteY49" fmla="*/ 1075795 h 3353858"/>
              <a:gd name="connsiteX50" fmla="*/ 52388 w 6472598"/>
              <a:gd name="connsiteY50" fmla="*/ 1032933 h 3353858"/>
              <a:gd name="connsiteX51" fmla="*/ 71438 w 6472598"/>
              <a:gd name="connsiteY51" fmla="*/ 994833 h 3353858"/>
              <a:gd name="connsiteX52" fmla="*/ 109538 w 6472598"/>
              <a:gd name="connsiteY52" fmla="*/ 920220 h 3353858"/>
              <a:gd name="connsiteX53" fmla="*/ 127001 w 6472598"/>
              <a:gd name="connsiteY53" fmla="*/ 882120 h 3353858"/>
              <a:gd name="connsiteX54" fmla="*/ 144464 w 6472598"/>
              <a:gd name="connsiteY54" fmla="*/ 839258 h 3353858"/>
              <a:gd name="connsiteX55" fmla="*/ 158750 w 6472598"/>
              <a:gd name="connsiteY55" fmla="*/ 793220 h 3353858"/>
              <a:gd name="connsiteX56" fmla="*/ 168275 w 6472598"/>
              <a:gd name="connsiteY56" fmla="*/ 740833 h 3353858"/>
              <a:gd name="connsiteX57" fmla="*/ 177800 w 6472598"/>
              <a:gd name="connsiteY57" fmla="*/ 682095 h 3353858"/>
              <a:gd name="connsiteX58" fmla="*/ 179388 w 6472598"/>
              <a:gd name="connsiteY58" fmla="*/ 612245 h 3353858"/>
              <a:gd name="connsiteX59" fmla="*/ 177800 w 6472598"/>
              <a:gd name="connsiteY59" fmla="*/ 543983 h 3353858"/>
              <a:gd name="connsiteX60" fmla="*/ 168275 w 6472598"/>
              <a:gd name="connsiteY60" fmla="*/ 483658 h 3353858"/>
              <a:gd name="connsiteX61" fmla="*/ 158750 w 6472598"/>
              <a:gd name="connsiteY61" fmla="*/ 431270 h 3353858"/>
              <a:gd name="connsiteX62" fmla="*/ 144464 w 6472598"/>
              <a:gd name="connsiteY62" fmla="*/ 386820 h 3353858"/>
              <a:gd name="connsiteX63" fmla="*/ 127001 w 6472598"/>
              <a:gd name="connsiteY63" fmla="*/ 343958 h 3353858"/>
              <a:gd name="connsiteX64" fmla="*/ 109538 w 6472598"/>
              <a:gd name="connsiteY64" fmla="*/ 307445 h 3353858"/>
              <a:gd name="connsiteX65" fmla="*/ 71438 w 6472598"/>
              <a:gd name="connsiteY65" fmla="*/ 232833 h 3353858"/>
              <a:gd name="connsiteX66" fmla="*/ 52388 w 6472598"/>
              <a:gd name="connsiteY66" fmla="*/ 193145 h 3353858"/>
              <a:gd name="connsiteX67" fmla="*/ 36513 w 6472598"/>
              <a:gd name="connsiteY67" fmla="*/ 151870 h 3353858"/>
              <a:gd name="connsiteX68" fmla="*/ 22225 w 6472598"/>
              <a:gd name="connsiteY68" fmla="*/ 105833 h 3353858"/>
              <a:gd name="connsiteX69" fmla="*/ 11113 w 6472598"/>
              <a:gd name="connsiteY69" fmla="*/ 53445 h 335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6472598" h="3353858">
                <a:moveTo>
                  <a:pt x="4081" y="0"/>
                </a:moveTo>
                <a:lnTo>
                  <a:pt x="6472598" y="0"/>
                </a:lnTo>
                <a:lnTo>
                  <a:pt x="6472598" y="3353858"/>
                </a:lnTo>
                <a:lnTo>
                  <a:pt x="179388" y="3353858"/>
                </a:lnTo>
                <a:lnTo>
                  <a:pt x="174625" y="3287183"/>
                </a:lnTo>
                <a:lnTo>
                  <a:pt x="166688" y="3231620"/>
                </a:lnTo>
                <a:lnTo>
                  <a:pt x="157163" y="3179233"/>
                </a:lnTo>
                <a:lnTo>
                  <a:pt x="141288" y="3136370"/>
                </a:lnTo>
                <a:lnTo>
                  <a:pt x="125414" y="3093508"/>
                </a:lnTo>
                <a:lnTo>
                  <a:pt x="106363" y="3056995"/>
                </a:lnTo>
                <a:lnTo>
                  <a:pt x="87313" y="3018895"/>
                </a:lnTo>
                <a:lnTo>
                  <a:pt x="69850" y="2983970"/>
                </a:lnTo>
                <a:lnTo>
                  <a:pt x="52388" y="2944283"/>
                </a:lnTo>
                <a:lnTo>
                  <a:pt x="36513" y="2903008"/>
                </a:lnTo>
                <a:lnTo>
                  <a:pt x="22225" y="2856970"/>
                </a:lnTo>
                <a:lnTo>
                  <a:pt x="11113" y="2807758"/>
                </a:lnTo>
                <a:lnTo>
                  <a:pt x="3176" y="2747433"/>
                </a:lnTo>
                <a:lnTo>
                  <a:pt x="0" y="2679170"/>
                </a:lnTo>
                <a:lnTo>
                  <a:pt x="3176" y="2609320"/>
                </a:lnTo>
                <a:lnTo>
                  <a:pt x="11113" y="2552170"/>
                </a:lnTo>
                <a:lnTo>
                  <a:pt x="22225" y="2499783"/>
                </a:lnTo>
                <a:lnTo>
                  <a:pt x="36513" y="2452158"/>
                </a:lnTo>
                <a:lnTo>
                  <a:pt x="52388" y="2410883"/>
                </a:lnTo>
                <a:lnTo>
                  <a:pt x="71438" y="2372783"/>
                </a:lnTo>
                <a:lnTo>
                  <a:pt x="90488" y="2336270"/>
                </a:lnTo>
                <a:lnTo>
                  <a:pt x="109538" y="2298170"/>
                </a:lnTo>
                <a:lnTo>
                  <a:pt x="127001" y="2258483"/>
                </a:lnTo>
                <a:lnTo>
                  <a:pt x="144464" y="2217208"/>
                </a:lnTo>
                <a:lnTo>
                  <a:pt x="158750" y="2171170"/>
                </a:lnTo>
                <a:lnTo>
                  <a:pt x="168275" y="2118783"/>
                </a:lnTo>
                <a:lnTo>
                  <a:pt x="177800" y="2058458"/>
                </a:lnTo>
                <a:lnTo>
                  <a:pt x="179388" y="1990195"/>
                </a:lnTo>
                <a:lnTo>
                  <a:pt x="177800" y="1921933"/>
                </a:lnTo>
                <a:lnTo>
                  <a:pt x="168275" y="1861608"/>
                </a:lnTo>
                <a:lnTo>
                  <a:pt x="158750" y="1809220"/>
                </a:lnTo>
                <a:lnTo>
                  <a:pt x="144464" y="1764770"/>
                </a:lnTo>
                <a:lnTo>
                  <a:pt x="127001" y="1721908"/>
                </a:lnTo>
                <a:lnTo>
                  <a:pt x="109538" y="1682220"/>
                </a:lnTo>
                <a:lnTo>
                  <a:pt x="90488" y="1645708"/>
                </a:lnTo>
                <a:lnTo>
                  <a:pt x="71438" y="1610783"/>
                </a:lnTo>
                <a:lnTo>
                  <a:pt x="52388" y="1571095"/>
                </a:lnTo>
                <a:lnTo>
                  <a:pt x="36513" y="1529820"/>
                </a:lnTo>
                <a:lnTo>
                  <a:pt x="22225" y="1483783"/>
                </a:lnTo>
                <a:lnTo>
                  <a:pt x="11113" y="1431395"/>
                </a:lnTo>
                <a:lnTo>
                  <a:pt x="3176" y="1371070"/>
                </a:lnTo>
                <a:lnTo>
                  <a:pt x="0" y="1302808"/>
                </a:lnTo>
                <a:lnTo>
                  <a:pt x="3176" y="1234545"/>
                </a:lnTo>
                <a:lnTo>
                  <a:pt x="11113" y="1174220"/>
                </a:lnTo>
                <a:lnTo>
                  <a:pt x="22225" y="1121833"/>
                </a:lnTo>
                <a:lnTo>
                  <a:pt x="36513" y="1075795"/>
                </a:lnTo>
                <a:lnTo>
                  <a:pt x="52388" y="1032933"/>
                </a:lnTo>
                <a:lnTo>
                  <a:pt x="71438" y="994833"/>
                </a:lnTo>
                <a:lnTo>
                  <a:pt x="109538" y="920220"/>
                </a:lnTo>
                <a:lnTo>
                  <a:pt x="127001" y="882120"/>
                </a:lnTo>
                <a:lnTo>
                  <a:pt x="144464" y="839258"/>
                </a:lnTo>
                <a:lnTo>
                  <a:pt x="158750" y="793220"/>
                </a:lnTo>
                <a:lnTo>
                  <a:pt x="168275" y="740833"/>
                </a:lnTo>
                <a:lnTo>
                  <a:pt x="177800" y="682095"/>
                </a:lnTo>
                <a:lnTo>
                  <a:pt x="179388" y="612245"/>
                </a:lnTo>
                <a:lnTo>
                  <a:pt x="177800" y="543983"/>
                </a:lnTo>
                <a:lnTo>
                  <a:pt x="168275" y="483658"/>
                </a:lnTo>
                <a:lnTo>
                  <a:pt x="158750" y="431270"/>
                </a:lnTo>
                <a:lnTo>
                  <a:pt x="144464" y="386820"/>
                </a:lnTo>
                <a:lnTo>
                  <a:pt x="127001" y="343958"/>
                </a:lnTo>
                <a:lnTo>
                  <a:pt x="109538" y="307445"/>
                </a:lnTo>
                <a:lnTo>
                  <a:pt x="71438" y="232833"/>
                </a:lnTo>
                <a:lnTo>
                  <a:pt x="52388" y="193145"/>
                </a:lnTo>
                <a:lnTo>
                  <a:pt x="36513" y="151870"/>
                </a:lnTo>
                <a:lnTo>
                  <a:pt x="22225" y="105833"/>
                </a:lnTo>
                <a:lnTo>
                  <a:pt x="11113" y="53445"/>
                </a:lnTo>
                <a:close/>
              </a:path>
            </a:pathLst>
          </a:custGeom>
        </p:spPr>
      </p:pic>
      <p:sp useBgFill="1">
        <p:nvSpPr>
          <p:cNvPr id="23" name="Freeform: Shape 16">
            <a:extLst>
              <a:ext uri="{FF2B5EF4-FFF2-40B4-BE49-F238E27FC236}">
                <a16:creationId xmlns:a16="http://schemas.microsoft.com/office/drawing/2014/main" id="{986F59B9-7AC9-46B1-B8E4-AE7EEDD9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794199" cy="6858000"/>
          </a:xfrm>
          <a:custGeom>
            <a:avLst/>
            <a:gdLst>
              <a:gd name="connsiteX0" fmla="*/ 0 w 5794199"/>
              <a:gd name="connsiteY0" fmla="*/ 0 h 6858000"/>
              <a:gd name="connsiteX1" fmla="*/ 5794199 w 5794199"/>
              <a:gd name="connsiteY1" fmla="*/ 0 h 6858000"/>
              <a:gd name="connsiteX2" fmla="*/ 5794199 w 5794199"/>
              <a:gd name="connsiteY2" fmla="*/ 6858000 h 6858000"/>
              <a:gd name="connsiteX3" fmla="*/ 0 w 5794199"/>
              <a:gd name="connsiteY3" fmla="*/ 6858000 h 6858000"/>
              <a:gd name="connsiteX4" fmla="*/ 4763 w 5794199"/>
              <a:gd name="connsiteY4" fmla="*/ 6791325 h 6858000"/>
              <a:gd name="connsiteX5" fmla="*/ 12700 w 5794199"/>
              <a:gd name="connsiteY5" fmla="*/ 6735762 h 6858000"/>
              <a:gd name="connsiteX6" fmla="*/ 22225 w 5794199"/>
              <a:gd name="connsiteY6" fmla="*/ 6683375 h 6858000"/>
              <a:gd name="connsiteX7" fmla="*/ 38100 w 5794199"/>
              <a:gd name="connsiteY7" fmla="*/ 6640512 h 6858000"/>
              <a:gd name="connsiteX8" fmla="*/ 53975 w 5794199"/>
              <a:gd name="connsiteY8" fmla="*/ 6597650 h 6858000"/>
              <a:gd name="connsiteX9" fmla="*/ 73025 w 5794199"/>
              <a:gd name="connsiteY9" fmla="*/ 6561137 h 6858000"/>
              <a:gd name="connsiteX10" fmla="*/ 92075 w 5794199"/>
              <a:gd name="connsiteY10" fmla="*/ 6523037 h 6858000"/>
              <a:gd name="connsiteX11" fmla="*/ 109538 w 5794199"/>
              <a:gd name="connsiteY11" fmla="*/ 6488112 h 6858000"/>
              <a:gd name="connsiteX12" fmla="*/ 127000 w 5794199"/>
              <a:gd name="connsiteY12" fmla="*/ 6448425 h 6858000"/>
              <a:gd name="connsiteX13" fmla="*/ 142875 w 5794199"/>
              <a:gd name="connsiteY13" fmla="*/ 6407150 h 6858000"/>
              <a:gd name="connsiteX14" fmla="*/ 157163 w 5794199"/>
              <a:gd name="connsiteY14" fmla="*/ 6361112 h 6858000"/>
              <a:gd name="connsiteX15" fmla="*/ 168275 w 5794199"/>
              <a:gd name="connsiteY15" fmla="*/ 6311900 h 6858000"/>
              <a:gd name="connsiteX16" fmla="*/ 176213 w 5794199"/>
              <a:gd name="connsiteY16" fmla="*/ 6251575 h 6858000"/>
              <a:gd name="connsiteX17" fmla="*/ 179388 w 5794199"/>
              <a:gd name="connsiteY17" fmla="*/ 6183312 h 6858000"/>
              <a:gd name="connsiteX18" fmla="*/ 176213 w 5794199"/>
              <a:gd name="connsiteY18" fmla="*/ 6113462 h 6858000"/>
              <a:gd name="connsiteX19" fmla="*/ 168275 w 5794199"/>
              <a:gd name="connsiteY19" fmla="*/ 6056312 h 6858000"/>
              <a:gd name="connsiteX20" fmla="*/ 157163 w 5794199"/>
              <a:gd name="connsiteY20" fmla="*/ 6003925 h 6858000"/>
              <a:gd name="connsiteX21" fmla="*/ 142875 w 5794199"/>
              <a:gd name="connsiteY21" fmla="*/ 5956300 h 6858000"/>
              <a:gd name="connsiteX22" fmla="*/ 127000 w 5794199"/>
              <a:gd name="connsiteY22" fmla="*/ 5915025 h 6858000"/>
              <a:gd name="connsiteX23" fmla="*/ 107950 w 5794199"/>
              <a:gd name="connsiteY23" fmla="*/ 5876925 h 6858000"/>
              <a:gd name="connsiteX24" fmla="*/ 88900 w 5794199"/>
              <a:gd name="connsiteY24" fmla="*/ 5840412 h 6858000"/>
              <a:gd name="connsiteX25" fmla="*/ 69850 w 5794199"/>
              <a:gd name="connsiteY25" fmla="*/ 5802312 h 6858000"/>
              <a:gd name="connsiteX26" fmla="*/ 52388 w 5794199"/>
              <a:gd name="connsiteY26" fmla="*/ 5762625 h 6858000"/>
              <a:gd name="connsiteX27" fmla="*/ 34925 w 5794199"/>
              <a:gd name="connsiteY27" fmla="*/ 5721350 h 6858000"/>
              <a:gd name="connsiteX28" fmla="*/ 20638 w 5794199"/>
              <a:gd name="connsiteY28" fmla="*/ 5675312 h 6858000"/>
              <a:gd name="connsiteX29" fmla="*/ 11113 w 5794199"/>
              <a:gd name="connsiteY29" fmla="*/ 5622925 h 6858000"/>
              <a:gd name="connsiteX30" fmla="*/ 1588 w 5794199"/>
              <a:gd name="connsiteY30" fmla="*/ 5562600 h 6858000"/>
              <a:gd name="connsiteX31" fmla="*/ 0 w 5794199"/>
              <a:gd name="connsiteY31" fmla="*/ 5494337 h 6858000"/>
              <a:gd name="connsiteX32" fmla="*/ 1588 w 5794199"/>
              <a:gd name="connsiteY32" fmla="*/ 5426075 h 6858000"/>
              <a:gd name="connsiteX33" fmla="*/ 11113 w 5794199"/>
              <a:gd name="connsiteY33" fmla="*/ 5365750 h 6858000"/>
              <a:gd name="connsiteX34" fmla="*/ 20638 w 5794199"/>
              <a:gd name="connsiteY34" fmla="*/ 5313362 h 6858000"/>
              <a:gd name="connsiteX35" fmla="*/ 34925 w 5794199"/>
              <a:gd name="connsiteY35" fmla="*/ 5268912 h 6858000"/>
              <a:gd name="connsiteX36" fmla="*/ 52388 w 5794199"/>
              <a:gd name="connsiteY36" fmla="*/ 5226050 h 6858000"/>
              <a:gd name="connsiteX37" fmla="*/ 69850 w 5794199"/>
              <a:gd name="connsiteY37" fmla="*/ 5186362 h 6858000"/>
              <a:gd name="connsiteX38" fmla="*/ 88900 w 5794199"/>
              <a:gd name="connsiteY38" fmla="*/ 5149850 h 6858000"/>
              <a:gd name="connsiteX39" fmla="*/ 107950 w 5794199"/>
              <a:gd name="connsiteY39" fmla="*/ 5114925 h 6858000"/>
              <a:gd name="connsiteX40" fmla="*/ 127000 w 5794199"/>
              <a:gd name="connsiteY40" fmla="*/ 5075237 h 6858000"/>
              <a:gd name="connsiteX41" fmla="*/ 142875 w 5794199"/>
              <a:gd name="connsiteY41" fmla="*/ 5033962 h 6858000"/>
              <a:gd name="connsiteX42" fmla="*/ 157163 w 5794199"/>
              <a:gd name="connsiteY42" fmla="*/ 4987925 h 6858000"/>
              <a:gd name="connsiteX43" fmla="*/ 168275 w 5794199"/>
              <a:gd name="connsiteY43" fmla="*/ 4935537 h 6858000"/>
              <a:gd name="connsiteX44" fmla="*/ 176213 w 5794199"/>
              <a:gd name="connsiteY44" fmla="*/ 4875212 h 6858000"/>
              <a:gd name="connsiteX45" fmla="*/ 179388 w 5794199"/>
              <a:gd name="connsiteY45" fmla="*/ 4806950 h 6858000"/>
              <a:gd name="connsiteX46" fmla="*/ 176213 w 5794199"/>
              <a:gd name="connsiteY46" fmla="*/ 4738687 h 6858000"/>
              <a:gd name="connsiteX47" fmla="*/ 168275 w 5794199"/>
              <a:gd name="connsiteY47" fmla="*/ 4678362 h 6858000"/>
              <a:gd name="connsiteX48" fmla="*/ 157163 w 5794199"/>
              <a:gd name="connsiteY48" fmla="*/ 4625975 h 6858000"/>
              <a:gd name="connsiteX49" fmla="*/ 142875 w 5794199"/>
              <a:gd name="connsiteY49" fmla="*/ 4579937 h 6858000"/>
              <a:gd name="connsiteX50" fmla="*/ 127000 w 5794199"/>
              <a:gd name="connsiteY50" fmla="*/ 4537075 h 6858000"/>
              <a:gd name="connsiteX51" fmla="*/ 107950 w 5794199"/>
              <a:gd name="connsiteY51" fmla="*/ 4498975 h 6858000"/>
              <a:gd name="connsiteX52" fmla="*/ 69850 w 5794199"/>
              <a:gd name="connsiteY52" fmla="*/ 4424362 h 6858000"/>
              <a:gd name="connsiteX53" fmla="*/ 52388 w 5794199"/>
              <a:gd name="connsiteY53" fmla="*/ 4386262 h 6858000"/>
              <a:gd name="connsiteX54" fmla="*/ 34925 w 5794199"/>
              <a:gd name="connsiteY54" fmla="*/ 4343400 h 6858000"/>
              <a:gd name="connsiteX55" fmla="*/ 20638 w 5794199"/>
              <a:gd name="connsiteY55" fmla="*/ 4297362 h 6858000"/>
              <a:gd name="connsiteX56" fmla="*/ 11113 w 5794199"/>
              <a:gd name="connsiteY56" fmla="*/ 4244975 h 6858000"/>
              <a:gd name="connsiteX57" fmla="*/ 1588 w 5794199"/>
              <a:gd name="connsiteY57" fmla="*/ 4186237 h 6858000"/>
              <a:gd name="connsiteX58" fmla="*/ 0 w 5794199"/>
              <a:gd name="connsiteY58" fmla="*/ 4116387 h 6858000"/>
              <a:gd name="connsiteX59" fmla="*/ 1588 w 5794199"/>
              <a:gd name="connsiteY59" fmla="*/ 4048125 h 6858000"/>
              <a:gd name="connsiteX60" fmla="*/ 11113 w 5794199"/>
              <a:gd name="connsiteY60" fmla="*/ 3987800 h 6858000"/>
              <a:gd name="connsiteX61" fmla="*/ 20638 w 5794199"/>
              <a:gd name="connsiteY61" fmla="*/ 3935412 h 6858000"/>
              <a:gd name="connsiteX62" fmla="*/ 34925 w 5794199"/>
              <a:gd name="connsiteY62" fmla="*/ 3890962 h 6858000"/>
              <a:gd name="connsiteX63" fmla="*/ 52388 w 5794199"/>
              <a:gd name="connsiteY63" fmla="*/ 3848100 h 6858000"/>
              <a:gd name="connsiteX64" fmla="*/ 69850 w 5794199"/>
              <a:gd name="connsiteY64" fmla="*/ 3811587 h 6858000"/>
              <a:gd name="connsiteX65" fmla="*/ 107950 w 5794199"/>
              <a:gd name="connsiteY65" fmla="*/ 3736975 h 6858000"/>
              <a:gd name="connsiteX66" fmla="*/ 127000 w 5794199"/>
              <a:gd name="connsiteY66" fmla="*/ 3697287 h 6858000"/>
              <a:gd name="connsiteX67" fmla="*/ 142875 w 5794199"/>
              <a:gd name="connsiteY67" fmla="*/ 3656012 h 6858000"/>
              <a:gd name="connsiteX68" fmla="*/ 157163 w 5794199"/>
              <a:gd name="connsiteY68" fmla="*/ 3609975 h 6858000"/>
              <a:gd name="connsiteX69" fmla="*/ 168275 w 5794199"/>
              <a:gd name="connsiteY69" fmla="*/ 3557587 h 6858000"/>
              <a:gd name="connsiteX70" fmla="*/ 176213 w 5794199"/>
              <a:gd name="connsiteY70" fmla="*/ 3497262 h 6858000"/>
              <a:gd name="connsiteX71" fmla="*/ 179388 w 5794199"/>
              <a:gd name="connsiteY71" fmla="*/ 3427412 h 6858000"/>
              <a:gd name="connsiteX72" fmla="*/ 176213 w 5794199"/>
              <a:gd name="connsiteY72" fmla="*/ 3360737 h 6858000"/>
              <a:gd name="connsiteX73" fmla="*/ 168275 w 5794199"/>
              <a:gd name="connsiteY73" fmla="*/ 3300412 h 6858000"/>
              <a:gd name="connsiteX74" fmla="*/ 157163 w 5794199"/>
              <a:gd name="connsiteY74" fmla="*/ 3248025 h 6858000"/>
              <a:gd name="connsiteX75" fmla="*/ 142875 w 5794199"/>
              <a:gd name="connsiteY75" fmla="*/ 3201987 h 6858000"/>
              <a:gd name="connsiteX76" fmla="*/ 127000 w 5794199"/>
              <a:gd name="connsiteY76" fmla="*/ 3160712 h 6858000"/>
              <a:gd name="connsiteX77" fmla="*/ 107950 w 5794199"/>
              <a:gd name="connsiteY77" fmla="*/ 3121025 h 6858000"/>
              <a:gd name="connsiteX78" fmla="*/ 88900 w 5794199"/>
              <a:gd name="connsiteY78" fmla="*/ 3084512 h 6858000"/>
              <a:gd name="connsiteX79" fmla="*/ 69850 w 5794199"/>
              <a:gd name="connsiteY79" fmla="*/ 3046412 h 6858000"/>
              <a:gd name="connsiteX80" fmla="*/ 52388 w 5794199"/>
              <a:gd name="connsiteY80" fmla="*/ 3009900 h 6858000"/>
              <a:gd name="connsiteX81" fmla="*/ 34925 w 5794199"/>
              <a:gd name="connsiteY81" fmla="*/ 2967037 h 6858000"/>
              <a:gd name="connsiteX82" fmla="*/ 20638 w 5794199"/>
              <a:gd name="connsiteY82" fmla="*/ 2922587 h 6858000"/>
              <a:gd name="connsiteX83" fmla="*/ 11113 w 5794199"/>
              <a:gd name="connsiteY83" fmla="*/ 2868612 h 6858000"/>
              <a:gd name="connsiteX84" fmla="*/ 1588 w 5794199"/>
              <a:gd name="connsiteY84" fmla="*/ 2809875 h 6858000"/>
              <a:gd name="connsiteX85" fmla="*/ 0 w 5794199"/>
              <a:gd name="connsiteY85" fmla="*/ 2741612 h 6858000"/>
              <a:gd name="connsiteX86" fmla="*/ 1588 w 5794199"/>
              <a:gd name="connsiteY86" fmla="*/ 2671762 h 6858000"/>
              <a:gd name="connsiteX87" fmla="*/ 11113 w 5794199"/>
              <a:gd name="connsiteY87" fmla="*/ 2613025 h 6858000"/>
              <a:gd name="connsiteX88" fmla="*/ 20638 w 5794199"/>
              <a:gd name="connsiteY88" fmla="*/ 2560637 h 6858000"/>
              <a:gd name="connsiteX89" fmla="*/ 34925 w 5794199"/>
              <a:gd name="connsiteY89" fmla="*/ 2513012 h 6858000"/>
              <a:gd name="connsiteX90" fmla="*/ 52388 w 5794199"/>
              <a:gd name="connsiteY90" fmla="*/ 2471737 h 6858000"/>
              <a:gd name="connsiteX91" fmla="*/ 69850 w 5794199"/>
              <a:gd name="connsiteY91" fmla="*/ 2433637 h 6858000"/>
              <a:gd name="connsiteX92" fmla="*/ 88900 w 5794199"/>
              <a:gd name="connsiteY92" fmla="*/ 2395537 h 6858000"/>
              <a:gd name="connsiteX93" fmla="*/ 107950 w 5794199"/>
              <a:gd name="connsiteY93" fmla="*/ 2359025 h 6858000"/>
              <a:gd name="connsiteX94" fmla="*/ 127000 w 5794199"/>
              <a:gd name="connsiteY94" fmla="*/ 2319337 h 6858000"/>
              <a:gd name="connsiteX95" fmla="*/ 142875 w 5794199"/>
              <a:gd name="connsiteY95" fmla="*/ 2278062 h 6858000"/>
              <a:gd name="connsiteX96" fmla="*/ 157163 w 5794199"/>
              <a:gd name="connsiteY96" fmla="*/ 2232025 h 6858000"/>
              <a:gd name="connsiteX97" fmla="*/ 168275 w 5794199"/>
              <a:gd name="connsiteY97" fmla="*/ 2179637 h 6858000"/>
              <a:gd name="connsiteX98" fmla="*/ 176213 w 5794199"/>
              <a:gd name="connsiteY98" fmla="*/ 2119312 h 6858000"/>
              <a:gd name="connsiteX99" fmla="*/ 179388 w 5794199"/>
              <a:gd name="connsiteY99" fmla="*/ 2051050 h 6858000"/>
              <a:gd name="connsiteX100" fmla="*/ 176213 w 5794199"/>
              <a:gd name="connsiteY100" fmla="*/ 1982787 h 6858000"/>
              <a:gd name="connsiteX101" fmla="*/ 168275 w 5794199"/>
              <a:gd name="connsiteY101" fmla="*/ 1922462 h 6858000"/>
              <a:gd name="connsiteX102" fmla="*/ 157163 w 5794199"/>
              <a:gd name="connsiteY102" fmla="*/ 1870075 h 6858000"/>
              <a:gd name="connsiteX103" fmla="*/ 142875 w 5794199"/>
              <a:gd name="connsiteY103" fmla="*/ 1824037 h 6858000"/>
              <a:gd name="connsiteX104" fmla="*/ 127000 w 5794199"/>
              <a:gd name="connsiteY104" fmla="*/ 1782762 h 6858000"/>
              <a:gd name="connsiteX105" fmla="*/ 107950 w 5794199"/>
              <a:gd name="connsiteY105" fmla="*/ 1743075 h 6858000"/>
              <a:gd name="connsiteX106" fmla="*/ 88900 w 5794199"/>
              <a:gd name="connsiteY106" fmla="*/ 1708150 h 6858000"/>
              <a:gd name="connsiteX107" fmla="*/ 69850 w 5794199"/>
              <a:gd name="connsiteY107" fmla="*/ 1671637 h 6858000"/>
              <a:gd name="connsiteX108" fmla="*/ 52388 w 5794199"/>
              <a:gd name="connsiteY108" fmla="*/ 1631950 h 6858000"/>
              <a:gd name="connsiteX109" fmla="*/ 34925 w 5794199"/>
              <a:gd name="connsiteY109" fmla="*/ 1589087 h 6858000"/>
              <a:gd name="connsiteX110" fmla="*/ 20638 w 5794199"/>
              <a:gd name="connsiteY110" fmla="*/ 1544637 h 6858000"/>
              <a:gd name="connsiteX111" fmla="*/ 11113 w 5794199"/>
              <a:gd name="connsiteY111" fmla="*/ 1492250 h 6858000"/>
              <a:gd name="connsiteX112" fmla="*/ 1588 w 5794199"/>
              <a:gd name="connsiteY112" fmla="*/ 1431925 h 6858000"/>
              <a:gd name="connsiteX113" fmla="*/ 0 w 5794199"/>
              <a:gd name="connsiteY113" fmla="*/ 1363662 h 6858000"/>
              <a:gd name="connsiteX114" fmla="*/ 1588 w 5794199"/>
              <a:gd name="connsiteY114" fmla="*/ 1295400 h 6858000"/>
              <a:gd name="connsiteX115" fmla="*/ 11113 w 5794199"/>
              <a:gd name="connsiteY115" fmla="*/ 1235075 h 6858000"/>
              <a:gd name="connsiteX116" fmla="*/ 20638 w 5794199"/>
              <a:gd name="connsiteY116" fmla="*/ 1182687 h 6858000"/>
              <a:gd name="connsiteX117" fmla="*/ 34925 w 5794199"/>
              <a:gd name="connsiteY117" fmla="*/ 1136650 h 6858000"/>
              <a:gd name="connsiteX118" fmla="*/ 52388 w 5794199"/>
              <a:gd name="connsiteY118" fmla="*/ 1095375 h 6858000"/>
              <a:gd name="connsiteX119" fmla="*/ 69850 w 5794199"/>
              <a:gd name="connsiteY119" fmla="*/ 1055687 h 6858000"/>
              <a:gd name="connsiteX120" fmla="*/ 88900 w 5794199"/>
              <a:gd name="connsiteY120" fmla="*/ 1017587 h 6858000"/>
              <a:gd name="connsiteX121" fmla="*/ 107950 w 5794199"/>
              <a:gd name="connsiteY121" fmla="*/ 981075 h 6858000"/>
              <a:gd name="connsiteX122" fmla="*/ 127000 w 5794199"/>
              <a:gd name="connsiteY122" fmla="*/ 942975 h 6858000"/>
              <a:gd name="connsiteX123" fmla="*/ 142875 w 5794199"/>
              <a:gd name="connsiteY123" fmla="*/ 901700 h 6858000"/>
              <a:gd name="connsiteX124" fmla="*/ 157163 w 5794199"/>
              <a:gd name="connsiteY124" fmla="*/ 854075 h 6858000"/>
              <a:gd name="connsiteX125" fmla="*/ 168275 w 5794199"/>
              <a:gd name="connsiteY125" fmla="*/ 801687 h 6858000"/>
              <a:gd name="connsiteX126" fmla="*/ 176213 w 5794199"/>
              <a:gd name="connsiteY126" fmla="*/ 744537 h 6858000"/>
              <a:gd name="connsiteX127" fmla="*/ 179388 w 5794199"/>
              <a:gd name="connsiteY127" fmla="*/ 673100 h 6858000"/>
              <a:gd name="connsiteX128" fmla="*/ 176213 w 5794199"/>
              <a:gd name="connsiteY128" fmla="*/ 606425 h 6858000"/>
              <a:gd name="connsiteX129" fmla="*/ 168275 w 5794199"/>
              <a:gd name="connsiteY129" fmla="*/ 546100 h 6858000"/>
              <a:gd name="connsiteX130" fmla="*/ 157163 w 5794199"/>
              <a:gd name="connsiteY130" fmla="*/ 496887 h 6858000"/>
              <a:gd name="connsiteX131" fmla="*/ 142875 w 5794199"/>
              <a:gd name="connsiteY131" fmla="*/ 450850 h 6858000"/>
              <a:gd name="connsiteX132" fmla="*/ 127000 w 5794199"/>
              <a:gd name="connsiteY132" fmla="*/ 409575 h 6858000"/>
              <a:gd name="connsiteX133" fmla="*/ 109538 w 5794199"/>
              <a:gd name="connsiteY133" fmla="*/ 369887 h 6858000"/>
              <a:gd name="connsiteX134" fmla="*/ 92075 w 5794199"/>
              <a:gd name="connsiteY134" fmla="*/ 334962 h 6858000"/>
              <a:gd name="connsiteX135" fmla="*/ 73025 w 5794199"/>
              <a:gd name="connsiteY135" fmla="*/ 296862 h 6858000"/>
              <a:gd name="connsiteX136" fmla="*/ 53975 w 5794199"/>
              <a:gd name="connsiteY136" fmla="*/ 260350 h 6858000"/>
              <a:gd name="connsiteX137" fmla="*/ 38100 w 5794199"/>
              <a:gd name="connsiteY137" fmla="*/ 217487 h 6858000"/>
              <a:gd name="connsiteX138" fmla="*/ 22225 w 5794199"/>
              <a:gd name="connsiteY138" fmla="*/ 174625 h 6858000"/>
              <a:gd name="connsiteX139" fmla="*/ 12700 w 5794199"/>
              <a:gd name="connsiteY139" fmla="*/ 122237 h 6858000"/>
              <a:gd name="connsiteX140" fmla="*/ 4763 w 57941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794199" h="6858000">
                <a:moveTo>
                  <a:pt x="0" y="0"/>
                </a:moveTo>
                <a:lnTo>
                  <a:pt x="5794199" y="0"/>
                </a:lnTo>
                <a:lnTo>
                  <a:pt x="57941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20512-FD8E-429D-A119-43C64473C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43" y="593863"/>
            <a:ext cx="4469987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/>
              <a:t>Without fun it sucks...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64B4DB-1447-4C2A-8628-6D6A0859B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A982CB57-E423-4813-8A80-05B302D94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98" r="-1" b="7001"/>
          <a:stretch/>
        </p:blipFill>
        <p:spPr>
          <a:xfrm>
            <a:off x="5719916" y="10"/>
            <a:ext cx="6472084" cy="3383270"/>
          </a:xfrm>
          <a:custGeom>
            <a:avLst/>
            <a:gdLst>
              <a:gd name="connsiteX0" fmla="*/ 179388 w 6472084"/>
              <a:gd name="connsiteY0" fmla="*/ 0 h 3383280"/>
              <a:gd name="connsiteX1" fmla="*/ 6472084 w 6472084"/>
              <a:gd name="connsiteY1" fmla="*/ 0 h 3383280"/>
              <a:gd name="connsiteX2" fmla="*/ 6472084 w 6472084"/>
              <a:gd name="connsiteY2" fmla="*/ 3383280 h 3383280"/>
              <a:gd name="connsiteX3" fmla="*/ 2101 w 6472084"/>
              <a:gd name="connsiteY3" fmla="*/ 3383280 h 3383280"/>
              <a:gd name="connsiteX4" fmla="*/ 3174 w 6472084"/>
              <a:gd name="connsiteY4" fmla="*/ 3360737 h 3383280"/>
              <a:gd name="connsiteX5" fmla="*/ 11112 w 6472084"/>
              <a:gd name="connsiteY5" fmla="*/ 3300412 h 3383280"/>
              <a:gd name="connsiteX6" fmla="*/ 22224 w 6472084"/>
              <a:gd name="connsiteY6" fmla="*/ 3248025 h 3383280"/>
              <a:gd name="connsiteX7" fmla="*/ 36512 w 6472084"/>
              <a:gd name="connsiteY7" fmla="*/ 3201987 h 3383280"/>
              <a:gd name="connsiteX8" fmla="*/ 52387 w 6472084"/>
              <a:gd name="connsiteY8" fmla="*/ 3160712 h 3383280"/>
              <a:gd name="connsiteX9" fmla="*/ 71438 w 6472084"/>
              <a:gd name="connsiteY9" fmla="*/ 3121025 h 3383280"/>
              <a:gd name="connsiteX10" fmla="*/ 90487 w 6472084"/>
              <a:gd name="connsiteY10" fmla="*/ 3084512 h 3383280"/>
              <a:gd name="connsiteX11" fmla="*/ 109537 w 6472084"/>
              <a:gd name="connsiteY11" fmla="*/ 3046412 h 3383280"/>
              <a:gd name="connsiteX12" fmla="*/ 126999 w 6472084"/>
              <a:gd name="connsiteY12" fmla="*/ 3009900 h 3383280"/>
              <a:gd name="connsiteX13" fmla="*/ 144462 w 6472084"/>
              <a:gd name="connsiteY13" fmla="*/ 2967037 h 3383280"/>
              <a:gd name="connsiteX14" fmla="*/ 158749 w 6472084"/>
              <a:gd name="connsiteY14" fmla="*/ 2922587 h 3383280"/>
              <a:gd name="connsiteX15" fmla="*/ 168274 w 6472084"/>
              <a:gd name="connsiteY15" fmla="*/ 2868612 h 3383280"/>
              <a:gd name="connsiteX16" fmla="*/ 177799 w 6472084"/>
              <a:gd name="connsiteY16" fmla="*/ 2809875 h 3383280"/>
              <a:gd name="connsiteX17" fmla="*/ 179388 w 6472084"/>
              <a:gd name="connsiteY17" fmla="*/ 2741612 h 3383280"/>
              <a:gd name="connsiteX18" fmla="*/ 177799 w 6472084"/>
              <a:gd name="connsiteY18" fmla="*/ 2671762 h 3383280"/>
              <a:gd name="connsiteX19" fmla="*/ 168274 w 6472084"/>
              <a:gd name="connsiteY19" fmla="*/ 2613025 h 3383280"/>
              <a:gd name="connsiteX20" fmla="*/ 158749 w 6472084"/>
              <a:gd name="connsiteY20" fmla="*/ 2560637 h 3383280"/>
              <a:gd name="connsiteX21" fmla="*/ 144462 w 6472084"/>
              <a:gd name="connsiteY21" fmla="*/ 2513012 h 3383280"/>
              <a:gd name="connsiteX22" fmla="*/ 126999 w 6472084"/>
              <a:gd name="connsiteY22" fmla="*/ 2471737 h 3383280"/>
              <a:gd name="connsiteX23" fmla="*/ 109537 w 6472084"/>
              <a:gd name="connsiteY23" fmla="*/ 2433637 h 3383280"/>
              <a:gd name="connsiteX24" fmla="*/ 90487 w 6472084"/>
              <a:gd name="connsiteY24" fmla="*/ 2395537 h 3383280"/>
              <a:gd name="connsiteX25" fmla="*/ 71438 w 6472084"/>
              <a:gd name="connsiteY25" fmla="*/ 2359025 h 3383280"/>
              <a:gd name="connsiteX26" fmla="*/ 52387 w 6472084"/>
              <a:gd name="connsiteY26" fmla="*/ 2319337 h 3383280"/>
              <a:gd name="connsiteX27" fmla="*/ 36512 w 6472084"/>
              <a:gd name="connsiteY27" fmla="*/ 2278062 h 3383280"/>
              <a:gd name="connsiteX28" fmla="*/ 22224 w 6472084"/>
              <a:gd name="connsiteY28" fmla="*/ 2232025 h 3383280"/>
              <a:gd name="connsiteX29" fmla="*/ 11112 w 6472084"/>
              <a:gd name="connsiteY29" fmla="*/ 2179637 h 3383280"/>
              <a:gd name="connsiteX30" fmla="*/ 3174 w 6472084"/>
              <a:gd name="connsiteY30" fmla="*/ 2119312 h 3383280"/>
              <a:gd name="connsiteX31" fmla="*/ 0 w 6472084"/>
              <a:gd name="connsiteY31" fmla="*/ 2051050 h 3383280"/>
              <a:gd name="connsiteX32" fmla="*/ 3174 w 6472084"/>
              <a:gd name="connsiteY32" fmla="*/ 1982787 h 3383280"/>
              <a:gd name="connsiteX33" fmla="*/ 11112 w 6472084"/>
              <a:gd name="connsiteY33" fmla="*/ 1922462 h 3383280"/>
              <a:gd name="connsiteX34" fmla="*/ 22224 w 6472084"/>
              <a:gd name="connsiteY34" fmla="*/ 1870075 h 3383280"/>
              <a:gd name="connsiteX35" fmla="*/ 36512 w 6472084"/>
              <a:gd name="connsiteY35" fmla="*/ 1824037 h 3383280"/>
              <a:gd name="connsiteX36" fmla="*/ 52387 w 6472084"/>
              <a:gd name="connsiteY36" fmla="*/ 1782762 h 3383280"/>
              <a:gd name="connsiteX37" fmla="*/ 71438 w 6472084"/>
              <a:gd name="connsiteY37" fmla="*/ 1743075 h 3383280"/>
              <a:gd name="connsiteX38" fmla="*/ 90487 w 6472084"/>
              <a:gd name="connsiteY38" fmla="*/ 1708150 h 3383280"/>
              <a:gd name="connsiteX39" fmla="*/ 109537 w 6472084"/>
              <a:gd name="connsiteY39" fmla="*/ 1671637 h 3383280"/>
              <a:gd name="connsiteX40" fmla="*/ 126999 w 6472084"/>
              <a:gd name="connsiteY40" fmla="*/ 1631950 h 3383280"/>
              <a:gd name="connsiteX41" fmla="*/ 144462 w 6472084"/>
              <a:gd name="connsiteY41" fmla="*/ 1589087 h 3383280"/>
              <a:gd name="connsiteX42" fmla="*/ 158749 w 6472084"/>
              <a:gd name="connsiteY42" fmla="*/ 1544637 h 3383280"/>
              <a:gd name="connsiteX43" fmla="*/ 168274 w 6472084"/>
              <a:gd name="connsiteY43" fmla="*/ 1492250 h 3383280"/>
              <a:gd name="connsiteX44" fmla="*/ 177799 w 6472084"/>
              <a:gd name="connsiteY44" fmla="*/ 1431925 h 3383280"/>
              <a:gd name="connsiteX45" fmla="*/ 179388 w 6472084"/>
              <a:gd name="connsiteY45" fmla="*/ 1363662 h 3383280"/>
              <a:gd name="connsiteX46" fmla="*/ 177799 w 6472084"/>
              <a:gd name="connsiteY46" fmla="*/ 1295400 h 3383280"/>
              <a:gd name="connsiteX47" fmla="*/ 168274 w 6472084"/>
              <a:gd name="connsiteY47" fmla="*/ 1235075 h 3383280"/>
              <a:gd name="connsiteX48" fmla="*/ 158749 w 6472084"/>
              <a:gd name="connsiteY48" fmla="*/ 1182687 h 3383280"/>
              <a:gd name="connsiteX49" fmla="*/ 144462 w 6472084"/>
              <a:gd name="connsiteY49" fmla="*/ 1136650 h 3383280"/>
              <a:gd name="connsiteX50" fmla="*/ 126999 w 6472084"/>
              <a:gd name="connsiteY50" fmla="*/ 1095375 h 3383280"/>
              <a:gd name="connsiteX51" fmla="*/ 109537 w 6472084"/>
              <a:gd name="connsiteY51" fmla="*/ 1055687 h 3383280"/>
              <a:gd name="connsiteX52" fmla="*/ 90487 w 6472084"/>
              <a:gd name="connsiteY52" fmla="*/ 1017587 h 3383280"/>
              <a:gd name="connsiteX53" fmla="*/ 71438 w 6472084"/>
              <a:gd name="connsiteY53" fmla="*/ 981075 h 3383280"/>
              <a:gd name="connsiteX54" fmla="*/ 52387 w 6472084"/>
              <a:gd name="connsiteY54" fmla="*/ 942975 h 3383280"/>
              <a:gd name="connsiteX55" fmla="*/ 36512 w 6472084"/>
              <a:gd name="connsiteY55" fmla="*/ 901700 h 3383280"/>
              <a:gd name="connsiteX56" fmla="*/ 22224 w 6472084"/>
              <a:gd name="connsiteY56" fmla="*/ 854075 h 3383280"/>
              <a:gd name="connsiteX57" fmla="*/ 11112 w 6472084"/>
              <a:gd name="connsiteY57" fmla="*/ 801687 h 3383280"/>
              <a:gd name="connsiteX58" fmla="*/ 3174 w 6472084"/>
              <a:gd name="connsiteY58" fmla="*/ 744537 h 3383280"/>
              <a:gd name="connsiteX59" fmla="*/ 0 w 6472084"/>
              <a:gd name="connsiteY59" fmla="*/ 673100 h 3383280"/>
              <a:gd name="connsiteX60" fmla="*/ 3174 w 6472084"/>
              <a:gd name="connsiteY60" fmla="*/ 606425 h 3383280"/>
              <a:gd name="connsiteX61" fmla="*/ 11112 w 6472084"/>
              <a:gd name="connsiteY61" fmla="*/ 546100 h 3383280"/>
              <a:gd name="connsiteX62" fmla="*/ 22224 w 6472084"/>
              <a:gd name="connsiteY62" fmla="*/ 496887 h 3383280"/>
              <a:gd name="connsiteX63" fmla="*/ 36512 w 6472084"/>
              <a:gd name="connsiteY63" fmla="*/ 450850 h 3383280"/>
              <a:gd name="connsiteX64" fmla="*/ 52387 w 6472084"/>
              <a:gd name="connsiteY64" fmla="*/ 409575 h 3383280"/>
              <a:gd name="connsiteX65" fmla="*/ 69849 w 6472084"/>
              <a:gd name="connsiteY65" fmla="*/ 369887 h 3383280"/>
              <a:gd name="connsiteX66" fmla="*/ 87312 w 6472084"/>
              <a:gd name="connsiteY66" fmla="*/ 334962 h 3383280"/>
              <a:gd name="connsiteX67" fmla="*/ 106362 w 6472084"/>
              <a:gd name="connsiteY67" fmla="*/ 296862 h 3383280"/>
              <a:gd name="connsiteX68" fmla="*/ 125413 w 6472084"/>
              <a:gd name="connsiteY68" fmla="*/ 260350 h 3383280"/>
              <a:gd name="connsiteX69" fmla="*/ 141287 w 6472084"/>
              <a:gd name="connsiteY69" fmla="*/ 217487 h 3383280"/>
              <a:gd name="connsiteX70" fmla="*/ 157162 w 6472084"/>
              <a:gd name="connsiteY70" fmla="*/ 174625 h 3383280"/>
              <a:gd name="connsiteX71" fmla="*/ 166687 w 6472084"/>
              <a:gd name="connsiteY71" fmla="*/ 122237 h 3383280"/>
              <a:gd name="connsiteX72" fmla="*/ 174624 w 6472084"/>
              <a:gd name="connsiteY72" fmla="*/ 66675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472084" h="3383280">
                <a:moveTo>
                  <a:pt x="179388" y="0"/>
                </a:moveTo>
                <a:lnTo>
                  <a:pt x="6472084" y="0"/>
                </a:lnTo>
                <a:lnTo>
                  <a:pt x="6472084" y="3383280"/>
                </a:lnTo>
                <a:lnTo>
                  <a:pt x="2101" y="3383280"/>
                </a:lnTo>
                <a:lnTo>
                  <a:pt x="3174" y="3360737"/>
                </a:lnTo>
                <a:lnTo>
                  <a:pt x="11112" y="3300412"/>
                </a:lnTo>
                <a:lnTo>
                  <a:pt x="22224" y="3248025"/>
                </a:lnTo>
                <a:lnTo>
                  <a:pt x="36512" y="3201987"/>
                </a:lnTo>
                <a:lnTo>
                  <a:pt x="52387" y="3160712"/>
                </a:lnTo>
                <a:lnTo>
                  <a:pt x="71438" y="3121025"/>
                </a:lnTo>
                <a:lnTo>
                  <a:pt x="90487" y="3084512"/>
                </a:lnTo>
                <a:lnTo>
                  <a:pt x="109537" y="3046412"/>
                </a:lnTo>
                <a:lnTo>
                  <a:pt x="126999" y="3009900"/>
                </a:lnTo>
                <a:lnTo>
                  <a:pt x="144462" y="2967037"/>
                </a:lnTo>
                <a:lnTo>
                  <a:pt x="158749" y="2922587"/>
                </a:lnTo>
                <a:lnTo>
                  <a:pt x="168274" y="2868612"/>
                </a:lnTo>
                <a:lnTo>
                  <a:pt x="177799" y="2809875"/>
                </a:lnTo>
                <a:lnTo>
                  <a:pt x="179388" y="2741612"/>
                </a:lnTo>
                <a:lnTo>
                  <a:pt x="177799" y="2671762"/>
                </a:lnTo>
                <a:lnTo>
                  <a:pt x="168274" y="2613025"/>
                </a:lnTo>
                <a:lnTo>
                  <a:pt x="158749" y="2560637"/>
                </a:lnTo>
                <a:lnTo>
                  <a:pt x="144462" y="2513012"/>
                </a:lnTo>
                <a:lnTo>
                  <a:pt x="126999" y="2471737"/>
                </a:lnTo>
                <a:lnTo>
                  <a:pt x="109537" y="2433637"/>
                </a:lnTo>
                <a:lnTo>
                  <a:pt x="90487" y="2395537"/>
                </a:lnTo>
                <a:lnTo>
                  <a:pt x="71438" y="2359025"/>
                </a:lnTo>
                <a:lnTo>
                  <a:pt x="52387" y="2319337"/>
                </a:lnTo>
                <a:lnTo>
                  <a:pt x="36512" y="2278062"/>
                </a:lnTo>
                <a:lnTo>
                  <a:pt x="22224" y="2232025"/>
                </a:lnTo>
                <a:lnTo>
                  <a:pt x="11112" y="2179637"/>
                </a:lnTo>
                <a:lnTo>
                  <a:pt x="3174" y="2119312"/>
                </a:lnTo>
                <a:lnTo>
                  <a:pt x="0" y="2051050"/>
                </a:lnTo>
                <a:lnTo>
                  <a:pt x="3174" y="1982787"/>
                </a:lnTo>
                <a:lnTo>
                  <a:pt x="11112" y="1922462"/>
                </a:lnTo>
                <a:lnTo>
                  <a:pt x="22224" y="1870075"/>
                </a:lnTo>
                <a:lnTo>
                  <a:pt x="36512" y="1824037"/>
                </a:lnTo>
                <a:lnTo>
                  <a:pt x="52387" y="1782762"/>
                </a:lnTo>
                <a:lnTo>
                  <a:pt x="71438" y="1743075"/>
                </a:lnTo>
                <a:lnTo>
                  <a:pt x="90487" y="1708150"/>
                </a:lnTo>
                <a:lnTo>
                  <a:pt x="109537" y="1671637"/>
                </a:lnTo>
                <a:lnTo>
                  <a:pt x="126999" y="1631950"/>
                </a:lnTo>
                <a:lnTo>
                  <a:pt x="144462" y="1589087"/>
                </a:lnTo>
                <a:lnTo>
                  <a:pt x="158749" y="1544637"/>
                </a:lnTo>
                <a:lnTo>
                  <a:pt x="168274" y="1492250"/>
                </a:lnTo>
                <a:lnTo>
                  <a:pt x="177799" y="1431925"/>
                </a:lnTo>
                <a:lnTo>
                  <a:pt x="179388" y="1363662"/>
                </a:lnTo>
                <a:lnTo>
                  <a:pt x="177799" y="1295400"/>
                </a:lnTo>
                <a:lnTo>
                  <a:pt x="168274" y="1235075"/>
                </a:lnTo>
                <a:lnTo>
                  <a:pt x="158749" y="1182687"/>
                </a:lnTo>
                <a:lnTo>
                  <a:pt x="144462" y="1136650"/>
                </a:lnTo>
                <a:lnTo>
                  <a:pt x="126999" y="1095375"/>
                </a:lnTo>
                <a:lnTo>
                  <a:pt x="109537" y="1055687"/>
                </a:lnTo>
                <a:lnTo>
                  <a:pt x="90487" y="1017587"/>
                </a:lnTo>
                <a:lnTo>
                  <a:pt x="71438" y="981075"/>
                </a:lnTo>
                <a:lnTo>
                  <a:pt x="52387" y="942975"/>
                </a:lnTo>
                <a:lnTo>
                  <a:pt x="36512" y="901700"/>
                </a:lnTo>
                <a:lnTo>
                  <a:pt x="22224" y="854075"/>
                </a:lnTo>
                <a:lnTo>
                  <a:pt x="11112" y="801687"/>
                </a:lnTo>
                <a:lnTo>
                  <a:pt x="3174" y="744537"/>
                </a:lnTo>
                <a:lnTo>
                  <a:pt x="0" y="673100"/>
                </a:lnTo>
                <a:lnTo>
                  <a:pt x="3174" y="606425"/>
                </a:lnTo>
                <a:lnTo>
                  <a:pt x="11112" y="546100"/>
                </a:lnTo>
                <a:lnTo>
                  <a:pt x="22224" y="496887"/>
                </a:lnTo>
                <a:lnTo>
                  <a:pt x="36512" y="450850"/>
                </a:lnTo>
                <a:lnTo>
                  <a:pt x="52387" y="409575"/>
                </a:lnTo>
                <a:lnTo>
                  <a:pt x="69849" y="369887"/>
                </a:lnTo>
                <a:lnTo>
                  <a:pt x="87312" y="334962"/>
                </a:lnTo>
                <a:lnTo>
                  <a:pt x="106362" y="296862"/>
                </a:lnTo>
                <a:lnTo>
                  <a:pt x="125413" y="260350"/>
                </a:lnTo>
                <a:lnTo>
                  <a:pt x="141287" y="217487"/>
                </a:lnTo>
                <a:lnTo>
                  <a:pt x="157162" y="174625"/>
                </a:lnTo>
                <a:lnTo>
                  <a:pt x="166687" y="122237"/>
                </a:lnTo>
                <a:lnTo>
                  <a:pt x="174624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034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B8C9-5504-4472-B8C1-EC9EFD5A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5408284"/>
          </a:xfrm>
        </p:spPr>
        <p:txBody>
          <a:bodyPr anchor="ctr">
            <a:normAutofit/>
          </a:bodyPr>
          <a:lstStyle/>
          <a:p>
            <a:r>
              <a:rPr lang="en-AU" sz="4000" dirty="0"/>
              <a:t>Our way…..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46FC6D7-8CBD-4928-ABBE-C1B9D261ED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914771"/>
              </p:ext>
            </p:extLst>
          </p:nvPr>
        </p:nvGraphicFramePr>
        <p:xfrm>
          <a:off x="5175249" y="644525"/>
          <a:ext cx="6759717" cy="595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49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862" y="314497"/>
            <a:ext cx="10494402" cy="971204"/>
          </a:xfrm>
        </p:spPr>
        <p:txBody>
          <a:bodyPr>
            <a:normAutofit/>
          </a:bodyPr>
          <a:lstStyle/>
          <a:p>
            <a:r>
              <a:rPr lang="en-AU" sz="5100" dirty="0"/>
              <a:t>Flourish / Flourish Day 5</a:t>
            </a:r>
          </a:p>
        </p:txBody>
      </p:sp>
      <p:pic>
        <p:nvPicPr>
          <p:cNvPr id="3" name="Picture 2" descr="A group of people looking at a screen&#10;&#10;Description automatically generated">
            <a:extLst>
              <a:ext uri="{FF2B5EF4-FFF2-40B4-BE49-F238E27FC236}">
                <a16:creationId xmlns:a16="http://schemas.microsoft.com/office/drawing/2014/main" id="{96346362-F781-47BC-AD56-BA73C978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969" y="1324389"/>
            <a:ext cx="3478105" cy="52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811" y="0"/>
            <a:ext cx="10494402" cy="971204"/>
          </a:xfrm>
        </p:spPr>
        <p:txBody>
          <a:bodyPr>
            <a:normAutofit/>
          </a:bodyPr>
          <a:lstStyle/>
          <a:p>
            <a:r>
              <a:rPr lang="en-AU" sz="5100"/>
              <a:t>Our School visits</a:t>
            </a:r>
            <a:endParaRPr lang="en-AU" sz="5100" dirty="0"/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A5C068C-4E72-42D1-B5C7-D4EB2ED8C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012" y="862021"/>
            <a:ext cx="4220307" cy="3165231"/>
          </a:xfrm>
          <a:prstGeom prst="rect">
            <a:avLst/>
          </a:prstGeom>
        </p:spPr>
      </p:pic>
      <p:pic>
        <p:nvPicPr>
          <p:cNvPr id="6" name="Picture 5" descr="A picture containing sky, tree, outdoor, person&#10;&#10;Description automatically generated">
            <a:extLst>
              <a:ext uri="{FF2B5EF4-FFF2-40B4-BE49-F238E27FC236}">
                <a16:creationId xmlns:a16="http://schemas.microsoft.com/office/drawing/2014/main" id="{1A8654D3-F7DC-4078-BC51-BC54D61F0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87473" y="1519844"/>
            <a:ext cx="4389122" cy="329184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2D73B97-CEA5-462B-9F68-88C75A78A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645" y="3867824"/>
            <a:ext cx="3579126" cy="26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7EF93E26-3996-4F32-AF18-95987B22E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495E6-4269-4514-8491-BB2503C1D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D0F83D9-07D5-4FEA-B0A8-2E37331A9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298" y="4266694"/>
            <a:ext cx="5609222" cy="16099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Coaching / PL focus…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C58151-C734-4D69-88F5-4DE90506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54690CD-7415-4060-96D8-DA23D6E3A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6" r="27341" b="-1"/>
          <a:stretch/>
        </p:blipFill>
        <p:spPr>
          <a:xfrm>
            <a:off x="1" y="370114"/>
            <a:ext cx="3823007" cy="5938536"/>
          </a:xfrm>
          <a:custGeom>
            <a:avLst/>
            <a:gdLst>
              <a:gd name="connsiteX0" fmla="*/ 850164 w 3823007"/>
              <a:gd name="connsiteY0" fmla="*/ 0 h 5938536"/>
              <a:gd name="connsiteX1" fmla="*/ 907852 w 3823007"/>
              <a:gd name="connsiteY1" fmla="*/ 5407 h 5938536"/>
              <a:gd name="connsiteX2" fmla="*/ 963740 w 3823007"/>
              <a:gd name="connsiteY2" fmla="*/ 19831 h 5938536"/>
              <a:gd name="connsiteX3" fmla="*/ 1017825 w 3823007"/>
              <a:gd name="connsiteY3" fmla="*/ 41465 h 5938536"/>
              <a:gd name="connsiteX4" fmla="*/ 1073711 w 3823007"/>
              <a:gd name="connsiteY4" fmla="*/ 68507 h 5938536"/>
              <a:gd name="connsiteX5" fmla="*/ 1125995 w 3823007"/>
              <a:gd name="connsiteY5" fmla="*/ 99156 h 5938536"/>
              <a:gd name="connsiteX6" fmla="*/ 1180080 w 3823007"/>
              <a:gd name="connsiteY6" fmla="*/ 131607 h 5938536"/>
              <a:gd name="connsiteX7" fmla="*/ 1234163 w 3823007"/>
              <a:gd name="connsiteY7" fmla="*/ 160452 h 5938536"/>
              <a:gd name="connsiteX8" fmla="*/ 1288247 w 3823007"/>
              <a:gd name="connsiteY8" fmla="*/ 189298 h 5938536"/>
              <a:gd name="connsiteX9" fmla="*/ 1340530 w 3823007"/>
              <a:gd name="connsiteY9" fmla="*/ 210931 h 5938536"/>
              <a:gd name="connsiteX10" fmla="*/ 1398220 w 3823007"/>
              <a:gd name="connsiteY10" fmla="*/ 225354 h 5938536"/>
              <a:gd name="connsiteX11" fmla="*/ 1454106 w 3823007"/>
              <a:gd name="connsiteY11" fmla="*/ 232566 h 5938536"/>
              <a:gd name="connsiteX12" fmla="*/ 1513598 w 3823007"/>
              <a:gd name="connsiteY12" fmla="*/ 232566 h 5938536"/>
              <a:gd name="connsiteX13" fmla="*/ 1574895 w 3823007"/>
              <a:gd name="connsiteY13" fmla="*/ 228961 h 5938536"/>
              <a:gd name="connsiteX14" fmla="*/ 1636190 w 3823007"/>
              <a:gd name="connsiteY14" fmla="*/ 221749 h 5938536"/>
              <a:gd name="connsiteX15" fmla="*/ 1697487 w 3823007"/>
              <a:gd name="connsiteY15" fmla="*/ 212735 h 5938536"/>
              <a:gd name="connsiteX16" fmla="*/ 1758782 w 3823007"/>
              <a:gd name="connsiteY16" fmla="*/ 205524 h 5938536"/>
              <a:gd name="connsiteX17" fmla="*/ 1820079 w 3823007"/>
              <a:gd name="connsiteY17" fmla="*/ 200114 h 5938536"/>
              <a:gd name="connsiteX18" fmla="*/ 1877767 w 3823007"/>
              <a:gd name="connsiteY18" fmla="*/ 201917 h 5938536"/>
              <a:gd name="connsiteX19" fmla="*/ 1933655 w 3823007"/>
              <a:gd name="connsiteY19" fmla="*/ 209128 h 5938536"/>
              <a:gd name="connsiteX20" fmla="*/ 1987740 w 3823007"/>
              <a:gd name="connsiteY20" fmla="*/ 225354 h 5938536"/>
              <a:gd name="connsiteX21" fmla="*/ 2032812 w 3823007"/>
              <a:gd name="connsiteY21" fmla="*/ 248791 h 5938536"/>
              <a:gd name="connsiteX22" fmla="*/ 2076077 w 3823007"/>
              <a:gd name="connsiteY22" fmla="*/ 279440 h 5938536"/>
              <a:gd name="connsiteX23" fmla="*/ 2113937 w 3823007"/>
              <a:gd name="connsiteY23" fmla="*/ 315496 h 5938536"/>
              <a:gd name="connsiteX24" fmla="*/ 2151797 w 3823007"/>
              <a:gd name="connsiteY24" fmla="*/ 356961 h 5938536"/>
              <a:gd name="connsiteX25" fmla="*/ 2186050 w 3823007"/>
              <a:gd name="connsiteY25" fmla="*/ 400229 h 5938536"/>
              <a:gd name="connsiteX26" fmla="*/ 2220303 w 3823007"/>
              <a:gd name="connsiteY26" fmla="*/ 445301 h 5938536"/>
              <a:gd name="connsiteX27" fmla="*/ 2254556 w 3823007"/>
              <a:gd name="connsiteY27" fmla="*/ 490371 h 5938536"/>
              <a:gd name="connsiteX28" fmla="*/ 2288810 w 3823007"/>
              <a:gd name="connsiteY28" fmla="*/ 533638 h 5938536"/>
              <a:gd name="connsiteX29" fmla="*/ 2324867 w 3823007"/>
              <a:gd name="connsiteY29" fmla="*/ 575103 h 5938536"/>
              <a:gd name="connsiteX30" fmla="*/ 2366332 w 3823007"/>
              <a:gd name="connsiteY30" fmla="*/ 611161 h 5938536"/>
              <a:gd name="connsiteX31" fmla="*/ 2405994 w 3823007"/>
              <a:gd name="connsiteY31" fmla="*/ 643613 h 5938536"/>
              <a:gd name="connsiteX32" fmla="*/ 2451064 w 3823007"/>
              <a:gd name="connsiteY32" fmla="*/ 668850 h 5938536"/>
              <a:gd name="connsiteX33" fmla="*/ 2499740 w 3823007"/>
              <a:gd name="connsiteY33" fmla="*/ 690485 h 5938536"/>
              <a:gd name="connsiteX34" fmla="*/ 2552021 w 3823007"/>
              <a:gd name="connsiteY34" fmla="*/ 708513 h 5938536"/>
              <a:gd name="connsiteX35" fmla="*/ 2606105 w 3823007"/>
              <a:gd name="connsiteY35" fmla="*/ 724739 h 5938536"/>
              <a:gd name="connsiteX36" fmla="*/ 2660190 w 3823007"/>
              <a:gd name="connsiteY36" fmla="*/ 739162 h 5938536"/>
              <a:gd name="connsiteX37" fmla="*/ 2716078 w 3823007"/>
              <a:gd name="connsiteY37" fmla="*/ 753585 h 5938536"/>
              <a:gd name="connsiteX38" fmla="*/ 2768359 w 3823007"/>
              <a:gd name="connsiteY38" fmla="*/ 769810 h 5938536"/>
              <a:gd name="connsiteX39" fmla="*/ 2820640 w 3823007"/>
              <a:gd name="connsiteY39" fmla="*/ 787838 h 5938536"/>
              <a:gd name="connsiteX40" fmla="*/ 2869316 w 3823007"/>
              <a:gd name="connsiteY40" fmla="*/ 809473 h 5938536"/>
              <a:gd name="connsiteX41" fmla="*/ 2912585 w 3823007"/>
              <a:gd name="connsiteY41" fmla="*/ 836515 h 5938536"/>
              <a:gd name="connsiteX42" fmla="*/ 2952248 w 3823007"/>
              <a:gd name="connsiteY42" fmla="*/ 868966 h 5938536"/>
              <a:gd name="connsiteX43" fmla="*/ 2984696 w 3823007"/>
              <a:gd name="connsiteY43" fmla="*/ 908629 h 5938536"/>
              <a:gd name="connsiteX44" fmla="*/ 3011740 w 3823007"/>
              <a:gd name="connsiteY44" fmla="*/ 951897 h 5938536"/>
              <a:gd name="connsiteX45" fmla="*/ 3033373 w 3823007"/>
              <a:gd name="connsiteY45" fmla="*/ 1000572 h 5938536"/>
              <a:gd name="connsiteX46" fmla="*/ 3051401 w 3823007"/>
              <a:gd name="connsiteY46" fmla="*/ 1052855 h 5938536"/>
              <a:gd name="connsiteX47" fmla="*/ 3067626 w 3823007"/>
              <a:gd name="connsiteY47" fmla="*/ 1105137 h 5938536"/>
              <a:gd name="connsiteX48" fmla="*/ 3082049 w 3823007"/>
              <a:gd name="connsiteY48" fmla="*/ 1161025 h 5938536"/>
              <a:gd name="connsiteX49" fmla="*/ 3096472 w 3823007"/>
              <a:gd name="connsiteY49" fmla="*/ 1215109 h 5938536"/>
              <a:gd name="connsiteX50" fmla="*/ 3112697 w 3823007"/>
              <a:gd name="connsiteY50" fmla="*/ 1269195 h 5938536"/>
              <a:gd name="connsiteX51" fmla="*/ 3130725 w 3823007"/>
              <a:gd name="connsiteY51" fmla="*/ 1321479 h 5938536"/>
              <a:gd name="connsiteX52" fmla="*/ 3152358 w 3823007"/>
              <a:gd name="connsiteY52" fmla="*/ 1370155 h 5938536"/>
              <a:gd name="connsiteX53" fmla="*/ 3177599 w 3823007"/>
              <a:gd name="connsiteY53" fmla="*/ 1415225 h 5938536"/>
              <a:gd name="connsiteX54" fmla="*/ 3210050 w 3823007"/>
              <a:gd name="connsiteY54" fmla="*/ 1454888 h 5938536"/>
              <a:gd name="connsiteX55" fmla="*/ 3246106 w 3823007"/>
              <a:gd name="connsiteY55" fmla="*/ 1496353 h 5938536"/>
              <a:gd name="connsiteX56" fmla="*/ 3287570 w 3823007"/>
              <a:gd name="connsiteY56" fmla="*/ 1532409 h 5938536"/>
              <a:gd name="connsiteX57" fmla="*/ 3330839 w 3823007"/>
              <a:gd name="connsiteY57" fmla="*/ 1566663 h 5938536"/>
              <a:gd name="connsiteX58" fmla="*/ 3377711 w 3823007"/>
              <a:gd name="connsiteY58" fmla="*/ 1600916 h 5938536"/>
              <a:gd name="connsiteX59" fmla="*/ 3422781 w 3823007"/>
              <a:gd name="connsiteY59" fmla="*/ 1635170 h 5938536"/>
              <a:gd name="connsiteX60" fmla="*/ 3466050 w 3823007"/>
              <a:gd name="connsiteY60" fmla="*/ 1669426 h 5938536"/>
              <a:gd name="connsiteX61" fmla="*/ 3507513 w 3823007"/>
              <a:gd name="connsiteY61" fmla="*/ 1707284 h 5938536"/>
              <a:gd name="connsiteX62" fmla="*/ 3543570 w 3823007"/>
              <a:gd name="connsiteY62" fmla="*/ 1745144 h 5938536"/>
              <a:gd name="connsiteX63" fmla="*/ 3574219 w 3823007"/>
              <a:gd name="connsiteY63" fmla="*/ 1788412 h 5938536"/>
              <a:gd name="connsiteX64" fmla="*/ 3597656 w 3823007"/>
              <a:gd name="connsiteY64" fmla="*/ 1833482 h 5938536"/>
              <a:gd name="connsiteX65" fmla="*/ 3613881 w 3823007"/>
              <a:gd name="connsiteY65" fmla="*/ 1887568 h 5938536"/>
              <a:gd name="connsiteX66" fmla="*/ 3621091 w 3823007"/>
              <a:gd name="connsiteY66" fmla="*/ 1943456 h 5938536"/>
              <a:gd name="connsiteX67" fmla="*/ 3622895 w 3823007"/>
              <a:gd name="connsiteY67" fmla="*/ 2001147 h 5938536"/>
              <a:gd name="connsiteX68" fmla="*/ 3617486 w 3823007"/>
              <a:gd name="connsiteY68" fmla="*/ 2062443 h 5938536"/>
              <a:gd name="connsiteX69" fmla="*/ 3610274 w 3823007"/>
              <a:gd name="connsiteY69" fmla="*/ 2123738 h 5938536"/>
              <a:gd name="connsiteX70" fmla="*/ 3601260 w 3823007"/>
              <a:gd name="connsiteY70" fmla="*/ 2185036 h 5938536"/>
              <a:gd name="connsiteX71" fmla="*/ 3594049 w 3823007"/>
              <a:gd name="connsiteY71" fmla="*/ 2246331 h 5938536"/>
              <a:gd name="connsiteX72" fmla="*/ 3590444 w 3823007"/>
              <a:gd name="connsiteY72" fmla="*/ 2307629 h 5938536"/>
              <a:gd name="connsiteX73" fmla="*/ 3590444 w 3823007"/>
              <a:gd name="connsiteY73" fmla="*/ 2367122 h 5938536"/>
              <a:gd name="connsiteX74" fmla="*/ 3597656 w 3823007"/>
              <a:gd name="connsiteY74" fmla="*/ 2423008 h 5938536"/>
              <a:gd name="connsiteX75" fmla="*/ 3612077 w 3823007"/>
              <a:gd name="connsiteY75" fmla="*/ 2478897 h 5938536"/>
              <a:gd name="connsiteX76" fmla="*/ 3633711 w 3823007"/>
              <a:gd name="connsiteY76" fmla="*/ 2531180 h 5938536"/>
              <a:gd name="connsiteX77" fmla="*/ 3662557 w 3823007"/>
              <a:gd name="connsiteY77" fmla="*/ 2585264 h 5938536"/>
              <a:gd name="connsiteX78" fmla="*/ 3691401 w 3823007"/>
              <a:gd name="connsiteY78" fmla="*/ 2639350 h 5938536"/>
              <a:gd name="connsiteX79" fmla="*/ 3723852 w 3823007"/>
              <a:gd name="connsiteY79" fmla="*/ 2693434 h 5938536"/>
              <a:gd name="connsiteX80" fmla="*/ 3754499 w 3823007"/>
              <a:gd name="connsiteY80" fmla="*/ 2745718 h 5938536"/>
              <a:gd name="connsiteX81" fmla="*/ 3781543 w 3823007"/>
              <a:gd name="connsiteY81" fmla="*/ 2801604 h 5938536"/>
              <a:gd name="connsiteX82" fmla="*/ 3803175 w 3823007"/>
              <a:gd name="connsiteY82" fmla="*/ 2855690 h 5938536"/>
              <a:gd name="connsiteX83" fmla="*/ 3817598 w 3823007"/>
              <a:gd name="connsiteY83" fmla="*/ 2911579 h 5938536"/>
              <a:gd name="connsiteX84" fmla="*/ 3823007 w 3823007"/>
              <a:gd name="connsiteY84" fmla="*/ 2969267 h 5938536"/>
              <a:gd name="connsiteX85" fmla="*/ 3817598 w 3823007"/>
              <a:gd name="connsiteY85" fmla="*/ 3026958 h 5938536"/>
              <a:gd name="connsiteX86" fmla="*/ 3803175 w 3823007"/>
              <a:gd name="connsiteY86" fmla="*/ 3082846 h 5938536"/>
              <a:gd name="connsiteX87" fmla="*/ 3781543 w 3823007"/>
              <a:gd name="connsiteY87" fmla="*/ 3136932 h 5938536"/>
              <a:gd name="connsiteX88" fmla="*/ 3754499 w 3823007"/>
              <a:gd name="connsiteY88" fmla="*/ 3192819 h 5938536"/>
              <a:gd name="connsiteX89" fmla="*/ 3723852 w 3823007"/>
              <a:gd name="connsiteY89" fmla="*/ 3245102 h 5938536"/>
              <a:gd name="connsiteX90" fmla="*/ 3691401 w 3823007"/>
              <a:gd name="connsiteY90" fmla="*/ 3299188 h 5938536"/>
              <a:gd name="connsiteX91" fmla="*/ 3662557 w 3823007"/>
              <a:gd name="connsiteY91" fmla="*/ 3353272 h 5938536"/>
              <a:gd name="connsiteX92" fmla="*/ 3633711 w 3823007"/>
              <a:gd name="connsiteY92" fmla="*/ 3407356 h 5938536"/>
              <a:gd name="connsiteX93" fmla="*/ 3612077 w 3823007"/>
              <a:gd name="connsiteY93" fmla="*/ 3459640 h 5938536"/>
              <a:gd name="connsiteX94" fmla="*/ 3597656 w 3823007"/>
              <a:gd name="connsiteY94" fmla="*/ 3515528 h 5938536"/>
              <a:gd name="connsiteX95" fmla="*/ 3590444 w 3823007"/>
              <a:gd name="connsiteY95" fmla="*/ 3571414 h 5938536"/>
              <a:gd name="connsiteX96" fmla="*/ 3590444 w 3823007"/>
              <a:gd name="connsiteY96" fmla="*/ 3630910 h 5938536"/>
              <a:gd name="connsiteX97" fmla="*/ 3594049 w 3823007"/>
              <a:gd name="connsiteY97" fmla="*/ 3692205 h 5938536"/>
              <a:gd name="connsiteX98" fmla="*/ 3601260 w 3823007"/>
              <a:gd name="connsiteY98" fmla="*/ 3753501 h 5938536"/>
              <a:gd name="connsiteX99" fmla="*/ 3610274 w 3823007"/>
              <a:gd name="connsiteY99" fmla="*/ 3814798 h 5938536"/>
              <a:gd name="connsiteX100" fmla="*/ 3617486 w 3823007"/>
              <a:gd name="connsiteY100" fmla="*/ 3876094 h 5938536"/>
              <a:gd name="connsiteX101" fmla="*/ 3622895 w 3823007"/>
              <a:gd name="connsiteY101" fmla="*/ 3937389 h 5938536"/>
              <a:gd name="connsiteX102" fmla="*/ 3621091 w 3823007"/>
              <a:gd name="connsiteY102" fmla="*/ 3995082 h 5938536"/>
              <a:gd name="connsiteX103" fmla="*/ 3613881 w 3823007"/>
              <a:gd name="connsiteY103" fmla="*/ 4050970 h 5938536"/>
              <a:gd name="connsiteX104" fmla="*/ 3597656 w 3823007"/>
              <a:gd name="connsiteY104" fmla="*/ 4105054 h 5938536"/>
              <a:gd name="connsiteX105" fmla="*/ 3574219 w 3823007"/>
              <a:gd name="connsiteY105" fmla="*/ 4150124 h 5938536"/>
              <a:gd name="connsiteX106" fmla="*/ 3543570 w 3823007"/>
              <a:gd name="connsiteY106" fmla="*/ 4193394 h 5938536"/>
              <a:gd name="connsiteX107" fmla="*/ 3507513 w 3823007"/>
              <a:gd name="connsiteY107" fmla="*/ 4231252 h 5938536"/>
              <a:gd name="connsiteX108" fmla="*/ 3466050 w 3823007"/>
              <a:gd name="connsiteY108" fmla="*/ 4269111 h 5938536"/>
              <a:gd name="connsiteX109" fmla="*/ 3422781 w 3823007"/>
              <a:gd name="connsiteY109" fmla="*/ 4303366 h 5938536"/>
              <a:gd name="connsiteX110" fmla="*/ 3377711 w 3823007"/>
              <a:gd name="connsiteY110" fmla="*/ 4337620 h 5938536"/>
              <a:gd name="connsiteX111" fmla="*/ 3330839 w 3823007"/>
              <a:gd name="connsiteY111" fmla="*/ 4371874 h 5938536"/>
              <a:gd name="connsiteX112" fmla="*/ 3287570 w 3823007"/>
              <a:gd name="connsiteY112" fmla="*/ 4406127 h 5938536"/>
              <a:gd name="connsiteX113" fmla="*/ 3246106 w 3823007"/>
              <a:gd name="connsiteY113" fmla="*/ 4442183 h 5938536"/>
              <a:gd name="connsiteX114" fmla="*/ 3210050 w 3823007"/>
              <a:gd name="connsiteY114" fmla="*/ 4483648 h 5938536"/>
              <a:gd name="connsiteX115" fmla="*/ 3177599 w 3823007"/>
              <a:gd name="connsiteY115" fmla="*/ 4523311 h 5938536"/>
              <a:gd name="connsiteX116" fmla="*/ 3152358 w 3823007"/>
              <a:gd name="connsiteY116" fmla="*/ 4568381 h 5938536"/>
              <a:gd name="connsiteX117" fmla="*/ 3130725 w 3823007"/>
              <a:gd name="connsiteY117" fmla="*/ 4617058 h 5938536"/>
              <a:gd name="connsiteX118" fmla="*/ 3112697 w 3823007"/>
              <a:gd name="connsiteY118" fmla="*/ 4669341 h 5938536"/>
              <a:gd name="connsiteX119" fmla="*/ 3096472 w 3823007"/>
              <a:gd name="connsiteY119" fmla="*/ 4723427 h 5938536"/>
              <a:gd name="connsiteX120" fmla="*/ 3082049 w 3823007"/>
              <a:gd name="connsiteY120" fmla="*/ 4777511 h 5938536"/>
              <a:gd name="connsiteX121" fmla="*/ 3067626 w 3823007"/>
              <a:gd name="connsiteY121" fmla="*/ 4833400 h 5938536"/>
              <a:gd name="connsiteX122" fmla="*/ 3051401 w 3823007"/>
              <a:gd name="connsiteY122" fmla="*/ 4885681 h 5938536"/>
              <a:gd name="connsiteX123" fmla="*/ 3033373 w 3823007"/>
              <a:gd name="connsiteY123" fmla="*/ 4937963 h 5938536"/>
              <a:gd name="connsiteX124" fmla="*/ 3011740 w 3823007"/>
              <a:gd name="connsiteY124" fmla="*/ 4986640 h 5938536"/>
              <a:gd name="connsiteX125" fmla="*/ 2984696 w 3823007"/>
              <a:gd name="connsiteY125" fmla="*/ 5029909 h 5938536"/>
              <a:gd name="connsiteX126" fmla="*/ 2952248 w 3823007"/>
              <a:gd name="connsiteY126" fmla="*/ 5069570 h 5938536"/>
              <a:gd name="connsiteX127" fmla="*/ 2912585 w 3823007"/>
              <a:gd name="connsiteY127" fmla="*/ 5102021 h 5938536"/>
              <a:gd name="connsiteX128" fmla="*/ 2869316 w 3823007"/>
              <a:gd name="connsiteY128" fmla="*/ 5129063 h 5938536"/>
              <a:gd name="connsiteX129" fmla="*/ 2820640 w 3823007"/>
              <a:gd name="connsiteY129" fmla="*/ 5150698 h 5938536"/>
              <a:gd name="connsiteX130" fmla="*/ 2768359 w 3823007"/>
              <a:gd name="connsiteY130" fmla="*/ 5168726 h 5938536"/>
              <a:gd name="connsiteX131" fmla="*/ 2716078 w 3823007"/>
              <a:gd name="connsiteY131" fmla="*/ 5184952 h 5938536"/>
              <a:gd name="connsiteX132" fmla="*/ 2660190 w 3823007"/>
              <a:gd name="connsiteY132" fmla="*/ 5199375 h 5938536"/>
              <a:gd name="connsiteX133" fmla="*/ 2606105 w 3823007"/>
              <a:gd name="connsiteY133" fmla="*/ 5213798 h 5938536"/>
              <a:gd name="connsiteX134" fmla="*/ 2552021 w 3823007"/>
              <a:gd name="connsiteY134" fmla="*/ 5230023 h 5938536"/>
              <a:gd name="connsiteX135" fmla="*/ 2499740 w 3823007"/>
              <a:gd name="connsiteY135" fmla="*/ 5248051 h 5938536"/>
              <a:gd name="connsiteX136" fmla="*/ 2451064 w 3823007"/>
              <a:gd name="connsiteY136" fmla="*/ 5269686 h 5938536"/>
              <a:gd name="connsiteX137" fmla="*/ 2405994 w 3823007"/>
              <a:gd name="connsiteY137" fmla="*/ 5294924 h 5938536"/>
              <a:gd name="connsiteX138" fmla="*/ 2366332 w 3823007"/>
              <a:gd name="connsiteY138" fmla="*/ 5327375 h 5938536"/>
              <a:gd name="connsiteX139" fmla="*/ 2324867 w 3823007"/>
              <a:gd name="connsiteY139" fmla="*/ 5363433 h 5938536"/>
              <a:gd name="connsiteX140" fmla="*/ 2288810 w 3823007"/>
              <a:gd name="connsiteY140" fmla="*/ 5404898 h 5938536"/>
              <a:gd name="connsiteX141" fmla="*/ 2254556 w 3823007"/>
              <a:gd name="connsiteY141" fmla="*/ 5448166 h 5938536"/>
              <a:gd name="connsiteX142" fmla="*/ 2220303 w 3823007"/>
              <a:gd name="connsiteY142" fmla="*/ 5493236 h 5938536"/>
              <a:gd name="connsiteX143" fmla="*/ 2186050 w 3823007"/>
              <a:gd name="connsiteY143" fmla="*/ 5538308 h 5938536"/>
              <a:gd name="connsiteX144" fmla="*/ 2151797 w 3823007"/>
              <a:gd name="connsiteY144" fmla="*/ 5581575 h 5938536"/>
              <a:gd name="connsiteX145" fmla="*/ 2113937 w 3823007"/>
              <a:gd name="connsiteY145" fmla="*/ 5623040 h 5938536"/>
              <a:gd name="connsiteX146" fmla="*/ 2076077 w 3823007"/>
              <a:gd name="connsiteY146" fmla="*/ 5659096 h 5938536"/>
              <a:gd name="connsiteX147" fmla="*/ 2032812 w 3823007"/>
              <a:gd name="connsiteY147" fmla="*/ 5689745 h 5938536"/>
              <a:gd name="connsiteX148" fmla="*/ 1987740 w 3823007"/>
              <a:gd name="connsiteY148" fmla="*/ 5713182 h 5938536"/>
              <a:gd name="connsiteX149" fmla="*/ 1933655 w 3823007"/>
              <a:gd name="connsiteY149" fmla="*/ 5729408 h 5938536"/>
              <a:gd name="connsiteX150" fmla="*/ 1877767 w 3823007"/>
              <a:gd name="connsiteY150" fmla="*/ 5736620 h 5938536"/>
              <a:gd name="connsiteX151" fmla="*/ 1820079 w 3823007"/>
              <a:gd name="connsiteY151" fmla="*/ 5738422 h 5938536"/>
              <a:gd name="connsiteX152" fmla="*/ 1758782 w 3823007"/>
              <a:gd name="connsiteY152" fmla="*/ 5733013 h 5938536"/>
              <a:gd name="connsiteX153" fmla="*/ 1697487 w 3823007"/>
              <a:gd name="connsiteY153" fmla="*/ 5725803 h 5938536"/>
              <a:gd name="connsiteX154" fmla="*/ 1636190 w 3823007"/>
              <a:gd name="connsiteY154" fmla="*/ 5716787 h 5938536"/>
              <a:gd name="connsiteX155" fmla="*/ 1574895 w 3823007"/>
              <a:gd name="connsiteY155" fmla="*/ 5709578 h 5938536"/>
              <a:gd name="connsiteX156" fmla="*/ 1513598 w 3823007"/>
              <a:gd name="connsiteY156" fmla="*/ 5705971 h 5938536"/>
              <a:gd name="connsiteX157" fmla="*/ 1454106 w 3823007"/>
              <a:gd name="connsiteY157" fmla="*/ 5705971 h 5938536"/>
              <a:gd name="connsiteX158" fmla="*/ 1398220 w 3823007"/>
              <a:gd name="connsiteY158" fmla="*/ 5713182 h 5938536"/>
              <a:gd name="connsiteX159" fmla="*/ 1340530 w 3823007"/>
              <a:gd name="connsiteY159" fmla="*/ 5727606 h 5938536"/>
              <a:gd name="connsiteX160" fmla="*/ 1288247 w 3823007"/>
              <a:gd name="connsiteY160" fmla="*/ 5749238 h 5938536"/>
              <a:gd name="connsiteX161" fmla="*/ 1234163 w 3823007"/>
              <a:gd name="connsiteY161" fmla="*/ 5778085 h 5938536"/>
              <a:gd name="connsiteX162" fmla="*/ 1180080 w 3823007"/>
              <a:gd name="connsiteY162" fmla="*/ 5806931 h 5938536"/>
              <a:gd name="connsiteX163" fmla="*/ 1125995 w 3823007"/>
              <a:gd name="connsiteY163" fmla="*/ 5839380 h 5938536"/>
              <a:gd name="connsiteX164" fmla="*/ 1073711 w 3823007"/>
              <a:gd name="connsiteY164" fmla="*/ 5870029 h 5938536"/>
              <a:gd name="connsiteX165" fmla="*/ 1017825 w 3823007"/>
              <a:gd name="connsiteY165" fmla="*/ 5897071 h 5938536"/>
              <a:gd name="connsiteX166" fmla="*/ 963740 w 3823007"/>
              <a:gd name="connsiteY166" fmla="*/ 5918706 h 5938536"/>
              <a:gd name="connsiteX167" fmla="*/ 907852 w 3823007"/>
              <a:gd name="connsiteY167" fmla="*/ 5933129 h 5938536"/>
              <a:gd name="connsiteX168" fmla="*/ 850164 w 3823007"/>
              <a:gd name="connsiteY168" fmla="*/ 5938536 h 5938536"/>
              <a:gd name="connsiteX169" fmla="*/ 792474 w 3823007"/>
              <a:gd name="connsiteY169" fmla="*/ 5933129 h 5938536"/>
              <a:gd name="connsiteX170" fmla="*/ 736586 w 3823007"/>
              <a:gd name="connsiteY170" fmla="*/ 5918706 h 5938536"/>
              <a:gd name="connsiteX171" fmla="*/ 682503 w 3823007"/>
              <a:gd name="connsiteY171" fmla="*/ 5897071 h 5938536"/>
              <a:gd name="connsiteX172" fmla="*/ 626615 w 3823007"/>
              <a:gd name="connsiteY172" fmla="*/ 5870029 h 5938536"/>
              <a:gd name="connsiteX173" fmla="*/ 574332 w 3823007"/>
              <a:gd name="connsiteY173" fmla="*/ 5839380 h 5938536"/>
              <a:gd name="connsiteX174" fmla="*/ 520249 w 3823007"/>
              <a:gd name="connsiteY174" fmla="*/ 5806931 h 5938536"/>
              <a:gd name="connsiteX175" fmla="*/ 466163 w 3823007"/>
              <a:gd name="connsiteY175" fmla="*/ 5778085 h 5938536"/>
              <a:gd name="connsiteX176" fmla="*/ 412080 w 3823007"/>
              <a:gd name="connsiteY176" fmla="*/ 5749238 h 5938536"/>
              <a:gd name="connsiteX177" fmla="*/ 357996 w 3823007"/>
              <a:gd name="connsiteY177" fmla="*/ 5727606 h 5938536"/>
              <a:gd name="connsiteX178" fmla="*/ 302109 w 3823007"/>
              <a:gd name="connsiteY178" fmla="*/ 5713182 h 5938536"/>
              <a:gd name="connsiteX179" fmla="*/ 246221 w 3823007"/>
              <a:gd name="connsiteY179" fmla="*/ 5705971 h 5938536"/>
              <a:gd name="connsiteX180" fmla="*/ 186726 w 3823007"/>
              <a:gd name="connsiteY180" fmla="*/ 5705971 h 5938536"/>
              <a:gd name="connsiteX181" fmla="*/ 125431 w 3823007"/>
              <a:gd name="connsiteY181" fmla="*/ 5709578 h 5938536"/>
              <a:gd name="connsiteX182" fmla="*/ 64136 w 3823007"/>
              <a:gd name="connsiteY182" fmla="*/ 5716787 h 5938536"/>
              <a:gd name="connsiteX183" fmla="*/ 2840 w 3823007"/>
              <a:gd name="connsiteY183" fmla="*/ 5725803 h 5938536"/>
              <a:gd name="connsiteX184" fmla="*/ 0 w 3823007"/>
              <a:gd name="connsiteY184" fmla="*/ 5726137 h 5938536"/>
              <a:gd name="connsiteX185" fmla="*/ 0 w 3823007"/>
              <a:gd name="connsiteY185" fmla="*/ 212401 h 5938536"/>
              <a:gd name="connsiteX186" fmla="*/ 2840 w 3823007"/>
              <a:gd name="connsiteY186" fmla="*/ 212735 h 5938536"/>
              <a:gd name="connsiteX187" fmla="*/ 64136 w 3823007"/>
              <a:gd name="connsiteY187" fmla="*/ 221749 h 5938536"/>
              <a:gd name="connsiteX188" fmla="*/ 125431 w 3823007"/>
              <a:gd name="connsiteY188" fmla="*/ 228961 h 5938536"/>
              <a:gd name="connsiteX189" fmla="*/ 186726 w 3823007"/>
              <a:gd name="connsiteY189" fmla="*/ 232566 h 5938536"/>
              <a:gd name="connsiteX190" fmla="*/ 246221 w 3823007"/>
              <a:gd name="connsiteY190" fmla="*/ 232566 h 5938536"/>
              <a:gd name="connsiteX191" fmla="*/ 302109 w 3823007"/>
              <a:gd name="connsiteY191" fmla="*/ 225354 h 5938536"/>
              <a:gd name="connsiteX192" fmla="*/ 357996 w 3823007"/>
              <a:gd name="connsiteY192" fmla="*/ 210931 h 5938536"/>
              <a:gd name="connsiteX193" fmla="*/ 412080 w 3823007"/>
              <a:gd name="connsiteY193" fmla="*/ 189298 h 5938536"/>
              <a:gd name="connsiteX194" fmla="*/ 466163 w 3823007"/>
              <a:gd name="connsiteY194" fmla="*/ 160452 h 5938536"/>
              <a:gd name="connsiteX195" fmla="*/ 520249 w 3823007"/>
              <a:gd name="connsiteY195" fmla="*/ 131607 h 5938536"/>
              <a:gd name="connsiteX196" fmla="*/ 574332 w 3823007"/>
              <a:gd name="connsiteY196" fmla="*/ 99156 h 5938536"/>
              <a:gd name="connsiteX197" fmla="*/ 626615 w 3823007"/>
              <a:gd name="connsiteY197" fmla="*/ 68507 h 5938536"/>
              <a:gd name="connsiteX198" fmla="*/ 682503 w 3823007"/>
              <a:gd name="connsiteY198" fmla="*/ 41465 h 5938536"/>
              <a:gd name="connsiteX199" fmla="*/ 736586 w 3823007"/>
              <a:gd name="connsiteY199" fmla="*/ 19831 h 5938536"/>
              <a:gd name="connsiteX200" fmla="*/ 792474 w 3823007"/>
              <a:gd name="connsiteY200" fmla="*/ 5407 h 593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02E5F28-E1BF-458E-8AA1-0231FDB0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70C79133-9B68-4D3E-8EB5-BDE1ADACC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05" b="5"/>
          <a:stretch/>
        </p:blipFill>
        <p:spPr>
          <a:xfrm>
            <a:off x="4241298" y="10"/>
            <a:ext cx="3441673" cy="2821070"/>
          </a:xfrm>
          <a:custGeom>
            <a:avLst/>
            <a:gdLst>
              <a:gd name="connsiteX0" fmla="*/ 444473 w 3441673"/>
              <a:gd name="connsiteY0" fmla="*/ 0 h 2821080"/>
              <a:gd name="connsiteX1" fmla="*/ 2997201 w 3441673"/>
              <a:gd name="connsiteY1" fmla="*/ 0 h 2821080"/>
              <a:gd name="connsiteX2" fmla="*/ 3004419 w 3441673"/>
              <a:gd name="connsiteY2" fmla="*/ 23258 h 2821080"/>
              <a:gd name="connsiteX3" fmla="*/ 3012768 w 3441673"/>
              <a:gd name="connsiteY3" fmla="*/ 55609 h 2821080"/>
              <a:gd name="connsiteX4" fmla="*/ 3021117 w 3441673"/>
              <a:gd name="connsiteY4" fmla="*/ 86916 h 2821080"/>
              <a:gd name="connsiteX5" fmla="*/ 3030509 w 3441673"/>
              <a:gd name="connsiteY5" fmla="*/ 118224 h 2821080"/>
              <a:gd name="connsiteX6" fmla="*/ 3040944 w 3441673"/>
              <a:gd name="connsiteY6" fmla="*/ 148488 h 2821080"/>
              <a:gd name="connsiteX7" fmla="*/ 3053466 w 3441673"/>
              <a:gd name="connsiteY7" fmla="*/ 176665 h 2821080"/>
              <a:gd name="connsiteX8" fmla="*/ 3068077 w 3441673"/>
              <a:gd name="connsiteY8" fmla="*/ 202754 h 2821080"/>
              <a:gd name="connsiteX9" fmla="*/ 3086862 w 3441673"/>
              <a:gd name="connsiteY9" fmla="*/ 225713 h 2821080"/>
              <a:gd name="connsiteX10" fmla="*/ 3107732 w 3441673"/>
              <a:gd name="connsiteY10" fmla="*/ 249715 h 2821080"/>
              <a:gd name="connsiteX11" fmla="*/ 3131734 w 3441673"/>
              <a:gd name="connsiteY11" fmla="*/ 270586 h 2821080"/>
              <a:gd name="connsiteX12" fmla="*/ 3156781 w 3441673"/>
              <a:gd name="connsiteY12" fmla="*/ 290414 h 2821080"/>
              <a:gd name="connsiteX13" fmla="*/ 3183913 w 3441673"/>
              <a:gd name="connsiteY13" fmla="*/ 310241 h 2821080"/>
              <a:gd name="connsiteX14" fmla="*/ 3210001 w 3441673"/>
              <a:gd name="connsiteY14" fmla="*/ 330069 h 2821080"/>
              <a:gd name="connsiteX15" fmla="*/ 3235048 w 3441673"/>
              <a:gd name="connsiteY15" fmla="*/ 349898 h 2821080"/>
              <a:gd name="connsiteX16" fmla="*/ 3259049 w 3441673"/>
              <a:gd name="connsiteY16" fmla="*/ 371812 h 2821080"/>
              <a:gd name="connsiteX17" fmla="*/ 3279921 w 3441673"/>
              <a:gd name="connsiteY17" fmla="*/ 393728 h 2821080"/>
              <a:gd name="connsiteX18" fmla="*/ 3297661 w 3441673"/>
              <a:gd name="connsiteY18" fmla="*/ 418773 h 2821080"/>
              <a:gd name="connsiteX19" fmla="*/ 3311228 w 3441673"/>
              <a:gd name="connsiteY19" fmla="*/ 444862 h 2821080"/>
              <a:gd name="connsiteX20" fmla="*/ 3320620 w 3441673"/>
              <a:gd name="connsiteY20" fmla="*/ 476170 h 2821080"/>
              <a:gd name="connsiteX21" fmla="*/ 3324793 w 3441673"/>
              <a:gd name="connsiteY21" fmla="*/ 508521 h 2821080"/>
              <a:gd name="connsiteX22" fmla="*/ 3325838 w 3441673"/>
              <a:gd name="connsiteY22" fmla="*/ 541915 h 2821080"/>
              <a:gd name="connsiteX23" fmla="*/ 3322707 w 3441673"/>
              <a:gd name="connsiteY23" fmla="*/ 577396 h 2821080"/>
              <a:gd name="connsiteX24" fmla="*/ 3318532 w 3441673"/>
              <a:gd name="connsiteY24" fmla="*/ 612878 h 2821080"/>
              <a:gd name="connsiteX25" fmla="*/ 3313315 w 3441673"/>
              <a:gd name="connsiteY25" fmla="*/ 648360 h 2821080"/>
              <a:gd name="connsiteX26" fmla="*/ 3309140 w 3441673"/>
              <a:gd name="connsiteY26" fmla="*/ 683841 h 2821080"/>
              <a:gd name="connsiteX27" fmla="*/ 3307054 w 3441673"/>
              <a:gd name="connsiteY27" fmla="*/ 719323 h 2821080"/>
              <a:gd name="connsiteX28" fmla="*/ 3307054 w 3441673"/>
              <a:gd name="connsiteY28" fmla="*/ 753761 h 2821080"/>
              <a:gd name="connsiteX29" fmla="*/ 3311228 w 3441673"/>
              <a:gd name="connsiteY29" fmla="*/ 786111 h 2821080"/>
              <a:gd name="connsiteX30" fmla="*/ 3319576 w 3441673"/>
              <a:gd name="connsiteY30" fmla="*/ 818462 h 2821080"/>
              <a:gd name="connsiteX31" fmla="*/ 3332099 w 3441673"/>
              <a:gd name="connsiteY31" fmla="*/ 848726 h 2821080"/>
              <a:gd name="connsiteX32" fmla="*/ 3348796 w 3441673"/>
              <a:gd name="connsiteY32" fmla="*/ 880033 h 2821080"/>
              <a:gd name="connsiteX33" fmla="*/ 3365493 w 3441673"/>
              <a:gd name="connsiteY33" fmla="*/ 911340 h 2821080"/>
              <a:gd name="connsiteX34" fmla="*/ 3384277 w 3441673"/>
              <a:gd name="connsiteY34" fmla="*/ 942647 h 2821080"/>
              <a:gd name="connsiteX35" fmla="*/ 3402017 w 3441673"/>
              <a:gd name="connsiteY35" fmla="*/ 972911 h 2821080"/>
              <a:gd name="connsiteX36" fmla="*/ 3417671 w 3441673"/>
              <a:gd name="connsiteY36" fmla="*/ 1005262 h 2821080"/>
              <a:gd name="connsiteX37" fmla="*/ 3430193 w 3441673"/>
              <a:gd name="connsiteY37" fmla="*/ 1036569 h 2821080"/>
              <a:gd name="connsiteX38" fmla="*/ 3438542 w 3441673"/>
              <a:gd name="connsiteY38" fmla="*/ 1068920 h 2821080"/>
              <a:gd name="connsiteX39" fmla="*/ 3441673 w 3441673"/>
              <a:gd name="connsiteY39" fmla="*/ 1102314 h 2821080"/>
              <a:gd name="connsiteX40" fmla="*/ 3438542 w 3441673"/>
              <a:gd name="connsiteY40" fmla="*/ 1135708 h 2821080"/>
              <a:gd name="connsiteX41" fmla="*/ 3430193 w 3441673"/>
              <a:gd name="connsiteY41" fmla="*/ 1168059 h 2821080"/>
              <a:gd name="connsiteX42" fmla="*/ 3417671 w 3441673"/>
              <a:gd name="connsiteY42" fmla="*/ 1199367 h 2821080"/>
              <a:gd name="connsiteX43" fmla="*/ 3402017 w 3441673"/>
              <a:gd name="connsiteY43" fmla="*/ 1231717 h 2821080"/>
              <a:gd name="connsiteX44" fmla="*/ 3384277 w 3441673"/>
              <a:gd name="connsiteY44" fmla="*/ 1261981 h 2821080"/>
              <a:gd name="connsiteX45" fmla="*/ 3365493 w 3441673"/>
              <a:gd name="connsiteY45" fmla="*/ 1293289 h 2821080"/>
              <a:gd name="connsiteX46" fmla="*/ 3348796 w 3441673"/>
              <a:gd name="connsiteY46" fmla="*/ 1324596 h 2821080"/>
              <a:gd name="connsiteX47" fmla="*/ 3332099 w 3441673"/>
              <a:gd name="connsiteY47" fmla="*/ 1355902 h 2821080"/>
              <a:gd name="connsiteX48" fmla="*/ 3319576 w 3441673"/>
              <a:gd name="connsiteY48" fmla="*/ 1386167 h 2821080"/>
              <a:gd name="connsiteX49" fmla="*/ 3311228 w 3441673"/>
              <a:gd name="connsiteY49" fmla="*/ 1418518 h 2821080"/>
              <a:gd name="connsiteX50" fmla="*/ 3307054 w 3441673"/>
              <a:gd name="connsiteY50" fmla="*/ 1450868 h 2821080"/>
              <a:gd name="connsiteX51" fmla="*/ 3307054 w 3441673"/>
              <a:gd name="connsiteY51" fmla="*/ 1485306 h 2821080"/>
              <a:gd name="connsiteX52" fmla="*/ 3309140 w 3441673"/>
              <a:gd name="connsiteY52" fmla="*/ 1520787 h 2821080"/>
              <a:gd name="connsiteX53" fmla="*/ 3313315 w 3441673"/>
              <a:gd name="connsiteY53" fmla="*/ 1556269 h 2821080"/>
              <a:gd name="connsiteX54" fmla="*/ 3318532 w 3441673"/>
              <a:gd name="connsiteY54" fmla="*/ 1591751 h 2821080"/>
              <a:gd name="connsiteX55" fmla="*/ 3322707 w 3441673"/>
              <a:gd name="connsiteY55" fmla="*/ 1627232 h 2821080"/>
              <a:gd name="connsiteX56" fmla="*/ 3325838 w 3441673"/>
              <a:gd name="connsiteY56" fmla="*/ 1662713 h 2821080"/>
              <a:gd name="connsiteX57" fmla="*/ 3324793 w 3441673"/>
              <a:gd name="connsiteY57" fmla="*/ 1696108 h 2821080"/>
              <a:gd name="connsiteX58" fmla="*/ 3320620 w 3441673"/>
              <a:gd name="connsiteY58" fmla="*/ 1728459 h 2821080"/>
              <a:gd name="connsiteX59" fmla="*/ 3311228 w 3441673"/>
              <a:gd name="connsiteY59" fmla="*/ 1759766 h 2821080"/>
              <a:gd name="connsiteX60" fmla="*/ 3297661 w 3441673"/>
              <a:gd name="connsiteY60" fmla="*/ 1785855 h 2821080"/>
              <a:gd name="connsiteX61" fmla="*/ 3279921 w 3441673"/>
              <a:gd name="connsiteY61" fmla="*/ 1810902 h 2821080"/>
              <a:gd name="connsiteX62" fmla="*/ 3259049 w 3441673"/>
              <a:gd name="connsiteY62" fmla="*/ 1832816 h 2821080"/>
              <a:gd name="connsiteX63" fmla="*/ 3235048 w 3441673"/>
              <a:gd name="connsiteY63" fmla="*/ 1854730 h 2821080"/>
              <a:gd name="connsiteX64" fmla="*/ 3210001 w 3441673"/>
              <a:gd name="connsiteY64" fmla="*/ 1874559 h 2821080"/>
              <a:gd name="connsiteX65" fmla="*/ 3183913 w 3441673"/>
              <a:gd name="connsiteY65" fmla="*/ 1894387 h 2821080"/>
              <a:gd name="connsiteX66" fmla="*/ 3156781 w 3441673"/>
              <a:gd name="connsiteY66" fmla="*/ 1914215 h 2821080"/>
              <a:gd name="connsiteX67" fmla="*/ 3131734 w 3441673"/>
              <a:gd name="connsiteY67" fmla="*/ 1934042 h 2821080"/>
              <a:gd name="connsiteX68" fmla="*/ 3107732 w 3441673"/>
              <a:gd name="connsiteY68" fmla="*/ 1954914 h 2821080"/>
              <a:gd name="connsiteX69" fmla="*/ 3086862 w 3441673"/>
              <a:gd name="connsiteY69" fmla="*/ 1978916 h 2821080"/>
              <a:gd name="connsiteX70" fmla="*/ 3068077 w 3441673"/>
              <a:gd name="connsiteY70" fmla="*/ 2001875 h 2821080"/>
              <a:gd name="connsiteX71" fmla="*/ 3053466 w 3441673"/>
              <a:gd name="connsiteY71" fmla="*/ 2027963 h 2821080"/>
              <a:gd name="connsiteX72" fmla="*/ 3040944 w 3441673"/>
              <a:gd name="connsiteY72" fmla="*/ 2056140 h 2821080"/>
              <a:gd name="connsiteX73" fmla="*/ 3030509 w 3441673"/>
              <a:gd name="connsiteY73" fmla="*/ 2086404 h 2821080"/>
              <a:gd name="connsiteX74" fmla="*/ 3021117 w 3441673"/>
              <a:gd name="connsiteY74" fmla="*/ 2117712 h 2821080"/>
              <a:gd name="connsiteX75" fmla="*/ 3012768 w 3441673"/>
              <a:gd name="connsiteY75" fmla="*/ 2149019 h 2821080"/>
              <a:gd name="connsiteX76" fmla="*/ 3004419 w 3441673"/>
              <a:gd name="connsiteY76" fmla="*/ 2181370 h 2821080"/>
              <a:gd name="connsiteX77" fmla="*/ 2995027 w 3441673"/>
              <a:gd name="connsiteY77" fmla="*/ 2211633 h 2821080"/>
              <a:gd name="connsiteX78" fmla="*/ 2984592 w 3441673"/>
              <a:gd name="connsiteY78" fmla="*/ 2241896 h 2821080"/>
              <a:gd name="connsiteX79" fmla="*/ 2972070 w 3441673"/>
              <a:gd name="connsiteY79" fmla="*/ 2270073 h 2821080"/>
              <a:gd name="connsiteX80" fmla="*/ 2956415 w 3441673"/>
              <a:gd name="connsiteY80" fmla="*/ 2295120 h 2821080"/>
              <a:gd name="connsiteX81" fmla="*/ 2937632 w 3441673"/>
              <a:gd name="connsiteY81" fmla="*/ 2318077 h 2821080"/>
              <a:gd name="connsiteX82" fmla="*/ 2914674 w 3441673"/>
              <a:gd name="connsiteY82" fmla="*/ 2336862 h 2821080"/>
              <a:gd name="connsiteX83" fmla="*/ 2889627 w 3441673"/>
              <a:gd name="connsiteY83" fmla="*/ 2352515 h 2821080"/>
              <a:gd name="connsiteX84" fmla="*/ 2861451 w 3441673"/>
              <a:gd name="connsiteY84" fmla="*/ 2365039 h 2821080"/>
              <a:gd name="connsiteX85" fmla="*/ 2831188 w 3441673"/>
              <a:gd name="connsiteY85" fmla="*/ 2375474 h 2821080"/>
              <a:gd name="connsiteX86" fmla="*/ 2800925 w 3441673"/>
              <a:gd name="connsiteY86" fmla="*/ 2384866 h 2821080"/>
              <a:gd name="connsiteX87" fmla="*/ 2768574 w 3441673"/>
              <a:gd name="connsiteY87" fmla="*/ 2393215 h 2821080"/>
              <a:gd name="connsiteX88" fmla="*/ 2737267 w 3441673"/>
              <a:gd name="connsiteY88" fmla="*/ 2401564 h 2821080"/>
              <a:gd name="connsiteX89" fmla="*/ 2705960 w 3441673"/>
              <a:gd name="connsiteY89" fmla="*/ 2410956 h 2821080"/>
              <a:gd name="connsiteX90" fmla="*/ 2675697 w 3441673"/>
              <a:gd name="connsiteY90" fmla="*/ 2421392 h 2821080"/>
              <a:gd name="connsiteX91" fmla="*/ 2647521 w 3441673"/>
              <a:gd name="connsiteY91" fmla="*/ 2433915 h 2821080"/>
              <a:gd name="connsiteX92" fmla="*/ 2621432 w 3441673"/>
              <a:gd name="connsiteY92" fmla="*/ 2448524 h 2821080"/>
              <a:gd name="connsiteX93" fmla="*/ 2598474 w 3441673"/>
              <a:gd name="connsiteY93" fmla="*/ 2467308 h 2821080"/>
              <a:gd name="connsiteX94" fmla="*/ 2574472 w 3441673"/>
              <a:gd name="connsiteY94" fmla="*/ 2488181 h 2821080"/>
              <a:gd name="connsiteX95" fmla="*/ 2553600 w 3441673"/>
              <a:gd name="connsiteY95" fmla="*/ 2512183 h 2821080"/>
              <a:gd name="connsiteX96" fmla="*/ 2533772 w 3441673"/>
              <a:gd name="connsiteY96" fmla="*/ 2537228 h 2821080"/>
              <a:gd name="connsiteX97" fmla="*/ 2513945 w 3441673"/>
              <a:gd name="connsiteY97" fmla="*/ 2563317 h 2821080"/>
              <a:gd name="connsiteX98" fmla="*/ 2494117 w 3441673"/>
              <a:gd name="connsiteY98" fmla="*/ 2589407 h 2821080"/>
              <a:gd name="connsiteX99" fmla="*/ 2474290 w 3441673"/>
              <a:gd name="connsiteY99" fmla="*/ 2614453 h 2821080"/>
              <a:gd name="connsiteX100" fmla="*/ 2452374 w 3441673"/>
              <a:gd name="connsiteY100" fmla="*/ 2638455 h 2821080"/>
              <a:gd name="connsiteX101" fmla="*/ 2430459 w 3441673"/>
              <a:gd name="connsiteY101" fmla="*/ 2659326 h 2821080"/>
              <a:gd name="connsiteX102" fmla="*/ 2405415 w 3441673"/>
              <a:gd name="connsiteY102" fmla="*/ 2677067 h 2821080"/>
              <a:gd name="connsiteX103" fmla="*/ 2379325 w 3441673"/>
              <a:gd name="connsiteY103" fmla="*/ 2690634 h 2821080"/>
              <a:gd name="connsiteX104" fmla="*/ 2348018 w 3441673"/>
              <a:gd name="connsiteY104" fmla="*/ 2700026 h 2821080"/>
              <a:gd name="connsiteX105" fmla="*/ 2315667 w 3441673"/>
              <a:gd name="connsiteY105" fmla="*/ 2704200 h 2821080"/>
              <a:gd name="connsiteX106" fmla="*/ 2282274 w 3441673"/>
              <a:gd name="connsiteY106" fmla="*/ 2705244 h 2821080"/>
              <a:gd name="connsiteX107" fmla="*/ 2246792 w 3441673"/>
              <a:gd name="connsiteY107" fmla="*/ 2702113 h 2821080"/>
              <a:gd name="connsiteX108" fmla="*/ 2211312 w 3441673"/>
              <a:gd name="connsiteY108" fmla="*/ 2697939 h 2821080"/>
              <a:gd name="connsiteX109" fmla="*/ 2175830 w 3441673"/>
              <a:gd name="connsiteY109" fmla="*/ 2692721 h 2821080"/>
              <a:gd name="connsiteX110" fmla="*/ 2140349 w 3441673"/>
              <a:gd name="connsiteY110" fmla="*/ 2688547 h 2821080"/>
              <a:gd name="connsiteX111" fmla="*/ 2104867 w 3441673"/>
              <a:gd name="connsiteY111" fmla="*/ 2686459 h 2821080"/>
              <a:gd name="connsiteX112" fmla="*/ 2070430 w 3441673"/>
              <a:gd name="connsiteY112" fmla="*/ 2686459 h 2821080"/>
              <a:gd name="connsiteX113" fmla="*/ 2038080 w 3441673"/>
              <a:gd name="connsiteY113" fmla="*/ 2690634 h 2821080"/>
              <a:gd name="connsiteX114" fmla="*/ 2004686 w 3441673"/>
              <a:gd name="connsiteY114" fmla="*/ 2698983 h 2821080"/>
              <a:gd name="connsiteX115" fmla="*/ 1974422 w 3441673"/>
              <a:gd name="connsiteY115" fmla="*/ 2711505 h 2821080"/>
              <a:gd name="connsiteX116" fmla="*/ 1943116 w 3441673"/>
              <a:gd name="connsiteY116" fmla="*/ 2728202 h 2821080"/>
              <a:gd name="connsiteX117" fmla="*/ 1911810 w 3441673"/>
              <a:gd name="connsiteY117" fmla="*/ 2744900 h 2821080"/>
              <a:gd name="connsiteX118" fmla="*/ 1880502 w 3441673"/>
              <a:gd name="connsiteY118" fmla="*/ 2763684 h 2821080"/>
              <a:gd name="connsiteX119" fmla="*/ 1850239 w 3441673"/>
              <a:gd name="connsiteY119" fmla="*/ 2781425 h 2821080"/>
              <a:gd name="connsiteX120" fmla="*/ 1817888 w 3441673"/>
              <a:gd name="connsiteY120" fmla="*/ 2797078 h 2821080"/>
              <a:gd name="connsiteX121" fmla="*/ 1786581 w 3441673"/>
              <a:gd name="connsiteY121" fmla="*/ 2809601 h 2821080"/>
              <a:gd name="connsiteX122" fmla="*/ 1754230 w 3441673"/>
              <a:gd name="connsiteY122" fmla="*/ 2817950 h 2821080"/>
              <a:gd name="connsiteX123" fmla="*/ 1720837 w 3441673"/>
              <a:gd name="connsiteY123" fmla="*/ 2821080 h 2821080"/>
              <a:gd name="connsiteX124" fmla="*/ 1687443 w 3441673"/>
              <a:gd name="connsiteY124" fmla="*/ 2817950 h 2821080"/>
              <a:gd name="connsiteX125" fmla="*/ 1655092 w 3441673"/>
              <a:gd name="connsiteY125" fmla="*/ 2809601 h 2821080"/>
              <a:gd name="connsiteX126" fmla="*/ 1623786 w 3441673"/>
              <a:gd name="connsiteY126" fmla="*/ 2797078 h 2821080"/>
              <a:gd name="connsiteX127" fmla="*/ 1591435 w 3441673"/>
              <a:gd name="connsiteY127" fmla="*/ 2781425 h 2821080"/>
              <a:gd name="connsiteX128" fmla="*/ 1561171 w 3441673"/>
              <a:gd name="connsiteY128" fmla="*/ 2763684 h 2821080"/>
              <a:gd name="connsiteX129" fmla="*/ 1529865 w 3441673"/>
              <a:gd name="connsiteY129" fmla="*/ 2744900 h 2821080"/>
              <a:gd name="connsiteX130" fmla="*/ 1498558 w 3441673"/>
              <a:gd name="connsiteY130" fmla="*/ 2728202 h 2821080"/>
              <a:gd name="connsiteX131" fmla="*/ 1467251 w 3441673"/>
              <a:gd name="connsiteY131" fmla="*/ 2711505 h 2821080"/>
              <a:gd name="connsiteX132" fmla="*/ 1435945 w 3441673"/>
              <a:gd name="connsiteY132" fmla="*/ 2698983 h 2821080"/>
              <a:gd name="connsiteX133" fmla="*/ 1403594 w 3441673"/>
              <a:gd name="connsiteY133" fmla="*/ 2690634 h 2821080"/>
              <a:gd name="connsiteX134" fmla="*/ 1371243 w 3441673"/>
              <a:gd name="connsiteY134" fmla="*/ 2686459 h 2821080"/>
              <a:gd name="connsiteX135" fmla="*/ 1336805 w 3441673"/>
              <a:gd name="connsiteY135" fmla="*/ 2686459 h 2821080"/>
              <a:gd name="connsiteX136" fmla="*/ 1301324 w 3441673"/>
              <a:gd name="connsiteY136" fmla="*/ 2688547 h 2821080"/>
              <a:gd name="connsiteX137" fmla="*/ 1265844 w 3441673"/>
              <a:gd name="connsiteY137" fmla="*/ 2692721 h 2821080"/>
              <a:gd name="connsiteX138" fmla="*/ 1230362 w 3441673"/>
              <a:gd name="connsiteY138" fmla="*/ 2697939 h 2821080"/>
              <a:gd name="connsiteX139" fmla="*/ 1194880 w 3441673"/>
              <a:gd name="connsiteY139" fmla="*/ 2702113 h 2821080"/>
              <a:gd name="connsiteX140" fmla="*/ 1159400 w 3441673"/>
              <a:gd name="connsiteY140" fmla="*/ 2705244 h 2821080"/>
              <a:gd name="connsiteX141" fmla="*/ 1126006 w 3441673"/>
              <a:gd name="connsiteY141" fmla="*/ 2704200 h 2821080"/>
              <a:gd name="connsiteX142" fmla="*/ 1093656 w 3441673"/>
              <a:gd name="connsiteY142" fmla="*/ 2700026 h 2821080"/>
              <a:gd name="connsiteX143" fmla="*/ 1062348 w 3441673"/>
              <a:gd name="connsiteY143" fmla="*/ 2690634 h 2821080"/>
              <a:gd name="connsiteX144" fmla="*/ 1036260 w 3441673"/>
              <a:gd name="connsiteY144" fmla="*/ 2677067 h 2821080"/>
              <a:gd name="connsiteX145" fmla="*/ 1011213 w 3441673"/>
              <a:gd name="connsiteY145" fmla="*/ 2659326 h 2821080"/>
              <a:gd name="connsiteX146" fmla="*/ 989299 w 3441673"/>
              <a:gd name="connsiteY146" fmla="*/ 2638455 h 2821080"/>
              <a:gd name="connsiteX147" fmla="*/ 967384 w 3441673"/>
              <a:gd name="connsiteY147" fmla="*/ 2614453 h 2821080"/>
              <a:gd name="connsiteX148" fmla="*/ 947557 w 3441673"/>
              <a:gd name="connsiteY148" fmla="*/ 2589407 h 2821080"/>
              <a:gd name="connsiteX149" fmla="*/ 927729 w 3441673"/>
              <a:gd name="connsiteY149" fmla="*/ 2563317 h 2821080"/>
              <a:gd name="connsiteX150" fmla="*/ 907901 w 3441673"/>
              <a:gd name="connsiteY150" fmla="*/ 2537228 h 2821080"/>
              <a:gd name="connsiteX151" fmla="*/ 888073 w 3441673"/>
              <a:gd name="connsiteY151" fmla="*/ 2512183 h 2821080"/>
              <a:gd name="connsiteX152" fmla="*/ 867202 w 3441673"/>
              <a:gd name="connsiteY152" fmla="*/ 2488181 h 2821080"/>
              <a:gd name="connsiteX153" fmla="*/ 843200 w 3441673"/>
              <a:gd name="connsiteY153" fmla="*/ 2467308 h 2821080"/>
              <a:gd name="connsiteX154" fmla="*/ 820241 w 3441673"/>
              <a:gd name="connsiteY154" fmla="*/ 2448524 h 2821080"/>
              <a:gd name="connsiteX155" fmla="*/ 794152 w 3441673"/>
              <a:gd name="connsiteY155" fmla="*/ 2433915 h 2821080"/>
              <a:gd name="connsiteX156" fmla="*/ 765976 w 3441673"/>
              <a:gd name="connsiteY156" fmla="*/ 2421392 h 2821080"/>
              <a:gd name="connsiteX157" fmla="*/ 735713 w 3441673"/>
              <a:gd name="connsiteY157" fmla="*/ 2410956 h 2821080"/>
              <a:gd name="connsiteX158" fmla="*/ 704406 w 3441673"/>
              <a:gd name="connsiteY158" fmla="*/ 2401564 h 2821080"/>
              <a:gd name="connsiteX159" fmla="*/ 673099 w 3441673"/>
              <a:gd name="connsiteY159" fmla="*/ 2393215 h 2821080"/>
              <a:gd name="connsiteX160" fmla="*/ 640748 w 3441673"/>
              <a:gd name="connsiteY160" fmla="*/ 2384866 h 2821080"/>
              <a:gd name="connsiteX161" fmla="*/ 610486 w 3441673"/>
              <a:gd name="connsiteY161" fmla="*/ 2375474 h 2821080"/>
              <a:gd name="connsiteX162" fmla="*/ 580221 w 3441673"/>
              <a:gd name="connsiteY162" fmla="*/ 2365039 h 2821080"/>
              <a:gd name="connsiteX163" fmla="*/ 552047 w 3441673"/>
              <a:gd name="connsiteY163" fmla="*/ 2352515 h 2821080"/>
              <a:gd name="connsiteX164" fmla="*/ 527000 w 3441673"/>
              <a:gd name="connsiteY164" fmla="*/ 2336862 h 2821080"/>
              <a:gd name="connsiteX165" fmla="*/ 504041 w 3441673"/>
              <a:gd name="connsiteY165" fmla="*/ 2318077 h 2821080"/>
              <a:gd name="connsiteX166" fmla="*/ 485258 w 3441673"/>
              <a:gd name="connsiteY166" fmla="*/ 2295120 h 2821080"/>
              <a:gd name="connsiteX167" fmla="*/ 469605 w 3441673"/>
              <a:gd name="connsiteY167" fmla="*/ 2270073 h 2821080"/>
              <a:gd name="connsiteX168" fmla="*/ 457082 w 3441673"/>
              <a:gd name="connsiteY168" fmla="*/ 2241896 h 2821080"/>
              <a:gd name="connsiteX169" fmla="*/ 446647 w 3441673"/>
              <a:gd name="connsiteY169" fmla="*/ 2211633 h 2821080"/>
              <a:gd name="connsiteX170" fmla="*/ 437254 w 3441673"/>
              <a:gd name="connsiteY170" fmla="*/ 2181370 h 2821080"/>
              <a:gd name="connsiteX171" fmla="*/ 428905 w 3441673"/>
              <a:gd name="connsiteY171" fmla="*/ 2149019 h 2821080"/>
              <a:gd name="connsiteX172" fmla="*/ 420557 w 3441673"/>
              <a:gd name="connsiteY172" fmla="*/ 2117712 h 2821080"/>
              <a:gd name="connsiteX173" fmla="*/ 411164 w 3441673"/>
              <a:gd name="connsiteY173" fmla="*/ 2086404 h 2821080"/>
              <a:gd name="connsiteX174" fmla="*/ 400729 w 3441673"/>
              <a:gd name="connsiteY174" fmla="*/ 2056140 h 2821080"/>
              <a:gd name="connsiteX175" fmla="*/ 388206 w 3441673"/>
              <a:gd name="connsiteY175" fmla="*/ 2027963 h 2821080"/>
              <a:gd name="connsiteX176" fmla="*/ 373596 w 3441673"/>
              <a:gd name="connsiteY176" fmla="*/ 2001875 h 2821080"/>
              <a:gd name="connsiteX177" fmla="*/ 354813 w 3441673"/>
              <a:gd name="connsiteY177" fmla="*/ 1978916 h 2821080"/>
              <a:gd name="connsiteX178" fmla="*/ 333941 w 3441673"/>
              <a:gd name="connsiteY178" fmla="*/ 1954914 h 2821080"/>
              <a:gd name="connsiteX179" fmla="*/ 309939 w 3441673"/>
              <a:gd name="connsiteY179" fmla="*/ 1934042 h 2821080"/>
              <a:gd name="connsiteX180" fmla="*/ 283849 w 3441673"/>
              <a:gd name="connsiteY180" fmla="*/ 1914215 h 2821080"/>
              <a:gd name="connsiteX181" fmla="*/ 257761 w 3441673"/>
              <a:gd name="connsiteY181" fmla="*/ 1894387 h 2821080"/>
              <a:gd name="connsiteX182" fmla="*/ 231672 w 3441673"/>
              <a:gd name="connsiteY182" fmla="*/ 1874559 h 2821080"/>
              <a:gd name="connsiteX183" fmla="*/ 206626 w 3441673"/>
              <a:gd name="connsiteY183" fmla="*/ 1854730 h 2821080"/>
              <a:gd name="connsiteX184" fmla="*/ 182624 w 3441673"/>
              <a:gd name="connsiteY184" fmla="*/ 1832816 h 2821080"/>
              <a:gd name="connsiteX185" fmla="*/ 161753 w 3441673"/>
              <a:gd name="connsiteY185" fmla="*/ 1810902 h 2821080"/>
              <a:gd name="connsiteX186" fmla="*/ 144013 w 3441673"/>
              <a:gd name="connsiteY186" fmla="*/ 1785855 h 2821080"/>
              <a:gd name="connsiteX187" fmla="*/ 130447 w 3441673"/>
              <a:gd name="connsiteY187" fmla="*/ 1759766 h 2821080"/>
              <a:gd name="connsiteX188" fmla="*/ 121054 w 3441673"/>
              <a:gd name="connsiteY188" fmla="*/ 1728459 h 2821080"/>
              <a:gd name="connsiteX189" fmla="*/ 116880 w 3441673"/>
              <a:gd name="connsiteY189" fmla="*/ 1696108 h 2821080"/>
              <a:gd name="connsiteX190" fmla="*/ 115836 w 3441673"/>
              <a:gd name="connsiteY190" fmla="*/ 1662713 h 2821080"/>
              <a:gd name="connsiteX191" fmla="*/ 118967 w 3441673"/>
              <a:gd name="connsiteY191" fmla="*/ 1627232 h 2821080"/>
              <a:gd name="connsiteX192" fmla="*/ 123141 w 3441673"/>
              <a:gd name="connsiteY192" fmla="*/ 1591751 h 2821080"/>
              <a:gd name="connsiteX193" fmla="*/ 128359 w 3441673"/>
              <a:gd name="connsiteY193" fmla="*/ 1556269 h 2821080"/>
              <a:gd name="connsiteX194" fmla="*/ 132533 w 3441673"/>
              <a:gd name="connsiteY194" fmla="*/ 1520787 h 2821080"/>
              <a:gd name="connsiteX195" fmla="*/ 134621 w 3441673"/>
              <a:gd name="connsiteY195" fmla="*/ 1485306 h 2821080"/>
              <a:gd name="connsiteX196" fmla="*/ 134621 w 3441673"/>
              <a:gd name="connsiteY196" fmla="*/ 1450868 h 2821080"/>
              <a:gd name="connsiteX197" fmla="*/ 130447 w 3441673"/>
              <a:gd name="connsiteY197" fmla="*/ 1418518 h 2821080"/>
              <a:gd name="connsiteX198" fmla="*/ 122098 w 3441673"/>
              <a:gd name="connsiteY198" fmla="*/ 1386167 h 2821080"/>
              <a:gd name="connsiteX199" fmla="*/ 109575 w 3441673"/>
              <a:gd name="connsiteY199" fmla="*/ 1355902 h 2821080"/>
              <a:gd name="connsiteX200" fmla="*/ 93921 w 3441673"/>
              <a:gd name="connsiteY200" fmla="*/ 1324596 h 2821080"/>
              <a:gd name="connsiteX201" fmla="*/ 76180 w 3441673"/>
              <a:gd name="connsiteY201" fmla="*/ 1293289 h 2821080"/>
              <a:gd name="connsiteX202" fmla="*/ 57397 w 3441673"/>
              <a:gd name="connsiteY202" fmla="*/ 1261981 h 2821080"/>
              <a:gd name="connsiteX203" fmla="*/ 39656 w 3441673"/>
              <a:gd name="connsiteY203" fmla="*/ 1231717 h 2821080"/>
              <a:gd name="connsiteX204" fmla="*/ 24002 w 3441673"/>
              <a:gd name="connsiteY204" fmla="*/ 1199367 h 2821080"/>
              <a:gd name="connsiteX205" fmla="*/ 11480 w 3441673"/>
              <a:gd name="connsiteY205" fmla="*/ 1168059 h 2821080"/>
              <a:gd name="connsiteX206" fmla="*/ 3131 w 3441673"/>
              <a:gd name="connsiteY206" fmla="*/ 1135708 h 2821080"/>
              <a:gd name="connsiteX207" fmla="*/ 0 w 3441673"/>
              <a:gd name="connsiteY207" fmla="*/ 1102314 h 2821080"/>
              <a:gd name="connsiteX208" fmla="*/ 3131 w 3441673"/>
              <a:gd name="connsiteY208" fmla="*/ 1068920 h 2821080"/>
              <a:gd name="connsiteX209" fmla="*/ 11480 w 3441673"/>
              <a:gd name="connsiteY209" fmla="*/ 1036569 h 2821080"/>
              <a:gd name="connsiteX210" fmla="*/ 24002 w 3441673"/>
              <a:gd name="connsiteY210" fmla="*/ 1005262 h 2821080"/>
              <a:gd name="connsiteX211" fmla="*/ 39656 w 3441673"/>
              <a:gd name="connsiteY211" fmla="*/ 972911 h 2821080"/>
              <a:gd name="connsiteX212" fmla="*/ 57397 w 3441673"/>
              <a:gd name="connsiteY212" fmla="*/ 942647 h 2821080"/>
              <a:gd name="connsiteX213" fmla="*/ 76180 w 3441673"/>
              <a:gd name="connsiteY213" fmla="*/ 911340 h 2821080"/>
              <a:gd name="connsiteX214" fmla="*/ 93921 w 3441673"/>
              <a:gd name="connsiteY214" fmla="*/ 880033 h 2821080"/>
              <a:gd name="connsiteX215" fmla="*/ 109575 w 3441673"/>
              <a:gd name="connsiteY215" fmla="*/ 848726 h 2821080"/>
              <a:gd name="connsiteX216" fmla="*/ 122098 w 3441673"/>
              <a:gd name="connsiteY216" fmla="*/ 818462 h 2821080"/>
              <a:gd name="connsiteX217" fmla="*/ 130447 w 3441673"/>
              <a:gd name="connsiteY217" fmla="*/ 786111 h 2821080"/>
              <a:gd name="connsiteX218" fmla="*/ 134621 w 3441673"/>
              <a:gd name="connsiteY218" fmla="*/ 753761 h 2821080"/>
              <a:gd name="connsiteX219" fmla="*/ 134621 w 3441673"/>
              <a:gd name="connsiteY219" fmla="*/ 719323 h 2821080"/>
              <a:gd name="connsiteX220" fmla="*/ 132533 w 3441673"/>
              <a:gd name="connsiteY220" fmla="*/ 683841 h 2821080"/>
              <a:gd name="connsiteX221" fmla="*/ 128359 w 3441673"/>
              <a:gd name="connsiteY221" fmla="*/ 648360 h 2821080"/>
              <a:gd name="connsiteX222" fmla="*/ 123141 w 3441673"/>
              <a:gd name="connsiteY222" fmla="*/ 612878 h 2821080"/>
              <a:gd name="connsiteX223" fmla="*/ 118967 w 3441673"/>
              <a:gd name="connsiteY223" fmla="*/ 577396 h 2821080"/>
              <a:gd name="connsiteX224" fmla="*/ 115836 w 3441673"/>
              <a:gd name="connsiteY224" fmla="*/ 541915 h 2821080"/>
              <a:gd name="connsiteX225" fmla="*/ 116880 w 3441673"/>
              <a:gd name="connsiteY225" fmla="*/ 508521 h 2821080"/>
              <a:gd name="connsiteX226" fmla="*/ 121054 w 3441673"/>
              <a:gd name="connsiteY226" fmla="*/ 476170 h 2821080"/>
              <a:gd name="connsiteX227" fmla="*/ 130447 w 3441673"/>
              <a:gd name="connsiteY227" fmla="*/ 444862 h 2821080"/>
              <a:gd name="connsiteX228" fmla="*/ 144013 w 3441673"/>
              <a:gd name="connsiteY228" fmla="*/ 418773 h 2821080"/>
              <a:gd name="connsiteX229" fmla="*/ 161753 w 3441673"/>
              <a:gd name="connsiteY229" fmla="*/ 393728 h 2821080"/>
              <a:gd name="connsiteX230" fmla="*/ 182624 w 3441673"/>
              <a:gd name="connsiteY230" fmla="*/ 371812 h 2821080"/>
              <a:gd name="connsiteX231" fmla="*/ 206626 w 3441673"/>
              <a:gd name="connsiteY231" fmla="*/ 349898 h 2821080"/>
              <a:gd name="connsiteX232" fmla="*/ 231672 w 3441673"/>
              <a:gd name="connsiteY232" fmla="*/ 330069 h 2821080"/>
              <a:gd name="connsiteX233" fmla="*/ 257761 w 3441673"/>
              <a:gd name="connsiteY233" fmla="*/ 310241 h 2821080"/>
              <a:gd name="connsiteX234" fmla="*/ 283849 w 3441673"/>
              <a:gd name="connsiteY234" fmla="*/ 290414 h 2821080"/>
              <a:gd name="connsiteX235" fmla="*/ 309939 w 3441673"/>
              <a:gd name="connsiteY235" fmla="*/ 270586 h 2821080"/>
              <a:gd name="connsiteX236" fmla="*/ 333941 w 3441673"/>
              <a:gd name="connsiteY236" fmla="*/ 249715 h 2821080"/>
              <a:gd name="connsiteX237" fmla="*/ 354813 w 3441673"/>
              <a:gd name="connsiteY237" fmla="*/ 225713 h 2821080"/>
              <a:gd name="connsiteX238" fmla="*/ 373596 w 3441673"/>
              <a:gd name="connsiteY238" fmla="*/ 202754 h 2821080"/>
              <a:gd name="connsiteX239" fmla="*/ 388206 w 3441673"/>
              <a:gd name="connsiteY239" fmla="*/ 176665 h 2821080"/>
              <a:gd name="connsiteX240" fmla="*/ 400729 w 3441673"/>
              <a:gd name="connsiteY240" fmla="*/ 148488 h 2821080"/>
              <a:gd name="connsiteX241" fmla="*/ 411164 w 3441673"/>
              <a:gd name="connsiteY241" fmla="*/ 118224 h 2821080"/>
              <a:gd name="connsiteX242" fmla="*/ 420557 w 3441673"/>
              <a:gd name="connsiteY242" fmla="*/ 86916 h 2821080"/>
              <a:gd name="connsiteX243" fmla="*/ 428905 w 3441673"/>
              <a:gd name="connsiteY243" fmla="*/ 55609 h 2821080"/>
              <a:gd name="connsiteX244" fmla="*/ 437254 w 3441673"/>
              <a:gd name="connsiteY244" fmla="*/ 23258 h 28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9F5A08E-86B5-4945-8BA9-AFC5CF695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group of people sitting in front of a television&#10;&#10;Description automatically generated">
            <a:extLst>
              <a:ext uri="{FF2B5EF4-FFF2-40B4-BE49-F238E27FC236}">
                <a16:creationId xmlns:a16="http://schemas.microsoft.com/office/drawing/2014/main" id="{D0278911-5B72-42E9-9C5F-87F9E96066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4360"/>
          <a:stretch/>
        </p:blipFill>
        <p:spPr>
          <a:xfrm>
            <a:off x="8374896" y="-1"/>
            <a:ext cx="3817105" cy="4358732"/>
          </a:xfrm>
          <a:custGeom>
            <a:avLst/>
            <a:gdLst>
              <a:gd name="connsiteX0" fmla="*/ 736393 w 3817105"/>
              <a:gd name="connsiteY0" fmla="*/ 0 h 4358732"/>
              <a:gd name="connsiteX1" fmla="*/ 3817105 w 3817105"/>
              <a:gd name="connsiteY1" fmla="*/ 0 h 4358732"/>
              <a:gd name="connsiteX2" fmla="*/ 3817105 w 3817105"/>
              <a:gd name="connsiteY2" fmla="*/ 3889118 h 4358732"/>
              <a:gd name="connsiteX3" fmla="*/ 3809451 w 3817105"/>
              <a:gd name="connsiteY3" fmla="*/ 3897920 h 4358732"/>
              <a:gd name="connsiteX4" fmla="*/ 3779873 w 3817105"/>
              <a:gd name="connsiteY4" fmla="*/ 3935283 h 4358732"/>
              <a:gd name="connsiteX5" fmla="*/ 3750294 w 3817105"/>
              <a:gd name="connsiteY5" fmla="*/ 3974202 h 4358732"/>
              <a:gd name="connsiteX6" fmla="*/ 3720715 w 3817105"/>
              <a:gd name="connsiteY6" fmla="*/ 4013123 h 4358732"/>
              <a:gd name="connsiteX7" fmla="*/ 3691137 w 3817105"/>
              <a:gd name="connsiteY7" fmla="*/ 4050486 h 4358732"/>
              <a:gd name="connsiteX8" fmla="*/ 3658443 w 3817105"/>
              <a:gd name="connsiteY8" fmla="*/ 4086293 h 4358732"/>
              <a:gd name="connsiteX9" fmla="*/ 3625750 w 3817105"/>
              <a:gd name="connsiteY9" fmla="*/ 4117428 h 4358732"/>
              <a:gd name="connsiteX10" fmla="*/ 3588389 w 3817105"/>
              <a:gd name="connsiteY10" fmla="*/ 4143894 h 4358732"/>
              <a:gd name="connsiteX11" fmla="*/ 3549469 w 3817105"/>
              <a:gd name="connsiteY11" fmla="*/ 4164133 h 4358732"/>
              <a:gd name="connsiteX12" fmla="*/ 3502765 w 3817105"/>
              <a:gd name="connsiteY12" fmla="*/ 4178144 h 4358732"/>
              <a:gd name="connsiteX13" fmla="*/ 3454504 w 3817105"/>
              <a:gd name="connsiteY13" fmla="*/ 4184371 h 4358732"/>
              <a:gd name="connsiteX14" fmla="*/ 3404689 w 3817105"/>
              <a:gd name="connsiteY14" fmla="*/ 4185928 h 4358732"/>
              <a:gd name="connsiteX15" fmla="*/ 3351757 w 3817105"/>
              <a:gd name="connsiteY15" fmla="*/ 4181257 h 4358732"/>
              <a:gd name="connsiteX16" fmla="*/ 3298827 w 3817105"/>
              <a:gd name="connsiteY16" fmla="*/ 4175031 h 4358732"/>
              <a:gd name="connsiteX17" fmla="*/ 3245895 w 3817105"/>
              <a:gd name="connsiteY17" fmla="*/ 4167246 h 4358732"/>
              <a:gd name="connsiteX18" fmla="*/ 3192965 w 3817105"/>
              <a:gd name="connsiteY18" fmla="*/ 4161020 h 4358732"/>
              <a:gd name="connsiteX19" fmla="*/ 3140033 w 3817105"/>
              <a:gd name="connsiteY19" fmla="*/ 4157905 h 4358732"/>
              <a:gd name="connsiteX20" fmla="*/ 3088660 w 3817105"/>
              <a:gd name="connsiteY20" fmla="*/ 4157905 h 4358732"/>
              <a:gd name="connsiteX21" fmla="*/ 3040401 w 3817105"/>
              <a:gd name="connsiteY21" fmla="*/ 4164133 h 4358732"/>
              <a:gd name="connsiteX22" fmla="*/ 2990584 w 3817105"/>
              <a:gd name="connsiteY22" fmla="*/ 4176588 h 4358732"/>
              <a:gd name="connsiteX23" fmla="*/ 2945436 w 3817105"/>
              <a:gd name="connsiteY23" fmla="*/ 4195268 h 4358732"/>
              <a:gd name="connsiteX24" fmla="*/ 2898733 w 3817105"/>
              <a:gd name="connsiteY24" fmla="*/ 4220178 h 4358732"/>
              <a:gd name="connsiteX25" fmla="*/ 2852031 w 3817105"/>
              <a:gd name="connsiteY25" fmla="*/ 4245087 h 4358732"/>
              <a:gd name="connsiteX26" fmla="*/ 2805326 w 3817105"/>
              <a:gd name="connsiteY26" fmla="*/ 4273108 h 4358732"/>
              <a:gd name="connsiteX27" fmla="*/ 2760179 w 3817105"/>
              <a:gd name="connsiteY27" fmla="*/ 4299574 h 4358732"/>
              <a:gd name="connsiteX28" fmla="*/ 2711919 w 3817105"/>
              <a:gd name="connsiteY28" fmla="*/ 4322926 h 4358732"/>
              <a:gd name="connsiteX29" fmla="*/ 2665215 w 3817105"/>
              <a:gd name="connsiteY29" fmla="*/ 4341608 h 4358732"/>
              <a:gd name="connsiteX30" fmla="*/ 2616954 w 3817105"/>
              <a:gd name="connsiteY30" fmla="*/ 4354063 h 4358732"/>
              <a:gd name="connsiteX31" fmla="*/ 2567139 w 3817105"/>
              <a:gd name="connsiteY31" fmla="*/ 4358732 h 4358732"/>
              <a:gd name="connsiteX32" fmla="*/ 2517322 w 3817105"/>
              <a:gd name="connsiteY32" fmla="*/ 4354063 h 4358732"/>
              <a:gd name="connsiteX33" fmla="*/ 2469061 w 3817105"/>
              <a:gd name="connsiteY33" fmla="*/ 4341608 h 4358732"/>
              <a:gd name="connsiteX34" fmla="*/ 2422358 w 3817105"/>
              <a:gd name="connsiteY34" fmla="*/ 4322926 h 4358732"/>
              <a:gd name="connsiteX35" fmla="*/ 2374097 w 3817105"/>
              <a:gd name="connsiteY35" fmla="*/ 4299574 h 4358732"/>
              <a:gd name="connsiteX36" fmla="*/ 2328950 w 3817105"/>
              <a:gd name="connsiteY36" fmla="*/ 4273108 h 4358732"/>
              <a:gd name="connsiteX37" fmla="*/ 2282247 w 3817105"/>
              <a:gd name="connsiteY37" fmla="*/ 4245087 h 4358732"/>
              <a:gd name="connsiteX38" fmla="*/ 2235543 w 3817105"/>
              <a:gd name="connsiteY38" fmla="*/ 4220178 h 4358732"/>
              <a:gd name="connsiteX39" fmla="*/ 2188840 w 3817105"/>
              <a:gd name="connsiteY39" fmla="*/ 4195268 h 4358732"/>
              <a:gd name="connsiteX40" fmla="*/ 2142137 w 3817105"/>
              <a:gd name="connsiteY40" fmla="*/ 4176588 h 4358732"/>
              <a:gd name="connsiteX41" fmla="*/ 2093877 w 3817105"/>
              <a:gd name="connsiteY41" fmla="*/ 4164133 h 4358732"/>
              <a:gd name="connsiteX42" fmla="*/ 2045616 w 3817105"/>
              <a:gd name="connsiteY42" fmla="*/ 4157905 h 4358732"/>
              <a:gd name="connsiteX43" fmla="*/ 1994241 w 3817105"/>
              <a:gd name="connsiteY43" fmla="*/ 4157905 h 4358732"/>
              <a:gd name="connsiteX44" fmla="*/ 1941311 w 3817105"/>
              <a:gd name="connsiteY44" fmla="*/ 4161020 h 4358732"/>
              <a:gd name="connsiteX45" fmla="*/ 1888381 w 3817105"/>
              <a:gd name="connsiteY45" fmla="*/ 4167246 h 4358732"/>
              <a:gd name="connsiteX46" fmla="*/ 1835449 w 3817105"/>
              <a:gd name="connsiteY46" fmla="*/ 4175031 h 4358732"/>
              <a:gd name="connsiteX47" fmla="*/ 1782517 w 3817105"/>
              <a:gd name="connsiteY47" fmla="*/ 4181257 h 4358732"/>
              <a:gd name="connsiteX48" fmla="*/ 1729587 w 3817105"/>
              <a:gd name="connsiteY48" fmla="*/ 4185928 h 4358732"/>
              <a:gd name="connsiteX49" fmla="*/ 1679772 w 3817105"/>
              <a:gd name="connsiteY49" fmla="*/ 4184371 h 4358732"/>
              <a:gd name="connsiteX50" fmla="*/ 1631511 w 3817105"/>
              <a:gd name="connsiteY50" fmla="*/ 4178144 h 4358732"/>
              <a:gd name="connsiteX51" fmla="*/ 1584807 w 3817105"/>
              <a:gd name="connsiteY51" fmla="*/ 4164133 h 4358732"/>
              <a:gd name="connsiteX52" fmla="*/ 1545888 w 3817105"/>
              <a:gd name="connsiteY52" fmla="*/ 4143894 h 4358732"/>
              <a:gd name="connsiteX53" fmla="*/ 1508524 w 3817105"/>
              <a:gd name="connsiteY53" fmla="*/ 4117428 h 4358732"/>
              <a:gd name="connsiteX54" fmla="*/ 1475833 w 3817105"/>
              <a:gd name="connsiteY54" fmla="*/ 4086293 h 4358732"/>
              <a:gd name="connsiteX55" fmla="*/ 1443139 w 3817105"/>
              <a:gd name="connsiteY55" fmla="*/ 4050486 h 4358732"/>
              <a:gd name="connsiteX56" fmla="*/ 1413561 w 3817105"/>
              <a:gd name="connsiteY56" fmla="*/ 4013123 h 4358732"/>
              <a:gd name="connsiteX57" fmla="*/ 1383982 w 3817105"/>
              <a:gd name="connsiteY57" fmla="*/ 3974202 h 4358732"/>
              <a:gd name="connsiteX58" fmla="*/ 1354403 w 3817105"/>
              <a:gd name="connsiteY58" fmla="*/ 3935283 h 4358732"/>
              <a:gd name="connsiteX59" fmla="*/ 1324825 w 3817105"/>
              <a:gd name="connsiteY59" fmla="*/ 3897920 h 4358732"/>
              <a:gd name="connsiteX60" fmla="*/ 1293688 w 3817105"/>
              <a:gd name="connsiteY60" fmla="*/ 3862114 h 4358732"/>
              <a:gd name="connsiteX61" fmla="*/ 1257882 w 3817105"/>
              <a:gd name="connsiteY61" fmla="*/ 3830977 h 4358732"/>
              <a:gd name="connsiteX62" fmla="*/ 1223632 w 3817105"/>
              <a:gd name="connsiteY62" fmla="*/ 3802954 h 4358732"/>
              <a:gd name="connsiteX63" fmla="*/ 1184713 w 3817105"/>
              <a:gd name="connsiteY63" fmla="*/ 3781161 h 4358732"/>
              <a:gd name="connsiteX64" fmla="*/ 1142680 w 3817105"/>
              <a:gd name="connsiteY64" fmla="*/ 3762479 h 4358732"/>
              <a:gd name="connsiteX65" fmla="*/ 1097534 w 3817105"/>
              <a:gd name="connsiteY65" fmla="*/ 3746911 h 4358732"/>
              <a:gd name="connsiteX66" fmla="*/ 1050829 w 3817105"/>
              <a:gd name="connsiteY66" fmla="*/ 3732900 h 4358732"/>
              <a:gd name="connsiteX67" fmla="*/ 1004127 w 3817105"/>
              <a:gd name="connsiteY67" fmla="*/ 3720445 h 4358732"/>
              <a:gd name="connsiteX68" fmla="*/ 955866 w 3817105"/>
              <a:gd name="connsiteY68" fmla="*/ 3707990 h 4358732"/>
              <a:gd name="connsiteX69" fmla="*/ 910720 w 3817105"/>
              <a:gd name="connsiteY69" fmla="*/ 3693979 h 4358732"/>
              <a:gd name="connsiteX70" fmla="*/ 865572 w 3817105"/>
              <a:gd name="connsiteY70" fmla="*/ 3678411 h 4358732"/>
              <a:gd name="connsiteX71" fmla="*/ 823540 w 3817105"/>
              <a:gd name="connsiteY71" fmla="*/ 3659729 h 4358732"/>
              <a:gd name="connsiteX72" fmla="*/ 786176 w 3817105"/>
              <a:gd name="connsiteY72" fmla="*/ 3636377 h 4358732"/>
              <a:gd name="connsiteX73" fmla="*/ 751927 w 3817105"/>
              <a:gd name="connsiteY73" fmla="*/ 3608355 h 4358732"/>
              <a:gd name="connsiteX74" fmla="*/ 723906 w 3817105"/>
              <a:gd name="connsiteY74" fmla="*/ 3574107 h 4358732"/>
              <a:gd name="connsiteX75" fmla="*/ 700555 w 3817105"/>
              <a:gd name="connsiteY75" fmla="*/ 3536742 h 4358732"/>
              <a:gd name="connsiteX76" fmla="*/ 681873 w 3817105"/>
              <a:gd name="connsiteY76" fmla="*/ 3494708 h 4358732"/>
              <a:gd name="connsiteX77" fmla="*/ 666305 w 3817105"/>
              <a:gd name="connsiteY77" fmla="*/ 3449562 h 4358732"/>
              <a:gd name="connsiteX78" fmla="*/ 652294 w 3817105"/>
              <a:gd name="connsiteY78" fmla="*/ 3404415 h 4358732"/>
              <a:gd name="connsiteX79" fmla="*/ 639839 w 3817105"/>
              <a:gd name="connsiteY79" fmla="*/ 3356154 h 4358732"/>
              <a:gd name="connsiteX80" fmla="*/ 627385 w 3817105"/>
              <a:gd name="connsiteY80" fmla="*/ 3309451 h 4358732"/>
              <a:gd name="connsiteX81" fmla="*/ 613373 w 3817105"/>
              <a:gd name="connsiteY81" fmla="*/ 3262746 h 4358732"/>
              <a:gd name="connsiteX82" fmla="*/ 597806 w 3817105"/>
              <a:gd name="connsiteY82" fmla="*/ 3217598 h 4358732"/>
              <a:gd name="connsiteX83" fmla="*/ 579124 w 3817105"/>
              <a:gd name="connsiteY83" fmla="*/ 3175564 h 4358732"/>
              <a:gd name="connsiteX84" fmla="*/ 557329 w 3817105"/>
              <a:gd name="connsiteY84" fmla="*/ 3136645 h 4358732"/>
              <a:gd name="connsiteX85" fmla="*/ 529308 w 3817105"/>
              <a:gd name="connsiteY85" fmla="*/ 3102395 h 4358732"/>
              <a:gd name="connsiteX86" fmla="*/ 498171 w 3817105"/>
              <a:gd name="connsiteY86" fmla="*/ 3066588 h 4358732"/>
              <a:gd name="connsiteX87" fmla="*/ 462365 w 3817105"/>
              <a:gd name="connsiteY87" fmla="*/ 3035453 h 4358732"/>
              <a:gd name="connsiteX88" fmla="*/ 423445 w 3817105"/>
              <a:gd name="connsiteY88" fmla="*/ 3005874 h 4358732"/>
              <a:gd name="connsiteX89" fmla="*/ 384526 w 3817105"/>
              <a:gd name="connsiteY89" fmla="*/ 2976295 h 4358732"/>
              <a:gd name="connsiteX90" fmla="*/ 345607 w 3817105"/>
              <a:gd name="connsiteY90" fmla="*/ 2946716 h 4358732"/>
              <a:gd name="connsiteX91" fmla="*/ 308243 w 3817105"/>
              <a:gd name="connsiteY91" fmla="*/ 2917136 h 4358732"/>
              <a:gd name="connsiteX92" fmla="*/ 272437 w 3817105"/>
              <a:gd name="connsiteY92" fmla="*/ 2884444 h 4358732"/>
              <a:gd name="connsiteX93" fmla="*/ 241302 w 3817105"/>
              <a:gd name="connsiteY93" fmla="*/ 2851752 h 4358732"/>
              <a:gd name="connsiteX94" fmla="*/ 214838 w 3817105"/>
              <a:gd name="connsiteY94" fmla="*/ 2814388 h 4358732"/>
              <a:gd name="connsiteX95" fmla="*/ 194599 w 3817105"/>
              <a:gd name="connsiteY95" fmla="*/ 2775468 h 4358732"/>
              <a:gd name="connsiteX96" fmla="*/ 180588 w 3817105"/>
              <a:gd name="connsiteY96" fmla="*/ 2728765 h 4358732"/>
              <a:gd name="connsiteX97" fmla="*/ 174361 w 3817105"/>
              <a:gd name="connsiteY97" fmla="*/ 2680504 h 4358732"/>
              <a:gd name="connsiteX98" fmla="*/ 172803 w 3817105"/>
              <a:gd name="connsiteY98" fmla="*/ 2630685 h 4358732"/>
              <a:gd name="connsiteX99" fmla="*/ 177474 w 3817105"/>
              <a:gd name="connsiteY99" fmla="*/ 2577754 h 4358732"/>
              <a:gd name="connsiteX100" fmla="*/ 183701 w 3817105"/>
              <a:gd name="connsiteY100" fmla="*/ 2524824 h 4358732"/>
              <a:gd name="connsiteX101" fmla="*/ 191485 w 3817105"/>
              <a:gd name="connsiteY101" fmla="*/ 2471892 h 4358732"/>
              <a:gd name="connsiteX102" fmla="*/ 197712 w 3817105"/>
              <a:gd name="connsiteY102" fmla="*/ 2418961 h 4358732"/>
              <a:gd name="connsiteX103" fmla="*/ 200827 w 3817105"/>
              <a:gd name="connsiteY103" fmla="*/ 2366031 h 4358732"/>
              <a:gd name="connsiteX104" fmla="*/ 200827 w 3817105"/>
              <a:gd name="connsiteY104" fmla="*/ 2314655 h 4358732"/>
              <a:gd name="connsiteX105" fmla="*/ 194599 w 3817105"/>
              <a:gd name="connsiteY105" fmla="*/ 2266395 h 4358732"/>
              <a:gd name="connsiteX106" fmla="*/ 182145 w 3817105"/>
              <a:gd name="connsiteY106" fmla="*/ 2218134 h 4358732"/>
              <a:gd name="connsiteX107" fmla="*/ 163463 w 3817105"/>
              <a:gd name="connsiteY107" fmla="*/ 2172986 h 4358732"/>
              <a:gd name="connsiteX108" fmla="*/ 140111 w 3817105"/>
              <a:gd name="connsiteY108" fmla="*/ 2126283 h 4358732"/>
              <a:gd name="connsiteX109" fmla="*/ 113645 w 3817105"/>
              <a:gd name="connsiteY109" fmla="*/ 2079579 h 4358732"/>
              <a:gd name="connsiteX110" fmla="*/ 85625 w 3817105"/>
              <a:gd name="connsiteY110" fmla="*/ 2032875 h 4358732"/>
              <a:gd name="connsiteX111" fmla="*/ 59159 w 3817105"/>
              <a:gd name="connsiteY111" fmla="*/ 1987726 h 4358732"/>
              <a:gd name="connsiteX112" fmla="*/ 35806 w 3817105"/>
              <a:gd name="connsiteY112" fmla="*/ 1939467 h 4358732"/>
              <a:gd name="connsiteX113" fmla="*/ 17126 w 3817105"/>
              <a:gd name="connsiteY113" fmla="*/ 1892762 h 4358732"/>
              <a:gd name="connsiteX114" fmla="*/ 4671 w 3817105"/>
              <a:gd name="connsiteY114" fmla="*/ 1844501 h 4358732"/>
              <a:gd name="connsiteX115" fmla="*/ 0 w 3817105"/>
              <a:gd name="connsiteY115" fmla="*/ 1794683 h 4358732"/>
              <a:gd name="connsiteX116" fmla="*/ 4671 w 3817105"/>
              <a:gd name="connsiteY116" fmla="*/ 1744867 h 4358732"/>
              <a:gd name="connsiteX117" fmla="*/ 17126 w 3817105"/>
              <a:gd name="connsiteY117" fmla="*/ 1696606 h 4358732"/>
              <a:gd name="connsiteX118" fmla="*/ 35806 w 3817105"/>
              <a:gd name="connsiteY118" fmla="*/ 1649901 h 4358732"/>
              <a:gd name="connsiteX119" fmla="*/ 59159 w 3817105"/>
              <a:gd name="connsiteY119" fmla="*/ 1601642 h 4358732"/>
              <a:gd name="connsiteX120" fmla="*/ 85625 w 3817105"/>
              <a:gd name="connsiteY120" fmla="*/ 1556494 h 4358732"/>
              <a:gd name="connsiteX121" fmla="*/ 113645 w 3817105"/>
              <a:gd name="connsiteY121" fmla="*/ 1509790 h 4358732"/>
              <a:gd name="connsiteX122" fmla="*/ 140111 w 3817105"/>
              <a:gd name="connsiteY122" fmla="*/ 1463086 h 4358732"/>
              <a:gd name="connsiteX123" fmla="*/ 163463 w 3817105"/>
              <a:gd name="connsiteY123" fmla="*/ 1416383 h 4358732"/>
              <a:gd name="connsiteX124" fmla="*/ 182145 w 3817105"/>
              <a:gd name="connsiteY124" fmla="*/ 1371234 h 4358732"/>
              <a:gd name="connsiteX125" fmla="*/ 194599 w 3817105"/>
              <a:gd name="connsiteY125" fmla="*/ 1322973 h 4358732"/>
              <a:gd name="connsiteX126" fmla="*/ 200827 w 3817105"/>
              <a:gd name="connsiteY126" fmla="*/ 1274714 h 4358732"/>
              <a:gd name="connsiteX127" fmla="*/ 200827 w 3817105"/>
              <a:gd name="connsiteY127" fmla="*/ 1223340 h 4358732"/>
              <a:gd name="connsiteX128" fmla="*/ 197712 w 3817105"/>
              <a:gd name="connsiteY128" fmla="*/ 1170407 h 4358732"/>
              <a:gd name="connsiteX129" fmla="*/ 191485 w 3817105"/>
              <a:gd name="connsiteY129" fmla="*/ 1117477 h 4358732"/>
              <a:gd name="connsiteX130" fmla="*/ 183701 w 3817105"/>
              <a:gd name="connsiteY130" fmla="*/ 1064545 h 4358732"/>
              <a:gd name="connsiteX131" fmla="*/ 177474 w 3817105"/>
              <a:gd name="connsiteY131" fmla="*/ 1011614 h 4358732"/>
              <a:gd name="connsiteX132" fmla="*/ 172803 w 3817105"/>
              <a:gd name="connsiteY132" fmla="*/ 958684 h 4358732"/>
              <a:gd name="connsiteX133" fmla="*/ 174361 w 3817105"/>
              <a:gd name="connsiteY133" fmla="*/ 908866 h 4358732"/>
              <a:gd name="connsiteX134" fmla="*/ 180588 w 3817105"/>
              <a:gd name="connsiteY134" fmla="*/ 860605 h 4358732"/>
              <a:gd name="connsiteX135" fmla="*/ 194599 w 3817105"/>
              <a:gd name="connsiteY135" fmla="*/ 813900 h 4358732"/>
              <a:gd name="connsiteX136" fmla="*/ 214838 w 3817105"/>
              <a:gd name="connsiteY136" fmla="*/ 774981 h 4358732"/>
              <a:gd name="connsiteX137" fmla="*/ 241302 w 3817105"/>
              <a:gd name="connsiteY137" fmla="*/ 737618 h 4358732"/>
              <a:gd name="connsiteX138" fmla="*/ 272437 w 3817105"/>
              <a:gd name="connsiteY138" fmla="*/ 704925 h 4358732"/>
              <a:gd name="connsiteX139" fmla="*/ 308243 w 3817105"/>
              <a:gd name="connsiteY139" fmla="*/ 672233 h 4358732"/>
              <a:gd name="connsiteX140" fmla="*/ 345607 w 3817105"/>
              <a:gd name="connsiteY140" fmla="*/ 642652 h 4358732"/>
              <a:gd name="connsiteX141" fmla="*/ 384526 w 3817105"/>
              <a:gd name="connsiteY141" fmla="*/ 613073 h 4358732"/>
              <a:gd name="connsiteX142" fmla="*/ 423445 w 3817105"/>
              <a:gd name="connsiteY142" fmla="*/ 583494 h 4358732"/>
              <a:gd name="connsiteX143" fmla="*/ 462365 w 3817105"/>
              <a:gd name="connsiteY143" fmla="*/ 553915 h 4358732"/>
              <a:gd name="connsiteX144" fmla="*/ 498171 w 3817105"/>
              <a:gd name="connsiteY144" fmla="*/ 522780 h 4358732"/>
              <a:gd name="connsiteX145" fmla="*/ 529308 w 3817105"/>
              <a:gd name="connsiteY145" fmla="*/ 486973 h 4358732"/>
              <a:gd name="connsiteX146" fmla="*/ 557329 w 3817105"/>
              <a:gd name="connsiteY146" fmla="*/ 452724 h 4358732"/>
              <a:gd name="connsiteX147" fmla="*/ 579124 w 3817105"/>
              <a:gd name="connsiteY147" fmla="*/ 413804 h 4358732"/>
              <a:gd name="connsiteX148" fmla="*/ 597806 w 3817105"/>
              <a:gd name="connsiteY148" fmla="*/ 371771 h 4358732"/>
              <a:gd name="connsiteX149" fmla="*/ 613373 w 3817105"/>
              <a:gd name="connsiteY149" fmla="*/ 326622 h 4358732"/>
              <a:gd name="connsiteX150" fmla="*/ 627385 w 3817105"/>
              <a:gd name="connsiteY150" fmla="*/ 279917 h 4358732"/>
              <a:gd name="connsiteX151" fmla="*/ 639839 w 3817105"/>
              <a:gd name="connsiteY151" fmla="*/ 233214 h 4358732"/>
              <a:gd name="connsiteX152" fmla="*/ 652294 w 3817105"/>
              <a:gd name="connsiteY152" fmla="*/ 184953 h 4358732"/>
              <a:gd name="connsiteX153" fmla="*/ 666305 w 3817105"/>
              <a:gd name="connsiteY153" fmla="*/ 139807 h 4358732"/>
              <a:gd name="connsiteX154" fmla="*/ 681873 w 3817105"/>
              <a:gd name="connsiteY154" fmla="*/ 94658 h 4358732"/>
              <a:gd name="connsiteX155" fmla="*/ 700555 w 3817105"/>
              <a:gd name="connsiteY155" fmla="*/ 52626 h 4358732"/>
              <a:gd name="connsiteX156" fmla="*/ 723906 w 3817105"/>
              <a:gd name="connsiteY156" fmla="*/ 15263 h 43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0574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0"/>
            <a:ext cx="10494402" cy="971204"/>
          </a:xfrm>
        </p:spPr>
        <p:txBody>
          <a:bodyPr>
            <a:normAutofit/>
          </a:bodyPr>
          <a:lstStyle/>
          <a:p>
            <a:r>
              <a:rPr lang="en-AU" sz="5100" dirty="0"/>
              <a:t>Address current needs…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ED5E0E-3200-4775-A8E1-58E45E52AD01}"/>
              </a:ext>
            </a:extLst>
          </p:cNvPr>
          <p:cNvSpPr txBox="1"/>
          <p:nvPr/>
        </p:nvSpPr>
        <p:spPr>
          <a:xfrm>
            <a:off x="1716685" y="5999658"/>
            <a:ext cx="267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Mark Bunn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B283B-9854-496D-88CF-005A1E1E8C8F}"/>
              </a:ext>
            </a:extLst>
          </p:cNvPr>
          <p:cNvSpPr txBox="1"/>
          <p:nvPr/>
        </p:nvSpPr>
        <p:spPr>
          <a:xfrm>
            <a:off x="7689097" y="6175613"/>
            <a:ext cx="267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Be Challenged</a:t>
            </a:r>
          </a:p>
        </p:txBody>
      </p:sp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360D07C-800F-492F-941F-A5DF279CC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704" y="1498300"/>
            <a:ext cx="3110718" cy="4355005"/>
          </a:xfrm>
          <a:prstGeom prst="rect">
            <a:avLst/>
          </a:prstGeom>
        </p:spPr>
      </p:pic>
      <p:pic>
        <p:nvPicPr>
          <p:cNvPr id="7" name="Picture 6" descr="A picture containing indoor, sitting, table&#10;&#10;Description automatically generated">
            <a:extLst>
              <a:ext uri="{FF2B5EF4-FFF2-40B4-BE49-F238E27FC236}">
                <a16:creationId xmlns:a16="http://schemas.microsoft.com/office/drawing/2014/main" id="{2EA57A38-E17B-48B2-A17F-3A9ED883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6" y="3734563"/>
            <a:ext cx="3045210" cy="2283908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220395D-606C-4D93-8D40-C690E4271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556" y="1142495"/>
            <a:ext cx="3264024" cy="2448018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DAAEC17-1BD7-4ECD-95F4-43883B41A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089" y="3703401"/>
            <a:ext cx="3110718" cy="2333038"/>
          </a:xfrm>
          <a:prstGeom prst="rect">
            <a:avLst/>
          </a:pr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94DA142-662D-41C6-8F52-407845AF8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089" y="1142495"/>
            <a:ext cx="3205019" cy="24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1E95579-BEC6-4E97-A974-2139A580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5" y="0"/>
            <a:ext cx="10494402" cy="971204"/>
          </a:xfrm>
        </p:spPr>
        <p:txBody>
          <a:bodyPr>
            <a:normAutofit/>
          </a:bodyPr>
          <a:lstStyle/>
          <a:p>
            <a:r>
              <a:rPr lang="en-AU" sz="5100" dirty="0"/>
              <a:t>Flexibility of </a:t>
            </a:r>
            <a:r>
              <a:rPr lang="en-AU" sz="5100" dirty="0" err="1"/>
              <a:t>ppc</a:t>
            </a:r>
            <a:r>
              <a:rPr lang="en-AU" sz="5100" dirty="0"/>
              <a:t> meeting…</a:t>
            </a:r>
          </a:p>
        </p:txBody>
      </p:sp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B79EFDDF-C6C9-4C14-9A6A-66B1DA8E7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57" y="1428500"/>
            <a:ext cx="3523957" cy="4698609"/>
          </a:xfrm>
          <a:prstGeom prst="rect">
            <a:avLst/>
          </a:prstGeom>
        </p:spPr>
      </p:pic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5078FC4-0EE7-4AC7-8FD0-CAD36366F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404514" y="1583926"/>
            <a:ext cx="5850340" cy="43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63546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Badge</vt:lpstr>
      <vt:lpstr>Broken Hill PPC</vt:lpstr>
      <vt:lpstr>Context</vt:lpstr>
      <vt:lpstr>Without fun it sucks...</vt:lpstr>
      <vt:lpstr>Our way…..</vt:lpstr>
      <vt:lpstr>Flourish / Flourish Day 5</vt:lpstr>
      <vt:lpstr>Our School visits</vt:lpstr>
      <vt:lpstr>Coaching / PL focus…</vt:lpstr>
      <vt:lpstr>Address current needs…</vt:lpstr>
      <vt:lpstr>Flexibility of ppc meeting…</vt:lpstr>
      <vt:lpstr>themes</vt:lpstr>
      <vt:lpstr>Celebrate &amp; acknowledge</vt:lpstr>
      <vt:lpstr>Why does it work for us…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Broken Hill PPC</dc:title>
  <dc:creator>Scott Sanford</dc:creator>
  <cp:lastModifiedBy>Scott Sanford</cp:lastModifiedBy>
  <cp:revision>4</cp:revision>
  <dcterms:created xsi:type="dcterms:W3CDTF">2019-06-13T22:26:19Z</dcterms:created>
  <dcterms:modified xsi:type="dcterms:W3CDTF">2019-06-13T22:45:54Z</dcterms:modified>
</cp:coreProperties>
</file>