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2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3979" autoAdjust="0"/>
  </p:normalViewPr>
  <p:slideViewPr>
    <p:cSldViewPr snapToGrid="0">
      <p:cViewPr varScale="1">
        <p:scale>
          <a:sx n="59" d="100"/>
          <a:sy n="59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urgess" userId="S::michael.s.burgess@det.nsw.edu.au::7de2f6a5-b283-4683-8849-24cb637d56fc" providerId="AD" clId="Web-{156982A3-2687-47B1-BE8B-4859A974EBEF}"/>
    <pc:docChg chg="addSld">
      <pc:chgData name="Michael Burgess" userId="S::michael.s.burgess@det.nsw.edu.au::7de2f6a5-b283-4683-8849-24cb637d56fc" providerId="AD" clId="Web-{156982A3-2687-47B1-BE8B-4859A974EBEF}" dt="2019-06-10T11:15:26.732" v="1"/>
      <pc:docMkLst>
        <pc:docMk/>
      </pc:docMkLst>
      <pc:sldChg chg="new">
        <pc:chgData name="Michael Burgess" userId="S::michael.s.burgess@det.nsw.edu.au::7de2f6a5-b283-4683-8849-24cb637d56fc" providerId="AD" clId="Web-{156982A3-2687-47B1-BE8B-4859A974EBEF}" dt="2019-06-10T11:15:17.670" v="0"/>
        <pc:sldMkLst>
          <pc:docMk/>
          <pc:sldMk cId="2365723543" sldId="257"/>
        </pc:sldMkLst>
      </pc:sldChg>
      <pc:sldChg chg="new">
        <pc:chgData name="Michael Burgess" userId="S::michael.s.burgess@det.nsw.edu.au::7de2f6a5-b283-4683-8849-24cb637d56fc" providerId="AD" clId="Web-{156982A3-2687-47B1-BE8B-4859A974EBEF}" dt="2019-06-10T11:15:26.732" v="1"/>
        <pc:sldMkLst>
          <pc:docMk/>
          <pc:sldMk cId="416730125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F096F-1DF5-434D-A8B6-46D58FC8F856}" type="datetimeFigureOut">
              <a:rPr lang="en-AU" smtClean="0"/>
              <a:t>11/06/2019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2793-9644-40AF-B824-7D5F0C8B3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89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Me president for 3 years and deputy president for 3 years before</a:t>
            </a:r>
            <a:r>
              <a:rPr lang="en-AU" baseline="0" dirty="0" smtClean="0"/>
              <a:t> that. Built over time – Colin, Michelle, Trish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2793-9644-40AF-B824-7D5F0C8B3B8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35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Coast PPC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57 schools with Primary enrolments including SSPs, </a:t>
            </a:r>
            <a:r>
              <a:rPr lang="en-AU" sz="2800" dirty="0" smtClean="0"/>
              <a:t>EEC, TPs </a:t>
            </a:r>
            <a:r>
              <a:rPr lang="en-AU" sz="2800" dirty="0" smtClean="0"/>
              <a:t>&amp; Community School.</a:t>
            </a:r>
            <a:endParaRPr lang="en-AU" sz="2800" dirty="0"/>
          </a:p>
          <a:p>
            <a:r>
              <a:rPr lang="en-AU" sz="2800" dirty="0" smtClean="0"/>
              <a:t>50 NSWPPA financial members.</a:t>
            </a:r>
          </a:p>
          <a:p>
            <a:r>
              <a:rPr lang="en-AU" sz="2800" dirty="0" smtClean="0"/>
              <a:t>On the Shoulders of others.</a:t>
            </a:r>
          </a:p>
          <a:p>
            <a:r>
              <a:rPr lang="en-AU" sz="2800" dirty="0" smtClean="0"/>
              <a:t>Roles – see sheet</a:t>
            </a:r>
          </a:p>
          <a:p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0762" y="3177886"/>
            <a:ext cx="3994727" cy="29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FF50-6E44-4D41-89E7-E8E94743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158F6-FBBF-46A8-A1B5-59DB9172A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Survey</a:t>
            </a:r>
          </a:p>
          <a:p>
            <a:r>
              <a:rPr lang="en-US" sz="2800" dirty="0" smtClean="0"/>
              <a:t>PL, PPA Business, Wellbeing/Interest</a:t>
            </a:r>
          </a:p>
          <a:p>
            <a:r>
              <a:rPr lang="en-US" sz="2800" dirty="0" smtClean="0"/>
              <a:t>Same Day, Same Venue, Same times</a:t>
            </a:r>
          </a:p>
          <a:p>
            <a:r>
              <a:rPr lang="en-US" sz="2800" dirty="0" smtClean="0"/>
              <a:t>DELs attend for lunch</a:t>
            </a:r>
          </a:p>
          <a:p>
            <a:r>
              <a:rPr lang="en-US" sz="2800" dirty="0" smtClean="0"/>
              <a:t>Breakfast T1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7626" y="2511714"/>
            <a:ext cx="3634509" cy="27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E760-ECFD-4FE9-B8D7-DA97C8BB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9729-23D3-46ED-BB3A-1ED70481C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 – Legal branch, EPAC</a:t>
            </a:r>
          </a:p>
          <a:p>
            <a:r>
              <a:rPr lang="en-US" sz="2800" dirty="0" smtClean="0"/>
              <a:t>Wellbeing/Interest – Comedian, Mindset, Stress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7300" y="2367115"/>
            <a:ext cx="3677265" cy="27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Importance of </a:t>
            </a:r>
            <a:r>
              <a:rPr lang="en-AU" dirty="0" err="1" smtClean="0"/>
              <a:t>ppa</a:t>
            </a:r>
            <a:r>
              <a:rPr lang="en-AU" dirty="0" smtClean="0"/>
              <a:t> business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PPA Business Sessions – Delegate (Key points, reports </a:t>
            </a:r>
            <a:r>
              <a:rPr lang="en-US" sz="2400" dirty="0" err="1"/>
              <a:t>etc</a:t>
            </a:r>
            <a:r>
              <a:rPr lang="en-US" sz="2400" dirty="0"/>
              <a:t> available for more detail), Other reps one/two key points, Time to raise and discuss issues, share ideas/expertise of the group, actions since last meeting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Accountability of our PPC reps. RG/SC/WP seek issues from members, attendance at meetings, share reports.</a:t>
            </a:r>
          </a:p>
          <a:p>
            <a:r>
              <a:rPr lang="en-US" sz="2400" dirty="0" smtClean="0"/>
              <a:t>Not just meetings </a:t>
            </a:r>
            <a:r>
              <a:rPr lang="en-US" sz="2400" dirty="0" smtClean="0"/>
              <a:t>– actions</a:t>
            </a:r>
          </a:p>
          <a:p>
            <a:r>
              <a:rPr lang="en-US" sz="2400" dirty="0" smtClean="0"/>
              <a:t>State PPA – 2 x Exec, Legal issues, Finance </a:t>
            </a:r>
            <a:r>
              <a:rPr lang="en-US" sz="2400" smtClean="0"/>
              <a:t>Control Group, 3 x 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5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 smtClean="0"/>
              <a:t>Meet with ED and DELs</a:t>
            </a:r>
          </a:p>
          <a:p>
            <a:r>
              <a:rPr lang="en-AU" sz="2800" dirty="0" smtClean="0"/>
              <a:t>Take issues back from meetings to DELs/ED</a:t>
            </a:r>
          </a:p>
          <a:p>
            <a:r>
              <a:rPr lang="en-AU" sz="2800" dirty="0" smtClean="0"/>
              <a:t>Work together to provide support</a:t>
            </a:r>
          </a:p>
          <a:p>
            <a:r>
              <a:rPr lang="en-AU" sz="2800" dirty="0" smtClean="0"/>
              <a:t>Work together to co-ordinate DEL days and PPC meetings</a:t>
            </a:r>
          </a:p>
          <a:p>
            <a:r>
              <a:rPr lang="en-AU" sz="2800" dirty="0" smtClean="0"/>
              <a:t>Wellbeing</a:t>
            </a:r>
          </a:p>
          <a:p>
            <a:r>
              <a:rPr lang="en-AU" sz="2800" dirty="0" smtClean="0"/>
              <a:t>DELs for Lunch</a:t>
            </a:r>
          </a:p>
          <a:p>
            <a:r>
              <a:rPr lang="en-AU" sz="2800" dirty="0" smtClean="0"/>
              <a:t>DELs encourage Principals to attend PPC</a:t>
            </a:r>
          </a:p>
          <a:p>
            <a:r>
              <a:rPr lang="en-AU" sz="2800" dirty="0" smtClean="0"/>
              <a:t>PSLs work with us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51" y="83127"/>
            <a:ext cx="3266593" cy="24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ideas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Futures Unit Excursion followed up with a meeting with Peter </a:t>
            </a:r>
            <a:r>
              <a:rPr lang="en-AU" sz="2800" dirty="0" err="1" smtClean="0"/>
              <a:t>Lippman</a:t>
            </a:r>
            <a:r>
              <a:rPr lang="en-AU" sz="2800" dirty="0" smtClean="0"/>
              <a:t> &amp; </a:t>
            </a:r>
            <a:r>
              <a:rPr lang="en-AU" sz="2800" dirty="0" err="1" smtClean="0"/>
              <a:t>STEMshare</a:t>
            </a:r>
            <a:r>
              <a:rPr lang="en-AU" sz="2800" dirty="0" smtClean="0"/>
              <a:t> trailer</a:t>
            </a:r>
          </a:p>
          <a:p>
            <a:r>
              <a:rPr lang="en-AU" sz="2800" dirty="0" smtClean="0"/>
              <a:t>Retired Principals</a:t>
            </a:r>
          </a:p>
          <a:p>
            <a:r>
              <a:rPr lang="en-AU" sz="2800" dirty="0" smtClean="0"/>
              <a:t>Social</a:t>
            </a:r>
          </a:p>
          <a:p>
            <a:r>
              <a:rPr lang="en-AU" sz="2800" dirty="0" smtClean="0"/>
              <a:t>Sponsor TPs to State </a:t>
            </a:r>
            <a:r>
              <a:rPr lang="en-AU" sz="2800" dirty="0" err="1" smtClean="0"/>
              <a:t>Conf</a:t>
            </a:r>
            <a:endParaRPr lang="en-AU" sz="2800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82" y="2983345"/>
            <a:ext cx="4670521" cy="35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sponsors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$32 000 a year (pays for venue, social, </a:t>
            </a:r>
            <a:r>
              <a:rPr lang="en-AU" sz="2800" dirty="0" smtClean="0"/>
              <a:t>speakers, State </a:t>
            </a:r>
            <a:r>
              <a:rPr lang="en-AU" sz="2800" dirty="0" err="1" smtClean="0"/>
              <a:t>Conf</a:t>
            </a:r>
            <a:r>
              <a:rPr lang="en-AU" sz="2800" dirty="0" smtClean="0"/>
              <a:t>)</a:t>
            </a:r>
            <a:endParaRPr lang="en-AU" sz="2800" dirty="0" smtClean="0"/>
          </a:p>
          <a:p>
            <a:r>
              <a:rPr lang="en-AU" sz="2800" dirty="0" smtClean="0"/>
              <a:t>Paul Miller</a:t>
            </a:r>
          </a:p>
          <a:p>
            <a:r>
              <a:rPr lang="en-AU" sz="2800" dirty="0" smtClean="0"/>
              <a:t>Plan meetings so time to speak with sponsors</a:t>
            </a:r>
          </a:p>
          <a:p>
            <a:r>
              <a:rPr lang="en-AU" sz="2800" dirty="0" smtClean="0"/>
              <a:t>Mutually beneficial</a:t>
            </a:r>
          </a:p>
          <a:p>
            <a:r>
              <a:rPr lang="en-AU" sz="2800" dirty="0" smtClean="0"/>
              <a:t>See sheet for our current sponsor list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782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76</TotalTime>
  <Words>282</Words>
  <Application>Microsoft Office PowerPoint</Application>
  <PresentationFormat>Widescreen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Central Coast PPC</vt:lpstr>
      <vt:lpstr>Context</vt:lpstr>
      <vt:lpstr>Meetings</vt:lpstr>
      <vt:lpstr>Content</vt:lpstr>
      <vt:lpstr>Importance of ppa business</vt:lpstr>
      <vt:lpstr>DELS</vt:lpstr>
      <vt:lpstr>Other ideas</vt:lpstr>
      <vt:lpstr>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Burgess</dc:creator>
  <cp:lastModifiedBy>Burgess, Michael</cp:lastModifiedBy>
  <cp:revision>16</cp:revision>
  <dcterms:created xsi:type="dcterms:W3CDTF">2013-07-15T20:26:09Z</dcterms:created>
  <dcterms:modified xsi:type="dcterms:W3CDTF">2019-06-10T22:45:55Z</dcterms:modified>
</cp:coreProperties>
</file>