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1"/>
    <p:restoredTop sz="94702"/>
  </p:normalViewPr>
  <p:slideViewPr>
    <p:cSldViewPr snapToGrid="0" snapToObjects="1">
      <p:cViewPr varScale="1">
        <p:scale>
          <a:sx n="121" d="100"/>
          <a:sy n="121" d="100"/>
        </p:scale>
        <p:origin x="744" y="17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slide" Target="slides/slide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56BA97-A23E-3148-B03A-A314E61AAE4E}"/>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endParaRPr lang="en-US"/>
          </a:p>
        </p:txBody>
      </p:sp>
      <p:sp>
        <p:nvSpPr>
          <p:cNvPr id="3" name="Subtitle 2">
            <a:extLst>
              <a:ext uri="{FF2B5EF4-FFF2-40B4-BE49-F238E27FC236}">
                <a16:creationId xmlns:a16="http://schemas.microsoft.com/office/drawing/2014/main" id="{A36D6FC6-1539-794C-9F27-C207D276CAC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US"/>
          </a:p>
        </p:txBody>
      </p:sp>
      <p:sp>
        <p:nvSpPr>
          <p:cNvPr id="4" name="Date Placeholder 3">
            <a:extLst>
              <a:ext uri="{FF2B5EF4-FFF2-40B4-BE49-F238E27FC236}">
                <a16:creationId xmlns:a16="http://schemas.microsoft.com/office/drawing/2014/main" id="{AEE47006-7286-F449-8483-17F36C949C56}"/>
              </a:ext>
            </a:extLst>
          </p:cNvPr>
          <p:cNvSpPr>
            <a:spLocks noGrp="1"/>
          </p:cNvSpPr>
          <p:nvPr>
            <p:ph type="dt" sz="half" idx="10"/>
          </p:nvPr>
        </p:nvSpPr>
        <p:spPr/>
        <p:txBody>
          <a:bodyPr/>
          <a:lstStyle/>
          <a:p>
            <a:fld id="{1D9D04C0-5093-C64B-BD51-96DBD3DA0593}" type="datetimeFigureOut">
              <a:rPr lang="en-US" smtClean="0"/>
              <a:t>8/23/19</a:t>
            </a:fld>
            <a:endParaRPr lang="en-US"/>
          </a:p>
        </p:txBody>
      </p:sp>
      <p:sp>
        <p:nvSpPr>
          <p:cNvPr id="5" name="Footer Placeholder 4">
            <a:extLst>
              <a:ext uri="{FF2B5EF4-FFF2-40B4-BE49-F238E27FC236}">
                <a16:creationId xmlns:a16="http://schemas.microsoft.com/office/drawing/2014/main" id="{1C5DBDB6-23D3-9F4B-AACB-BAAAFE46802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45656D5-FFF7-6D40-862B-A027C6447C1E}"/>
              </a:ext>
            </a:extLst>
          </p:cNvPr>
          <p:cNvSpPr>
            <a:spLocks noGrp="1"/>
          </p:cNvSpPr>
          <p:nvPr>
            <p:ph type="sldNum" sz="quarter" idx="12"/>
          </p:nvPr>
        </p:nvSpPr>
        <p:spPr/>
        <p:txBody>
          <a:bodyPr/>
          <a:lstStyle/>
          <a:p>
            <a:fld id="{8A4EA986-7FF6-FA41-9643-ED27CA6CD178}" type="slidenum">
              <a:rPr lang="en-US" smtClean="0"/>
              <a:t>‹#›</a:t>
            </a:fld>
            <a:endParaRPr lang="en-US"/>
          </a:p>
        </p:txBody>
      </p:sp>
    </p:spTree>
    <p:extLst>
      <p:ext uri="{BB962C8B-B14F-4D97-AF65-F5344CB8AC3E}">
        <p14:creationId xmlns:p14="http://schemas.microsoft.com/office/powerpoint/2010/main" val="36768761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057497-40D4-C644-9F92-91665D15B355}"/>
              </a:ext>
            </a:extLst>
          </p:cNvPr>
          <p:cNvSpPr>
            <a:spLocks noGrp="1"/>
          </p:cNvSpPr>
          <p:nvPr>
            <p:ph type="title"/>
          </p:nvPr>
        </p:nvSpPr>
        <p:spPr/>
        <p:txBody>
          <a:bodyPr/>
          <a:lstStyle/>
          <a:p>
            <a:r>
              <a:rPr lang="en-GB"/>
              <a:t>Click to edit Master title style</a:t>
            </a:r>
            <a:endParaRPr lang="en-US"/>
          </a:p>
        </p:txBody>
      </p:sp>
      <p:sp>
        <p:nvSpPr>
          <p:cNvPr id="3" name="Vertical Text Placeholder 2">
            <a:extLst>
              <a:ext uri="{FF2B5EF4-FFF2-40B4-BE49-F238E27FC236}">
                <a16:creationId xmlns:a16="http://schemas.microsoft.com/office/drawing/2014/main" id="{A89808B9-EF38-A44A-A2B0-9282C622DE63}"/>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3632B931-7D69-2840-8B5E-994EE07FF2AB}"/>
              </a:ext>
            </a:extLst>
          </p:cNvPr>
          <p:cNvSpPr>
            <a:spLocks noGrp="1"/>
          </p:cNvSpPr>
          <p:nvPr>
            <p:ph type="dt" sz="half" idx="10"/>
          </p:nvPr>
        </p:nvSpPr>
        <p:spPr/>
        <p:txBody>
          <a:bodyPr/>
          <a:lstStyle/>
          <a:p>
            <a:fld id="{1D9D04C0-5093-C64B-BD51-96DBD3DA0593}" type="datetimeFigureOut">
              <a:rPr lang="en-US" smtClean="0"/>
              <a:t>8/23/19</a:t>
            </a:fld>
            <a:endParaRPr lang="en-US"/>
          </a:p>
        </p:txBody>
      </p:sp>
      <p:sp>
        <p:nvSpPr>
          <p:cNvPr id="5" name="Footer Placeholder 4">
            <a:extLst>
              <a:ext uri="{FF2B5EF4-FFF2-40B4-BE49-F238E27FC236}">
                <a16:creationId xmlns:a16="http://schemas.microsoft.com/office/drawing/2014/main" id="{B18D534D-68B3-2B4B-8ABF-AFF9CBE4654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46483E7-913E-8B49-B826-5507E38F62E5}"/>
              </a:ext>
            </a:extLst>
          </p:cNvPr>
          <p:cNvSpPr>
            <a:spLocks noGrp="1"/>
          </p:cNvSpPr>
          <p:nvPr>
            <p:ph type="sldNum" sz="quarter" idx="12"/>
          </p:nvPr>
        </p:nvSpPr>
        <p:spPr/>
        <p:txBody>
          <a:bodyPr/>
          <a:lstStyle/>
          <a:p>
            <a:fld id="{8A4EA986-7FF6-FA41-9643-ED27CA6CD178}" type="slidenum">
              <a:rPr lang="en-US" smtClean="0"/>
              <a:t>‹#›</a:t>
            </a:fld>
            <a:endParaRPr lang="en-US"/>
          </a:p>
        </p:txBody>
      </p:sp>
    </p:spTree>
    <p:extLst>
      <p:ext uri="{BB962C8B-B14F-4D97-AF65-F5344CB8AC3E}">
        <p14:creationId xmlns:p14="http://schemas.microsoft.com/office/powerpoint/2010/main" val="231721911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5F4628E9-651C-9548-80B0-3F16246BD14C}"/>
              </a:ext>
            </a:extLst>
          </p:cNvPr>
          <p:cNvSpPr>
            <a:spLocks noGrp="1"/>
          </p:cNvSpPr>
          <p:nvPr>
            <p:ph type="title" orient="vert"/>
          </p:nvPr>
        </p:nvSpPr>
        <p:spPr>
          <a:xfrm>
            <a:off x="8724900" y="365125"/>
            <a:ext cx="2628900" cy="5811838"/>
          </a:xfrm>
        </p:spPr>
        <p:txBody>
          <a:bodyPr vert="eaVert"/>
          <a:lstStyle/>
          <a:p>
            <a:r>
              <a:rPr lang="en-GB"/>
              <a:t>Click to edit Master title style</a:t>
            </a:r>
            <a:endParaRPr lang="en-US"/>
          </a:p>
        </p:txBody>
      </p:sp>
      <p:sp>
        <p:nvSpPr>
          <p:cNvPr id="3" name="Vertical Text Placeholder 2">
            <a:extLst>
              <a:ext uri="{FF2B5EF4-FFF2-40B4-BE49-F238E27FC236}">
                <a16:creationId xmlns:a16="http://schemas.microsoft.com/office/drawing/2014/main" id="{BDB1AA1F-8A8D-AE4F-B837-BB5F8E1D5791}"/>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632104F4-F2C1-E141-BC3C-5E9A7FA1A87D}"/>
              </a:ext>
            </a:extLst>
          </p:cNvPr>
          <p:cNvSpPr>
            <a:spLocks noGrp="1"/>
          </p:cNvSpPr>
          <p:nvPr>
            <p:ph type="dt" sz="half" idx="10"/>
          </p:nvPr>
        </p:nvSpPr>
        <p:spPr/>
        <p:txBody>
          <a:bodyPr/>
          <a:lstStyle/>
          <a:p>
            <a:fld id="{1D9D04C0-5093-C64B-BD51-96DBD3DA0593}" type="datetimeFigureOut">
              <a:rPr lang="en-US" smtClean="0"/>
              <a:t>8/23/19</a:t>
            </a:fld>
            <a:endParaRPr lang="en-US"/>
          </a:p>
        </p:txBody>
      </p:sp>
      <p:sp>
        <p:nvSpPr>
          <p:cNvPr id="5" name="Footer Placeholder 4">
            <a:extLst>
              <a:ext uri="{FF2B5EF4-FFF2-40B4-BE49-F238E27FC236}">
                <a16:creationId xmlns:a16="http://schemas.microsoft.com/office/drawing/2014/main" id="{BCA87BE7-4CE0-9244-AF17-FEA6DD3665A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734EEA9-79B6-FA40-B3C1-25C44718A58C}"/>
              </a:ext>
            </a:extLst>
          </p:cNvPr>
          <p:cNvSpPr>
            <a:spLocks noGrp="1"/>
          </p:cNvSpPr>
          <p:nvPr>
            <p:ph type="sldNum" sz="quarter" idx="12"/>
          </p:nvPr>
        </p:nvSpPr>
        <p:spPr/>
        <p:txBody>
          <a:bodyPr/>
          <a:lstStyle/>
          <a:p>
            <a:fld id="{8A4EA986-7FF6-FA41-9643-ED27CA6CD178}" type="slidenum">
              <a:rPr lang="en-US" smtClean="0"/>
              <a:t>‹#›</a:t>
            </a:fld>
            <a:endParaRPr lang="en-US"/>
          </a:p>
        </p:txBody>
      </p:sp>
    </p:spTree>
    <p:extLst>
      <p:ext uri="{BB962C8B-B14F-4D97-AF65-F5344CB8AC3E}">
        <p14:creationId xmlns:p14="http://schemas.microsoft.com/office/powerpoint/2010/main" val="35151818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1E02C4-8528-2547-BD1C-538D9CC3AD77}"/>
              </a:ext>
            </a:extLst>
          </p:cNvPr>
          <p:cNvSpPr>
            <a:spLocks noGrp="1"/>
          </p:cNvSpPr>
          <p:nvPr>
            <p:ph type="title"/>
          </p:nvPr>
        </p:nvSpPr>
        <p:spPr/>
        <p:txBody>
          <a:bodyPr/>
          <a:lstStyle/>
          <a:p>
            <a:r>
              <a:rPr lang="en-GB"/>
              <a:t>Click to edit Master title style</a:t>
            </a:r>
            <a:endParaRPr lang="en-US"/>
          </a:p>
        </p:txBody>
      </p:sp>
      <p:sp>
        <p:nvSpPr>
          <p:cNvPr id="3" name="Content Placeholder 2">
            <a:extLst>
              <a:ext uri="{FF2B5EF4-FFF2-40B4-BE49-F238E27FC236}">
                <a16:creationId xmlns:a16="http://schemas.microsoft.com/office/drawing/2014/main" id="{ACE1E05B-3E8C-9D44-A06E-793D4CF0BF79}"/>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221A379C-5B9A-284D-A222-4CC9B499B432}"/>
              </a:ext>
            </a:extLst>
          </p:cNvPr>
          <p:cNvSpPr>
            <a:spLocks noGrp="1"/>
          </p:cNvSpPr>
          <p:nvPr>
            <p:ph type="dt" sz="half" idx="10"/>
          </p:nvPr>
        </p:nvSpPr>
        <p:spPr/>
        <p:txBody>
          <a:bodyPr/>
          <a:lstStyle/>
          <a:p>
            <a:fld id="{1D9D04C0-5093-C64B-BD51-96DBD3DA0593}" type="datetimeFigureOut">
              <a:rPr lang="en-US" smtClean="0"/>
              <a:t>8/23/19</a:t>
            </a:fld>
            <a:endParaRPr lang="en-US"/>
          </a:p>
        </p:txBody>
      </p:sp>
      <p:sp>
        <p:nvSpPr>
          <p:cNvPr id="5" name="Footer Placeholder 4">
            <a:extLst>
              <a:ext uri="{FF2B5EF4-FFF2-40B4-BE49-F238E27FC236}">
                <a16:creationId xmlns:a16="http://schemas.microsoft.com/office/drawing/2014/main" id="{FD370DF4-1FA5-0F46-9DAA-4268B2ED7D3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B64A164-829B-6D46-9191-2EB7A8886E11}"/>
              </a:ext>
            </a:extLst>
          </p:cNvPr>
          <p:cNvSpPr>
            <a:spLocks noGrp="1"/>
          </p:cNvSpPr>
          <p:nvPr>
            <p:ph type="sldNum" sz="quarter" idx="12"/>
          </p:nvPr>
        </p:nvSpPr>
        <p:spPr/>
        <p:txBody>
          <a:bodyPr/>
          <a:lstStyle/>
          <a:p>
            <a:fld id="{8A4EA986-7FF6-FA41-9643-ED27CA6CD178}" type="slidenum">
              <a:rPr lang="en-US" smtClean="0"/>
              <a:t>‹#›</a:t>
            </a:fld>
            <a:endParaRPr lang="en-US"/>
          </a:p>
        </p:txBody>
      </p:sp>
    </p:spTree>
    <p:extLst>
      <p:ext uri="{BB962C8B-B14F-4D97-AF65-F5344CB8AC3E}">
        <p14:creationId xmlns:p14="http://schemas.microsoft.com/office/powerpoint/2010/main" val="26645622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3BDD1D-271C-E04F-A0E4-9D7232FCCAC8}"/>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endParaRPr lang="en-US"/>
          </a:p>
        </p:txBody>
      </p:sp>
      <p:sp>
        <p:nvSpPr>
          <p:cNvPr id="3" name="Text Placeholder 2">
            <a:extLst>
              <a:ext uri="{FF2B5EF4-FFF2-40B4-BE49-F238E27FC236}">
                <a16:creationId xmlns:a16="http://schemas.microsoft.com/office/drawing/2014/main" id="{CC9D8C11-2C3C-6047-B718-F2A1A6C74935}"/>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9B7E54B3-DEAB-6441-8D83-58767AF0AB40}"/>
              </a:ext>
            </a:extLst>
          </p:cNvPr>
          <p:cNvSpPr>
            <a:spLocks noGrp="1"/>
          </p:cNvSpPr>
          <p:nvPr>
            <p:ph type="dt" sz="half" idx="10"/>
          </p:nvPr>
        </p:nvSpPr>
        <p:spPr/>
        <p:txBody>
          <a:bodyPr/>
          <a:lstStyle/>
          <a:p>
            <a:fld id="{1D9D04C0-5093-C64B-BD51-96DBD3DA0593}" type="datetimeFigureOut">
              <a:rPr lang="en-US" smtClean="0"/>
              <a:t>8/23/19</a:t>
            </a:fld>
            <a:endParaRPr lang="en-US"/>
          </a:p>
        </p:txBody>
      </p:sp>
      <p:sp>
        <p:nvSpPr>
          <p:cNvPr id="5" name="Footer Placeholder 4">
            <a:extLst>
              <a:ext uri="{FF2B5EF4-FFF2-40B4-BE49-F238E27FC236}">
                <a16:creationId xmlns:a16="http://schemas.microsoft.com/office/drawing/2014/main" id="{6730A99B-77D2-504B-8D33-BEF1256E9F6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05CE5AA-CF5D-9B46-941D-35DBB57F62B7}"/>
              </a:ext>
            </a:extLst>
          </p:cNvPr>
          <p:cNvSpPr>
            <a:spLocks noGrp="1"/>
          </p:cNvSpPr>
          <p:nvPr>
            <p:ph type="sldNum" sz="quarter" idx="12"/>
          </p:nvPr>
        </p:nvSpPr>
        <p:spPr/>
        <p:txBody>
          <a:bodyPr/>
          <a:lstStyle/>
          <a:p>
            <a:fld id="{8A4EA986-7FF6-FA41-9643-ED27CA6CD178}" type="slidenum">
              <a:rPr lang="en-US" smtClean="0"/>
              <a:t>‹#›</a:t>
            </a:fld>
            <a:endParaRPr lang="en-US"/>
          </a:p>
        </p:txBody>
      </p:sp>
    </p:spTree>
    <p:extLst>
      <p:ext uri="{BB962C8B-B14F-4D97-AF65-F5344CB8AC3E}">
        <p14:creationId xmlns:p14="http://schemas.microsoft.com/office/powerpoint/2010/main" val="25526013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B8F62D-CCC8-8D40-A9B4-13E0EC054424}"/>
              </a:ext>
            </a:extLst>
          </p:cNvPr>
          <p:cNvSpPr>
            <a:spLocks noGrp="1"/>
          </p:cNvSpPr>
          <p:nvPr>
            <p:ph type="title"/>
          </p:nvPr>
        </p:nvSpPr>
        <p:spPr/>
        <p:txBody>
          <a:bodyPr/>
          <a:lstStyle/>
          <a:p>
            <a:r>
              <a:rPr lang="en-GB"/>
              <a:t>Click to edit Master title style</a:t>
            </a:r>
            <a:endParaRPr lang="en-US"/>
          </a:p>
        </p:txBody>
      </p:sp>
      <p:sp>
        <p:nvSpPr>
          <p:cNvPr id="3" name="Content Placeholder 2">
            <a:extLst>
              <a:ext uri="{FF2B5EF4-FFF2-40B4-BE49-F238E27FC236}">
                <a16:creationId xmlns:a16="http://schemas.microsoft.com/office/drawing/2014/main" id="{7A72D21A-D3E0-4340-87E2-742C78AC184E}"/>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Content Placeholder 3">
            <a:extLst>
              <a:ext uri="{FF2B5EF4-FFF2-40B4-BE49-F238E27FC236}">
                <a16:creationId xmlns:a16="http://schemas.microsoft.com/office/drawing/2014/main" id="{3B5720F4-CE72-3044-80EA-14AFF8BEEF7C}"/>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Date Placeholder 4">
            <a:extLst>
              <a:ext uri="{FF2B5EF4-FFF2-40B4-BE49-F238E27FC236}">
                <a16:creationId xmlns:a16="http://schemas.microsoft.com/office/drawing/2014/main" id="{8796516A-0154-B245-90C0-FB64A100A6B8}"/>
              </a:ext>
            </a:extLst>
          </p:cNvPr>
          <p:cNvSpPr>
            <a:spLocks noGrp="1"/>
          </p:cNvSpPr>
          <p:nvPr>
            <p:ph type="dt" sz="half" idx="10"/>
          </p:nvPr>
        </p:nvSpPr>
        <p:spPr/>
        <p:txBody>
          <a:bodyPr/>
          <a:lstStyle/>
          <a:p>
            <a:fld id="{1D9D04C0-5093-C64B-BD51-96DBD3DA0593}" type="datetimeFigureOut">
              <a:rPr lang="en-US" smtClean="0"/>
              <a:t>8/23/19</a:t>
            </a:fld>
            <a:endParaRPr lang="en-US"/>
          </a:p>
        </p:txBody>
      </p:sp>
      <p:sp>
        <p:nvSpPr>
          <p:cNvPr id="6" name="Footer Placeholder 5">
            <a:extLst>
              <a:ext uri="{FF2B5EF4-FFF2-40B4-BE49-F238E27FC236}">
                <a16:creationId xmlns:a16="http://schemas.microsoft.com/office/drawing/2014/main" id="{012DF249-F3D3-5E42-AAC9-228948D2F51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432C422-5464-4F49-9BD7-B5EB1BE3BED7}"/>
              </a:ext>
            </a:extLst>
          </p:cNvPr>
          <p:cNvSpPr>
            <a:spLocks noGrp="1"/>
          </p:cNvSpPr>
          <p:nvPr>
            <p:ph type="sldNum" sz="quarter" idx="12"/>
          </p:nvPr>
        </p:nvSpPr>
        <p:spPr/>
        <p:txBody>
          <a:bodyPr/>
          <a:lstStyle/>
          <a:p>
            <a:fld id="{8A4EA986-7FF6-FA41-9643-ED27CA6CD178}" type="slidenum">
              <a:rPr lang="en-US" smtClean="0"/>
              <a:t>‹#›</a:t>
            </a:fld>
            <a:endParaRPr lang="en-US"/>
          </a:p>
        </p:txBody>
      </p:sp>
    </p:spTree>
    <p:extLst>
      <p:ext uri="{BB962C8B-B14F-4D97-AF65-F5344CB8AC3E}">
        <p14:creationId xmlns:p14="http://schemas.microsoft.com/office/powerpoint/2010/main" val="16177994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74767E-81A5-E642-BDAE-4505D20854B0}"/>
              </a:ext>
            </a:extLst>
          </p:cNvPr>
          <p:cNvSpPr>
            <a:spLocks noGrp="1"/>
          </p:cNvSpPr>
          <p:nvPr>
            <p:ph type="title"/>
          </p:nvPr>
        </p:nvSpPr>
        <p:spPr>
          <a:xfrm>
            <a:off x="839788" y="365125"/>
            <a:ext cx="10515600" cy="1325563"/>
          </a:xfrm>
        </p:spPr>
        <p:txBody>
          <a:bodyPr/>
          <a:lstStyle/>
          <a:p>
            <a:r>
              <a:rPr lang="en-GB"/>
              <a:t>Click to edit Master title style</a:t>
            </a:r>
            <a:endParaRPr lang="en-US"/>
          </a:p>
        </p:txBody>
      </p:sp>
      <p:sp>
        <p:nvSpPr>
          <p:cNvPr id="3" name="Text Placeholder 2">
            <a:extLst>
              <a:ext uri="{FF2B5EF4-FFF2-40B4-BE49-F238E27FC236}">
                <a16:creationId xmlns:a16="http://schemas.microsoft.com/office/drawing/2014/main" id="{0D133BC3-7133-3E43-95A4-14E19FB4DB2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2D8238D7-C398-D74A-B24B-618C2D81578A}"/>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Text Placeholder 4">
            <a:extLst>
              <a:ext uri="{FF2B5EF4-FFF2-40B4-BE49-F238E27FC236}">
                <a16:creationId xmlns:a16="http://schemas.microsoft.com/office/drawing/2014/main" id="{83294989-A26D-D147-8F0C-5A2743C226E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923B574F-943E-0F4E-82C0-460308ADBAE8}"/>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7" name="Date Placeholder 6">
            <a:extLst>
              <a:ext uri="{FF2B5EF4-FFF2-40B4-BE49-F238E27FC236}">
                <a16:creationId xmlns:a16="http://schemas.microsoft.com/office/drawing/2014/main" id="{A358B545-2739-FE48-ADA2-6C64A59EAD81}"/>
              </a:ext>
            </a:extLst>
          </p:cNvPr>
          <p:cNvSpPr>
            <a:spLocks noGrp="1"/>
          </p:cNvSpPr>
          <p:nvPr>
            <p:ph type="dt" sz="half" idx="10"/>
          </p:nvPr>
        </p:nvSpPr>
        <p:spPr/>
        <p:txBody>
          <a:bodyPr/>
          <a:lstStyle/>
          <a:p>
            <a:fld id="{1D9D04C0-5093-C64B-BD51-96DBD3DA0593}" type="datetimeFigureOut">
              <a:rPr lang="en-US" smtClean="0"/>
              <a:t>8/23/19</a:t>
            </a:fld>
            <a:endParaRPr lang="en-US"/>
          </a:p>
        </p:txBody>
      </p:sp>
      <p:sp>
        <p:nvSpPr>
          <p:cNvPr id="8" name="Footer Placeholder 7">
            <a:extLst>
              <a:ext uri="{FF2B5EF4-FFF2-40B4-BE49-F238E27FC236}">
                <a16:creationId xmlns:a16="http://schemas.microsoft.com/office/drawing/2014/main" id="{76945528-4C7D-2B4B-9124-D052E2A0060D}"/>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4539A7B1-3467-1140-AC8C-C5F2287F24FA}"/>
              </a:ext>
            </a:extLst>
          </p:cNvPr>
          <p:cNvSpPr>
            <a:spLocks noGrp="1"/>
          </p:cNvSpPr>
          <p:nvPr>
            <p:ph type="sldNum" sz="quarter" idx="12"/>
          </p:nvPr>
        </p:nvSpPr>
        <p:spPr/>
        <p:txBody>
          <a:bodyPr/>
          <a:lstStyle/>
          <a:p>
            <a:fld id="{8A4EA986-7FF6-FA41-9643-ED27CA6CD178}" type="slidenum">
              <a:rPr lang="en-US" smtClean="0"/>
              <a:t>‹#›</a:t>
            </a:fld>
            <a:endParaRPr lang="en-US"/>
          </a:p>
        </p:txBody>
      </p:sp>
    </p:spTree>
    <p:extLst>
      <p:ext uri="{BB962C8B-B14F-4D97-AF65-F5344CB8AC3E}">
        <p14:creationId xmlns:p14="http://schemas.microsoft.com/office/powerpoint/2010/main" val="108204431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31B32D-BF1E-E94B-A8B2-E0FAAB6C1F6F}"/>
              </a:ext>
            </a:extLst>
          </p:cNvPr>
          <p:cNvSpPr>
            <a:spLocks noGrp="1"/>
          </p:cNvSpPr>
          <p:nvPr>
            <p:ph type="title"/>
          </p:nvPr>
        </p:nvSpPr>
        <p:spPr/>
        <p:txBody>
          <a:bodyPr/>
          <a:lstStyle/>
          <a:p>
            <a:r>
              <a:rPr lang="en-GB"/>
              <a:t>Click to edit Master title style</a:t>
            </a:r>
            <a:endParaRPr lang="en-US"/>
          </a:p>
        </p:txBody>
      </p:sp>
      <p:sp>
        <p:nvSpPr>
          <p:cNvPr id="3" name="Date Placeholder 2">
            <a:extLst>
              <a:ext uri="{FF2B5EF4-FFF2-40B4-BE49-F238E27FC236}">
                <a16:creationId xmlns:a16="http://schemas.microsoft.com/office/drawing/2014/main" id="{E5AA2003-296A-8940-B30C-CC955A382984}"/>
              </a:ext>
            </a:extLst>
          </p:cNvPr>
          <p:cNvSpPr>
            <a:spLocks noGrp="1"/>
          </p:cNvSpPr>
          <p:nvPr>
            <p:ph type="dt" sz="half" idx="10"/>
          </p:nvPr>
        </p:nvSpPr>
        <p:spPr/>
        <p:txBody>
          <a:bodyPr/>
          <a:lstStyle/>
          <a:p>
            <a:fld id="{1D9D04C0-5093-C64B-BD51-96DBD3DA0593}" type="datetimeFigureOut">
              <a:rPr lang="en-US" smtClean="0"/>
              <a:t>8/23/19</a:t>
            </a:fld>
            <a:endParaRPr lang="en-US"/>
          </a:p>
        </p:txBody>
      </p:sp>
      <p:sp>
        <p:nvSpPr>
          <p:cNvPr id="4" name="Footer Placeholder 3">
            <a:extLst>
              <a:ext uri="{FF2B5EF4-FFF2-40B4-BE49-F238E27FC236}">
                <a16:creationId xmlns:a16="http://schemas.microsoft.com/office/drawing/2014/main" id="{C862C4D4-F130-2F40-A362-1DC2BF9BE2A3}"/>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16774AC0-C630-C546-B0CD-FC7D337A6996}"/>
              </a:ext>
            </a:extLst>
          </p:cNvPr>
          <p:cNvSpPr>
            <a:spLocks noGrp="1"/>
          </p:cNvSpPr>
          <p:nvPr>
            <p:ph type="sldNum" sz="quarter" idx="12"/>
          </p:nvPr>
        </p:nvSpPr>
        <p:spPr/>
        <p:txBody>
          <a:bodyPr/>
          <a:lstStyle/>
          <a:p>
            <a:fld id="{8A4EA986-7FF6-FA41-9643-ED27CA6CD178}" type="slidenum">
              <a:rPr lang="en-US" smtClean="0"/>
              <a:t>‹#›</a:t>
            </a:fld>
            <a:endParaRPr lang="en-US"/>
          </a:p>
        </p:txBody>
      </p:sp>
    </p:spTree>
    <p:extLst>
      <p:ext uri="{BB962C8B-B14F-4D97-AF65-F5344CB8AC3E}">
        <p14:creationId xmlns:p14="http://schemas.microsoft.com/office/powerpoint/2010/main" val="18828178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C4931BB-B681-AD49-9610-9CF096F3A63E}"/>
              </a:ext>
            </a:extLst>
          </p:cNvPr>
          <p:cNvSpPr>
            <a:spLocks noGrp="1"/>
          </p:cNvSpPr>
          <p:nvPr>
            <p:ph type="dt" sz="half" idx="10"/>
          </p:nvPr>
        </p:nvSpPr>
        <p:spPr/>
        <p:txBody>
          <a:bodyPr/>
          <a:lstStyle/>
          <a:p>
            <a:fld id="{1D9D04C0-5093-C64B-BD51-96DBD3DA0593}" type="datetimeFigureOut">
              <a:rPr lang="en-US" smtClean="0"/>
              <a:t>8/23/19</a:t>
            </a:fld>
            <a:endParaRPr lang="en-US"/>
          </a:p>
        </p:txBody>
      </p:sp>
      <p:sp>
        <p:nvSpPr>
          <p:cNvPr id="3" name="Footer Placeholder 2">
            <a:extLst>
              <a:ext uri="{FF2B5EF4-FFF2-40B4-BE49-F238E27FC236}">
                <a16:creationId xmlns:a16="http://schemas.microsoft.com/office/drawing/2014/main" id="{7F74F683-6F23-344E-8E30-7D7DEC6DB6AF}"/>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C313394E-D2A8-5649-8090-126BBB4B3652}"/>
              </a:ext>
            </a:extLst>
          </p:cNvPr>
          <p:cNvSpPr>
            <a:spLocks noGrp="1"/>
          </p:cNvSpPr>
          <p:nvPr>
            <p:ph type="sldNum" sz="quarter" idx="12"/>
          </p:nvPr>
        </p:nvSpPr>
        <p:spPr/>
        <p:txBody>
          <a:bodyPr/>
          <a:lstStyle/>
          <a:p>
            <a:fld id="{8A4EA986-7FF6-FA41-9643-ED27CA6CD178}" type="slidenum">
              <a:rPr lang="en-US" smtClean="0"/>
              <a:t>‹#›</a:t>
            </a:fld>
            <a:endParaRPr lang="en-US"/>
          </a:p>
        </p:txBody>
      </p:sp>
    </p:spTree>
    <p:extLst>
      <p:ext uri="{BB962C8B-B14F-4D97-AF65-F5344CB8AC3E}">
        <p14:creationId xmlns:p14="http://schemas.microsoft.com/office/powerpoint/2010/main" val="28369776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9FF921-1216-FB48-8559-FE1667ECC7F2}"/>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a:p>
        </p:txBody>
      </p:sp>
      <p:sp>
        <p:nvSpPr>
          <p:cNvPr id="3" name="Content Placeholder 2">
            <a:extLst>
              <a:ext uri="{FF2B5EF4-FFF2-40B4-BE49-F238E27FC236}">
                <a16:creationId xmlns:a16="http://schemas.microsoft.com/office/drawing/2014/main" id="{7EA09864-3192-804C-AC2C-AD4BA27D584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Text Placeholder 3">
            <a:extLst>
              <a:ext uri="{FF2B5EF4-FFF2-40B4-BE49-F238E27FC236}">
                <a16:creationId xmlns:a16="http://schemas.microsoft.com/office/drawing/2014/main" id="{70F78CC1-658A-1145-9FC1-F1B41A54E9C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04AA2D3D-85B7-A743-8008-7AFA928AF4FE}"/>
              </a:ext>
            </a:extLst>
          </p:cNvPr>
          <p:cNvSpPr>
            <a:spLocks noGrp="1"/>
          </p:cNvSpPr>
          <p:nvPr>
            <p:ph type="dt" sz="half" idx="10"/>
          </p:nvPr>
        </p:nvSpPr>
        <p:spPr/>
        <p:txBody>
          <a:bodyPr/>
          <a:lstStyle/>
          <a:p>
            <a:fld id="{1D9D04C0-5093-C64B-BD51-96DBD3DA0593}" type="datetimeFigureOut">
              <a:rPr lang="en-US" smtClean="0"/>
              <a:t>8/23/19</a:t>
            </a:fld>
            <a:endParaRPr lang="en-US"/>
          </a:p>
        </p:txBody>
      </p:sp>
      <p:sp>
        <p:nvSpPr>
          <p:cNvPr id="6" name="Footer Placeholder 5">
            <a:extLst>
              <a:ext uri="{FF2B5EF4-FFF2-40B4-BE49-F238E27FC236}">
                <a16:creationId xmlns:a16="http://schemas.microsoft.com/office/drawing/2014/main" id="{EC2E313A-7BA4-0B4A-8B4F-964E4CB2547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454D8F8-8042-9E41-AD8C-387B65AC3971}"/>
              </a:ext>
            </a:extLst>
          </p:cNvPr>
          <p:cNvSpPr>
            <a:spLocks noGrp="1"/>
          </p:cNvSpPr>
          <p:nvPr>
            <p:ph type="sldNum" sz="quarter" idx="12"/>
          </p:nvPr>
        </p:nvSpPr>
        <p:spPr/>
        <p:txBody>
          <a:bodyPr/>
          <a:lstStyle/>
          <a:p>
            <a:fld id="{8A4EA986-7FF6-FA41-9643-ED27CA6CD178}" type="slidenum">
              <a:rPr lang="en-US" smtClean="0"/>
              <a:t>‹#›</a:t>
            </a:fld>
            <a:endParaRPr lang="en-US"/>
          </a:p>
        </p:txBody>
      </p:sp>
    </p:spTree>
    <p:extLst>
      <p:ext uri="{BB962C8B-B14F-4D97-AF65-F5344CB8AC3E}">
        <p14:creationId xmlns:p14="http://schemas.microsoft.com/office/powerpoint/2010/main" val="366112516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3618E9-3FC7-A04A-8584-C3E7BA7C075E}"/>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a:p>
        </p:txBody>
      </p:sp>
      <p:sp>
        <p:nvSpPr>
          <p:cNvPr id="3" name="Picture Placeholder 2">
            <a:extLst>
              <a:ext uri="{FF2B5EF4-FFF2-40B4-BE49-F238E27FC236}">
                <a16:creationId xmlns:a16="http://schemas.microsoft.com/office/drawing/2014/main" id="{2E696EB4-345E-CA41-A14B-C068BB58262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CEF77D16-8EC1-634E-8C4A-886D30B013A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AE2F9DB4-C63C-F246-B495-70D7EA7DBA8E}"/>
              </a:ext>
            </a:extLst>
          </p:cNvPr>
          <p:cNvSpPr>
            <a:spLocks noGrp="1"/>
          </p:cNvSpPr>
          <p:nvPr>
            <p:ph type="dt" sz="half" idx="10"/>
          </p:nvPr>
        </p:nvSpPr>
        <p:spPr/>
        <p:txBody>
          <a:bodyPr/>
          <a:lstStyle/>
          <a:p>
            <a:fld id="{1D9D04C0-5093-C64B-BD51-96DBD3DA0593}" type="datetimeFigureOut">
              <a:rPr lang="en-US" smtClean="0"/>
              <a:t>8/23/19</a:t>
            </a:fld>
            <a:endParaRPr lang="en-US"/>
          </a:p>
        </p:txBody>
      </p:sp>
      <p:sp>
        <p:nvSpPr>
          <p:cNvPr id="6" name="Footer Placeholder 5">
            <a:extLst>
              <a:ext uri="{FF2B5EF4-FFF2-40B4-BE49-F238E27FC236}">
                <a16:creationId xmlns:a16="http://schemas.microsoft.com/office/drawing/2014/main" id="{7103FC0D-0155-9242-AC65-8614BA73EF6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96F5C03-F888-8644-8E17-03B4D04E6667}"/>
              </a:ext>
            </a:extLst>
          </p:cNvPr>
          <p:cNvSpPr>
            <a:spLocks noGrp="1"/>
          </p:cNvSpPr>
          <p:nvPr>
            <p:ph type="sldNum" sz="quarter" idx="12"/>
          </p:nvPr>
        </p:nvSpPr>
        <p:spPr/>
        <p:txBody>
          <a:bodyPr/>
          <a:lstStyle/>
          <a:p>
            <a:fld id="{8A4EA986-7FF6-FA41-9643-ED27CA6CD178}" type="slidenum">
              <a:rPr lang="en-US" smtClean="0"/>
              <a:t>‹#›</a:t>
            </a:fld>
            <a:endParaRPr lang="en-US"/>
          </a:p>
        </p:txBody>
      </p:sp>
    </p:spTree>
    <p:extLst>
      <p:ext uri="{BB962C8B-B14F-4D97-AF65-F5344CB8AC3E}">
        <p14:creationId xmlns:p14="http://schemas.microsoft.com/office/powerpoint/2010/main" val="23836740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3AB22E7-5FBE-3A45-915E-2C581AD552C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endParaRPr lang="en-US"/>
          </a:p>
        </p:txBody>
      </p:sp>
      <p:sp>
        <p:nvSpPr>
          <p:cNvPr id="3" name="Text Placeholder 2">
            <a:extLst>
              <a:ext uri="{FF2B5EF4-FFF2-40B4-BE49-F238E27FC236}">
                <a16:creationId xmlns:a16="http://schemas.microsoft.com/office/drawing/2014/main" id="{62CCE796-1F01-AE4C-9CD3-FE87599CEF8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E88B0EAC-55AE-4F40-8431-843187360E5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9D04C0-5093-C64B-BD51-96DBD3DA0593}" type="datetimeFigureOut">
              <a:rPr lang="en-US" smtClean="0"/>
              <a:t>8/23/19</a:t>
            </a:fld>
            <a:endParaRPr lang="en-US"/>
          </a:p>
        </p:txBody>
      </p:sp>
      <p:sp>
        <p:nvSpPr>
          <p:cNvPr id="5" name="Footer Placeholder 4">
            <a:extLst>
              <a:ext uri="{FF2B5EF4-FFF2-40B4-BE49-F238E27FC236}">
                <a16:creationId xmlns:a16="http://schemas.microsoft.com/office/drawing/2014/main" id="{3D40C082-2A0D-BD49-871D-8152FACD7FD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D279C387-0939-CB4E-8DE1-BAADDF6FBD1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A4EA986-7FF6-FA41-9643-ED27CA6CD178}" type="slidenum">
              <a:rPr lang="en-US" smtClean="0"/>
              <a:t>‹#›</a:t>
            </a:fld>
            <a:endParaRPr lang="en-US"/>
          </a:p>
        </p:txBody>
      </p:sp>
    </p:spTree>
    <p:extLst>
      <p:ext uri="{BB962C8B-B14F-4D97-AF65-F5344CB8AC3E}">
        <p14:creationId xmlns:p14="http://schemas.microsoft.com/office/powerpoint/2010/main" val="192773798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221169-062A-0144-86A6-9D1B7F0C99D2}"/>
              </a:ext>
            </a:extLst>
          </p:cNvPr>
          <p:cNvSpPr>
            <a:spLocks noGrp="1"/>
          </p:cNvSpPr>
          <p:nvPr>
            <p:ph type="ctrTitle"/>
          </p:nvPr>
        </p:nvSpPr>
        <p:spPr>
          <a:xfrm>
            <a:off x="1240221" y="2767375"/>
            <a:ext cx="9144000" cy="2387600"/>
          </a:xfrm>
        </p:spPr>
        <p:txBody>
          <a:bodyPr>
            <a:noAutofit/>
          </a:bodyPr>
          <a:lstStyle/>
          <a:p>
            <a:r>
              <a:rPr lang="en-AU" sz="2400" b="1" dirty="0"/>
              <a:t>Motion to increase the Professional Support Officer Allocation</a:t>
            </a:r>
            <a:r>
              <a:rPr lang="en-AU" sz="2400" dirty="0"/>
              <a:t>.</a:t>
            </a:r>
            <a:br>
              <a:rPr lang="en-AU" sz="2400" dirty="0"/>
            </a:br>
            <a:br>
              <a:rPr lang="en-AU" sz="2400" dirty="0"/>
            </a:br>
            <a:r>
              <a:rPr lang="en-AU" sz="2400" dirty="0"/>
              <a:t>“That the allocation for Professional Support Officers be increased from 0.4per week to 0.8 per week. The distribution of this allocation be determined by consultation with the current Professional Support Officers, the Chairperson of the Principal Support Reference Group and the NSWPPA Executive. This increased allocation to begin at the commencement of term  four 2019 and be evaluated at term three State Council Meeting 2020”</a:t>
            </a:r>
            <a:br>
              <a:rPr lang="en-AU" sz="2400" dirty="0"/>
            </a:br>
            <a:endParaRPr lang="en-US" sz="2400" dirty="0"/>
          </a:p>
        </p:txBody>
      </p:sp>
    </p:spTree>
    <p:extLst>
      <p:ext uri="{BB962C8B-B14F-4D97-AF65-F5344CB8AC3E}">
        <p14:creationId xmlns:p14="http://schemas.microsoft.com/office/powerpoint/2010/main" val="151271216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221169-062A-0144-86A6-9D1B7F0C99D2}"/>
              </a:ext>
            </a:extLst>
          </p:cNvPr>
          <p:cNvSpPr>
            <a:spLocks noGrp="1"/>
          </p:cNvSpPr>
          <p:nvPr>
            <p:ph type="ctrTitle"/>
          </p:nvPr>
        </p:nvSpPr>
        <p:spPr>
          <a:xfrm>
            <a:off x="1240221" y="2767375"/>
            <a:ext cx="9144000" cy="2387600"/>
          </a:xfrm>
        </p:spPr>
        <p:txBody>
          <a:bodyPr>
            <a:noAutofit/>
          </a:bodyPr>
          <a:lstStyle/>
          <a:p>
            <a:r>
              <a:rPr lang="en-AU" sz="2800" b="1" dirty="0"/>
              <a:t>Rationale: </a:t>
            </a:r>
            <a:br>
              <a:rPr lang="en-AU" sz="2400" dirty="0"/>
            </a:br>
            <a:r>
              <a:rPr lang="en-AU" sz="2400" dirty="0"/>
              <a:t>Anecdotal and reported evidence clearly demonstrates an increasing workload for our present Professional Support Officers. There is no indication that this will decrease over time. Currently our Support Officers work varying hours per week but very often many more hours than the time for which they are paid.</a:t>
            </a:r>
            <a:br>
              <a:rPr lang="en-AU" sz="2400" dirty="0"/>
            </a:br>
            <a:r>
              <a:rPr lang="en-AU" sz="2400" dirty="0"/>
              <a:t>There is every indication this will increase in future especially in fourth term.</a:t>
            </a:r>
            <a:br>
              <a:rPr lang="en-AU" sz="2400" dirty="0"/>
            </a:br>
            <a:r>
              <a:rPr lang="en-AU" sz="2400" dirty="0"/>
              <a:t>If we wait until fourth term State Council the support will not effectively begin until 2020.</a:t>
            </a:r>
          </a:p>
        </p:txBody>
      </p:sp>
    </p:spTree>
    <p:extLst>
      <p:ext uri="{BB962C8B-B14F-4D97-AF65-F5344CB8AC3E}">
        <p14:creationId xmlns:p14="http://schemas.microsoft.com/office/powerpoint/2010/main" val="98698974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920092D-C5E5-3B4D-A738-12CFCA05E8AE}"/>
              </a:ext>
            </a:extLst>
          </p:cNvPr>
          <p:cNvSpPr>
            <a:spLocks noGrp="1"/>
          </p:cNvSpPr>
          <p:nvPr>
            <p:ph idx="1"/>
          </p:nvPr>
        </p:nvSpPr>
        <p:spPr>
          <a:xfrm>
            <a:off x="575441" y="827142"/>
            <a:ext cx="10515600" cy="4351338"/>
          </a:xfrm>
        </p:spPr>
        <p:txBody>
          <a:bodyPr>
            <a:noAutofit/>
          </a:bodyPr>
          <a:lstStyle/>
          <a:p>
            <a:pPr marL="0" indent="0">
              <a:buNone/>
            </a:pPr>
            <a:r>
              <a:rPr lang="en-AU" sz="2400" b="1" dirty="0"/>
              <a:t>BUDGETARY CONSIDERATIONS</a:t>
            </a:r>
            <a:endParaRPr lang="en-AU" sz="2400" dirty="0"/>
          </a:p>
          <a:p>
            <a:r>
              <a:rPr lang="en-AU" sz="2400" dirty="0"/>
              <a:t>ADDITIONAL EXPENDITURE 2019/2020</a:t>
            </a:r>
          </a:p>
          <a:p>
            <a:r>
              <a:rPr lang="en-AU" sz="2400" dirty="0"/>
              <a:t>Increase in daily casual relief payment from $400 to $500               $60,000</a:t>
            </a:r>
          </a:p>
          <a:p>
            <a:r>
              <a:rPr lang="en-AU" sz="2400" dirty="0"/>
              <a:t>Increase in Professional Support Officer Allocation                            $60,000</a:t>
            </a:r>
          </a:p>
          <a:p>
            <a:r>
              <a:rPr lang="en-AU" sz="2400" dirty="0"/>
              <a:t>Administrative Support for President and Treasurer                          $40,000</a:t>
            </a:r>
          </a:p>
          <a:p>
            <a:r>
              <a:rPr lang="en-AU" sz="2400" dirty="0"/>
              <a:t> </a:t>
            </a:r>
          </a:p>
          <a:p>
            <a:r>
              <a:rPr lang="en-AU" sz="2400" dirty="0"/>
              <a:t>                                                                                                                      $160,000</a:t>
            </a:r>
          </a:p>
          <a:p>
            <a:pPr marL="0" indent="0">
              <a:buNone/>
            </a:pPr>
            <a:endParaRPr lang="en-AU" sz="2400" dirty="0"/>
          </a:p>
          <a:p>
            <a:r>
              <a:rPr lang="en-AU" sz="2400" dirty="0"/>
              <a:t>PROPOSED MEMBERSHIP FEE INCREASE FROM 2020</a:t>
            </a:r>
          </a:p>
          <a:p>
            <a:r>
              <a:rPr lang="en-AU" sz="2400" dirty="0"/>
              <a:t>$100 per year per member</a:t>
            </a:r>
          </a:p>
          <a:p>
            <a:r>
              <a:rPr lang="en-AU" sz="2400" dirty="0"/>
              <a:t>$100 x 1650                                                                                                $165,000                                                                                        </a:t>
            </a:r>
          </a:p>
          <a:p>
            <a:endParaRPr lang="en-US" sz="2400" dirty="0"/>
          </a:p>
        </p:txBody>
      </p:sp>
    </p:spTree>
    <p:extLst>
      <p:ext uri="{BB962C8B-B14F-4D97-AF65-F5344CB8AC3E}">
        <p14:creationId xmlns:p14="http://schemas.microsoft.com/office/powerpoint/2010/main" val="293911432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TotalTime>
  <Words>46</Words>
  <Application>Microsoft Macintosh PowerPoint</Application>
  <PresentationFormat>Widescreen</PresentationFormat>
  <Paragraphs>13</Paragraphs>
  <Slides>3</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vt:i4>
      </vt:variant>
    </vt:vector>
  </HeadingPairs>
  <TitlesOfParts>
    <vt:vector size="7" baseType="lpstr">
      <vt:lpstr>Arial</vt:lpstr>
      <vt:lpstr>Calibri</vt:lpstr>
      <vt:lpstr>Calibri Light</vt:lpstr>
      <vt:lpstr>Office Theme</vt:lpstr>
      <vt:lpstr>Motion to increase the Professional Support Officer Allocation.  “That the allocation for Professional Support Officers be increased from 0.4per week to 0.8 per week. The distribution of this allocation be determined by consultation with the current Professional Support Officers, the Chairperson of the Principal Support Reference Group and the NSWPPA Executive. This increased allocation to begin at the commencement of term  four 2019 and be evaluated at term three State Council Meeting 2020” </vt:lpstr>
      <vt:lpstr>Rationale:  Anecdotal and reported evidence clearly demonstrates an increasing workload for our present Professional Support Officers. There is no indication that this will decrease over time. Currently our Support Officers work varying hours per week but very often many more hours than the time for which they are paid. There is every indication this will increase in future especially in fourth term. If we wait until fourth term State Council the support will not effectively begin until 2020.</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Motion to increase the Professional Support Officer Allocation.  “That the allocation for Professional Support Officers be increased from 0.4per week to 0.8 per week. The distribution of this allocation be determined by consultation with the current Professional Support Officers, the Chairperson of the Principal Support Reference Group and the NSWPPA Executive. This increased allocation to begin at the commencement of term  four 2019 and be evaluated at term three State Council Meeting 2020” </dc:title>
  <dc:creator>Phil Seymour</dc:creator>
  <cp:lastModifiedBy>Phil Seymour</cp:lastModifiedBy>
  <cp:revision>1</cp:revision>
  <dcterms:created xsi:type="dcterms:W3CDTF">2019-08-22T22:33:50Z</dcterms:created>
  <dcterms:modified xsi:type="dcterms:W3CDTF">2019-08-22T22:39:33Z</dcterms:modified>
</cp:coreProperties>
</file>