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57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382" autoAdjust="0"/>
    <p:restoredTop sz="94660"/>
  </p:normalViewPr>
  <p:slideViewPr>
    <p:cSldViewPr snapToGrid="0">
      <p:cViewPr varScale="1">
        <p:scale>
          <a:sx n="72" d="100"/>
          <a:sy n="72" d="100"/>
        </p:scale>
        <p:origin x="72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DAE29-5865-4ED2-AC57-4B5AB03180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15BD13-ED34-49DB-8570-D4A746B20E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60A32C-BA69-41E8-97F6-CE5A6FE60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B7972-26B8-481F-B7CE-3306887EFB0A}" type="datetimeFigureOut">
              <a:rPr lang="en-AU" smtClean="0"/>
              <a:t>30/08/2017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E5F5E8-CCDF-410B-BBA0-AE475AE4C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B09B56-0B8A-4360-9328-126FCA0B0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F872D-0EDF-4B5F-BB46-BED86053A74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806650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13265-B7AD-4D53-974A-A9AD31B4B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FB99A1-CD05-4B53-B170-F6D0E86B97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1303C8-D380-4391-800A-D07246147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B7972-26B8-481F-B7CE-3306887EFB0A}" type="datetimeFigureOut">
              <a:rPr lang="en-AU" smtClean="0"/>
              <a:t>30/08/2017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406EFA-D7A6-413A-B6E2-11E0EB6EF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FFC7BF-1A81-4314-8274-491308EB0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F872D-0EDF-4B5F-BB46-BED86053A74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625925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6222450-C139-427B-B5B3-D414D3C3A5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B6134D-374E-48EE-B1E2-E1F8EDA2C3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1AA65A-7645-4990-A041-D7183FD87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B7972-26B8-481F-B7CE-3306887EFB0A}" type="datetimeFigureOut">
              <a:rPr lang="en-AU" smtClean="0"/>
              <a:t>30/08/2017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14BA44-C9A9-4808-A09B-4F71D848A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ECFFA1-71D4-4E31-BB97-DAF1E3F3A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F872D-0EDF-4B5F-BB46-BED86053A74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893893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3E07D-8100-4FC0-8378-522070625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90CAE1-3427-4847-BEBC-A4B6F4B108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1AFF72-063C-4C0F-B912-B278D03C1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B7972-26B8-481F-B7CE-3306887EFB0A}" type="datetimeFigureOut">
              <a:rPr lang="en-AU" smtClean="0"/>
              <a:t>30/08/2017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66FE37-68CB-48C8-BAC1-6F6EFE29B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0A61C5-BAB9-44D8-91BE-6A98F740F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F872D-0EDF-4B5F-BB46-BED86053A74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2628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213C7-F552-43F9-9AAD-02B701848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CFF6D1-9C38-47AB-8444-33D77CACD7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E02F60-CFCB-412C-8AAE-9E982759C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B7972-26B8-481F-B7CE-3306887EFB0A}" type="datetimeFigureOut">
              <a:rPr lang="en-AU" smtClean="0"/>
              <a:t>30/08/2017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31CB86-D57A-4F6D-994B-E1EEEC958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ADFFC7-CC43-4C06-8DDE-6D841AEA2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F872D-0EDF-4B5F-BB46-BED86053A74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13889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83A7BD-5455-4706-A92D-A535760AA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64FC6E-4007-455E-A38F-EFEF650B59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C2ECB8-5658-485F-91AE-DEC978312F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49994E-D087-44F2-884B-5F7BC6F34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B7972-26B8-481F-B7CE-3306887EFB0A}" type="datetimeFigureOut">
              <a:rPr lang="en-AU" smtClean="0"/>
              <a:t>30/08/2017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E4E864-C243-440C-B00C-630509261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E3CF51-A097-4C39-9586-0857E6B49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F872D-0EDF-4B5F-BB46-BED86053A74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20502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FAD88-905A-4859-8840-D0FA1C128E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2B9CD2-A5FB-4AB7-8B5C-83DBB2015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E7B916-6511-4754-898D-D7C53052DF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DE8DD6-B9D8-47B4-ADBB-3C44570E0E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F3F4227-2D77-4FD5-93DC-8460261786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C1CCC6-03CB-40F5-BD5A-C91692DE6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B7972-26B8-481F-B7CE-3306887EFB0A}" type="datetimeFigureOut">
              <a:rPr lang="en-AU" smtClean="0"/>
              <a:t>30/08/2017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B95B6C-1E8B-43C8-A08E-5D8EF34DB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D1012FE-9C0A-453C-8E04-28A6DB8B7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F872D-0EDF-4B5F-BB46-BED86053A74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82482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B8CCCE-D291-4CD7-A097-B095D5DB7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4B7AEA-AB45-4555-9785-F1D8436EB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B7972-26B8-481F-B7CE-3306887EFB0A}" type="datetimeFigureOut">
              <a:rPr lang="en-AU" smtClean="0"/>
              <a:t>30/08/2017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A2A217-F652-4D2C-B93E-AA6C853B1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AA0A7F-6FF2-42FF-840E-E5C3DB3F6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F872D-0EDF-4B5F-BB46-BED86053A74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260948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1029419-00ED-47FD-95EC-EC3B53306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B7972-26B8-481F-B7CE-3306887EFB0A}" type="datetimeFigureOut">
              <a:rPr lang="en-AU" smtClean="0"/>
              <a:t>30/08/2017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7E988A-7962-4632-9148-FFDA54C43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1D222F-5F7B-4FEF-900F-71A27B94B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F872D-0EDF-4B5F-BB46-BED86053A74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805656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1C303-A1FE-4BD5-8C3A-2AC927ED2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3784D4-08C2-4A29-B201-FFBC2B255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03419F-F659-418A-85A1-CBADBC7720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94BA9E-B534-4CC4-AA1C-E6BCECAF2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B7972-26B8-481F-B7CE-3306887EFB0A}" type="datetimeFigureOut">
              <a:rPr lang="en-AU" smtClean="0"/>
              <a:t>30/08/2017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B0BC2C-3420-460E-B0C2-511B08CEE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B02F99-A7E6-4694-B560-9D3C027EC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F872D-0EDF-4B5F-BB46-BED86053A74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947856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9F183-1AC8-4FA2-A59D-19AC10B85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35B152F-31D7-4350-B106-B3DE7CF565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AC994D-4681-4EAE-B209-84AF4668F9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AF9147-803D-46E7-8761-85B766349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B7972-26B8-481F-B7CE-3306887EFB0A}" type="datetimeFigureOut">
              <a:rPr lang="en-AU" smtClean="0"/>
              <a:t>30/08/2017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C838A8-8316-4351-AB22-0B3B9CFB2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2CF3F0-CC5A-4328-8749-30AB07D4A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F872D-0EDF-4B5F-BB46-BED86053A74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938614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D42914E-F077-4287-9A8B-62F501DF1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4EC7C2-6050-4CB4-B467-AE1F6E2005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8BA21C-8539-47D3-8102-2C69DEBED4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B7972-26B8-481F-B7CE-3306887EFB0A}" type="datetimeFigureOut">
              <a:rPr lang="en-AU" smtClean="0"/>
              <a:t>30/08/2017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33B0CD-D317-4CD0-A694-D34BB2CCED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DA83AD-AF71-4AC8-9A3D-E37768C87C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CF872D-0EDF-4B5F-BB46-BED86053A74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92078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750"/>
    </mc:Choice>
    <mc:Fallback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FC835F8-C5CE-4A12-89FC-F50886D0FB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50" y="428625"/>
            <a:ext cx="8572500" cy="600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0983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spd="slow" advTm="15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1F8F0F4-C74C-407F-B6D4-5F0724F661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225" y="428625"/>
            <a:ext cx="8591550" cy="600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813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Tm="15000"/>
    </mc:Choice>
    <mc:Fallback>
      <p:transition spd="slow" advTm="15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40B1F29-0A2D-4EBE-ADD6-AB1B220956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175" y="414337"/>
            <a:ext cx="8629650" cy="602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4946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Tm="15000"/>
    </mc:Choice>
    <mc:Fallback>
      <p:transition spd="slow" advTm="15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13D0408-F522-4411-BFE2-F4AA6842AB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462" y="423862"/>
            <a:ext cx="8601075" cy="601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4201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Tm="15000"/>
    </mc:Choice>
    <mc:Fallback>
      <p:transition spd="slow" advTm="15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567E7AD-D722-4935-9250-D9556BA20B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937" y="409575"/>
            <a:ext cx="8620125" cy="603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541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Tm="15000"/>
    </mc:Choice>
    <mc:Fallback>
      <p:transition spd="slow" advTm="15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A6A237D-14BF-4A71-BD8A-BB68450888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4512" y="390525"/>
            <a:ext cx="8562975" cy="607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7971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Tm="15000"/>
    </mc:Choice>
    <mc:Fallback>
      <p:transition spd="slow" advTm="1500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0</Words>
  <Application>Microsoft Office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SISA02</dc:creator>
  <cp:lastModifiedBy>SISA02</cp:lastModifiedBy>
  <cp:revision>4</cp:revision>
  <dcterms:created xsi:type="dcterms:W3CDTF">2017-08-30T07:01:14Z</dcterms:created>
  <dcterms:modified xsi:type="dcterms:W3CDTF">2017-08-30T07:26:10Z</dcterms:modified>
</cp:coreProperties>
</file>