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62" r:id="rId4"/>
    <p:sldId id="266" r:id="rId5"/>
    <p:sldId id="303" r:id="rId6"/>
    <p:sldId id="292" r:id="rId7"/>
    <p:sldId id="298" r:id="rId8"/>
    <p:sldId id="294" r:id="rId9"/>
    <p:sldId id="295" r:id="rId10"/>
    <p:sldId id="304" r:id="rId11"/>
    <p:sldId id="296" r:id="rId12"/>
    <p:sldId id="305" r:id="rId13"/>
    <p:sldId id="306" r:id="rId14"/>
    <p:sldId id="297" r:id="rId15"/>
    <p:sldId id="300" r:id="rId16"/>
    <p:sldId id="302" r:id="rId17"/>
    <p:sldId id="301" r:id="rId18"/>
    <p:sldId id="293" r:id="rId19"/>
    <p:sldId id="29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5806" autoAdjust="0"/>
  </p:normalViewPr>
  <p:slideViewPr>
    <p:cSldViewPr snapToGrid="0" snapToObjects="1">
      <p:cViewPr varScale="1">
        <p:scale>
          <a:sx n="51" d="100"/>
          <a:sy n="51" d="100"/>
        </p:scale>
        <p:origin x="123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-31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5757-8D09-4814-89A3-0E6B9415B926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51DFD-95C3-4742-951C-0D09350560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855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51DFD-95C3-4742-951C-0D093505607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96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Review and finalise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51DFD-95C3-4742-951C-0D093505607B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522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414B0-7B7C-6A4D-924A-F2ED01654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BFFA8-3E37-2D4D-AC8E-1B8A53DC7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7083-4A7C-6649-B7B2-2CD19248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23BF-96BA-0342-BDAC-2BB8ACEB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D5E32-3E02-7044-B6C1-64928C94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1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FD35-07F8-1F40-918D-807F42B9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E309A-9725-BC46-B109-3581B8EB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4FB2-D4BE-104D-8563-37D12516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FDDA9-F20B-644A-B904-E103772A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88B6B-6170-9244-B36F-B93A29BD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F0090E-42D3-3C4C-9126-7B414CF45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7E853-4124-CF4E-8DD6-16ECCDA5B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972E8-6D4E-8343-8E74-D421DC46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46470-6F2C-C94C-8A99-7E4FFA23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078E3-3BCC-B24A-A10D-2BDFF483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1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4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047F-4B64-F04D-BE61-88F1F627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80A9-26B5-0549-A883-42C8F4F2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961CB-00BF-134C-BEC6-E1A0C1C3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7C02-5337-754D-9838-8FC20E57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3C6DB-60BD-6246-955F-3CC3CADB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AC6D-C725-C942-971C-40A0B5A3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D8679-FA87-2948-B101-097F74A55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ABC57-C7FD-C74A-83A8-373FB261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AAB8-E698-8343-A0FC-3E64E3C9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4747F-210D-1D41-969F-80995CFF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0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7D1C6-FE35-E84A-B2E8-3EFC9CCE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40F87-A379-1D4D-B90F-D3152808A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DDEE2-B6FC-6B43-B73D-F82F7342E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747CD-5782-394E-9792-B68A09BA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6AA0E-6B46-9847-8E2E-496A1D03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8A4C9-94D0-7142-A2CA-54A0C282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1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DA97-8058-2443-8A55-E3C89FD4A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74728-48B0-DC43-92A8-1D53C32FB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EF8E1-57BF-7D49-9677-66CAD0F24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E664B-C701-294C-8FFA-6E3BDB2E1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10C24-E292-DF49-8427-E7679250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182013-D75F-514E-9B1D-6483700A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D25B4-B948-B44D-9011-95C65D98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C7D27-D63D-B24C-8718-953629BF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996E-644F-974E-AC2B-4C696D4E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FF291-20E2-444C-9414-6218BEF95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D9994-5762-BD4C-8BC8-B82E15E8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EE1C9-21D1-814E-BC1B-B65B970F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729F7-90FD-5A4F-88C9-C3954F99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BA667-9F5F-0D45-851A-ED75A1CE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DAD03-CA5E-954D-91D4-2CAE9D22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BB2F-1083-334E-8F9F-AFCBE568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71BBD-92DD-5848-B0B3-F3E916AD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09F3D-9CA0-4C40-A03E-6C7BB818B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A4603-1455-CF40-B282-E6E384A4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BB713-B30A-454C-A8FB-3EF018C7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E47D4-4413-164B-9C4E-AE0DEDB0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6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65B1-56CC-6542-B0B0-FF45DCCA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7A51-FAAF-1F49-8C6E-E37510FD1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0763-EC49-1E46-8E43-65541B52A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3A327-DC5A-E442-8B93-60E8F592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30949-CE42-0945-975F-A8D032FC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FB405-ED85-8C4E-9F09-70D38D4D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7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37C80-2EBA-C143-BEB6-A4FC31C0D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5BBF8-26A9-9E43-AF62-3B350BE87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A1497-E700-9640-A4F0-760CF4DFB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32842-DCB2-8D4F-B5AB-8EC0D412104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C9AC-123E-C349-B1E4-2896ADFC1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47F06-6D07-694C-BD75-847083AC1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5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56AC9-9293-A04C-A6D7-7A2C6515D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66" y="475605"/>
            <a:ext cx="4047843" cy="4047843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28372" y="1726948"/>
            <a:ext cx="5528628" cy="1683945"/>
          </a:xfrm>
        </p:spPr>
        <p:txBody>
          <a:bodyPr>
            <a:noAutofit/>
          </a:bodyPr>
          <a:lstStyle/>
          <a:p>
            <a:r>
              <a:rPr lang="en-AU" sz="8000" dirty="0">
                <a:solidFill>
                  <a:schemeClr val="bg1"/>
                </a:solidFill>
                <a:latin typeface="Arial Narrow" panose="020B0606020202030204" pitchFamily="34" charset="0"/>
              </a:rPr>
              <a:t>Professional Learning </a:t>
            </a:r>
          </a:p>
        </p:txBody>
      </p:sp>
    </p:spTree>
    <p:extLst>
      <p:ext uri="{BB962C8B-B14F-4D97-AF65-F5344CB8AC3E}">
        <p14:creationId xmlns:p14="http://schemas.microsoft.com/office/powerpoint/2010/main" val="918528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06EDBE-703F-4798-84A1-D14BE505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PPA website</a:t>
            </a:r>
          </a:p>
        </p:txBody>
      </p:sp>
      <p:cxnSp>
        <p:nvCxnSpPr>
          <p:cNvPr id="13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9DB152-CADF-4151-878B-7590FC741B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3028514"/>
            <a:ext cx="11496821" cy="296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98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4CDDC4-D036-4325-AC60-BD6C7617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AU" b="1">
                <a:solidFill>
                  <a:srgbClr val="FFFFFF"/>
                </a:solidFill>
              </a:rPr>
              <a:t>Art of Leadership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53B68-8074-48EA-B584-31A7D85F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9 x Art of Leadership programs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3 x </a:t>
            </a:r>
            <a:r>
              <a:rPr lang="en-AU" sz="2400" dirty="0" err="1">
                <a:solidFill>
                  <a:srgbClr val="000000"/>
                </a:solidFill>
              </a:rPr>
              <a:t>AoL</a:t>
            </a:r>
            <a:r>
              <a:rPr lang="en-AU" sz="2400" dirty="0">
                <a:solidFill>
                  <a:srgbClr val="000000"/>
                </a:solidFill>
              </a:rPr>
              <a:t> Masterclasses</a:t>
            </a:r>
          </a:p>
          <a:p>
            <a:pPr marL="0" indent="0">
              <a:buNone/>
            </a:pPr>
            <a:endParaRPr lang="en-AU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Flyers and links to registration on website next week.</a:t>
            </a:r>
          </a:p>
          <a:p>
            <a:pPr marL="0" indent="0">
              <a:buNone/>
            </a:pPr>
            <a:endParaRPr lang="en-AU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Payment by </a:t>
            </a:r>
            <a:r>
              <a:rPr lang="en-AU" sz="2400" dirty="0" err="1">
                <a:solidFill>
                  <a:srgbClr val="000000"/>
                </a:solidFill>
              </a:rPr>
              <a:t>Pcard</a:t>
            </a:r>
            <a:r>
              <a:rPr lang="en-AU" sz="2400" dirty="0">
                <a:solidFill>
                  <a:srgbClr val="000000"/>
                </a:solidFill>
              </a:rPr>
              <a:t> or credit card only.</a:t>
            </a:r>
          </a:p>
          <a:p>
            <a:pPr marL="0" indent="0">
              <a:buNone/>
            </a:pPr>
            <a:endParaRPr lang="en-A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4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805F8A-6D1E-414E-8B1F-1252517D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 PPA Principal Credential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E16BF-3EBF-4B5B-AD15-B56080655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Currently completing validation process for current cohort. 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Validation certificates to be presented at State Conference Award ceremony.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First cohort of school leaders completed their Masters of Educational Leadership with Wollongong University.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0000"/>
                </a:solidFill>
              </a:rPr>
              <a:t>Flyers and registration for 2020 program will be on the website in Term 4.</a:t>
            </a:r>
          </a:p>
        </p:txBody>
      </p:sp>
    </p:spTree>
    <p:extLst>
      <p:ext uri="{BB962C8B-B14F-4D97-AF65-F5344CB8AC3E}">
        <p14:creationId xmlns:p14="http://schemas.microsoft.com/office/powerpoint/2010/main" val="3791445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84317-D3BA-44BF-89A7-7D0F3243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AU">
                <a:solidFill>
                  <a:schemeClr val="accent1"/>
                </a:solidFill>
              </a:rPr>
              <a:t>Where to next ….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409E6-5DB1-4C6E-928F-36D024700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AU" sz="2400" dirty="0"/>
              <a:t>Promote PPA courses within your local PPC.</a:t>
            </a:r>
          </a:p>
          <a:p>
            <a:endParaRPr lang="en-AU" sz="2400" dirty="0"/>
          </a:p>
          <a:p>
            <a:r>
              <a:rPr lang="en-AU" sz="2400" dirty="0"/>
              <a:t>Promote PPA website with links to courses.</a:t>
            </a:r>
          </a:p>
          <a:p>
            <a:endParaRPr lang="en-AU" sz="2400" dirty="0"/>
          </a:p>
          <a:p>
            <a:r>
              <a:rPr lang="en-AU" sz="2400" dirty="0"/>
              <a:t>Visits to PPCs.</a:t>
            </a:r>
          </a:p>
          <a:p>
            <a:endParaRPr lang="en-AU" sz="2400" dirty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14098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FA9D5-0266-44CA-BEE9-E60864E1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Educational Leadership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9C61-2EF6-4374-9229-F27BEE900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400" dirty="0"/>
              <a:t>Ontario Principals Council – International School Leadership certificate (WAPPA, SPC), credit for masters with Sturt University (follow up)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Auckland University – Viviane Robinson</a:t>
            </a:r>
          </a:p>
          <a:p>
            <a:pPr marL="0" lvl="0" indent="0">
              <a:buNone/>
            </a:pPr>
            <a:r>
              <a:rPr lang="en-AU" sz="2400" dirty="0"/>
              <a:t>- Growing Great Leaders (QASSP) – rebadge as Student Centred Leadership</a:t>
            </a:r>
          </a:p>
          <a:p>
            <a:pPr marL="0" lvl="0" indent="0">
              <a:buNone/>
            </a:pPr>
            <a:r>
              <a:rPr lang="en-AU" sz="2400" dirty="0"/>
              <a:t>- Open to Learning Leadership</a:t>
            </a:r>
          </a:p>
          <a:p>
            <a:endParaRPr lang="en-AU" sz="2400" dirty="0"/>
          </a:p>
          <a:p>
            <a:r>
              <a:rPr lang="en-AU" sz="2400" dirty="0"/>
              <a:t>Principal Credential link to Wollongong University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Curriculum leadership – possible development (Maria Hardy/ Judy Smith)</a:t>
            </a:r>
          </a:p>
          <a:p>
            <a:endParaRPr lang="en-AU" sz="2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7598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A895-938D-4655-80C2-017FA3D3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Possible policy / processes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EAA9F-D125-4C5E-A7D5-7CEAE54D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Decision making process</a:t>
            </a:r>
          </a:p>
          <a:p>
            <a:r>
              <a:rPr lang="en-AU" dirty="0"/>
              <a:t>Consultative group</a:t>
            </a:r>
          </a:p>
          <a:p>
            <a:endParaRPr lang="en-AU" dirty="0"/>
          </a:p>
          <a:p>
            <a:r>
              <a:rPr lang="en-AU" dirty="0"/>
              <a:t>Scope of operation – what we do and don’t deliver</a:t>
            </a:r>
          </a:p>
          <a:p>
            <a:r>
              <a:rPr lang="en-AU" dirty="0"/>
              <a:t>Development model - budget</a:t>
            </a:r>
          </a:p>
          <a:p>
            <a:r>
              <a:rPr lang="en-AU" dirty="0"/>
              <a:t>Intellectual property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1432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39EAB3-60EE-40AA-BB1B-B3A72571E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8152"/>
            <a:ext cx="12192000" cy="36216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ABD00B-94D9-4827-B4FF-43888D8428DB}"/>
              </a:ext>
            </a:extLst>
          </p:cNvPr>
          <p:cNvSpPr txBox="1"/>
          <p:nvPr/>
        </p:nvSpPr>
        <p:spPr>
          <a:xfrm>
            <a:off x="225468" y="400833"/>
            <a:ext cx="11561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PPA </a:t>
            </a:r>
            <a:r>
              <a:rPr lang="en-AU"/>
              <a:t>Professional Learning Framework</a:t>
            </a:r>
          </a:p>
        </p:txBody>
      </p:sp>
    </p:spTree>
    <p:extLst>
      <p:ext uri="{BB962C8B-B14F-4D97-AF65-F5344CB8AC3E}">
        <p14:creationId xmlns:p14="http://schemas.microsoft.com/office/powerpoint/2010/main" val="272612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B41D70-70E8-4C46-95E4-9B1D7DCB71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84"/>
          <a:stretch/>
        </p:blipFill>
        <p:spPr>
          <a:xfrm>
            <a:off x="1169510" y="101600"/>
            <a:ext cx="10003408" cy="662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4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4652-5AFA-455E-AC9D-A5A8858D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Course Development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5938B-2B4F-41F0-B266-8241EECC1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Course developed by Principals for Principals.</a:t>
            </a:r>
          </a:p>
          <a:p>
            <a:endParaRPr lang="en-AU" dirty="0"/>
          </a:p>
          <a:p>
            <a:r>
              <a:rPr lang="en-AU" dirty="0"/>
              <a:t>Course commissioned by external expert for the PPA with trained facilitators to deliver.</a:t>
            </a:r>
          </a:p>
          <a:p>
            <a:endParaRPr lang="en-AU" dirty="0"/>
          </a:p>
          <a:p>
            <a:r>
              <a:rPr lang="en-AU" dirty="0"/>
              <a:t>Licensed agreement to support a commercial product.</a:t>
            </a:r>
          </a:p>
        </p:txBody>
      </p:sp>
    </p:spTree>
    <p:extLst>
      <p:ext uri="{BB962C8B-B14F-4D97-AF65-F5344CB8AC3E}">
        <p14:creationId xmlns:p14="http://schemas.microsoft.com/office/powerpoint/2010/main" val="50074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D7E6-0B27-44FA-9F09-7BDB689E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Facilitators / 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9034-DED8-4022-AE56-951DD5AE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>
              <a:lnSpc>
                <a:spcPct val="200000"/>
              </a:lnSpc>
            </a:pPr>
            <a:r>
              <a:rPr lang="en-AU" dirty="0"/>
              <a:t>External presenters</a:t>
            </a:r>
          </a:p>
          <a:p>
            <a:pPr>
              <a:lnSpc>
                <a:spcPct val="200000"/>
              </a:lnSpc>
            </a:pPr>
            <a:r>
              <a:rPr lang="en-AU" dirty="0"/>
              <a:t>Trained facilitators</a:t>
            </a:r>
          </a:p>
          <a:p>
            <a:pPr>
              <a:lnSpc>
                <a:spcPct val="200000"/>
              </a:lnSpc>
            </a:pPr>
            <a:r>
              <a:rPr lang="en-AU" dirty="0"/>
              <a:t>Principal volunteers</a:t>
            </a:r>
          </a:p>
        </p:txBody>
      </p:sp>
    </p:spTree>
    <p:extLst>
      <p:ext uri="{BB962C8B-B14F-4D97-AF65-F5344CB8AC3E}">
        <p14:creationId xmlns:p14="http://schemas.microsoft.com/office/powerpoint/2010/main" val="26438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Q2: Which region do you belong to?</a:t>
            </a:r>
          </a:p>
        </p:txBody>
      </p:sp>
      <p:pic>
        <p:nvPicPr>
          <p:cNvPr id="4" name="Picture 3" descr="chart29696464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844" y="1454446"/>
            <a:ext cx="7184571" cy="495904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Q7: The PPA currently runs flagship professional learning programs. Please indicate the PPA PL you or your staff have accessed?</a:t>
            </a:r>
          </a:p>
        </p:txBody>
      </p:sp>
      <p:pic>
        <p:nvPicPr>
          <p:cNvPr id="4" name="Picture 3" descr="chart29696723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544" y="1997988"/>
            <a:ext cx="7184571" cy="42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3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What is your school's classification?</a:t>
            </a:r>
          </a:p>
        </p:txBody>
      </p:sp>
      <p:pic>
        <p:nvPicPr>
          <p:cNvPr id="4" name="Picture 3" descr="chart2969661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077" y="1533828"/>
            <a:ext cx="7184571" cy="49590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How many years expereince do you have as a Principal?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dirty="0"/>
          </a:p>
        </p:txBody>
      </p:sp>
      <p:pic>
        <p:nvPicPr>
          <p:cNvPr id="4" name="Picture 3" descr="chart29696661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528" y="2532244"/>
            <a:ext cx="7184571" cy="35076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4640C-9F11-4194-B090-1CEA55A4D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AU">
                <a:solidFill>
                  <a:schemeClr val="accent1"/>
                </a:solidFill>
              </a:rPr>
              <a:t>Most useful 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C253-DADF-4312-8B20-6FDBC54A0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AU" sz="2400"/>
              <a:t>Financial management best practice</a:t>
            </a:r>
          </a:p>
          <a:p>
            <a:r>
              <a:rPr lang="en-AU" sz="2400"/>
              <a:t>Feedback / feedforward – building capacity</a:t>
            </a:r>
          </a:p>
          <a:p>
            <a:r>
              <a:rPr lang="en-AU" sz="2400"/>
              <a:t>Legal issues</a:t>
            </a:r>
          </a:p>
          <a:p>
            <a:r>
              <a:rPr lang="en-AU" sz="2400"/>
              <a:t>Difficult conversations</a:t>
            </a:r>
          </a:p>
          <a:p>
            <a:r>
              <a:rPr lang="en-AU" sz="2400"/>
              <a:t>Leading teaching and learning</a:t>
            </a:r>
          </a:p>
          <a:p>
            <a:r>
              <a:rPr lang="en-AU" sz="2400"/>
              <a:t>Building effective teams</a:t>
            </a:r>
          </a:p>
          <a:p>
            <a:r>
              <a:rPr lang="en-AU" sz="2400"/>
              <a:t>Supporting middle leadership</a:t>
            </a:r>
          </a:p>
          <a:p>
            <a:endParaRPr lang="en-AU" sz="2400"/>
          </a:p>
          <a:p>
            <a:endParaRPr lang="en-AU" sz="2400"/>
          </a:p>
          <a:p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403154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816160-C6C7-447B-B7BC-475A93567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607" y="71918"/>
            <a:ext cx="5071473" cy="698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7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DD8BCA-8595-45E3-843C-60727ADC4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AU">
                <a:solidFill>
                  <a:schemeClr val="accent1"/>
                </a:solidFill>
              </a:rPr>
              <a:t>What are your top three professional learning  priorities?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EDFC4-9057-4F9A-8105-D53B8C52D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endParaRPr lang="en-AU" sz="2400"/>
          </a:p>
          <a:p>
            <a:r>
              <a:rPr lang="en-AU" sz="2400"/>
              <a:t>Building leadership capacity  -  24%</a:t>
            </a:r>
          </a:p>
          <a:p>
            <a:r>
              <a:rPr lang="en-AU" sz="2400"/>
              <a:t>Educational leadership  -  19%</a:t>
            </a:r>
          </a:p>
          <a:p>
            <a:r>
              <a:rPr lang="en-AU" sz="2400"/>
              <a:t>Finance  -  18%</a:t>
            </a:r>
          </a:p>
          <a:p>
            <a:r>
              <a:rPr lang="en-AU" sz="2400"/>
              <a:t>Wellbeing  -  7%</a:t>
            </a:r>
          </a:p>
          <a:p>
            <a:endParaRPr lang="en-AU" sz="2400"/>
          </a:p>
          <a:p>
            <a:r>
              <a:rPr lang="en-AU" sz="2400" dirty="0"/>
              <a:t>Building effective teams, Courageous conversations, Dealing with volatile people, Building school culture, Performance management/feedback</a:t>
            </a:r>
          </a:p>
        </p:txBody>
      </p:sp>
    </p:spTree>
    <p:extLst>
      <p:ext uri="{BB962C8B-B14F-4D97-AF65-F5344CB8AC3E}">
        <p14:creationId xmlns:p14="http://schemas.microsoft.com/office/powerpoint/2010/main" val="32093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ED7D57-37B9-41AC-98CC-9FA215F10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AU" b="1">
                <a:solidFill>
                  <a:srgbClr val="FFFFFF"/>
                </a:solidFill>
              </a:rPr>
              <a:t>PL survey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D09A2-A9B4-4D2D-B374-B7D932A8F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2400" b="1">
                <a:solidFill>
                  <a:srgbClr val="000000"/>
                </a:solidFill>
              </a:rPr>
              <a:t>Financial Management – Best practice</a:t>
            </a:r>
            <a:endParaRPr lang="en-AU" sz="2400">
              <a:solidFill>
                <a:srgbClr val="000000"/>
              </a:solidFill>
            </a:endParaRPr>
          </a:p>
          <a:p>
            <a:r>
              <a:rPr lang="en-AU" sz="2400">
                <a:solidFill>
                  <a:srgbClr val="000000"/>
                </a:solidFill>
              </a:rPr>
              <a:t>Current team of principals developing course.   </a:t>
            </a:r>
          </a:p>
          <a:p>
            <a:pPr marL="0" indent="0">
              <a:buNone/>
            </a:pPr>
            <a:endParaRPr lang="en-AU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400" b="1">
                <a:solidFill>
                  <a:srgbClr val="000000"/>
                </a:solidFill>
              </a:rPr>
              <a:t>Developing Middle Leadership</a:t>
            </a:r>
            <a:endParaRPr lang="en-AU" sz="2400">
              <a:solidFill>
                <a:srgbClr val="000000"/>
              </a:solidFill>
            </a:endParaRPr>
          </a:p>
          <a:p>
            <a:r>
              <a:rPr lang="en-AU" sz="2400">
                <a:solidFill>
                  <a:srgbClr val="000000"/>
                </a:solidFill>
              </a:rPr>
              <a:t>Current team of principals developing course. Term 3</a:t>
            </a:r>
          </a:p>
          <a:p>
            <a:pPr marL="0" indent="0">
              <a:buNone/>
            </a:pPr>
            <a:endParaRPr lang="en-A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EFBA9-1EA2-438C-98FF-7AC6B3C8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3671"/>
            <a:ext cx="10515600" cy="561329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4000" dirty="0"/>
              <a:t>Difficult</a:t>
            </a:r>
            <a:r>
              <a:rPr lang="en-AU" sz="4000" b="1" dirty="0"/>
              <a:t> </a:t>
            </a:r>
            <a:r>
              <a:rPr lang="en-AU" sz="4000" dirty="0"/>
              <a:t>conversations</a:t>
            </a:r>
            <a:endParaRPr lang="en-AU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Fierce Conversations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QASSP – hold license for Australia  (WAPPA use)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day course / 4 modules</a:t>
            </a:r>
          </a:p>
          <a:p>
            <a:pPr marL="0" indent="0">
              <a:buNone/>
            </a:pPr>
            <a:endParaRPr lang="en-A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Building Effective Teams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developed for PPA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 facilitators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05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439</Words>
  <Application>Microsoft Office PowerPoint</Application>
  <PresentationFormat>Widescreen</PresentationFormat>
  <Paragraphs>87</Paragraphs>
  <Slides>20</Slides>
  <Notes>2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Office Theme</vt:lpstr>
      <vt:lpstr>PowerPoint Presentation</vt:lpstr>
      <vt:lpstr>Q2: Which region do you belong to?</vt:lpstr>
      <vt:lpstr>Q3: What is your school's classification?</vt:lpstr>
      <vt:lpstr>Q5: How many years expereince do you have as a Principal?</vt:lpstr>
      <vt:lpstr>Most useful …</vt:lpstr>
      <vt:lpstr>PowerPoint Presentation</vt:lpstr>
      <vt:lpstr>What are your top three professional learning  priorities?</vt:lpstr>
      <vt:lpstr>PL survey response</vt:lpstr>
      <vt:lpstr>PowerPoint Presentation</vt:lpstr>
      <vt:lpstr>PPA website</vt:lpstr>
      <vt:lpstr>Art of Leadership 2020</vt:lpstr>
      <vt:lpstr> PPA Principal Credential</vt:lpstr>
      <vt:lpstr>Where to next ….</vt:lpstr>
      <vt:lpstr>Educational Leadership </vt:lpstr>
      <vt:lpstr>Possible policy / processes required</vt:lpstr>
      <vt:lpstr>PowerPoint Presentation</vt:lpstr>
      <vt:lpstr>PowerPoint Presentation</vt:lpstr>
      <vt:lpstr>Course Development Models</vt:lpstr>
      <vt:lpstr>Facilitators / Presenters</vt:lpstr>
      <vt:lpstr>Q7: The PPA currently runs flagship professional learning programs. Please indicate the PPA PL you or your staff have accessed?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Charlton</dc:creator>
  <cp:lastModifiedBy>Margaret Charlton</cp:lastModifiedBy>
  <cp:revision>3</cp:revision>
  <dcterms:created xsi:type="dcterms:W3CDTF">2019-08-21T12:47:00Z</dcterms:created>
  <dcterms:modified xsi:type="dcterms:W3CDTF">2019-08-21T23:23:19Z</dcterms:modified>
</cp:coreProperties>
</file>