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264" r:id="rId3"/>
    <p:sldId id="269" r:id="rId4"/>
    <p:sldId id="265" r:id="rId5"/>
    <p:sldId id="267" r:id="rId6"/>
    <p:sldId id="268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83631/communication-by-j_iglar-18363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pkitten.blogspot.com/2007/12/nothing-to-do-over-winter-break.html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://news.schoolsdo.org/2016/03/algebra-1-parcc-question-build-functio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ong_bali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SHELLHARBOUR </a:t>
            </a:r>
            <a:r>
              <a:rPr lang="en-US" dirty="0" err="1"/>
              <a:t>ppc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67 members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18208"/>
          <a:stretch>
            <a:fillRect/>
          </a:stretch>
        </p:blipFill>
        <p:spPr>
          <a:xfrm>
            <a:off x="0" y="1"/>
            <a:ext cx="12191999" cy="4745736"/>
          </a:xfr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are we?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4401" t="6502" r="453" b="19902"/>
          <a:stretch/>
        </p:blipFill>
        <p:spPr bwMode="auto">
          <a:xfrm>
            <a:off x="1728789" y="1623059"/>
            <a:ext cx="8501062" cy="4549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79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Communication is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President and Delegate work closely together with Principals/DELs</a:t>
            </a:r>
          </a:p>
          <a:p>
            <a:r>
              <a:rPr lang="en-AU" dirty="0"/>
              <a:t>3 Vice Presidents </a:t>
            </a:r>
          </a:p>
          <a:p>
            <a:pPr marL="45720" indent="0">
              <a:buNone/>
            </a:pPr>
            <a:r>
              <a:rPr lang="en-AU" dirty="0"/>
              <a:t>– Lake Illawarra area – Highlands area – Nowra and Bay and Basin areas</a:t>
            </a:r>
          </a:p>
          <a:p>
            <a:pPr marL="45720" indent="0">
              <a:buNone/>
            </a:pPr>
            <a:r>
              <a:rPr lang="en-AU" dirty="0"/>
              <a:t>- Each VP is a local contact for local schools in each area (initially)</a:t>
            </a:r>
          </a:p>
          <a:p>
            <a:pPr>
              <a:buFontTx/>
              <a:buChar char="-"/>
            </a:pPr>
            <a:r>
              <a:rPr lang="en-AU" dirty="0"/>
              <a:t>Phone trees are set up to call colleagues ….</a:t>
            </a:r>
          </a:p>
          <a:p>
            <a:pPr>
              <a:buFontTx/>
              <a:buChar char="-"/>
            </a:pPr>
            <a:r>
              <a:rPr lang="en-AU" dirty="0"/>
              <a:t>Under pressure,</a:t>
            </a:r>
          </a:p>
          <a:p>
            <a:pPr>
              <a:buFontTx/>
              <a:buChar char="-"/>
            </a:pPr>
            <a:r>
              <a:rPr lang="en-AU" dirty="0"/>
              <a:t>Not showing up,</a:t>
            </a:r>
          </a:p>
          <a:p>
            <a:pPr>
              <a:buFontTx/>
              <a:buChar char="-"/>
            </a:pPr>
            <a:r>
              <a:rPr lang="en-AU" dirty="0"/>
              <a:t>Experiencing a tough time, and</a:t>
            </a:r>
          </a:p>
          <a:p>
            <a:pPr>
              <a:buFontTx/>
              <a:buChar char="-"/>
            </a:pPr>
            <a:r>
              <a:rPr lang="en-AU" dirty="0"/>
              <a:t>To check in and celebrate.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78E898-3206-4D2A-9B41-0A6BCA4D3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51584" y="3697273"/>
            <a:ext cx="4061921" cy="256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0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31" y="0"/>
            <a:ext cx="9144000" cy="1143000"/>
          </a:xfrm>
        </p:spPr>
        <p:txBody>
          <a:bodyPr/>
          <a:lstStyle/>
          <a:p>
            <a:r>
              <a:rPr lang="en-AU" dirty="0"/>
              <a:t>How do we get them there?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664" y="1342748"/>
            <a:ext cx="8098895" cy="5126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848E8-F225-49A0-B6E4-81C9AFE75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4599" y="2239256"/>
            <a:ext cx="2241306" cy="1258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875AB2-70B6-4355-A1DA-F40283D589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42333" y="4123033"/>
            <a:ext cx="2610116" cy="9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Usually week after State Council</a:t>
            </a:r>
          </a:p>
          <a:p>
            <a:r>
              <a:rPr lang="en-AU" dirty="0"/>
              <a:t>We get a high percentage. (need more though)</a:t>
            </a:r>
          </a:p>
          <a:p>
            <a:r>
              <a:rPr lang="en-AU" dirty="0"/>
              <a:t>We worry about the bosses not there.</a:t>
            </a:r>
          </a:p>
          <a:p>
            <a:r>
              <a:rPr lang="en-AU" dirty="0"/>
              <a:t>We try to have a mix of topics, speakers and FUN!</a:t>
            </a:r>
          </a:p>
          <a:p>
            <a:r>
              <a:rPr lang="en-AU" dirty="0"/>
              <a:t>We use colleagues, experts and DoE staff .</a:t>
            </a:r>
          </a:p>
          <a:p>
            <a:r>
              <a:rPr lang="en-AU" dirty="0"/>
              <a:t>Balance local, regional and state matters.</a:t>
            </a:r>
          </a:p>
          <a:p>
            <a:r>
              <a:rPr lang="en-AU" dirty="0"/>
              <a:t>We have themes and FUN! (to develop trust and safety)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CE9BD2-6F64-43AE-AF0D-B75458E67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903" y="230079"/>
            <a:ext cx="30956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0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012" y="457200"/>
            <a:ext cx="8273988" cy="838940"/>
          </a:xfrm>
        </p:spPr>
        <p:txBody>
          <a:bodyPr/>
          <a:lstStyle/>
          <a:p>
            <a:r>
              <a:rPr lang="en-AU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012" y="1864311"/>
            <a:ext cx="9797988" cy="4174724"/>
          </a:xfrm>
        </p:spPr>
        <p:txBody>
          <a:bodyPr/>
          <a:lstStyle/>
          <a:p>
            <a:r>
              <a:rPr lang="en-AU" dirty="0"/>
              <a:t>Morning – guest speaker.</a:t>
            </a:r>
          </a:p>
          <a:p>
            <a:pPr marL="45720" indent="0">
              <a:buNone/>
            </a:pPr>
            <a:endParaRPr lang="en-AU" dirty="0"/>
          </a:p>
          <a:p>
            <a:r>
              <a:rPr lang="en-AU" dirty="0"/>
              <a:t>Mid – reports from State Council.</a:t>
            </a:r>
          </a:p>
          <a:p>
            <a:pPr marL="45720" indent="0">
              <a:buNone/>
            </a:pPr>
            <a:endParaRPr lang="en-AU" dirty="0"/>
          </a:p>
          <a:p>
            <a:r>
              <a:rPr lang="en-AU" dirty="0"/>
              <a:t>Afternoon (Principal support)</a:t>
            </a:r>
          </a:p>
          <a:p>
            <a:pPr marL="45720" indent="0">
              <a:buNone/>
            </a:pPr>
            <a:endParaRPr lang="en-AU" dirty="0"/>
          </a:p>
          <a:p>
            <a:r>
              <a:rPr lang="en-AU" dirty="0"/>
              <a:t>Drinks afterwards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CEF96-7959-41E4-A78D-02E7B16AA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69581" y="1997475"/>
            <a:ext cx="4351540" cy="32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3522</TotalTime>
  <Words>177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Health Fitness 16x9</vt:lpstr>
      <vt:lpstr>SHELLHARBOUR ppc </vt:lpstr>
      <vt:lpstr>Where are we?</vt:lpstr>
      <vt:lpstr>Communication is key</vt:lpstr>
      <vt:lpstr>How do we get them there?</vt:lpstr>
      <vt:lpstr>Meetings</vt:lpstr>
      <vt:lpstr>Agenda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 Canberra</dc:title>
  <dc:creator>Bond, John</dc:creator>
  <cp:lastModifiedBy>Michelle Laval</cp:lastModifiedBy>
  <cp:revision>51</cp:revision>
  <cp:lastPrinted>2019-03-20T02:18:59Z</cp:lastPrinted>
  <dcterms:created xsi:type="dcterms:W3CDTF">2019-03-18T22:15:23Z</dcterms:created>
  <dcterms:modified xsi:type="dcterms:W3CDTF">2019-08-22T11:34:14Z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