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78" y="9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7BCD5F-D3F3-4400-A95D-FA1EC95FBE8C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7569F65F-4366-4DB6-9BA9-2F4FEFD57D31}">
      <dgm:prSet/>
      <dgm:spPr/>
      <dgm:t>
        <a:bodyPr/>
        <a:lstStyle/>
        <a:p>
          <a:r>
            <a:rPr lang="en-AU"/>
            <a:t>Jacqui Malecki</a:t>
          </a:r>
          <a:endParaRPr lang="en-US"/>
        </a:p>
      </dgm:t>
    </dgm:pt>
    <dgm:pt modelId="{B75FBE17-DF70-4859-93D0-3F6FBBEAB1BB}" type="parTrans" cxnId="{34F7AFA0-6360-4D4B-8377-B1C0E1FBF12B}">
      <dgm:prSet/>
      <dgm:spPr/>
      <dgm:t>
        <a:bodyPr/>
        <a:lstStyle/>
        <a:p>
          <a:endParaRPr lang="en-US"/>
        </a:p>
      </dgm:t>
    </dgm:pt>
    <dgm:pt modelId="{A108DB42-C34B-43D9-87D4-C8D1FCAB6A9B}" type="sibTrans" cxnId="{34F7AFA0-6360-4D4B-8377-B1C0E1FBF12B}">
      <dgm:prSet/>
      <dgm:spPr/>
      <dgm:t>
        <a:bodyPr/>
        <a:lstStyle/>
        <a:p>
          <a:endParaRPr lang="en-US"/>
        </a:p>
      </dgm:t>
    </dgm:pt>
    <dgm:pt modelId="{8D1F0F26-DB6E-401B-AF87-C31C078FF087}">
      <dgm:prSet/>
      <dgm:spPr/>
      <dgm:t>
        <a:bodyPr/>
        <a:lstStyle/>
        <a:p>
          <a:r>
            <a:rPr lang="en-AU"/>
            <a:t>Alan Kerr</a:t>
          </a:r>
          <a:endParaRPr lang="en-US"/>
        </a:p>
      </dgm:t>
    </dgm:pt>
    <dgm:pt modelId="{8DBAD0E4-46FA-4985-8850-0EF63D3247E7}" type="parTrans" cxnId="{DD31BCC8-552B-4FC8-B127-4344A1986D41}">
      <dgm:prSet/>
      <dgm:spPr/>
      <dgm:t>
        <a:bodyPr/>
        <a:lstStyle/>
        <a:p>
          <a:endParaRPr lang="en-US"/>
        </a:p>
      </dgm:t>
    </dgm:pt>
    <dgm:pt modelId="{C844E5E7-D829-43C7-A602-9239BA6BECA2}" type="sibTrans" cxnId="{DD31BCC8-552B-4FC8-B127-4344A1986D41}">
      <dgm:prSet/>
      <dgm:spPr/>
      <dgm:t>
        <a:bodyPr/>
        <a:lstStyle/>
        <a:p>
          <a:endParaRPr lang="en-US"/>
        </a:p>
      </dgm:t>
    </dgm:pt>
    <dgm:pt modelId="{FE787C3B-409F-47E0-B56E-C7AF504F4C22}">
      <dgm:prSet/>
      <dgm:spPr/>
      <dgm:t>
        <a:bodyPr/>
        <a:lstStyle/>
        <a:p>
          <a:r>
            <a:rPr lang="en-AU"/>
            <a:t>Kerry Moore</a:t>
          </a:r>
          <a:endParaRPr lang="en-US"/>
        </a:p>
      </dgm:t>
    </dgm:pt>
    <dgm:pt modelId="{78BDFF59-80B2-4922-BFED-51BADB9E1911}" type="parTrans" cxnId="{361C3859-1E5C-41BA-AFDD-667A2A90C898}">
      <dgm:prSet/>
      <dgm:spPr/>
      <dgm:t>
        <a:bodyPr/>
        <a:lstStyle/>
        <a:p>
          <a:endParaRPr lang="en-US"/>
        </a:p>
      </dgm:t>
    </dgm:pt>
    <dgm:pt modelId="{960416B3-305B-4C4C-9D12-EB8898A62EC4}" type="sibTrans" cxnId="{361C3859-1E5C-41BA-AFDD-667A2A90C898}">
      <dgm:prSet/>
      <dgm:spPr/>
      <dgm:t>
        <a:bodyPr/>
        <a:lstStyle/>
        <a:p>
          <a:endParaRPr lang="en-US"/>
        </a:p>
      </dgm:t>
    </dgm:pt>
    <dgm:pt modelId="{9E10CFC8-F3A1-4CCE-B80B-79FA56F5772D}">
      <dgm:prSet/>
      <dgm:spPr/>
      <dgm:t>
        <a:bodyPr/>
        <a:lstStyle/>
        <a:p>
          <a:r>
            <a:rPr lang="en-AU"/>
            <a:t>Chris Parkinson</a:t>
          </a:r>
          <a:endParaRPr lang="en-US"/>
        </a:p>
      </dgm:t>
    </dgm:pt>
    <dgm:pt modelId="{BD725E20-B7B1-4B4A-A456-FF15F23CE08C}" type="parTrans" cxnId="{888937F7-FC76-461D-93C8-C198B32419A5}">
      <dgm:prSet/>
      <dgm:spPr/>
      <dgm:t>
        <a:bodyPr/>
        <a:lstStyle/>
        <a:p>
          <a:endParaRPr lang="en-US"/>
        </a:p>
      </dgm:t>
    </dgm:pt>
    <dgm:pt modelId="{A35808D9-3CCE-4EF3-875B-7513961B028F}" type="sibTrans" cxnId="{888937F7-FC76-461D-93C8-C198B32419A5}">
      <dgm:prSet/>
      <dgm:spPr/>
      <dgm:t>
        <a:bodyPr/>
        <a:lstStyle/>
        <a:p>
          <a:endParaRPr lang="en-US"/>
        </a:p>
      </dgm:t>
    </dgm:pt>
    <dgm:pt modelId="{95FCA04D-34F1-4BDD-8081-2B1D27D205EA}" type="pres">
      <dgm:prSet presAssocID="{9B7BCD5F-D3F3-4400-A95D-FA1EC95FBE8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C08C7BE-805A-44EB-9658-B1297042C91B}" type="pres">
      <dgm:prSet presAssocID="{7569F65F-4366-4DB6-9BA9-2F4FEFD57D31}" presName="hierRoot1" presStyleCnt="0"/>
      <dgm:spPr/>
    </dgm:pt>
    <dgm:pt modelId="{D1ADF940-B1C1-497A-AA7D-BD158D67E970}" type="pres">
      <dgm:prSet presAssocID="{7569F65F-4366-4DB6-9BA9-2F4FEFD57D31}" presName="composite" presStyleCnt="0"/>
      <dgm:spPr/>
    </dgm:pt>
    <dgm:pt modelId="{9B59344A-132D-467B-BFA3-3A536F0D40B9}" type="pres">
      <dgm:prSet presAssocID="{7569F65F-4366-4DB6-9BA9-2F4FEFD57D31}" presName="background" presStyleLbl="node0" presStyleIdx="0" presStyleCnt="4"/>
      <dgm:spPr/>
    </dgm:pt>
    <dgm:pt modelId="{E2910AF2-DC1D-461D-88C1-BC71E4D64DBE}" type="pres">
      <dgm:prSet presAssocID="{7569F65F-4366-4DB6-9BA9-2F4FEFD57D31}" presName="text" presStyleLbl="fgAcc0" presStyleIdx="0" presStyleCnt="4">
        <dgm:presLayoutVars>
          <dgm:chPref val="3"/>
        </dgm:presLayoutVars>
      </dgm:prSet>
      <dgm:spPr/>
    </dgm:pt>
    <dgm:pt modelId="{1FE441B4-CA64-478C-9BC4-67B2F746AE53}" type="pres">
      <dgm:prSet presAssocID="{7569F65F-4366-4DB6-9BA9-2F4FEFD57D31}" presName="hierChild2" presStyleCnt="0"/>
      <dgm:spPr/>
    </dgm:pt>
    <dgm:pt modelId="{2E3A6EF6-7BF8-4C4D-94C3-EABC56C44C67}" type="pres">
      <dgm:prSet presAssocID="{8D1F0F26-DB6E-401B-AF87-C31C078FF087}" presName="hierRoot1" presStyleCnt="0"/>
      <dgm:spPr/>
    </dgm:pt>
    <dgm:pt modelId="{B5B034D1-240B-4F01-9B5D-711E047D76B3}" type="pres">
      <dgm:prSet presAssocID="{8D1F0F26-DB6E-401B-AF87-C31C078FF087}" presName="composite" presStyleCnt="0"/>
      <dgm:spPr/>
    </dgm:pt>
    <dgm:pt modelId="{EF091143-249A-48BA-9DC4-C1D2054F9E6F}" type="pres">
      <dgm:prSet presAssocID="{8D1F0F26-DB6E-401B-AF87-C31C078FF087}" presName="background" presStyleLbl="node0" presStyleIdx="1" presStyleCnt="4"/>
      <dgm:spPr/>
    </dgm:pt>
    <dgm:pt modelId="{93068BD5-8C72-47AB-8FCA-CC2F6AF06494}" type="pres">
      <dgm:prSet presAssocID="{8D1F0F26-DB6E-401B-AF87-C31C078FF087}" presName="text" presStyleLbl="fgAcc0" presStyleIdx="1" presStyleCnt="4">
        <dgm:presLayoutVars>
          <dgm:chPref val="3"/>
        </dgm:presLayoutVars>
      </dgm:prSet>
      <dgm:spPr/>
    </dgm:pt>
    <dgm:pt modelId="{3D083C86-C5EA-4F9D-AEEF-D8D6D7F5EB21}" type="pres">
      <dgm:prSet presAssocID="{8D1F0F26-DB6E-401B-AF87-C31C078FF087}" presName="hierChild2" presStyleCnt="0"/>
      <dgm:spPr/>
    </dgm:pt>
    <dgm:pt modelId="{9BC03DF0-1E92-460E-AA93-F81232ADE694}" type="pres">
      <dgm:prSet presAssocID="{FE787C3B-409F-47E0-B56E-C7AF504F4C22}" presName="hierRoot1" presStyleCnt="0"/>
      <dgm:spPr/>
    </dgm:pt>
    <dgm:pt modelId="{58E60BB2-788A-4097-A1E3-26F981F1FCFA}" type="pres">
      <dgm:prSet presAssocID="{FE787C3B-409F-47E0-B56E-C7AF504F4C22}" presName="composite" presStyleCnt="0"/>
      <dgm:spPr/>
    </dgm:pt>
    <dgm:pt modelId="{AC38ADBC-D96E-45F5-8139-10E4BC9D9B4D}" type="pres">
      <dgm:prSet presAssocID="{FE787C3B-409F-47E0-B56E-C7AF504F4C22}" presName="background" presStyleLbl="node0" presStyleIdx="2" presStyleCnt="4"/>
      <dgm:spPr/>
    </dgm:pt>
    <dgm:pt modelId="{E9B9A579-645A-4443-8A51-BCDADB6AEC18}" type="pres">
      <dgm:prSet presAssocID="{FE787C3B-409F-47E0-B56E-C7AF504F4C22}" presName="text" presStyleLbl="fgAcc0" presStyleIdx="2" presStyleCnt="4">
        <dgm:presLayoutVars>
          <dgm:chPref val="3"/>
        </dgm:presLayoutVars>
      </dgm:prSet>
      <dgm:spPr/>
    </dgm:pt>
    <dgm:pt modelId="{908D14FB-081D-4016-BF7E-448CBA759873}" type="pres">
      <dgm:prSet presAssocID="{FE787C3B-409F-47E0-B56E-C7AF504F4C22}" presName="hierChild2" presStyleCnt="0"/>
      <dgm:spPr/>
    </dgm:pt>
    <dgm:pt modelId="{3E4E264B-1CBF-44C2-8922-4E3B7A156C1E}" type="pres">
      <dgm:prSet presAssocID="{9E10CFC8-F3A1-4CCE-B80B-79FA56F5772D}" presName="hierRoot1" presStyleCnt="0"/>
      <dgm:spPr/>
    </dgm:pt>
    <dgm:pt modelId="{204DA6AA-382C-430D-BDDE-10491B32E485}" type="pres">
      <dgm:prSet presAssocID="{9E10CFC8-F3A1-4CCE-B80B-79FA56F5772D}" presName="composite" presStyleCnt="0"/>
      <dgm:spPr/>
    </dgm:pt>
    <dgm:pt modelId="{F8E78503-12BB-4092-82F8-F1BE5193418C}" type="pres">
      <dgm:prSet presAssocID="{9E10CFC8-F3A1-4CCE-B80B-79FA56F5772D}" presName="background" presStyleLbl="node0" presStyleIdx="3" presStyleCnt="4"/>
      <dgm:spPr/>
    </dgm:pt>
    <dgm:pt modelId="{E0ADBF37-DA7A-4CAE-969A-64E24FE33201}" type="pres">
      <dgm:prSet presAssocID="{9E10CFC8-F3A1-4CCE-B80B-79FA56F5772D}" presName="text" presStyleLbl="fgAcc0" presStyleIdx="3" presStyleCnt="4">
        <dgm:presLayoutVars>
          <dgm:chPref val="3"/>
        </dgm:presLayoutVars>
      </dgm:prSet>
      <dgm:spPr/>
    </dgm:pt>
    <dgm:pt modelId="{B3F15D98-E007-4ECB-802A-4EF8149460E9}" type="pres">
      <dgm:prSet presAssocID="{9E10CFC8-F3A1-4CCE-B80B-79FA56F5772D}" presName="hierChild2" presStyleCnt="0"/>
      <dgm:spPr/>
    </dgm:pt>
  </dgm:ptLst>
  <dgm:cxnLst>
    <dgm:cxn modelId="{5524A11F-FB72-4C21-858B-D6E21C91C9A0}" type="presOf" srcId="{7569F65F-4366-4DB6-9BA9-2F4FEFD57D31}" destId="{E2910AF2-DC1D-461D-88C1-BC71E4D64DBE}" srcOrd="0" destOrd="0" presId="urn:microsoft.com/office/officeart/2005/8/layout/hierarchy1"/>
    <dgm:cxn modelId="{633B9A27-3FA3-4591-B982-AC996E278DE3}" type="presOf" srcId="{9B7BCD5F-D3F3-4400-A95D-FA1EC95FBE8C}" destId="{95FCA04D-34F1-4BDD-8081-2B1D27D205EA}" srcOrd="0" destOrd="0" presId="urn:microsoft.com/office/officeart/2005/8/layout/hierarchy1"/>
    <dgm:cxn modelId="{361C3859-1E5C-41BA-AFDD-667A2A90C898}" srcId="{9B7BCD5F-D3F3-4400-A95D-FA1EC95FBE8C}" destId="{FE787C3B-409F-47E0-B56E-C7AF504F4C22}" srcOrd="2" destOrd="0" parTransId="{78BDFF59-80B2-4922-BFED-51BADB9E1911}" sibTransId="{960416B3-305B-4C4C-9D12-EB8898A62EC4}"/>
    <dgm:cxn modelId="{34F7AFA0-6360-4D4B-8377-B1C0E1FBF12B}" srcId="{9B7BCD5F-D3F3-4400-A95D-FA1EC95FBE8C}" destId="{7569F65F-4366-4DB6-9BA9-2F4FEFD57D31}" srcOrd="0" destOrd="0" parTransId="{B75FBE17-DF70-4859-93D0-3F6FBBEAB1BB}" sibTransId="{A108DB42-C34B-43D9-87D4-C8D1FCAB6A9B}"/>
    <dgm:cxn modelId="{DD31BCC8-552B-4FC8-B127-4344A1986D41}" srcId="{9B7BCD5F-D3F3-4400-A95D-FA1EC95FBE8C}" destId="{8D1F0F26-DB6E-401B-AF87-C31C078FF087}" srcOrd="1" destOrd="0" parTransId="{8DBAD0E4-46FA-4985-8850-0EF63D3247E7}" sibTransId="{C844E5E7-D829-43C7-A602-9239BA6BECA2}"/>
    <dgm:cxn modelId="{2D6DDCF1-7E9E-46DC-B2C8-62889A6640C1}" type="presOf" srcId="{FE787C3B-409F-47E0-B56E-C7AF504F4C22}" destId="{E9B9A579-645A-4443-8A51-BCDADB6AEC18}" srcOrd="0" destOrd="0" presId="urn:microsoft.com/office/officeart/2005/8/layout/hierarchy1"/>
    <dgm:cxn modelId="{D5DF52F4-B5D9-4EDB-A080-6B7AD770E8D9}" type="presOf" srcId="{8D1F0F26-DB6E-401B-AF87-C31C078FF087}" destId="{93068BD5-8C72-47AB-8FCA-CC2F6AF06494}" srcOrd="0" destOrd="0" presId="urn:microsoft.com/office/officeart/2005/8/layout/hierarchy1"/>
    <dgm:cxn modelId="{888937F7-FC76-461D-93C8-C198B32419A5}" srcId="{9B7BCD5F-D3F3-4400-A95D-FA1EC95FBE8C}" destId="{9E10CFC8-F3A1-4CCE-B80B-79FA56F5772D}" srcOrd="3" destOrd="0" parTransId="{BD725E20-B7B1-4B4A-A456-FF15F23CE08C}" sibTransId="{A35808D9-3CCE-4EF3-875B-7513961B028F}"/>
    <dgm:cxn modelId="{160945F9-E13E-4320-A08B-D7C706D86755}" type="presOf" srcId="{9E10CFC8-F3A1-4CCE-B80B-79FA56F5772D}" destId="{E0ADBF37-DA7A-4CAE-969A-64E24FE33201}" srcOrd="0" destOrd="0" presId="urn:microsoft.com/office/officeart/2005/8/layout/hierarchy1"/>
    <dgm:cxn modelId="{9198CB1F-4A81-4C0D-8C71-B67565435BA8}" type="presParOf" srcId="{95FCA04D-34F1-4BDD-8081-2B1D27D205EA}" destId="{1C08C7BE-805A-44EB-9658-B1297042C91B}" srcOrd="0" destOrd="0" presId="urn:microsoft.com/office/officeart/2005/8/layout/hierarchy1"/>
    <dgm:cxn modelId="{90D9B664-30AD-4DE3-B7C2-339B031CA40E}" type="presParOf" srcId="{1C08C7BE-805A-44EB-9658-B1297042C91B}" destId="{D1ADF940-B1C1-497A-AA7D-BD158D67E970}" srcOrd="0" destOrd="0" presId="urn:microsoft.com/office/officeart/2005/8/layout/hierarchy1"/>
    <dgm:cxn modelId="{9F00C2DB-1A68-401B-A90B-E9F477BD1544}" type="presParOf" srcId="{D1ADF940-B1C1-497A-AA7D-BD158D67E970}" destId="{9B59344A-132D-467B-BFA3-3A536F0D40B9}" srcOrd="0" destOrd="0" presId="urn:microsoft.com/office/officeart/2005/8/layout/hierarchy1"/>
    <dgm:cxn modelId="{33E093FE-F74D-4804-A5FF-8CED01FCC931}" type="presParOf" srcId="{D1ADF940-B1C1-497A-AA7D-BD158D67E970}" destId="{E2910AF2-DC1D-461D-88C1-BC71E4D64DBE}" srcOrd="1" destOrd="0" presId="urn:microsoft.com/office/officeart/2005/8/layout/hierarchy1"/>
    <dgm:cxn modelId="{0ADA8ACE-E05B-490A-BF11-58FCB131B6BC}" type="presParOf" srcId="{1C08C7BE-805A-44EB-9658-B1297042C91B}" destId="{1FE441B4-CA64-478C-9BC4-67B2F746AE53}" srcOrd="1" destOrd="0" presId="urn:microsoft.com/office/officeart/2005/8/layout/hierarchy1"/>
    <dgm:cxn modelId="{0E82A8AB-8D5A-43CE-AC55-9232093F26C1}" type="presParOf" srcId="{95FCA04D-34F1-4BDD-8081-2B1D27D205EA}" destId="{2E3A6EF6-7BF8-4C4D-94C3-EABC56C44C67}" srcOrd="1" destOrd="0" presId="urn:microsoft.com/office/officeart/2005/8/layout/hierarchy1"/>
    <dgm:cxn modelId="{6DD4C77E-37F8-4D74-805F-A58B5BE117AA}" type="presParOf" srcId="{2E3A6EF6-7BF8-4C4D-94C3-EABC56C44C67}" destId="{B5B034D1-240B-4F01-9B5D-711E047D76B3}" srcOrd="0" destOrd="0" presId="urn:microsoft.com/office/officeart/2005/8/layout/hierarchy1"/>
    <dgm:cxn modelId="{446125F3-142C-40EC-9976-6E7592D3EDEA}" type="presParOf" srcId="{B5B034D1-240B-4F01-9B5D-711E047D76B3}" destId="{EF091143-249A-48BA-9DC4-C1D2054F9E6F}" srcOrd="0" destOrd="0" presId="urn:microsoft.com/office/officeart/2005/8/layout/hierarchy1"/>
    <dgm:cxn modelId="{0C01EAD7-0DB7-415B-9D73-F157A7B5F193}" type="presParOf" srcId="{B5B034D1-240B-4F01-9B5D-711E047D76B3}" destId="{93068BD5-8C72-47AB-8FCA-CC2F6AF06494}" srcOrd="1" destOrd="0" presId="urn:microsoft.com/office/officeart/2005/8/layout/hierarchy1"/>
    <dgm:cxn modelId="{8D882D36-2407-4462-B341-5473EA155081}" type="presParOf" srcId="{2E3A6EF6-7BF8-4C4D-94C3-EABC56C44C67}" destId="{3D083C86-C5EA-4F9D-AEEF-D8D6D7F5EB21}" srcOrd="1" destOrd="0" presId="urn:microsoft.com/office/officeart/2005/8/layout/hierarchy1"/>
    <dgm:cxn modelId="{3A859309-D5F0-4C5C-B2A4-BAF6A9A43329}" type="presParOf" srcId="{95FCA04D-34F1-4BDD-8081-2B1D27D205EA}" destId="{9BC03DF0-1E92-460E-AA93-F81232ADE694}" srcOrd="2" destOrd="0" presId="urn:microsoft.com/office/officeart/2005/8/layout/hierarchy1"/>
    <dgm:cxn modelId="{7CFC2E2C-2636-466C-B0F6-19F646FB98F0}" type="presParOf" srcId="{9BC03DF0-1E92-460E-AA93-F81232ADE694}" destId="{58E60BB2-788A-4097-A1E3-26F981F1FCFA}" srcOrd="0" destOrd="0" presId="urn:microsoft.com/office/officeart/2005/8/layout/hierarchy1"/>
    <dgm:cxn modelId="{BD554D25-4B14-4454-816D-6863F180A48D}" type="presParOf" srcId="{58E60BB2-788A-4097-A1E3-26F981F1FCFA}" destId="{AC38ADBC-D96E-45F5-8139-10E4BC9D9B4D}" srcOrd="0" destOrd="0" presId="urn:microsoft.com/office/officeart/2005/8/layout/hierarchy1"/>
    <dgm:cxn modelId="{D2C9EA8C-5BE9-4D29-8EE4-23599C1E87EA}" type="presParOf" srcId="{58E60BB2-788A-4097-A1E3-26F981F1FCFA}" destId="{E9B9A579-645A-4443-8A51-BCDADB6AEC18}" srcOrd="1" destOrd="0" presId="urn:microsoft.com/office/officeart/2005/8/layout/hierarchy1"/>
    <dgm:cxn modelId="{6B97FE5B-7002-4CA5-8B05-ED7635FA2D71}" type="presParOf" srcId="{9BC03DF0-1E92-460E-AA93-F81232ADE694}" destId="{908D14FB-081D-4016-BF7E-448CBA759873}" srcOrd="1" destOrd="0" presId="urn:microsoft.com/office/officeart/2005/8/layout/hierarchy1"/>
    <dgm:cxn modelId="{F09BBD82-E514-40F2-B266-5C1C6C37F48A}" type="presParOf" srcId="{95FCA04D-34F1-4BDD-8081-2B1D27D205EA}" destId="{3E4E264B-1CBF-44C2-8922-4E3B7A156C1E}" srcOrd="3" destOrd="0" presId="urn:microsoft.com/office/officeart/2005/8/layout/hierarchy1"/>
    <dgm:cxn modelId="{3B28D3F5-0D52-4E22-AA84-530F151BDBE6}" type="presParOf" srcId="{3E4E264B-1CBF-44C2-8922-4E3B7A156C1E}" destId="{204DA6AA-382C-430D-BDDE-10491B32E485}" srcOrd="0" destOrd="0" presId="urn:microsoft.com/office/officeart/2005/8/layout/hierarchy1"/>
    <dgm:cxn modelId="{EE918DCA-2089-40CF-8F6E-87E04699AF04}" type="presParOf" srcId="{204DA6AA-382C-430D-BDDE-10491B32E485}" destId="{F8E78503-12BB-4092-82F8-F1BE5193418C}" srcOrd="0" destOrd="0" presId="urn:microsoft.com/office/officeart/2005/8/layout/hierarchy1"/>
    <dgm:cxn modelId="{22690620-EF5A-48C6-9D7A-6AC226691234}" type="presParOf" srcId="{204DA6AA-382C-430D-BDDE-10491B32E485}" destId="{E0ADBF37-DA7A-4CAE-969A-64E24FE33201}" srcOrd="1" destOrd="0" presId="urn:microsoft.com/office/officeart/2005/8/layout/hierarchy1"/>
    <dgm:cxn modelId="{9E68FA49-5571-41BF-AC72-B25987131342}" type="presParOf" srcId="{3E4E264B-1CBF-44C2-8922-4E3B7A156C1E}" destId="{B3F15D98-E007-4ECB-802A-4EF8149460E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A565980-8DC1-4779-AEB4-950445F8FEFF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B05EBFA4-C8A0-44E3-86B8-9F1F95C601DD}">
      <dgm:prSet/>
      <dgm:spPr/>
      <dgm:t>
        <a:bodyPr/>
        <a:lstStyle/>
        <a:p>
          <a:r>
            <a:rPr lang="en-AU"/>
            <a:t>Brent Kunkler</a:t>
          </a:r>
          <a:endParaRPr lang="en-US"/>
        </a:p>
      </dgm:t>
    </dgm:pt>
    <dgm:pt modelId="{0D5E8634-6E09-48B9-AAFA-E66C370BB201}" type="parTrans" cxnId="{B375C875-AC9F-4E72-A880-9EB2303BB867}">
      <dgm:prSet/>
      <dgm:spPr/>
      <dgm:t>
        <a:bodyPr/>
        <a:lstStyle/>
        <a:p>
          <a:endParaRPr lang="en-US"/>
        </a:p>
      </dgm:t>
    </dgm:pt>
    <dgm:pt modelId="{3AC66434-4FC4-4534-96CA-B19D768196AC}" type="sibTrans" cxnId="{B375C875-AC9F-4E72-A880-9EB2303BB867}">
      <dgm:prSet/>
      <dgm:spPr/>
      <dgm:t>
        <a:bodyPr/>
        <a:lstStyle/>
        <a:p>
          <a:endParaRPr lang="en-US"/>
        </a:p>
      </dgm:t>
    </dgm:pt>
    <dgm:pt modelId="{73534A1D-E74C-4131-BB9D-7C45A5691EF1}">
      <dgm:prSet/>
      <dgm:spPr/>
      <dgm:t>
        <a:bodyPr/>
        <a:lstStyle/>
        <a:p>
          <a:r>
            <a:rPr lang="en-AU"/>
            <a:t>Robyn Evans</a:t>
          </a:r>
          <a:endParaRPr lang="en-US"/>
        </a:p>
      </dgm:t>
    </dgm:pt>
    <dgm:pt modelId="{B3B3D754-D847-4F30-A999-3D50AE20906B}" type="parTrans" cxnId="{464C0290-F0BB-44D6-86C5-0F92630DDC4D}">
      <dgm:prSet/>
      <dgm:spPr/>
      <dgm:t>
        <a:bodyPr/>
        <a:lstStyle/>
        <a:p>
          <a:endParaRPr lang="en-US"/>
        </a:p>
      </dgm:t>
    </dgm:pt>
    <dgm:pt modelId="{ED1B0815-4A13-4997-8417-6006CC6370F3}" type="sibTrans" cxnId="{464C0290-F0BB-44D6-86C5-0F92630DDC4D}">
      <dgm:prSet/>
      <dgm:spPr/>
      <dgm:t>
        <a:bodyPr/>
        <a:lstStyle/>
        <a:p>
          <a:endParaRPr lang="en-US"/>
        </a:p>
      </dgm:t>
    </dgm:pt>
    <dgm:pt modelId="{E4C5F90E-D7B5-4DBC-BC65-6E744E37572B}" type="pres">
      <dgm:prSet presAssocID="{2A565980-8DC1-4779-AEB4-950445F8FEFF}" presName="diagram" presStyleCnt="0">
        <dgm:presLayoutVars>
          <dgm:dir/>
          <dgm:resizeHandles val="exact"/>
        </dgm:presLayoutVars>
      </dgm:prSet>
      <dgm:spPr/>
    </dgm:pt>
    <dgm:pt modelId="{DB3C31CA-AD73-4335-BF35-7EBC3F86D24A}" type="pres">
      <dgm:prSet presAssocID="{B05EBFA4-C8A0-44E3-86B8-9F1F95C601DD}" presName="node" presStyleLbl="node1" presStyleIdx="0" presStyleCnt="2">
        <dgm:presLayoutVars>
          <dgm:bulletEnabled val="1"/>
        </dgm:presLayoutVars>
      </dgm:prSet>
      <dgm:spPr/>
    </dgm:pt>
    <dgm:pt modelId="{1D4A491A-BEE0-4102-8D04-447960C98424}" type="pres">
      <dgm:prSet presAssocID="{3AC66434-4FC4-4534-96CA-B19D768196AC}" presName="sibTrans" presStyleCnt="0"/>
      <dgm:spPr/>
    </dgm:pt>
    <dgm:pt modelId="{2F201362-9D28-47E6-8AF1-6503669A9ACC}" type="pres">
      <dgm:prSet presAssocID="{73534A1D-E74C-4131-BB9D-7C45A5691EF1}" presName="node" presStyleLbl="node1" presStyleIdx="1" presStyleCnt="2">
        <dgm:presLayoutVars>
          <dgm:bulletEnabled val="1"/>
        </dgm:presLayoutVars>
      </dgm:prSet>
      <dgm:spPr/>
    </dgm:pt>
  </dgm:ptLst>
  <dgm:cxnLst>
    <dgm:cxn modelId="{443DF34F-998F-4858-9142-2B0756969DAB}" type="presOf" srcId="{73534A1D-E74C-4131-BB9D-7C45A5691EF1}" destId="{2F201362-9D28-47E6-8AF1-6503669A9ACC}" srcOrd="0" destOrd="0" presId="urn:microsoft.com/office/officeart/2005/8/layout/default"/>
    <dgm:cxn modelId="{B375C875-AC9F-4E72-A880-9EB2303BB867}" srcId="{2A565980-8DC1-4779-AEB4-950445F8FEFF}" destId="{B05EBFA4-C8A0-44E3-86B8-9F1F95C601DD}" srcOrd="0" destOrd="0" parTransId="{0D5E8634-6E09-48B9-AAFA-E66C370BB201}" sibTransId="{3AC66434-4FC4-4534-96CA-B19D768196AC}"/>
    <dgm:cxn modelId="{F0B19477-1E65-4277-B3A4-A5EE6EBF45E6}" type="presOf" srcId="{B05EBFA4-C8A0-44E3-86B8-9F1F95C601DD}" destId="{DB3C31CA-AD73-4335-BF35-7EBC3F86D24A}" srcOrd="0" destOrd="0" presId="urn:microsoft.com/office/officeart/2005/8/layout/default"/>
    <dgm:cxn modelId="{4E78E97B-CB83-4BF7-AC9E-0ECCCA303346}" type="presOf" srcId="{2A565980-8DC1-4779-AEB4-950445F8FEFF}" destId="{E4C5F90E-D7B5-4DBC-BC65-6E744E37572B}" srcOrd="0" destOrd="0" presId="urn:microsoft.com/office/officeart/2005/8/layout/default"/>
    <dgm:cxn modelId="{464C0290-F0BB-44D6-86C5-0F92630DDC4D}" srcId="{2A565980-8DC1-4779-AEB4-950445F8FEFF}" destId="{73534A1D-E74C-4131-BB9D-7C45A5691EF1}" srcOrd="1" destOrd="0" parTransId="{B3B3D754-D847-4F30-A999-3D50AE20906B}" sibTransId="{ED1B0815-4A13-4997-8417-6006CC6370F3}"/>
    <dgm:cxn modelId="{C2839CED-FFB1-4B53-96CF-607EBD2131EF}" type="presParOf" srcId="{E4C5F90E-D7B5-4DBC-BC65-6E744E37572B}" destId="{DB3C31CA-AD73-4335-BF35-7EBC3F86D24A}" srcOrd="0" destOrd="0" presId="urn:microsoft.com/office/officeart/2005/8/layout/default"/>
    <dgm:cxn modelId="{B40B4269-D4D1-4731-B074-989182943953}" type="presParOf" srcId="{E4C5F90E-D7B5-4DBC-BC65-6E744E37572B}" destId="{1D4A491A-BEE0-4102-8D04-447960C98424}" srcOrd="1" destOrd="0" presId="urn:microsoft.com/office/officeart/2005/8/layout/default"/>
    <dgm:cxn modelId="{6C86C5AE-2464-47F4-94AE-C221B3CCF35E}" type="presParOf" srcId="{E4C5F90E-D7B5-4DBC-BC65-6E744E37572B}" destId="{2F201362-9D28-47E6-8AF1-6503669A9ACC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59344A-132D-467B-BFA3-3A536F0D40B9}">
      <dsp:nvSpPr>
        <dsp:cNvPr id="0" name=""/>
        <dsp:cNvSpPr/>
      </dsp:nvSpPr>
      <dsp:spPr>
        <a:xfrm>
          <a:off x="2964" y="781891"/>
          <a:ext cx="2116764" cy="134414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910AF2-DC1D-461D-88C1-BC71E4D64DBE}">
      <dsp:nvSpPr>
        <dsp:cNvPr id="0" name=""/>
        <dsp:cNvSpPr/>
      </dsp:nvSpPr>
      <dsp:spPr>
        <a:xfrm>
          <a:off x="238160" y="1005327"/>
          <a:ext cx="2116764" cy="1344145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3500" kern="1200"/>
            <a:t>Jacqui Malecki</a:t>
          </a:r>
          <a:endParaRPr lang="en-US" sz="3500" kern="1200"/>
        </a:p>
      </dsp:txBody>
      <dsp:txXfrm>
        <a:off x="277529" y="1044696"/>
        <a:ext cx="2038026" cy="1265407"/>
      </dsp:txXfrm>
    </dsp:sp>
    <dsp:sp modelId="{EF091143-249A-48BA-9DC4-C1D2054F9E6F}">
      <dsp:nvSpPr>
        <dsp:cNvPr id="0" name=""/>
        <dsp:cNvSpPr/>
      </dsp:nvSpPr>
      <dsp:spPr>
        <a:xfrm>
          <a:off x="2590121" y="781891"/>
          <a:ext cx="2116764" cy="134414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068BD5-8C72-47AB-8FCA-CC2F6AF06494}">
      <dsp:nvSpPr>
        <dsp:cNvPr id="0" name=""/>
        <dsp:cNvSpPr/>
      </dsp:nvSpPr>
      <dsp:spPr>
        <a:xfrm>
          <a:off x="2825317" y="1005327"/>
          <a:ext cx="2116764" cy="1344145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3500" kern="1200"/>
            <a:t>Alan Kerr</a:t>
          </a:r>
          <a:endParaRPr lang="en-US" sz="3500" kern="1200"/>
        </a:p>
      </dsp:txBody>
      <dsp:txXfrm>
        <a:off x="2864686" y="1044696"/>
        <a:ext cx="2038026" cy="1265407"/>
      </dsp:txXfrm>
    </dsp:sp>
    <dsp:sp modelId="{AC38ADBC-D96E-45F5-8139-10E4BC9D9B4D}">
      <dsp:nvSpPr>
        <dsp:cNvPr id="0" name=""/>
        <dsp:cNvSpPr/>
      </dsp:nvSpPr>
      <dsp:spPr>
        <a:xfrm>
          <a:off x="5177278" y="781891"/>
          <a:ext cx="2116764" cy="134414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B9A579-645A-4443-8A51-BCDADB6AEC18}">
      <dsp:nvSpPr>
        <dsp:cNvPr id="0" name=""/>
        <dsp:cNvSpPr/>
      </dsp:nvSpPr>
      <dsp:spPr>
        <a:xfrm>
          <a:off x="5412474" y="1005327"/>
          <a:ext cx="2116764" cy="1344145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3500" kern="1200"/>
            <a:t>Kerry Moore</a:t>
          </a:r>
          <a:endParaRPr lang="en-US" sz="3500" kern="1200"/>
        </a:p>
      </dsp:txBody>
      <dsp:txXfrm>
        <a:off x="5451843" y="1044696"/>
        <a:ext cx="2038026" cy="1265407"/>
      </dsp:txXfrm>
    </dsp:sp>
    <dsp:sp modelId="{F8E78503-12BB-4092-82F8-F1BE5193418C}">
      <dsp:nvSpPr>
        <dsp:cNvPr id="0" name=""/>
        <dsp:cNvSpPr/>
      </dsp:nvSpPr>
      <dsp:spPr>
        <a:xfrm>
          <a:off x="7764434" y="781891"/>
          <a:ext cx="2116764" cy="134414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ADBF37-DA7A-4CAE-969A-64E24FE33201}">
      <dsp:nvSpPr>
        <dsp:cNvPr id="0" name=""/>
        <dsp:cNvSpPr/>
      </dsp:nvSpPr>
      <dsp:spPr>
        <a:xfrm>
          <a:off x="7999630" y="1005327"/>
          <a:ext cx="2116764" cy="1344145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3500" kern="1200"/>
            <a:t>Chris Parkinson</a:t>
          </a:r>
          <a:endParaRPr lang="en-US" sz="3500" kern="1200"/>
        </a:p>
      </dsp:txBody>
      <dsp:txXfrm>
        <a:off x="8038999" y="1044696"/>
        <a:ext cx="2038026" cy="12654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3C31CA-AD73-4335-BF35-7EBC3F86D24A}">
      <dsp:nvSpPr>
        <dsp:cNvPr id="0" name=""/>
        <dsp:cNvSpPr/>
      </dsp:nvSpPr>
      <dsp:spPr>
        <a:xfrm>
          <a:off x="1235" y="120412"/>
          <a:ext cx="4817566" cy="289053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6500" kern="1200"/>
            <a:t>Brent Kunkler</a:t>
          </a:r>
          <a:endParaRPr lang="en-US" sz="6500" kern="1200"/>
        </a:p>
      </dsp:txBody>
      <dsp:txXfrm>
        <a:off x="1235" y="120412"/>
        <a:ext cx="4817566" cy="2890539"/>
      </dsp:txXfrm>
    </dsp:sp>
    <dsp:sp modelId="{2F201362-9D28-47E6-8AF1-6503669A9ACC}">
      <dsp:nvSpPr>
        <dsp:cNvPr id="0" name=""/>
        <dsp:cNvSpPr/>
      </dsp:nvSpPr>
      <dsp:spPr>
        <a:xfrm>
          <a:off x="5300558" y="120412"/>
          <a:ext cx="4817566" cy="2890539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6500" kern="1200"/>
            <a:t>Robyn Evans</a:t>
          </a:r>
          <a:endParaRPr lang="en-US" sz="6500" kern="1200"/>
        </a:p>
      </dsp:txBody>
      <dsp:txXfrm>
        <a:off x="5300558" y="120412"/>
        <a:ext cx="4817566" cy="28905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81666-D475-4A1B-B988-2E45853AF2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4B8742-0D79-4647-8F18-60E7EC58CC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E2C3AA-94D7-4BFD-911E-76FB191E4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68441-1180-47AE-A447-F9DD400ACC0F}" type="datetimeFigureOut">
              <a:rPr lang="en-AU" smtClean="0"/>
              <a:t>22/08/2019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DEA9BD-CEA3-46FC-B3CA-5622C6775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4AA5B-CB13-4EFA-9AE7-700E5EB16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8A69C-7407-45B2-ACDF-573DD33E86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22382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0D12A-5237-47DC-BEE1-8E708FDE5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9D5027-3AEC-4998-8038-B1AFF370C5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62B42C-54CC-4161-B711-5D0128747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68441-1180-47AE-A447-F9DD400ACC0F}" type="datetimeFigureOut">
              <a:rPr lang="en-AU" smtClean="0"/>
              <a:t>22/08/2019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095D24-4EBB-4287-AFEE-5F25C2801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CFF6A-18B5-475F-B0EA-EC2A01C13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8A69C-7407-45B2-ACDF-573DD33E86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9523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047C08-BC87-431C-B22E-FE4431B2AF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76DE17-0D90-486D-841A-918C206729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639EB0-F857-49E6-BE58-F2C42C0DD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68441-1180-47AE-A447-F9DD400ACC0F}" type="datetimeFigureOut">
              <a:rPr lang="en-AU" smtClean="0"/>
              <a:t>22/08/2019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355B7A-306F-427C-916B-DD641AA0A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AB3135-3C8E-49FF-87C5-07C66E7BA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8A69C-7407-45B2-ACDF-573DD33E86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94137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7E711-6C3D-4F6C-A97B-D8E53C5D5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FD581-DFFC-4FDC-94C1-58797BAD98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848F5E-64D4-4E79-9AB7-C1AAE4C81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68441-1180-47AE-A447-F9DD400ACC0F}" type="datetimeFigureOut">
              <a:rPr lang="en-AU" smtClean="0"/>
              <a:t>22/08/2019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9B275-8235-492C-A859-795ACA74C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C245F1-3B0A-455C-8A72-692721BC4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8A69C-7407-45B2-ACDF-573DD33E86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65929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1AAC1-5340-475A-8DE8-27724971A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7A33B2-B8BD-4489-90A7-3FE1112AA7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6E9949-BE71-4CAE-9B5F-11BD656B8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68441-1180-47AE-A447-F9DD400ACC0F}" type="datetimeFigureOut">
              <a:rPr lang="en-AU" smtClean="0"/>
              <a:t>22/08/2019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9FC92-B821-423C-BA12-47E52C14F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E5FB33-F389-4F80-AD83-56DEF717B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8A69C-7407-45B2-ACDF-573DD33E86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58819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86EA0-F20E-42F1-B296-D25F1AF6F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E783FE-A660-42C6-B98F-483FB296E5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6E3075-5FAB-43F7-AB10-E7FA25135B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2C005B-7015-4FB6-B434-074C5FDD5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68441-1180-47AE-A447-F9DD400ACC0F}" type="datetimeFigureOut">
              <a:rPr lang="en-AU" smtClean="0"/>
              <a:t>22/08/2019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807C6B-3B4D-4DBA-BB40-0BBF0D48D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361A96-FA9C-41CA-804C-E78983526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8A69C-7407-45B2-ACDF-573DD33E86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1142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305A1-9ED8-4B4C-A683-2662BF3E4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2BDF6F-7106-427B-95A4-5267937DA0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9FC8E1-5776-4BE7-AED1-360430E005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7F4A91-E312-4263-ACE5-F45E15463A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10E9C4-93BD-4C25-B2A7-2EFA681552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F5033B-8812-41F7-8D5D-77B1BB1D9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68441-1180-47AE-A447-F9DD400ACC0F}" type="datetimeFigureOut">
              <a:rPr lang="en-AU" smtClean="0"/>
              <a:t>22/08/2019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2C56BC9-F3A9-4923-BA3E-BF0B8F7AD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51E812-3C4D-4B53-AAB4-FFD34375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8A69C-7407-45B2-ACDF-573DD33E86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47788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81ABC-1AB6-4622-A161-BB44BDBE8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4F5474-1B5E-4E58-B39E-4A8FF3898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68441-1180-47AE-A447-F9DD400ACC0F}" type="datetimeFigureOut">
              <a:rPr lang="en-AU" smtClean="0"/>
              <a:t>22/08/2019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C68779-B620-4608-83CF-3101386D8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FE7930-894E-45BC-A6F7-52D730D9D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8A69C-7407-45B2-ACDF-573DD33E86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58968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19D4B6-B73A-480D-94EF-CF860618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68441-1180-47AE-A447-F9DD400ACC0F}" type="datetimeFigureOut">
              <a:rPr lang="en-AU" smtClean="0"/>
              <a:t>22/08/2019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38F65B-A838-4C9E-AB99-56DDAE846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3DE910-32AA-4F1D-AADE-60FA31D8A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8A69C-7407-45B2-ACDF-573DD33E86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30628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F13E8F-73D0-484B-9D49-15ED6616D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875BC9-D66D-496D-A2F2-534E6D5D89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F3E372-A89F-4206-B5CB-8229AB0C86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E2BA13-029D-457B-9CB4-0BD269B7D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68441-1180-47AE-A447-F9DD400ACC0F}" type="datetimeFigureOut">
              <a:rPr lang="en-AU" smtClean="0"/>
              <a:t>22/08/2019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5A8719-79DD-415E-91C5-F9312583A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30299B-4D23-4E8B-9E82-6FEEB5B2F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8A69C-7407-45B2-ACDF-573DD33E86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3932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5F77C-B7D0-4AF0-85A4-D55D17DEE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661264-3B40-4B5C-9173-CA13FF574C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B4ECD3-4962-413E-A0A8-9E05B57DD4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DB90E7-04E6-433D-8C2E-E017283B4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68441-1180-47AE-A447-F9DD400ACC0F}" type="datetimeFigureOut">
              <a:rPr lang="en-AU" smtClean="0"/>
              <a:t>22/08/2019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C4A49F-FA5D-4971-B45E-B759E49CB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CA8EC9-68E2-43DA-B24F-E9B958667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8A69C-7407-45B2-ACDF-573DD33E86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194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4081E8-690E-4592-9F16-5C860DE90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9FBF82-DBC1-43B7-81D9-E3CD4D1CD8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7AB7F-BB53-4C5D-85A4-1E8B227E61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F68441-1180-47AE-A447-F9DD400ACC0F}" type="datetimeFigureOut">
              <a:rPr lang="en-AU" smtClean="0"/>
              <a:t>22/08/2019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5FF2F8-28BA-41E6-AD2D-0139D61163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CFE8A-0D36-4955-B2C9-C004684C0F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8A69C-7407-45B2-ACDF-573DD33E86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65960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B50C77D-2629-4011-84C3-79220C11D0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en-AU">
                <a:solidFill>
                  <a:srgbClr val="FFFFFF"/>
                </a:solidFill>
              </a:rPr>
              <a:t>NSWPPA AWARDS 2019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1DBAB7-E4CE-4865-B82D-7A9E16A203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/>
          </a:bodyPr>
          <a:lstStyle/>
          <a:p>
            <a:r>
              <a:rPr lang="en-AU">
                <a:solidFill>
                  <a:srgbClr val="FFFFFF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50821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2DD2BC0-6F29-4B4F-8D61-2DCF6D2E8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AC9E208-9B67-4E40-9572-7D7ADE7E0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AU" sz="4000">
                <a:solidFill>
                  <a:srgbClr val="FFFFFF"/>
                </a:solidFill>
              </a:rPr>
              <a:t>NSWPPA</a:t>
            </a:r>
            <a:br>
              <a:rPr lang="en-AU" sz="4000">
                <a:solidFill>
                  <a:srgbClr val="FFFFFF"/>
                </a:solidFill>
              </a:rPr>
            </a:br>
            <a:r>
              <a:rPr lang="en-AU" sz="4000">
                <a:solidFill>
                  <a:srgbClr val="FFFFFF"/>
                </a:solidFill>
              </a:rPr>
              <a:t>LIFE MEMBERSHIP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81ECE62-577D-4DA4-98E1-6659FFFD83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415944"/>
              </p:ext>
            </p:extLst>
          </p:nvPr>
        </p:nvGraphicFramePr>
        <p:xfrm>
          <a:off x="1036320" y="2899956"/>
          <a:ext cx="10119360" cy="31313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75376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02DD2BC0-6F29-4B4F-8D61-2DCF6D2E8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2A05C3C-28B2-4833-8AA8-637CC9E6E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AU" sz="4000">
                <a:solidFill>
                  <a:srgbClr val="FFFFFF"/>
                </a:solidFill>
              </a:rPr>
              <a:t>NSWPPA FELLOWSHIP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BB77C49-4A84-4B5F-A8B4-EA5631EC5F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4499495"/>
              </p:ext>
            </p:extLst>
          </p:nvPr>
        </p:nvGraphicFramePr>
        <p:xfrm>
          <a:off x="1036320" y="2899956"/>
          <a:ext cx="10119360" cy="31313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17788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3EA945A-F3DD-4526-A9B7-7A407D58C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5368" y="2043663"/>
            <a:ext cx="6105194" cy="203105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ABORIGINAL AWARD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2CEBC2-8FCA-4E43-9CF6-C8617943D9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5368" y="4074718"/>
            <a:ext cx="6105194" cy="682079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24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Annie Downs</a:t>
            </a:r>
          </a:p>
        </p:txBody>
      </p:sp>
    </p:spTree>
    <p:extLst>
      <p:ext uri="{BB962C8B-B14F-4D97-AF65-F5344CB8AC3E}">
        <p14:creationId xmlns:p14="http://schemas.microsoft.com/office/powerpoint/2010/main" val="291087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F0E4BFB-D42E-4D18-9CFD-9C2F86E9B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5368" y="2043663"/>
            <a:ext cx="6105194" cy="203105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SOCIAL JUSTICE AND EQUITY AWARD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B7039D-3061-4AA4-A56E-BEE0AB511C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5368" y="4074718"/>
            <a:ext cx="6105194" cy="682079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24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Mark Gosbell</a:t>
            </a:r>
          </a:p>
        </p:txBody>
      </p:sp>
    </p:spTree>
    <p:extLst>
      <p:ext uri="{BB962C8B-B14F-4D97-AF65-F5344CB8AC3E}">
        <p14:creationId xmlns:p14="http://schemas.microsoft.com/office/powerpoint/2010/main" val="1989354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FEEC3EA-F538-440F-83F1-FE339222F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5368" y="2043663"/>
            <a:ext cx="6105194" cy="203105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PROFESSIONAL AWARD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7EEB62-C709-4B9D-A301-BB3E54A55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5368" y="4074718"/>
            <a:ext cx="6105194" cy="682079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24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Christine Schnebli</a:t>
            </a:r>
          </a:p>
        </p:txBody>
      </p:sp>
    </p:spTree>
    <p:extLst>
      <p:ext uri="{BB962C8B-B14F-4D97-AF65-F5344CB8AC3E}">
        <p14:creationId xmlns:p14="http://schemas.microsoft.com/office/powerpoint/2010/main" val="1982290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3B9E4-ACE3-4D52-A6DC-9C83A6EF4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FB930E-67CD-43AC-80BE-977AF0A800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44555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</Words>
  <Application>Microsoft Office PowerPoint</Application>
  <PresentationFormat>Widescreen</PresentationFormat>
  <Paragraphs>16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NSWPPA AWARDS 2019</vt:lpstr>
      <vt:lpstr>NSWPPA LIFE MEMBERSHIP</vt:lpstr>
      <vt:lpstr>NSWPPA FELLOWSHIP</vt:lpstr>
      <vt:lpstr>ABORIGINAL AWARD</vt:lpstr>
      <vt:lpstr>SOCIAL JUSTICE AND EQUITY AWARD</vt:lpstr>
      <vt:lpstr>PROFESSIONAL AWARD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NSWPPA AWARDS 2019</dc:title>
  <dc:creator>Lyn Davis</dc:creator>
  <cp:lastModifiedBy>Lyn Davis</cp:lastModifiedBy>
  <cp:revision>1</cp:revision>
  <dcterms:created xsi:type="dcterms:W3CDTF">2019-08-22T01:33:05Z</dcterms:created>
  <dcterms:modified xsi:type="dcterms:W3CDTF">2019-08-22T01:33:23Z</dcterms:modified>
</cp:coreProperties>
</file>