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22/08/19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351797"/>
            <a:ext cx="7583488" cy="16795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Wollongong District PPC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903" y="3160575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76" y="3305250"/>
            <a:ext cx="5446099" cy="2589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675" y="2186201"/>
            <a:ext cx="870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“Smiles, laughter and beer”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225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Context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1" y="1600200"/>
            <a:ext cx="4469507" cy="4501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000000"/>
                </a:solidFill>
              </a:rPr>
              <a:t>Where?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Helensburgh</a:t>
            </a:r>
            <a:r>
              <a:rPr lang="en-US" dirty="0" smtClean="0">
                <a:solidFill>
                  <a:srgbClr val="000000"/>
                </a:solidFill>
              </a:rPr>
              <a:t> in the North to </a:t>
            </a:r>
            <a:r>
              <a:rPr lang="en-US" dirty="0" err="1" smtClean="0">
                <a:solidFill>
                  <a:srgbClr val="000000"/>
                </a:solidFill>
              </a:rPr>
              <a:t>Kemblawarra</a:t>
            </a:r>
            <a:r>
              <a:rPr lang="en-US" dirty="0" smtClean="0">
                <a:solidFill>
                  <a:srgbClr val="000000"/>
                </a:solidFill>
              </a:rPr>
              <a:t> in the South and </a:t>
            </a:r>
            <a:r>
              <a:rPr lang="en-US" dirty="0" err="1" smtClean="0">
                <a:solidFill>
                  <a:srgbClr val="000000"/>
                </a:solidFill>
              </a:rPr>
              <a:t>Unanderra</a:t>
            </a:r>
            <a:r>
              <a:rPr lang="en-US" dirty="0" smtClean="0">
                <a:solidFill>
                  <a:srgbClr val="000000"/>
                </a:solidFill>
              </a:rPr>
              <a:t> in the West.</a:t>
            </a:r>
          </a:p>
          <a:p>
            <a:pPr marL="0" indent="0" algn="ctr">
              <a:buNone/>
            </a:pPr>
            <a:r>
              <a:rPr lang="en-US" b="1" u="sng" dirty="0" smtClean="0">
                <a:solidFill>
                  <a:srgbClr val="000000"/>
                </a:solidFill>
              </a:rPr>
              <a:t>How many schools?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44 schools (42 x Primary, 1 x SSP 1 x Hospital)  across 3 Principal Networks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447" y="1600200"/>
            <a:ext cx="3743709" cy="45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Meetings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6" y="1487675"/>
            <a:ext cx="8569234" cy="42910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Held Week 9 of each Term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100% of our PPC attend the </a:t>
            </a:r>
            <a:r>
              <a:rPr lang="en-US" dirty="0" smtClean="0">
                <a:solidFill>
                  <a:srgbClr val="000000"/>
                </a:solidFill>
              </a:rPr>
              <a:t>meetings – but never all at once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End of 2018 survey…</a:t>
            </a:r>
          </a:p>
          <a:p>
            <a:pPr algn="ctr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Ideas for </a:t>
            </a: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rofessional learning/workshop/support…  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2. I am prepared to share my expertise/experience in…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 3. Most valued part of PPC meetings (excluding lunch)?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4. Additional comments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Tight, highly appropriate agenda </a:t>
            </a:r>
            <a:r>
              <a:rPr lang="en-US" dirty="0" smtClean="0">
                <a:solidFill>
                  <a:srgbClr val="000000"/>
                </a:solidFill>
              </a:rPr>
              <a:t>– Delivered </a:t>
            </a:r>
            <a:r>
              <a:rPr lang="en-US" dirty="0" smtClean="0">
                <a:solidFill>
                  <a:srgbClr val="000000"/>
                </a:solidFill>
              </a:rPr>
              <a:t>in a light way – there’s enough serious stuff happening at work!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7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Communication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84" y="2137976"/>
            <a:ext cx="3938953" cy="39557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Information about meetings is disseminated early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Director </a:t>
            </a:r>
            <a:r>
              <a:rPr lang="en-US" dirty="0" smtClean="0">
                <a:solidFill>
                  <a:srgbClr val="000000"/>
                </a:solidFill>
              </a:rPr>
              <a:t>communication </a:t>
            </a:r>
            <a:r>
              <a:rPr lang="en-US" dirty="0" smtClean="0">
                <a:solidFill>
                  <a:srgbClr val="000000"/>
                </a:solidFill>
              </a:rPr>
              <a:t>with PPC for support addressing issues arising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Meeting with Directors to discuss PD so there is no cross over between PPC and Network Meetings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452" y="2137976"/>
            <a:ext cx="4549406" cy="34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0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Social Opportunities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899" y="1969926"/>
            <a:ext cx="3429426" cy="36319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Drinks after each meeting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Optional Coffee Week 2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Beverages Week 6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Secret Santa in 2019 – Stay Tuned!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5" y="2259276"/>
            <a:ext cx="3965180" cy="29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Wellbeing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Hot </a:t>
            </a:r>
            <a:r>
              <a:rPr lang="en-US" dirty="0" smtClean="0">
                <a:solidFill>
                  <a:srgbClr val="000000"/>
                </a:solidFill>
              </a:rPr>
              <a:t>Tips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“It could be </a:t>
            </a:r>
            <a:r>
              <a:rPr lang="en-US" dirty="0" smtClean="0">
                <a:solidFill>
                  <a:srgbClr val="000000"/>
                </a:solidFill>
              </a:rPr>
              <a:t>worse…”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Developing Trust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Reach out to relieving / new </a:t>
            </a:r>
            <a:r>
              <a:rPr lang="en-US" dirty="0" smtClean="0">
                <a:solidFill>
                  <a:srgbClr val="000000"/>
                </a:solidFill>
              </a:rPr>
              <a:t>principals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Lots of Check-ins on </a:t>
            </a:r>
            <a:r>
              <a:rPr lang="en-US" dirty="0" smtClean="0">
                <a:solidFill>
                  <a:srgbClr val="000000"/>
                </a:solidFill>
              </a:rPr>
              <a:t>Wellbeing – Proactive not Reactive</a:t>
            </a:r>
            <a:endParaRPr lang="en-U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5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Where to next?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047" y="1521997"/>
            <a:ext cx="4115806" cy="4835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Organisation</a:t>
            </a:r>
            <a:r>
              <a:rPr lang="en-US" dirty="0" smtClean="0">
                <a:solidFill>
                  <a:srgbClr val="000000"/>
                </a:solidFill>
              </a:rPr>
              <a:t> of the Regional </a:t>
            </a:r>
            <a:r>
              <a:rPr lang="en-US" dirty="0" smtClean="0">
                <a:solidFill>
                  <a:srgbClr val="000000"/>
                </a:solidFill>
              </a:rPr>
              <a:t>PPC Conference </a:t>
            </a:r>
            <a:r>
              <a:rPr lang="en-US" dirty="0" smtClean="0">
                <a:solidFill>
                  <a:srgbClr val="000000"/>
                </a:solidFill>
              </a:rPr>
              <a:t>– Wollongong, </a:t>
            </a:r>
            <a:r>
              <a:rPr lang="en-US" dirty="0" err="1" smtClean="0">
                <a:solidFill>
                  <a:srgbClr val="000000"/>
                </a:solidFill>
              </a:rPr>
              <a:t>Shellharbour</a:t>
            </a:r>
            <a:r>
              <a:rPr lang="en-US" dirty="0" smtClean="0">
                <a:solidFill>
                  <a:srgbClr val="000000"/>
                </a:solidFill>
              </a:rPr>
              <a:t>, Batemans Bay and </a:t>
            </a:r>
            <a:r>
              <a:rPr lang="en-US" dirty="0" err="1" smtClean="0">
                <a:solidFill>
                  <a:srgbClr val="000000"/>
                </a:solidFill>
              </a:rPr>
              <a:t>Queanbeyan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“Combine, Connect, Celebrate”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Fenella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Kernerbone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Jane Hunter UTS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24" y="1232647"/>
            <a:ext cx="3417317" cy="48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3265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897</TotalTime>
  <Words>252</Words>
  <Application>Microsoft Macintosh PowerPoint</Application>
  <PresentationFormat>On-screen Show (4:3)</PresentationFormat>
  <Paragraphs>38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Summer</vt:lpstr>
      <vt:lpstr>Wollongong District PPC</vt:lpstr>
      <vt:lpstr>Context</vt:lpstr>
      <vt:lpstr>Meetings</vt:lpstr>
      <vt:lpstr>Communication</vt:lpstr>
      <vt:lpstr>Social Opportunities</vt:lpstr>
      <vt:lpstr>Wellbeing</vt:lpstr>
      <vt:lpstr>Where to next?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Wollongong District PPC</dc:title>
  <dc:creator>NSW DEC</dc:creator>
  <cp:lastModifiedBy>NSW DEC</cp:lastModifiedBy>
  <cp:revision>12</cp:revision>
  <dcterms:created xsi:type="dcterms:W3CDTF">2019-08-20T02:08:17Z</dcterms:created>
  <dcterms:modified xsi:type="dcterms:W3CDTF">2019-08-22T07:18:38Z</dcterms:modified>
</cp:coreProperties>
</file>