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3.xml" ContentType="application/vnd.openxmlformats-officedocument.presentationml.tags+xml"/>
  <Override PartName="/ppt/tags/tag4.xml" ContentType="application/vnd.openxmlformats-officedocument.presentationml.tags+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1.xml" ContentType="application/vnd.openxmlformats-officedocument.themeOverride+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8" r:id="rId4"/>
  </p:sldMasterIdLst>
  <p:notesMasterIdLst>
    <p:notesMasterId r:id="rId11"/>
  </p:notesMasterIdLst>
  <p:handoutMasterIdLst>
    <p:handoutMasterId r:id="rId12"/>
  </p:handoutMasterIdLst>
  <p:sldIdLst>
    <p:sldId id="376" r:id="rId5"/>
    <p:sldId id="383" r:id="rId6"/>
    <p:sldId id="384" r:id="rId7"/>
    <p:sldId id="385" r:id="rId8"/>
    <p:sldId id="386" r:id="rId9"/>
    <p:sldId id="387" r:id="rId10"/>
  </p:sldIdLst>
  <p:sldSz cx="12192000" cy="6858000"/>
  <p:notesSz cx="9939338" cy="6805613"/>
  <p:defaultTextStyle>
    <a:defPPr>
      <a:defRPr lang="en-US"/>
    </a:defPPr>
    <a:lvl1pPr marL="0" algn="l" defTabSz="457173" rtl="0" eaLnBrk="1" latinLnBrk="0" hangingPunct="1">
      <a:defRPr sz="1800" kern="1200">
        <a:solidFill>
          <a:schemeClr val="tx1"/>
        </a:solidFill>
        <a:latin typeface="+mn-lt"/>
        <a:ea typeface="+mn-ea"/>
        <a:cs typeface="+mn-cs"/>
      </a:defRPr>
    </a:lvl1pPr>
    <a:lvl2pPr marL="457173" algn="l" defTabSz="457173" rtl="0" eaLnBrk="1" latinLnBrk="0" hangingPunct="1">
      <a:defRPr sz="1800" kern="1200">
        <a:solidFill>
          <a:schemeClr val="tx1"/>
        </a:solidFill>
        <a:latin typeface="+mn-lt"/>
        <a:ea typeface="+mn-ea"/>
        <a:cs typeface="+mn-cs"/>
      </a:defRPr>
    </a:lvl2pPr>
    <a:lvl3pPr marL="914347" algn="l" defTabSz="457173" rtl="0" eaLnBrk="1" latinLnBrk="0" hangingPunct="1">
      <a:defRPr sz="1800" kern="1200">
        <a:solidFill>
          <a:schemeClr val="tx1"/>
        </a:solidFill>
        <a:latin typeface="+mn-lt"/>
        <a:ea typeface="+mn-ea"/>
        <a:cs typeface="+mn-cs"/>
      </a:defRPr>
    </a:lvl3pPr>
    <a:lvl4pPr marL="1371520" algn="l" defTabSz="457173" rtl="0" eaLnBrk="1" latinLnBrk="0" hangingPunct="1">
      <a:defRPr sz="1800" kern="1200">
        <a:solidFill>
          <a:schemeClr val="tx1"/>
        </a:solidFill>
        <a:latin typeface="+mn-lt"/>
        <a:ea typeface="+mn-ea"/>
        <a:cs typeface="+mn-cs"/>
      </a:defRPr>
    </a:lvl4pPr>
    <a:lvl5pPr marL="1828694" algn="l" defTabSz="457173" rtl="0" eaLnBrk="1" latinLnBrk="0" hangingPunct="1">
      <a:defRPr sz="1800" kern="1200">
        <a:solidFill>
          <a:schemeClr val="tx1"/>
        </a:solidFill>
        <a:latin typeface="+mn-lt"/>
        <a:ea typeface="+mn-ea"/>
        <a:cs typeface="+mn-cs"/>
      </a:defRPr>
    </a:lvl5pPr>
    <a:lvl6pPr marL="2285866" algn="l" defTabSz="457173" rtl="0" eaLnBrk="1" latinLnBrk="0" hangingPunct="1">
      <a:defRPr sz="1800" kern="1200">
        <a:solidFill>
          <a:schemeClr val="tx1"/>
        </a:solidFill>
        <a:latin typeface="+mn-lt"/>
        <a:ea typeface="+mn-ea"/>
        <a:cs typeface="+mn-cs"/>
      </a:defRPr>
    </a:lvl6pPr>
    <a:lvl7pPr marL="2743041" algn="l" defTabSz="457173" rtl="0" eaLnBrk="1" latinLnBrk="0" hangingPunct="1">
      <a:defRPr sz="1800" kern="1200">
        <a:solidFill>
          <a:schemeClr val="tx1"/>
        </a:solidFill>
        <a:latin typeface="+mn-lt"/>
        <a:ea typeface="+mn-ea"/>
        <a:cs typeface="+mn-cs"/>
      </a:defRPr>
    </a:lvl7pPr>
    <a:lvl8pPr marL="3200214" algn="l" defTabSz="457173" rtl="0" eaLnBrk="1" latinLnBrk="0" hangingPunct="1">
      <a:defRPr sz="1800" kern="1200">
        <a:solidFill>
          <a:schemeClr val="tx1"/>
        </a:solidFill>
        <a:latin typeface="+mn-lt"/>
        <a:ea typeface="+mn-ea"/>
        <a:cs typeface="+mn-cs"/>
      </a:defRPr>
    </a:lvl8pPr>
    <a:lvl9pPr marL="3657388" algn="l" defTabSz="457173"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ster Slides" id="{1165592B-D1AE-EE48-AEB4-F19515D86DC8}">
          <p14:sldIdLst>
            <p14:sldId id="376"/>
            <p14:sldId id="383"/>
            <p14:sldId id="384"/>
            <p14:sldId id="385"/>
            <p14:sldId id="386"/>
            <p14:sldId id="387"/>
          </p14:sldIdLst>
        </p14:section>
      </p14:sectionLst>
    </p:ext>
    <p:ext uri="{EFAFB233-063F-42B5-8137-9DF3F51BA10A}">
      <p15:sldGuideLst xmlns:p15="http://schemas.microsoft.com/office/powerpoint/2012/main">
        <p15:guide id="1" orient="horz" pos="1842" userDrawn="1">
          <p15:clr>
            <a:srgbClr val="A4A3A4"/>
          </p15:clr>
        </p15:guide>
        <p15:guide id="2" orient="horz" pos="3280" userDrawn="1">
          <p15:clr>
            <a:srgbClr val="A4A3A4"/>
          </p15:clr>
        </p15:guide>
        <p15:guide id="3" orient="horz" pos="2228" userDrawn="1">
          <p15:clr>
            <a:srgbClr val="A4A3A4"/>
          </p15:clr>
        </p15:guide>
        <p15:guide id="4" orient="horz" pos="2614" userDrawn="1">
          <p15:clr>
            <a:srgbClr val="A4A3A4"/>
          </p15:clr>
        </p15:guide>
        <p15:guide id="5" pos="3812" userDrawn="1">
          <p15:clr>
            <a:srgbClr val="A4A3A4"/>
          </p15:clr>
        </p15:guide>
        <p15:guide id="6" orient="horz" pos="1579" userDrawn="1">
          <p15:clr>
            <a:srgbClr val="A4A3A4"/>
          </p15:clr>
        </p15:guide>
        <p15:guide id="7" orient="horz" pos="1616" userDrawn="1">
          <p15:clr>
            <a:srgbClr val="A4A3A4"/>
          </p15:clr>
        </p15:guide>
        <p15:guide id="8" pos="1300" userDrawn="1">
          <p15:clr>
            <a:srgbClr val="A4A3A4"/>
          </p15:clr>
        </p15:guide>
        <p15:guide id="9" pos="3407" userDrawn="1">
          <p15:clr>
            <a:srgbClr val="A4A3A4"/>
          </p15:clr>
        </p15:guide>
        <p15:guide id="10" pos="2361"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1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1E41"/>
    <a:srgbClr val="235B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8" autoAdjust="0"/>
    <p:restoredTop sz="63609" autoAdjust="0"/>
  </p:normalViewPr>
  <p:slideViewPr>
    <p:cSldViewPr snapToGrid="0" showGuides="1">
      <p:cViewPr varScale="1">
        <p:scale>
          <a:sx n="56" d="100"/>
          <a:sy n="56" d="100"/>
        </p:scale>
        <p:origin x="1176" y="38"/>
      </p:cViewPr>
      <p:guideLst>
        <p:guide orient="horz" pos="1842"/>
        <p:guide orient="horz" pos="3280"/>
        <p:guide orient="horz" pos="2228"/>
        <p:guide orient="horz" pos="2614"/>
        <p:guide pos="3812"/>
        <p:guide orient="horz" pos="1579"/>
        <p:guide orient="horz" pos="1616"/>
        <p:guide pos="1300"/>
        <p:guide pos="3407"/>
        <p:guide pos="2361"/>
      </p:guideLst>
    </p:cSldViewPr>
  </p:slideViewPr>
  <p:notesTextViewPr>
    <p:cViewPr>
      <p:scale>
        <a:sx n="3" d="2"/>
        <a:sy n="3" d="2"/>
      </p:scale>
      <p:origin x="0" y="0"/>
    </p:cViewPr>
  </p:notesTextViewPr>
  <p:sorterViewPr>
    <p:cViewPr varScale="1">
      <p:scale>
        <a:sx n="1" d="1"/>
        <a:sy n="1" d="1"/>
      </p:scale>
      <p:origin x="0" y="-5872"/>
    </p:cViewPr>
  </p:sorterViewPr>
  <p:notesViewPr>
    <p:cSldViewPr snapToGrid="0">
      <p:cViewPr varScale="1">
        <p:scale>
          <a:sx n="120" d="100"/>
          <a:sy n="120" d="100"/>
        </p:scale>
        <p:origin x="2320"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mkidson1\AppData\Local\Microsoft\Windows\INetCache\Content.Outlook\SL0WJ4ET\Headline%20metric%20for%20mini-stocktake%20Oct%2019.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0341923669728815E-2"/>
          <c:y val="7.2518482949806853E-2"/>
          <c:w val="0.9017757670035299"/>
          <c:h val="0.60888628328624572"/>
        </c:manualLayout>
      </c:layout>
      <c:lineChart>
        <c:grouping val="standard"/>
        <c:varyColors val="0"/>
        <c:ser>
          <c:idx val="1"/>
          <c:order val="0"/>
          <c:tx>
            <c:strRef>
              <c:f>'Option 3'!$B$5</c:f>
              <c:strCache>
                <c:ptCount val="1"/>
                <c:pt idx="0">
                  <c:v>Actual</c:v>
                </c:pt>
              </c:strCache>
            </c:strRef>
          </c:tx>
          <c:spPr>
            <a:ln w="38100" cap="rnd">
              <a:solidFill>
                <a:schemeClr val="tx2"/>
              </a:solidFill>
              <a:round/>
            </a:ln>
            <a:effectLst/>
          </c:spPr>
          <c:marker>
            <c:symbol val="none"/>
          </c:marker>
          <c:cat>
            <c:numRef>
              <c:f>'Option 3'!$A$6:$A$14</c:f>
              <c:numCache>
                <c:formatCode>General</c:formatCode>
                <c:ptCount val="9"/>
                <c:pt idx="0">
                  <c:v>2015</c:v>
                </c:pt>
                <c:pt idx="1">
                  <c:v>2016</c:v>
                </c:pt>
                <c:pt idx="2">
                  <c:v>2017</c:v>
                </c:pt>
                <c:pt idx="3">
                  <c:v>2018</c:v>
                </c:pt>
                <c:pt idx="4">
                  <c:v>2019</c:v>
                </c:pt>
                <c:pt idx="5">
                  <c:v>2020</c:v>
                </c:pt>
                <c:pt idx="6">
                  <c:v>2021</c:v>
                </c:pt>
                <c:pt idx="7">
                  <c:v>2022</c:v>
                </c:pt>
                <c:pt idx="8">
                  <c:v>2023</c:v>
                </c:pt>
              </c:numCache>
            </c:numRef>
          </c:cat>
          <c:val>
            <c:numRef>
              <c:f>'Option 3'!$B$6:$B$14</c:f>
              <c:numCache>
                <c:formatCode>General</c:formatCode>
                <c:ptCount val="9"/>
                <c:pt idx="0" formatCode="0%">
                  <c:v>0.45</c:v>
                </c:pt>
                <c:pt idx="3" formatCode="0%">
                  <c:v>0.46</c:v>
                </c:pt>
              </c:numCache>
            </c:numRef>
          </c:val>
          <c:smooth val="1"/>
          <c:extLst>
            <c:ext xmlns:c16="http://schemas.microsoft.com/office/drawing/2014/chart" uri="{C3380CC4-5D6E-409C-BE32-E72D297353CC}">
              <c16:uniqueId val="{00000000-51B3-4A3E-AE48-CB2268FC22CD}"/>
            </c:ext>
          </c:extLst>
        </c:ser>
        <c:ser>
          <c:idx val="2"/>
          <c:order val="1"/>
          <c:tx>
            <c:strRef>
              <c:f>'Option 3'!$C$5</c:f>
              <c:strCache>
                <c:ptCount val="1"/>
                <c:pt idx="0">
                  <c:v>Baseline (2017-18 avg)</c:v>
                </c:pt>
              </c:strCache>
            </c:strRef>
          </c:tx>
          <c:spPr>
            <a:ln w="28575" cap="rnd">
              <a:noFill/>
              <a:round/>
            </a:ln>
            <a:effectLst/>
          </c:spPr>
          <c:marker>
            <c:symbol val="square"/>
            <c:size val="8"/>
            <c:spPr>
              <a:solidFill>
                <a:srgbClr val="00B0F0"/>
              </a:solidFill>
              <a:ln w="9525">
                <a:solidFill>
                  <a:schemeClr val="bg1"/>
                </a:solidFill>
              </a:ln>
              <a:effectLst/>
            </c:spPr>
          </c:marker>
          <c:dLbls>
            <c:dLbl>
              <c:idx val="3"/>
              <c:layout>
                <c:manualLayout>
                  <c:x val="-5.8895904931530137E-2"/>
                  <c:y val="-4.680972027263601E-2"/>
                </c:manualLayout>
              </c:layout>
              <c:tx>
                <c:rich>
                  <a:bodyPr/>
                  <a:lstStyle/>
                  <a:p>
                    <a:fld id="{6C9275A5-6FC1-45CE-BD9E-B3CF5EA1EB54}" type="VALUE">
                      <a:rPr lang="en-US"/>
                      <a:pPr/>
                      <a:t>[VALUE]</a:t>
                    </a:fld>
                    <a:r>
                      <a:rPr lang="en-US" dirty="0"/>
                      <a:t> (</a:t>
                    </a:r>
                    <a:r>
                      <a:rPr lang="en-US" dirty="0" err="1"/>
                      <a:t>t.b.c</a:t>
                    </a:r>
                    <a:r>
                      <a:rPr lang="en-US"/>
                      <a:t>.)</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51B3-4A3E-AE48-CB2268FC22CD}"/>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'Option 3'!$A$6:$A$14</c:f>
              <c:numCache>
                <c:formatCode>General</c:formatCode>
                <c:ptCount val="9"/>
                <c:pt idx="0">
                  <c:v>2015</c:v>
                </c:pt>
                <c:pt idx="1">
                  <c:v>2016</c:v>
                </c:pt>
                <c:pt idx="2">
                  <c:v>2017</c:v>
                </c:pt>
                <c:pt idx="3">
                  <c:v>2018</c:v>
                </c:pt>
                <c:pt idx="4">
                  <c:v>2019</c:v>
                </c:pt>
                <c:pt idx="5">
                  <c:v>2020</c:v>
                </c:pt>
                <c:pt idx="6">
                  <c:v>2021</c:v>
                </c:pt>
                <c:pt idx="7">
                  <c:v>2022</c:v>
                </c:pt>
                <c:pt idx="8">
                  <c:v>2023</c:v>
                </c:pt>
              </c:numCache>
            </c:numRef>
          </c:cat>
          <c:val>
            <c:numRef>
              <c:f>'Option 3'!$C$6:$C$14</c:f>
              <c:numCache>
                <c:formatCode>General</c:formatCode>
                <c:ptCount val="9"/>
                <c:pt idx="3" formatCode="0%">
                  <c:v>0.46</c:v>
                </c:pt>
              </c:numCache>
            </c:numRef>
          </c:val>
          <c:smooth val="0"/>
          <c:extLst>
            <c:ext xmlns:c16="http://schemas.microsoft.com/office/drawing/2014/chart" uri="{C3380CC4-5D6E-409C-BE32-E72D297353CC}">
              <c16:uniqueId val="{00000002-51B3-4A3E-AE48-CB2268FC22CD}"/>
            </c:ext>
          </c:extLst>
        </c:ser>
        <c:ser>
          <c:idx val="3"/>
          <c:order val="2"/>
          <c:tx>
            <c:strRef>
              <c:f>'Option 3'!$D$5</c:f>
              <c:strCache>
                <c:ptCount val="1"/>
                <c:pt idx="0">
                  <c:v>Target</c:v>
                </c:pt>
              </c:strCache>
            </c:strRef>
          </c:tx>
          <c:spPr>
            <a:ln w="28575" cap="rnd">
              <a:noFill/>
              <a:round/>
            </a:ln>
            <a:effectLst/>
          </c:spPr>
          <c:marker>
            <c:symbol val="circle"/>
            <c:size val="8"/>
            <c:spPr>
              <a:solidFill>
                <a:srgbClr val="FF0000"/>
              </a:solidFill>
              <a:ln w="9525">
                <a:solidFill>
                  <a:schemeClr val="bg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'Option 3'!$A$6:$A$14</c:f>
              <c:numCache>
                <c:formatCode>General</c:formatCode>
                <c:ptCount val="9"/>
                <c:pt idx="0">
                  <c:v>2015</c:v>
                </c:pt>
                <c:pt idx="1">
                  <c:v>2016</c:v>
                </c:pt>
                <c:pt idx="2">
                  <c:v>2017</c:v>
                </c:pt>
                <c:pt idx="3">
                  <c:v>2018</c:v>
                </c:pt>
                <c:pt idx="4">
                  <c:v>2019</c:v>
                </c:pt>
                <c:pt idx="5">
                  <c:v>2020</c:v>
                </c:pt>
                <c:pt idx="6">
                  <c:v>2021</c:v>
                </c:pt>
                <c:pt idx="7">
                  <c:v>2022</c:v>
                </c:pt>
                <c:pt idx="8">
                  <c:v>2023</c:v>
                </c:pt>
              </c:numCache>
            </c:numRef>
          </c:cat>
          <c:val>
            <c:numRef>
              <c:f>'Option 3'!$D$6:$D$14</c:f>
              <c:numCache>
                <c:formatCode>General</c:formatCode>
                <c:ptCount val="9"/>
                <c:pt idx="8" formatCode="0%">
                  <c:v>0.69000000000000006</c:v>
                </c:pt>
              </c:numCache>
            </c:numRef>
          </c:val>
          <c:smooth val="0"/>
          <c:extLst>
            <c:ext xmlns:c16="http://schemas.microsoft.com/office/drawing/2014/chart" uri="{C3380CC4-5D6E-409C-BE32-E72D297353CC}">
              <c16:uniqueId val="{00000003-51B3-4A3E-AE48-CB2268FC22CD}"/>
            </c:ext>
          </c:extLst>
        </c:ser>
        <c:ser>
          <c:idx val="0"/>
          <c:order val="3"/>
          <c:tx>
            <c:strRef>
              <c:f>'Option 3'!$E$5</c:f>
              <c:strCache>
                <c:ptCount val="1"/>
                <c:pt idx="0">
                  <c:v>Trajectory</c:v>
                </c:pt>
              </c:strCache>
            </c:strRef>
          </c:tx>
          <c:spPr>
            <a:ln w="38100" cap="rnd">
              <a:solidFill>
                <a:srgbClr val="F98FDB"/>
              </a:solidFill>
              <a:prstDash val="sysDash"/>
              <a:round/>
            </a:ln>
            <a:effectLst/>
          </c:spPr>
          <c:marker>
            <c:symbol val="none"/>
          </c:marker>
          <c:cat>
            <c:numRef>
              <c:f>'Option 3'!$A$6:$A$14</c:f>
              <c:numCache>
                <c:formatCode>General</c:formatCode>
                <c:ptCount val="9"/>
                <c:pt idx="0">
                  <c:v>2015</c:v>
                </c:pt>
                <c:pt idx="1">
                  <c:v>2016</c:v>
                </c:pt>
                <c:pt idx="2">
                  <c:v>2017</c:v>
                </c:pt>
                <c:pt idx="3">
                  <c:v>2018</c:v>
                </c:pt>
                <c:pt idx="4">
                  <c:v>2019</c:v>
                </c:pt>
                <c:pt idx="5">
                  <c:v>2020</c:v>
                </c:pt>
                <c:pt idx="6">
                  <c:v>2021</c:v>
                </c:pt>
                <c:pt idx="7">
                  <c:v>2022</c:v>
                </c:pt>
                <c:pt idx="8">
                  <c:v>2023</c:v>
                </c:pt>
              </c:numCache>
            </c:numRef>
          </c:cat>
          <c:val>
            <c:numRef>
              <c:f>'Option 3'!$E$6:$E$14</c:f>
              <c:numCache>
                <c:formatCode>General</c:formatCode>
                <c:ptCount val="9"/>
                <c:pt idx="3" formatCode="0%">
                  <c:v>0.46</c:v>
                </c:pt>
                <c:pt idx="5" formatCode="0%">
                  <c:v>0.48</c:v>
                </c:pt>
                <c:pt idx="7" formatCode="0%">
                  <c:v>0.57999999999999996</c:v>
                </c:pt>
                <c:pt idx="8" formatCode="0%">
                  <c:v>0.69000000000000006</c:v>
                </c:pt>
              </c:numCache>
            </c:numRef>
          </c:val>
          <c:smooth val="1"/>
          <c:extLst>
            <c:ext xmlns:c16="http://schemas.microsoft.com/office/drawing/2014/chart" uri="{C3380CC4-5D6E-409C-BE32-E72D297353CC}">
              <c16:uniqueId val="{00000004-51B3-4A3E-AE48-CB2268FC22CD}"/>
            </c:ext>
          </c:extLst>
        </c:ser>
        <c:ser>
          <c:idx val="4"/>
          <c:order val="4"/>
          <c:tx>
            <c:strRef>
              <c:f>'Option 3'!$F$5</c:f>
              <c:strCache>
                <c:ptCount val="1"/>
                <c:pt idx="0">
                  <c:v>Gov sector only</c:v>
                </c:pt>
              </c:strCache>
            </c:strRef>
          </c:tx>
          <c:spPr>
            <a:ln w="38100" cap="rnd">
              <a:solidFill>
                <a:schemeClr val="bg1">
                  <a:lumMod val="65000"/>
                </a:schemeClr>
              </a:solidFill>
              <a:round/>
            </a:ln>
            <a:effectLst/>
          </c:spPr>
          <c:marker>
            <c:symbol val="none"/>
          </c:marker>
          <c:dPt>
            <c:idx val="3"/>
            <c:marker>
              <c:symbol val="circle"/>
              <c:size val="8"/>
              <c:spPr>
                <a:solidFill>
                  <a:schemeClr val="accent5"/>
                </a:solidFill>
                <a:ln w="9525">
                  <a:solidFill>
                    <a:schemeClr val="accent5"/>
                  </a:solidFill>
                </a:ln>
                <a:effectLst/>
              </c:spPr>
            </c:marker>
            <c:bubble3D val="0"/>
            <c:extLst>
              <c:ext xmlns:c16="http://schemas.microsoft.com/office/drawing/2014/chart" uri="{C3380CC4-5D6E-409C-BE32-E72D297353CC}">
                <c16:uniqueId val="{00000005-51B3-4A3E-AE48-CB2268FC22CD}"/>
              </c:ext>
            </c:extLst>
          </c:dPt>
          <c:cat>
            <c:numRef>
              <c:f>'Option 3'!$A$6:$A$14</c:f>
              <c:numCache>
                <c:formatCode>General</c:formatCode>
                <c:ptCount val="9"/>
                <c:pt idx="0">
                  <c:v>2015</c:v>
                </c:pt>
                <c:pt idx="1">
                  <c:v>2016</c:v>
                </c:pt>
                <c:pt idx="2">
                  <c:v>2017</c:v>
                </c:pt>
                <c:pt idx="3">
                  <c:v>2018</c:v>
                </c:pt>
                <c:pt idx="4">
                  <c:v>2019</c:v>
                </c:pt>
                <c:pt idx="5">
                  <c:v>2020</c:v>
                </c:pt>
                <c:pt idx="6">
                  <c:v>2021</c:v>
                </c:pt>
                <c:pt idx="7">
                  <c:v>2022</c:v>
                </c:pt>
                <c:pt idx="8">
                  <c:v>2023</c:v>
                </c:pt>
              </c:numCache>
            </c:numRef>
          </c:cat>
          <c:val>
            <c:numRef>
              <c:f>'Option 3'!$F$6:$F$14</c:f>
              <c:numCache>
                <c:formatCode>0%</c:formatCode>
                <c:ptCount val="9"/>
                <c:pt idx="0">
                  <c:v>0.41</c:v>
                </c:pt>
                <c:pt idx="1">
                  <c:v>0.41</c:v>
                </c:pt>
                <c:pt idx="2">
                  <c:v>0.42</c:v>
                </c:pt>
                <c:pt idx="3">
                  <c:v>0.43</c:v>
                </c:pt>
              </c:numCache>
            </c:numRef>
          </c:val>
          <c:smooth val="0"/>
          <c:extLst>
            <c:ext xmlns:c16="http://schemas.microsoft.com/office/drawing/2014/chart" uri="{C3380CC4-5D6E-409C-BE32-E72D297353CC}">
              <c16:uniqueId val="{00000006-51B3-4A3E-AE48-CB2268FC22CD}"/>
            </c:ext>
          </c:extLst>
        </c:ser>
        <c:dLbls>
          <c:showLegendKey val="0"/>
          <c:showVal val="0"/>
          <c:showCatName val="0"/>
          <c:showSerName val="0"/>
          <c:showPercent val="0"/>
          <c:showBubbleSize val="0"/>
        </c:dLbls>
        <c:smooth val="0"/>
        <c:axId val="194930920"/>
        <c:axId val="194938472"/>
      </c:lineChart>
      <c:catAx>
        <c:axId val="194930920"/>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94938472"/>
        <c:crosses val="autoZero"/>
        <c:auto val="1"/>
        <c:lblAlgn val="ctr"/>
        <c:lblOffset val="100"/>
        <c:noMultiLvlLbl val="0"/>
      </c:catAx>
      <c:valAx>
        <c:axId val="194938472"/>
        <c:scaling>
          <c:orientation val="minMax"/>
          <c:max val="0.75000000000000011"/>
          <c:min val="0.25"/>
        </c:scaling>
        <c:delete val="0"/>
        <c:axPos val="l"/>
        <c:numFmt formatCode="0%" sourceLinked="0"/>
        <c:majorTickMark val="none"/>
        <c:minorTickMark val="none"/>
        <c:tickLblPos val="nextTo"/>
        <c:spPr>
          <a:noFill/>
          <a:ln>
            <a:solidFill>
              <a:schemeClr val="bg1">
                <a:lumMod val="50000"/>
              </a:schemeClr>
            </a:solid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94930920"/>
        <c:crosses val="autoZero"/>
        <c:crossBetween val="between"/>
      </c:valAx>
      <c:spPr>
        <a:noFill/>
        <a:ln>
          <a:noFill/>
        </a:ln>
        <a:effectLst/>
      </c:spPr>
    </c:plotArea>
    <c:legend>
      <c:legendPos val="b"/>
      <c:layout>
        <c:manualLayout>
          <c:xMode val="edge"/>
          <c:yMode val="edge"/>
          <c:x val="2.0457978554015172E-3"/>
          <c:y val="0.7974689477587068"/>
          <c:w val="0.99393048404869744"/>
          <c:h val="0.2025310475619927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span"/>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269778580543123"/>
          <c:y val="9.2522406406219102E-2"/>
          <c:w val="0.85303651441705719"/>
          <c:h val="0.63359986621171771"/>
        </c:manualLayout>
      </c:layout>
      <c:lineChart>
        <c:grouping val="standard"/>
        <c:varyColors val="0"/>
        <c:ser>
          <c:idx val="0"/>
          <c:order val="0"/>
          <c:tx>
            <c:strRef>
              <c:f>graph!$A$2:$B$2</c:f>
              <c:strCache>
                <c:ptCount val="2"/>
                <c:pt idx="0">
                  <c:v>I feel good about my culture when I am at school</c:v>
                </c:pt>
                <c:pt idx="1">
                  <c:v>2019</c:v>
                </c:pt>
              </c:strCache>
            </c:strRef>
          </c:tx>
          <c:spPr>
            <a:ln w="28575" cap="rnd">
              <a:solidFill>
                <a:srgbClr val="002060"/>
              </a:solidFill>
              <a:round/>
            </a:ln>
            <a:effectLst/>
          </c:spPr>
          <c:marker>
            <c:symbol val="circle"/>
            <c:size val="5"/>
            <c:spPr>
              <a:solidFill>
                <a:schemeClr val="accent1"/>
              </a:solidFill>
              <a:ln w="9525">
                <a:solidFill>
                  <a:schemeClr val="accent1"/>
                </a:solidFill>
              </a:ln>
              <a:effectLst/>
            </c:spPr>
          </c:marker>
          <c:cat>
            <c:strRef>
              <c:f>graph!$C$1:$H$1</c:f>
              <c:strCache>
                <c:ptCount val="6"/>
                <c:pt idx="0">
                  <c:v>Year 7</c:v>
                </c:pt>
                <c:pt idx="1">
                  <c:v>Year 8</c:v>
                </c:pt>
                <c:pt idx="2">
                  <c:v>Year 9</c:v>
                </c:pt>
                <c:pt idx="3">
                  <c:v>Year 10</c:v>
                </c:pt>
                <c:pt idx="4">
                  <c:v>Year 11</c:v>
                </c:pt>
                <c:pt idx="5">
                  <c:v>Year 12</c:v>
                </c:pt>
              </c:strCache>
            </c:strRef>
          </c:cat>
          <c:val>
            <c:numRef>
              <c:f>graph!$C$2:$H$2</c:f>
              <c:numCache>
                <c:formatCode>0%</c:formatCode>
                <c:ptCount val="6"/>
                <c:pt idx="0">
                  <c:v>0.73</c:v>
                </c:pt>
                <c:pt idx="1">
                  <c:v>0.65</c:v>
                </c:pt>
                <c:pt idx="2">
                  <c:v>0.59</c:v>
                </c:pt>
                <c:pt idx="3">
                  <c:v>0.54</c:v>
                </c:pt>
                <c:pt idx="4">
                  <c:v>0.56000000000000005</c:v>
                </c:pt>
                <c:pt idx="5">
                  <c:v>0.56999999999999995</c:v>
                </c:pt>
              </c:numCache>
            </c:numRef>
          </c:val>
          <c:smooth val="0"/>
          <c:extLst>
            <c:ext xmlns:c16="http://schemas.microsoft.com/office/drawing/2014/chart" uri="{C3380CC4-5D6E-409C-BE32-E72D297353CC}">
              <c16:uniqueId val="{00000000-2072-4B65-9B31-E237AC7AABE9}"/>
            </c:ext>
          </c:extLst>
        </c:ser>
        <c:ser>
          <c:idx val="1"/>
          <c:order val="1"/>
          <c:tx>
            <c:strRef>
              <c:f>graph!$A$3:$B$3</c:f>
              <c:strCache>
                <c:ptCount val="2"/>
                <c:pt idx="0">
                  <c:v>My teachers have a good understanding of my culture</c:v>
                </c:pt>
                <c:pt idx="1">
                  <c:v>2019</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graph!$C$1:$H$1</c:f>
              <c:strCache>
                <c:ptCount val="6"/>
                <c:pt idx="0">
                  <c:v>Year 7</c:v>
                </c:pt>
                <c:pt idx="1">
                  <c:v>Year 8</c:v>
                </c:pt>
                <c:pt idx="2">
                  <c:v>Year 9</c:v>
                </c:pt>
                <c:pt idx="3">
                  <c:v>Year 10</c:v>
                </c:pt>
                <c:pt idx="4">
                  <c:v>Year 11</c:v>
                </c:pt>
                <c:pt idx="5">
                  <c:v>Year 12</c:v>
                </c:pt>
              </c:strCache>
            </c:strRef>
          </c:cat>
          <c:val>
            <c:numRef>
              <c:f>graph!$C$3:$H$3</c:f>
              <c:numCache>
                <c:formatCode>0%</c:formatCode>
                <c:ptCount val="6"/>
                <c:pt idx="0">
                  <c:v>0.51</c:v>
                </c:pt>
                <c:pt idx="1">
                  <c:v>0.43</c:v>
                </c:pt>
                <c:pt idx="2">
                  <c:v>0.39</c:v>
                </c:pt>
                <c:pt idx="3">
                  <c:v>0.37</c:v>
                </c:pt>
                <c:pt idx="4">
                  <c:v>0.4</c:v>
                </c:pt>
                <c:pt idx="5">
                  <c:v>0.42</c:v>
                </c:pt>
              </c:numCache>
            </c:numRef>
          </c:val>
          <c:smooth val="0"/>
          <c:extLst>
            <c:ext xmlns:c16="http://schemas.microsoft.com/office/drawing/2014/chart" uri="{C3380CC4-5D6E-409C-BE32-E72D297353CC}">
              <c16:uniqueId val="{00000001-2072-4B65-9B31-E237AC7AABE9}"/>
            </c:ext>
          </c:extLst>
        </c:ser>
        <c:dLbls>
          <c:showLegendKey val="0"/>
          <c:showVal val="0"/>
          <c:showCatName val="0"/>
          <c:showSerName val="0"/>
          <c:showPercent val="0"/>
          <c:showBubbleSize val="0"/>
        </c:dLbls>
        <c:marker val="1"/>
        <c:smooth val="0"/>
        <c:axId val="661198960"/>
        <c:axId val="661198304"/>
      </c:lineChart>
      <c:catAx>
        <c:axId val="661198960"/>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1198304"/>
        <c:crosses val="autoZero"/>
        <c:auto val="1"/>
        <c:lblAlgn val="ctr"/>
        <c:lblOffset val="100"/>
        <c:noMultiLvlLbl val="0"/>
      </c:catAx>
      <c:valAx>
        <c:axId val="661198304"/>
        <c:scaling>
          <c:orientation val="minMax"/>
          <c:min val="0.25"/>
        </c:scaling>
        <c:delete val="0"/>
        <c:axPos val="l"/>
        <c:numFmt formatCode="0%" sourceLinked="1"/>
        <c:majorTickMark val="none"/>
        <c:minorTickMark val="none"/>
        <c:tickLblPos val="nextTo"/>
        <c:spPr>
          <a:noFill/>
          <a:ln>
            <a:solidFill>
              <a:schemeClr val="bg1">
                <a:lumMod val="50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61198960"/>
        <c:crosses val="autoZero"/>
        <c:crossBetween val="between"/>
        <c:majorUnit val="0.2"/>
      </c:valAx>
      <c:spPr>
        <a:noFill/>
        <a:ln>
          <a:noFill/>
        </a:ln>
        <a:effectLst/>
      </c:spPr>
    </c:plotArea>
    <c:legend>
      <c:legendPos val="r"/>
      <c:legendEntry>
        <c:idx val="0"/>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legendEntry>
      <c:layout>
        <c:manualLayout>
          <c:xMode val="edge"/>
          <c:yMode val="edge"/>
          <c:x val="0.25986594545392994"/>
          <c:y val="6.2588693782165417E-2"/>
          <c:w val="0.73726731599339168"/>
          <c:h val="0.17524301568716616"/>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468402684301747"/>
          <c:y val="0.15726851851851853"/>
          <c:w val="0.85744208372000219"/>
          <c:h val="0.62942876932050151"/>
        </c:manualLayout>
      </c:layout>
      <c:lineChart>
        <c:grouping val="standard"/>
        <c:varyColors val="0"/>
        <c:ser>
          <c:idx val="0"/>
          <c:order val="0"/>
          <c:tx>
            <c:strRef>
              <c:f>Sheet1!$A$2</c:f>
              <c:strCache>
                <c:ptCount val="1"/>
                <c:pt idx="0">
                  <c:v>Aboriginal</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Sheet1!$B$1:$G$1</c:f>
              <c:strCache>
                <c:ptCount val="6"/>
                <c:pt idx="0">
                  <c:v>Year 7</c:v>
                </c:pt>
                <c:pt idx="1">
                  <c:v>Year 8</c:v>
                </c:pt>
                <c:pt idx="2">
                  <c:v>Year 9</c:v>
                </c:pt>
                <c:pt idx="3">
                  <c:v>Year 10</c:v>
                </c:pt>
                <c:pt idx="4">
                  <c:v>Year 11</c:v>
                </c:pt>
                <c:pt idx="5">
                  <c:v>Year 12</c:v>
                </c:pt>
              </c:strCache>
            </c:strRef>
          </c:cat>
          <c:val>
            <c:numRef>
              <c:f>Sheet1!$B$2:$G$2</c:f>
              <c:numCache>
                <c:formatCode>0%</c:formatCode>
                <c:ptCount val="6"/>
                <c:pt idx="0">
                  <c:v>0.62</c:v>
                </c:pt>
                <c:pt idx="1">
                  <c:v>0.5</c:v>
                </c:pt>
                <c:pt idx="2">
                  <c:v>0.46</c:v>
                </c:pt>
                <c:pt idx="3">
                  <c:v>0.45</c:v>
                </c:pt>
                <c:pt idx="4">
                  <c:v>0.49</c:v>
                </c:pt>
                <c:pt idx="5">
                  <c:v>0.49</c:v>
                </c:pt>
              </c:numCache>
            </c:numRef>
          </c:val>
          <c:smooth val="0"/>
          <c:extLst>
            <c:ext xmlns:c16="http://schemas.microsoft.com/office/drawing/2014/chart" uri="{C3380CC4-5D6E-409C-BE32-E72D297353CC}">
              <c16:uniqueId val="{00000000-E8AD-4498-8771-33678A15D18F}"/>
            </c:ext>
          </c:extLst>
        </c:ser>
        <c:ser>
          <c:idx val="1"/>
          <c:order val="1"/>
          <c:tx>
            <c:strRef>
              <c:f>Sheet1!$A$3</c:f>
              <c:strCache>
                <c:ptCount val="1"/>
                <c:pt idx="0">
                  <c:v>Non-Aboriginal</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Sheet1!$B$1:$G$1</c:f>
              <c:strCache>
                <c:ptCount val="6"/>
                <c:pt idx="0">
                  <c:v>Year 7</c:v>
                </c:pt>
                <c:pt idx="1">
                  <c:v>Year 8</c:v>
                </c:pt>
                <c:pt idx="2">
                  <c:v>Year 9</c:v>
                </c:pt>
                <c:pt idx="3">
                  <c:v>Year 10</c:v>
                </c:pt>
                <c:pt idx="4">
                  <c:v>Year 11</c:v>
                </c:pt>
                <c:pt idx="5">
                  <c:v>Year 12</c:v>
                </c:pt>
              </c:strCache>
            </c:strRef>
          </c:cat>
          <c:val>
            <c:numRef>
              <c:f>Sheet1!$B$3:$G$3</c:f>
              <c:numCache>
                <c:formatCode>0%</c:formatCode>
                <c:ptCount val="6"/>
                <c:pt idx="0">
                  <c:v>0.73</c:v>
                </c:pt>
                <c:pt idx="1">
                  <c:v>0.64</c:v>
                </c:pt>
                <c:pt idx="2">
                  <c:v>0.6</c:v>
                </c:pt>
                <c:pt idx="3">
                  <c:v>0.6</c:v>
                </c:pt>
                <c:pt idx="4">
                  <c:v>0.63</c:v>
                </c:pt>
                <c:pt idx="5">
                  <c:v>0.63</c:v>
                </c:pt>
              </c:numCache>
            </c:numRef>
          </c:val>
          <c:smooth val="0"/>
          <c:extLst>
            <c:ext xmlns:c16="http://schemas.microsoft.com/office/drawing/2014/chart" uri="{C3380CC4-5D6E-409C-BE32-E72D297353CC}">
              <c16:uniqueId val="{00000001-E8AD-4498-8771-33678A15D18F}"/>
            </c:ext>
          </c:extLst>
        </c:ser>
        <c:dLbls>
          <c:showLegendKey val="0"/>
          <c:showVal val="0"/>
          <c:showCatName val="0"/>
          <c:showSerName val="0"/>
          <c:showPercent val="0"/>
          <c:showBubbleSize val="0"/>
        </c:dLbls>
        <c:marker val="1"/>
        <c:smooth val="0"/>
        <c:axId val="594178544"/>
        <c:axId val="594179200"/>
      </c:lineChart>
      <c:catAx>
        <c:axId val="594178544"/>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594179200"/>
        <c:crossesAt val="0"/>
        <c:auto val="1"/>
        <c:lblAlgn val="ctr"/>
        <c:lblOffset val="100"/>
        <c:noMultiLvlLbl val="0"/>
      </c:catAx>
      <c:valAx>
        <c:axId val="594179200"/>
        <c:scaling>
          <c:orientation val="minMax"/>
          <c:min val="0.25"/>
        </c:scaling>
        <c:delete val="0"/>
        <c:axPos val="l"/>
        <c:numFmt formatCode="0%" sourceLinked="1"/>
        <c:majorTickMark val="none"/>
        <c:minorTickMark val="none"/>
        <c:tickLblPos val="nextTo"/>
        <c:spPr>
          <a:noFill/>
          <a:ln>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en-US"/>
          </a:p>
        </c:txPr>
        <c:crossAx val="594178544"/>
        <c:crosses val="autoZero"/>
        <c:crossBetween val="between"/>
        <c:majorUnit val="0.2"/>
      </c:valAx>
      <c:spPr>
        <a:noFill/>
        <a:ln>
          <a:noFill/>
        </a:ln>
        <a:effectLst/>
      </c:spPr>
    </c:plotArea>
    <c:legend>
      <c:legendPos val="b"/>
      <c:layout>
        <c:manualLayout>
          <c:xMode val="edge"/>
          <c:yMode val="edge"/>
          <c:x val="0.24536820943659296"/>
          <c:y val="0.13978907556503981"/>
          <c:w val="0.6757391263222613"/>
          <c:h val="0.10935503622818656"/>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7046" cy="34185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630567" y="0"/>
            <a:ext cx="4307046" cy="341857"/>
          </a:xfrm>
          <a:prstGeom prst="rect">
            <a:avLst/>
          </a:prstGeom>
        </p:spPr>
        <p:txBody>
          <a:bodyPr vert="horz" lIns="91440" tIns="45720" rIns="91440" bIns="45720" rtlCol="0"/>
          <a:lstStyle>
            <a:lvl1pPr algn="r">
              <a:defRPr sz="1200"/>
            </a:lvl1pPr>
          </a:lstStyle>
          <a:p>
            <a:fld id="{2B186FB7-8198-2C41-9C7F-A67099EBC713}" type="datetimeFigureOut">
              <a:rPr lang="en-US" smtClean="0"/>
              <a:t>11/28/2019</a:t>
            </a:fld>
            <a:endParaRPr lang="en-US"/>
          </a:p>
        </p:txBody>
      </p:sp>
      <p:sp>
        <p:nvSpPr>
          <p:cNvPr id="4" name="Footer Placeholder 3"/>
          <p:cNvSpPr>
            <a:spLocks noGrp="1"/>
          </p:cNvSpPr>
          <p:nvPr>
            <p:ph type="ftr" sz="quarter" idx="2"/>
          </p:nvPr>
        </p:nvSpPr>
        <p:spPr>
          <a:xfrm>
            <a:off x="0" y="6463758"/>
            <a:ext cx="4307046" cy="34185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630567" y="6463758"/>
            <a:ext cx="4307046" cy="341856"/>
          </a:xfrm>
          <a:prstGeom prst="rect">
            <a:avLst/>
          </a:prstGeom>
        </p:spPr>
        <p:txBody>
          <a:bodyPr vert="horz" lIns="91440" tIns="45720" rIns="91440" bIns="45720" rtlCol="0" anchor="b"/>
          <a:lstStyle>
            <a:lvl1pPr algn="r">
              <a:defRPr sz="1200"/>
            </a:lvl1pPr>
          </a:lstStyle>
          <a:p>
            <a:fld id="{C9959333-EC29-A740-B340-F32DF9D7D5B5}" type="slidenum">
              <a:rPr lang="en-US" smtClean="0"/>
              <a:t>‹#›</a:t>
            </a:fld>
            <a:endParaRPr lang="en-US"/>
          </a:p>
        </p:txBody>
      </p:sp>
    </p:spTree>
    <p:extLst>
      <p:ext uri="{BB962C8B-B14F-4D97-AF65-F5344CB8AC3E}">
        <p14:creationId xmlns:p14="http://schemas.microsoft.com/office/powerpoint/2010/main" val="8069571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7046" cy="341463"/>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5629992" y="0"/>
            <a:ext cx="4307046" cy="341463"/>
          </a:xfrm>
          <a:prstGeom prst="rect">
            <a:avLst/>
          </a:prstGeom>
        </p:spPr>
        <p:txBody>
          <a:bodyPr vert="horz" lIns="91440" tIns="45720" rIns="91440" bIns="45720" rtlCol="0"/>
          <a:lstStyle>
            <a:lvl1pPr algn="r">
              <a:defRPr sz="1200"/>
            </a:lvl1pPr>
          </a:lstStyle>
          <a:p>
            <a:fld id="{5832F91E-6BD3-4F0D-9CA3-7829EAE64D63}" type="datetimeFigureOut">
              <a:rPr lang="en-AU" smtClean="0"/>
              <a:t>28/11/2019</a:t>
            </a:fld>
            <a:endParaRPr lang="en-AU" dirty="0"/>
          </a:p>
        </p:txBody>
      </p:sp>
      <p:sp>
        <p:nvSpPr>
          <p:cNvPr id="4" name="Slide Image Placeholder 3"/>
          <p:cNvSpPr>
            <a:spLocks noGrp="1" noRot="1" noChangeAspect="1"/>
          </p:cNvSpPr>
          <p:nvPr>
            <p:ph type="sldImg" idx="2"/>
          </p:nvPr>
        </p:nvSpPr>
        <p:spPr>
          <a:xfrm>
            <a:off x="2927350" y="850900"/>
            <a:ext cx="4084638" cy="2297113"/>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993934" y="3275201"/>
            <a:ext cx="7951470" cy="267971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6464151"/>
            <a:ext cx="4307046" cy="341462"/>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5629992" y="6464151"/>
            <a:ext cx="4307046" cy="341462"/>
          </a:xfrm>
          <a:prstGeom prst="rect">
            <a:avLst/>
          </a:prstGeom>
        </p:spPr>
        <p:txBody>
          <a:bodyPr vert="horz" lIns="91440" tIns="45720" rIns="91440" bIns="45720" rtlCol="0" anchor="b"/>
          <a:lstStyle>
            <a:lvl1pPr algn="r">
              <a:defRPr sz="1200"/>
            </a:lvl1pPr>
          </a:lstStyle>
          <a:p>
            <a:fld id="{D09C5488-DD16-4714-9519-7BE21BA11D4E}" type="slidenum">
              <a:rPr lang="en-AU" smtClean="0"/>
              <a:t>‹#›</a:t>
            </a:fld>
            <a:endParaRPr lang="en-AU" dirty="0"/>
          </a:p>
        </p:txBody>
      </p:sp>
    </p:spTree>
    <p:extLst>
      <p:ext uri="{BB962C8B-B14F-4D97-AF65-F5344CB8AC3E}">
        <p14:creationId xmlns:p14="http://schemas.microsoft.com/office/powerpoint/2010/main" val="2809874824"/>
      </p:ext>
    </p:extLst>
  </p:cSld>
  <p:clrMap bg1="lt1" tx1="dk1" bg2="lt2" tx2="dk2" accent1="accent1" accent2="accent2" accent3="accent3" accent4="accent4" accent5="accent5" accent6="accent6" hlink="hlink" folHlink="folHlink"/>
  <p:notesStyle>
    <a:lvl1pPr marL="0" algn="l" defTabSz="914347" rtl="0" eaLnBrk="1" latinLnBrk="0" hangingPunct="1">
      <a:defRPr sz="1200" kern="1200">
        <a:solidFill>
          <a:schemeClr val="tx1"/>
        </a:solidFill>
        <a:latin typeface="+mn-lt"/>
        <a:ea typeface="+mn-ea"/>
        <a:cs typeface="+mn-cs"/>
      </a:defRPr>
    </a:lvl1pPr>
    <a:lvl2pPr marL="457173" algn="l" defTabSz="914347" rtl="0" eaLnBrk="1" latinLnBrk="0" hangingPunct="1">
      <a:defRPr sz="1200" kern="1200">
        <a:solidFill>
          <a:schemeClr val="tx1"/>
        </a:solidFill>
        <a:latin typeface="+mn-lt"/>
        <a:ea typeface="+mn-ea"/>
        <a:cs typeface="+mn-cs"/>
      </a:defRPr>
    </a:lvl2pPr>
    <a:lvl3pPr marL="914347" algn="l" defTabSz="914347" rtl="0" eaLnBrk="1" latinLnBrk="0" hangingPunct="1">
      <a:defRPr sz="1200" kern="1200">
        <a:solidFill>
          <a:schemeClr val="tx1"/>
        </a:solidFill>
        <a:latin typeface="+mn-lt"/>
        <a:ea typeface="+mn-ea"/>
        <a:cs typeface="+mn-cs"/>
      </a:defRPr>
    </a:lvl3pPr>
    <a:lvl4pPr marL="1371520" algn="l" defTabSz="914347" rtl="0" eaLnBrk="1" latinLnBrk="0" hangingPunct="1">
      <a:defRPr sz="1200" kern="1200">
        <a:solidFill>
          <a:schemeClr val="tx1"/>
        </a:solidFill>
        <a:latin typeface="+mn-lt"/>
        <a:ea typeface="+mn-ea"/>
        <a:cs typeface="+mn-cs"/>
      </a:defRPr>
    </a:lvl4pPr>
    <a:lvl5pPr marL="1828694" algn="l" defTabSz="914347" rtl="0" eaLnBrk="1" latinLnBrk="0" hangingPunct="1">
      <a:defRPr sz="1200" kern="1200">
        <a:solidFill>
          <a:schemeClr val="tx1"/>
        </a:solidFill>
        <a:latin typeface="+mn-lt"/>
        <a:ea typeface="+mn-ea"/>
        <a:cs typeface="+mn-cs"/>
      </a:defRPr>
    </a:lvl5pPr>
    <a:lvl6pPr marL="2285866" algn="l" defTabSz="914347" rtl="0" eaLnBrk="1" latinLnBrk="0" hangingPunct="1">
      <a:defRPr sz="1200" kern="1200">
        <a:solidFill>
          <a:schemeClr val="tx1"/>
        </a:solidFill>
        <a:latin typeface="+mn-lt"/>
        <a:ea typeface="+mn-ea"/>
        <a:cs typeface="+mn-cs"/>
      </a:defRPr>
    </a:lvl6pPr>
    <a:lvl7pPr marL="2743041" algn="l" defTabSz="914347" rtl="0" eaLnBrk="1" latinLnBrk="0" hangingPunct="1">
      <a:defRPr sz="1200" kern="1200">
        <a:solidFill>
          <a:schemeClr val="tx1"/>
        </a:solidFill>
        <a:latin typeface="+mn-lt"/>
        <a:ea typeface="+mn-ea"/>
        <a:cs typeface="+mn-cs"/>
      </a:defRPr>
    </a:lvl7pPr>
    <a:lvl8pPr marL="3200214" algn="l" defTabSz="914347" rtl="0" eaLnBrk="1" latinLnBrk="0" hangingPunct="1">
      <a:defRPr sz="1200" kern="1200">
        <a:solidFill>
          <a:schemeClr val="tx1"/>
        </a:solidFill>
        <a:latin typeface="+mn-lt"/>
        <a:ea typeface="+mn-ea"/>
        <a:cs typeface="+mn-cs"/>
      </a:defRPr>
    </a:lvl8pPr>
    <a:lvl9pPr marL="3657388" algn="l" defTabSz="91434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Exciting</a:t>
            </a:r>
            <a:r>
              <a:rPr lang="en-AU" baseline="0" dirty="0" smtClean="0"/>
              <a:t> time for Aboriginal Education</a:t>
            </a:r>
          </a:p>
          <a:p>
            <a:endParaRPr lang="en-AU" baseline="0" dirty="0" smtClean="0"/>
          </a:p>
          <a:p>
            <a:r>
              <a:rPr lang="en-AU" baseline="0" dirty="0" smtClean="0"/>
              <a:t>First time we have a specific Priority on Aboriginal Students</a:t>
            </a:r>
          </a:p>
          <a:p>
            <a:endParaRPr lang="en-AU" baseline="0" dirty="0" smtClean="0"/>
          </a:p>
          <a:p>
            <a:r>
              <a:rPr lang="en-AU" baseline="0" dirty="0" smtClean="0"/>
              <a:t>Two parts of the priority</a:t>
            </a:r>
          </a:p>
          <a:p>
            <a:endParaRPr lang="en-AU" baseline="0" dirty="0" smtClean="0"/>
          </a:p>
          <a:p>
            <a:r>
              <a:rPr lang="en-AU" baseline="0" dirty="0" smtClean="0"/>
              <a:t>AECC – Aboriginal Education Committee Meeting</a:t>
            </a:r>
          </a:p>
          <a:p>
            <a:r>
              <a:rPr lang="en-AU" baseline="0" smtClean="0"/>
              <a:t>AECWP </a:t>
            </a:r>
            <a:endParaRPr lang="en-AU" dirty="0"/>
          </a:p>
        </p:txBody>
      </p:sp>
      <p:sp>
        <p:nvSpPr>
          <p:cNvPr id="4" name="Slide Number Placeholder 3"/>
          <p:cNvSpPr>
            <a:spLocks noGrp="1"/>
          </p:cNvSpPr>
          <p:nvPr>
            <p:ph type="sldNum" sz="quarter" idx="10"/>
          </p:nvPr>
        </p:nvSpPr>
        <p:spPr/>
        <p:txBody>
          <a:bodyPr/>
          <a:lstStyle/>
          <a:p>
            <a:fld id="{D09C5488-DD16-4714-9519-7BE21BA11D4E}" type="slidenum">
              <a:rPr lang="en-AU" smtClean="0"/>
              <a:t>1</a:t>
            </a:fld>
            <a:endParaRPr lang="en-AU" dirty="0"/>
          </a:p>
        </p:txBody>
      </p:sp>
    </p:spTree>
    <p:extLst>
      <p:ext uri="{BB962C8B-B14F-4D97-AF65-F5344CB8AC3E}">
        <p14:creationId xmlns:p14="http://schemas.microsoft.com/office/powerpoint/2010/main" val="3214480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altLang="en-US" sz="1200" dirty="0" smtClean="0">
                <a:solidFill>
                  <a:schemeClr val="tx2"/>
                </a:solidFill>
                <a:cs typeface="Arial" panose="020B0604020202020204" pitchFamily="34" charset="0"/>
              </a:rPr>
              <a:t>46,424</a:t>
            </a:r>
            <a:r>
              <a:rPr lang="en-AU" altLang="en-US" sz="1200" baseline="0" dirty="0" smtClean="0">
                <a:solidFill>
                  <a:schemeClr val="tx2"/>
                </a:solidFill>
                <a:cs typeface="Arial" panose="020B0604020202020204" pitchFamily="34" charset="0"/>
              </a:rPr>
              <a:t> </a:t>
            </a:r>
            <a:r>
              <a:rPr lang="en-AU" altLang="en-US" sz="1200" baseline="0" dirty="0" err="1" smtClean="0">
                <a:solidFill>
                  <a:schemeClr val="tx2"/>
                </a:solidFill>
                <a:cs typeface="Arial" panose="020B0604020202020204" pitchFamily="34" charset="0"/>
              </a:rPr>
              <a:t>Aborignal</a:t>
            </a:r>
            <a:r>
              <a:rPr lang="en-AU" altLang="en-US" sz="1200" baseline="0" dirty="0" smtClean="0">
                <a:solidFill>
                  <a:schemeClr val="tx2"/>
                </a:solidFill>
                <a:cs typeface="Arial" panose="020B0604020202020204" pitchFamily="34" charset="0"/>
              </a:rPr>
              <a:t> students across NSW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altLang="en-US" sz="1200" baseline="0" dirty="0" smtClean="0">
              <a:solidFill>
                <a:schemeClr val="tx2"/>
              </a:solidFill>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altLang="en-US" sz="1200" baseline="0" dirty="0" smtClean="0">
                <a:solidFill>
                  <a:schemeClr val="tx2"/>
                </a:solidFill>
                <a:cs typeface="Arial" panose="020B0604020202020204" pitchFamily="34" charset="0"/>
              </a:rPr>
              <a:t>NSW has the 2</a:t>
            </a:r>
            <a:r>
              <a:rPr lang="en-AU" altLang="en-US" sz="1200" baseline="30000" dirty="0" smtClean="0">
                <a:solidFill>
                  <a:schemeClr val="tx2"/>
                </a:solidFill>
                <a:cs typeface="Arial" panose="020B0604020202020204" pitchFamily="34" charset="0"/>
              </a:rPr>
              <a:t>nd</a:t>
            </a:r>
            <a:r>
              <a:rPr lang="en-AU" altLang="en-US" sz="1200" baseline="0" dirty="0" smtClean="0">
                <a:solidFill>
                  <a:schemeClr val="tx2"/>
                </a:solidFill>
                <a:cs typeface="Arial" panose="020B0604020202020204" pitchFamily="34" charset="0"/>
              </a:rPr>
              <a:t> lowest retention rates for Aboriginal students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altLang="en-US" sz="1200" dirty="0" smtClean="0">
              <a:solidFill>
                <a:schemeClr val="tx2"/>
              </a:solidFill>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altLang="en-US" sz="1200" dirty="0" smtClean="0">
                <a:solidFill>
                  <a:schemeClr val="tx2"/>
                </a:solidFill>
                <a:cs typeface="Arial" panose="020B0604020202020204" pitchFamily="34" charset="0"/>
              </a:rPr>
              <a:t>data currently excludes HSC pathways completions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altLang="en-US" sz="1200" dirty="0" smtClean="0">
              <a:solidFill>
                <a:schemeClr val="tx2"/>
              </a:solidFill>
              <a:cs typeface="Arial" panose="020B0604020202020204" pitchFamily="34" charset="0"/>
            </a:endParaRPr>
          </a:p>
        </p:txBody>
      </p:sp>
      <p:sp>
        <p:nvSpPr>
          <p:cNvPr id="4" name="Slide Number Placeholder 3"/>
          <p:cNvSpPr>
            <a:spLocks noGrp="1"/>
          </p:cNvSpPr>
          <p:nvPr>
            <p:ph type="sldNum" sz="quarter" idx="10"/>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D09C5488-DD16-4714-9519-7BE21BA11D4E}"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2</a:t>
            </a:fld>
            <a:endParaRPr kumimoji="0" lang="en-AU"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46488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347" rtl="0" eaLnBrk="1" fontAlgn="auto" latinLnBrk="0" hangingPunct="1">
              <a:lnSpc>
                <a:spcPct val="100000"/>
              </a:lnSpc>
              <a:spcBef>
                <a:spcPts val="0"/>
              </a:spcBef>
              <a:spcAft>
                <a:spcPts val="0"/>
              </a:spcAft>
              <a:buClrTx/>
              <a:buSzTx/>
              <a:buFontTx/>
              <a:buNone/>
              <a:tabLst/>
              <a:defRPr/>
            </a:pPr>
            <a:r>
              <a:rPr lang="en-AU" dirty="0" smtClean="0"/>
              <a:t>Data</a:t>
            </a:r>
            <a:r>
              <a:rPr lang="en-AU" baseline="0" dirty="0" smtClean="0"/>
              <a:t> highlights significant work we need to continue to do to support Aboriginal students </a:t>
            </a:r>
            <a:r>
              <a:rPr lang="en-AU" sz="1200" kern="1200" dirty="0" smtClean="0">
                <a:solidFill>
                  <a:schemeClr val="tx1"/>
                </a:solidFill>
                <a:effectLst/>
                <a:latin typeface="+mn-lt"/>
                <a:ea typeface="+mn-ea"/>
                <a:cs typeface="+mn-cs"/>
              </a:rPr>
              <a:t>positive feelings about their culture at school </a:t>
            </a:r>
          </a:p>
          <a:p>
            <a:pPr marL="0" marR="0" lvl="0" indent="0" algn="l" defTabSz="914347" rtl="0" eaLnBrk="1" fontAlgn="auto" latinLnBrk="0" hangingPunct="1">
              <a:lnSpc>
                <a:spcPct val="100000"/>
              </a:lnSpc>
              <a:spcBef>
                <a:spcPts val="0"/>
              </a:spcBef>
              <a:spcAft>
                <a:spcPts val="0"/>
              </a:spcAft>
              <a:buClrTx/>
              <a:buSzTx/>
              <a:buFontTx/>
              <a:buNone/>
              <a:tabLst/>
              <a:defRPr/>
            </a:pPr>
            <a:endParaRPr lang="en-AU" sz="1200" kern="1200" dirty="0" smtClean="0">
              <a:solidFill>
                <a:schemeClr val="tx1"/>
              </a:solidFill>
              <a:effectLst/>
              <a:latin typeface="+mn-lt"/>
              <a:ea typeface="+mn-ea"/>
              <a:cs typeface="+mn-cs"/>
            </a:endParaRPr>
          </a:p>
          <a:p>
            <a:pPr marL="0" marR="0" lvl="0" indent="0" algn="l" defTabSz="914347" rtl="0" eaLnBrk="1" fontAlgn="auto" latinLnBrk="0" hangingPunct="1">
              <a:lnSpc>
                <a:spcPct val="100000"/>
              </a:lnSpc>
              <a:spcBef>
                <a:spcPts val="0"/>
              </a:spcBef>
              <a:spcAft>
                <a:spcPts val="0"/>
              </a:spcAft>
              <a:buClrTx/>
              <a:buSzTx/>
              <a:buFontTx/>
              <a:buNone/>
              <a:tabLst/>
              <a:defRPr/>
            </a:pPr>
            <a:r>
              <a:rPr lang="en-AU" sz="1200" kern="1200" dirty="0" smtClean="0">
                <a:solidFill>
                  <a:schemeClr val="tx1"/>
                </a:solidFill>
                <a:effectLst/>
                <a:latin typeface="+mn-lt"/>
                <a:ea typeface="+mn-ea"/>
                <a:cs typeface="+mn-cs"/>
              </a:rPr>
              <a:t>There is a significant decline over the first four years of secondary school and they report poor understanding from teachers. </a:t>
            </a:r>
          </a:p>
          <a:p>
            <a:endParaRPr lang="en-AU" baseline="0" dirty="0" smtClean="0"/>
          </a:p>
          <a:p>
            <a:pPr lvl="0"/>
            <a:r>
              <a:rPr lang="en-AU" sz="1200" kern="1200" dirty="0" smtClean="0">
                <a:solidFill>
                  <a:schemeClr val="tx1"/>
                </a:solidFill>
                <a:effectLst/>
                <a:latin typeface="+mn-lt"/>
                <a:ea typeface="+mn-ea"/>
                <a:cs typeface="+mn-cs"/>
              </a:rPr>
              <a:t>Sense of belonging for Aboriginal students in middle years of schooling declines further than non-Aboriginal students.</a:t>
            </a:r>
          </a:p>
          <a:p>
            <a:r>
              <a:rPr lang="en-AU" sz="1200" kern="1200" dirty="0" smtClean="0">
                <a:solidFill>
                  <a:schemeClr val="tx1"/>
                </a:solidFill>
                <a:effectLst/>
                <a:latin typeface="+mn-lt"/>
                <a:ea typeface="+mn-ea"/>
                <a:cs typeface="+mn-cs"/>
              </a:rPr>
              <a:t> </a:t>
            </a:r>
            <a:endParaRPr lang="en-AU" baseline="0" dirty="0" smtClean="0"/>
          </a:p>
          <a:p>
            <a:r>
              <a:rPr lang="en-AU" baseline="0" dirty="0" smtClean="0"/>
              <a:t>Data for students reporting advocacy and high expectations follows a similar pattern to students reporting a sense of belonging – 20% difference between Aboriginal &amp; Non Aboriginal students</a:t>
            </a:r>
          </a:p>
          <a:p>
            <a:endParaRPr lang="en-AU" baseline="0" dirty="0" smtClean="0"/>
          </a:p>
          <a:p>
            <a:r>
              <a:rPr lang="en-AU" dirty="0" smtClean="0"/>
              <a:t>In</a:t>
            </a:r>
            <a:r>
              <a:rPr lang="en-AU" baseline="0" dirty="0" smtClean="0"/>
              <a:t> Primary schools – belonging 51%, Expectations for Success 63%, Advocacy 69%</a:t>
            </a:r>
            <a:endParaRPr lang="en-AU" dirty="0"/>
          </a:p>
        </p:txBody>
      </p:sp>
      <p:sp>
        <p:nvSpPr>
          <p:cNvPr id="4" name="Slide Number Placeholder 3"/>
          <p:cNvSpPr>
            <a:spLocks noGrp="1"/>
          </p:cNvSpPr>
          <p:nvPr>
            <p:ph type="sldNum" sz="quarter" idx="10"/>
          </p:nvPr>
        </p:nvSpPr>
        <p:spPr/>
        <p:txBody>
          <a:bodyPr/>
          <a:lstStyle/>
          <a:p>
            <a:fld id="{C90AD602-7D94-4B1C-A4DE-98DE43F8609D}" type="slidenum">
              <a:rPr lang="en-AU" smtClean="0"/>
              <a:t>3</a:t>
            </a:fld>
            <a:endParaRPr lang="en-AU" dirty="0"/>
          </a:p>
        </p:txBody>
      </p:sp>
    </p:spTree>
    <p:extLst>
      <p:ext uri="{BB962C8B-B14F-4D97-AF65-F5344CB8AC3E}">
        <p14:creationId xmlns:p14="http://schemas.microsoft.com/office/powerpoint/2010/main" val="23561510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AU" sz="1200" kern="1200" dirty="0" smtClean="0">
                <a:solidFill>
                  <a:schemeClr val="tx1"/>
                </a:solidFill>
                <a:effectLst/>
                <a:latin typeface="+mn-lt"/>
                <a:ea typeface="+mn-ea"/>
                <a:cs typeface="+mn-cs"/>
              </a:rPr>
              <a:t>Exciting area moving into next steps forward with CAPO and PIU </a:t>
            </a:r>
          </a:p>
          <a:p>
            <a:pPr lvl="0"/>
            <a:endParaRPr lang="en-AU" sz="1200" kern="1200" dirty="0" smtClean="0">
              <a:solidFill>
                <a:schemeClr val="tx1"/>
              </a:solidFill>
              <a:effectLst/>
              <a:latin typeface="+mn-lt"/>
              <a:ea typeface="+mn-ea"/>
              <a:cs typeface="+mn-cs"/>
            </a:endParaRPr>
          </a:p>
          <a:p>
            <a:pPr lvl="0"/>
            <a:r>
              <a:rPr lang="en-AU" sz="1200" kern="1200" dirty="0" smtClean="0">
                <a:solidFill>
                  <a:schemeClr val="tx1"/>
                </a:solidFill>
                <a:effectLst/>
                <a:latin typeface="+mn-lt"/>
                <a:ea typeface="+mn-ea"/>
                <a:cs typeface="+mn-cs"/>
              </a:rPr>
              <a:t>This work is different to any other Premiers Priority because it is in partnership with CAPO in co-designing strategies to move the priority forward.</a:t>
            </a:r>
          </a:p>
          <a:p>
            <a:pPr lvl="0"/>
            <a:endParaRPr lang="en-AU" sz="1200" kern="1200" dirty="0" smtClean="0">
              <a:solidFill>
                <a:schemeClr val="tx1"/>
              </a:solidFill>
              <a:effectLst/>
              <a:latin typeface="+mn-lt"/>
              <a:ea typeface="+mn-ea"/>
              <a:cs typeface="+mn-cs"/>
            </a:endParaRPr>
          </a:p>
          <a:p>
            <a:pPr lvl="0"/>
            <a:r>
              <a:rPr lang="en-AU" sz="1200" kern="1200" dirty="0" smtClean="0">
                <a:solidFill>
                  <a:schemeClr val="tx1"/>
                </a:solidFill>
                <a:effectLst/>
                <a:latin typeface="+mn-lt"/>
                <a:ea typeface="+mn-ea"/>
                <a:cs typeface="+mn-cs"/>
              </a:rPr>
              <a:t>Priority is a joint responsibility of the Premier (PIU), Coalition of Aboriginal Peak Organisations (CAPO) which includes the NSW AECG Inc. and education. </a:t>
            </a:r>
          </a:p>
          <a:p>
            <a:pPr lvl="0"/>
            <a:endParaRPr lang="en-AU" sz="1200" kern="1200" dirty="0" smtClean="0">
              <a:solidFill>
                <a:schemeClr val="tx1"/>
              </a:solidFill>
              <a:effectLst/>
              <a:latin typeface="+mn-lt"/>
              <a:ea typeface="+mn-ea"/>
              <a:cs typeface="+mn-cs"/>
            </a:endParaRPr>
          </a:p>
          <a:p>
            <a:pPr lvl="0"/>
            <a:r>
              <a:rPr lang="en-AU" sz="1200" kern="1200" dirty="0" smtClean="0">
                <a:solidFill>
                  <a:schemeClr val="tx1"/>
                </a:solidFill>
                <a:effectLst/>
                <a:latin typeface="+mn-lt"/>
                <a:ea typeface="+mn-ea"/>
                <a:cs typeface="+mn-cs"/>
              </a:rPr>
              <a:t>CAPO</a:t>
            </a:r>
            <a:r>
              <a:rPr lang="en-AU" sz="1200" kern="1200" baseline="0" dirty="0" smtClean="0">
                <a:solidFill>
                  <a:schemeClr val="tx1"/>
                </a:solidFill>
                <a:effectLst/>
                <a:latin typeface="+mn-lt"/>
                <a:ea typeface="+mn-ea"/>
                <a:cs typeface="+mn-cs"/>
              </a:rPr>
              <a:t> have indicated that they don’t feel that we have progressed this work as quickly as we should have.</a:t>
            </a:r>
            <a:endParaRPr lang="en-AU" sz="1200" kern="1200" dirty="0" smtClean="0">
              <a:solidFill>
                <a:schemeClr val="tx1"/>
              </a:solidFill>
              <a:effectLst/>
              <a:latin typeface="+mn-lt"/>
              <a:ea typeface="+mn-ea"/>
              <a:cs typeface="+mn-cs"/>
            </a:endParaRPr>
          </a:p>
          <a:p>
            <a:pPr lvl="0"/>
            <a:endParaRPr lang="en-AU" sz="1200" kern="1200" dirty="0" smtClean="0">
              <a:solidFill>
                <a:schemeClr val="tx1"/>
              </a:solidFill>
              <a:effectLst/>
              <a:latin typeface="+mn-lt"/>
              <a:ea typeface="+mn-ea"/>
              <a:cs typeface="+mn-cs"/>
            </a:endParaRPr>
          </a:p>
          <a:p>
            <a:pPr lvl="0"/>
            <a:r>
              <a:rPr lang="en-AU" sz="1200" kern="1200" dirty="0" smtClean="0">
                <a:solidFill>
                  <a:schemeClr val="tx1"/>
                </a:solidFill>
                <a:effectLst/>
                <a:latin typeface="+mn-lt"/>
                <a:ea typeface="+mn-ea"/>
                <a:cs typeface="+mn-cs"/>
              </a:rPr>
              <a:t>Target setting – packs to DELs, Numbers, Names,</a:t>
            </a:r>
            <a:r>
              <a:rPr lang="en-AU" sz="1200" kern="1200" baseline="0" dirty="0" smtClean="0">
                <a:solidFill>
                  <a:schemeClr val="tx1"/>
                </a:solidFill>
                <a:effectLst/>
                <a:latin typeface="+mn-lt"/>
                <a:ea typeface="+mn-ea"/>
                <a:cs typeface="+mn-cs"/>
              </a:rPr>
              <a:t> Needs</a:t>
            </a:r>
            <a:endParaRPr lang="en-AU" sz="1200" kern="1200" dirty="0" smtClean="0">
              <a:solidFill>
                <a:schemeClr val="tx1"/>
              </a:solidFill>
              <a:effectLst/>
              <a:latin typeface="+mn-lt"/>
              <a:ea typeface="+mn-ea"/>
              <a:cs typeface="+mn-cs"/>
            </a:endParaRPr>
          </a:p>
          <a:p>
            <a:pPr lvl="0"/>
            <a:endParaRPr lang="en-AU"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altLang="en-US" sz="1200" dirty="0" smtClean="0">
                <a:solidFill>
                  <a:schemeClr val="tx2"/>
                </a:solidFill>
                <a:cs typeface="Arial" panose="020B0604020202020204" pitchFamily="34" charset="0"/>
              </a:rPr>
              <a:t>Minimum Standards - Year 11 -  3,500 students – 33% have met HSC</a:t>
            </a:r>
            <a:r>
              <a:rPr lang="en-AU" altLang="en-US" sz="1200" baseline="0" dirty="0" smtClean="0">
                <a:solidFill>
                  <a:schemeClr val="tx2"/>
                </a:solidFill>
                <a:cs typeface="Arial" panose="020B0604020202020204" pitchFamily="34" charset="0"/>
              </a:rPr>
              <a:t> Minimum standards (63% non Aboriginal)</a:t>
            </a:r>
          </a:p>
          <a:p>
            <a:pPr marL="0" marR="0" lvl="0" indent="0" algn="l" defTabSz="914400" rtl="0" eaLnBrk="1" fontAlgn="auto" latinLnBrk="0" hangingPunct="1">
              <a:lnSpc>
                <a:spcPct val="100000"/>
              </a:lnSpc>
              <a:spcBef>
                <a:spcPts val="0"/>
              </a:spcBef>
              <a:spcAft>
                <a:spcPts val="0"/>
              </a:spcAft>
              <a:buClrTx/>
              <a:buSzTx/>
              <a:buFontTx/>
              <a:buNone/>
              <a:tabLst/>
              <a:defRPr/>
            </a:pPr>
            <a:r>
              <a:rPr lang="en-AU" altLang="en-US" sz="1200" baseline="0" dirty="0" smtClean="0">
                <a:solidFill>
                  <a:schemeClr val="tx2"/>
                </a:solidFill>
                <a:cs typeface="Arial" panose="020B0604020202020204" pitchFamily="34" charset="0"/>
              </a:rPr>
              <a:t>- 2 x as many Aboriginal Students are yet to set the test</a:t>
            </a:r>
            <a:endParaRPr lang="en-AU" altLang="en-US" sz="1200" dirty="0" smtClean="0">
              <a:solidFill>
                <a:schemeClr val="tx2"/>
              </a:solidFill>
              <a:cs typeface="Arial" panose="020B0604020202020204" pitchFamily="34" charset="0"/>
            </a:endParaRPr>
          </a:p>
          <a:p>
            <a:pPr lvl="0"/>
            <a:endParaRPr lang="en-AU" sz="1200" kern="1200" dirty="0" smtClean="0">
              <a:solidFill>
                <a:schemeClr val="tx1"/>
              </a:solidFill>
              <a:effectLst/>
              <a:latin typeface="+mn-lt"/>
              <a:ea typeface="+mn-ea"/>
              <a:cs typeface="+mn-cs"/>
            </a:endParaRPr>
          </a:p>
          <a:p>
            <a:pPr lvl="0"/>
            <a:r>
              <a:rPr lang="en-AU" sz="1200" kern="1200" dirty="0" smtClean="0">
                <a:solidFill>
                  <a:schemeClr val="tx1"/>
                </a:solidFill>
                <a:effectLst/>
                <a:latin typeface="+mn-lt"/>
                <a:ea typeface="+mn-ea"/>
                <a:cs typeface="+mn-cs"/>
              </a:rPr>
              <a:t>Attendance</a:t>
            </a:r>
            <a:r>
              <a:rPr lang="en-AU" sz="1200" kern="1200" baseline="0" dirty="0" smtClean="0">
                <a:solidFill>
                  <a:schemeClr val="tx1"/>
                </a:solidFill>
                <a:effectLst/>
                <a:latin typeface="+mn-lt"/>
                <a:ea typeface="+mn-ea"/>
                <a:cs typeface="+mn-cs"/>
              </a:rPr>
              <a:t> – significant decline from year 7-19</a:t>
            </a:r>
          </a:p>
          <a:p>
            <a:pPr lvl="0"/>
            <a:r>
              <a:rPr lang="en-AU" sz="1200" kern="1200" baseline="0" dirty="0" smtClean="0">
                <a:solidFill>
                  <a:schemeClr val="tx1"/>
                </a:solidFill>
                <a:effectLst/>
                <a:latin typeface="+mn-lt"/>
                <a:ea typeface="+mn-ea"/>
                <a:cs typeface="+mn-cs"/>
              </a:rPr>
              <a:t>PS 89% / 94%</a:t>
            </a:r>
          </a:p>
          <a:p>
            <a:pPr lvl="0"/>
            <a:r>
              <a:rPr lang="en-AU" sz="1200" kern="1200" baseline="0" dirty="0" smtClean="0">
                <a:solidFill>
                  <a:schemeClr val="tx1"/>
                </a:solidFill>
                <a:effectLst/>
                <a:latin typeface="+mn-lt"/>
                <a:ea typeface="+mn-ea"/>
                <a:cs typeface="+mn-cs"/>
              </a:rPr>
              <a:t>HS 79.6% / 91%</a:t>
            </a:r>
          </a:p>
          <a:p>
            <a:pPr lvl="0"/>
            <a:endParaRPr lang="en-AU" sz="1200" kern="1200" baseline="0" dirty="0" smtClean="0">
              <a:solidFill>
                <a:schemeClr val="tx1"/>
              </a:solidFill>
              <a:effectLst/>
              <a:latin typeface="+mn-lt"/>
              <a:ea typeface="+mn-ea"/>
              <a:cs typeface="+mn-cs"/>
            </a:endParaRPr>
          </a:p>
          <a:p>
            <a:pPr lvl="0"/>
            <a:r>
              <a:rPr lang="en-AU" sz="1200" kern="1200" baseline="0" dirty="0" smtClean="0">
                <a:solidFill>
                  <a:schemeClr val="tx1"/>
                </a:solidFill>
                <a:effectLst/>
                <a:latin typeface="+mn-lt"/>
                <a:ea typeface="+mn-ea"/>
                <a:cs typeface="+mn-cs"/>
              </a:rPr>
              <a:t>Suspensions – 8 % of the population but 30% of long suspensions</a:t>
            </a:r>
            <a:endParaRPr lang="en-A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marL="0" marR="0" lvl="0" indent="0" algn="r" defTabSz="457173" rtl="0" eaLnBrk="1" fontAlgn="auto" latinLnBrk="0" hangingPunct="1">
              <a:lnSpc>
                <a:spcPct val="100000"/>
              </a:lnSpc>
              <a:spcBef>
                <a:spcPts val="0"/>
              </a:spcBef>
              <a:spcAft>
                <a:spcPts val="0"/>
              </a:spcAft>
              <a:buClrTx/>
              <a:buSzTx/>
              <a:buFontTx/>
              <a:buNone/>
              <a:tabLst/>
              <a:defRPr/>
            </a:pPr>
            <a:fld id="{D09C5488-DD16-4714-9519-7BE21BA11D4E}"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173" rtl="0" eaLnBrk="1" fontAlgn="auto" latinLnBrk="0" hangingPunct="1">
                <a:lnSpc>
                  <a:spcPct val="100000"/>
                </a:lnSpc>
                <a:spcBef>
                  <a:spcPts val="0"/>
                </a:spcBef>
                <a:spcAft>
                  <a:spcPts val="0"/>
                </a:spcAft>
                <a:buClrTx/>
                <a:buSzTx/>
                <a:buFontTx/>
                <a:buNone/>
                <a:tabLst/>
                <a:defRPr/>
              </a:pPr>
              <a:t>4</a:t>
            </a:fld>
            <a:endParaRPr kumimoji="0" lang="en-AU"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57878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Same</a:t>
            </a:r>
            <a:r>
              <a:rPr lang="en-AU" baseline="0" dirty="0" smtClean="0"/>
              <a:t> message across all platforms</a:t>
            </a:r>
            <a:endParaRPr lang="en-AU" dirty="0"/>
          </a:p>
        </p:txBody>
      </p:sp>
      <p:sp>
        <p:nvSpPr>
          <p:cNvPr id="4" name="Slide Number Placeholder 3"/>
          <p:cNvSpPr>
            <a:spLocks noGrp="1"/>
          </p:cNvSpPr>
          <p:nvPr>
            <p:ph type="sldNum" sz="quarter" idx="10"/>
          </p:nvPr>
        </p:nvSpPr>
        <p:spPr/>
        <p:txBody>
          <a:bodyPr/>
          <a:lstStyle/>
          <a:p>
            <a:fld id="{D09C5488-DD16-4714-9519-7BE21BA11D4E}" type="slidenum">
              <a:rPr lang="en-AU" smtClean="0"/>
              <a:t>5</a:t>
            </a:fld>
            <a:endParaRPr lang="en-AU" dirty="0"/>
          </a:p>
        </p:txBody>
      </p:sp>
    </p:spTree>
    <p:extLst>
      <p:ext uri="{BB962C8B-B14F-4D97-AF65-F5344CB8AC3E}">
        <p14:creationId xmlns:p14="http://schemas.microsoft.com/office/powerpoint/2010/main" val="26657931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Different</a:t>
            </a:r>
            <a:r>
              <a:rPr lang="en-AU" baseline="0" dirty="0" smtClean="0"/>
              <a:t> to any other priority – Joint accountability, co design</a:t>
            </a:r>
          </a:p>
          <a:p>
            <a:endParaRPr lang="en-AU" baseline="0" dirty="0" smtClean="0"/>
          </a:p>
          <a:p>
            <a:r>
              <a:rPr lang="en-AU" baseline="0" dirty="0" smtClean="0"/>
              <a:t>A tremendous amount of work has been done in the background to really understand the current situation</a:t>
            </a:r>
          </a:p>
          <a:p>
            <a:endParaRPr lang="en-AU" baseline="0" dirty="0" smtClean="0"/>
          </a:p>
          <a:p>
            <a:r>
              <a:rPr lang="en-AU" baseline="0" dirty="0" smtClean="0"/>
              <a:t>Shell and Karen in Canada</a:t>
            </a:r>
          </a:p>
          <a:p>
            <a:pPr marL="0" marR="0" lvl="0" indent="0" algn="l" defTabSz="914347" rtl="0" eaLnBrk="1" fontAlgn="auto" latinLnBrk="0" hangingPunct="1">
              <a:lnSpc>
                <a:spcPct val="100000"/>
              </a:lnSpc>
              <a:spcBef>
                <a:spcPts val="0"/>
              </a:spcBef>
              <a:spcAft>
                <a:spcPts val="0"/>
              </a:spcAft>
              <a:buClrTx/>
              <a:buSzTx/>
              <a:buFontTx/>
              <a:buNone/>
              <a:tabLst/>
              <a:defRPr/>
            </a:pPr>
            <a:endParaRPr lang="en-AU" sz="1200" kern="1200" dirty="0" smtClean="0">
              <a:solidFill>
                <a:schemeClr val="tx1"/>
              </a:solidFill>
              <a:effectLst/>
              <a:latin typeface="+mn-lt"/>
              <a:ea typeface="+mn-ea"/>
              <a:cs typeface="+mn-cs"/>
            </a:endParaRPr>
          </a:p>
          <a:p>
            <a:pPr marL="0" marR="0" lvl="0" indent="0" algn="l" defTabSz="914347" rtl="0" eaLnBrk="1" fontAlgn="auto" latinLnBrk="0" hangingPunct="1">
              <a:lnSpc>
                <a:spcPct val="100000"/>
              </a:lnSpc>
              <a:spcBef>
                <a:spcPts val="0"/>
              </a:spcBef>
              <a:spcAft>
                <a:spcPts val="0"/>
              </a:spcAft>
              <a:buClrTx/>
              <a:buSzTx/>
              <a:buFontTx/>
              <a:buNone/>
              <a:tabLst/>
              <a:defRPr/>
            </a:pPr>
            <a:r>
              <a:rPr lang="en-AU" sz="1200" kern="1200" dirty="0" smtClean="0">
                <a:solidFill>
                  <a:schemeClr val="tx1"/>
                </a:solidFill>
                <a:effectLst/>
                <a:latin typeface="+mn-lt"/>
                <a:ea typeface="+mn-ea"/>
                <a:cs typeface="+mn-cs"/>
              </a:rPr>
              <a:t>A meeting is planned to co design, contextualise the work with local communities- to improve </a:t>
            </a:r>
            <a:r>
              <a:rPr lang="en-AU" sz="1200" b="1" kern="1200" dirty="0" smtClean="0">
                <a:solidFill>
                  <a:schemeClr val="tx1"/>
                </a:solidFill>
                <a:effectLst/>
                <a:latin typeface="+mn-lt"/>
                <a:ea typeface="+mn-ea"/>
                <a:cs typeface="+mn-cs"/>
              </a:rPr>
              <a:t>student engagement</a:t>
            </a:r>
            <a:r>
              <a:rPr lang="en-AU" sz="1200" kern="1200" dirty="0" smtClean="0">
                <a:solidFill>
                  <a:schemeClr val="tx1"/>
                </a:solidFill>
                <a:effectLst/>
                <a:latin typeface="+mn-lt"/>
                <a:ea typeface="+mn-ea"/>
                <a:cs typeface="+mn-cs"/>
              </a:rPr>
              <a:t>, </a:t>
            </a:r>
            <a:r>
              <a:rPr lang="en-AU" sz="1200" b="1" kern="1200" dirty="0" smtClean="0">
                <a:solidFill>
                  <a:schemeClr val="tx1"/>
                </a:solidFill>
                <a:effectLst/>
                <a:latin typeface="+mn-lt"/>
                <a:ea typeface="+mn-ea"/>
                <a:cs typeface="+mn-cs"/>
              </a:rPr>
              <a:t>wellbeing</a:t>
            </a:r>
            <a:r>
              <a:rPr lang="en-AU" sz="1200" kern="1200" dirty="0" smtClean="0">
                <a:solidFill>
                  <a:schemeClr val="tx1"/>
                </a:solidFill>
                <a:effectLst/>
                <a:latin typeface="+mn-lt"/>
                <a:ea typeface="+mn-ea"/>
                <a:cs typeface="+mn-cs"/>
              </a:rPr>
              <a:t> and </a:t>
            </a:r>
            <a:r>
              <a:rPr lang="en-AU" sz="1200" b="1" kern="1200" dirty="0" smtClean="0">
                <a:solidFill>
                  <a:schemeClr val="tx1"/>
                </a:solidFill>
                <a:effectLst/>
                <a:latin typeface="+mn-lt"/>
                <a:ea typeface="+mn-ea"/>
                <a:cs typeface="+mn-cs"/>
              </a:rPr>
              <a:t>attendance</a:t>
            </a:r>
            <a:r>
              <a:rPr lang="en-AU" sz="1200" kern="1200" dirty="0" smtClean="0">
                <a:solidFill>
                  <a:schemeClr val="tx1"/>
                </a:solidFill>
                <a:effectLst/>
                <a:latin typeface="+mn-lt"/>
                <a:ea typeface="+mn-ea"/>
                <a:cs typeface="+mn-cs"/>
              </a:rPr>
              <a:t> and address </a:t>
            </a:r>
            <a:r>
              <a:rPr lang="en-AU" sz="1200" b="1" kern="1200" dirty="0" smtClean="0">
                <a:solidFill>
                  <a:schemeClr val="tx1"/>
                </a:solidFill>
                <a:effectLst/>
                <a:latin typeface="+mn-lt"/>
                <a:ea typeface="+mn-ea"/>
                <a:cs typeface="+mn-cs"/>
              </a:rPr>
              <a:t>barriers</a:t>
            </a:r>
            <a:r>
              <a:rPr lang="en-AU" sz="1200" kern="1200" dirty="0" smtClean="0">
                <a:solidFill>
                  <a:schemeClr val="tx1"/>
                </a:solidFill>
                <a:effectLst/>
                <a:latin typeface="+mn-lt"/>
                <a:ea typeface="+mn-ea"/>
                <a:cs typeface="+mn-cs"/>
              </a:rPr>
              <a:t> for students in rural and remote schools </a:t>
            </a:r>
          </a:p>
          <a:p>
            <a:pPr lvl="0"/>
            <a:endParaRPr lang="en-AU" sz="1200" kern="1200" dirty="0" smtClean="0">
              <a:solidFill>
                <a:schemeClr val="tx1"/>
              </a:solidFill>
              <a:effectLst/>
              <a:latin typeface="+mn-lt"/>
              <a:ea typeface="+mn-ea"/>
              <a:cs typeface="+mn-cs"/>
            </a:endParaRPr>
          </a:p>
          <a:p>
            <a:pPr lvl="0"/>
            <a:r>
              <a:rPr lang="en-AU" sz="1200" kern="1200" dirty="0" smtClean="0">
                <a:solidFill>
                  <a:schemeClr val="tx1"/>
                </a:solidFill>
                <a:effectLst/>
                <a:latin typeface="+mn-lt"/>
                <a:ea typeface="+mn-ea"/>
                <a:cs typeface="+mn-cs"/>
              </a:rPr>
              <a:t>Other key stake holders will consulted further as the priority matures – this is where PPA will come in. </a:t>
            </a:r>
          </a:p>
          <a:p>
            <a:pPr lvl="0"/>
            <a:r>
              <a:rPr lang="en-AU" sz="1200" kern="1200" dirty="0" smtClean="0">
                <a:solidFill>
                  <a:schemeClr val="tx1"/>
                </a:solidFill>
                <a:effectLst/>
                <a:latin typeface="+mn-lt"/>
                <a:ea typeface="+mn-ea"/>
                <a:cs typeface="+mn-cs"/>
              </a:rPr>
              <a:t>Will report back to PPA after this meeting has occurred.</a:t>
            </a:r>
          </a:p>
          <a:p>
            <a:pPr lvl="0"/>
            <a:endParaRPr lang="en-AU" sz="1200" kern="1200" dirty="0" smtClean="0">
              <a:solidFill>
                <a:schemeClr val="tx1"/>
              </a:solidFill>
              <a:effectLst/>
              <a:latin typeface="+mn-lt"/>
              <a:ea typeface="+mn-ea"/>
              <a:cs typeface="+mn-cs"/>
            </a:endParaRPr>
          </a:p>
          <a:p>
            <a:pPr lvl="0"/>
            <a:r>
              <a:rPr lang="en-AU" sz="1200" b="1" kern="1200" dirty="0" smtClean="0">
                <a:solidFill>
                  <a:schemeClr val="tx1"/>
                </a:solidFill>
                <a:effectLst/>
                <a:latin typeface="+mn-lt"/>
                <a:ea typeface="+mn-ea"/>
                <a:cs typeface="+mn-cs"/>
              </a:rPr>
              <a:t>WE KNOW THAT</a:t>
            </a:r>
            <a:r>
              <a:rPr lang="en-AU" sz="1200" b="1" kern="1200" baseline="0" dirty="0" smtClean="0">
                <a:solidFill>
                  <a:schemeClr val="tx1"/>
                </a:solidFill>
                <a:effectLst/>
                <a:latin typeface="+mn-lt"/>
                <a:ea typeface="+mn-ea"/>
                <a:cs typeface="+mn-cs"/>
              </a:rPr>
              <a:t> A FOCUS ON THE FOUNDATION YEARS IS THE BEST POSSIBLE SOLUTION TO THE FUTURE</a:t>
            </a:r>
          </a:p>
          <a:p>
            <a:pPr lvl="0"/>
            <a:endParaRPr lang="en-AU" sz="1200" b="1" kern="1200" baseline="0" dirty="0" smtClean="0">
              <a:solidFill>
                <a:schemeClr val="tx1"/>
              </a:solidFill>
              <a:effectLst/>
              <a:latin typeface="+mn-lt"/>
              <a:ea typeface="+mn-ea"/>
              <a:cs typeface="+mn-cs"/>
            </a:endParaRPr>
          </a:p>
          <a:p>
            <a:pPr lvl="0"/>
            <a:r>
              <a:rPr lang="en-AU" sz="1200" b="0" kern="1200" baseline="0" dirty="0" smtClean="0">
                <a:solidFill>
                  <a:schemeClr val="tx1"/>
                </a:solidFill>
                <a:effectLst/>
                <a:latin typeface="+mn-lt"/>
                <a:ea typeface="+mn-ea"/>
                <a:cs typeface="+mn-cs"/>
              </a:rPr>
              <a:t>Report back after this c - </a:t>
            </a:r>
            <a:r>
              <a:rPr lang="en-AU" sz="1200" b="0" kern="1200" baseline="0" dirty="0" err="1" smtClean="0">
                <a:solidFill>
                  <a:schemeClr val="tx1"/>
                </a:solidFill>
                <a:effectLst/>
                <a:latin typeface="+mn-lt"/>
                <a:ea typeface="+mn-ea"/>
                <a:cs typeface="+mn-cs"/>
              </a:rPr>
              <a:t>odesign</a:t>
            </a:r>
            <a:r>
              <a:rPr lang="en-AU" sz="1200" b="0" kern="1200" baseline="0" dirty="0" smtClean="0">
                <a:solidFill>
                  <a:schemeClr val="tx1"/>
                </a:solidFill>
                <a:effectLst/>
                <a:latin typeface="+mn-lt"/>
                <a:ea typeface="+mn-ea"/>
                <a:cs typeface="+mn-cs"/>
              </a:rPr>
              <a:t> workshop</a:t>
            </a:r>
          </a:p>
          <a:p>
            <a:pPr lvl="0"/>
            <a:endParaRPr lang="en-AU" sz="1200" b="1" kern="1200" baseline="0" dirty="0" smtClean="0">
              <a:solidFill>
                <a:schemeClr val="tx1"/>
              </a:solidFill>
              <a:effectLst/>
              <a:latin typeface="+mn-lt"/>
              <a:ea typeface="+mn-ea"/>
              <a:cs typeface="+mn-cs"/>
            </a:endParaRPr>
          </a:p>
          <a:p>
            <a:pPr marL="0" marR="0" lvl="0" indent="0" algn="l" defTabSz="914347" rtl="0" eaLnBrk="1" fontAlgn="auto" latinLnBrk="0" hangingPunct="1">
              <a:lnSpc>
                <a:spcPct val="100000"/>
              </a:lnSpc>
              <a:spcBef>
                <a:spcPts val="0"/>
              </a:spcBef>
              <a:spcAft>
                <a:spcPts val="0"/>
              </a:spcAft>
              <a:buClrTx/>
              <a:buSzTx/>
              <a:buFontTx/>
              <a:buNone/>
              <a:tabLst/>
              <a:defRPr/>
            </a:pPr>
            <a:r>
              <a:rPr lang="en-AU" sz="1200" kern="1200" dirty="0" smtClean="0">
                <a:solidFill>
                  <a:schemeClr val="tx1"/>
                </a:solidFill>
                <a:effectLst/>
                <a:latin typeface="+mn-lt"/>
                <a:ea typeface="+mn-ea"/>
                <a:cs typeface="+mn-cs"/>
              </a:rPr>
              <a:t>There are pockets of excellence across the state. There are plans to visit a selection of schools to explore their successes and challenges to inform future planning. </a:t>
            </a:r>
          </a:p>
          <a:p>
            <a:pPr lvl="0"/>
            <a:endParaRPr lang="en-AU" sz="1200" kern="1200" dirty="0" smtClean="0">
              <a:solidFill>
                <a:schemeClr val="tx1"/>
              </a:solidFill>
              <a:effectLst/>
              <a:latin typeface="+mn-lt"/>
              <a:ea typeface="+mn-ea"/>
              <a:cs typeface="+mn-cs"/>
            </a:endParaRPr>
          </a:p>
          <a:p>
            <a:pPr lvl="0"/>
            <a:r>
              <a:rPr lang="en-AU" sz="1200" kern="1200" dirty="0" smtClean="0">
                <a:solidFill>
                  <a:schemeClr val="tx1"/>
                </a:solidFill>
                <a:effectLst/>
                <a:latin typeface="+mn-lt"/>
                <a:ea typeface="+mn-ea"/>
                <a:cs typeface="+mn-cs"/>
              </a:rPr>
              <a:t>This provides an opportunity to work in partnership by listening to the voice of AECG, Aboriginal community members, caregivers, parents, students, staff and DOE employees. </a:t>
            </a:r>
          </a:p>
          <a:p>
            <a:pPr lvl="0"/>
            <a:endParaRPr lang="en-AU" sz="1200" kern="1200" dirty="0" smtClean="0">
              <a:solidFill>
                <a:schemeClr val="tx1"/>
              </a:solidFill>
              <a:effectLst/>
              <a:latin typeface="+mn-lt"/>
              <a:ea typeface="+mn-ea"/>
              <a:cs typeface="+mn-cs"/>
            </a:endParaRPr>
          </a:p>
          <a:p>
            <a:pPr lvl="0"/>
            <a:r>
              <a:rPr lang="en-AU" sz="1200" kern="1200" dirty="0" smtClean="0">
                <a:solidFill>
                  <a:schemeClr val="tx1"/>
                </a:solidFill>
                <a:effectLst/>
                <a:latin typeface="+mn-lt"/>
                <a:ea typeface="+mn-ea"/>
                <a:cs typeface="+mn-cs"/>
              </a:rPr>
              <a:t>The importance of capturing voice – student, parent and community voice in regards to their self-identified successes, needs and barriers to year 12 attainment and cultural identity. </a:t>
            </a:r>
          </a:p>
          <a:p>
            <a:pPr lvl="0"/>
            <a:endParaRPr lang="en-AU" sz="1200" kern="1200" dirty="0" smtClean="0">
              <a:solidFill>
                <a:schemeClr val="tx1"/>
              </a:solidFill>
              <a:effectLst/>
              <a:latin typeface="+mn-lt"/>
              <a:ea typeface="+mn-ea"/>
              <a:cs typeface="+mn-cs"/>
            </a:endParaRPr>
          </a:p>
          <a:p>
            <a:pPr lvl="0"/>
            <a:r>
              <a:rPr lang="en-AU" sz="1200" kern="1200" dirty="0" smtClean="0">
                <a:solidFill>
                  <a:schemeClr val="tx1"/>
                </a:solidFill>
                <a:effectLst/>
                <a:latin typeface="+mn-lt"/>
                <a:ea typeface="+mn-ea"/>
                <a:cs typeface="+mn-cs"/>
              </a:rPr>
              <a:t>It will help us to better understand successes and barriers, as the first step in co-designing initiatives to drive progress on this Priority.</a:t>
            </a:r>
          </a:p>
          <a:p>
            <a:pPr lvl="0"/>
            <a:endParaRPr lang="en-AU" sz="1200" b="1" kern="1200" baseline="0" dirty="0" smtClean="0">
              <a:solidFill>
                <a:schemeClr val="tx1"/>
              </a:solidFill>
              <a:effectLst/>
              <a:latin typeface="+mn-lt"/>
              <a:ea typeface="+mn-ea"/>
              <a:cs typeface="+mn-cs"/>
            </a:endParaRPr>
          </a:p>
          <a:p>
            <a:pPr lvl="0"/>
            <a:endParaRPr lang="en-AU" sz="1200" kern="1200" dirty="0" smtClean="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10"/>
          </p:nvPr>
        </p:nvSpPr>
        <p:spPr/>
        <p:txBody>
          <a:bodyPr/>
          <a:lstStyle/>
          <a:p>
            <a:fld id="{D09C5488-DD16-4714-9519-7BE21BA11D4E}" type="slidenum">
              <a:rPr lang="en-AU" smtClean="0"/>
              <a:t>6</a:t>
            </a:fld>
            <a:endParaRPr lang="en-AU" dirty="0"/>
          </a:p>
        </p:txBody>
      </p:sp>
    </p:spTree>
    <p:extLst>
      <p:ext uri="{BB962C8B-B14F-4D97-AF65-F5344CB8AC3E}">
        <p14:creationId xmlns:p14="http://schemas.microsoft.com/office/powerpoint/2010/main" val="7627734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vider - Blue">
    <p:bg>
      <p:bgPr>
        <a:solidFill>
          <a:schemeClr val="tx2"/>
        </a:solidFill>
        <a:effectLst/>
      </p:bgPr>
    </p:bg>
    <p:spTree>
      <p:nvGrpSpPr>
        <p:cNvPr id="1" name=""/>
        <p:cNvGrpSpPr/>
        <p:nvPr/>
      </p:nvGrpSpPr>
      <p:grpSpPr>
        <a:xfrm>
          <a:off x="0" y="0"/>
          <a:ext cx="0" cy="0"/>
          <a:chOff x="0" y="0"/>
          <a:chExt cx="0" cy="0"/>
        </a:xfrm>
      </p:grpSpPr>
      <p:grpSp>
        <p:nvGrpSpPr>
          <p:cNvPr id="21" name="Group 4">
            <a:extLst>
              <a:ext uri="{FF2B5EF4-FFF2-40B4-BE49-F238E27FC236}">
                <a16:creationId xmlns:a16="http://schemas.microsoft.com/office/drawing/2014/main" id="{715C9443-4192-447A-B327-8C64E8A86FA8}"/>
              </a:ext>
            </a:extLst>
          </p:cNvPr>
          <p:cNvGrpSpPr>
            <a:grpSpLocks noChangeAspect="1"/>
          </p:cNvGrpSpPr>
          <p:nvPr userDrawn="1"/>
        </p:nvGrpSpPr>
        <p:grpSpPr bwMode="auto">
          <a:xfrm>
            <a:off x="316229" y="5920817"/>
            <a:ext cx="605979" cy="640512"/>
            <a:chOff x="1841" y="2"/>
            <a:chExt cx="4000" cy="4318"/>
          </a:xfrm>
          <a:solidFill>
            <a:schemeClr val="bg1"/>
          </a:solidFill>
        </p:grpSpPr>
        <p:sp>
          <p:nvSpPr>
            <p:cNvPr id="22" name="Freeform 5">
              <a:extLst>
                <a:ext uri="{FF2B5EF4-FFF2-40B4-BE49-F238E27FC236}">
                  <a16:creationId xmlns:a16="http://schemas.microsoft.com/office/drawing/2014/main" id="{75322274-FED5-4C13-95D1-786315FB0709}"/>
                </a:ext>
              </a:extLst>
            </p:cNvPr>
            <p:cNvSpPr>
              <a:spLocks noEditPoints="1"/>
            </p:cNvSpPr>
            <p:nvPr/>
          </p:nvSpPr>
          <p:spPr bwMode="auto">
            <a:xfrm>
              <a:off x="1972" y="2556"/>
              <a:ext cx="3779" cy="1764"/>
            </a:xfrm>
            <a:custGeom>
              <a:avLst/>
              <a:gdLst>
                <a:gd name="T0" fmla="*/ 1845 w 2181"/>
                <a:gd name="T1" fmla="*/ 700 h 1019"/>
                <a:gd name="T2" fmla="*/ 2181 w 2181"/>
                <a:gd name="T3" fmla="*/ 15 h 1019"/>
                <a:gd name="T4" fmla="*/ 1814 w 2181"/>
                <a:gd name="T5" fmla="*/ 15 h 1019"/>
                <a:gd name="T6" fmla="*/ 1459 w 2181"/>
                <a:gd name="T7" fmla="*/ 15 h 1019"/>
                <a:gd name="T8" fmla="*/ 1634 w 2181"/>
                <a:gd name="T9" fmla="*/ 700 h 1019"/>
                <a:gd name="T10" fmla="*/ 701 w 2181"/>
                <a:gd name="T11" fmla="*/ 700 h 1019"/>
                <a:gd name="T12" fmla="*/ 547 w 2181"/>
                <a:gd name="T13" fmla="*/ 453 h 1019"/>
                <a:gd name="T14" fmla="*/ 16 w 2181"/>
                <a:gd name="T15" fmla="*/ 700 h 1019"/>
                <a:gd name="T16" fmla="*/ 108 w 2181"/>
                <a:gd name="T17" fmla="*/ 929 h 1019"/>
                <a:gd name="T18" fmla="*/ 111 w 2181"/>
                <a:gd name="T19" fmla="*/ 985 h 1019"/>
                <a:gd name="T20" fmla="*/ 108 w 2181"/>
                <a:gd name="T21" fmla="*/ 834 h 1019"/>
                <a:gd name="T22" fmla="*/ 109 w 2181"/>
                <a:gd name="T23" fmla="*/ 800 h 1019"/>
                <a:gd name="T24" fmla="*/ 110 w 2181"/>
                <a:gd name="T25" fmla="*/ 1019 h 1019"/>
                <a:gd name="T26" fmla="*/ 108 w 2181"/>
                <a:gd name="T27" fmla="*/ 897 h 1019"/>
                <a:gd name="T28" fmla="*/ 221 w 2181"/>
                <a:gd name="T29" fmla="*/ 909 h 1019"/>
                <a:gd name="T30" fmla="*/ 442 w 2181"/>
                <a:gd name="T31" fmla="*/ 909 h 1019"/>
                <a:gd name="T32" fmla="*/ 403 w 2181"/>
                <a:gd name="T33" fmla="*/ 910 h 1019"/>
                <a:gd name="T34" fmla="*/ 260 w 2181"/>
                <a:gd name="T35" fmla="*/ 909 h 1019"/>
                <a:gd name="T36" fmla="*/ 403 w 2181"/>
                <a:gd name="T37" fmla="*/ 910 h 1019"/>
                <a:gd name="T38" fmla="*/ 440 w 2181"/>
                <a:gd name="T39" fmla="*/ 803 h 1019"/>
                <a:gd name="T40" fmla="*/ 649 w 2181"/>
                <a:gd name="T41" fmla="*/ 803 h 1019"/>
                <a:gd name="T42" fmla="*/ 711 w 2181"/>
                <a:gd name="T43" fmla="*/ 925 h 1019"/>
                <a:gd name="T44" fmla="*/ 711 w 2181"/>
                <a:gd name="T45" fmla="*/ 892 h 1019"/>
                <a:gd name="T46" fmla="*/ 831 w 2181"/>
                <a:gd name="T47" fmla="*/ 803 h 1019"/>
                <a:gd name="T48" fmla="*/ 833 w 2181"/>
                <a:gd name="T49" fmla="*/ 1015 h 1019"/>
                <a:gd name="T50" fmla="*/ 711 w 2181"/>
                <a:gd name="T51" fmla="*/ 925 h 1019"/>
                <a:gd name="T52" fmla="*/ 1024 w 2181"/>
                <a:gd name="T53" fmla="*/ 825 h 1019"/>
                <a:gd name="T54" fmla="*/ 869 w 2181"/>
                <a:gd name="T55" fmla="*/ 1015 h 1019"/>
                <a:gd name="T56" fmla="*/ 952 w 2181"/>
                <a:gd name="T57" fmla="*/ 942 h 1019"/>
                <a:gd name="T58" fmla="*/ 991 w 2181"/>
                <a:gd name="T59" fmla="*/ 935 h 1019"/>
                <a:gd name="T60" fmla="*/ 906 w 2181"/>
                <a:gd name="T61" fmla="*/ 837 h 1019"/>
                <a:gd name="T62" fmla="*/ 1004 w 2181"/>
                <a:gd name="T63" fmla="*/ 873 h 1019"/>
                <a:gd name="T64" fmla="*/ 1223 w 2181"/>
                <a:gd name="T65" fmla="*/ 950 h 1019"/>
                <a:gd name="T66" fmla="*/ 1075 w 2181"/>
                <a:gd name="T67" fmla="*/ 1015 h 1019"/>
                <a:gd name="T68" fmla="*/ 1228 w 2181"/>
                <a:gd name="T69" fmla="*/ 1015 h 1019"/>
                <a:gd name="T70" fmla="*/ 1223 w 2181"/>
                <a:gd name="T71" fmla="*/ 803 h 1019"/>
                <a:gd name="T72" fmla="*/ 1337 w 2181"/>
                <a:gd name="T73" fmla="*/ 803 h 1019"/>
                <a:gd name="T74" fmla="*/ 1334 w 2181"/>
                <a:gd name="T75" fmla="*/ 1015 h 1019"/>
                <a:gd name="T76" fmla="*/ 1401 w 2181"/>
                <a:gd name="T77" fmla="*/ 963 h 1019"/>
                <a:gd name="T78" fmla="*/ 1505 w 2181"/>
                <a:gd name="T79" fmla="*/ 1015 h 1019"/>
                <a:gd name="T80" fmla="*/ 1401 w 2181"/>
                <a:gd name="T81" fmla="*/ 904 h 1019"/>
                <a:gd name="T82" fmla="*/ 1684 w 2181"/>
                <a:gd name="T83" fmla="*/ 892 h 1019"/>
                <a:gd name="T84" fmla="*/ 1698 w 2181"/>
                <a:gd name="T85" fmla="*/ 837 h 1019"/>
                <a:gd name="T86" fmla="*/ 1541 w 2181"/>
                <a:gd name="T87" fmla="*/ 1015 h 1019"/>
                <a:gd name="T88" fmla="*/ 1578 w 2181"/>
                <a:gd name="T89" fmla="*/ 982 h 1019"/>
                <a:gd name="T90" fmla="*/ 1771 w 2181"/>
                <a:gd name="T91" fmla="*/ 803 h 1019"/>
                <a:gd name="T92" fmla="*/ 1773 w 2181"/>
                <a:gd name="T93" fmla="*/ 1015 h 1019"/>
                <a:gd name="T94" fmla="*/ 1921 w 2181"/>
                <a:gd name="T95" fmla="*/ 1015 h 1019"/>
                <a:gd name="T96" fmla="*/ 1884 w 2181"/>
                <a:gd name="T97" fmla="*/ 950 h 1019"/>
                <a:gd name="T98" fmla="*/ 2018 w 2181"/>
                <a:gd name="T99" fmla="*/ 1015 h 1019"/>
                <a:gd name="T100" fmla="*/ 2122 w 2181"/>
                <a:gd name="T101" fmla="*/ 838 h 1019"/>
                <a:gd name="T102" fmla="*/ 1950 w 2181"/>
                <a:gd name="T103" fmla="*/ 838 h 1019"/>
                <a:gd name="T104" fmla="*/ 923 w 2181"/>
                <a:gd name="T105" fmla="*/ 196 h 1019"/>
                <a:gd name="T106" fmla="*/ 1272 w 2181"/>
                <a:gd name="T107" fmla="*/ 89 h 1019"/>
                <a:gd name="T108" fmla="*/ 771 w 2181"/>
                <a:gd name="T109" fmla="*/ 212 h 1019"/>
                <a:gd name="T110" fmla="*/ 1141 w 2181"/>
                <a:gd name="T111" fmla="*/ 515 h 1019"/>
                <a:gd name="T112" fmla="*/ 743 w 2181"/>
                <a:gd name="T113" fmla="*/ 605 h 1019"/>
                <a:gd name="T114" fmla="*/ 1293 w 2181"/>
                <a:gd name="T115" fmla="*/ 498 h 10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181" h="1019">
                  <a:moveTo>
                    <a:pt x="1634" y="700"/>
                  </a:moveTo>
                  <a:cubicBezTo>
                    <a:pt x="1739" y="267"/>
                    <a:pt x="1739" y="267"/>
                    <a:pt x="1739" y="267"/>
                  </a:cubicBezTo>
                  <a:cubicBezTo>
                    <a:pt x="1845" y="700"/>
                    <a:pt x="1845" y="700"/>
                    <a:pt x="1845" y="700"/>
                  </a:cubicBezTo>
                  <a:cubicBezTo>
                    <a:pt x="2000" y="700"/>
                    <a:pt x="2000" y="700"/>
                    <a:pt x="2000" y="700"/>
                  </a:cubicBezTo>
                  <a:cubicBezTo>
                    <a:pt x="2002" y="694"/>
                    <a:pt x="2002" y="694"/>
                    <a:pt x="2002" y="694"/>
                  </a:cubicBezTo>
                  <a:cubicBezTo>
                    <a:pt x="2181" y="15"/>
                    <a:pt x="2181" y="15"/>
                    <a:pt x="2181" y="15"/>
                  </a:cubicBezTo>
                  <a:cubicBezTo>
                    <a:pt x="2023" y="15"/>
                    <a:pt x="2023" y="15"/>
                    <a:pt x="2023" y="15"/>
                  </a:cubicBezTo>
                  <a:cubicBezTo>
                    <a:pt x="1921" y="454"/>
                    <a:pt x="1921" y="454"/>
                    <a:pt x="1921" y="454"/>
                  </a:cubicBezTo>
                  <a:cubicBezTo>
                    <a:pt x="1814" y="15"/>
                    <a:pt x="1814" y="15"/>
                    <a:pt x="1814" y="15"/>
                  </a:cubicBezTo>
                  <a:cubicBezTo>
                    <a:pt x="1666" y="15"/>
                    <a:pt x="1666" y="15"/>
                    <a:pt x="1666" y="15"/>
                  </a:cubicBezTo>
                  <a:cubicBezTo>
                    <a:pt x="1558" y="449"/>
                    <a:pt x="1558" y="449"/>
                    <a:pt x="1558" y="449"/>
                  </a:cubicBezTo>
                  <a:cubicBezTo>
                    <a:pt x="1459" y="15"/>
                    <a:pt x="1459" y="15"/>
                    <a:pt x="1459" y="15"/>
                  </a:cubicBezTo>
                  <a:cubicBezTo>
                    <a:pt x="1298" y="15"/>
                    <a:pt x="1298" y="15"/>
                    <a:pt x="1298" y="15"/>
                  </a:cubicBezTo>
                  <a:cubicBezTo>
                    <a:pt x="1476" y="700"/>
                    <a:pt x="1476" y="700"/>
                    <a:pt x="1476" y="700"/>
                  </a:cubicBezTo>
                  <a:lnTo>
                    <a:pt x="1634" y="700"/>
                  </a:lnTo>
                  <a:close/>
                  <a:moveTo>
                    <a:pt x="170" y="263"/>
                  </a:moveTo>
                  <a:cubicBezTo>
                    <a:pt x="542" y="700"/>
                    <a:pt x="542" y="700"/>
                    <a:pt x="542" y="700"/>
                  </a:cubicBezTo>
                  <a:cubicBezTo>
                    <a:pt x="701" y="700"/>
                    <a:pt x="701" y="700"/>
                    <a:pt x="701" y="700"/>
                  </a:cubicBezTo>
                  <a:cubicBezTo>
                    <a:pt x="701" y="15"/>
                    <a:pt x="701" y="15"/>
                    <a:pt x="701" y="15"/>
                  </a:cubicBezTo>
                  <a:cubicBezTo>
                    <a:pt x="547" y="15"/>
                    <a:pt x="547" y="15"/>
                    <a:pt x="547" y="15"/>
                  </a:cubicBezTo>
                  <a:cubicBezTo>
                    <a:pt x="547" y="453"/>
                    <a:pt x="547" y="453"/>
                    <a:pt x="547" y="453"/>
                  </a:cubicBezTo>
                  <a:cubicBezTo>
                    <a:pt x="174" y="15"/>
                    <a:pt x="174" y="15"/>
                    <a:pt x="174" y="15"/>
                  </a:cubicBezTo>
                  <a:cubicBezTo>
                    <a:pt x="16" y="15"/>
                    <a:pt x="16" y="15"/>
                    <a:pt x="16" y="15"/>
                  </a:cubicBezTo>
                  <a:cubicBezTo>
                    <a:pt x="16" y="700"/>
                    <a:pt x="16" y="700"/>
                    <a:pt x="16" y="700"/>
                  </a:cubicBezTo>
                  <a:cubicBezTo>
                    <a:pt x="170" y="700"/>
                    <a:pt x="170" y="700"/>
                    <a:pt x="170" y="700"/>
                  </a:cubicBezTo>
                  <a:lnTo>
                    <a:pt x="170" y="263"/>
                  </a:lnTo>
                  <a:close/>
                  <a:moveTo>
                    <a:pt x="108" y="929"/>
                  </a:moveTo>
                  <a:cubicBezTo>
                    <a:pt x="162" y="929"/>
                    <a:pt x="162" y="929"/>
                    <a:pt x="162" y="929"/>
                  </a:cubicBezTo>
                  <a:cubicBezTo>
                    <a:pt x="162" y="969"/>
                    <a:pt x="162" y="969"/>
                    <a:pt x="162" y="969"/>
                  </a:cubicBezTo>
                  <a:cubicBezTo>
                    <a:pt x="149" y="979"/>
                    <a:pt x="131" y="985"/>
                    <a:pt x="111" y="985"/>
                  </a:cubicBezTo>
                  <a:cubicBezTo>
                    <a:pt x="68" y="985"/>
                    <a:pt x="39" y="953"/>
                    <a:pt x="39" y="909"/>
                  </a:cubicBezTo>
                  <a:cubicBezTo>
                    <a:pt x="39" y="909"/>
                    <a:pt x="39" y="909"/>
                    <a:pt x="39" y="909"/>
                  </a:cubicBezTo>
                  <a:cubicBezTo>
                    <a:pt x="39" y="868"/>
                    <a:pt x="69" y="834"/>
                    <a:pt x="108" y="834"/>
                  </a:cubicBezTo>
                  <a:cubicBezTo>
                    <a:pt x="135" y="834"/>
                    <a:pt x="151" y="843"/>
                    <a:pt x="167" y="857"/>
                  </a:cubicBezTo>
                  <a:cubicBezTo>
                    <a:pt x="191" y="829"/>
                    <a:pt x="191" y="829"/>
                    <a:pt x="191" y="829"/>
                  </a:cubicBezTo>
                  <a:cubicBezTo>
                    <a:pt x="169" y="810"/>
                    <a:pt x="146" y="800"/>
                    <a:pt x="109" y="800"/>
                  </a:cubicBezTo>
                  <a:cubicBezTo>
                    <a:pt x="45" y="800"/>
                    <a:pt x="0" y="850"/>
                    <a:pt x="0" y="909"/>
                  </a:cubicBezTo>
                  <a:cubicBezTo>
                    <a:pt x="0" y="910"/>
                    <a:pt x="0" y="910"/>
                    <a:pt x="0" y="910"/>
                  </a:cubicBezTo>
                  <a:cubicBezTo>
                    <a:pt x="0" y="972"/>
                    <a:pt x="44" y="1019"/>
                    <a:pt x="110" y="1019"/>
                  </a:cubicBezTo>
                  <a:cubicBezTo>
                    <a:pt x="148" y="1019"/>
                    <a:pt x="177" y="1004"/>
                    <a:pt x="198" y="986"/>
                  </a:cubicBezTo>
                  <a:cubicBezTo>
                    <a:pt x="198" y="897"/>
                    <a:pt x="198" y="897"/>
                    <a:pt x="198" y="897"/>
                  </a:cubicBezTo>
                  <a:cubicBezTo>
                    <a:pt x="108" y="897"/>
                    <a:pt x="108" y="897"/>
                    <a:pt x="108" y="897"/>
                  </a:cubicBezTo>
                  <a:lnTo>
                    <a:pt x="108" y="929"/>
                  </a:lnTo>
                  <a:close/>
                  <a:moveTo>
                    <a:pt x="332" y="800"/>
                  </a:moveTo>
                  <a:cubicBezTo>
                    <a:pt x="267" y="800"/>
                    <a:pt x="221" y="850"/>
                    <a:pt x="221" y="909"/>
                  </a:cubicBezTo>
                  <a:cubicBezTo>
                    <a:pt x="221" y="910"/>
                    <a:pt x="221" y="910"/>
                    <a:pt x="221" y="910"/>
                  </a:cubicBezTo>
                  <a:cubicBezTo>
                    <a:pt x="221" y="970"/>
                    <a:pt x="266" y="1019"/>
                    <a:pt x="331" y="1019"/>
                  </a:cubicBezTo>
                  <a:cubicBezTo>
                    <a:pt x="396" y="1019"/>
                    <a:pt x="442" y="969"/>
                    <a:pt x="442" y="909"/>
                  </a:cubicBezTo>
                  <a:cubicBezTo>
                    <a:pt x="442" y="909"/>
                    <a:pt x="442" y="909"/>
                    <a:pt x="442" y="909"/>
                  </a:cubicBezTo>
                  <a:cubicBezTo>
                    <a:pt x="442" y="849"/>
                    <a:pt x="397" y="800"/>
                    <a:pt x="332" y="800"/>
                  </a:cubicBezTo>
                  <a:close/>
                  <a:moveTo>
                    <a:pt x="403" y="910"/>
                  </a:moveTo>
                  <a:cubicBezTo>
                    <a:pt x="403" y="951"/>
                    <a:pt x="374" y="985"/>
                    <a:pt x="332" y="985"/>
                  </a:cubicBezTo>
                  <a:cubicBezTo>
                    <a:pt x="290" y="985"/>
                    <a:pt x="260" y="950"/>
                    <a:pt x="260" y="909"/>
                  </a:cubicBezTo>
                  <a:cubicBezTo>
                    <a:pt x="260" y="909"/>
                    <a:pt x="260" y="909"/>
                    <a:pt x="260" y="909"/>
                  </a:cubicBezTo>
                  <a:cubicBezTo>
                    <a:pt x="260" y="867"/>
                    <a:pt x="289" y="834"/>
                    <a:pt x="331" y="834"/>
                  </a:cubicBezTo>
                  <a:cubicBezTo>
                    <a:pt x="373" y="834"/>
                    <a:pt x="403" y="868"/>
                    <a:pt x="403" y="909"/>
                  </a:cubicBezTo>
                  <a:lnTo>
                    <a:pt x="403" y="910"/>
                  </a:lnTo>
                  <a:close/>
                  <a:moveTo>
                    <a:pt x="545" y="966"/>
                  </a:moveTo>
                  <a:cubicBezTo>
                    <a:pt x="481" y="803"/>
                    <a:pt x="481" y="803"/>
                    <a:pt x="481" y="803"/>
                  </a:cubicBezTo>
                  <a:cubicBezTo>
                    <a:pt x="440" y="803"/>
                    <a:pt x="440" y="803"/>
                    <a:pt x="440" y="803"/>
                  </a:cubicBezTo>
                  <a:cubicBezTo>
                    <a:pt x="528" y="1017"/>
                    <a:pt x="528" y="1017"/>
                    <a:pt x="528" y="1017"/>
                  </a:cubicBezTo>
                  <a:cubicBezTo>
                    <a:pt x="560" y="1017"/>
                    <a:pt x="560" y="1017"/>
                    <a:pt x="560" y="1017"/>
                  </a:cubicBezTo>
                  <a:cubicBezTo>
                    <a:pt x="649" y="803"/>
                    <a:pt x="649" y="803"/>
                    <a:pt x="649" y="803"/>
                  </a:cubicBezTo>
                  <a:cubicBezTo>
                    <a:pt x="608" y="803"/>
                    <a:pt x="608" y="803"/>
                    <a:pt x="608" y="803"/>
                  </a:cubicBezTo>
                  <a:lnTo>
                    <a:pt x="545" y="966"/>
                  </a:lnTo>
                  <a:close/>
                  <a:moveTo>
                    <a:pt x="711" y="925"/>
                  </a:moveTo>
                  <a:cubicBezTo>
                    <a:pt x="817" y="925"/>
                    <a:pt x="817" y="925"/>
                    <a:pt x="817" y="925"/>
                  </a:cubicBezTo>
                  <a:cubicBezTo>
                    <a:pt x="817" y="892"/>
                    <a:pt x="817" y="892"/>
                    <a:pt x="817" y="892"/>
                  </a:cubicBezTo>
                  <a:cubicBezTo>
                    <a:pt x="711" y="892"/>
                    <a:pt x="711" y="892"/>
                    <a:pt x="711" y="892"/>
                  </a:cubicBezTo>
                  <a:cubicBezTo>
                    <a:pt x="711" y="837"/>
                    <a:pt x="711" y="837"/>
                    <a:pt x="711" y="837"/>
                  </a:cubicBezTo>
                  <a:cubicBezTo>
                    <a:pt x="831" y="837"/>
                    <a:pt x="831" y="837"/>
                    <a:pt x="831" y="837"/>
                  </a:cubicBezTo>
                  <a:cubicBezTo>
                    <a:pt x="831" y="803"/>
                    <a:pt x="831" y="803"/>
                    <a:pt x="831" y="803"/>
                  </a:cubicBezTo>
                  <a:cubicBezTo>
                    <a:pt x="674" y="803"/>
                    <a:pt x="674" y="803"/>
                    <a:pt x="674" y="803"/>
                  </a:cubicBezTo>
                  <a:cubicBezTo>
                    <a:pt x="674" y="1015"/>
                    <a:pt x="674" y="1015"/>
                    <a:pt x="674" y="1015"/>
                  </a:cubicBezTo>
                  <a:cubicBezTo>
                    <a:pt x="833" y="1015"/>
                    <a:pt x="833" y="1015"/>
                    <a:pt x="833" y="1015"/>
                  </a:cubicBezTo>
                  <a:cubicBezTo>
                    <a:pt x="833" y="982"/>
                    <a:pt x="833" y="982"/>
                    <a:pt x="833" y="982"/>
                  </a:cubicBezTo>
                  <a:cubicBezTo>
                    <a:pt x="711" y="982"/>
                    <a:pt x="711" y="982"/>
                    <a:pt x="711" y="982"/>
                  </a:cubicBezTo>
                  <a:lnTo>
                    <a:pt x="711" y="925"/>
                  </a:lnTo>
                  <a:close/>
                  <a:moveTo>
                    <a:pt x="1042" y="871"/>
                  </a:moveTo>
                  <a:cubicBezTo>
                    <a:pt x="1042" y="870"/>
                    <a:pt x="1042" y="870"/>
                    <a:pt x="1042" y="870"/>
                  </a:cubicBezTo>
                  <a:cubicBezTo>
                    <a:pt x="1042" y="852"/>
                    <a:pt x="1035" y="836"/>
                    <a:pt x="1024" y="825"/>
                  </a:cubicBezTo>
                  <a:cubicBezTo>
                    <a:pt x="1011" y="811"/>
                    <a:pt x="990" y="803"/>
                    <a:pt x="963" y="803"/>
                  </a:cubicBezTo>
                  <a:cubicBezTo>
                    <a:pt x="869" y="803"/>
                    <a:pt x="869" y="803"/>
                    <a:pt x="869" y="803"/>
                  </a:cubicBezTo>
                  <a:cubicBezTo>
                    <a:pt x="869" y="1015"/>
                    <a:pt x="869" y="1015"/>
                    <a:pt x="869" y="1015"/>
                  </a:cubicBezTo>
                  <a:cubicBezTo>
                    <a:pt x="906" y="1015"/>
                    <a:pt x="906" y="1015"/>
                    <a:pt x="906" y="1015"/>
                  </a:cubicBezTo>
                  <a:cubicBezTo>
                    <a:pt x="906" y="942"/>
                    <a:pt x="906" y="942"/>
                    <a:pt x="906" y="942"/>
                  </a:cubicBezTo>
                  <a:cubicBezTo>
                    <a:pt x="952" y="942"/>
                    <a:pt x="952" y="942"/>
                    <a:pt x="952" y="942"/>
                  </a:cubicBezTo>
                  <a:cubicBezTo>
                    <a:pt x="1005" y="1015"/>
                    <a:pt x="1005" y="1015"/>
                    <a:pt x="1005" y="1015"/>
                  </a:cubicBezTo>
                  <a:cubicBezTo>
                    <a:pt x="1048" y="1015"/>
                    <a:pt x="1048" y="1015"/>
                    <a:pt x="1048" y="1015"/>
                  </a:cubicBezTo>
                  <a:cubicBezTo>
                    <a:pt x="991" y="935"/>
                    <a:pt x="991" y="935"/>
                    <a:pt x="991" y="935"/>
                  </a:cubicBezTo>
                  <a:cubicBezTo>
                    <a:pt x="1021" y="927"/>
                    <a:pt x="1042" y="906"/>
                    <a:pt x="1042" y="871"/>
                  </a:cubicBezTo>
                  <a:close/>
                  <a:moveTo>
                    <a:pt x="906" y="908"/>
                  </a:moveTo>
                  <a:cubicBezTo>
                    <a:pt x="906" y="837"/>
                    <a:pt x="906" y="837"/>
                    <a:pt x="906" y="837"/>
                  </a:cubicBezTo>
                  <a:cubicBezTo>
                    <a:pt x="960" y="837"/>
                    <a:pt x="960" y="837"/>
                    <a:pt x="960" y="837"/>
                  </a:cubicBezTo>
                  <a:cubicBezTo>
                    <a:pt x="988" y="837"/>
                    <a:pt x="1004" y="850"/>
                    <a:pt x="1004" y="872"/>
                  </a:cubicBezTo>
                  <a:cubicBezTo>
                    <a:pt x="1004" y="873"/>
                    <a:pt x="1004" y="873"/>
                    <a:pt x="1004" y="873"/>
                  </a:cubicBezTo>
                  <a:cubicBezTo>
                    <a:pt x="1004" y="894"/>
                    <a:pt x="987" y="908"/>
                    <a:pt x="960" y="908"/>
                  </a:cubicBezTo>
                  <a:lnTo>
                    <a:pt x="906" y="908"/>
                  </a:lnTo>
                  <a:close/>
                  <a:moveTo>
                    <a:pt x="1223" y="950"/>
                  </a:moveTo>
                  <a:cubicBezTo>
                    <a:pt x="1109" y="803"/>
                    <a:pt x="1109" y="803"/>
                    <a:pt x="1109" y="803"/>
                  </a:cubicBezTo>
                  <a:cubicBezTo>
                    <a:pt x="1075" y="803"/>
                    <a:pt x="1075" y="803"/>
                    <a:pt x="1075" y="803"/>
                  </a:cubicBezTo>
                  <a:cubicBezTo>
                    <a:pt x="1075" y="1015"/>
                    <a:pt x="1075" y="1015"/>
                    <a:pt x="1075" y="1015"/>
                  </a:cubicBezTo>
                  <a:cubicBezTo>
                    <a:pt x="1111" y="1015"/>
                    <a:pt x="1111" y="1015"/>
                    <a:pt x="1111" y="1015"/>
                  </a:cubicBezTo>
                  <a:cubicBezTo>
                    <a:pt x="1111" y="864"/>
                    <a:pt x="1111" y="864"/>
                    <a:pt x="1111" y="864"/>
                  </a:cubicBezTo>
                  <a:cubicBezTo>
                    <a:pt x="1228" y="1015"/>
                    <a:pt x="1228" y="1015"/>
                    <a:pt x="1228" y="1015"/>
                  </a:cubicBezTo>
                  <a:cubicBezTo>
                    <a:pt x="1259" y="1015"/>
                    <a:pt x="1259" y="1015"/>
                    <a:pt x="1259" y="1015"/>
                  </a:cubicBezTo>
                  <a:cubicBezTo>
                    <a:pt x="1259" y="803"/>
                    <a:pt x="1259" y="803"/>
                    <a:pt x="1259" y="803"/>
                  </a:cubicBezTo>
                  <a:cubicBezTo>
                    <a:pt x="1223" y="803"/>
                    <a:pt x="1223" y="803"/>
                    <a:pt x="1223" y="803"/>
                  </a:cubicBezTo>
                  <a:lnTo>
                    <a:pt x="1223" y="950"/>
                  </a:lnTo>
                  <a:close/>
                  <a:moveTo>
                    <a:pt x="1401" y="904"/>
                  </a:moveTo>
                  <a:cubicBezTo>
                    <a:pt x="1337" y="803"/>
                    <a:pt x="1337" y="803"/>
                    <a:pt x="1337" y="803"/>
                  </a:cubicBezTo>
                  <a:cubicBezTo>
                    <a:pt x="1297" y="803"/>
                    <a:pt x="1297" y="803"/>
                    <a:pt x="1297" y="803"/>
                  </a:cubicBezTo>
                  <a:cubicBezTo>
                    <a:pt x="1297" y="1015"/>
                    <a:pt x="1297" y="1015"/>
                    <a:pt x="1297" y="1015"/>
                  </a:cubicBezTo>
                  <a:cubicBezTo>
                    <a:pt x="1334" y="1015"/>
                    <a:pt x="1334" y="1015"/>
                    <a:pt x="1334" y="1015"/>
                  </a:cubicBezTo>
                  <a:cubicBezTo>
                    <a:pt x="1334" y="864"/>
                    <a:pt x="1334" y="864"/>
                    <a:pt x="1334" y="864"/>
                  </a:cubicBezTo>
                  <a:cubicBezTo>
                    <a:pt x="1400" y="963"/>
                    <a:pt x="1400" y="963"/>
                    <a:pt x="1400" y="963"/>
                  </a:cubicBezTo>
                  <a:cubicBezTo>
                    <a:pt x="1401" y="963"/>
                    <a:pt x="1401" y="963"/>
                    <a:pt x="1401" y="963"/>
                  </a:cubicBezTo>
                  <a:cubicBezTo>
                    <a:pt x="1468" y="863"/>
                    <a:pt x="1468" y="863"/>
                    <a:pt x="1468" y="863"/>
                  </a:cubicBezTo>
                  <a:cubicBezTo>
                    <a:pt x="1468" y="1015"/>
                    <a:pt x="1468" y="1015"/>
                    <a:pt x="1468" y="1015"/>
                  </a:cubicBezTo>
                  <a:cubicBezTo>
                    <a:pt x="1505" y="1015"/>
                    <a:pt x="1505" y="1015"/>
                    <a:pt x="1505" y="1015"/>
                  </a:cubicBezTo>
                  <a:cubicBezTo>
                    <a:pt x="1505" y="803"/>
                    <a:pt x="1505" y="803"/>
                    <a:pt x="1505" y="803"/>
                  </a:cubicBezTo>
                  <a:cubicBezTo>
                    <a:pt x="1466" y="803"/>
                    <a:pt x="1466" y="803"/>
                    <a:pt x="1466" y="803"/>
                  </a:cubicBezTo>
                  <a:lnTo>
                    <a:pt x="1401" y="904"/>
                  </a:lnTo>
                  <a:close/>
                  <a:moveTo>
                    <a:pt x="1578" y="925"/>
                  </a:moveTo>
                  <a:cubicBezTo>
                    <a:pt x="1684" y="925"/>
                    <a:pt x="1684" y="925"/>
                    <a:pt x="1684" y="925"/>
                  </a:cubicBezTo>
                  <a:cubicBezTo>
                    <a:pt x="1684" y="892"/>
                    <a:pt x="1684" y="892"/>
                    <a:pt x="1684" y="892"/>
                  </a:cubicBezTo>
                  <a:cubicBezTo>
                    <a:pt x="1578" y="892"/>
                    <a:pt x="1578" y="892"/>
                    <a:pt x="1578" y="892"/>
                  </a:cubicBezTo>
                  <a:cubicBezTo>
                    <a:pt x="1578" y="837"/>
                    <a:pt x="1578" y="837"/>
                    <a:pt x="1578" y="837"/>
                  </a:cubicBezTo>
                  <a:cubicBezTo>
                    <a:pt x="1698" y="837"/>
                    <a:pt x="1698" y="837"/>
                    <a:pt x="1698" y="837"/>
                  </a:cubicBezTo>
                  <a:cubicBezTo>
                    <a:pt x="1698" y="803"/>
                    <a:pt x="1698" y="803"/>
                    <a:pt x="1698" y="803"/>
                  </a:cubicBezTo>
                  <a:cubicBezTo>
                    <a:pt x="1541" y="803"/>
                    <a:pt x="1541" y="803"/>
                    <a:pt x="1541" y="803"/>
                  </a:cubicBezTo>
                  <a:cubicBezTo>
                    <a:pt x="1541" y="1015"/>
                    <a:pt x="1541" y="1015"/>
                    <a:pt x="1541" y="1015"/>
                  </a:cubicBezTo>
                  <a:cubicBezTo>
                    <a:pt x="1700" y="1015"/>
                    <a:pt x="1700" y="1015"/>
                    <a:pt x="1700" y="1015"/>
                  </a:cubicBezTo>
                  <a:cubicBezTo>
                    <a:pt x="1700" y="982"/>
                    <a:pt x="1700" y="982"/>
                    <a:pt x="1700" y="982"/>
                  </a:cubicBezTo>
                  <a:cubicBezTo>
                    <a:pt x="1578" y="982"/>
                    <a:pt x="1578" y="982"/>
                    <a:pt x="1578" y="982"/>
                  </a:cubicBezTo>
                  <a:lnTo>
                    <a:pt x="1578" y="925"/>
                  </a:lnTo>
                  <a:close/>
                  <a:moveTo>
                    <a:pt x="1884" y="950"/>
                  </a:moveTo>
                  <a:cubicBezTo>
                    <a:pt x="1771" y="803"/>
                    <a:pt x="1771" y="803"/>
                    <a:pt x="1771" y="803"/>
                  </a:cubicBezTo>
                  <a:cubicBezTo>
                    <a:pt x="1736" y="803"/>
                    <a:pt x="1736" y="803"/>
                    <a:pt x="1736" y="803"/>
                  </a:cubicBezTo>
                  <a:cubicBezTo>
                    <a:pt x="1736" y="1015"/>
                    <a:pt x="1736" y="1015"/>
                    <a:pt x="1736" y="1015"/>
                  </a:cubicBezTo>
                  <a:cubicBezTo>
                    <a:pt x="1773" y="1015"/>
                    <a:pt x="1773" y="1015"/>
                    <a:pt x="1773" y="1015"/>
                  </a:cubicBezTo>
                  <a:cubicBezTo>
                    <a:pt x="1773" y="864"/>
                    <a:pt x="1773" y="864"/>
                    <a:pt x="1773" y="864"/>
                  </a:cubicBezTo>
                  <a:cubicBezTo>
                    <a:pt x="1890" y="1015"/>
                    <a:pt x="1890" y="1015"/>
                    <a:pt x="1890" y="1015"/>
                  </a:cubicBezTo>
                  <a:cubicBezTo>
                    <a:pt x="1921" y="1015"/>
                    <a:pt x="1921" y="1015"/>
                    <a:pt x="1921" y="1015"/>
                  </a:cubicBezTo>
                  <a:cubicBezTo>
                    <a:pt x="1921" y="803"/>
                    <a:pt x="1921" y="803"/>
                    <a:pt x="1921" y="803"/>
                  </a:cubicBezTo>
                  <a:cubicBezTo>
                    <a:pt x="1884" y="803"/>
                    <a:pt x="1884" y="803"/>
                    <a:pt x="1884" y="803"/>
                  </a:cubicBezTo>
                  <a:lnTo>
                    <a:pt x="1884" y="950"/>
                  </a:lnTo>
                  <a:close/>
                  <a:moveTo>
                    <a:pt x="1950" y="838"/>
                  </a:moveTo>
                  <a:cubicBezTo>
                    <a:pt x="2018" y="838"/>
                    <a:pt x="2018" y="838"/>
                    <a:pt x="2018" y="838"/>
                  </a:cubicBezTo>
                  <a:cubicBezTo>
                    <a:pt x="2018" y="1015"/>
                    <a:pt x="2018" y="1015"/>
                    <a:pt x="2018" y="1015"/>
                  </a:cubicBezTo>
                  <a:cubicBezTo>
                    <a:pt x="2055" y="1015"/>
                    <a:pt x="2055" y="1015"/>
                    <a:pt x="2055" y="1015"/>
                  </a:cubicBezTo>
                  <a:cubicBezTo>
                    <a:pt x="2055" y="838"/>
                    <a:pt x="2055" y="838"/>
                    <a:pt x="2055" y="838"/>
                  </a:cubicBezTo>
                  <a:cubicBezTo>
                    <a:pt x="2122" y="838"/>
                    <a:pt x="2122" y="838"/>
                    <a:pt x="2122" y="838"/>
                  </a:cubicBezTo>
                  <a:cubicBezTo>
                    <a:pt x="2122" y="803"/>
                    <a:pt x="2122" y="803"/>
                    <a:pt x="2122" y="803"/>
                  </a:cubicBezTo>
                  <a:cubicBezTo>
                    <a:pt x="1950" y="803"/>
                    <a:pt x="1950" y="803"/>
                    <a:pt x="1950" y="803"/>
                  </a:cubicBezTo>
                  <a:lnTo>
                    <a:pt x="1950" y="838"/>
                  </a:lnTo>
                  <a:close/>
                  <a:moveTo>
                    <a:pt x="1073" y="290"/>
                  </a:moveTo>
                  <a:cubicBezTo>
                    <a:pt x="952" y="259"/>
                    <a:pt x="923" y="244"/>
                    <a:pt x="923" y="198"/>
                  </a:cubicBezTo>
                  <a:cubicBezTo>
                    <a:pt x="923" y="196"/>
                    <a:pt x="923" y="196"/>
                    <a:pt x="923" y="196"/>
                  </a:cubicBezTo>
                  <a:cubicBezTo>
                    <a:pt x="923" y="162"/>
                    <a:pt x="953" y="136"/>
                    <a:pt x="1012" y="136"/>
                  </a:cubicBezTo>
                  <a:cubicBezTo>
                    <a:pt x="1071" y="136"/>
                    <a:pt x="1131" y="161"/>
                    <a:pt x="1193" y="204"/>
                  </a:cubicBezTo>
                  <a:cubicBezTo>
                    <a:pt x="1272" y="89"/>
                    <a:pt x="1272" y="89"/>
                    <a:pt x="1272" y="89"/>
                  </a:cubicBezTo>
                  <a:cubicBezTo>
                    <a:pt x="1202" y="32"/>
                    <a:pt x="1115" y="0"/>
                    <a:pt x="1014" y="0"/>
                  </a:cubicBezTo>
                  <a:cubicBezTo>
                    <a:pt x="872" y="0"/>
                    <a:pt x="771" y="84"/>
                    <a:pt x="771" y="210"/>
                  </a:cubicBezTo>
                  <a:cubicBezTo>
                    <a:pt x="771" y="212"/>
                    <a:pt x="771" y="212"/>
                    <a:pt x="771" y="212"/>
                  </a:cubicBezTo>
                  <a:cubicBezTo>
                    <a:pt x="771" y="350"/>
                    <a:pt x="861" y="389"/>
                    <a:pt x="1001" y="425"/>
                  </a:cubicBezTo>
                  <a:cubicBezTo>
                    <a:pt x="1118" y="455"/>
                    <a:pt x="1141" y="474"/>
                    <a:pt x="1141" y="513"/>
                  </a:cubicBezTo>
                  <a:cubicBezTo>
                    <a:pt x="1141" y="515"/>
                    <a:pt x="1141" y="515"/>
                    <a:pt x="1141" y="515"/>
                  </a:cubicBezTo>
                  <a:cubicBezTo>
                    <a:pt x="1141" y="556"/>
                    <a:pt x="1104" y="581"/>
                    <a:pt x="1041" y="581"/>
                  </a:cubicBezTo>
                  <a:cubicBezTo>
                    <a:pt x="961" y="581"/>
                    <a:pt x="896" y="548"/>
                    <a:pt x="833" y="496"/>
                  </a:cubicBezTo>
                  <a:cubicBezTo>
                    <a:pt x="743" y="605"/>
                    <a:pt x="743" y="605"/>
                    <a:pt x="743" y="605"/>
                  </a:cubicBezTo>
                  <a:cubicBezTo>
                    <a:pt x="826" y="679"/>
                    <a:pt x="933" y="716"/>
                    <a:pt x="1038" y="716"/>
                  </a:cubicBezTo>
                  <a:cubicBezTo>
                    <a:pt x="1188" y="716"/>
                    <a:pt x="1293" y="638"/>
                    <a:pt x="1293" y="500"/>
                  </a:cubicBezTo>
                  <a:cubicBezTo>
                    <a:pt x="1293" y="498"/>
                    <a:pt x="1293" y="498"/>
                    <a:pt x="1293" y="498"/>
                  </a:cubicBezTo>
                  <a:cubicBezTo>
                    <a:pt x="1293" y="377"/>
                    <a:pt x="1214" y="326"/>
                    <a:pt x="1073" y="29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dirty="0"/>
            </a:p>
          </p:txBody>
        </p:sp>
        <p:sp>
          <p:nvSpPr>
            <p:cNvPr id="23" name="Freeform 6">
              <a:extLst>
                <a:ext uri="{FF2B5EF4-FFF2-40B4-BE49-F238E27FC236}">
                  <a16:creationId xmlns:a16="http://schemas.microsoft.com/office/drawing/2014/main" id="{23A865D7-16EB-4A1C-9C6C-B2FB593CFD98}"/>
                </a:ext>
              </a:extLst>
            </p:cNvPr>
            <p:cNvSpPr>
              <a:spLocks noEditPoints="1"/>
            </p:cNvSpPr>
            <p:nvPr/>
          </p:nvSpPr>
          <p:spPr bwMode="auto">
            <a:xfrm>
              <a:off x="1841" y="2"/>
              <a:ext cx="4000" cy="2416"/>
            </a:xfrm>
            <a:custGeom>
              <a:avLst/>
              <a:gdLst>
                <a:gd name="T0" fmla="*/ 675 w 2309"/>
                <a:gd name="T1" fmla="*/ 743 h 1396"/>
                <a:gd name="T2" fmla="*/ 748 w 2309"/>
                <a:gd name="T3" fmla="*/ 341 h 1396"/>
                <a:gd name="T4" fmla="*/ 472 w 2309"/>
                <a:gd name="T5" fmla="*/ 195 h 1396"/>
                <a:gd name="T6" fmla="*/ 432 w 2309"/>
                <a:gd name="T7" fmla="*/ 217 h 1396"/>
                <a:gd name="T8" fmla="*/ 541 w 2309"/>
                <a:gd name="T9" fmla="*/ 1037 h 1396"/>
                <a:gd name="T10" fmla="*/ 1264 w 2309"/>
                <a:gd name="T11" fmla="*/ 1279 h 1396"/>
                <a:gd name="T12" fmla="*/ 1555 w 2309"/>
                <a:gd name="T13" fmla="*/ 429 h 1396"/>
                <a:gd name="T14" fmla="*/ 1526 w 2309"/>
                <a:gd name="T15" fmla="*/ 389 h 1396"/>
                <a:gd name="T16" fmla="*/ 1380 w 2309"/>
                <a:gd name="T17" fmla="*/ 527 h 1396"/>
                <a:gd name="T18" fmla="*/ 1152 w 2309"/>
                <a:gd name="T19" fmla="*/ 1207 h 1396"/>
                <a:gd name="T20" fmla="*/ 1131 w 2309"/>
                <a:gd name="T21" fmla="*/ 838 h 1396"/>
                <a:gd name="T22" fmla="*/ 786 w 2309"/>
                <a:gd name="T23" fmla="*/ 389 h 1396"/>
                <a:gd name="T24" fmla="*/ 755 w 2309"/>
                <a:gd name="T25" fmla="*/ 429 h 1396"/>
                <a:gd name="T26" fmla="*/ 766 w 2309"/>
                <a:gd name="T27" fmla="*/ 1046 h 1396"/>
                <a:gd name="T28" fmla="*/ 1103 w 2309"/>
                <a:gd name="T29" fmla="*/ 1270 h 1396"/>
                <a:gd name="T30" fmla="*/ 1081 w 2309"/>
                <a:gd name="T31" fmla="*/ 1095 h 1396"/>
                <a:gd name="T32" fmla="*/ 1159 w 2309"/>
                <a:gd name="T33" fmla="*/ 766 h 1396"/>
                <a:gd name="T34" fmla="*/ 1170 w 2309"/>
                <a:gd name="T35" fmla="*/ 12 h 1396"/>
                <a:gd name="T36" fmla="*/ 1127 w 2309"/>
                <a:gd name="T37" fmla="*/ 31 h 1396"/>
                <a:gd name="T38" fmla="*/ 932 w 2309"/>
                <a:gd name="T39" fmla="*/ 453 h 1396"/>
                <a:gd name="T40" fmla="*/ 1598 w 2309"/>
                <a:gd name="T41" fmla="*/ 392 h 1396"/>
                <a:gd name="T42" fmla="*/ 1592 w 2309"/>
                <a:gd name="T43" fmla="*/ 1061 h 1396"/>
                <a:gd name="T44" fmla="*/ 1892 w 2309"/>
                <a:gd name="T45" fmla="*/ 458 h 1396"/>
                <a:gd name="T46" fmla="*/ 1850 w 2309"/>
                <a:gd name="T47" fmla="*/ 192 h 1396"/>
                <a:gd name="T48" fmla="*/ 1837 w 2309"/>
                <a:gd name="T49" fmla="*/ 195 h 1396"/>
                <a:gd name="T50" fmla="*/ 1762 w 2309"/>
                <a:gd name="T51" fmla="*/ 228 h 1396"/>
                <a:gd name="T52" fmla="*/ 1586 w 2309"/>
                <a:gd name="T53" fmla="*/ 267 h 1396"/>
                <a:gd name="T54" fmla="*/ 1511 w 2309"/>
                <a:gd name="T55" fmla="*/ 52 h 1396"/>
                <a:gd name="T56" fmla="*/ 1506 w 2309"/>
                <a:gd name="T57" fmla="*/ 53 h 1396"/>
                <a:gd name="T58" fmla="*/ 1494 w 2309"/>
                <a:gd name="T59" fmla="*/ 58 h 1396"/>
                <a:gd name="T60" fmla="*/ 1408 w 2309"/>
                <a:gd name="T61" fmla="*/ 389 h 1396"/>
                <a:gd name="T62" fmla="*/ 884 w 2309"/>
                <a:gd name="T63" fmla="*/ 104 h 1396"/>
                <a:gd name="T64" fmla="*/ 815 w 2309"/>
                <a:gd name="T65" fmla="*/ 57 h 1396"/>
                <a:gd name="T66" fmla="*/ 803 w 2309"/>
                <a:gd name="T67" fmla="*/ 53 h 1396"/>
                <a:gd name="T68" fmla="*/ 772 w 2309"/>
                <a:gd name="T69" fmla="*/ 75 h 1396"/>
                <a:gd name="T70" fmla="*/ 988 w 2309"/>
                <a:gd name="T71" fmla="*/ 185 h 1396"/>
                <a:gd name="T72" fmla="*/ 219 w 2309"/>
                <a:gd name="T73" fmla="*/ 498 h 1396"/>
                <a:gd name="T74" fmla="*/ 107 w 2309"/>
                <a:gd name="T75" fmla="*/ 520 h 1396"/>
                <a:gd name="T76" fmla="*/ 388 w 2309"/>
                <a:gd name="T77" fmla="*/ 725 h 1396"/>
                <a:gd name="T78" fmla="*/ 2167 w 2309"/>
                <a:gd name="T79" fmla="*/ 499 h 1396"/>
                <a:gd name="T80" fmla="*/ 1941 w 2309"/>
                <a:gd name="T81" fmla="*/ 506 h 1396"/>
                <a:gd name="T82" fmla="*/ 2210 w 2309"/>
                <a:gd name="T83" fmla="*/ 546 h 1396"/>
                <a:gd name="T84" fmla="*/ 2274 w 2309"/>
                <a:gd name="T85" fmla="*/ 966 h 1396"/>
                <a:gd name="T86" fmla="*/ 2227 w 2309"/>
                <a:gd name="T87" fmla="*/ 935 h 1396"/>
                <a:gd name="T88" fmla="*/ 1811 w 2309"/>
                <a:gd name="T89" fmla="*/ 1061 h 1396"/>
                <a:gd name="T90" fmla="*/ 2301 w 2309"/>
                <a:gd name="T91" fmla="*/ 1040 h 1396"/>
                <a:gd name="T92" fmla="*/ 499 w 2309"/>
                <a:gd name="T93" fmla="*/ 1061 h 1396"/>
                <a:gd name="T94" fmla="*/ 18 w 2309"/>
                <a:gd name="T95" fmla="*/ 978 h 1396"/>
                <a:gd name="T96" fmla="*/ 9 w 2309"/>
                <a:gd name="T97" fmla="*/ 1041 h 1396"/>
                <a:gd name="T98" fmla="*/ 39 w 2309"/>
                <a:gd name="T99" fmla="*/ 1070 h 1396"/>
                <a:gd name="T100" fmla="*/ 499 w 2309"/>
                <a:gd name="T101" fmla="*/ 1061 h 1396"/>
                <a:gd name="T102" fmla="*/ 1699 w 2309"/>
                <a:gd name="T103" fmla="*/ 1305 h 1396"/>
                <a:gd name="T104" fmla="*/ 1519 w 2309"/>
                <a:gd name="T105" fmla="*/ 1309 h 1396"/>
                <a:gd name="T106" fmla="*/ 1212 w 2309"/>
                <a:gd name="T107" fmla="*/ 1337 h 1396"/>
                <a:gd name="T108" fmla="*/ 1305 w 2309"/>
                <a:gd name="T109" fmla="*/ 1337 h 1396"/>
                <a:gd name="T110" fmla="*/ 1881 w 2309"/>
                <a:gd name="T111" fmla="*/ 1351 h 1396"/>
                <a:gd name="T112" fmla="*/ 1091 w 2309"/>
                <a:gd name="T113" fmla="*/ 1330 h 1396"/>
                <a:gd name="T114" fmla="*/ 791 w 2309"/>
                <a:gd name="T115" fmla="*/ 1309 h 1396"/>
                <a:gd name="T116" fmla="*/ 611 w 2309"/>
                <a:gd name="T117" fmla="*/ 1305 h 1396"/>
                <a:gd name="T118" fmla="*/ 416 w 2309"/>
                <a:gd name="T119" fmla="*/ 1319 h 1396"/>
                <a:gd name="T120" fmla="*/ 787 w 2309"/>
                <a:gd name="T121" fmla="*/ 1368 h 1396"/>
                <a:gd name="T122" fmla="*/ 1088 w 2309"/>
                <a:gd name="T123" fmla="*/ 1341 h 1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309" h="1396">
                  <a:moveTo>
                    <a:pt x="855" y="1255"/>
                  </a:moveTo>
                  <a:cubicBezTo>
                    <a:pt x="807" y="1218"/>
                    <a:pt x="749" y="1157"/>
                    <a:pt x="719" y="1061"/>
                  </a:cubicBezTo>
                  <a:cubicBezTo>
                    <a:pt x="690" y="971"/>
                    <a:pt x="675" y="863"/>
                    <a:pt x="675" y="743"/>
                  </a:cubicBezTo>
                  <a:cubicBezTo>
                    <a:pt x="675" y="576"/>
                    <a:pt x="703" y="434"/>
                    <a:pt x="712" y="394"/>
                  </a:cubicBezTo>
                  <a:cubicBezTo>
                    <a:pt x="712" y="393"/>
                    <a:pt x="712" y="392"/>
                    <a:pt x="712" y="392"/>
                  </a:cubicBezTo>
                  <a:cubicBezTo>
                    <a:pt x="717" y="369"/>
                    <a:pt x="731" y="350"/>
                    <a:pt x="748" y="341"/>
                  </a:cubicBezTo>
                  <a:cubicBezTo>
                    <a:pt x="622" y="260"/>
                    <a:pt x="513" y="212"/>
                    <a:pt x="492" y="203"/>
                  </a:cubicBezTo>
                  <a:cubicBezTo>
                    <a:pt x="479" y="197"/>
                    <a:pt x="473" y="195"/>
                    <a:pt x="472" y="195"/>
                  </a:cubicBezTo>
                  <a:cubicBezTo>
                    <a:pt x="472" y="195"/>
                    <a:pt x="472" y="195"/>
                    <a:pt x="472" y="195"/>
                  </a:cubicBezTo>
                  <a:cubicBezTo>
                    <a:pt x="472" y="195"/>
                    <a:pt x="472" y="195"/>
                    <a:pt x="472" y="195"/>
                  </a:cubicBezTo>
                  <a:cubicBezTo>
                    <a:pt x="467" y="193"/>
                    <a:pt x="463" y="192"/>
                    <a:pt x="458" y="192"/>
                  </a:cubicBezTo>
                  <a:cubicBezTo>
                    <a:pt x="444" y="192"/>
                    <a:pt x="436" y="201"/>
                    <a:pt x="432" y="217"/>
                  </a:cubicBezTo>
                  <a:cubicBezTo>
                    <a:pt x="432" y="217"/>
                    <a:pt x="429" y="242"/>
                    <a:pt x="425" y="285"/>
                  </a:cubicBezTo>
                  <a:cubicBezTo>
                    <a:pt x="421" y="323"/>
                    <a:pt x="417" y="385"/>
                    <a:pt x="417" y="458"/>
                  </a:cubicBezTo>
                  <a:cubicBezTo>
                    <a:pt x="417" y="623"/>
                    <a:pt x="439" y="857"/>
                    <a:pt x="541" y="1037"/>
                  </a:cubicBezTo>
                  <a:cubicBezTo>
                    <a:pt x="620" y="1174"/>
                    <a:pt x="731" y="1251"/>
                    <a:pt x="855" y="1255"/>
                  </a:cubicBezTo>
                  <a:close/>
                  <a:moveTo>
                    <a:pt x="1263" y="1279"/>
                  </a:moveTo>
                  <a:cubicBezTo>
                    <a:pt x="1264" y="1279"/>
                    <a:pt x="1264" y="1279"/>
                    <a:pt x="1264" y="1279"/>
                  </a:cubicBezTo>
                  <a:cubicBezTo>
                    <a:pt x="1350" y="1279"/>
                    <a:pt x="1495" y="1207"/>
                    <a:pt x="1545" y="1046"/>
                  </a:cubicBezTo>
                  <a:cubicBezTo>
                    <a:pt x="1571" y="960"/>
                    <a:pt x="1585" y="858"/>
                    <a:pt x="1585" y="743"/>
                  </a:cubicBezTo>
                  <a:cubicBezTo>
                    <a:pt x="1585" y="600"/>
                    <a:pt x="1564" y="476"/>
                    <a:pt x="1555" y="429"/>
                  </a:cubicBezTo>
                  <a:cubicBezTo>
                    <a:pt x="1552" y="412"/>
                    <a:pt x="1550" y="402"/>
                    <a:pt x="1550" y="402"/>
                  </a:cubicBezTo>
                  <a:cubicBezTo>
                    <a:pt x="1548" y="394"/>
                    <a:pt x="1544" y="384"/>
                    <a:pt x="1536" y="384"/>
                  </a:cubicBezTo>
                  <a:cubicBezTo>
                    <a:pt x="1533" y="384"/>
                    <a:pt x="1530" y="386"/>
                    <a:pt x="1526" y="389"/>
                  </a:cubicBezTo>
                  <a:cubicBezTo>
                    <a:pt x="1526" y="389"/>
                    <a:pt x="1522" y="392"/>
                    <a:pt x="1515" y="398"/>
                  </a:cubicBezTo>
                  <a:cubicBezTo>
                    <a:pt x="1508" y="404"/>
                    <a:pt x="1497" y="412"/>
                    <a:pt x="1483" y="425"/>
                  </a:cubicBezTo>
                  <a:cubicBezTo>
                    <a:pt x="1464" y="442"/>
                    <a:pt x="1425" y="478"/>
                    <a:pt x="1380" y="527"/>
                  </a:cubicBezTo>
                  <a:cubicBezTo>
                    <a:pt x="1309" y="607"/>
                    <a:pt x="1214" y="732"/>
                    <a:pt x="1169" y="877"/>
                  </a:cubicBezTo>
                  <a:cubicBezTo>
                    <a:pt x="1144" y="962"/>
                    <a:pt x="1131" y="1035"/>
                    <a:pt x="1131" y="1095"/>
                  </a:cubicBezTo>
                  <a:cubicBezTo>
                    <a:pt x="1131" y="1139"/>
                    <a:pt x="1138" y="1177"/>
                    <a:pt x="1152" y="1207"/>
                  </a:cubicBezTo>
                  <a:cubicBezTo>
                    <a:pt x="1166" y="1237"/>
                    <a:pt x="1187" y="1257"/>
                    <a:pt x="1216" y="1271"/>
                  </a:cubicBezTo>
                  <a:cubicBezTo>
                    <a:pt x="1229" y="1276"/>
                    <a:pt x="1244" y="1279"/>
                    <a:pt x="1263" y="1279"/>
                  </a:cubicBezTo>
                  <a:close/>
                  <a:moveTo>
                    <a:pt x="1131" y="838"/>
                  </a:moveTo>
                  <a:cubicBezTo>
                    <a:pt x="1131" y="835"/>
                    <a:pt x="1133" y="832"/>
                    <a:pt x="1134" y="829"/>
                  </a:cubicBezTo>
                  <a:cubicBezTo>
                    <a:pt x="1039" y="594"/>
                    <a:pt x="822" y="418"/>
                    <a:pt x="798" y="398"/>
                  </a:cubicBezTo>
                  <a:cubicBezTo>
                    <a:pt x="790" y="392"/>
                    <a:pt x="786" y="389"/>
                    <a:pt x="786" y="389"/>
                  </a:cubicBezTo>
                  <a:cubicBezTo>
                    <a:pt x="782" y="386"/>
                    <a:pt x="778" y="384"/>
                    <a:pt x="775" y="384"/>
                  </a:cubicBezTo>
                  <a:cubicBezTo>
                    <a:pt x="767" y="384"/>
                    <a:pt x="763" y="394"/>
                    <a:pt x="760" y="403"/>
                  </a:cubicBezTo>
                  <a:cubicBezTo>
                    <a:pt x="760" y="404"/>
                    <a:pt x="758" y="414"/>
                    <a:pt x="755" y="429"/>
                  </a:cubicBezTo>
                  <a:cubicBezTo>
                    <a:pt x="752" y="441"/>
                    <a:pt x="748" y="467"/>
                    <a:pt x="743" y="503"/>
                  </a:cubicBezTo>
                  <a:cubicBezTo>
                    <a:pt x="734" y="559"/>
                    <a:pt x="725" y="647"/>
                    <a:pt x="725" y="743"/>
                  </a:cubicBezTo>
                  <a:cubicBezTo>
                    <a:pt x="725" y="860"/>
                    <a:pt x="738" y="962"/>
                    <a:pt x="766" y="1046"/>
                  </a:cubicBezTo>
                  <a:cubicBezTo>
                    <a:pt x="816" y="1207"/>
                    <a:pt x="964" y="1279"/>
                    <a:pt x="1053" y="1279"/>
                  </a:cubicBezTo>
                  <a:cubicBezTo>
                    <a:pt x="1054" y="1279"/>
                    <a:pt x="1054" y="1279"/>
                    <a:pt x="1054" y="1279"/>
                  </a:cubicBezTo>
                  <a:cubicBezTo>
                    <a:pt x="1073" y="1279"/>
                    <a:pt x="1089" y="1276"/>
                    <a:pt x="1103" y="1270"/>
                  </a:cubicBezTo>
                  <a:cubicBezTo>
                    <a:pt x="1110" y="1267"/>
                    <a:pt x="1117" y="1264"/>
                    <a:pt x="1125" y="1258"/>
                  </a:cubicBezTo>
                  <a:cubicBezTo>
                    <a:pt x="1119" y="1250"/>
                    <a:pt x="1113" y="1240"/>
                    <a:pt x="1108" y="1228"/>
                  </a:cubicBezTo>
                  <a:cubicBezTo>
                    <a:pt x="1090" y="1193"/>
                    <a:pt x="1082" y="1149"/>
                    <a:pt x="1081" y="1095"/>
                  </a:cubicBezTo>
                  <a:cubicBezTo>
                    <a:pt x="1082" y="1028"/>
                    <a:pt x="1095" y="950"/>
                    <a:pt x="1123" y="862"/>
                  </a:cubicBezTo>
                  <a:cubicBezTo>
                    <a:pt x="1125" y="855"/>
                    <a:pt x="1128" y="846"/>
                    <a:pt x="1131" y="838"/>
                  </a:cubicBezTo>
                  <a:close/>
                  <a:moveTo>
                    <a:pt x="1159" y="766"/>
                  </a:moveTo>
                  <a:cubicBezTo>
                    <a:pt x="1208" y="661"/>
                    <a:pt x="1281" y="558"/>
                    <a:pt x="1378" y="457"/>
                  </a:cubicBezTo>
                  <a:cubicBezTo>
                    <a:pt x="1312" y="256"/>
                    <a:pt x="1219" y="92"/>
                    <a:pt x="1182" y="31"/>
                  </a:cubicBezTo>
                  <a:cubicBezTo>
                    <a:pt x="1174" y="19"/>
                    <a:pt x="1170" y="12"/>
                    <a:pt x="1170" y="12"/>
                  </a:cubicBezTo>
                  <a:cubicBezTo>
                    <a:pt x="1163" y="1"/>
                    <a:pt x="1157" y="0"/>
                    <a:pt x="1155" y="0"/>
                  </a:cubicBezTo>
                  <a:cubicBezTo>
                    <a:pt x="1150" y="0"/>
                    <a:pt x="1144" y="4"/>
                    <a:pt x="1139" y="13"/>
                  </a:cubicBezTo>
                  <a:cubicBezTo>
                    <a:pt x="1139" y="13"/>
                    <a:pt x="1134" y="19"/>
                    <a:pt x="1127" y="31"/>
                  </a:cubicBezTo>
                  <a:cubicBezTo>
                    <a:pt x="1116" y="49"/>
                    <a:pt x="1106" y="67"/>
                    <a:pt x="1095" y="85"/>
                  </a:cubicBezTo>
                  <a:cubicBezTo>
                    <a:pt x="1072" y="127"/>
                    <a:pt x="1036" y="193"/>
                    <a:pt x="1000" y="277"/>
                  </a:cubicBezTo>
                  <a:cubicBezTo>
                    <a:pt x="975" y="334"/>
                    <a:pt x="952" y="393"/>
                    <a:pt x="932" y="453"/>
                  </a:cubicBezTo>
                  <a:cubicBezTo>
                    <a:pt x="1002" y="523"/>
                    <a:pt x="1097" y="633"/>
                    <a:pt x="1159" y="766"/>
                  </a:cubicBezTo>
                  <a:close/>
                  <a:moveTo>
                    <a:pt x="1562" y="341"/>
                  </a:moveTo>
                  <a:cubicBezTo>
                    <a:pt x="1580" y="350"/>
                    <a:pt x="1593" y="368"/>
                    <a:pt x="1598" y="392"/>
                  </a:cubicBezTo>
                  <a:cubicBezTo>
                    <a:pt x="1598" y="392"/>
                    <a:pt x="1599" y="393"/>
                    <a:pt x="1599" y="394"/>
                  </a:cubicBezTo>
                  <a:cubicBezTo>
                    <a:pt x="1607" y="434"/>
                    <a:pt x="1635" y="577"/>
                    <a:pt x="1635" y="743"/>
                  </a:cubicBezTo>
                  <a:cubicBezTo>
                    <a:pt x="1635" y="863"/>
                    <a:pt x="1620" y="970"/>
                    <a:pt x="1592" y="1061"/>
                  </a:cubicBezTo>
                  <a:cubicBezTo>
                    <a:pt x="1562" y="1157"/>
                    <a:pt x="1506" y="1218"/>
                    <a:pt x="1458" y="1255"/>
                  </a:cubicBezTo>
                  <a:cubicBezTo>
                    <a:pt x="1581" y="1249"/>
                    <a:pt x="1690" y="1172"/>
                    <a:pt x="1768" y="1037"/>
                  </a:cubicBezTo>
                  <a:cubicBezTo>
                    <a:pt x="1871" y="857"/>
                    <a:pt x="1892" y="623"/>
                    <a:pt x="1892" y="458"/>
                  </a:cubicBezTo>
                  <a:cubicBezTo>
                    <a:pt x="1892" y="400"/>
                    <a:pt x="1890" y="341"/>
                    <a:pt x="1884" y="284"/>
                  </a:cubicBezTo>
                  <a:cubicBezTo>
                    <a:pt x="1880" y="242"/>
                    <a:pt x="1877" y="217"/>
                    <a:pt x="1877" y="217"/>
                  </a:cubicBezTo>
                  <a:cubicBezTo>
                    <a:pt x="1874" y="201"/>
                    <a:pt x="1865" y="192"/>
                    <a:pt x="1850" y="192"/>
                  </a:cubicBezTo>
                  <a:cubicBezTo>
                    <a:pt x="1848" y="192"/>
                    <a:pt x="1843" y="192"/>
                    <a:pt x="1837" y="195"/>
                  </a:cubicBezTo>
                  <a:cubicBezTo>
                    <a:pt x="1837" y="195"/>
                    <a:pt x="1837" y="195"/>
                    <a:pt x="1837" y="195"/>
                  </a:cubicBezTo>
                  <a:cubicBezTo>
                    <a:pt x="1837" y="195"/>
                    <a:pt x="1837" y="195"/>
                    <a:pt x="1837" y="195"/>
                  </a:cubicBezTo>
                  <a:cubicBezTo>
                    <a:pt x="1837" y="195"/>
                    <a:pt x="1830" y="197"/>
                    <a:pt x="1818" y="203"/>
                  </a:cubicBezTo>
                  <a:cubicBezTo>
                    <a:pt x="1806" y="208"/>
                    <a:pt x="1790" y="215"/>
                    <a:pt x="1769" y="225"/>
                  </a:cubicBezTo>
                  <a:cubicBezTo>
                    <a:pt x="1762" y="228"/>
                    <a:pt x="1762" y="228"/>
                    <a:pt x="1762" y="228"/>
                  </a:cubicBezTo>
                  <a:cubicBezTo>
                    <a:pt x="1700" y="258"/>
                    <a:pt x="1639" y="292"/>
                    <a:pt x="1581" y="328"/>
                  </a:cubicBezTo>
                  <a:cubicBezTo>
                    <a:pt x="1575" y="332"/>
                    <a:pt x="1568" y="336"/>
                    <a:pt x="1562" y="341"/>
                  </a:cubicBezTo>
                  <a:close/>
                  <a:moveTo>
                    <a:pt x="1586" y="267"/>
                  </a:moveTo>
                  <a:cubicBezTo>
                    <a:pt x="1567" y="172"/>
                    <a:pt x="1546" y="101"/>
                    <a:pt x="1537" y="75"/>
                  </a:cubicBezTo>
                  <a:cubicBezTo>
                    <a:pt x="1537" y="74"/>
                    <a:pt x="1537" y="73"/>
                    <a:pt x="1536" y="73"/>
                  </a:cubicBezTo>
                  <a:cubicBezTo>
                    <a:pt x="1531" y="59"/>
                    <a:pt x="1523" y="52"/>
                    <a:pt x="1511" y="52"/>
                  </a:cubicBezTo>
                  <a:cubicBezTo>
                    <a:pt x="1510" y="52"/>
                    <a:pt x="1508" y="52"/>
                    <a:pt x="1506" y="53"/>
                  </a:cubicBezTo>
                  <a:cubicBezTo>
                    <a:pt x="1506" y="53"/>
                    <a:pt x="1506" y="53"/>
                    <a:pt x="1506" y="53"/>
                  </a:cubicBezTo>
                  <a:cubicBezTo>
                    <a:pt x="1506" y="53"/>
                    <a:pt x="1506" y="53"/>
                    <a:pt x="1506" y="53"/>
                  </a:cubicBezTo>
                  <a:cubicBezTo>
                    <a:pt x="1502" y="53"/>
                    <a:pt x="1498" y="55"/>
                    <a:pt x="1494" y="57"/>
                  </a:cubicBezTo>
                  <a:cubicBezTo>
                    <a:pt x="1494" y="57"/>
                    <a:pt x="1494" y="57"/>
                    <a:pt x="1494" y="57"/>
                  </a:cubicBezTo>
                  <a:cubicBezTo>
                    <a:pt x="1494" y="58"/>
                    <a:pt x="1494" y="58"/>
                    <a:pt x="1494" y="58"/>
                  </a:cubicBezTo>
                  <a:cubicBezTo>
                    <a:pt x="1494" y="58"/>
                    <a:pt x="1467" y="74"/>
                    <a:pt x="1425" y="104"/>
                  </a:cubicBezTo>
                  <a:cubicBezTo>
                    <a:pt x="1402" y="121"/>
                    <a:pt x="1366" y="148"/>
                    <a:pt x="1321" y="185"/>
                  </a:cubicBezTo>
                  <a:cubicBezTo>
                    <a:pt x="1354" y="252"/>
                    <a:pt x="1383" y="321"/>
                    <a:pt x="1408" y="389"/>
                  </a:cubicBezTo>
                  <a:cubicBezTo>
                    <a:pt x="1461" y="347"/>
                    <a:pt x="1519" y="307"/>
                    <a:pt x="1586" y="267"/>
                  </a:cubicBezTo>
                  <a:close/>
                  <a:moveTo>
                    <a:pt x="988" y="185"/>
                  </a:moveTo>
                  <a:cubicBezTo>
                    <a:pt x="953" y="156"/>
                    <a:pt x="918" y="128"/>
                    <a:pt x="884" y="104"/>
                  </a:cubicBezTo>
                  <a:cubicBezTo>
                    <a:pt x="843" y="74"/>
                    <a:pt x="816" y="58"/>
                    <a:pt x="815" y="58"/>
                  </a:cubicBezTo>
                  <a:cubicBezTo>
                    <a:pt x="815" y="57"/>
                    <a:pt x="815" y="57"/>
                    <a:pt x="815" y="57"/>
                  </a:cubicBezTo>
                  <a:cubicBezTo>
                    <a:pt x="815" y="57"/>
                    <a:pt x="815" y="57"/>
                    <a:pt x="815" y="57"/>
                  </a:cubicBezTo>
                  <a:cubicBezTo>
                    <a:pt x="811" y="55"/>
                    <a:pt x="807" y="53"/>
                    <a:pt x="804" y="53"/>
                  </a:cubicBezTo>
                  <a:cubicBezTo>
                    <a:pt x="803" y="53"/>
                    <a:pt x="803" y="53"/>
                    <a:pt x="803" y="53"/>
                  </a:cubicBezTo>
                  <a:cubicBezTo>
                    <a:pt x="803" y="53"/>
                    <a:pt x="803" y="53"/>
                    <a:pt x="803" y="53"/>
                  </a:cubicBezTo>
                  <a:cubicBezTo>
                    <a:pt x="801" y="52"/>
                    <a:pt x="800" y="52"/>
                    <a:pt x="798" y="52"/>
                  </a:cubicBezTo>
                  <a:cubicBezTo>
                    <a:pt x="787" y="52"/>
                    <a:pt x="778" y="59"/>
                    <a:pt x="773" y="73"/>
                  </a:cubicBezTo>
                  <a:cubicBezTo>
                    <a:pt x="773" y="73"/>
                    <a:pt x="773" y="74"/>
                    <a:pt x="772" y="75"/>
                  </a:cubicBezTo>
                  <a:cubicBezTo>
                    <a:pt x="764" y="101"/>
                    <a:pt x="742" y="172"/>
                    <a:pt x="724" y="267"/>
                  </a:cubicBezTo>
                  <a:cubicBezTo>
                    <a:pt x="790" y="307"/>
                    <a:pt x="848" y="347"/>
                    <a:pt x="902" y="389"/>
                  </a:cubicBezTo>
                  <a:cubicBezTo>
                    <a:pt x="925" y="323"/>
                    <a:pt x="954" y="254"/>
                    <a:pt x="988" y="185"/>
                  </a:cubicBezTo>
                  <a:close/>
                  <a:moveTo>
                    <a:pt x="388" y="725"/>
                  </a:moveTo>
                  <a:cubicBezTo>
                    <a:pt x="377" y="657"/>
                    <a:pt x="370" y="584"/>
                    <a:pt x="368" y="506"/>
                  </a:cubicBezTo>
                  <a:cubicBezTo>
                    <a:pt x="303" y="500"/>
                    <a:pt x="251" y="498"/>
                    <a:pt x="219" y="498"/>
                  </a:cubicBezTo>
                  <a:cubicBezTo>
                    <a:pt x="212" y="498"/>
                    <a:pt x="206" y="498"/>
                    <a:pt x="200" y="498"/>
                  </a:cubicBezTo>
                  <a:cubicBezTo>
                    <a:pt x="164" y="498"/>
                    <a:pt x="143" y="499"/>
                    <a:pt x="143" y="499"/>
                  </a:cubicBezTo>
                  <a:cubicBezTo>
                    <a:pt x="129" y="500"/>
                    <a:pt x="116" y="507"/>
                    <a:pt x="107" y="520"/>
                  </a:cubicBezTo>
                  <a:cubicBezTo>
                    <a:pt x="102" y="528"/>
                    <a:pt x="99" y="537"/>
                    <a:pt x="100" y="546"/>
                  </a:cubicBezTo>
                  <a:cubicBezTo>
                    <a:pt x="102" y="571"/>
                    <a:pt x="119" y="661"/>
                    <a:pt x="226" y="796"/>
                  </a:cubicBezTo>
                  <a:cubicBezTo>
                    <a:pt x="280" y="769"/>
                    <a:pt x="335" y="745"/>
                    <a:pt x="388" y="725"/>
                  </a:cubicBezTo>
                  <a:close/>
                  <a:moveTo>
                    <a:pt x="2210" y="546"/>
                  </a:moveTo>
                  <a:cubicBezTo>
                    <a:pt x="2211" y="538"/>
                    <a:pt x="2206" y="525"/>
                    <a:pt x="2203" y="520"/>
                  </a:cubicBezTo>
                  <a:cubicBezTo>
                    <a:pt x="2194" y="507"/>
                    <a:pt x="2181" y="500"/>
                    <a:pt x="2167" y="499"/>
                  </a:cubicBezTo>
                  <a:cubicBezTo>
                    <a:pt x="2166" y="499"/>
                    <a:pt x="2145" y="498"/>
                    <a:pt x="2110" y="498"/>
                  </a:cubicBezTo>
                  <a:cubicBezTo>
                    <a:pt x="2104" y="498"/>
                    <a:pt x="2097" y="498"/>
                    <a:pt x="2090" y="498"/>
                  </a:cubicBezTo>
                  <a:cubicBezTo>
                    <a:pt x="2058" y="498"/>
                    <a:pt x="2006" y="500"/>
                    <a:pt x="1941" y="506"/>
                  </a:cubicBezTo>
                  <a:cubicBezTo>
                    <a:pt x="1939" y="581"/>
                    <a:pt x="1933" y="654"/>
                    <a:pt x="1922" y="725"/>
                  </a:cubicBezTo>
                  <a:cubicBezTo>
                    <a:pt x="1974" y="745"/>
                    <a:pt x="2029" y="769"/>
                    <a:pt x="2084" y="796"/>
                  </a:cubicBezTo>
                  <a:cubicBezTo>
                    <a:pt x="2191" y="660"/>
                    <a:pt x="2207" y="571"/>
                    <a:pt x="2210" y="546"/>
                  </a:cubicBezTo>
                  <a:close/>
                  <a:moveTo>
                    <a:pt x="2291" y="978"/>
                  </a:moveTo>
                  <a:cubicBezTo>
                    <a:pt x="2291" y="978"/>
                    <a:pt x="2285" y="974"/>
                    <a:pt x="2274" y="966"/>
                  </a:cubicBezTo>
                  <a:cubicBezTo>
                    <a:pt x="2274" y="966"/>
                    <a:pt x="2274" y="966"/>
                    <a:pt x="2274" y="966"/>
                  </a:cubicBezTo>
                  <a:cubicBezTo>
                    <a:pt x="2274" y="966"/>
                    <a:pt x="2274" y="966"/>
                    <a:pt x="2274" y="966"/>
                  </a:cubicBezTo>
                  <a:cubicBezTo>
                    <a:pt x="2266" y="960"/>
                    <a:pt x="2254" y="952"/>
                    <a:pt x="2239" y="943"/>
                  </a:cubicBezTo>
                  <a:cubicBezTo>
                    <a:pt x="2236" y="940"/>
                    <a:pt x="2231" y="938"/>
                    <a:pt x="2227" y="935"/>
                  </a:cubicBezTo>
                  <a:cubicBezTo>
                    <a:pt x="2191" y="911"/>
                    <a:pt x="2132" y="876"/>
                    <a:pt x="2060" y="840"/>
                  </a:cubicBezTo>
                  <a:cubicBezTo>
                    <a:pt x="2011" y="815"/>
                    <a:pt x="1961" y="793"/>
                    <a:pt x="1913" y="775"/>
                  </a:cubicBezTo>
                  <a:cubicBezTo>
                    <a:pt x="1891" y="885"/>
                    <a:pt x="1857" y="981"/>
                    <a:pt x="1811" y="1061"/>
                  </a:cubicBezTo>
                  <a:cubicBezTo>
                    <a:pt x="1763" y="1145"/>
                    <a:pt x="1704" y="1209"/>
                    <a:pt x="1633" y="1251"/>
                  </a:cubicBezTo>
                  <a:cubicBezTo>
                    <a:pt x="2143" y="1223"/>
                    <a:pt x="2286" y="1059"/>
                    <a:pt x="2301" y="1040"/>
                  </a:cubicBezTo>
                  <a:cubicBezTo>
                    <a:pt x="2301" y="1040"/>
                    <a:pt x="2301" y="1040"/>
                    <a:pt x="2301" y="1040"/>
                  </a:cubicBezTo>
                  <a:cubicBezTo>
                    <a:pt x="2306" y="1032"/>
                    <a:pt x="2309" y="1024"/>
                    <a:pt x="2309" y="1015"/>
                  </a:cubicBezTo>
                  <a:cubicBezTo>
                    <a:pt x="2309" y="1000"/>
                    <a:pt x="2302" y="986"/>
                    <a:pt x="2291" y="978"/>
                  </a:cubicBezTo>
                  <a:close/>
                  <a:moveTo>
                    <a:pt x="499" y="1061"/>
                  </a:moveTo>
                  <a:cubicBezTo>
                    <a:pt x="453" y="981"/>
                    <a:pt x="419" y="885"/>
                    <a:pt x="397" y="775"/>
                  </a:cubicBezTo>
                  <a:cubicBezTo>
                    <a:pt x="225" y="840"/>
                    <a:pt x="87" y="930"/>
                    <a:pt x="35" y="966"/>
                  </a:cubicBezTo>
                  <a:cubicBezTo>
                    <a:pt x="24" y="974"/>
                    <a:pt x="19" y="978"/>
                    <a:pt x="18" y="978"/>
                  </a:cubicBezTo>
                  <a:cubicBezTo>
                    <a:pt x="7" y="986"/>
                    <a:pt x="0" y="1000"/>
                    <a:pt x="0" y="1015"/>
                  </a:cubicBezTo>
                  <a:cubicBezTo>
                    <a:pt x="0" y="1024"/>
                    <a:pt x="3" y="1032"/>
                    <a:pt x="8" y="1040"/>
                  </a:cubicBezTo>
                  <a:cubicBezTo>
                    <a:pt x="8" y="1040"/>
                    <a:pt x="9" y="1041"/>
                    <a:pt x="9" y="1041"/>
                  </a:cubicBezTo>
                  <a:cubicBezTo>
                    <a:pt x="10" y="1042"/>
                    <a:pt x="11" y="1044"/>
                    <a:pt x="12" y="1045"/>
                  </a:cubicBezTo>
                  <a:cubicBezTo>
                    <a:pt x="13" y="1046"/>
                    <a:pt x="13" y="1047"/>
                    <a:pt x="14" y="1048"/>
                  </a:cubicBezTo>
                  <a:cubicBezTo>
                    <a:pt x="18" y="1051"/>
                    <a:pt x="26" y="1060"/>
                    <a:pt x="39" y="1070"/>
                  </a:cubicBezTo>
                  <a:cubicBezTo>
                    <a:pt x="60" y="1089"/>
                    <a:pt x="99" y="1117"/>
                    <a:pt x="161" y="1144"/>
                  </a:cubicBezTo>
                  <a:cubicBezTo>
                    <a:pt x="289" y="1202"/>
                    <a:pt x="467" y="1239"/>
                    <a:pt x="676" y="1251"/>
                  </a:cubicBezTo>
                  <a:cubicBezTo>
                    <a:pt x="607" y="1209"/>
                    <a:pt x="546" y="1144"/>
                    <a:pt x="499" y="1061"/>
                  </a:cubicBezTo>
                  <a:close/>
                  <a:moveTo>
                    <a:pt x="1849" y="1288"/>
                  </a:moveTo>
                  <a:cubicBezTo>
                    <a:pt x="1823" y="1288"/>
                    <a:pt x="1784" y="1293"/>
                    <a:pt x="1726" y="1301"/>
                  </a:cubicBezTo>
                  <a:cubicBezTo>
                    <a:pt x="1717" y="1302"/>
                    <a:pt x="1708" y="1304"/>
                    <a:pt x="1699" y="1305"/>
                  </a:cubicBezTo>
                  <a:cubicBezTo>
                    <a:pt x="1673" y="1308"/>
                    <a:pt x="1642" y="1310"/>
                    <a:pt x="1601" y="1310"/>
                  </a:cubicBezTo>
                  <a:cubicBezTo>
                    <a:pt x="1575" y="1310"/>
                    <a:pt x="1549" y="1310"/>
                    <a:pt x="1521" y="1309"/>
                  </a:cubicBezTo>
                  <a:cubicBezTo>
                    <a:pt x="1519" y="1309"/>
                    <a:pt x="1519" y="1309"/>
                    <a:pt x="1519" y="1309"/>
                  </a:cubicBezTo>
                  <a:cubicBezTo>
                    <a:pt x="1492" y="1308"/>
                    <a:pt x="1462" y="1308"/>
                    <a:pt x="1432" y="1308"/>
                  </a:cubicBezTo>
                  <a:cubicBezTo>
                    <a:pt x="1370" y="1308"/>
                    <a:pt x="1289" y="1310"/>
                    <a:pt x="1218" y="1330"/>
                  </a:cubicBezTo>
                  <a:cubicBezTo>
                    <a:pt x="1215" y="1331"/>
                    <a:pt x="1212" y="1335"/>
                    <a:pt x="1212" y="1337"/>
                  </a:cubicBezTo>
                  <a:cubicBezTo>
                    <a:pt x="1213" y="1340"/>
                    <a:pt x="1217" y="1341"/>
                    <a:pt x="1221" y="1341"/>
                  </a:cubicBezTo>
                  <a:cubicBezTo>
                    <a:pt x="1222" y="1341"/>
                    <a:pt x="1223" y="1340"/>
                    <a:pt x="1224" y="1340"/>
                  </a:cubicBezTo>
                  <a:cubicBezTo>
                    <a:pt x="1253" y="1338"/>
                    <a:pt x="1280" y="1337"/>
                    <a:pt x="1305" y="1337"/>
                  </a:cubicBezTo>
                  <a:cubicBezTo>
                    <a:pt x="1398" y="1337"/>
                    <a:pt x="1462" y="1353"/>
                    <a:pt x="1523" y="1368"/>
                  </a:cubicBezTo>
                  <a:cubicBezTo>
                    <a:pt x="1580" y="1383"/>
                    <a:pt x="1635" y="1396"/>
                    <a:pt x="1711" y="1396"/>
                  </a:cubicBezTo>
                  <a:cubicBezTo>
                    <a:pt x="1791" y="1396"/>
                    <a:pt x="1855" y="1379"/>
                    <a:pt x="1881" y="1351"/>
                  </a:cubicBezTo>
                  <a:cubicBezTo>
                    <a:pt x="1890" y="1341"/>
                    <a:pt x="1894" y="1330"/>
                    <a:pt x="1893" y="1319"/>
                  </a:cubicBezTo>
                  <a:cubicBezTo>
                    <a:pt x="1891" y="1297"/>
                    <a:pt x="1884" y="1288"/>
                    <a:pt x="1849" y="1288"/>
                  </a:cubicBezTo>
                  <a:close/>
                  <a:moveTo>
                    <a:pt x="1091" y="1330"/>
                  </a:moveTo>
                  <a:cubicBezTo>
                    <a:pt x="1020" y="1310"/>
                    <a:pt x="939" y="1308"/>
                    <a:pt x="877" y="1308"/>
                  </a:cubicBezTo>
                  <a:cubicBezTo>
                    <a:pt x="877" y="1308"/>
                    <a:pt x="877" y="1308"/>
                    <a:pt x="877" y="1308"/>
                  </a:cubicBezTo>
                  <a:cubicBezTo>
                    <a:pt x="847" y="1308"/>
                    <a:pt x="817" y="1308"/>
                    <a:pt x="791" y="1309"/>
                  </a:cubicBezTo>
                  <a:cubicBezTo>
                    <a:pt x="788" y="1309"/>
                    <a:pt x="788" y="1309"/>
                    <a:pt x="788" y="1309"/>
                  </a:cubicBezTo>
                  <a:cubicBezTo>
                    <a:pt x="760" y="1310"/>
                    <a:pt x="734" y="1310"/>
                    <a:pt x="709" y="1310"/>
                  </a:cubicBezTo>
                  <a:cubicBezTo>
                    <a:pt x="667" y="1310"/>
                    <a:pt x="636" y="1308"/>
                    <a:pt x="611" y="1305"/>
                  </a:cubicBezTo>
                  <a:cubicBezTo>
                    <a:pt x="601" y="1304"/>
                    <a:pt x="592" y="1302"/>
                    <a:pt x="583" y="1301"/>
                  </a:cubicBezTo>
                  <a:cubicBezTo>
                    <a:pt x="525" y="1293"/>
                    <a:pt x="486" y="1288"/>
                    <a:pt x="460" y="1288"/>
                  </a:cubicBezTo>
                  <a:cubicBezTo>
                    <a:pt x="425" y="1288"/>
                    <a:pt x="418" y="1297"/>
                    <a:pt x="416" y="1319"/>
                  </a:cubicBezTo>
                  <a:cubicBezTo>
                    <a:pt x="415" y="1330"/>
                    <a:pt x="419" y="1341"/>
                    <a:pt x="428" y="1350"/>
                  </a:cubicBezTo>
                  <a:cubicBezTo>
                    <a:pt x="453" y="1379"/>
                    <a:pt x="519" y="1396"/>
                    <a:pt x="599" y="1396"/>
                  </a:cubicBezTo>
                  <a:cubicBezTo>
                    <a:pt x="675" y="1396"/>
                    <a:pt x="729" y="1383"/>
                    <a:pt x="787" y="1368"/>
                  </a:cubicBezTo>
                  <a:cubicBezTo>
                    <a:pt x="848" y="1353"/>
                    <a:pt x="911" y="1337"/>
                    <a:pt x="1004" y="1337"/>
                  </a:cubicBezTo>
                  <a:cubicBezTo>
                    <a:pt x="1030" y="1337"/>
                    <a:pt x="1057" y="1338"/>
                    <a:pt x="1085" y="1340"/>
                  </a:cubicBezTo>
                  <a:cubicBezTo>
                    <a:pt x="1086" y="1340"/>
                    <a:pt x="1087" y="1341"/>
                    <a:pt x="1088" y="1341"/>
                  </a:cubicBezTo>
                  <a:cubicBezTo>
                    <a:pt x="1092" y="1341"/>
                    <a:pt x="1097" y="1340"/>
                    <a:pt x="1097" y="1337"/>
                  </a:cubicBezTo>
                  <a:cubicBezTo>
                    <a:pt x="1097" y="1335"/>
                    <a:pt x="1095" y="1331"/>
                    <a:pt x="1091" y="13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dirty="0"/>
            </a:p>
          </p:txBody>
        </p:sp>
      </p:grpSp>
      <p:sp>
        <p:nvSpPr>
          <p:cNvPr id="17" name="Title 8">
            <a:extLst>
              <a:ext uri="{FF2B5EF4-FFF2-40B4-BE49-F238E27FC236}">
                <a16:creationId xmlns:a16="http://schemas.microsoft.com/office/drawing/2014/main" id="{4C77762C-D1E8-41D0-BDF5-16B2E2FB0FDA}"/>
              </a:ext>
            </a:extLst>
          </p:cNvPr>
          <p:cNvSpPr>
            <a:spLocks noGrp="1"/>
          </p:cNvSpPr>
          <p:nvPr>
            <p:ph type="title" hasCustomPrompt="1"/>
          </p:nvPr>
        </p:nvSpPr>
        <p:spPr>
          <a:xfrm>
            <a:off x="316229" y="2823581"/>
            <a:ext cx="4636033" cy="1107996"/>
          </a:xfrm>
        </p:spPr>
        <p:txBody>
          <a:bodyPr anchor="b">
            <a:noAutofit/>
          </a:bodyPr>
          <a:lstStyle>
            <a:lvl1pPr>
              <a:lnSpc>
                <a:spcPct val="90000"/>
              </a:lnSpc>
              <a:defRPr sz="4000">
                <a:solidFill>
                  <a:schemeClr val="bg1"/>
                </a:solidFill>
              </a:defRPr>
            </a:lvl1pPr>
          </a:lstStyle>
          <a:p>
            <a:r>
              <a:rPr lang="en-US" dirty="0"/>
              <a:t>Divider title goes here</a:t>
            </a:r>
            <a:endParaRPr lang="en-AU" dirty="0"/>
          </a:p>
        </p:txBody>
      </p:sp>
      <p:sp>
        <p:nvSpPr>
          <p:cNvPr id="28" name="Text Placeholder 2078">
            <a:extLst>
              <a:ext uri="{FF2B5EF4-FFF2-40B4-BE49-F238E27FC236}">
                <a16:creationId xmlns:a16="http://schemas.microsoft.com/office/drawing/2014/main" id="{D3261B0B-59AF-AC42-8E88-1F4183CADE4A}"/>
              </a:ext>
            </a:extLst>
          </p:cNvPr>
          <p:cNvSpPr>
            <a:spLocks noGrp="1"/>
          </p:cNvSpPr>
          <p:nvPr>
            <p:ph type="body" sz="quarter" idx="15" hasCustomPrompt="1"/>
          </p:nvPr>
        </p:nvSpPr>
        <p:spPr>
          <a:xfrm>
            <a:off x="316229" y="4048755"/>
            <a:ext cx="4636034" cy="276999"/>
          </a:xfrm>
        </p:spPr>
        <p:txBody>
          <a:bodyPr wrap="square">
            <a:noAutofit/>
          </a:bodyPr>
          <a:lstStyle>
            <a:lvl1pPr>
              <a:defRPr sz="1800" b="0" i="0">
                <a:solidFill>
                  <a:schemeClr val="bg1"/>
                </a:solidFill>
                <a:latin typeface="Montserrat SemiBold" pitchFamily="2" charset="77"/>
              </a:defRPr>
            </a:lvl1pPr>
            <a:lvl2pPr marL="0" indent="0">
              <a:buNone/>
              <a:defRPr/>
            </a:lvl2pPr>
          </a:lstStyle>
          <a:p>
            <a:pPr lvl="0"/>
            <a:r>
              <a:rPr lang="en-US" dirty="0"/>
              <a:t>Subtitle goes here</a:t>
            </a:r>
          </a:p>
        </p:txBody>
      </p:sp>
      <p:grpSp>
        <p:nvGrpSpPr>
          <p:cNvPr id="18" name="Group 17">
            <a:extLst>
              <a:ext uri="{FF2B5EF4-FFF2-40B4-BE49-F238E27FC236}">
                <a16:creationId xmlns:a16="http://schemas.microsoft.com/office/drawing/2014/main" id="{36487694-BCE5-40E5-957D-41D10B21C04A}"/>
              </a:ext>
            </a:extLst>
          </p:cNvPr>
          <p:cNvGrpSpPr/>
          <p:nvPr userDrawn="1"/>
        </p:nvGrpSpPr>
        <p:grpSpPr>
          <a:xfrm>
            <a:off x="337062" y="365496"/>
            <a:ext cx="2576121" cy="184666"/>
            <a:chOff x="446350" y="402893"/>
            <a:chExt cx="2780477" cy="203560"/>
          </a:xfrm>
        </p:grpSpPr>
        <p:cxnSp>
          <p:nvCxnSpPr>
            <p:cNvPr id="19" name="Straight Connector 18">
              <a:extLst>
                <a:ext uri="{FF2B5EF4-FFF2-40B4-BE49-F238E27FC236}">
                  <a16:creationId xmlns:a16="http://schemas.microsoft.com/office/drawing/2014/main" id="{00741CFD-7DEE-490C-8563-C8C4EF3060AD}"/>
                </a:ext>
              </a:extLst>
            </p:cNvPr>
            <p:cNvCxnSpPr/>
            <p:nvPr userDrawn="1"/>
          </p:nvCxnSpPr>
          <p:spPr>
            <a:xfrm>
              <a:off x="446350" y="428178"/>
              <a:ext cx="0" cy="119050"/>
            </a:xfrm>
            <a:prstGeom prst="line">
              <a:avLst/>
            </a:prstGeom>
            <a:ln w="31750">
              <a:solidFill>
                <a:schemeClr val="accent5"/>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1875D8F5-C831-4AC7-AE09-4DA65EE17051}"/>
                </a:ext>
              </a:extLst>
            </p:cNvPr>
            <p:cNvSpPr txBox="1"/>
            <p:nvPr userDrawn="1"/>
          </p:nvSpPr>
          <p:spPr>
            <a:xfrm>
              <a:off x="524310" y="402893"/>
              <a:ext cx="2702517" cy="203560"/>
            </a:xfrm>
            <a:prstGeom prst="rect">
              <a:avLst/>
            </a:prstGeom>
            <a:noFill/>
          </p:spPr>
          <p:txBody>
            <a:bodyPr wrap="none" lIns="0" tIns="0" rIns="0" bIns="0" rtlCol="0">
              <a:spAutoFit/>
            </a:bodyPr>
            <a:lstStyle/>
            <a:p>
              <a:r>
                <a:rPr lang="en-AU" sz="1200" b="1" i="0" dirty="0">
                  <a:solidFill>
                    <a:schemeClr val="bg1"/>
                  </a:solidFill>
                  <a:latin typeface="Montserrat SemiBold" pitchFamily="2" charset="77"/>
                </a:rPr>
                <a:t>NSW Department of Education</a:t>
              </a:r>
            </a:p>
          </p:txBody>
        </p:sp>
      </p:gr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2231658">
            <a:off x="8420312" y="3970808"/>
            <a:ext cx="5359994" cy="5292039"/>
          </a:xfrm>
          <a:prstGeom prst="rect">
            <a:avLst/>
          </a:prstGeom>
        </p:spPr>
      </p:pic>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100309" y="-494504"/>
            <a:ext cx="2507194" cy="2476431"/>
          </a:xfrm>
          <a:prstGeom prst="rect">
            <a:avLst/>
          </a:prstGeom>
        </p:spPr>
      </p:pic>
      <p:pic>
        <p:nvPicPr>
          <p:cNvPr id="6" name="Picture 5"/>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298591" y="5750759"/>
            <a:ext cx="2776797" cy="2741869"/>
          </a:xfrm>
          <a:prstGeom prst="rect">
            <a:avLst/>
          </a:prstGeom>
        </p:spPr>
      </p:pic>
      <p:pic>
        <p:nvPicPr>
          <p:cNvPr id="7" name="Picture 6"/>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5686990" y="-2681427"/>
            <a:ext cx="4904299" cy="4842121"/>
          </a:xfrm>
          <a:prstGeom prst="rect">
            <a:avLst/>
          </a:prstGeom>
        </p:spPr>
      </p:pic>
    </p:spTree>
    <p:extLst>
      <p:ext uri="{BB962C8B-B14F-4D97-AF65-F5344CB8AC3E}">
        <p14:creationId xmlns:p14="http://schemas.microsoft.com/office/powerpoint/2010/main" val="2686101475"/>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genda">
    <p:bg>
      <p:bgPr>
        <a:solidFill>
          <a:srgbClr val="19233E"/>
        </a:solidFill>
        <a:effectLst/>
      </p:bgPr>
    </p:bg>
    <p:spTree>
      <p:nvGrpSpPr>
        <p:cNvPr id="1" name=""/>
        <p:cNvGrpSpPr/>
        <p:nvPr/>
      </p:nvGrpSpPr>
      <p:grpSpPr>
        <a:xfrm>
          <a:off x="0" y="0"/>
          <a:ext cx="0" cy="0"/>
          <a:chOff x="0" y="0"/>
          <a:chExt cx="0" cy="0"/>
        </a:xfrm>
      </p:grpSpPr>
      <p:grpSp>
        <p:nvGrpSpPr>
          <p:cNvPr id="23" name="Group 4">
            <a:extLst>
              <a:ext uri="{FF2B5EF4-FFF2-40B4-BE49-F238E27FC236}">
                <a16:creationId xmlns:a16="http://schemas.microsoft.com/office/drawing/2014/main" id="{6F608F73-741F-6946-B641-D8427799D994}"/>
              </a:ext>
            </a:extLst>
          </p:cNvPr>
          <p:cNvGrpSpPr>
            <a:grpSpLocks noChangeAspect="1"/>
          </p:cNvGrpSpPr>
          <p:nvPr userDrawn="1"/>
        </p:nvGrpSpPr>
        <p:grpSpPr bwMode="auto">
          <a:xfrm>
            <a:off x="11454912" y="6124026"/>
            <a:ext cx="407671" cy="430903"/>
            <a:chOff x="1841" y="2"/>
            <a:chExt cx="4000" cy="4318"/>
          </a:xfrm>
          <a:solidFill>
            <a:schemeClr val="bg1"/>
          </a:solidFill>
        </p:grpSpPr>
        <p:sp>
          <p:nvSpPr>
            <p:cNvPr id="24" name="Freeform 5">
              <a:extLst>
                <a:ext uri="{FF2B5EF4-FFF2-40B4-BE49-F238E27FC236}">
                  <a16:creationId xmlns:a16="http://schemas.microsoft.com/office/drawing/2014/main" id="{EEF63556-136D-FA42-BB5B-3B1E035D183A}"/>
                </a:ext>
              </a:extLst>
            </p:cNvPr>
            <p:cNvSpPr>
              <a:spLocks noEditPoints="1"/>
            </p:cNvSpPr>
            <p:nvPr/>
          </p:nvSpPr>
          <p:spPr bwMode="auto">
            <a:xfrm>
              <a:off x="1972" y="2556"/>
              <a:ext cx="3779" cy="1764"/>
            </a:xfrm>
            <a:custGeom>
              <a:avLst/>
              <a:gdLst>
                <a:gd name="T0" fmla="*/ 1845 w 2181"/>
                <a:gd name="T1" fmla="*/ 700 h 1019"/>
                <a:gd name="T2" fmla="*/ 2181 w 2181"/>
                <a:gd name="T3" fmla="*/ 15 h 1019"/>
                <a:gd name="T4" fmla="*/ 1814 w 2181"/>
                <a:gd name="T5" fmla="*/ 15 h 1019"/>
                <a:gd name="T6" fmla="*/ 1459 w 2181"/>
                <a:gd name="T7" fmla="*/ 15 h 1019"/>
                <a:gd name="T8" fmla="*/ 1634 w 2181"/>
                <a:gd name="T9" fmla="*/ 700 h 1019"/>
                <a:gd name="T10" fmla="*/ 701 w 2181"/>
                <a:gd name="T11" fmla="*/ 700 h 1019"/>
                <a:gd name="T12" fmla="*/ 547 w 2181"/>
                <a:gd name="T13" fmla="*/ 453 h 1019"/>
                <a:gd name="T14" fmla="*/ 16 w 2181"/>
                <a:gd name="T15" fmla="*/ 700 h 1019"/>
                <a:gd name="T16" fmla="*/ 108 w 2181"/>
                <a:gd name="T17" fmla="*/ 929 h 1019"/>
                <a:gd name="T18" fmla="*/ 111 w 2181"/>
                <a:gd name="T19" fmla="*/ 985 h 1019"/>
                <a:gd name="T20" fmla="*/ 108 w 2181"/>
                <a:gd name="T21" fmla="*/ 834 h 1019"/>
                <a:gd name="T22" fmla="*/ 109 w 2181"/>
                <a:gd name="T23" fmla="*/ 800 h 1019"/>
                <a:gd name="T24" fmla="*/ 110 w 2181"/>
                <a:gd name="T25" fmla="*/ 1019 h 1019"/>
                <a:gd name="T26" fmla="*/ 108 w 2181"/>
                <a:gd name="T27" fmla="*/ 897 h 1019"/>
                <a:gd name="T28" fmla="*/ 221 w 2181"/>
                <a:gd name="T29" fmla="*/ 909 h 1019"/>
                <a:gd name="T30" fmla="*/ 442 w 2181"/>
                <a:gd name="T31" fmla="*/ 909 h 1019"/>
                <a:gd name="T32" fmla="*/ 403 w 2181"/>
                <a:gd name="T33" fmla="*/ 910 h 1019"/>
                <a:gd name="T34" fmla="*/ 260 w 2181"/>
                <a:gd name="T35" fmla="*/ 909 h 1019"/>
                <a:gd name="T36" fmla="*/ 403 w 2181"/>
                <a:gd name="T37" fmla="*/ 910 h 1019"/>
                <a:gd name="T38" fmla="*/ 440 w 2181"/>
                <a:gd name="T39" fmla="*/ 803 h 1019"/>
                <a:gd name="T40" fmla="*/ 649 w 2181"/>
                <a:gd name="T41" fmla="*/ 803 h 1019"/>
                <a:gd name="T42" fmla="*/ 711 w 2181"/>
                <a:gd name="T43" fmla="*/ 925 h 1019"/>
                <a:gd name="T44" fmla="*/ 711 w 2181"/>
                <a:gd name="T45" fmla="*/ 892 h 1019"/>
                <a:gd name="T46" fmla="*/ 831 w 2181"/>
                <a:gd name="T47" fmla="*/ 803 h 1019"/>
                <a:gd name="T48" fmla="*/ 833 w 2181"/>
                <a:gd name="T49" fmla="*/ 1015 h 1019"/>
                <a:gd name="T50" fmla="*/ 711 w 2181"/>
                <a:gd name="T51" fmla="*/ 925 h 1019"/>
                <a:gd name="T52" fmla="*/ 1024 w 2181"/>
                <a:gd name="T53" fmla="*/ 825 h 1019"/>
                <a:gd name="T54" fmla="*/ 869 w 2181"/>
                <a:gd name="T55" fmla="*/ 1015 h 1019"/>
                <a:gd name="T56" fmla="*/ 952 w 2181"/>
                <a:gd name="T57" fmla="*/ 942 h 1019"/>
                <a:gd name="T58" fmla="*/ 991 w 2181"/>
                <a:gd name="T59" fmla="*/ 935 h 1019"/>
                <a:gd name="T60" fmla="*/ 906 w 2181"/>
                <a:gd name="T61" fmla="*/ 837 h 1019"/>
                <a:gd name="T62" fmla="*/ 1004 w 2181"/>
                <a:gd name="T63" fmla="*/ 873 h 1019"/>
                <a:gd name="T64" fmla="*/ 1223 w 2181"/>
                <a:gd name="T65" fmla="*/ 950 h 1019"/>
                <a:gd name="T66" fmla="*/ 1075 w 2181"/>
                <a:gd name="T67" fmla="*/ 1015 h 1019"/>
                <a:gd name="T68" fmla="*/ 1228 w 2181"/>
                <a:gd name="T69" fmla="*/ 1015 h 1019"/>
                <a:gd name="T70" fmla="*/ 1223 w 2181"/>
                <a:gd name="T71" fmla="*/ 803 h 1019"/>
                <a:gd name="T72" fmla="*/ 1337 w 2181"/>
                <a:gd name="T73" fmla="*/ 803 h 1019"/>
                <a:gd name="T74" fmla="*/ 1334 w 2181"/>
                <a:gd name="T75" fmla="*/ 1015 h 1019"/>
                <a:gd name="T76" fmla="*/ 1401 w 2181"/>
                <a:gd name="T77" fmla="*/ 963 h 1019"/>
                <a:gd name="T78" fmla="*/ 1505 w 2181"/>
                <a:gd name="T79" fmla="*/ 1015 h 1019"/>
                <a:gd name="T80" fmla="*/ 1401 w 2181"/>
                <a:gd name="T81" fmla="*/ 904 h 1019"/>
                <a:gd name="T82" fmla="*/ 1684 w 2181"/>
                <a:gd name="T83" fmla="*/ 892 h 1019"/>
                <a:gd name="T84" fmla="*/ 1698 w 2181"/>
                <a:gd name="T85" fmla="*/ 837 h 1019"/>
                <a:gd name="T86" fmla="*/ 1541 w 2181"/>
                <a:gd name="T87" fmla="*/ 1015 h 1019"/>
                <a:gd name="T88" fmla="*/ 1578 w 2181"/>
                <a:gd name="T89" fmla="*/ 982 h 1019"/>
                <a:gd name="T90" fmla="*/ 1771 w 2181"/>
                <a:gd name="T91" fmla="*/ 803 h 1019"/>
                <a:gd name="T92" fmla="*/ 1773 w 2181"/>
                <a:gd name="T93" fmla="*/ 1015 h 1019"/>
                <a:gd name="T94" fmla="*/ 1921 w 2181"/>
                <a:gd name="T95" fmla="*/ 1015 h 1019"/>
                <a:gd name="T96" fmla="*/ 1884 w 2181"/>
                <a:gd name="T97" fmla="*/ 950 h 1019"/>
                <a:gd name="T98" fmla="*/ 2018 w 2181"/>
                <a:gd name="T99" fmla="*/ 1015 h 1019"/>
                <a:gd name="T100" fmla="*/ 2122 w 2181"/>
                <a:gd name="T101" fmla="*/ 838 h 1019"/>
                <a:gd name="T102" fmla="*/ 1950 w 2181"/>
                <a:gd name="T103" fmla="*/ 838 h 1019"/>
                <a:gd name="T104" fmla="*/ 923 w 2181"/>
                <a:gd name="T105" fmla="*/ 196 h 1019"/>
                <a:gd name="T106" fmla="*/ 1272 w 2181"/>
                <a:gd name="T107" fmla="*/ 89 h 1019"/>
                <a:gd name="T108" fmla="*/ 771 w 2181"/>
                <a:gd name="T109" fmla="*/ 212 h 1019"/>
                <a:gd name="T110" fmla="*/ 1141 w 2181"/>
                <a:gd name="T111" fmla="*/ 515 h 1019"/>
                <a:gd name="T112" fmla="*/ 743 w 2181"/>
                <a:gd name="T113" fmla="*/ 605 h 1019"/>
                <a:gd name="T114" fmla="*/ 1293 w 2181"/>
                <a:gd name="T115" fmla="*/ 498 h 10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181" h="1019">
                  <a:moveTo>
                    <a:pt x="1634" y="700"/>
                  </a:moveTo>
                  <a:cubicBezTo>
                    <a:pt x="1739" y="267"/>
                    <a:pt x="1739" y="267"/>
                    <a:pt x="1739" y="267"/>
                  </a:cubicBezTo>
                  <a:cubicBezTo>
                    <a:pt x="1845" y="700"/>
                    <a:pt x="1845" y="700"/>
                    <a:pt x="1845" y="700"/>
                  </a:cubicBezTo>
                  <a:cubicBezTo>
                    <a:pt x="2000" y="700"/>
                    <a:pt x="2000" y="700"/>
                    <a:pt x="2000" y="700"/>
                  </a:cubicBezTo>
                  <a:cubicBezTo>
                    <a:pt x="2002" y="694"/>
                    <a:pt x="2002" y="694"/>
                    <a:pt x="2002" y="694"/>
                  </a:cubicBezTo>
                  <a:cubicBezTo>
                    <a:pt x="2181" y="15"/>
                    <a:pt x="2181" y="15"/>
                    <a:pt x="2181" y="15"/>
                  </a:cubicBezTo>
                  <a:cubicBezTo>
                    <a:pt x="2023" y="15"/>
                    <a:pt x="2023" y="15"/>
                    <a:pt x="2023" y="15"/>
                  </a:cubicBezTo>
                  <a:cubicBezTo>
                    <a:pt x="1921" y="454"/>
                    <a:pt x="1921" y="454"/>
                    <a:pt x="1921" y="454"/>
                  </a:cubicBezTo>
                  <a:cubicBezTo>
                    <a:pt x="1814" y="15"/>
                    <a:pt x="1814" y="15"/>
                    <a:pt x="1814" y="15"/>
                  </a:cubicBezTo>
                  <a:cubicBezTo>
                    <a:pt x="1666" y="15"/>
                    <a:pt x="1666" y="15"/>
                    <a:pt x="1666" y="15"/>
                  </a:cubicBezTo>
                  <a:cubicBezTo>
                    <a:pt x="1558" y="449"/>
                    <a:pt x="1558" y="449"/>
                    <a:pt x="1558" y="449"/>
                  </a:cubicBezTo>
                  <a:cubicBezTo>
                    <a:pt x="1459" y="15"/>
                    <a:pt x="1459" y="15"/>
                    <a:pt x="1459" y="15"/>
                  </a:cubicBezTo>
                  <a:cubicBezTo>
                    <a:pt x="1298" y="15"/>
                    <a:pt x="1298" y="15"/>
                    <a:pt x="1298" y="15"/>
                  </a:cubicBezTo>
                  <a:cubicBezTo>
                    <a:pt x="1476" y="700"/>
                    <a:pt x="1476" y="700"/>
                    <a:pt x="1476" y="700"/>
                  </a:cubicBezTo>
                  <a:lnTo>
                    <a:pt x="1634" y="700"/>
                  </a:lnTo>
                  <a:close/>
                  <a:moveTo>
                    <a:pt x="170" y="263"/>
                  </a:moveTo>
                  <a:cubicBezTo>
                    <a:pt x="542" y="700"/>
                    <a:pt x="542" y="700"/>
                    <a:pt x="542" y="700"/>
                  </a:cubicBezTo>
                  <a:cubicBezTo>
                    <a:pt x="701" y="700"/>
                    <a:pt x="701" y="700"/>
                    <a:pt x="701" y="700"/>
                  </a:cubicBezTo>
                  <a:cubicBezTo>
                    <a:pt x="701" y="15"/>
                    <a:pt x="701" y="15"/>
                    <a:pt x="701" y="15"/>
                  </a:cubicBezTo>
                  <a:cubicBezTo>
                    <a:pt x="547" y="15"/>
                    <a:pt x="547" y="15"/>
                    <a:pt x="547" y="15"/>
                  </a:cubicBezTo>
                  <a:cubicBezTo>
                    <a:pt x="547" y="453"/>
                    <a:pt x="547" y="453"/>
                    <a:pt x="547" y="453"/>
                  </a:cubicBezTo>
                  <a:cubicBezTo>
                    <a:pt x="174" y="15"/>
                    <a:pt x="174" y="15"/>
                    <a:pt x="174" y="15"/>
                  </a:cubicBezTo>
                  <a:cubicBezTo>
                    <a:pt x="16" y="15"/>
                    <a:pt x="16" y="15"/>
                    <a:pt x="16" y="15"/>
                  </a:cubicBezTo>
                  <a:cubicBezTo>
                    <a:pt x="16" y="700"/>
                    <a:pt x="16" y="700"/>
                    <a:pt x="16" y="700"/>
                  </a:cubicBezTo>
                  <a:cubicBezTo>
                    <a:pt x="170" y="700"/>
                    <a:pt x="170" y="700"/>
                    <a:pt x="170" y="700"/>
                  </a:cubicBezTo>
                  <a:lnTo>
                    <a:pt x="170" y="263"/>
                  </a:lnTo>
                  <a:close/>
                  <a:moveTo>
                    <a:pt x="108" y="929"/>
                  </a:moveTo>
                  <a:cubicBezTo>
                    <a:pt x="162" y="929"/>
                    <a:pt x="162" y="929"/>
                    <a:pt x="162" y="929"/>
                  </a:cubicBezTo>
                  <a:cubicBezTo>
                    <a:pt x="162" y="969"/>
                    <a:pt x="162" y="969"/>
                    <a:pt x="162" y="969"/>
                  </a:cubicBezTo>
                  <a:cubicBezTo>
                    <a:pt x="149" y="979"/>
                    <a:pt x="131" y="985"/>
                    <a:pt x="111" y="985"/>
                  </a:cubicBezTo>
                  <a:cubicBezTo>
                    <a:pt x="68" y="985"/>
                    <a:pt x="39" y="953"/>
                    <a:pt x="39" y="909"/>
                  </a:cubicBezTo>
                  <a:cubicBezTo>
                    <a:pt x="39" y="909"/>
                    <a:pt x="39" y="909"/>
                    <a:pt x="39" y="909"/>
                  </a:cubicBezTo>
                  <a:cubicBezTo>
                    <a:pt x="39" y="868"/>
                    <a:pt x="69" y="834"/>
                    <a:pt x="108" y="834"/>
                  </a:cubicBezTo>
                  <a:cubicBezTo>
                    <a:pt x="135" y="834"/>
                    <a:pt x="151" y="843"/>
                    <a:pt x="167" y="857"/>
                  </a:cubicBezTo>
                  <a:cubicBezTo>
                    <a:pt x="191" y="829"/>
                    <a:pt x="191" y="829"/>
                    <a:pt x="191" y="829"/>
                  </a:cubicBezTo>
                  <a:cubicBezTo>
                    <a:pt x="169" y="810"/>
                    <a:pt x="146" y="800"/>
                    <a:pt x="109" y="800"/>
                  </a:cubicBezTo>
                  <a:cubicBezTo>
                    <a:pt x="45" y="800"/>
                    <a:pt x="0" y="850"/>
                    <a:pt x="0" y="909"/>
                  </a:cubicBezTo>
                  <a:cubicBezTo>
                    <a:pt x="0" y="910"/>
                    <a:pt x="0" y="910"/>
                    <a:pt x="0" y="910"/>
                  </a:cubicBezTo>
                  <a:cubicBezTo>
                    <a:pt x="0" y="972"/>
                    <a:pt x="44" y="1019"/>
                    <a:pt x="110" y="1019"/>
                  </a:cubicBezTo>
                  <a:cubicBezTo>
                    <a:pt x="148" y="1019"/>
                    <a:pt x="177" y="1004"/>
                    <a:pt x="198" y="986"/>
                  </a:cubicBezTo>
                  <a:cubicBezTo>
                    <a:pt x="198" y="897"/>
                    <a:pt x="198" y="897"/>
                    <a:pt x="198" y="897"/>
                  </a:cubicBezTo>
                  <a:cubicBezTo>
                    <a:pt x="108" y="897"/>
                    <a:pt x="108" y="897"/>
                    <a:pt x="108" y="897"/>
                  </a:cubicBezTo>
                  <a:lnTo>
                    <a:pt x="108" y="929"/>
                  </a:lnTo>
                  <a:close/>
                  <a:moveTo>
                    <a:pt x="332" y="800"/>
                  </a:moveTo>
                  <a:cubicBezTo>
                    <a:pt x="267" y="800"/>
                    <a:pt x="221" y="850"/>
                    <a:pt x="221" y="909"/>
                  </a:cubicBezTo>
                  <a:cubicBezTo>
                    <a:pt x="221" y="910"/>
                    <a:pt x="221" y="910"/>
                    <a:pt x="221" y="910"/>
                  </a:cubicBezTo>
                  <a:cubicBezTo>
                    <a:pt x="221" y="970"/>
                    <a:pt x="266" y="1019"/>
                    <a:pt x="331" y="1019"/>
                  </a:cubicBezTo>
                  <a:cubicBezTo>
                    <a:pt x="396" y="1019"/>
                    <a:pt x="442" y="969"/>
                    <a:pt x="442" y="909"/>
                  </a:cubicBezTo>
                  <a:cubicBezTo>
                    <a:pt x="442" y="909"/>
                    <a:pt x="442" y="909"/>
                    <a:pt x="442" y="909"/>
                  </a:cubicBezTo>
                  <a:cubicBezTo>
                    <a:pt x="442" y="849"/>
                    <a:pt x="397" y="800"/>
                    <a:pt x="332" y="800"/>
                  </a:cubicBezTo>
                  <a:close/>
                  <a:moveTo>
                    <a:pt x="403" y="910"/>
                  </a:moveTo>
                  <a:cubicBezTo>
                    <a:pt x="403" y="951"/>
                    <a:pt x="374" y="985"/>
                    <a:pt x="332" y="985"/>
                  </a:cubicBezTo>
                  <a:cubicBezTo>
                    <a:pt x="290" y="985"/>
                    <a:pt x="260" y="950"/>
                    <a:pt x="260" y="909"/>
                  </a:cubicBezTo>
                  <a:cubicBezTo>
                    <a:pt x="260" y="909"/>
                    <a:pt x="260" y="909"/>
                    <a:pt x="260" y="909"/>
                  </a:cubicBezTo>
                  <a:cubicBezTo>
                    <a:pt x="260" y="867"/>
                    <a:pt x="289" y="834"/>
                    <a:pt x="331" y="834"/>
                  </a:cubicBezTo>
                  <a:cubicBezTo>
                    <a:pt x="373" y="834"/>
                    <a:pt x="403" y="868"/>
                    <a:pt x="403" y="909"/>
                  </a:cubicBezTo>
                  <a:lnTo>
                    <a:pt x="403" y="910"/>
                  </a:lnTo>
                  <a:close/>
                  <a:moveTo>
                    <a:pt x="545" y="966"/>
                  </a:moveTo>
                  <a:cubicBezTo>
                    <a:pt x="481" y="803"/>
                    <a:pt x="481" y="803"/>
                    <a:pt x="481" y="803"/>
                  </a:cubicBezTo>
                  <a:cubicBezTo>
                    <a:pt x="440" y="803"/>
                    <a:pt x="440" y="803"/>
                    <a:pt x="440" y="803"/>
                  </a:cubicBezTo>
                  <a:cubicBezTo>
                    <a:pt x="528" y="1017"/>
                    <a:pt x="528" y="1017"/>
                    <a:pt x="528" y="1017"/>
                  </a:cubicBezTo>
                  <a:cubicBezTo>
                    <a:pt x="560" y="1017"/>
                    <a:pt x="560" y="1017"/>
                    <a:pt x="560" y="1017"/>
                  </a:cubicBezTo>
                  <a:cubicBezTo>
                    <a:pt x="649" y="803"/>
                    <a:pt x="649" y="803"/>
                    <a:pt x="649" y="803"/>
                  </a:cubicBezTo>
                  <a:cubicBezTo>
                    <a:pt x="608" y="803"/>
                    <a:pt x="608" y="803"/>
                    <a:pt x="608" y="803"/>
                  </a:cubicBezTo>
                  <a:lnTo>
                    <a:pt x="545" y="966"/>
                  </a:lnTo>
                  <a:close/>
                  <a:moveTo>
                    <a:pt x="711" y="925"/>
                  </a:moveTo>
                  <a:cubicBezTo>
                    <a:pt x="817" y="925"/>
                    <a:pt x="817" y="925"/>
                    <a:pt x="817" y="925"/>
                  </a:cubicBezTo>
                  <a:cubicBezTo>
                    <a:pt x="817" y="892"/>
                    <a:pt x="817" y="892"/>
                    <a:pt x="817" y="892"/>
                  </a:cubicBezTo>
                  <a:cubicBezTo>
                    <a:pt x="711" y="892"/>
                    <a:pt x="711" y="892"/>
                    <a:pt x="711" y="892"/>
                  </a:cubicBezTo>
                  <a:cubicBezTo>
                    <a:pt x="711" y="837"/>
                    <a:pt x="711" y="837"/>
                    <a:pt x="711" y="837"/>
                  </a:cubicBezTo>
                  <a:cubicBezTo>
                    <a:pt x="831" y="837"/>
                    <a:pt x="831" y="837"/>
                    <a:pt x="831" y="837"/>
                  </a:cubicBezTo>
                  <a:cubicBezTo>
                    <a:pt x="831" y="803"/>
                    <a:pt x="831" y="803"/>
                    <a:pt x="831" y="803"/>
                  </a:cubicBezTo>
                  <a:cubicBezTo>
                    <a:pt x="674" y="803"/>
                    <a:pt x="674" y="803"/>
                    <a:pt x="674" y="803"/>
                  </a:cubicBezTo>
                  <a:cubicBezTo>
                    <a:pt x="674" y="1015"/>
                    <a:pt x="674" y="1015"/>
                    <a:pt x="674" y="1015"/>
                  </a:cubicBezTo>
                  <a:cubicBezTo>
                    <a:pt x="833" y="1015"/>
                    <a:pt x="833" y="1015"/>
                    <a:pt x="833" y="1015"/>
                  </a:cubicBezTo>
                  <a:cubicBezTo>
                    <a:pt x="833" y="982"/>
                    <a:pt x="833" y="982"/>
                    <a:pt x="833" y="982"/>
                  </a:cubicBezTo>
                  <a:cubicBezTo>
                    <a:pt x="711" y="982"/>
                    <a:pt x="711" y="982"/>
                    <a:pt x="711" y="982"/>
                  </a:cubicBezTo>
                  <a:lnTo>
                    <a:pt x="711" y="925"/>
                  </a:lnTo>
                  <a:close/>
                  <a:moveTo>
                    <a:pt x="1042" y="871"/>
                  </a:moveTo>
                  <a:cubicBezTo>
                    <a:pt x="1042" y="870"/>
                    <a:pt x="1042" y="870"/>
                    <a:pt x="1042" y="870"/>
                  </a:cubicBezTo>
                  <a:cubicBezTo>
                    <a:pt x="1042" y="852"/>
                    <a:pt x="1035" y="836"/>
                    <a:pt x="1024" y="825"/>
                  </a:cubicBezTo>
                  <a:cubicBezTo>
                    <a:pt x="1011" y="811"/>
                    <a:pt x="990" y="803"/>
                    <a:pt x="963" y="803"/>
                  </a:cubicBezTo>
                  <a:cubicBezTo>
                    <a:pt x="869" y="803"/>
                    <a:pt x="869" y="803"/>
                    <a:pt x="869" y="803"/>
                  </a:cubicBezTo>
                  <a:cubicBezTo>
                    <a:pt x="869" y="1015"/>
                    <a:pt x="869" y="1015"/>
                    <a:pt x="869" y="1015"/>
                  </a:cubicBezTo>
                  <a:cubicBezTo>
                    <a:pt x="906" y="1015"/>
                    <a:pt x="906" y="1015"/>
                    <a:pt x="906" y="1015"/>
                  </a:cubicBezTo>
                  <a:cubicBezTo>
                    <a:pt x="906" y="942"/>
                    <a:pt x="906" y="942"/>
                    <a:pt x="906" y="942"/>
                  </a:cubicBezTo>
                  <a:cubicBezTo>
                    <a:pt x="952" y="942"/>
                    <a:pt x="952" y="942"/>
                    <a:pt x="952" y="942"/>
                  </a:cubicBezTo>
                  <a:cubicBezTo>
                    <a:pt x="1005" y="1015"/>
                    <a:pt x="1005" y="1015"/>
                    <a:pt x="1005" y="1015"/>
                  </a:cubicBezTo>
                  <a:cubicBezTo>
                    <a:pt x="1048" y="1015"/>
                    <a:pt x="1048" y="1015"/>
                    <a:pt x="1048" y="1015"/>
                  </a:cubicBezTo>
                  <a:cubicBezTo>
                    <a:pt x="991" y="935"/>
                    <a:pt x="991" y="935"/>
                    <a:pt x="991" y="935"/>
                  </a:cubicBezTo>
                  <a:cubicBezTo>
                    <a:pt x="1021" y="927"/>
                    <a:pt x="1042" y="906"/>
                    <a:pt x="1042" y="871"/>
                  </a:cubicBezTo>
                  <a:close/>
                  <a:moveTo>
                    <a:pt x="906" y="908"/>
                  </a:moveTo>
                  <a:cubicBezTo>
                    <a:pt x="906" y="837"/>
                    <a:pt x="906" y="837"/>
                    <a:pt x="906" y="837"/>
                  </a:cubicBezTo>
                  <a:cubicBezTo>
                    <a:pt x="960" y="837"/>
                    <a:pt x="960" y="837"/>
                    <a:pt x="960" y="837"/>
                  </a:cubicBezTo>
                  <a:cubicBezTo>
                    <a:pt x="988" y="837"/>
                    <a:pt x="1004" y="850"/>
                    <a:pt x="1004" y="872"/>
                  </a:cubicBezTo>
                  <a:cubicBezTo>
                    <a:pt x="1004" y="873"/>
                    <a:pt x="1004" y="873"/>
                    <a:pt x="1004" y="873"/>
                  </a:cubicBezTo>
                  <a:cubicBezTo>
                    <a:pt x="1004" y="894"/>
                    <a:pt x="987" y="908"/>
                    <a:pt x="960" y="908"/>
                  </a:cubicBezTo>
                  <a:lnTo>
                    <a:pt x="906" y="908"/>
                  </a:lnTo>
                  <a:close/>
                  <a:moveTo>
                    <a:pt x="1223" y="950"/>
                  </a:moveTo>
                  <a:cubicBezTo>
                    <a:pt x="1109" y="803"/>
                    <a:pt x="1109" y="803"/>
                    <a:pt x="1109" y="803"/>
                  </a:cubicBezTo>
                  <a:cubicBezTo>
                    <a:pt x="1075" y="803"/>
                    <a:pt x="1075" y="803"/>
                    <a:pt x="1075" y="803"/>
                  </a:cubicBezTo>
                  <a:cubicBezTo>
                    <a:pt x="1075" y="1015"/>
                    <a:pt x="1075" y="1015"/>
                    <a:pt x="1075" y="1015"/>
                  </a:cubicBezTo>
                  <a:cubicBezTo>
                    <a:pt x="1111" y="1015"/>
                    <a:pt x="1111" y="1015"/>
                    <a:pt x="1111" y="1015"/>
                  </a:cubicBezTo>
                  <a:cubicBezTo>
                    <a:pt x="1111" y="864"/>
                    <a:pt x="1111" y="864"/>
                    <a:pt x="1111" y="864"/>
                  </a:cubicBezTo>
                  <a:cubicBezTo>
                    <a:pt x="1228" y="1015"/>
                    <a:pt x="1228" y="1015"/>
                    <a:pt x="1228" y="1015"/>
                  </a:cubicBezTo>
                  <a:cubicBezTo>
                    <a:pt x="1259" y="1015"/>
                    <a:pt x="1259" y="1015"/>
                    <a:pt x="1259" y="1015"/>
                  </a:cubicBezTo>
                  <a:cubicBezTo>
                    <a:pt x="1259" y="803"/>
                    <a:pt x="1259" y="803"/>
                    <a:pt x="1259" y="803"/>
                  </a:cubicBezTo>
                  <a:cubicBezTo>
                    <a:pt x="1223" y="803"/>
                    <a:pt x="1223" y="803"/>
                    <a:pt x="1223" y="803"/>
                  </a:cubicBezTo>
                  <a:lnTo>
                    <a:pt x="1223" y="950"/>
                  </a:lnTo>
                  <a:close/>
                  <a:moveTo>
                    <a:pt x="1401" y="904"/>
                  </a:moveTo>
                  <a:cubicBezTo>
                    <a:pt x="1337" y="803"/>
                    <a:pt x="1337" y="803"/>
                    <a:pt x="1337" y="803"/>
                  </a:cubicBezTo>
                  <a:cubicBezTo>
                    <a:pt x="1297" y="803"/>
                    <a:pt x="1297" y="803"/>
                    <a:pt x="1297" y="803"/>
                  </a:cubicBezTo>
                  <a:cubicBezTo>
                    <a:pt x="1297" y="1015"/>
                    <a:pt x="1297" y="1015"/>
                    <a:pt x="1297" y="1015"/>
                  </a:cubicBezTo>
                  <a:cubicBezTo>
                    <a:pt x="1334" y="1015"/>
                    <a:pt x="1334" y="1015"/>
                    <a:pt x="1334" y="1015"/>
                  </a:cubicBezTo>
                  <a:cubicBezTo>
                    <a:pt x="1334" y="864"/>
                    <a:pt x="1334" y="864"/>
                    <a:pt x="1334" y="864"/>
                  </a:cubicBezTo>
                  <a:cubicBezTo>
                    <a:pt x="1400" y="963"/>
                    <a:pt x="1400" y="963"/>
                    <a:pt x="1400" y="963"/>
                  </a:cubicBezTo>
                  <a:cubicBezTo>
                    <a:pt x="1401" y="963"/>
                    <a:pt x="1401" y="963"/>
                    <a:pt x="1401" y="963"/>
                  </a:cubicBezTo>
                  <a:cubicBezTo>
                    <a:pt x="1468" y="863"/>
                    <a:pt x="1468" y="863"/>
                    <a:pt x="1468" y="863"/>
                  </a:cubicBezTo>
                  <a:cubicBezTo>
                    <a:pt x="1468" y="1015"/>
                    <a:pt x="1468" y="1015"/>
                    <a:pt x="1468" y="1015"/>
                  </a:cubicBezTo>
                  <a:cubicBezTo>
                    <a:pt x="1505" y="1015"/>
                    <a:pt x="1505" y="1015"/>
                    <a:pt x="1505" y="1015"/>
                  </a:cubicBezTo>
                  <a:cubicBezTo>
                    <a:pt x="1505" y="803"/>
                    <a:pt x="1505" y="803"/>
                    <a:pt x="1505" y="803"/>
                  </a:cubicBezTo>
                  <a:cubicBezTo>
                    <a:pt x="1466" y="803"/>
                    <a:pt x="1466" y="803"/>
                    <a:pt x="1466" y="803"/>
                  </a:cubicBezTo>
                  <a:lnTo>
                    <a:pt x="1401" y="904"/>
                  </a:lnTo>
                  <a:close/>
                  <a:moveTo>
                    <a:pt x="1578" y="925"/>
                  </a:moveTo>
                  <a:cubicBezTo>
                    <a:pt x="1684" y="925"/>
                    <a:pt x="1684" y="925"/>
                    <a:pt x="1684" y="925"/>
                  </a:cubicBezTo>
                  <a:cubicBezTo>
                    <a:pt x="1684" y="892"/>
                    <a:pt x="1684" y="892"/>
                    <a:pt x="1684" y="892"/>
                  </a:cubicBezTo>
                  <a:cubicBezTo>
                    <a:pt x="1578" y="892"/>
                    <a:pt x="1578" y="892"/>
                    <a:pt x="1578" y="892"/>
                  </a:cubicBezTo>
                  <a:cubicBezTo>
                    <a:pt x="1578" y="837"/>
                    <a:pt x="1578" y="837"/>
                    <a:pt x="1578" y="837"/>
                  </a:cubicBezTo>
                  <a:cubicBezTo>
                    <a:pt x="1698" y="837"/>
                    <a:pt x="1698" y="837"/>
                    <a:pt x="1698" y="837"/>
                  </a:cubicBezTo>
                  <a:cubicBezTo>
                    <a:pt x="1698" y="803"/>
                    <a:pt x="1698" y="803"/>
                    <a:pt x="1698" y="803"/>
                  </a:cubicBezTo>
                  <a:cubicBezTo>
                    <a:pt x="1541" y="803"/>
                    <a:pt x="1541" y="803"/>
                    <a:pt x="1541" y="803"/>
                  </a:cubicBezTo>
                  <a:cubicBezTo>
                    <a:pt x="1541" y="1015"/>
                    <a:pt x="1541" y="1015"/>
                    <a:pt x="1541" y="1015"/>
                  </a:cubicBezTo>
                  <a:cubicBezTo>
                    <a:pt x="1700" y="1015"/>
                    <a:pt x="1700" y="1015"/>
                    <a:pt x="1700" y="1015"/>
                  </a:cubicBezTo>
                  <a:cubicBezTo>
                    <a:pt x="1700" y="982"/>
                    <a:pt x="1700" y="982"/>
                    <a:pt x="1700" y="982"/>
                  </a:cubicBezTo>
                  <a:cubicBezTo>
                    <a:pt x="1578" y="982"/>
                    <a:pt x="1578" y="982"/>
                    <a:pt x="1578" y="982"/>
                  </a:cubicBezTo>
                  <a:lnTo>
                    <a:pt x="1578" y="925"/>
                  </a:lnTo>
                  <a:close/>
                  <a:moveTo>
                    <a:pt x="1884" y="950"/>
                  </a:moveTo>
                  <a:cubicBezTo>
                    <a:pt x="1771" y="803"/>
                    <a:pt x="1771" y="803"/>
                    <a:pt x="1771" y="803"/>
                  </a:cubicBezTo>
                  <a:cubicBezTo>
                    <a:pt x="1736" y="803"/>
                    <a:pt x="1736" y="803"/>
                    <a:pt x="1736" y="803"/>
                  </a:cubicBezTo>
                  <a:cubicBezTo>
                    <a:pt x="1736" y="1015"/>
                    <a:pt x="1736" y="1015"/>
                    <a:pt x="1736" y="1015"/>
                  </a:cubicBezTo>
                  <a:cubicBezTo>
                    <a:pt x="1773" y="1015"/>
                    <a:pt x="1773" y="1015"/>
                    <a:pt x="1773" y="1015"/>
                  </a:cubicBezTo>
                  <a:cubicBezTo>
                    <a:pt x="1773" y="864"/>
                    <a:pt x="1773" y="864"/>
                    <a:pt x="1773" y="864"/>
                  </a:cubicBezTo>
                  <a:cubicBezTo>
                    <a:pt x="1890" y="1015"/>
                    <a:pt x="1890" y="1015"/>
                    <a:pt x="1890" y="1015"/>
                  </a:cubicBezTo>
                  <a:cubicBezTo>
                    <a:pt x="1921" y="1015"/>
                    <a:pt x="1921" y="1015"/>
                    <a:pt x="1921" y="1015"/>
                  </a:cubicBezTo>
                  <a:cubicBezTo>
                    <a:pt x="1921" y="803"/>
                    <a:pt x="1921" y="803"/>
                    <a:pt x="1921" y="803"/>
                  </a:cubicBezTo>
                  <a:cubicBezTo>
                    <a:pt x="1884" y="803"/>
                    <a:pt x="1884" y="803"/>
                    <a:pt x="1884" y="803"/>
                  </a:cubicBezTo>
                  <a:lnTo>
                    <a:pt x="1884" y="950"/>
                  </a:lnTo>
                  <a:close/>
                  <a:moveTo>
                    <a:pt x="1950" y="838"/>
                  </a:moveTo>
                  <a:cubicBezTo>
                    <a:pt x="2018" y="838"/>
                    <a:pt x="2018" y="838"/>
                    <a:pt x="2018" y="838"/>
                  </a:cubicBezTo>
                  <a:cubicBezTo>
                    <a:pt x="2018" y="1015"/>
                    <a:pt x="2018" y="1015"/>
                    <a:pt x="2018" y="1015"/>
                  </a:cubicBezTo>
                  <a:cubicBezTo>
                    <a:pt x="2055" y="1015"/>
                    <a:pt x="2055" y="1015"/>
                    <a:pt x="2055" y="1015"/>
                  </a:cubicBezTo>
                  <a:cubicBezTo>
                    <a:pt x="2055" y="838"/>
                    <a:pt x="2055" y="838"/>
                    <a:pt x="2055" y="838"/>
                  </a:cubicBezTo>
                  <a:cubicBezTo>
                    <a:pt x="2122" y="838"/>
                    <a:pt x="2122" y="838"/>
                    <a:pt x="2122" y="838"/>
                  </a:cubicBezTo>
                  <a:cubicBezTo>
                    <a:pt x="2122" y="803"/>
                    <a:pt x="2122" y="803"/>
                    <a:pt x="2122" y="803"/>
                  </a:cubicBezTo>
                  <a:cubicBezTo>
                    <a:pt x="1950" y="803"/>
                    <a:pt x="1950" y="803"/>
                    <a:pt x="1950" y="803"/>
                  </a:cubicBezTo>
                  <a:lnTo>
                    <a:pt x="1950" y="838"/>
                  </a:lnTo>
                  <a:close/>
                  <a:moveTo>
                    <a:pt x="1073" y="290"/>
                  </a:moveTo>
                  <a:cubicBezTo>
                    <a:pt x="952" y="259"/>
                    <a:pt x="923" y="244"/>
                    <a:pt x="923" y="198"/>
                  </a:cubicBezTo>
                  <a:cubicBezTo>
                    <a:pt x="923" y="196"/>
                    <a:pt x="923" y="196"/>
                    <a:pt x="923" y="196"/>
                  </a:cubicBezTo>
                  <a:cubicBezTo>
                    <a:pt x="923" y="162"/>
                    <a:pt x="953" y="136"/>
                    <a:pt x="1012" y="136"/>
                  </a:cubicBezTo>
                  <a:cubicBezTo>
                    <a:pt x="1071" y="136"/>
                    <a:pt x="1131" y="161"/>
                    <a:pt x="1193" y="204"/>
                  </a:cubicBezTo>
                  <a:cubicBezTo>
                    <a:pt x="1272" y="89"/>
                    <a:pt x="1272" y="89"/>
                    <a:pt x="1272" y="89"/>
                  </a:cubicBezTo>
                  <a:cubicBezTo>
                    <a:pt x="1202" y="32"/>
                    <a:pt x="1115" y="0"/>
                    <a:pt x="1014" y="0"/>
                  </a:cubicBezTo>
                  <a:cubicBezTo>
                    <a:pt x="872" y="0"/>
                    <a:pt x="771" y="84"/>
                    <a:pt x="771" y="210"/>
                  </a:cubicBezTo>
                  <a:cubicBezTo>
                    <a:pt x="771" y="212"/>
                    <a:pt x="771" y="212"/>
                    <a:pt x="771" y="212"/>
                  </a:cubicBezTo>
                  <a:cubicBezTo>
                    <a:pt x="771" y="350"/>
                    <a:pt x="861" y="389"/>
                    <a:pt x="1001" y="425"/>
                  </a:cubicBezTo>
                  <a:cubicBezTo>
                    <a:pt x="1118" y="455"/>
                    <a:pt x="1141" y="474"/>
                    <a:pt x="1141" y="513"/>
                  </a:cubicBezTo>
                  <a:cubicBezTo>
                    <a:pt x="1141" y="515"/>
                    <a:pt x="1141" y="515"/>
                    <a:pt x="1141" y="515"/>
                  </a:cubicBezTo>
                  <a:cubicBezTo>
                    <a:pt x="1141" y="556"/>
                    <a:pt x="1104" y="581"/>
                    <a:pt x="1041" y="581"/>
                  </a:cubicBezTo>
                  <a:cubicBezTo>
                    <a:pt x="961" y="581"/>
                    <a:pt x="896" y="548"/>
                    <a:pt x="833" y="496"/>
                  </a:cubicBezTo>
                  <a:cubicBezTo>
                    <a:pt x="743" y="605"/>
                    <a:pt x="743" y="605"/>
                    <a:pt x="743" y="605"/>
                  </a:cubicBezTo>
                  <a:cubicBezTo>
                    <a:pt x="826" y="679"/>
                    <a:pt x="933" y="716"/>
                    <a:pt x="1038" y="716"/>
                  </a:cubicBezTo>
                  <a:cubicBezTo>
                    <a:pt x="1188" y="716"/>
                    <a:pt x="1293" y="638"/>
                    <a:pt x="1293" y="500"/>
                  </a:cubicBezTo>
                  <a:cubicBezTo>
                    <a:pt x="1293" y="498"/>
                    <a:pt x="1293" y="498"/>
                    <a:pt x="1293" y="498"/>
                  </a:cubicBezTo>
                  <a:cubicBezTo>
                    <a:pt x="1293" y="377"/>
                    <a:pt x="1214" y="326"/>
                    <a:pt x="1073" y="29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dirty="0"/>
            </a:p>
          </p:txBody>
        </p:sp>
        <p:sp>
          <p:nvSpPr>
            <p:cNvPr id="25" name="Freeform 6">
              <a:extLst>
                <a:ext uri="{FF2B5EF4-FFF2-40B4-BE49-F238E27FC236}">
                  <a16:creationId xmlns:a16="http://schemas.microsoft.com/office/drawing/2014/main" id="{DDD716A6-8BCF-6848-84E2-A6A085F33216}"/>
                </a:ext>
              </a:extLst>
            </p:cNvPr>
            <p:cNvSpPr>
              <a:spLocks noEditPoints="1"/>
            </p:cNvSpPr>
            <p:nvPr/>
          </p:nvSpPr>
          <p:spPr bwMode="auto">
            <a:xfrm>
              <a:off x="1841" y="2"/>
              <a:ext cx="4000" cy="2416"/>
            </a:xfrm>
            <a:custGeom>
              <a:avLst/>
              <a:gdLst>
                <a:gd name="T0" fmla="*/ 675 w 2309"/>
                <a:gd name="T1" fmla="*/ 743 h 1396"/>
                <a:gd name="T2" fmla="*/ 748 w 2309"/>
                <a:gd name="T3" fmla="*/ 341 h 1396"/>
                <a:gd name="T4" fmla="*/ 472 w 2309"/>
                <a:gd name="T5" fmla="*/ 195 h 1396"/>
                <a:gd name="T6" fmla="*/ 432 w 2309"/>
                <a:gd name="T7" fmla="*/ 217 h 1396"/>
                <a:gd name="T8" fmla="*/ 541 w 2309"/>
                <a:gd name="T9" fmla="*/ 1037 h 1396"/>
                <a:gd name="T10" fmla="*/ 1264 w 2309"/>
                <a:gd name="T11" fmla="*/ 1279 h 1396"/>
                <a:gd name="T12" fmla="*/ 1555 w 2309"/>
                <a:gd name="T13" fmla="*/ 429 h 1396"/>
                <a:gd name="T14" fmla="*/ 1526 w 2309"/>
                <a:gd name="T15" fmla="*/ 389 h 1396"/>
                <a:gd name="T16" fmla="*/ 1380 w 2309"/>
                <a:gd name="T17" fmla="*/ 527 h 1396"/>
                <a:gd name="T18" fmla="*/ 1152 w 2309"/>
                <a:gd name="T19" fmla="*/ 1207 h 1396"/>
                <a:gd name="T20" fmla="*/ 1131 w 2309"/>
                <a:gd name="T21" fmla="*/ 838 h 1396"/>
                <a:gd name="T22" fmla="*/ 786 w 2309"/>
                <a:gd name="T23" fmla="*/ 389 h 1396"/>
                <a:gd name="T24" fmla="*/ 755 w 2309"/>
                <a:gd name="T25" fmla="*/ 429 h 1396"/>
                <a:gd name="T26" fmla="*/ 766 w 2309"/>
                <a:gd name="T27" fmla="*/ 1046 h 1396"/>
                <a:gd name="T28" fmla="*/ 1103 w 2309"/>
                <a:gd name="T29" fmla="*/ 1270 h 1396"/>
                <a:gd name="T30" fmla="*/ 1081 w 2309"/>
                <a:gd name="T31" fmla="*/ 1095 h 1396"/>
                <a:gd name="T32" fmla="*/ 1159 w 2309"/>
                <a:gd name="T33" fmla="*/ 766 h 1396"/>
                <a:gd name="T34" fmla="*/ 1170 w 2309"/>
                <a:gd name="T35" fmla="*/ 12 h 1396"/>
                <a:gd name="T36" fmla="*/ 1127 w 2309"/>
                <a:gd name="T37" fmla="*/ 31 h 1396"/>
                <a:gd name="T38" fmla="*/ 932 w 2309"/>
                <a:gd name="T39" fmla="*/ 453 h 1396"/>
                <a:gd name="T40" fmla="*/ 1598 w 2309"/>
                <a:gd name="T41" fmla="*/ 392 h 1396"/>
                <a:gd name="T42" fmla="*/ 1592 w 2309"/>
                <a:gd name="T43" fmla="*/ 1061 h 1396"/>
                <a:gd name="T44" fmla="*/ 1892 w 2309"/>
                <a:gd name="T45" fmla="*/ 458 h 1396"/>
                <a:gd name="T46" fmla="*/ 1850 w 2309"/>
                <a:gd name="T47" fmla="*/ 192 h 1396"/>
                <a:gd name="T48" fmla="*/ 1837 w 2309"/>
                <a:gd name="T49" fmla="*/ 195 h 1396"/>
                <a:gd name="T50" fmla="*/ 1762 w 2309"/>
                <a:gd name="T51" fmla="*/ 228 h 1396"/>
                <a:gd name="T52" fmla="*/ 1586 w 2309"/>
                <a:gd name="T53" fmla="*/ 267 h 1396"/>
                <a:gd name="T54" fmla="*/ 1511 w 2309"/>
                <a:gd name="T55" fmla="*/ 52 h 1396"/>
                <a:gd name="T56" fmla="*/ 1506 w 2309"/>
                <a:gd name="T57" fmla="*/ 53 h 1396"/>
                <a:gd name="T58" fmla="*/ 1494 w 2309"/>
                <a:gd name="T59" fmla="*/ 58 h 1396"/>
                <a:gd name="T60" fmla="*/ 1408 w 2309"/>
                <a:gd name="T61" fmla="*/ 389 h 1396"/>
                <a:gd name="T62" fmla="*/ 884 w 2309"/>
                <a:gd name="T63" fmla="*/ 104 h 1396"/>
                <a:gd name="T64" fmla="*/ 815 w 2309"/>
                <a:gd name="T65" fmla="*/ 57 h 1396"/>
                <a:gd name="T66" fmla="*/ 803 w 2309"/>
                <a:gd name="T67" fmla="*/ 53 h 1396"/>
                <a:gd name="T68" fmla="*/ 772 w 2309"/>
                <a:gd name="T69" fmla="*/ 75 h 1396"/>
                <a:gd name="T70" fmla="*/ 988 w 2309"/>
                <a:gd name="T71" fmla="*/ 185 h 1396"/>
                <a:gd name="T72" fmla="*/ 219 w 2309"/>
                <a:gd name="T73" fmla="*/ 498 h 1396"/>
                <a:gd name="T74" fmla="*/ 107 w 2309"/>
                <a:gd name="T75" fmla="*/ 520 h 1396"/>
                <a:gd name="T76" fmla="*/ 388 w 2309"/>
                <a:gd name="T77" fmla="*/ 725 h 1396"/>
                <a:gd name="T78" fmla="*/ 2167 w 2309"/>
                <a:gd name="T79" fmla="*/ 499 h 1396"/>
                <a:gd name="T80" fmla="*/ 1941 w 2309"/>
                <a:gd name="T81" fmla="*/ 506 h 1396"/>
                <a:gd name="T82" fmla="*/ 2210 w 2309"/>
                <a:gd name="T83" fmla="*/ 546 h 1396"/>
                <a:gd name="T84" fmla="*/ 2274 w 2309"/>
                <a:gd name="T85" fmla="*/ 966 h 1396"/>
                <a:gd name="T86" fmla="*/ 2227 w 2309"/>
                <a:gd name="T87" fmla="*/ 935 h 1396"/>
                <a:gd name="T88" fmla="*/ 1811 w 2309"/>
                <a:gd name="T89" fmla="*/ 1061 h 1396"/>
                <a:gd name="T90" fmla="*/ 2301 w 2309"/>
                <a:gd name="T91" fmla="*/ 1040 h 1396"/>
                <a:gd name="T92" fmla="*/ 499 w 2309"/>
                <a:gd name="T93" fmla="*/ 1061 h 1396"/>
                <a:gd name="T94" fmla="*/ 18 w 2309"/>
                <a:gd name="T95" fmla="*/ 978 h 1396"/>
                <a:gd name="T96" fmla="*/ 9 w 2309"/>
                <a:gd name="T97" fmla="*/ 1041 h 1396"/>
                <a:gd name="T98" fmla="*/ 39 w 2309"/>
                <a:gd name="T99" fmla="*/ 1070 h 1396"/>
                <a:gd name="T100" fmla="*/ 499 w 2309"/>
                <a:gd name="T101" fmla="*/ 1061 h 1396"/>
                <a:gd name="T102" fmla="*/ 1699 w 2309"/>
                <a:gd name="T103" fmla="*/ 1305 h 1396"/>
                <a:gd name="T104" fmla="*/ 1519 w 2309"/>
                <a:gd name="T105" fmla="*/ 1309 h 1396"/>
                <a:gd name="T106" fmla="*/ 1212 w 2309"/>
                <a:gd name="T107" fmla="*/ 1337 h 1396"/>
                <a:gd name="T108" fmla="*/ 1305 w 2309"/>
                <a:gd name="T109" fmla="*/ 1337 h 1396"/>
                <a:gd name="T110" fmla="*/ 1881 w 2309"/>
                <a:gd name="T111" fmla="*/ 1351 h 1396"/>
                <a:gd name="T112" fmla="*/ 1091 w 2309"/>
                <a:gd name="T113" fmla="*/ 1330 h 1396"/>
                <a:gd name="T114" fmla="*/ 791 w 2309"/>
                <a:gd name="T115" fmla="*/ 1309 h 1396"/>
                <a:gd name="T116" fmla="*/ 611 w 2309"/>
                <a:gd name="T117" fmla="*/ 1305 h 1396"/>
                <a:gd name="T118" fmla="*/ 416 w 2309"/>
                <a:gd name="T119" fmla="*/ 1319 h 1396"/>
                <a:gd name="T120" fmla="*/ 787 w 2309"/>
                <a:gd name="T121" fmla="*/ 1368 h 1396"/>
                <a:gd name="T122" fmla="*/ 1088 w 2309"/>
                <a:gd name="T123" fmla="*/ 1341 h 1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309" h="1396">
                  <a:moveTo>
                    <a:pt x="855" y="1255"/>
                  </a:moveTo>
                  <a:cubicBezTo>
                    <a:pt x="807" y="1218"/>
                    <a:pt x="749" y="1157"/>
                    <a:pt x="719" y="1061"/>
                  </a:cubicBezTo>
                  <a:cubicBezTo>
                    <a:pt x="690" y="971"/>
                    <a:pt x="675" y="863"/>
                    <a:pt x="675" y="743"/>
                  </a:cubicBezTo>
                  <a:cubicBezTo>
                    <a:pt x="675" y="576"/>
                    <a:pt x="703" y="434"/>
                    <a:pt x="712" y="394"/>
                  </a:cubicBezTo>
                  <a:cubicBezTo>
                    <a:pt x="712" y="393"/>
                    <a:pt x="712" y="392"/>
                    <a:pt x="712" y="392"/>
                  </a:cubicBezTo>
                  <a:cubicBezTo>
                    <a:pt x="717" y="369"/>
                    <a:pt x="731" y="350"/>
                    <a:pt x="748" y="341"/>
                  </a:cubicBezTo>
                  <a:cubicBezTo>
                    <a:pt x="622" y="260"/>
                    <a:pt x="513" y="212"/>
                    <a:pt x="492" y="203"/>
                  </a:cubicBezTo>
                  <a:cubicBezTo>
                    <a:pt x="479" y="197"/>
                    <a:pt x="473" y="195"/>
                    <a:pt x="472" y="195"/>
                  </a:cubicBezTo>
                  <a:cubicBezTo>
                    <a:pt x="472" y="195"/>
                    <a:pt x="472" y="195"/>
                    <a:pt x="472" y="195"/>
                  </a:cubicBezTo>
                  <a:cubicBezTo>
                    <a:pt x="472" y="195"/>
                    <a:pt x="472" y="195"/>
                    <a:pt x="472" y="195"/>
                  </a:cubicBezTo>
                  <a:cubicBezTo>
                    <a:pt x="467" y="193"/>
                    <a:pt x="463" y="192"/>
                    <a:pt x="458" y="192"/>
                  </a:cubicBezTo>
                  <a:cubicBezTo>
                    <a:pt x="444" y="192"/>
                    <a:pt x="436" y="201"/>
                    <a:pt x="432" y="217"/>
                  </a:cubicBezTo>
                  <a:cubicBezTo>
                    <a:pt x="432" y="217"/>
                    <a:pt x="429" y="242"/>
                    <a:pt x="425" y="285"/>
                  </a:cubicBezTo>
                  <a:cubicBezTo>
                    <a:pt x="421" y="323"/>
                    <a:pt x="417" y="385"/>
                    <a:pt x="417" y="458"/>
                  </a:cubicBezTo>
                  <a:cubicBezTo>
                    <a:pt x="417" y="623"/>
                    <a:pt x="439" y="857"/>
                    <a:pt x="541" y="1037"/>
                  </a:cubicBezTo>
                  <a:cubicBezTo>
                    <a:pt x="620" y="1174"/>
                    <a:pt x="731" y="1251"/>
                    <a:pt x="855" y="1255"/>
                  </a:cubicBezTo>
                  <a:close/>
                  <a:moveTo>
                    <a:pt x="1263" y="1279"/>
                  </a:moveTo>
                  <a:cubicBezTo>
                    <a:pt x="1264" y="1279"/>
                    <a:pt x="1264" y="1279"/>
                    <a:pt x="1264" y="1279"/>
                  </a:cubicBezTo>
                  <a:cubicBezTo>
                    <a:pt x="1350" y="1279"/>
                    <a:pt x="1495" y="1207"/>
                    <a:pt x="1545" y="1046"/>
                  </a:cubicBezTo>
                  <a:cubicBezTo>
                    <a:pt x="1571" y="960"/>
                    <a:pt x="1585" y="858"/>
                    <a:pt x="1585" y="743"/>
                  </a:cubicBezTo>
                  <a:cubicBezTo>
                    <a:pt x="1585" y="600"/>
                    <a:pt x="1564" y="476"/>
                    <a:pt x="1555" y="429"/>
                  </a:cubicBezTo>
                  <a:cubicBezTo>
                    <a:pt x="1552" y="412"/>
                    <a:pt x="1550" y="402"/>
                    <a:pt x="1550" y="402"/>
                  </a:cubicBezTo>
                  <a:cubicBezTo>
                    <a:pt x="1548" y="394"/>
                    <a:pt x="1544" y="384"/>
                    <a:pt x="1536" y="384"/>
                  </a:cubicBezTo>
                  <a:cubicBezTo>
                    <a:pt x="1533" y="384"/>
                    <a:pt x="1530" y="386"/>
                    <a:pt x="1526" y="389"/>
                  </a:cubicBezTo>
                  <a:cubicBezTo>
                    <a:pt x="1526" y="389"/>
                    <a:pt x="1522" y="392"/>
                    <a:pt x="1515" y="398"/>
                  </a:cubicBezTo>
                  <a:cubicBezTo>
                    <a:pt x="1508" y="404"/>
                    <a:pt x="1497" y="412"/>
                    <a:pt x="1483" y="425"/>
                  </a:cubicBezTo>
                  <a:cubicBezTo>
                    <a:pt x="1464" y="442"/>
                    <a:pt x="1425" y="478"/>
                    <a:pt x="1380" y="527"/>
                  </a:cubicBezTo>
                  <a:cubicBezTo>
                    <a:pt x="1309" y="607"/>
                    <a:pt x="1214" y="732"/>
                    <a:pt x="1169" y="877"/>
                  </a:cubicBezTo>
                  <a:cubicBezTo>
                    <a:pt x="1144" y="962"/>
                    <a:pt x="1131" y="1035"/>
                    <a:pt x="1131" y="1095"/>
                  </a:cubicBezTo>
                  <a:cubicBezTo>
                    <a:pt x="1131" y="1139"/>
                    <a:pt x="1138" y="1177"/>
                    <a:pt x="1152" y="1207"/>
                  </a:cubicBezTo>
                  <a:cubicBezTo>
                    <a:pt x="1166" y="1237"/>
                    <a:pt x="1187" y="1257"/>
                    <a:pt x="1216" y="1271"/>
                  </a:cubicBezTo>
                  <a:cubicBezTo>
                    <a:pt x="1229" y="1276"/>
                    <a:pt x="1244" y="1279"/>
                    <a:pt x="1263" y="1279"/>
                  </a:cubicBezTo>
                  <a:close/>
                  <a:moveTo>
                    <a:pt x="1131" y="838"/>
                  </a:moveTo>
                  <a:cubicBezTo>
                    <a:pt x="1131" y="835"/>
                    <a:pt x="1133" y="832"/>
                    <a:pt x="1134" y="829"/>
                  </a:cubicBezTo>
                  <a:cubicBezTo>
                    <a:pt x="1039" y="594"/>
                    <a:pt x="822" y="418"/>
                    <a:pt x="798" y="398"/>
                  </a:cubicBezTo>
                  <a:cubicBezTo>
                    <a:pt x="790" y="392"/>
                    <a:pt x="786" y="389"/>
                    <a:pt x="786" y="389"/>
                  </a:cubicBezTo>
                  <a:cubicBezTo>
                    <a:pt x="782" y="386"/>
                    <a:pt x="778" y="384"/>
                    <a:pt x="775" y="384"/>
                  </a:cubicBezTo>
                  <a:cubicBezTo>
                    <a:pt x="767" y="384"/>
                    <a:pt x="763" y="394"/>
                    <a:pt x="760" y="403"/>
                  </a:cubicBezTo>
                  <a:cubicBezTo>
                    <a:pt x="760" y="404"/>
                    <a:pt x="758" y="414"/>
                    <a:pt x="755" y="429"/>
                  </a:cubicBezTo>
                  <a:cubicBezTo>
                    <a:pt x="752" y="441"/>
                    <a:pt x="748" y="467"/>
                    <a:pt x="743" y="503"/>
                  </a:cubicBezTo>
                  <a:cubicBezTo>
                    <a:pt x="734" y="559"/>
                    <a:pt x="725" y="647"/>
                    <a:pt x="725" y="743"/>
                  </a:cubicBezTo>
                  <a:cubicBezTo>
                    <a:pt x="725" y="860"/>
                    <a:pt x="738" y="962"/>
                    <a:pt x="766" y="1046"/>
                  </a:cubicBezTo>
                  <a:cubicBezTo>
                    <a:pt x="816" y="1207"/>
                    <a:pt x="964" y="1279"/>
                    <a:pt x="1053" y="1279"/>
                  </a:cubicBezTo>
                  <a:cubicBezTo>
                    <a:pt x="1054" y="1279"/>
                    <a:pt x="1054" y="1279"/>
                    <a:pt x="1054" y="1279"/>
                  </a:cubicBezTo>
                  <a:cubicBezTo>
                    <a:pt x="1073" y="1279"/>
                    <a:pt x="1089" y="1276"/>
                    <a:pt x="1103" y="1270"/>
                  </a:cubicBezTo>
                  <a:cubicBezTo>
                    <a:pt x="1110" y="1267"/>
                    <a:pt x="1117" y="1264"/>
                    <a:pt x="1125" y="1258"/>
                  </a:cubicBezTo>
                  <a:cubicBezTo>
                    <a:pt x="1119" y="1250"/>
                    <a:pt x="1113" y="1240"/>
                    <a:pt x="1108" y="1228"/>
                  </a:cubicBezTo>
                  <a:cubicBezTo>
                    <a:pt x="1090" y="1193"/>
                    <a:pt x="1082" y="1149"/>
                    <a:pt x="1081" y="1095"/>
                  </a:cubicBezTo>
                  <a:cubicBezTo>
                    <a:pt x="1082" y="1028"/>
                    <a:pt x="1095" y="950"/>
                    <a:pt x="1123" y="862"/>
                  </a:cubicBezTo>
                  <a:cubicBezTo>
                    <a:pt x="1125" y="855"/>
                    <a:pt x="1128" y="846"/>
                    <a:pt x="1131" y="838"/>
                  </a:cubicBezTo>
                  <a:close/>
                  <a:moveTo>
                    <a:pt x="1159" y="766"/>
                  </a:moveTo>
                  <a:cubicBezTo>
                    <a:pt x="1208" y="661"/>
                    <a:pt x="1281" y="558"/>
                    <a:pt x="1378" y="457"/>
                  </a:cubicBezTo>
                  <a:cubicBezTo>
                    <a:pt x="1312" y="256"/>
                    <a:pt x="1219" y="92"/>
                    <a:pt x="1182" y="31"/>
                  </a:cubicBezTo>
                  <a:cubicBezTo>
                    <a:pt x="1174" y="19"/>
                    <a:pt x="1170" y="12"/>
                    <a:pt x="1170" y="12"/>
                  </a:cubicBezTo>
                  <a:cubicBezTo>
                    <a:pt x="1163" y="1"/>
                    <a:pt x="1157" y="0"/>
                    <a:pt x="1155" y="0"/>
                  </a:cubicBezTo>
                  <a:cubicBezTo>
                    <a:pt x="1150" y="0"/>
                    <a:pt x="1144" y="4"/>
                    <a:pt x="1139" y="13"/>
                  </a:cubicBezTo>
                  <a:cubicBezTo>
                    <a:pt x="1139" y="13"/>
                    <a:pt x="1134" y="19"/>
                    <a:pt x="1127" y="31"/>
                  </a:cubicBezTo>
                  <a:cubicBezTo>
                    <a:pt x="1116" y="49"/>
                    <a:pt x="1106" y="67"/>
                    <a:pt x="1095" y="85"/>
                  </a:cubicBezTo>
                  <a:cubicBezTo>
                    <a:pt x="1072" y="127"/>
                    <a:pt x="1036" y="193"/>
                    <a:pt x="1000" y="277"/>
                  </a:cubicBezTo>
                  <a:cubicBezTo>
                    <a:pt x="975" y="334"/>
                    <a:pt x="952" y="393"/>
                    <a:pt x="932" y="453"/>
                  </a:cubicBezTo>
                  <a:cubicBezTo>
                    <a:pt x="1002" y="523"/>
                    <a:pt x="1097" y="633"/>
                    <a:pt x="1159" y="766"/>
                  </a:cubicBezTo>
                  <a:close/>
                  <a:moveTo>
                    <a:pt x="1562" y="341"/>
                  </a:moveTo>
                  <a:cubicBezTo>
                    <a:pt x="1580" y="350"/>
                    <a:pt x="1593" y="368"/>
                    <a:pt x="1598" y="392"/>
                  </a:cubicBezTo>
                  <a:cubicBezTo>
                    <a:pt x="1598" y="392"/>
                    <a:pt x="1599" y="393"/>
                    <a:pt x="1599" y="394"/>
                  </a:cubicBezTo>
                  <a:cubicBezTo>
                    <a:pt x="1607" y="434"/>
                    <a:pt x="1635" y="577"/>
                    <a:pt x="1635" y="743"/>
                  </a:cubicBezTo>
                  <a:cubicBezTo>
                    <a:pt x="1635" y="863"/>
                    <a:pt x="1620" y="970"/>
                    <a:pt x="1592" y="1061"/>
                  </a:cubicBezTo>
                  <a:cubicBezTo>
                    <a:pt x="1562" y="1157"/>
                    <a:pt x="1506" y="1218"/>
                    <a:pt x="1458" y="1255"/>
                  </a:cubicBezTo>
                  <a:cubicBezTo>
                    <a:pt x="1581" y="1249"/>
                    <a:pt x="1690" y="1172"/>
                    <a:pt x="1768" y="1037"/>
                  </a:cubicBezTo>
                  <a:cubicBezTo>
                    <a:pt x="1871" y="857"/>
                    <a:pt x="1892" y="623"/>
                    <a:pt x="1892" y="458"/>
                  </a:cubicBezTo>
                  <a:cubicBezTo>
                    <a:pt x="1892" y="400"/>
                    <a:pt x="1890" y="341"/>
                    <a:pt x="1884" y="284"/>
                  </a:cubicBezTo>
                  <a:cubicBezTo>
                    <a:pt x="1880" y="242"/>
                    <a:pt x="1877" y="217"/>
                    <a:pt x="1877" y="217"/>
                  </a:cubicBezTo>
                  <a:cubicBezTo>
                    <a:pt x="1874" y="201"/>
                    <a:pt x="1865" y="192"/>
                    <a:pt x="1850" y="192"/>
                  </a:cubicBezTo>
                  <a:cubicBezTo>
                    <a:pt x="1848" y="192"/>
                    <a:pt x="1843" y="192"/>
                    <a:pt x="1837" y="195"/>
                  </a:cubicBezTo>
                  <a:cubicBezTo>
                    <a:pt x="1837" y="195"/>
                    <a:pt x="1837" y="195"/>
                    <a:pt x="1837" y="195"/>
                  </a:cubicBezTo>
                  <a:cubicBezTo>
                    <a:pt x="1837" y="195"/>
                    <a:pt x="1837" y="195"/>
                    <a:pt x="1837" y="195"/>
                  </a:cubicBezTo>
                  <a:cubicBezTo>
                    <a:pt x="1837" y="195"/>
                    <a:pt x="1830" y="197"/>
                    <a:pt x="1818" y="203"/>
                  </a:cubicBezTo>
                  <a:cubicBezTo>
                    <a:pt x="1806" y="208"/>
                    <a:pt x="1790" y="215"/>
                    <a:pt x="1769" y="225"/>
                  </a:cubicBezTo>
                  <a:cubicBezTo>
                    <a:pt x="1762" y="228"/>
                    <a:pt x="1762" y="228"/>
                    <a:pt x="1762" y="228"/>
                  </a:cubicBezTo>
                  <a:cubicBezTo>
                    <a:pt x="1700" y="258"/>
                    <a:pt x="1639" y="292"/>
                    <a:pt x="1581" y="328"/>
                  </a:cubicBezTo>
                  <a:cubicBezTo>
                    <a:pt x="1575" y="332"/>
                    <a:pt x="1568" y="336"/>
                    <a:pt x="1562" y="341"/>
                  </a:cubicBezTo>
                  <a:close/>
                  <a:moveTo>
                    <a:pt x="1586" y="267"/>
                  </a:moveTo>
                  <a:cubicBezTo>
                    <a:pt x="1567" y="172"/>
                    <a:pt x="1546" y="101"/>
                    <a:pt x="1537" y="75"/>
                  </a:cubicBezTo>
                  <a:cubicBezTo>
                    <a:pt x="1537" y="74"/>
                    <a:pt x="1537" y="73"/>
                    <a:pt x="1536" y="73"/>
                  </a:cubicBezTo>
                  <a:cubicBezTo>
                    <a:pt x="1531" y="59"/>
                    <a:pt x="1523" y="52"/>
                    <a:pt x="1511" y="52"/>
                  </a:cubicBezTo>
                  <a:cubicBezTo>
                    <a:pt x="1510" y="52"/>
                    <a:pt x="1508" y="52"/>
                    <a:pt x="1506" y="53"/>
                  </a:cubicBezTo>
                  <a:cubicBezTo>
                    <a:pt x="1506" y="53"/>
                    <a:pt x="1506" y="53"/>
                    <a:pt x="1506" y="53"/>
                  </a:cubicBezTo>
                  <a:cubicBezTo>
                    <a:pt x="1506" y="53"/>
                    <a:pt x="1506" y="53"/>
                    <a:pt x="1506" y="53"/>
                  </a:cubicBezTo>
                  <a:cubicBezTo>
                    <a:pt x="1502" y="53"/>
                    <a:pt x="1498" y="55"/>
                    <a:pt x="1494" y="57"/>
                  </a:cubicBezTo>
                  <a:cubicBezTo>
                    <a:pt x="1494" y="57"/>
                    <a:pt x="1494" y="57"/>
                    <a:pt x="1494" y="57"/>
                  </a:cubicBezTo>
                  <a:cubicBezTo>
                    <a:pt x="1494" y="58"/>
                    <a:pt x="1494" y="58"/>
                    <a:pt x="1494" y="58"/>
                  </a:cubicBezTo>
                  <a:cubicBezTo>
                    <a:pt x="1494" y="58"/>
                    <a:pt x="1467" y="74"/>
                    <a:pt x="1425" y="104"/>
                  </a:cubicBezTo>
                  <a:cubicBezTo>
                    <a:pt x="1402" y="121"/>
                    <a:pt x="1366" y="148"/>
                    <a:pt x="1321" y="185"/>
                  </a:cubicBezTo>
                  <a:cubicBezTo>
                    <a:pt x="1354" y="252"/>
                    <a:pt x="1383" y="321"/>
                    <a:pt x="1408" y="389"/>
                  </a:cubicBezTo>
                  <a:cubicBezTo>
                    <a:pt x="1461" y="347"/>
                    <a:pt x="1519" y="307"/>
                    <a:pt x="1586" y="267"/>
                  </a:cubicBezTo>
                  <a:close/>
                  <a:moveTo>
                    <a:pt x="988" y="185"/>
                  </a:moveTo>
                  <a:cubicBezTo>
                    <a:pt x="953" y="156"/>
                    <a:pt x="918" y="128"/>
                    <a:pt x="884" y="104"/>
                  </a:cubicBezTo>
                  <a:cubicBezTo>
                    <a:pt x="843" y="74"/>
                    <a:pt x="816" y="58"/>
                    <a:pt x="815" y="58"/>
                  </a:cubicBezTo>
                  <a:cubicBezTo>
                    <a:pt x="815" y="57"/>
                    <a:pt x="815" y="57"/>
                    <a:pt x="815" y="57"/>
                  </a:cubicBezTo>
                  <a:cubicBezTo>
                    <a:pt x="815" y="57"/>
                    <a:pt x="815" y="57"/>
                    <a:pt x="815" y="57"/>
                  </a:cubicBezTo>
                  <a:cubicBezTo>
                    <a:pt x="811" y="55"/>
                    <a:pt x="807" y="53"/>
                    <a:pt x="804" y="53"/>
                  </a:cubicBezTo>
                  <a:cubicBezTo>
                    <a:pt x="803" y="53"/>
                    <a:pt x="803" y="53"/>
                    <a:pt x="803" y="53"/>
                  </a:cubicBezTo>
                  <a:cubicBezTo>
                    <a:pt x="803" y="53"/>
                    <a:pt x="803" y="53"/>
                    <a:pt x="803" y="53"/>
                  </a:cubicBezTo>
                  <a:cubicBezTo>
                    <a:pt x="801" y="52"/>
                    <a:pt x="800" y="52"/>
                    <a:pt x="798" y="52"/>
                  </a:cubicBezTo>
                  <a:cubicBezTo>
                    <a:pt x="787" y="52"/>
                    <a:pt x="778" y="59"/>
                    <a:pt x="773" y="73"/>
                  </a:cubicBezTo>
                  <a:cubicBezTo>
                    <a:pt x="773" y="73"/>
                    <a:pt x="773" y="74"/>
                    <a:pt x="772" y="75"/>
                  </a:cubicBezTo>
                  <a:cubicBezTo>
                    <a:pt x="764" y="101"/>
                    <a:pt x="742" y="172"/>
                    <a:pt x="724" y="267"/>
                  </a:cubicBezTo>
                  <a:cubicBezTo>
                    <a:pt x="790" y="307"/>
                    <a:pt x="848" y="347"/>
                    <a:pt x="902" y="389"/>
                  </a:cubicBezTo>
                  <a:cubicBezTo>
                    <a:pt x="925" y="323"/>
                    <a:pt x="954" y="254"/>
                    <a:pt x="988" y="185"/>
                  </a:cubicBezTo>
                  <a:close/>
                  <a:moveTo>
                    <a:pt x="388" y="725"/>
                  </a:moveTo>
                  <a:cubicBezTo>
                    <a:pt x="377" y="657"/>
                    <a:pt x="370" y="584"/>
                    <a:pt x="368" y="506"/>
                  </a:cubicBezTo>
                  <a:cubicBezTo>
                    <a:pt x="303" y="500"/>
                    <a:pt x="251" y="498"/>
                    <a:pt x="219" y="498"/>
                  </a:cubicBezTo>
                  <a:cubicBezTo>
                    <a:pt x="212" y="498"/>
                    <a:pt x="206" y="498"/>
                    <a:pt x="200" y="498"/>
                  </a:cubicBezTo>
                  <a:cubicBezTo>
                    <a:pt x="164" y="498"/>
                    <a:pt x="143" y="499"/>
                    <a:pt x="143" y="499"/>
                  </a:cubicBezTo>
                  <a:cubicBezTo>
                    <a:pt x="129" y="500"/>
                    <a:pt x="116" y="507"/>
                    <a:pt x="107" y="520"/>
                  </a:cubicBezTo>
                  <a:cubicBezTo>
                    <a:pt x="102" y="528"/>
                    <a:pt x="99" y="537"/>
                    <a:pt x="100" y="546"/>
                  </a:cubicBezTo>
                  <a:cubicBezTo>
                    <a:pt x="102" y="571"/>
                    <a:pt x="119" y="661"/>
                    <a:pt x="226" y="796"/>
                  </a:cubicBezTo>
                  <a:cubicBezTo>
                    <a:pt x="280" y="769"/>
                    <a:pt x="335" y="745"/>
                    <a:pt x="388" y="725"/>
                  </a:cubicBezTo>
                  <a:close/>
                  <a:moveTo>
                    <a:pt x="2210" y="546"/>
                  </a:moveTo>
                  <a:cubicBezTo>
                    <a:pt x="2211" y="538"/>
                    <a:pt x="2206" y="525"/>
                    <a:pt x="2203" y="520"/>
                  </a:cubicBezTo>
                  <a:cubicBezTo>
                    <a:pt x="2194" y="507"/>
                    <a:pt x="2181" y="500"/>
                    <a:pt x="2167" y="499"/>
                  </a:cubicBezTo>
                  <a:cubicBezTo>
                    <a:pt x="2166" y="499"/>
                    <a:pt x="2145" y="498"/>
                    <a:pt x="2110" y="498"/>
                  </a:cubicBezTo>
                  <a:cubicBezTo>
                    <a:pt x="2104" y="498"/>
                    <a:pt x="2097" y="498"/>
                    <a:pt x="2090" y="498"/>
                  </a:cubicBezTo>
                  <a:cubicBezTo>
                    <a:pt x="2058" y="498"/>
                    <a:pt x="2006" y="500"/>
                    <a:pt x="1941" y="506"/>
                  </a:cubicBezTo>
                  <a:cubicBezTo>
                    <a:pt x="1939" y="581"/>
                    <a:pt x="1933" y="654"/>
                    <a:pt x="1922" y="725"/>
                  </a:cubicBezTo>
                  <a:cubicBezTo>
                    <a:pt x="1974" y="745"/>
                    <a:pt x="2029" y="769"/>
                    <a:pt x="2084" y="796"/>
                  </a:cubicBezTo>
                  <a:cubicBezTo>
                    <a:pt x="2191" y="660"/>
                    <a:pt x="2207" y="571"/>
                    <a:pt x="2210" y="546"/>
                  </a:cubicBezTo>
                  <a:close/>
                  <a:moveTo>
                    <a:pt x="2291" y="978"/>
                  </a:moveTo>
                  <a:cubicBezTo>
                    <a:pt x="2291" y="978"/>
                    <a:pt x="2285" y="974"/>
                    <a:pt x="2274" y="966"/>
                  </a:cubicBezTo>
                  <a:cubicBezTo>
                    <a:pt x="2274" y="966"/>
                    <a:pt x="2274" y="966"/>
                    <a:pt x="2274" y="966"/>
                  </a:cubicBezTo>
                  <a:cubicBezTo>
                    <a:pt x="2274" y="966"/>
                    <a:pt x="2274" y="966"/>
                    <a:pt x="2274" y="966"/>
                  </a:cubicBezTo>
                  <a:cubicBezTo>
                    <a:pt x="2266" y="960"/>
                    <a:pt x="2254" y="952"/>
                    <a:pt x="2239" y="943"/>
                  </a:cubicBezTo>
                  <a:cubicBezTo>
                    <a:pt x="2236" y="940"/>
                    <a:pt x="2231" y="938"/>
                    <a:pt x="2227" y="935"/>
                  </a:cubicBezTo>
                  <a:cubicBezTo>
                    <a:pt x="2191" y="911"/>
                    <a:pt x="2132" y="876"/>
                    <a:pt x="2060" y="840"/>
                  </a:cubicBezTo>
                  <a:cubicBezTo>
                    <a:pt x="2011" y="815"/>
                    <a:pt x="1961" y="793"/>
                    <a:pt x="1913" y="775"/>
                  </a:cubicBezTo>
                  <a:cubicBezTo>
                    <a:pt x="1891" y="885"/>
                    <a:pt x="1857" y="981"/>
                    <a:pt x="1811" y="1061"/>
                  </a:cubicBezTo>
                  <a:cubicBezTo>
                    <a:pt x="1763" y="1145"/>
                    <a:pt x="1704" y="1209"/>
                    <a:pt x="1633" y="1251"/>
                  </a:cubicBezTo>
                  <a:cubicBezTo>
                    <a:pt x="2143" y="1223"/>
                    <a:pt x="2286" y="1059"/>
                    <a:pt x="2301" y="1040"/>
                  </a:cubicBezTo>
                  <a:cubicBezTo>
                    <a:pt x="2301" y="1040"/>
                    <a:pt x="2301" y="1040"/>
                    <a:pt x="2301" y="1040"/>
                  </a:cubicBezTo>
                  <a:cubicBezTo>
                    <a:pt x="2306" y="1032"/>
                    <a:pt x="2309" y="1024"/>
                    <a:pt x="2309" y="1015"/>
                  </a:cubicBezTo>
                  <a:cubicBezTo>
                    <a:pt x="2309" y="1000"/>
                    <a:pt x="2302" y="986"/>
                    <a:pt x="2291" y="978"/>
                  </a:cubicBezTo>
                  <a:close/>
                  <a:moveTo>
                    <a:pt x="499" y="1061"/>
                  </a:moveTo>
                  <a:cubicBezTo>
                    <a:pt x="453" y="981"/>
                    <a:pt x="419" y="885"/>
                    <a:pt x="397" y="775"/>
                  </a:cubicBezTo>
                  <a:cubicBezTo>
                    <a:pt x="225" y="840"/>
                    <a:pt x="87" y="930"/>
                    <a:pt x="35" y="966"/>
                  </a:cubicBezTo>
                  <a:cubicBezTo>
                    <a:pt x="24" y="974"/>
                    <a:pt x="19" y="978"/>
                    <a:pt x="18" y="978"/>
                  </a:cubicBezTo>
                  <a:cubicBezTo>
                    <a:pt x="7" y="986"/>
                    <a:pt x="0" y="1000"/>
                    <a:pt x="0" y="1015"/>
                  </a:cubicBezTo>
                  <a:cubicBezTo>
                    <a:pt x="0" y="1024"/>
                    <a:pt x="3" y="1032"/>
                    <a:pt x="8" y="1040"/>
                  </a:cubicBezTo>
                  <a:cubicBezTo>
                    <a:pt x="8" y="1040"/>
                    <a:pt x="9" y="1041"/>
                    <a:pt x="9" y="1041"/>
                  </a:cubicBezTo>
                  <a:cubicBezTo>
                    <a:pt x="10" y="1042"/>
                    <a:pt x="11" y="1044"/>
                    <a:pt x="12" y="1045"/>
                  </a:cubicBezTo>
                  <a:cubicBezTo>
                    <a:pt x="13" y="1046"/>
                    <a:pt x="13" y="1047"/>
                    <a:pt x="14" y="1048"/>
                  </a:cubicBezTo>
                  <a:cubicBezTo>
                    <a:pt x="18" y="1051"/>
                    <a:pt x="26" y="1060"/>
                    <a:pt x="39" y="1070"/>
                  </a:cubicBezTo>
                  <a:cubicBezTo>
                    <a:pt x="60" y="1089"/>
                    <a:pt x="99" y="1117"/>
                    <a:pt x="161" y="1144"/>
                  </a:cubicBezTo>
                  <a:cubicBezTo>
                    <a:pt x="289" y="1202"/>
                    <a:pt x="467" y="1239"/>
                    <a:pt x="676" y="1251"/>
                  </a:cubicBezTo>
                  <a:cubicBezTo>
                    <a:pt x="607" y="1209"/>
                    <a:pt x="546" y="1144"/>
                    <a:pt x="499" y="1061"/>
                  </a:cubicBezTo>
                  <a:close/>
                  <a:moveTo>
                    <a:pt x="1849" y="1288"/>
                  </a:moveTo>
                  <a:cubicBezTo>
                    <a:pt x="1823" y="1288"/>
                    <a:pt x="1784" y="1293"/>
                    <a:pt x="1726" y="1301"/>
                  </a:cubicBezTo>
                  <a:cubicBezTo>
                    <a:pt x="1717" y="1302"/>
                    <a:pt x="1708" y="1304"/>
                    <a:pt x="1699" y="1305"/>
                  </a:cubicBezTo>
                  <a:cubicBezTo>
                    <a:pt x="1673" y="1308"/>
                    <a:pt x="1642" y="1310"/>
                    <a:pt x="1601" y="1310"/>
                  </a:cubicBezTo>
                  <a:cubicBezTo>
                    <a:pt x="1575" y="1310"/>
                    <a:pt x="1549" y="1310"/>
                    <a:pt x="1521" y="1309"/>
                  </a:cubicBezTo>
                  <a:cubicBezTo>
                    <a:pt x="1519" y="1309"/>
                    <a:pt x="1519" y="1309"/>
                    <a:pt x="1519" y="1309"/>
                  </a:cubicBezTo>
                  <a:cubicBezTo>
                    <a:pt x="1492" y="1308"/>
                    <a:pt x="1462" y="1308"/>
                    <a:pt x="1432" y="1308"/>
                  </a:cubicBezTo>
                  <a:cubicBezTo>
                    <a:pt x="1370" y="1308"/>
                    <a:pt x="1289" y="1310"/>
                    <a:pt x="1218" y="1330"/>
                  </a:cubicBezTo>
                  <a:cubicBezTo>
                    <a:pt x="1215" y="1331"/>
                    <a:pt x="1212" y="1335"/>
                    <a:pt x="1212" y="1337"/>
                  </a:cubicBezTo>
                  <a:cubicBezTo>
                    <a:pt x="1213" y="1340"/>
                    <a:pt x="1217" y="1341"/>
                    <a:pt x="1221" y="1341"/>
                  </a:cubicBezTo>
                  <a:cubicBezTo>
                    <a:pt x="1222" y="1341"/>
                    <a:pt x="1223" y="1340"/>
                    <a:pt x="1224" y="1340"/>
                  </a:cubicBezTo>
                  <a:cubicBezTo>
                    <a:pt x="1253" y="1338"/>
                    <a:pt x="1280" y="1337"/>
                    <a:pt x="1305" y="1337"/>
                  </a:cubicBezTo>
                  <a:cubicBezTo>
                    <a:pt x="1398" y="1337"/>
                    <a:pt x="1462" y="1353"/>
                    <a:pt x="1523" y="1368"/>
                  </a:cubicBezTo>
                  <a:cubicBezTo>
                    <a:pt x="1580" y="1383"/>
                    <a:pt x="1635" y="1396"/>
                    <a:pt x="1711" y="1396"/>
                  </a:cubicBezTo>
                  <a:cubicBezTo>
                    <a:pt x="1791" y="1396"/>
                    <a:pt x="1855" y="1379"/>
                    <a:pt x="1881" y="1351"/>
                  </a:cubicBezTo>
                  <a:cubicBezTo>
                    <a:pt x="1890" y="1341"/>
                    <a:pt x="1894" y="1330"/>
                    <a:pt x="1893" y="1319"/>
                  </a:cubicBezTo>
                  <a:cubicBezTo>
                    <a:pt x="1891" y="1297"/>
                    <a:pt x="1884" y="1288"/>
                    <a:pt x="1849" y="1288"/>
                  </a:cubicBezTo>
                  <a:close/>
                  <a:moveTo>
                    <a:pt x="1091" y="1330"/>
                  </a:moveTo>
                  <a:cubicBezTo>
                    <a:pt x="1020" y="1310"/>
                    <a:pt x="939" y="1308"/>
                    <a:pt x="877" y="1308"/>
                  </a:cubicBezTo>
                  <a:cubicBezTo>
                    <a:pt x="877" y="1308"/>
                    <a:pt x="877" y="1308"/>
                    <a:pt x="877" y="1308"/>
                  </a:cubicBezTo>
                  <a:cubicBezTo>
                    <a:pt x="847" y="1308"/>
                    <a:pt x="817" y="1308"/>
                    <a:pt x="791" y="1309"/>
                  </a:cubicBezTo>
                  <a:cubicBezTo>
                    <a:pt x="788" y="1309"/>
                    <a:pt x="788" y="1309"/>
                    <a:pt x="788" y="1309"/>
                  </a:cubicBezTo>
                  <a:cubicBezTo>
                    <a:pt x="760" y="1310"/>
                    <a:pt x="734" y="1310"/>
                    <a:pt x="709" y="1310"/>
                  </a:cubicBezTo>
                  <a:cubicBezTo>
                    <a:pt x="667" y="1310"/>
                    <a:pt x="636" y="1308"/>
                    <a:pt x="611" y="1305"/>
                  </a:cubicBezTo>
                  <a:cubicBezTo>
                    <a:pt x="601" y="1304"/>
                    <a:pt x="592" y="1302"/>
                    <a:pt x="583" y="1301"/>
                  </a:cubicBezTo>
                  <a:cubicBezTo>
                    <a:pt x="525" y="1293"/>
                    <a:pt x="486" y="1288"/>
                    <a:pt x="460" y="1288"/>
                  </a:cubicBezTo>
                  <a:cubicBezTo>
                    <a:pt x="425" y="1288"/>
                    <a:pt x="418" y="1297"/>
                    <a:pt x="416" y="1319"/>
                  </a:cubicBezTo>
                  <a:cubicBezTo>
                    <a:pt x="415" y="1330"/>
                    <a:pt x="419" y="1341"/>
                    <a:pt x="428" y="1350"/>
                  </a:cubicBezTo>
                  <a:cubicBezTo>
                    <a:pt x="453" y="1379"/>
                    <a:pt x="519" y="1396"/>
                    <a:pt x="599" y="1396"/>
                  </a:cubicBezTo>
                  <a:cubicBezTo>
                    <a:pt x="675" y="1396"/>
                    <a:pt x="729" y="1383"/>
                    <a:pt x="787" y="1368"/>
                  </a:cubicBezTo>
                  <a:cubicBezTo>
                    <a:pt x="848" y="1353"/>
                    <a:pt x="911" y="1337"/>
                    <a:pt x="1004" y="1337"/>
                  </a:cubicBezTo>
                  <a:cubicBezTo>
                    <a:pt x="1030" y="1337"/>
                    <a:pt x="1057" y="1338"/>
                    <a:pt x="1085" y="1340"/>
                  </a:cubicBezTo>
                  <a:cubicBezTo>
                    <a:pt x="1086" y="1340"/>
                    <a:pt x="1087" y="1341"/>
                    <a:pt x="1088" y="1341"/>
                  </a:cubicBezTo>
                  <a:cubicBezTo>
                    <a:pt x="1092" y="1341"/>
                    <a:pt x="1097" y="1340"/>
                    <a:pt x="1097" y="1337"/>
                  </a:cubicBezTo>
                  <a:cubicBezTo>
                    <a:pt x="1097" y="1335"/>
                    <a:pt x="1095" y="1331"/>
                    <a:pt x="1091" y="13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dirty="0"/>
            </a:p>
          </p:txBody>
        </p:sp>
      </p:grpSp>
      <p:sp>
        <p:nvSpPr>
          <p:cNvPr id="26" name="Footer Placeholder 3">
            <a:extLst>
              <a:ext uri="{FF2B5EF4-FFF2-40B4-BE49-F238E27FC236}">
                <a16:creationId xmlns:a16="http://schemas.microsoft.com/office/drawing/2014/main" id="{451CE90D-C2B7-A145-B742-F4069E2952AF}"/>
              </a:ext>
            </a:extLst>
          </p:cNvPr>
          <p:cNvSpPr>
            <a:spLocks noGrp="1"/>
          </p:cNvSpPr>
          <p:nvPr>
            <p:ph type="ftr" sz="quarter" idx="3"/>
          </p:nvPr>
        </p:nvSpPr>
        <p:spPr>
          <a:xfrm>
            <a:off x="316228" y="6188899"/>
            <a:ext cx="3343275" cy="365125"/>
          </a:xfrm>
          <a:prstGeom prst="rect">
            <a:avLst/>
          </a:prstGeom>
        </p:spPr>
        <p:txBody>
          <a:bodyPr vert="horz" lIns="0" tIns="0" rIns="0" bIns="0" rtlCol="0" anchor="b" anchorCtr="0"/>
          <a:lstStyle>
            <a:lvl1pPr algn="l">
              <a:defRPr sz="1200" b="0" i="0">
                <a:solidFill>
                  <a:schemeClr val="bg1"/>
                </a:solidFill>
                <a:latin typeface="Montserrat Light" pitchFamily="2" charset="77"/>
              </a:defRPr>
            </a:lvl1pPr>
          </a:lstStyle>
          <a:p>
            <a:r>
              <a:rPr lang="en-US" dirty="0"/>
              <a:t>Page </a:t>
            </a:r>
            <a:fld id="{9B9BA90C-EAA5-9446-B68C-B7124104B36D}" type="slidenum">
              <a:rPr lang="en-US" smtClean="0"/>
              <a:pPr/>
              <a:t>‹#›</a:t>
            </a:fld>
            <a:endParaRPr lang="en-US" dirty="0"/>
          </a:p>
        </p:txBody>
      </p:sp>
      <p:sp>
        <p:nvSpPr>
          <p:cNvPr id="15" name="Title 1">
            <a:extLst>
              <a:ext uri="{FF2B5EF4-FFF2-40B4-BE49-F238E27FC236}">
                <a16:creationId xmlns:a16="http://schemas.microsoft.com/office/drawing/2014/main" id="{230DD9A7-09FE-4E1B-A672-CED018A0372F}"/>
              </a:ext>
            </a:extLst>
          </p:cNvPr>
          <p:cNvSpPr>
            <a:spLocks noGrp="1"/>
          </p:cNvSpPr>
          <p:nvPr>
            <p:ph type="title" hasCustomPrompt="1"/>
          </p:nvPr>
        </p:nvSpPr>
        <p:spPr>
          <a:xfrm>
            <a:off x="316228" y="668773"/>
            <a:ext cx="4637507" cy="498470"/>
          </a:xfrm>
        </p:spPr>
        <p:txBody>
          <a:bodyPr>
            <a:noAutofit/>
          </a:bodyPr>
          <a:lstStyle>
            <a:lvl1pPr>
              <a:defRPr>
                <a:solidFill>
                  <a:schemeClr val="bg1"/>
                </a:solidFill>
              </a:defRPr>
            </a:lvl1pPr>
          </a:lstStyle>
          <a:p>
            <a:r>
              <a:rPr lang="en-US" dirty="0"/>
              <a:t>Agenda slide</a:t>
            </a:r>
            <a:endParaRPr lang="en-AU" dirty="0"/>
          </a:p>
        </p:txBody>
      </p:sp>
      <p:sp>
        <p:nvSpPr>
          <p:cNvPr id="27" name="Text Placeholder 2078">
            <a:extLst>
              <a:ext uri="{FF2B5EF4-FFF2-40B4-BE49-F238E27FC236}">
                <a16:creationId xmlns:a16="http://schemas.microsoft.com/office/drawing/2014/main" id="{6CEE090E-CCFD-D641-BC04-E336F151C887}"/>
              </a:ext>
            </a:extLst>
          </p:cNvPr>
          <p:cNvSpPr>
            <a:spLocks noGrp="1"/>
          </p:cNvSpPr>
          <p:nvPr>
            <p:ph type="body" sz="quarter" idx="15" hasCustomPrompt="1"/>
          </p:nvPr>
        </p:nvSpPr>
        <p:spPr>
          <a:xfrm>
            <a:off x="316228" y="1175566"/>
            <a:ext cx="4636034" cy="276999"/>
          </a:xfrm>
        </p:spPr>
        <p:txBody>
          <a:bodyPr wrap="square">
            <a:noAutofit/>
          </a:bodyPr>
          <a:lstStyle>
            <a:lvl1pPr>
              <a:defRPr sz="1800" b="0" i="0">
                <a:solidFill>
                  <a:schemeClr val="bg1"/>
                </a:solidFill>
                <a:latin typeface="Montserrat SemiBold" pitchFamily="2" charset="77"/>
              </a:defRPr>
            </a:lvl1pPr>
            <a:lvl2pPr marL="0" indent="0">
              <a:buNone/>
              <a:defRPr/>
            </a:lvl2pPr>
          </a:lstStyle>
          <a:p>
            <a:pPr lvl="0"/>
            <a:r>
              <a:rPr lang="en-US" dirty="0"/>
              <a:t>Subtitle goes here</a:t>
            </a:r>
          </a:p>
        </p:txBody>
      </p:sp>
      <p:sp>
        <p:nvSpPr>
          <p:cNvPr id="28" name="Content Placeholder 4"/>
          <p:cNvSpPr>
            <a:spLocks noGrp="1"/>
          </p:cNvSpPr>
          <p:nvPr>
            <p:ph sz="quarter" idx="18" hasCustomPrompt="1"/>
          </p:nvPr>
        </p:nvSpPr>
        <p:spPr>
          <a:xfrm>
            <a:off x="315913" y="1881188"/>
            <a:ext cx="11546670" cy="4030662"/>
          </a:xfrm>
        </p:spPr>
        <p:txBody>
          <a:bodyPr/>
          <a:lstStyle>
            <a:lvl1pPr marL="0" marR="0" indent="0" algn="l" defTabSz="914374" rtl="0" eaLnBrk="1" fontAlgn="auto" latinLnBrk="0" hangingPunct="1">
              <a:lnSpc>
                <a:spcPct val="120000"/>
              </a:lnSpc>
              <a:spcBef>
                <a:spcPts val="0"/>
              </a:spcBef>
              <a:spcAft>
                <a:spcPts val="800"/>
              </a:spcAft>
              <a:buClrTx/>
              <a:buSzTx/>
              <a:buFont typeface="Arial" charset="0"/>
              <a:buNone/>
              <a:tabLst/>
              <a:defRPr>
                <a:solidFill>
                  <a:schemeClr val="bg1"/>
                </a:solidFill>
              </a:defRPr>
            </a:lvl1pPr>
            <a:lvl2pPr marL="143996" marR="0" indent="-143996" algn="l" defTabSz="914374" rtl="0" eaLnBrk="1" fontAlgn="auto" latinLnBrk="0" hangingPunct="1">
              <a:lnSpc>
                <a:spcPct val="120000"/>
              </a:lnSpc>
              <a:spcBef>
                <a:spcPts val="0"/>
              </a:spcBef>
              <a:spcAft>
                <a:spcPts val="800"/>
              </a:spcAft>
              <a:buClrTx/>
              <a:buSzTx/>
              <a:buFont typeface="Arial" panose="020B0604020202020204" pitchFamily="34" charset="0"/>
              <a:buChar char="•"/>
              <a:tabLst/>
              <a:defRPr>
                <a:solidFill>
                  <a:schemeClr val="bg1"/>
                </a:solidFill>
              </a:defRPr>
            </a:lvl2pPr>
            <a:lvl3pPr marL="287991" marR="0" indent="-143996" algn="l" defTabSz="914374" rtl="0" eaLnBrk="1" fontAlgn="auto" latinLnBrk="0" hangingPunct="1">
              <a:lnSpc>
                <a:spcPct val="120000"/>
              </a:lnSpc>
              <a:spcBef>
                <a:spcPts val="0"/>
              </a:spcBef>
              <a:spcAft>
                <a:spcPts val="800"/>
              </a:spcAft>
              <a:buClrTx/>
              <a:buSzTx/>
              <a:buFont typeface="Monaco" pitchFamily="2" charset="77"/>
              <a:buChar char="⎼"/>
              <a:tabLst/>
              <a:defRPr>
                <a:solidFill>
                  <a:schemeClr val="bg1"/>
                </a:solidFill>
              </a:defRPr>
            </a:lvl3pPr>
            <a:lvl4pPr marL="431988" marR="0" indent="-143996" algn="l" defTabSz="914374" rtl="0" eaLnBrk="1" fontAlgn="auto" latinLnBrk="0" hangingPunct="1">
              <a:lnSpc>
                <a:spcPct val="120000"/>
              </a:lnSpc>
              <a:spcBef>
                <a:spcPts val="0"/>
              </a:spcBef>
              <a:spcAft>
                <a:spcPts val="800"/>
              </a:spcAft>
              <a:buClrTx/>
              <a:buSzTx/>
              <a:buFont typeface="System Font Regular"/>
              <a:buChar char="»"/>
              <a:tabLst/>
              <a:defRPr>
                <a:solidFill>
                  <a:schemeClr val="bg1"/>
                </a:solidFill>
              </a:defRPr>
            </a:lvl4pPr>
            <a:lvl5pPr>
              <a:defRPr>
                <a:solidFill>
                  <a:schemeClr val="bg1"/>
                </a:solidFill>
              </a:defRPr>
            </a:lvl5pPr>
          </a:lstStyle>
          <a:p>
            <a:pPr lvl="0"/>
            <a:r>
              <a:rPr lang="en-US" dirty="0" smtClean="0"/>
              <a:t>Montserrat Medium Point Size 14</a:t>
            </a:r>
          </a:p>
          <a:p>
            <a:pPr lvl="1"/>
            <a:r>
              <a:rPr lang="en-US" dirty="0" smtClean="0"/>
              <a:t>Montserrat Medium Point Size 14</a:t>
            </a:r>
          </a:p>
          <a:p>
            <a:pPr lvl="2"/>
            <a:r>
              <a:rPr lang="en-US" dirty="0" smtClean="0"/>
              <a:t>Montserrat Medium Point Size 12</a:t>
            </a:r>
          </a:p>
          <a:p>
            <a:pPr lvl="3"/>
            <a:r>
              <a:rPr lang="en-US" dirty="0" smtClean="0"/>
              <a:t>Montserrat Light Point Size 12</a:t>
            </a:r>
          </a:p>
        </p:txBody>
      </p:sp>
      <p:grpSp>
        <p:nvGrpSpPr>
          <p:cNvPr id="17" name="Group 16">
            <a:extLst>
              <a:ext uri="{FF2B5EF4-FFF2-40B4-BE49-F238E27FC236}">
                <a16:creationId xmlns:a16="http://schemas.microsoft.com/office/drawing/2014/main" id="{77346632-EFE4-F840-8F92-83FA6363A404}"/>
              </a:ext>
            </a:extLst>
          </p:cNvPr>
          <p:cNvGrpSpPr/>
          <p:nvPr userDrawn="1"/>
        </p:nvGrpSpPr>
        <p:grpSpPr>
          <a:xfrm>
            <a:off x="337062" y="365496"/>
            <a:ext cx="2576121" cy="184666"/>
            <a:chOff x="446350" y="402893"/>
            <a:chExt cx="2780477" cy="203560"/>
          </a:xfrm>
        </p:grpSpPr>
        <p:cxnSp>
          <p:nvCxnSpPr>
            <p:cNvPr id="21" name="Straight Connector 20">
              <a:extLst>
                <a:ext uri="{FF2B5EF4-FFF2-40B4-BE49-F238E27FC236}">
                  <a16:creationId xmlns:a16="http://schemas.microsoft.com/office/drawing/2014/main" id="{BC913C52-0751-BC4D-A716-67C521725C4C}"/>
                </a:ext>
              </a:extLst>
            </p:cNvPr>
            <p:cNvCxnSpPr/>
            <p:nvPr userDrawn="1"/>
          </p:nvCxnSpPr>
          <p:spPr>
            <a:xfrm>
              <a:off x="446350" y="428178"/>
              <a:ext cx="0" cy="119050"/>
            </a:xfrm>
            <a:prstGeom prst="line">
              <a:avLst/>
            </a:prstGeom>
            <a:ln w="31750">
              <a:solidFill>
                <a:schemeClr val="accent5"/>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7385F729-539D-F848-B304-C18B0623A65C}"/>
                </a:ext>
              </a:extLst>
            </p:cNvPr>
            <p:cNvSpPr txBox="1"/>
            <p:nvPr userDrawn="1"/>
          </p:nvSpPr>
          <p:spPr>
            <a:xfrm>
              <a:off x="524310" y="402893"/>
              <a:ext cx="2702517" cy="203560"/>
            </a:xfrm>
            <a:prstGeom prst="rect">
              <a:avLst/>
            </a:prstGeom>
            <a:noFill/>
          </p:spPr>
          <p:txBody>
            <a:bodyPr wrap="none" lIns="0" tIns="0" rIns="0" bIns="0" rtlCol="0">
              <a:spAutoFit/>
            </a:bodyPr>
            <a:lstStyle/>
            <a:p>
              <a:r>
                <a:rPr lang="en-AU" sz="1200" b="1" i="0" dirty="0">
                  <a:solidFill>
                    <a:schemeClr val="bg1"/>
                  </a:solidFill>
                  <a:latin typeface="Montserrat SemiBold" pitchFamily="2" charset="77"/>
                </a:rPr>
                <a:t>NSW Department of Education</a:t>
              </a:r>
            </a:p>
          </p:txBody>
        </p:sp>
      </p:grpSp>
      <p:pic>
        <p:nvPicPr>
          <p:cNvPr id="31" name="Picture 3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12918" y="-721654"/>
            <a:ext cx="2251386" cy="2223067"/>
          </a:xfrm>
          <a:prstGeom prst="rect">
            <a:avLst/>
          </a:prstGeom>
        </p:spPr>
      </p:pic>
      <p:pic>
        <p:nvPicPr>
          <p:cNvPr id="32" name="Picture 3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87701" y="-3650494"/>
            <a:ext cx="4904299" cy="4842121"/>
          </a:xfrm>
          <a:prstGeom prst="rect">
            <a:avLst/>
          </a:prstGeom>
        </p:spPr>
      </p:pic>
      <p:pic>
        <p:nvPicPr>
          <p:cNvPr id="33" name="Picture 3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rot="2231658">
            <a:off x="7893282" y="6073210"/>
            <a:ext cx="2618969" cy="2585765"/>
          </a:xfrm>
          <a:prstGeom prst="rect">
            <a:avLst/>
          </a:prstGeom>
        </p:spPr>
      </p:pic>
      <p:pic>
        <p:nvPicPr>
          <p:cNvPr id="34" name="Picture 33"/>
          <p:cNvPicPr>
            <a:picLocks noChangeAspect="1"/>
          </p:cNvPicPr>
          <p:nvPr userDrawn="1"/>
        </p:nvPicPr>
        <p:blipFill>
          <a:blip r:embed="rId5" cstate="hqprint">
            <a:extLst>
              <a:ext uri="{28A0092B-C50C-407E-A947-70E740481C1C}">
                <a14:useLocalDpi xmlns:a14="http://schemas.microsoft.com/office/drawing/2010/main" val="0"/>
              </a:ext>
            </a:extLst>
          </a:blip>
          <a:stretch>
            <a:fillRect/>
          </a:stretch>
        </p:blipFill>
        <p:spPr>
          <a:xfrm>
            <a:off x="3873717" y="6213283"/>
            <a:ext cx="1744423" cy="1723019"/>
          </a:xfrm>
          <a:prstGeom prst="rect">
            <a:avLst/>
          </a:prstGeom>
        </p:spPr>
      </p:pic>
    </p:spTree>
    <p:extLst>
      <p:ext uri="{BB962C8B-B14F-4D97-AF65-F5344CB8AC3E}">
        <p14:creationId xmlns:p14="http://schemas.microsoft.com/office/powerpoint/2010/main" val="2766815072"/>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372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lumn Content">
    <p:bg>
      <p:bgPr>
        <a:solidFill>
          <a:schemeClr val="bg1"/>
        </a:solidFill>
        <a:effectLst/>
      </p:bgPr>
    </p:bg>
    <p:spTree>
      <p:nvGrpSpPr>
        <p:cNvPr id="1" name=""/>
        <p:cNvGrpSpPr/>
        <p:nvPr/>
      </p:nvGrpSpPr>
      <p:grpSpPr>
        <a:xfrm>
          <a:off x="0" y="0"/>
          <a:ext cx="0" cy="0"/>
          <a:chOff x="0" y="0"/>
          <a:chExt cx="0" cy="0"/>
        </a:xfrm>
      </p:grpSpPr>
      <p:sp>
        <p:nvSpPr>
          <p:cNvPr id="31" name="Footer Placeholder 3">
            <a:extLst>
              <a:ext uri="{FF2B5EF4-FFF2-40B4-BE49-F238E27FC236}">
                <a16:creationId xmlns:a16="http://schemas.microsoft.com/office/drawing/2014/main" id="{2E84D184-0E36-4D4E-BB2E-2CD914E38942}"/>
              </a:ext>
            </a:extLst>
          </p:cNvPr>
          <p:cNvSpPr>
            <a:spLocks noGrp="1"/>
          </p:cNvSpPr>
          <p:nvPr>
            <p:ph type="ftr" sz="quarter" idx="3"/>
          </p:nvPr>
        </p:nvSpPr>
        <p:spPr>
          <a:xfrm>
            <a:off x="316228" y="6188899"/>
            <a:ext cx="3343275" cy="365125"/>
          </a:xfrm>
          <a:prstGeom prst="rect">
            <a:avLst/>
          </a:prstGeom>
        </p:spPr>
        <p:txBody>
          <a:bodyPr vert="horz" lIns="0" tIns="0" rIns="0" bIns="0" rtlCol="0" anchor="b" anchorCtr="0"/>
          <a:lstStyle>
            <a:lvl1pPr algn="l">
              <a:defRPr sz="1200" b="0" i="0">
                <a:solidFill>
                  <a:schemeClr val="tx2"/>
                </a:solidFill>
                <a:latin typeface="Montserrat Light" pitchFamily="2" charset="77"/>
              </a:defRPr>
            </a:lvl1pPr>
          </a:lstStyle>
          <a:p>
            <a:r>
              <a:rPr lang="en-US" dirty="0"/>
              <a:t>Page </a:t>
            </a:r>
            <a:fld id="{9B9BA90C-EAA5-9446-B68C-B7124104B36D}" type="slidenum">
              <a:rPr lang="en-US" smtClean="0"/>
              <a:pPr/>
              <a:t>‹#›</a:t>
            </a:fld>
            <a:endParaRPr lang="en-US" dirty="0"/>
          </a:p>
        </p:txBody>
      </p:sp>
      <p:sp>
        <p:nvSpPr>
          <p:cNvPr id="27" name="Title 1">
            <a:extLst>
              <a:ext uri="{FF2B5EF4-FFF2-40B4-BE49-F238E27FC236}">
                <a16:creationId xmlns:a16="http://schemas.microsoft.com/office/drawing/2014/main" id="{230DD9A7-09FE-4E1B-A672-CED018A0372F}"/>
              </a:ext>
            </a:extLst>
          </p:cNvPr>
          <p:cNvSpPr>
            <a:spLocks noGrp="1"/>
          </p:cNvSpPr>
          <p:nvPr>
            <p:ph type="title"/>
          </p:nvPr>
        </p:nvSpPr>
        <p:spPr>
          <a:xfrm>
            <a:off x="316228" y="668773"/>
            <a:ext cx="11483026" cy="498470"/>
          </a:xfrm>
        </p:spPr>
        <p:txBody>
          <a:bodyPr>
            <a:noAutofit/>
          </a:bodyPr>
          <a:lstStyle>
            <a:lvl1pPr>
              <a:defRPr>
                <a:solidFill>
                  <a:schemeClr val="tx2"/>
                </a:solidFill>
              </a:defRPr>
            </a:lvl1pPr>
          </a:lstStyle>
          <a:p>
            <a:r>
              <a:rPr lang="en-US" smtClean="0"/>
              <a:t>Click to edit Master title style</a:t>
            </a:r>
            <a:endParaRPr lang="en-AU" dirty="0"/>
          </a:p>
        </p:txBody>
      </p:sp>
      <p:sp>
        <p:nvSpPr>
          <p:cNvPr id="35" name="Text Placeholder 2078">
            <a:extLst>
              <a:ext uri="{FF2B5EF4-FFF2-40B4-BE49-F238E27FC236}">
                <a16:creationId xmlns:a16="http://schemas.microsoft.com/office/drawing/2014/main" id="{DE976D40-EB64-8443-8524-2F97084E2CFB}"/>
              </a:ext>
            </a:extLst>
          </p:cNvPr>
          <p:cNvSpPr>
            <a:spLocks noGrp="1"/>
          </p:cNvSpPr>
          <p:nvPr>
            <p:ph type="body" sz="quarter" idx="15" hasCustomPrompt="1"/>
          </p:nvPr>
        </p:nvSpPr>
        <p:spPr>
          <a:xfrm>
            <a:off x="316227" y="1175566"/>
            <a:ext cx="11503535" cy="276999"/>
          </a:xfrm>
        </p:spPr>
        <p:txBody>
          <a:bodyPr wrap="square">
            <a:noAutofit/>
          </a:bodyPr>
          <a:lstStyle>
            <a:lvl1pPr>
              <a:defRPr sz="1800" b="0" i="0">
                <a:solidFill>
                  <a:schemeClr val="accent5"/>
                </a:solidFill>
                <a:latin typeface="Montserrat SemiBold" pitchFamily="2" charset="77"/>
              </a:defRPr>
            </a:lvl1pPr>
            <a:lvl2pPr marL="0" indent="0">
              <a:buNone/>
              <a:defRPr/>
            </a:lvl2pPr>
          </a:lstStyle>
          <a:p>
            <a:pPr lvl="0"/>
            <a:r>
              <a:rPr lang="en-US" dirty="0"/>
              <a:t>Subtitle goes here</a:t>
            </a:r>
          </a:p>
        </p:txBody>
      </p:sp>
      <p:sp>
        <p:nvSpPr>
          <p:cNvPr id="26" name="Content Placeholder 10">
            <a:extLst>
              <a:ext uri="{FF2B5EF4-FFF2-40B4-BE49-F238E27FC236}">
                <a16:creationId xmlns:a16="http://schemas.microsoft.com/office/drawing/2014/main" id="{FD9F97E7-AF54-478A-8D95-C8620B9F3385}"/>
              </a:ext>
            </a:extLst>
          </p:cNvPr>
          <p:cNvSpPr>
            <a:spLocks noGrp="1"/>
          </p:cNvSpPr>
          <p:nvPr>
            <p:ph sz="quarter" idx="14" hasCustomPrompt="1"/>
          </p:nvPr>
        </p:nvSpPr>
        <p:spPr>
          <a:xfrm>
            <a:off x="316227" y="1881187"/>
            <a:ext cx="11476380" cy="4030633"/>
          </a:xfrm>
        </p:spPr>
        <p:txBody>
          <a:bodyPr>
            <a:noAutofit/>
          </a:bodyPr>
          <a:lstStyle>
            <a:lvl1pPr marL="0" marR="0" indent="0" algn="l" defTabSz="914374" rtl="0" eaLnBrk="1" fontAlgn="auto" latinLnBrk="0" hangingPunct="1">
              <a:lnSpc>
                <a:spcPct val="120000"/>
              </a:lnSpc>
              <a:spcBef>
                <a:spcPts val="0"/>
              </a:spcBef>
              <a:spcAft>
                <a:spcPts val="800"/>
              </a:spcAft>
              <a:buClrTx/>
              <a:buSzTx/>
              <a:buFont typeface="Arial" panose="020B0604020202020204" pitchFamily="34" charset="0"/>
              <a:buNone/>
              <a:tabLst/>
              <a:defRPr>
                <a:solidFill>
                  <a:schemeClr val="tx2"/>
                </a:solidFill>
              </a:defRPr>
            </a:lvl1pPr>
            <a:lvl2pPr marL="143996" marR="0" indent="-143996" algn="l" defTabSz="914374" rtl="0" eaLnBrk="1" fontAlgn="auto" latinLnBrk="0" hangingPunct="1">
              <a:lnSpc>
                <a:spcPct val="120000"/>
              </a:lnSpc>
              <a:spcBef>
                <a:spcPts val="0"/>
              </a:spcBef>
              <a:spcAft>
                <a:spcPts val="800"/>
              </a:spcAft>
              <a:buClrTx/>
              <a:buSzTx/>
              <a:buFont typeface="Arial" panose="020B0604020202020204" pitchFamily="34" charset="0"/>
              <a:buChar char="•"/>
              <a:tabLst/>
              <a:defRPr>
                <a:solidFill>
                  <a:schemeClr val="tx2"/>
                </a:solidFill>
              </a:defRPr>
            </a:lvl2pPr>
            <a:lvl3pPr marL="287991" marR="0" indent="-143996" algn="l" defTabSz="914374" rtl="0" eaLnBrk="1" fontAlgn="auto" latinLnBrk="0" hangingPunct="1">
              <a:lnSpc>
                <a:spcPct val="120000"/>
              </a:lnSpc>
              <a:spcBef>
                <a:spcPts val="0"/>
              </a:spcBef>
              <a:spcAft>
                <a:spcPts val="800"/>
              </a:spcAft>
              <a:buClrTx/>
              <a:buSzTx/>
              <a:buFont typeface="Monaco" pitchFamily="2" charset="77"/>
              <a:buChar char="⎼"/>
              <a:tabLst/>
              <a:defRPr>
                <a:solidFill>
                  <a:schemeClr val="tx2"/>
                </a:solidFill>
              </a:defRPr>
            </a:lvl3pPr>
            <a:lvl4pPr marL="431988" marR="0" indent="-143996" algn="l" defTabSz="914374" rtl="0" eaLnBrk="1" fontAlgn="auto" latinLnBrk="0" hangingPunct="1">
              <a:lnSpc>
                <a:spcPct val="120000"/>
              </a:lnSpc>
              <a:spcBef>
                <a:spcPts val="0"/>
              </a:spcBef>
              <a:spcAft>
                <a:spcPts val="800"/>
              </a:spcAft>
              <a:buClrTx/>
              <a:buSzTx/>
              <a:buFont typeface="System Font Regular"/>
              <a:buChar char="»"/>
              <a:tabLst/>
              <a:defRPr>
                <a:solidFill>
                  <a:schemeClr val="tx2"/>
                </a:solidFill>
              </a:defRPr>
            </a:lvl4pPr>
            <a:lvl5pPr>
              <a:defRPr>
                <a:solidFill>
                  <a:schemeClr val="tx2"/>
                </a:solidFill>
              </a:defRPr>
            </a:lvl5pPr>
          </a:lstStyle>
          <a:p>
            <a:pPr marL="0" marR="0" lvl="0" indent="0" algn="l" defTabSz="914374" rtl="0" eaLnBrk="1" fontAlgn="auto" latinLnBrk="0" hangingPunct="1">
              <a:lnSpc>
                <a:spcPct val="120000"/>
              </a:lnSpc>
              <a:spcBef>
                <a:spcPts val="0"/>
              </a:spcBef>
              <a:spcAft>
                <a:spcPts val="80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00000"/>
                </a:solidFill>
                <a:effectLst/>
                <a:uLnTx/>
                <a:uFillTx/>
                <a:latin typeface="Montserrat Medium" pitchFamily="2" charset="77"/>
                <a:ea typeface="+mn-ea"/>
                <a:cs typeface="+mn-cs"/>
              </a:rPr>
              <a:t>Montserrat Medium Point Size 14</a:t>
            </a:r>
          </a:p>
          <a:p>
            <a:pPr marL="143996" marR="0" lvl="1" indent="-143996" algn="l" defTabSz="914374" rtl="0" eaLnBrk="1" fontAlgn="auto" latinLnBrk="0" hangingPunct="1">
              <a:lnSpc>
                <a:spcPct val="120000"/>
              </a:lnSpc>
              <a:spcBef>
                <a:spcPts val="0"/>
              </a:spcBef>
              <a:spcAft>
                <a:spcPts val="80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00000"/>
                </a:solidFill>
                <a:effectLst/>
                <a:uLnTx/>
                <a:uFillTx/>
                <a:latin typeface="Montserrat Medium" pitchFamily="2" charset="77"/>
                <a:ea typeface="+mn-ea"/>
                <a:cs typeface="+mn-cs"/>
              </a:rPr>
              <a:t>Montserrat Medium Point Size 14</a:t>
            </a:r>
          </a:p>
          <a:p>
            <a:pPr marL="287991" marR="0" lvl="2" indent="-143996" algn="l" defTabSz="914374" rtl="0" eaLnBrk="1" fontAlgn="auto" latinLnBrk="0" hangingPunct="1">
              <a:lnSpc>
                <a:spcPct val="120000"/>
              </a:lnSpc>
              <a:spcBef>
                <a:spcPts val="0"/>
              </a:spcBef>
              <a:spcAft>
                <a:spcPts val="800"/>
              </a:spcAft>
              <a:buClrTx/>
              <a:buSzTx/>
              <a:buFont typeface="Monaco" pitchFamily="2" charset="77"/>
              <a:buChar char="⎼"/>
              <a:tabLst/>
              <a:defRPr/>
            </a:pPr>
            <a:r>
              <a:rPr kumimoji="0" lang="en-US" sz="1200" b="0" i="0" u="none" strike="noStrike" kern="1200" cap="none" spc="0" normalizeH="0" baseline="0" noProof="0" dirty="0">
                <a:ln>
                  <a:noFill/>
                </a:ln>
                <a:solidFill>
                  <a:srgbClr val="000000"/>
                </a:solidFill>
                <a:effectLst/>
                <a:uLnTx/>
                <a:uFillTx/>
                <a:latin typeface="Montserrat Medium" pitchFamily="2" charset="77"/>
                <a:ea typeface="+mn-ea"/>
                <a:cs typeface="+mn-cs"/>
              </a:rPr>
              <a:t>Montserrat Medium Point Size 12</a:t>
            </a:r>
          </a:p>
          <a:p>
            <a:pPr marL="431988" marR="0" lvl="3" indent="-143996" algn="l" defTabSz="914374" rtl="0" eaLnBrk="1" fontAlgn="auto" latinLnBrk="0" hangingPunct="1">
              <a:lnSpc>
                <a:spcPct val="120000"/>
              </a:lnSpc>
              <a:spcBef>
                <a:spcPts val="0"/>
              </a:spcBef>
              <a:spcAft>
                <a:spcPts val="800"/>
              </a:spcAft>
              <a:buClrTx/>
              <a:buSzTx/>
              <a:buFont typeface="System Font Regular"/>
              <a:buChar char="»"/>
              <a:tabLst/>
              <a:defRPr/>
            </a:pPr>
            <a:r>
              <a:rPr kumimoji="0" lang="en-US" sz="1200" b="0" i="0" u="none" strike="noStrike" kern="1200" cap="none" spc="0" normalizeH="0" baseline="0" noProof="0" dirty="0">
                <a:ln>
                  <a:noFill/>
                </a:ln>
                <a:solidFill>
                  <a:srgbClr val="000000"/>
                </a:solidFill>
                <a:effectLst/>
                <a:uLnTx/>
                <a:uFillTx/>
                <a:latin typeface="Montserrat Light" pitchFamily="2" charset="77"/>
                <a:ea typeface="+mn-ea"/>
                <a:cs typeface="+mn-cs"/>
              </a:rPr>
              <a:t>Montserrat Light Point Size 12</a:t>
            </a:r>
          </a:p>
        </p:txBody>
      </p:sp>
      <p:grpSp>
        <p:nvGrpSpPr>
          <p:cNvPr id="28" name="Group 27">
            <a:extLst>
              <a:ext uri="{FF2B5EF4-FFF2-40B4-BE49-F238E27FC236}">
                <a16:creationId xmlns:a16="http://schemas.microsoft.com/office/drawing/2014/main" id="{29C2C0D5-A346-2643-9D8C-8C22D5D50C6E}"/>
              </a:ext>
            </a:extLst>
          </p:cNvPr>
          <p:cNvGrpSpPr/>
          <p:nvPr userDrawn="1"/>
        </p:nvGrpSpPr>
        <p:grpSpPr>
          <a:xfrm>
            <a:off x="337062" y="365496"/>
            <a:ext cx="2576121" cy="184666"/>
            <a:chOff x="446350" y="402893"/>
            <a:chExt cx="2780477" cy="203560"/>
          </a:xfrm>
        </p:grpSpPr>
        <p:cxnSp>
          <p:nvCxnSpPr>
            <p:cNvPr id="29" name="Straight Connector 28">
              <a:extLst>
                <a:ext uri="{FF2B5EF4-FFF2-40B4-BE49-F238E27FC236}">
                  <a16:creationId xmlns:a16="http://schemas.microsoft.com/office/drawing/2014/main" id="{AEFECAC3-BF7B-B746-B2D0-F554BFDC2964}"/>
                </a:ext>
              </a:extLst>
            </p:cNvPr>
            <p:cNvCxnSpPr/>
            <p:nvPr userDrawn="1"/>
          </p:nvCxnSpPr>
          <p:spPr>
            <a:xfrm>
              <a:off x="446350" y="428178"/>
              <a:ext cx="0" cy="119050"/>
            </a:xfrm>
            <a:prstGeom prst="line">
              <a:avLst/>
            </a:prstGeom>
            <a:ln w="31750">
              <a:solidFill>
                <a:schemeClr val="accent5"/>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874AE827-7224-224D-825A-55775AA3B745}"/>
                </a:ext>
              </a:extLst>
            </p:cNvPr>
            <p:cNvSpPr txBox="1"/>
            <p:nvPr userDrawn="1"/>
          </p:nvSpPr>
          <p:spPr>
            <a:xfrm>
              <a:off x="524310" y="402893"/>
              <a:ext cx="2702517" cy="203560"/>
            </a:xfrm>
            <a:prstGeom prst="rect">
              <a:avLst/>
            </a:prstGeom>
            <a:noFill/>
          </p:spPr>
          <p:txBody>
            <a:bodyPr wrap="none" lIns="0" tIns="0" rIns="0" bIns="0" rtlCol="0">
              <a:spAutoFit/>
            </a:bodyPr>
            <a:lstStyle/>
            <a:p>
              <a:r>
                <a:rPr lang="en-AU" sz="1200" b="1" i="0" dirty="0">
                  <a:solidFill>
                    <a:schemeClr val="tx2"/>
                  </a:solidFill>
                  <a:latin typeface="Montserrat SemiBold" pitchFamily="2" charset="77"/>
                </a:rPr>
                <a:t>NSW Department of Education</a:t>
              </a:r>
            </a:p>
          </p:txBody>
        </p:sp>
      </p:grpSp>
      <p:grpSp>
        <p:nvGrpSpPr>
          <p:cNvPr id="39" name="Group 4">
            <a:extLst>
              <a:ext uri="{FF2B5EF4-FFF2-40B4-BE49-F238E27FC236}">
                <a16:creationId xmlns:a16="http://schemas.microsoft.com/office/drawing/2014/main" id="{0D0A281D-98B7-2F4B-9C53-6977F980F5D4}"/>
              </a:ext>
            </a:extLst>
          </p:cNvPr>
          <p:cNvGrpSpPr>
            <a:grpSpLocks noChangeAspect="1"/>
          </p:cNvGrpSpPr>
          <p:nvPr userDrawn="1"/>
        </p:nvGrpSpPr>
        <p:grpSpPr bwMode="auto">
          <a:xfrm>
            <a:off x="10702893" y="-578855"/>
            <a:ext cx="1041395" cy="1021289"/>
            <a:chOff x="2737" y="1746"/>
            <a:chExt cx="1266" cy="1268"/>
          </a:xfrm>
        </p:grpSpPr>
        <p:sp>
          <p:nvSpPr>
            <p:cNvPr id="40" name="Freeform 39">
              <a:extLst>
                <a:ext uri="{FF2B5EF4-FFF2-40B4-BE49-F238E27FC236}">
                  <a16:creationId xmlns:a16="http://schemas.microsoft.com/office/drawing/2014/main" id="{B8068435-172B-564C-87DC-CACBBFDFC5F2}"/>
                </a:ext>
              </a:extLst>
            </p:cNvPr>
            <p:cNvSpPr>
              <a:spLocks/>
            </p:cNvSpPr>
            <p:nvPr userDrawn="1"/>
          </p:nvSpPr>
          <p:spPr bwMode="auto">
            <a:xfrm>
              <a:off x="3434" y="1746"/>
              <a:ext cx="2" cy="0"/>
            </a:xfrm>
            <a:custGeom>
              <a:avLst/>
              <a:gdLst>
                <a:gd name="T0" fmla="*/ 0 w 1"/>
                <a:gd name="T1" fmla="*/ 1 w 1"/>
                <a:gd name="T2" fmla="*/ 0 w 1"/>
              </a:gdLst>
              <a:ahLst/>
              <a:cxnLst>
                <a:cxn ang="0">
                  <a:pos x="T0" y="0"/>
                </a:cxn>
                <a:cxn ang="0">
                  <a:pos x="T1" y="0"/>
                </a:cxn>
                <a:cxn ang="0">
                  <a:pos x="T2" y="0"/>
                </a:cxn>
              </a:cxnLst>
              <a:rect l="0" t="0" r="r" b="b"/>
              <a:pathLst>
                <a:path w="1">
                  <a:moveTo>
                    <a:pt x="0" y="0"/>
                  </a:moveTo>
                  <a:cubicBezTo>
                    <a:pt x="1" y="0"/>
                    <a:pt x="1" y="0"/>
                    <a:pt x="1" y="0"/>
                  </a:cubicBezTo>
                  <a:cubicBezTo>
                    <a:pt x="1" y="0"/>
                    <a:pt x="0" y="0"/>
                    <a:pt x="0" y="0"/>
                  </a:cubicBezTo>
                  <a:close/>
                </a:path>
              </a:pathLst>
            </a:custGeom>
            <a:solidFill>
              <a:srgbClr val="D42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dirty="0"/>
            </a:p>
          </p:txBody>
        </p:sp>
        <p:sp>
          <p:nvSpPr>
            <p:cNvPr id="41" name="Freeform 40">
              <a:extLst>
                <a:ext uri="{FF2B5EF4-FFF2-40B4-BE49-F238E27FC236}">
                  <a16:creationId xmlns:a16="http://schemas.microsoft.com/office/drawing/2014/main" id="{6080AE25-9CAA-BA4E-9B1B-239D14230208}"/>
                </a:ext>
              </a:extLst>
            </p:cNvPr>
            <p:cNvSpPr>
              <a:spLocks/>
            </p:cNvSpPr>
            <p:nvPr userDrawn="1"/>
          </p:nvSpPr>
          <p:spPr bwMode="auto">
            <a:xfrm>
              <a:off x="2737" y="1746"/>
              <a:ext cx="1266" cy="1268"/>
            </a:xfrm>
            <a:custGeom>
              <a:avLst/>
              <a:gdLst>
                <a:gd name="T0" fmla="*/ 518 w 534"/>
                <a:gd name="T1" fmla="*/ 190 h 536"/>
                <a:gd name="T2" fmla="*/ 510 w 534"/>
                <a:gd name="T3" fmla="*/ 163 h 536"/>
                <a:gd name="T4" fmla="*/ 499 w 534"/>
                <a:gd name="T5" fmla="*/ 140 h 536"/>
                <a:gd name="T6" fmla="*/ 488 w 534"/>
                <a:gd name="T7" fmla="*/ 117 h 536"/>
                <a:gd name="T8" fmla="*/ 471 w 534"/>
                <a:gd name="T9" fmla="*/ 96 h 536"/>
                <a:gd name="T10" fmla="*/ 463 w 534"/>
                <a:gd name="T11" fmla="*/ 86 h 536"/>
                <a:gd name="T12" fmla="*/ 442 w 534"/>
                <a:gd name="T13" fmla="*/ 64 h 536"/>
                <a:gd name="T14" fmla="*/ 427 w 534"/>
                <a:gd name="T15" fmla="*/ 56 h 536"/>
                <a:gd name="T16" fmla="*/ 406 w 534"/>
                <a:gd name="T17" fmla="*/ 41 h 536"/>
                <a:gd name="T18" fmla="*/ 386 w 534"/>
                <a:gd name="T19" fmla="*/ 32 h 536"/>
                <a:gd name="T20" fmla="*/ 361 w 534"/>
                <a:gd name="T21" fmla="*/ 19 h 536"/>
                <a:gd name="T22" fmla="*/ 349 w 534"/>
                <a:gd name="T23" fmla="*/ 15 h 536"/>
                <a:gd name="T24" fmla="*/ 335 w 534"/>
                <a:gd name="T25" fmla="*/ 9 h 536"/>
                <a:gd name="T26" fmla="*/ 301 w 534"/>
                <a:gd name="T27" fmla="*/ 5 h 536"/>
                <a:gd name="T28" fmla="*/ 277 w 534"/>
                <a:gd name="T29" fmla="*/ 3 h 536"/>
                <a:gd name="T30" fmla="*/ 322 w 534"/>
                <a:gd name="T31" fmla="*/ 6 h 536"/>
                <a:gd name="T32" fmla="*/ 294 w 534"/>
                <a:gd name="T33" fmla="*/ 0 h 536"/>
                <a:gd name="T34" fmla="*/ 251 w 534"/>
                <a:gd name="T35" fmla="*/ 0 h 536"/>
                <a:gd name="T36" fmla="*/ 223 w 534"/>
                <a:gd name="T37" fmla="*/ 3 h 536"/>
                <a:gd name="T38" fmla="*/ 153 w 534"/>
                <a:gd name="T39" fmla="*/ 26 h 536"/>
                <a:gd name="T40" fmla="*/ 141 w 534"/>
                <a:gd name="T41" fmla="*/ 32 h 536"/>
                <a:gd name="T42" fmla="*/ 109 w 534"/>
                <a:gd name="T43" fmla="*/ 52 h 536"/>
                <a:gd name="T44" fmla="*/ 89 w 534"/>
                <a:gd name="T45" fmla="*/ 65 h 536"/>
                <a:gd name="T46" fmla="*/ 77 w 534"/>
                <a:gd name="T47" fmla="*/ 77 h 536"/>
                <a:gd name="T48" fmla="*/ 70 w 534"/>
                <a:gd name="T49" fmla="*/ 90 h 536"/>
                <a:gd name="T50" fmla="*/ 57 w 534"/>
                <a:gd name="T51" fmla="*/ 106 h 536"/>
                <a:gd name="T52" fmla="*/ 44 w 534"/>
                <a:gd name="T53" fmla="*/ 125 h 536"/>
                <a:gd name="T54" fmla="*/ 20 w 534"/>
                <a:gd name="T55" fmla="*/ 170 h 536"/>
                <a:gd name="T56" fmla="*/ 13 w 534"/>
                <a:gd name="T57" fmla="*/ 188 h 536"/>
                <a:gd name="T58" fmla="*/ 8 w 534"/>
                <a:gd name="T59" fmla="*/ 202 h 536"/>
                <a:gd name="T60" fmla="*/ 3 w 534"/>
                <a:gd name="T61" fmla="*/ 220 h 536"/>
                <a:gd name="T62" fmla="*/ 4 w 534"/>
                <a:gd name="T63" fmla="*/ 236 h 536"/>
                <a:gd name="T64" fmla="*/ 2 w 534"/>
                <a:gd name="T65" fmla="*/ 254 h 536"/>
                <a:gd name="T66" fmla="*/ 1 w 534"/>
                <a:gd name="T67" fmla="*/ 271 h 536"/>
                <a:gd name="T68" fmla="*/ 2 w 534"/>
                <a:gd name="T69" fmla="*/ 288 h 536"/>
                <a:gd name="T70" fmla="*/ 6 w 534"/>
                <a:gd name="T71" fmla="*/ 324 h 536"/>
                <a:gd name="T72" fmla="*/ 12 w 534"/>
                <a:gd name="T73" fmla="*/ 348 h 536"/>
                <a:gd name="T74" fmla="*/ 28 w 534"/>
                <a:gd name="T75" fmla="*/ 387 h 536"/>
                <a:gd name="T76" fmla="*/ 48 w 534"/>
                <a:gd name="T77" fmla="*/ 423 h 536"/>
                <a:gd name="T78" fmla="*/ 90 w 534"/>
                <a:gd name="T79" fmla="*/ 468 h 536"/>
                <a:gd name="T80" fmla="*/ 119 w 534"/>
                <a:gd name="T81" fmla="*/ 492 h 536"/>
                <a:gd name="T82" fmla="*/ 154 w 534"/>
                <a:gd name="T83" fmla="*/ 510 h 536"/>
                <a:gd name="T84" fmla="*/ 197 w 534"/>
                <a:gd name="T85" fmla="*/ 526 h 536"/>
                <a:gd name="T86" fmla="*/ 227 w 534"/>
                <a:gd name="T87" fmla="*/ 534 h 536"/>
                <a:gd name="T88" fmla="*/ 238 w 534"/>
                <a:gd name="T89" fmla="*/ 534 h 536"/>
                <a:gd name="T90" fmla="*/ 272 w 534"/>
                <a:gd name="T91" fmla="*/ 536 h 536"/>
                <a:gd name="T92" fmla="*/ 336 w 534"/>
                <a:gd name="T93" fmla="*/ 529 h 536"/>
                <a:gd name="T94" fmla="*/ 362 w 534"/>
                <a:gd name="T95" fmla="*/ 519 h 536"/>
                <a:gd name="T96" fmla="*/ 462 w 534"/>
                <a:gd name="T97" fmla="*/ 454 h 536"/>
                <a:gd name="T98" fmla="*/ 491 w 534"/>
                <a:gd name="T99" fmla="*/ 418 h 536"/>
                <a:gd name="T100" fmla="*/ 515 w 534"/>
                <a:gd name="T101" fmla="*/ 372 h 536"/>
                <a:gd name="T102" fmla="*/ 524 w 534"/>
                <a:gd name="T103" fmla="*/ 347 h 536"/>
                <a:gd name="T104" fmla="*/ 531 w 534"/>
                <a:gd name="T105" fmla="*/ 319 h 536"/>
                <a:gd name="T106" fmla="*/ 531 w 534"/>
                <a:gd name="T107" fmla="*/ 268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34" h="536">
                  <a:moveTo>
                    <a:pt x="531" y="268"/>
                  </a:moveTo>
                  <a:cubicBezTo>
                    <a:pt x="530" y="268"/>
                    <a:pt x="530" y="269"/>
                    <a:pt x="530" y="269"/>
                  </a:cubicBezTo>
                  <a:cubicBezTo>
                    <a:pt x="530" y="269"/>
                    <a:pt x="530" y="268"/>
                    <a:pt x="530" y="268"/>
                  </a:cubicBezTo>
                  <a:cubicBezTo>
                    <a:pt x="530" y="241"/>
                    <a:pt x="526" y="215"/>
                    <a:pt x="518" y="190"/>
                  </a:cubicBezTo>
                  <a:cubicBezTo>
                    <a:pt x="518" y="190"/>
                    <a:pt x="518" y="190"/>
                    <a:pt x="518" y="190"/>
                  </a:cubicBezTo>
                  <a:cubicBezTo>
                    <a:pt x="517" y="188"/>
                    <a:pt x="517" y="186"/>
                    <a:pt x="516" y="184"/>
                  </a:cubicBezTo>
                  <a:cubicBezTo>
                    <a:pt x="516" y="182"/>
                    <a:pt x="515" y="179"/>
                    <a:pt x="515" y="177"/>
                  </a:cubicBezTo>
                  <a:cubicBezTo>
                    <a:pt x="514" y="175"/>
                    <a:pt x="513" y="173"/>
                    <a:pt x="513" y="171"/>
                  </a:cubicBezTo>
                  <a:cubicBezTo>
                    <a:pt x="512" y="169"/>
                    <a:pt x="512" y="168"/>
                    <a:pt x="511" y="166"/>
                  </a:cubicBezTo>
                  <a:cubicBezTo>
                    <a:pt x="511" y="165"/>
                    <a:pt x="510" y="163"/>
                    <a:pt x="510" y="163"/>
                  </a:cubicBezTo>
                  <a:cubicBezTo>
                    <a:pt x="509" y="161"/>
                    <a:pt x="509" y="159"/>
                    <a:pt x="508" y="157"/>
                  </a:cubicBezTo>
                  <a:cubicBezTo>
                    <a:pt x="507" y="155"/>
                    <a:pt x="506" y="154"/>
                    <a:pt x="505" y="152"/>
                  </a:cubicBezTo>
                  <a:cubicBezTo>
                    <a:pt x="504" y="150"/>
                    <a:pt x="503" y="148"/>
                    <a:pt x="502" y="146"/>
                  </a:cubicBezTo>
                  <a:cubicBezTo>
                    <a:pt x="501" y="145"/>
                    <a:pt x="501" y="144"/>
                    <a:pt x="500" y="143"/>
                  </a:cubicBezTo>
                  <a:cubicBezTo>
                    <a:pt x="500" y="142"/>
                    <a:pt x="499" y="141"/>
                    <a:pt x="499" y="140"/>
                  </a:cubicBezTo>
                  <a:cubicBezTo>
                    <a:pt x="492" y="127"/>
                    <a:pt x="496" y="133"/>
                    <a:pt x="493" y="127"/>
                  </a:cubicBezTo>
                  <a:cubicBezTo>
                    <a:pt x="488" y="119"/>
                    <a:pt x="493" y="129"/>
                    <a:pt x="491" y="126"/>
                  </a:cubicBezTo>
                  <a:cubicBezTo>
                    <a:pt x="489" y="121"/>
                    <a:pt x="489" y="121"/>
                    <a:pt x="489" y="121"/>
                  </a:cubicBezTo>
                  <a:cubicBezTo>
                    <a:pt x="488" y="119"/>
                    <a:pt x="487" y="118"/>
                    <a:pt x="486" y="116"/>
                  </a:cubicBezTo>
                  <a:cubicBezTo>
                    <a:pt x="490" y="121"/>
                    <a:pt x="488" y="118"/>
                    <a:pt x="488" y="117"/>
                  </a:cubicBezTo>
                  <a:cubicBezTo>
                    <a:pt x="486" y="115"/>
                    <a:pt x="485" y="113"/>
                    <a:pt x="483" y="111"/>
                  </a:cubicBezTo>
                  <a:cubicBezTo>
                    <a:pt x="483" y="109"/>
                    <a:pt x="482" y="108"/>
                    <a:pt x="481" y="107"/>
                  </a:cubicBezTo>
                  <a:cubicBezTo>
                    <a:pt x="480" y="106"/>
                    <a:pt x="479" y="105"/>
                    <a:pt x="479" y="104"/>
                  </a:cubicBezTo>
                  <a:cubicBezTo>
                    <a:pt x="477" y="102"/>
                    <a:pt x="476" y="100"/>
                    <a:pt x="474" y="98"/>
                  </a:cubicBezTo>
                  <a:cubicBezTo>
                    <a:pt x="473" y="97"/>
                    <a:pt x="472" y="96"/>
                    <a:pt x="471" y="96"/>
                  </a:cubicBezTo>
                  <a:cubicBezTo>
                    <a:pt x="469" y="93"/>
                    <a:pt x="468" y="91"/>
                    <a:pt x="467" y="90"/>
                  </a:cubicBezTo>
                  <a:cubicBezTo>
                    <a:pt x="465" y="88"/>
                    <a:pt x="465" y="87"/>
                    <a:pt x="464" y="86"/>
                  </a:cubicBezTo>
                  <a:cubicBezTo>
                    <a:pt x="463" y="84"/>
                    <a:pt x="462" y="83"/>
                    <a:pt x="460" y="81"/>
                  </a:cubicBezTo>
                  <a:cubicBezTo>
                    <a:pt x="461" y="83"/>
                    <a:pt x="463" y="86"/>
                    <a:pt x="463" y="86"/>
                  </a:cubicBezTo>
                  <a:cubicBezTo>
                    <a:pt x="460" y="82"/>
                    <a:pt x="461" y="84"/>
                    <a:pt x="463" y="86"/>
                  </a:cubicBezTo>
                  <a:cubicBezTo>
                    <a:pt x="462" y="85"/>
                    <a:pt x="461" y="84"/>
                    <a:pt x="460" y="83"/>
                  </a:cubicBezTo>
                  <a:cubicBezTo>
                    <a:pt x="459" y="82"/>
                    <a:pt x="457" y="80"/>
                    <a:pt x="456" y="79"/>
                  </a:cubicBezTo>
                  <a:cubicBezTo>
                    <a:pt x="455" y="77"/>
                    <a:pt x="453" y="76"/>
                    <a:pt x="451" y="74"/>
                  </a:cubicBezTo>
                  <a:cubicBezTo>
                    <a:pt x="450" y="72"/>
                    <a:pt x="448" y="70"/>
                    <a:pt x="446" y="69"/>
                  </a:cubicBezTo>
                  <a:cubicBezTo>
                    <a:pt x="445" y="67"/>
                    <a:pt x="443" y="66"/>
                    <a:pt x="442" y="64"/>
                  </a:cubicBezTo>
                  <a:cubicBezTo>
                    <a:pt x="441" y="63"/>
                    <a:pt x="440" y="63"/>
                    <a:pt x="439" y="62"/>
                  </a:cubicBezTo>
                  <a:cubicBezTo>
                    <a:pt x="439" y="61"/>
                    <a:pt x="438" y="61"/>
                    <a:pt x="437" y="60"/>
                  </a:cubicBezTo>
                  <a:cubicBezTo>
                    <a:pt x="435" y="58"/>
                    <a:pt x="433" y="57"/>
                    <a:pt x="432" y="57"/>
                  </a:cubicBezTo>
                  <a:cubicBezTo>
                    <a:pt x="432" y="57"/>
                    <a:pt x="432" y="57"/>
                    <a:pt x="432" y="57"/>
                  </a:cubicBezTo>
                  <a:cubicBezTo>
                    <a:pt x="430" y="56"/>
                    <a:pt x="432" y="59"/>
                    <a:pt x="427" y="56"/>
                  </a:cubicBezTo>
                  <a:cubicBezTo>
                    <a:pt x="424" y="54"/>
                    <a:pt x="424" y="54"/>
                    <a:pt x="424" y="54"/>
                  </a:cubicBezTo>
                  <a:cubicBezTo>
                    <a:pt x="420" y="51"/>
                    <a:pt x="420" y="51"/>
                    <a:pt x="420" y="51"/>
                  </a:cubicBezTo>
                  <a:cubicBezTo>
                    <a:pt x="417" y="49"/>
                    <a:pt x="419" y="49"/>
                    <a:pt x="419" y="49"/>
                  </a:cubicBezTo>
                  <a:cubicBezTo>
                    <a:pt x="417" y="48"/>
                    <a:pt x="415" y="47"/>
                    <a:pt x="413" y="46"/>
                  </a:cubicBezTo>
                  <a:cubicBezTo>
                    <a:pt x="410" y="44"/>
                    <a:pt x="408" y="43"/>
                    <a:pt x="406" y="41"/>
                  </a:cubicBezTo>
                  <a:cubicBezTo>
                    <a:pt x="401" y="38"/>
                    <a:pt x="396" y="35"/>
                    <a:pt x="391" y="33"/>
                  </a:cubicBezTo>
                  <a:cubicBezTo>
                    <a:pt x="393" y="34"/>
                    <a:pt x="394" y="35"/>
                    <a:pt x="396" y="37"/>
                  </a:cubicBezTo>
                  <a:cubicBezTo>
                    <a:pt x="400" y="41"/>
                    <a:pt x="400" y="41"/>
                    <a:pt x="400" y="41"/>
                  </a:cubicBezTo>
                  <a:cubicBezTo>
                    <a:pt x="398" y="40"/>
                    <a:pt x="396" y="38"/>
                    <a:pt x="393" y="37"/>
                  </a:cubicBezTo>
                  <a:cubicBezTo>
                    <a:pt x="391" y="35"/>
                    <a:pt x="389" y="34"/>
                    <a:pt x="386" y="32"/>
                  </a:cubicBezTo>
                  <a:cubicBezTo>
                    <a:pt x="384" y="31"/>
                    <a:pt x="382" y="30"/>
                    <a:pt x="380" y="29"/>
                  </a:cubicBezTo>
                  <a:cubicBezTo>
                    <a:pt x="378" y="28"/>
                    <a:pt x="377" y="28"/>
                    <a:pt x="376" y="28"/>
                  </a:cubicBezTo>
                  <a:cubicBezTo>
                    <a:pt x="375" y="27"/>
                    <a:pt x="373" y="26"/>
                    <a:pt x="372" y="25"/>
                  </a:cubicBezTo>
                  <a:cubicBezTo>
                    <a:pt x="368" y="22"/>
                    <a:pt x="365" y="21"/>
                    <a:pt x="363" y="20"/>
                  </a:cubicBezTo>
                  <a:cubicBezTo>
                    <a:pt x="362" y="20"/>
                    <a:pt x="361" y="20"/>
                    <a:pt x="361" y="19"/>
                  </a:cubicBezTo>
                  <a:cubicBezTo>
                    <a:pt x="360" y="19"/>
                    <a:pt x="359" y="19"/>
                    <a:pt x="359" y="19"/>
                  </a:cubicBezTo>
                  <a:cubicBezTo>
                    <a:pt x="357" y="19"/>
                    <a:pt x="357" y="19"/>
                    <a:pt x="353" y="18"/>
                  </a:cubicBezTo>
                  <a:cubicBezTo>
                    <a:pt x="349" y="16"/>
                    <a:pt x="349" y="16"/>
                    <a:pt x="349" y="16"/>
                  </a:cubicBezTo>
                  <a:cubicBezTo>
                    <a:pt x="348" y="15"/>
                    <a:pt x="346" y="15"/>
                    <a:pt x="345" y="14"/>
                  </a:cubicBezTo>
                  <a:cubicBezTo>
                    <a:pt x="346" y="14"/>
                    <a:pt x="348" y="15"/>
                    <a:pt x="349" y="15"/>
                  </a:cubicBezTo>
                  <a:cubicBezTo>
                    <a:pt x="354" y="17"/>
                    <a:pt x="354" y="17"/>
                    <a:pt x="354" y="17"/>
                  </a:cubicBezTo>
                  <a:cubicBezTo>
                    <a:pt x="351" y="16"/>
                    <a:pt x="350" y="15"/>
                    <a:pt x="348" y="14"/>
                  </a:cubicBezTo>
                  <a:cubicBezTo>
                    <a:pt x="346" y="14"/>
                    <a:pt x="345" y="13"/>
                    <a:pt x="344" y="13"/>
                  </a:cubicBezTo>
                  <a:cubicBezTo>
                    <a:pt x="341" y="12"/>
                    <a:pt x="338" y="11"/>
                    <a:pt x="335" y="9"/>
                  </a:cubicBezTo>
                  <a:cubicBezTo>
                    <a:pt x="335" y="9"/>
                    <a:pt x="335" y="9"/>
                    <a:pt x="335" y="9"/>
                  </a:cubicBezTo>
                  <a:cubicBezTo>
                    <a:pt x="335" y="10"/>
                    <a:pt x="336" y="10"/>
                    <a:pt x="336" y="10"/>
                  </a:cubicBezTo>
                  <a:cubicBezTo>
                    <a:pt x="334" y="9"/>
                    <a:pt x="334" y="9"/>
                    <a:pt x="334" y="9"/>
                  </a:cubicBezTo>
                  <a:cubicBezTo>
                    <a:pt x="333" y="10"/>
                    <a:pt x="328" y="9"/>
                    <a:pt x="322" y="8"/>
                  </a:cubicBezTo>
                  <a:cubicBezTo>
                    <a:pt x="318" y="7"/>
                    <a:pt x="314" y="6"/>
                    <a:pt x="309" y="6"/>
                  </a:cubicBezTo>
                  <a:cubicBezTo>
                    <a:pt x="307" y="5"/>
                    <a:pt x="304" y="5"/>
                    <a:pt x="301" y="5"/>
                  </a:cubicBezTo>
                  <a:cubicBezTo>
                    <a:pt x="300" y="4"/>
                    <a:pt x="298" y="4"/>
                    <a:pt x="297" y="4"/>
                  </a:cubicBezTo>
                  <a:cubicBezTo>
                    <a:pt x="295" y="3"/>
                    <a:pt x="294" y="3"/>
                    <a:pt x="292" y="3"/>
                  </a:cubicBezTo>
                  <a:cubicBezTo>
                    <a:pt x="288" y="4"/>
                    <a:pt x="288" y="4"/>
                    <a:pt x="288" y="4"/>
                  </a:cubicBezTo>
                  <a:cubicBezTo>
                    <a:pt x="286" y="4"/>
                    <a:pt x="285" y="3"/>
                    <a:pt x="283" y="3"/>
                  </a:cubicBezTo>
                  <a:cubicBezTo>
                    <a:pt x="277" y="3"/>
                    <a:pt x="277" y="3"/>
                    <a:pt x="277" y="3"/>
                  </a:cubicBezTo>
                  <a:cubicBezTo>
                    <a:pt x="277" y="2"/>
                    <a:pt x="277" y="2"/>
                    <a:pt x="277" y="2"/>
                  </a:cubicBezTo>
                  <a:cubicBezTo>
                    <a:pt x="283" y="2"/>
                    <a:pt x="290" y="2"/>
                    <a:pt x="298" y="3"/>
                  </a:cubicBezTo>
                  <a:cubicBezTo>
                    <a:pt x="302" y="3"/>
                    <a:pt x="307" y="4"/>
                    <a:pt x="311" y="4"/>
                  </a:cubicBezTo>
                  <a:cubicBezTo>
                    <a:pt x="315" y="5"/>
                    <a:pt x="318" y="6"/>
                    <a:pt x="322" y="6"/>
                  </a:cubicBezTo>
                  <a:cubicBezTo>
                    <a:pt x="322" y="6"/>
                    <a:pt x="322" y="6"/>
                    <a:pt x="322" y="6"/>
                  </a:cubicBezTo>
                  <a:cubicBezTo>
                    <a:pt x="318" y="5"/>
                    <a:pt x="314" y="4"/>
                    <a:pt x="310" y="4"/>
                  </a:cubicBezTo>
                  <a:cubicBezTo>
                    <a:pt x="306" y="3"/>
                    <a:pt x="302" y="3"/>
                    <a:pt x="299" y="3"/>
                  </a:cubicBezTo>
                  <a:cubicBezTo>
                    <a:pt x="299" y="3"/>
                    <a:pt x="298" y="2"/>
                    <a:pt x="297" y="2"/>
                  </a:cubicBezTo>
                  <a:cubicBezTo>
                    <a:pt x="296" y="2"/>
                    <a:pt x="295" y="2"/>
                    <a:pt x="294" y="1"/>
                  </a:cubicBezTo>
                  <a:cubicBezTo>
                    <a:pt x="293" y="1"/>
                    <a:pt x="293" y="1"/>
                    <a:pt x="294" y="0"/>
                  </a:cubicBezTo>
                  <a:cubicBezTo>
                    <a:pt x="290" y="1"/>
                    <a:pt x="290" y="1"/>
                    <a:pt x="290" y="1"/>
                  </a:cubicBezTo>
                  <a:cubicBezTo>
                    <a:pt x="283" y="0"/>
                    <a:pt x="278" y="0"/>
                    <a:pt x="274" y="0"/>
                  </a:cubicBezTo>
                  <a:cubicBezTo>
                    <a:pt x="269" y="0"/>
                    <a:pt x="266" y="0"/>
                    <a:pt x="262" y="0"/>
                  </a:cubicBezTo>
                  <a:cubicBezTo>
                    <a:pt x="261" y="0"/>
                    <a:pt x="259" y="0"/>
                    <a:pt x="257" y="0"/>
                  </a:cubicBezTo>
                  <a:cubicBezTo>
                    <a:pt x="255" y="0"/>
                    <a:pt x="253" y="0"/>
                    <a:pt x="251" y="0"/>
                  </a:cubicBezTo>
                  <a:cubicBezTo>
                    <a:pt x="248" y="1"/>
                    <a:pt x="246" y="1"/>
                    <a:pt x="243" y="1"/>
                  </a:cubicBezTo>
                  <a:cubicBezTo>
                    <a:pt x="240" y="1"/>
                    <a:pt x="237" y="1"/>
                    <a:pt x="234" y="2"/>
                  </a:cubicBezTo>
                  <a:cubicBezTo>
                    <a:pt x="236" y="2"/>
                    <a:pt x="236" y="2"/>
                    <a:pt x="236" y="2"/>
                  </a:cubicBezTo>
                  <a:cubicBezTo>
                    <a:pt x="233" y="2"/>
                    <a:pt x="231" y="3"/>
                    <a:pt x="228" y="3"/>
                  </a:cubicBezTo>
                  <a:cubicBezTo>
                    <a:pt x="226" y="3"/>
                    <a:pt x="224" y="4"/>
                    <a:pt x="223" y="3"/>
                  </a:cubicBezTo>
                  <a:cubicBezTo>
                    <a:pt x="206" y="6"/>
                    <a:pt x="189" y="11"/>
                    <a:pt x="178" y="13"/>
                  </a:cubicBezTo>
                  <a:cubicBezTo>
                    <a:pt x="177" y="14"/>
                    <a:pt x="177" y="15"/>
                    <a:pt x="176" y="15"/>
                  </a:cubicBezTo>
                  <a:cubicBezTo>
                    <a:pt x="173" y="16"/>
                    <a:pt x="167" y="17"/>
                    <a:pt x="166" y="19"/>
                  </a:cubicBezTo>
                  <a:cubicBezTo>
                    <a:pt x="164" y="20"/>
                    <a:pt x="161" y="21"/>
                    <a:pt x="159" y="23"/>
                  </a:cubicBezTo>
                  <a:cubicBezTo>
                    <a:pt x="157" y="24"/>
                    <a:pt x="155" y="25"/>
                    <a:pt x="153" y="26"/>
                  </a:cubicBezTo>
                  <a:cubicBezTo>
                    <a:pt x="151" y="27"/>
                    <a:pt x="149" y="28"/>
                    <a:pt x="147" y="29"/>
                  </a:cubicBezTo>
                  <a:cubicBezTo>
                    <a:pt x="147" y="29"/>
                    <a:pt x="147" y="29"/>
                    <a:pt x="147" y="29"/>
                  </a:cubicBezTo>
                  <a:cubicBezTo>
                    <a:pt x="146" y="29"/>
                    <a:pt x="146" y="29"/>
                    <a:pt x="146" y="29"/>
                  </a:cubicBezTo>
                  <a:cubicBezTo>
                    <a:pt x="146" y="29"/>
                    <a:pt x="146" y="29"/>
                    <a:pt x="146" y="29"/>
                  </a:cubicBezTo>
                  <a:cubicBezTo>
                    <a:pt x="141" y="31"/>
                    <a:pt x="141" y="32"/>
                    <a:pt x="141" y="32"/>
                  </a:cubicBezTo>
                  <a:cubicBezTo>
                    <a:pt x="141" y="32"/>
                    <a:pt x="140" y="33"/>
                    <a:pt x="135" y="35"/>
                  </a:cubicBezTo>
                  <a:cubicBezTo>
                    <a:pt x="133" y="36"/>
                    <a:pt x="132" y="37"/>
                    <a:pt x="131" y="38"/>
                  </a:cubicBezTo>
                  <a:cubicBezTo>
                    <a:pt x="130" y="39"/>
                    <a:pt x="129" y="41"/>
                    <a:pt x="126" y="42"/>
                  </a:cubicBezTo>
                  <a:cubicBezTo>
                    <a:pt x="120" y="44"/>
                    <a:pt x="120" y="44"/>
                    <a:pt x="120" y="44"/>
                  </a:cubicBezTo>
                  <a:cubicBezTo>
                    <a:pt x="115" y="47"/>
                    <a:pt x="112" y="49"/>
                    <a:pt x="109" y="52"/>
                  </a:cubicBezTo>
                  <a:cubicBezTo>
                    <a:pt x="108" y="53"/>
                    <a:pt x="106" y="55"/>
                    <a:pt x="104" y="56"/>
                  </a:cubicBezTo>
                  <a:cubicBezTo>
                    <a:pt x="103" y="57"/>
                    <a:pt x="102" y="58"/>
                    <a:pt x="101" y="59"/>
                  </a:cubicBezTo>
                  <a:cubicBezTo>
                    <a:pt x="100" y="60"/>
                    <a:pt x="99" y="60"/>
                    <a:pt x="99" y="61"/>
                  </a:cubicBezTo>
                  <a:cubicBezTo>
                    <a:pt x="98" y="61"/>
                    <a:pt x="97" y="62"/>
                    <a:pt x="96" y="63"/>
                  </a:cubicBezTo>
                  <a:cubicBezTo>
                    <a:pt x="90" y="67"/>
                    <a:pt x="86" y="69"/>
                    <a:pt x="89" y="65"/>
                  </a:cubicBezTo>
                  <a:cubicBezTo>
                    <a:pt x="87" y="68"/>
                    <a:pt x="87" y="68"/>
                    <a:pt x="86" y="69"/>
                  </a:cubicBezTo>
                  <a:cubicBezTo>
                    <a:pt x="85" y="70"/>
                    <a:pt x="84" y="71"/>
                    <a:pt x="81" y="75"/>
                  </a:cubicBezTo>
                  <a:cubicBezTo>
                    <a:pt x="80" y="75"/>
                    <a:pt x="80" y="74"/>
                    <a:pt x="81" y="73"/>
                  </a:cubicBezTo>
                  <a:cubicBezTo>
                    <a:pt x="80" y="74"/>
                    <a:pt x="79" y="75"/>
                    <a:pt x="78" y="76"/>
                  </a:cubicBezTo>
                  <a:cubicBezTo>
                    <a:pt x="77" y="76"/>
                    <a:pt x="77" y="77"/>
                    <a:pt x="77" y="77"/>
                  </a:cubicBezTo>
                  <a:cubicBezTo>
                    <a:pt x="76" y="78"/>
                    <a:pt x="76" y="79"/>
                    <a:pt x="73" y="81"/>
                  </a:cubicBezTo>
                  <a:cubicBezTo>
                    <a:pt x="73" y="83"/>
                    <a:pt x="73" y="86"/>
                    <a:pt x="72" y="88"/>
                  </a:cubicBezTo>
                  <a:cubicBezTo>
                    <a:pt x="74" y="86"/>
                    <a:pt x="74" y="86"/>
                    <a:pt x="74" y="86"/>
                  </a:cubicBezTo>
                  <a:cubicBezTo>
                    <a:pt x="73" y="87"/>
                    <a:pt x="72" y="88"/>
                    <a:pt x="72" y="88"/>
                  </a:cubicBezTo>
                  <a:cubicBezTo>
                    <a:pt x="71" y="89"/>
                    <a:pt x="71" y="90"/>
                    <a:pt x="70" y="90"/>
                  </a:cubicBezTo>
                  <a:cubicBezTo>
                    <a:pt x="69" y="92"/>
                    <a:pt x="68" y="93"/>
                    <a:pt x="67" y="95"/>
                  </a:cubicBezTo>
                  <a:cubicBezTo>
                    <a:pt x="66" y="96"/>
                    <a:pt x="65" y="97"/>
                    <a:pt x="63" y="99"/>
                  </a:cubicBezTo>
                  <a:cubicBezTo>
                    <a:pt x="62" y="100"/>
                    <a:pt x="61" y="102"/>
                    <a:pt x="60" y="103"/>
                  </a:cubicBezTo>
                  <a:cubicBezTo>
                    <a:pt x="59" y="103"/>
                    <a:pt x="59" y="103"/>
                    <a:pt x="59" y="103"/>
                  </a:cubicBezTo>
                  <a:cubicBezTo>
                    <a:pt x="57" y="106"/>
                    <a:pt x="57" y="106"/>
                    <a:pt x="57" y="106"/>
                  </a:cubicBezTo>
                  <a:cubicBezTo>
                    <a:pt x="56" y="107"/>
                    <a:pt x="55" y="108"/>
                    <a:pt x="54" y="109"/>
                  </a:cubicBezTo>
                  <a:cubicBezTo>
                    <a:pt x="53" y="109"/>
                    <a:pt x="53" y="109"/>
                    <a:pt x="53" y="109"/>
                  </a:cubicBezTo>
                  <a:cubicBezTo>
                    <a:pt x="51" y="113"/>
                    <a:pt x="49" y="116"/>
                    <a:pt x="47" y="119"/>
                  </a:cubicBezTo>
                  <a:cubicBezTo>
                    <a:pt x="48" y="118"/>
                    <a:pt x="48" y="118"/>
                    <a:pt x="48" y="118"/>
                  </a:cubicBezTo>
                  <a:cubicBezTo>
                    <a:pt x="47" y="119"/>
                    <a:pt x="46" y="122"/>
                    <a:pt x="44" y="125"/>
                  </a:cubicBezTo>
                  <a:cubicBezTo>
                    <a:pt x="43" y="126"/>
                    <a:pt x="42" y="128"/>
                    <a:pt x="41" y="129"/>
                  </a:cubicBezTo>
                  <a:cubicBezTo>
                    <a:pt x="40" y="130"/>
                    <a:pt x="39" y="132"/>
                    <a:pt x="39" y="133"/>
                  </a:cubicBezTo>
                  <a:cubicBezTo>
                    <a:pt x="38" y="132"/>
                    <a:pt x="38" y="132"/>
                    <a:pt x="38" y="132"/>
                  </a:cubicBezTo>
                  <a:cubicBezTo>
                    <a:pt x="30" y="145"/>
                    <a:pt x="26" y="156"/>
                    <a:pt x="20" y="173"/>
                  </a:cubicBezTo>
                  <a:cubicBezTo>
                    <a:pt x="20" y="170"/>
                    <a:pt x="20" y="170"/>
                    <a:pt x="20" y="170"/>
                  </a:cubicBezTo>
                  <a:cubicBezTo>
                    <a:pt x="18" y="173"/>
                    <a:pt x="18" y="173"/>
                    <a:pt x="19" y="174"/>
                  </a:cubicBezTo>
                  <a:cubicBezTo>
                    <a:pt x="19" y="175"/>
                    <a:pt x="19" y="175"/>
                    <a:pt x="17" y="179"/>
                  </a:cubicBezTo>
                  <a:cubicBezTo>
                    <a:pt x="16" y="179"/>
                    <a:pt x="16" y="179"/>
                    <a:pt x="16" y="179"/>
                  </a:cubicBezTo>
                  <a:cubicBezTo>
                    <a:pt x="16" y="182"/>
                    <a:pt x="15" y="184"/>
                    <a:pt x="14" y="185"/>
                  </a:cubicBezTo>
                  <a:cubicBezTo>
                    <a:pt x="14" y="186"/>
                    <a:pt x="14" y="187"/>
                    <a:pt x="13" y="188"/>
                  </a:cubicBezTo>
                  <a:cubicBezTo>
                    <a:pt x="13" y="188"/>
                    <a:pt x="12" y="189"/>
                    <a:pt x="12" y="190"/>
                  </a:cubicBezTo>
                  <a:cubicBezTo>
                    <a:pt x="14" y="189"/>
                    <a:pt x="14" y="189"/>
                    <a:pt x="14" y="189"/>
                  </a:cubicBezTo>
                  <a:cubicBezTo>
                    <a:pt x="11" y="196"/>
                    <a:pt x="11" y="196"/>
                    <a:pt x="11" y="196"/>
                  </a:cubicBezTo>
                  <a:cubicBezTo>
                    <a:pt x="10" y="198"/>
                    <a:pt x="10" y="200"/>
                    <a:pt x="9" y="201"/>
                  </a:cubicBezTo>
                  <a:cubicBezTo>
                    <a:pt x="9" y="201"/>
                    <a:pt x="9" y="202"/>
                    <a:pt x="8" y="202"/>
                  </a:cubicBezTo>
                  <a:cubicBezTo>
                    <a:pt x="8" y="202"/>
                    <a:pt x="8" y="200"/>
                    <a:pt x="8" y="200"/>
                  </a:cubicBezTo>
                  <a:cubicBezTo>
                    <a:pt x="7" y="202"/>
                    <a:pt x="7" y="204"/>
                    <a:pt x="7" y="206"/>
                  </a:cubicBezTo>
                  <a:cubicBezTo>
                    <a:pt x="6" y="207"/>
                    <a:pt x="6" y="207"/>
                    <a:pt x="6" y="207"/>
                  </a:cubicBezTo>
                  <a:cubicBezTo>
                    <a:pt x="6" y="212"/>
                    <a:pt x="4" y="211"/>
                    <a:pt x="4" y="219"/>
                  </a:cubicBezTo>
                  <a:cubicBezTo>
                    <a:pt x="3" y="220"/>
                    <a:pt x="3" y="218"/>
                    <a:pt x="3" y="220"/>
                  </a:cubicBezTo>
                  <a:cubicBezTo>
                    <a:pt x="2" y="227"/>
                    <a:pt x="2" y="227"/>
                    <a:pt x="2" y="227"/>
                  </a:cubicBezTo>
                  <a:cubicBezTo>
                    <a:pt x="2" y="233"/>
                    <a:pt x="2" y="233"/>
                    <a:pt x="2" y="233"/>
                  </a:cubicBezTo>
                  <a:cubicBezTo>
                    <a:pt x="3" y="231"/>
                    <a:pt x="3" y="228"/>
                    <a:pt x="3" y="225"/>
                  </a:cubicBezTo>
                  <a:cubicBezTo>
                    <a:pt x="4" y="227"/>
                    <a:pt x="4" y="227"/>
                    <a:pt x="4" y="227"/>
                  </a:cubicBezTo>
                  <a:cubicBezTo>
                    <a:pt x="4" y="231"/>
                    <a:pt x="4" y="233"/>
                    <a:pt x="4" y="236"/>
                  </a:cubicBezTo>
                  <a:cubicBezTo>
                    <a:pt x="3" y="238"/>
                    <a:pt x="3" y="240"/>
                    <a:pt x="3" y="243"/>
                  </a:cubicBezTo>
                  <a:cubicBezTo>
                    <a:pt x="3" y="242"/>
                    <a:pt x="2" y="240"/>
                    <a:pt x="2" y="239"/>
                  </a:cubicBezTo>
                  <a:cubicBezTo>
                    <a:pt x="2" y="244"/>
                    <a:pt x="2" y="246"/>
                    <a:pt x="2" y="248"/>
                  </a:cubicBezTo>
                  <a:cubicBezTo>
                    <a:pt x="1" y="250"/>
                    <a:pt x="1" y="252"/>
                    <a:pt x="1" y="254"/>
                  </a:cubicBezTo>
                  <a:cubicBezTo>
                    <a:pt x="1" y="253"/>
                    <a:pt x="2" y="250"/>
                    <a:pt x="2" y="254"/>
                  </a:cubicBezTo>
                  <a:cubicBezTo>
                    <a:pt x="2" y="257"/>
                    <a:pt x="1" y="255"/>
                    <a:pt x="1" y="258"/>
                  </a:cubicBezTo>
                  <a:cubicBezTo>
                    <a:pt x="1" y="258"/>
                    <a:pt x="2" y="260"/>
                    <a:pt x="2" y="263"/>
                  </a:cubicBezTo>
                  <a:cubicBezTo>
                    <a:pt x="2" y="264"/>
                    <a:pt x="2" y="265"/>
                    <a:pt x="2" y="267"/>
                  </a:cubicBezTo>
                  <a:cubicBezTo>
                    <a:pt x="2" y="268"/>
                    <a:pt x="2" y="270"/>
                    <a:pt x="2" y="272"/>
                  </a:cubicBezTo>
                  <a:cubicBezTo>
                    <a:pt x="2" y="271"/>
                    <a:pt x="1" y="271"/>
                    <a:pt x="1" y="271"/>
                  </a:cubicBezTo>
                  <a:cubicBezTo>
                    <a:pt x="2" y="272"/>
                    <a:pt x="2" y="273"/>
                    <a:pt x="2" y="276"/>
                  </a:cubicBezTo>
                  <a:cubicBezTo>
                    <a:pt x="0" y="274"/>
                    <a:pt x="0" y="274"/>
                    <a:pt x="0" y="274"/>
                  </a:cubicBezTo>
                  <a:cubicBezTo>
                    <a:pt x="2" y="280"/>
                    <a:pt x="2" y="280"/>
                    <a:pt x="2" y="280"/>
                  </a:cubicBezTo>
                  <a:cubicBezTo>
                    <a:pt x="2" y="281"/>
                    <a:pt x="2" y="283"/>
                    <a:pt x="2" y="285"/>
                  </a:cubicBezTo>
                  <a:cubicBezTo>
                    <a:pt x="2" y="287"/>
                    <a:pt x="2" y="288"/>
                    <a:pt x="2" y="288"/>
                  </a:cubicBezTo>
                  <a:cubicBezTo>
                    <a:pt x="2" y="286"/>
                    <a:pt x="2" y="286"/>
                    <a:pt x="2" y="286"/>
                  </a:cubicBezTo>
                  <a:cubicBezTo>
                    <a:pt x="2" y="295"/>
                    <a:pt x="3" y="303"/>
                    <a:pt x="4" y="312"/>
                  </a:cubicBezTo>
                  <a:cubicBezTo>
                    <a:pt x="3" y="313"/>
                    <a:pt x="3" y="313"/>
                    <a:pt x="3" y="313"/>
                  </a:cubicBezTo>
                  <a:cubicBezTo>
                    <a:pt x="4" y="314"/>
                    <a:pt x="5" y="317"/>
                    <a:pt x="5" y="320"/>
                  </a:cubicBezTo>
                  <a:cubicBezTo>
                    <a:pt x="5" y="322"/>
                    <a:pt x="6" y="323"/>
                    <a:pt x="6" y="324"/>
                  </a:cubicBezTo>
                  <a:cubicBezTo>
                    <a:pt x="6" y="325"/>
                    <a:pt x="7" y="326"/>
                    <a:pt x="7" y="326"/>
                  </a:cubicBezTo>
                  <a:cubicBezTo>
                    <a:pt x="7" y="327"/>
                    <a:pt x="7" y="329"/>
                    <a:pt x="8" y="331"/>
                  </a:cubicBezTo>
                  <a:cubicBezTo>
                    <a:pt x="8" y="333"/>
                    <a:pt x="9" y="335"/>
                    <a:pt x="9" y="337"/>
                  </a:cubicBezTo>
                  <a:cubicBezTo>
                    <a:pt x="11" y="340"/>
                    <a:pt x="11" y="343"/>
                    <a:pt x="10" y="342"/>
                  </a:cubicBezTo>
                  <a:cubicBezTo>
                    <a:pt x="10" y="344"/>
                    <a:pt x="11" y="346"/>
                    <a:pt x="12" y="348"/>
                  </a:cubicBezTo>
                  <a:cubicBezTo>
                    <a:pt x="12" y="350"/>
                    <a:pt x="13" y="352"/>
                    <a:pt x="14" y="353"/>
                  </a:cubicBezTo>
                  <a:cubicBezTo>
                    <a:pt x="15" y="357"/>
                    <a:pt x="16" y="360"/>
                    <a:pt x="18" y="363"/>
                  </a:cubicBezTo>
                  <a:cubicBezTo>
                    <a:pt x="19" y="367"/>
                    <a:pt x="21" y="370"/>
                    <a:pt x="22" y="374"/>
                  </a:cubicBezTo>
                  <a:cubicBezTo>
                    <a:pt x="23" y="376"/>
                    <a:pt x="24" y="378"/>
                    <a:pt x="25" y="380"/>
                  </a:cubicBezTo>
                  <a:cubicBezTo>
                    <a:pt x="26" y="382"/>
                    <a:pt x="27" y="384"/>
                    <a:pt x="28" y="387"/>
                  </a:cubicBezTo>
                  <a:cubicBezTo>
                    <a:pt x="29" y="390"/>
                    <a:pt x="32" y="397"/>
                    <a:pt x="35" y="404"/>
                  </a:cubicBezTo>
                  <a:cubicBezTo>
                    <a:pt x="36" y="405"/>
                    <a:pt x="37" y="407"/>
                    <a:pt x="38" y="409"/>
                  </a:cubicBezTo>
                  <a:cubicBezTo>
                    <a:pt x="40" y="410"/>
                    <a:pt x="41" y="412"/>
                    <a:pt x="42" y="414"/>
                  </a:cubicBezTo>
                  <a:cubicBezTo>
                    <a:pt x="43" y="416"/>
                    <a:pt x="44" y="417"/>
                    <a:pt x="45" y="419"/>
                  </a:cubicBezTo>
                  <a:cubicBezTo>
                    <a:pt x="46" y="420"/>
                    <a:pt x="47" y="422"/>
                    <a:pt x="48" y="423"/>
                  </a:cubicBezTo>
                  <a:cubicBezTo>
                    <a:pt x="56" y="434"/>
                    <a:pt x="63" y="442"/>
                    <a:pt x="71" y="450"/>
                  </a:cubicBezTo>
                  <a:cubicBezTo>
                    <a:pt x="73" y="452"/>
                    <a:pt x="75" y="454"/>
                    <a:pt x="77" y="456"/>
                  </a:cubicBezTo>
                  <a:cubicBezTo>
                    <a:pt x="78" y="457"/>
                    <a:pt x="79" y="458"/>
                    <a:pt x="80" y="459"/>
                  </a:cubicBezTo>
                  <a:cubicBezTo>
                    <a:pt x="81" y="460"/>
                    <a:pt x="82" y="461"/>
                    <a:pt x="83" y="462"/>
                  </a:cubicBezTo>
                  <a:cubicBezTo>
                    <a:pt x="85" y="464"/>
                    <a:pt x="87" y="466"/>
                    <a:pt x="90" y="468"/>
                  </a:cubicBezTo>
                  <a:cubicBezTo>
                    <a:pt x="92" y="470"/>
                    <a:pt x="94" y="472"/>
                    <a:pt x="97" y="474"/>
                  </a:cubicBezTo>
                  <a:cubicBezTo>
                    <a:pt x="98" y="476"/>
                    <a:pt x="100" y="477"/>
                    <a:pt x="102" y="478"/>
                  </a:cubicBezTo>
                  <a:cubicBezTo>
                    <a:pt x="103" y="480"/>
                    <a:pt x="105" y="482"/>
                    <a:pt x="107" y="483"/>
                  </a:cubicBezTo>
                  <a:cubicBezTo>
                    <a:pt x="109" y="485"/>
                    <a:pt x="111" y="486"/>
                    <a:pt x="113" y="487"/>
                  </a:cubicBezTo>
                  <a:cubicBezTo>
                    <a:pt x="115" y="489"/>
                    <a:pt x="117" y="490"/>
                    <a:pt x="119" y="492"/>
                  </a:cubicBezTo>
                  <a:cubicBezTo>
                    <a:pt x="122" y="493"/>
                    <a:pt x="124" y="494"/>
                    <a:pt x="126" y="496"/>
                  </a:cubicBezTo>
                  <a:cubicBezTo>
                    <a:pt x="128" y="497"/>
                    <a:pt x="131" y="498"/>
                    <a:pt x="133" y="499"/>
                  </a:cubicBezTo>
                  <a:cubicBezTo>
                    <a:pt x="137" y="502"/>
                    <a:pt x="141" y="504"/>
                    <a:pt x="145" y="507"/>
                  </a:cubicBezTo>
                  <a:cubicBezTo>
                    <a:pt x="150" y="508"/>
                    <a:pt x="150" y="508"/>
                    <a:pt x="150" y="508"/>
                  </a:cubicBezTo>
                  <a:cubicBezTo>
                    <a:pt x="151" y="509"/>
                    <a:pt x="152" y="510"/>
                    <a:pt x="154" y="510"/>
                  </a:cubicBezTo>
                  <a:cubicBezTo>
                    <a:pt x="155" y="511"/>
                    <a:pt x="157" y="512"/>
                    <a:pt x="158" y="513"/>
                  </a:cubicBezTo>
                  <a:cubicBezTo>
                    <a:pt x="161" y="514"/>
                    <a:pt x="165" y="516"/>
                    <a:pt x="169" y="517"/>
                  </a:cubicBezTo>
                  <a:cubicBezTo>
                    <a:pt x="176" y="520"/>
                    <a:pt x="184" y="523"/>
                    <a:pt x="192" y="526"/>
                  </a:cubicBezTo>
                  <a:cubicBezTo>
                    <a:pt x="196" y="527"/>
                    <a:pt x="198" y="527"/>
                    <a:pt x="199" y="527"/>
                  </a:cubicBezTo>
                  <a:cubicBezTo>
                    <a:pt x="198" y="527"/>
                    <a:pt x="197" y="527"/>
                    <a:pt x="197" y="526"/>
                  </a:cubicBezTo>
                  <a:cubicBezTo>
                    <a:pt x="199" y="527"/>
                    <a:pt x="202" y="528"/>
                    <a:pt x="205" y="528"/>
                  </a:cubicBezTo>
                  <a:cubicBezTo>
                    <a:pt x="208" y="529"/>
                    <a:pt x="210" y="530"/>
                    <a:pt x="209" y="530"/>
                  </a:cubicBezTo>
                  <a:cubicBezTo>
                    <a:pt x="208" y="530"/>
                    <a:pt x="208" y="530"/>
                    <a:pt x="208" y="530"/>
                  </a:cubicBezTo>
                  <a:cubicBezTo>
                    <a:pt x="208" y="531"/>
                    <a:pt x="211" y="531"/>
                    <a:pt x="215" y="532"/>
                  </a:cubicBezTo>
                  <a:cubicBezTo>
                    <a:pt x="220" y="533"/>
                    <a:pt x="225" y="533"/>
                    <a:pt x="227" y="534"/>
                  </a:cubicBezTo>
                  <a:cubicBezTo>
                    <a:pt x="225" y="533"/>
                    <a:pt x="225" y="533"/>
                    <a:pt x="225" y="533"/>
                  </a:cubicBezTo>
                  <a:cubicBezTo>
                    <a:pt x="229" y="533"/>
                    <a:pt x="229" y="533"/>
                    <a:pt x="229" y="533"/>
                  </a:cubicBezTo>
                  <a:cubicBezTo>
                    <a:pt x="233" y="534"/>
                    <a:pt x="233" y="534"/>
                    <a:pt x="233" y="534"/>
                  </a:cubicBezTo>
                  <a:cubicBezTo>
                    <a:pt x="231" y="534"/>
                    <a:pt x="231" y="534"/>
                    <a:pt x="231" y="534"/>
                  </a:cubicBezTo>
                  <a:cubicBezTo>
                    <a:pt x="233" y="534"/>
                    <a:pt x="236" y="534"/>
                    <a:pt x="238" y="534"/>
                  </a:cubicBezTo>
                  <a:cubicBezTo>
                    <a:pt x="240" y="535"/>
                    <a:pt x="242" y="535"/>
                    <a:pt x="244" y="535"/>
                  </a:cubicBezTo>
                  <a:cubicBezTo>
                    <a:pt x="249" y="535"/>
                    <a:pt x="252" y="535"/>
                    <a:pt x="256" y="535"/>
                  </a:cubicBezTo>
                  <a:cubicBezTo>
                    <a:pt x="260" y="536"/>
                    <a:pt x="264" y="536"/>
                    <a:pt x="267" y="536"/>
                  </a:cubicBezTo>
                  <a:cubicBezTo>
                    <a:pt x="268" y="536"/>
                    <a:pt x="269" y="536"/>
                    <a:pt x="270" y="536"/>
                  </a:cubicBezTo>
                  <a:cubicBezTo>
                    <a:pt x="271" y="536"/>
                    <a:pt x="271" y="536"/>
                    <a:pt x="272" y="536"/>
                  </a:cubicBezTo>
                  <a:cubicBezTo>
                    <a:pt x="274" y="536"/>
                    <a:pt x="276" y="536"/>
                    <a:pt x="277" y="536"/>
                  </a:cubicBezTo>
                  <a:cubicBezTo>
                    <a:pt x="291" y="536"/>
                    <a:pt x="304" y="535"/>
                    <a:pt x="322" y="530"/>
                  </a:cubicBezTo>
                  <a:cubicBezTo>
                    <a:pt x="320" y="531"/>
                    <a:pt x="321" y="531"/>
                    <a:pt x="324" y="530"/>
                  </a:cubicBezTo>
                  <a:cubicBezTo>
                    <a:pt x="326" y="530"/>
                    <a:pt x="329" y="529"/>
                    <a:pt x="329" y="530"/>
                  </a:cubicBezTo>
                  <a:cubicBezTo>
                    <a:pt x="332" y="530"/>
                    <a:pt x="334" y="529"/>
                    <a:pt x="336" y="529"/>
                  </a:cubicBezTo>
                  <a:cubicBezTo>
                    <a:pt x="338" y="528"/>
                    <a:pt x="340" y="528"/>
                    <a:pt x="342" y="527"/>
                  </a:cubicBezTo>
                  <a:cubicBezTo>
                    <a:pt x="346" y="525"/>
                    <a:pt x="349" y="524"/>
                    <a:pt x="352" y="522"/>
                  </a:cubicBezTo>
                  <a:cubicBezTo>
                    <a:pt x="352" y="522"/>
                    <a:pt x="352" y="522"/>
                    <a:pt x="353" y="522"/>
                  </a:cubicBezTo>
                  <a:cubicBezTo>
                    <a:pt x="359" y="520"/>
                    <a:pt x="359" y="520"/>
                    <a:pt x="359" y="520"/>
                  </a:cubicBezTo>
                  <a:cubicBezTo>
                    <a:pt x="360" y="519"/>
                    <a:pt x="361" y="519"/>
                    <a:pt x="362" y="519"/>
                  </a:cubicBezTo>
                  <a:cubicBezTo>
                    <a:pt x="365" y="518"/>
                    <a:pt x="365" y="518"/>
                    <a:pt x="365" y="518"/>
                  </a:cubicBezTo>
                  <a:cubicBezTo>
                    <a:pt x="359" y="522"/>
                    <a:pt x="373" y="513"/>
                    <a:pt x="367" y="517"/>
                  </a:cubicBezTo>
                  <a:cubicBezTo>
                    <a:pt x="383" y="511"/>
                    <a:pt x="401" y="503"/>
                    <a:pt x="417" y="491"/>
                  </a:cubicBezTo>
                  <a:cubicBezTo>
                    <a:pt x="434" y="480"/>
                    <a:pt x="450" y="467"/>
                    <a:pt x="464" y="453"/>
                  </a:cubicBezTo>
                  <a:cubicBezTo>
                    <a:pt x="462" y="454"/>
                    <a:pt x="462" y="454"/>
                    <a:pt x="462" y="454"/>
                  </a:cubicBezTo>
                  <a:cubicBezTo>
                    <a:pt x="464" y="452"/>
                    <a:pt x="466" y="450"/>
                    <a:pt x="468" y="448"/>
                  </a:cubicBezTo>
                  <a:cubicBezTo>
                    <a:pt x="469" y="446"/>
                    <a:pt x="471" y="444"/>
                    <a:pt x="473" y="442"/>
                  </a:cubicBezTo>
                  <a:cubicBezTo>
                    <a:pt x="476" y="438"/>
                    <a:pt x="479" y="434"/>
                    <a:pt x="482" y="431"/>
                  </a:cubicBezTo>
                  <a:cubicBezTo>
                    <a:pt x="485" y="429"/>
                    <a:pt x="487" y="425"/>
                    <a:pt x="488" y="422"/>
                  </a:cubicBezTo>
                  <a:cubicBezTo>
                    <a:pt x="489" y="420"/>
                    <a:pt x="490" y="419"/>
                    <a:pt x="491" y="418"/>
                  </a:cubicBezTo>
                  <a:cubicBezTo>
                    <a:pt x="491" y="416"/>
                    <a:pt x="492" y="415"/>
                    <a:pt x="492" y="415"/>
                  </a:cubicBezTo>
                  <a:cubicBezTo>
                    <a:pt x="494" y="411"/>
                    <a:pt x="496" y="408"/>
                    <a:pt x="498" y="406"/>
                  </a:cubicBezTo>
                  <a:cubicBezTo>
                    <a:pt x="499" y="404"/>
                    <a:pt x="500" y="403"/>
                    <a:pt x="499" y="405"/>
                  </a:cubicBezTo>
                  <a:cubicBezTo>
                    <a:pt x="503" y="397"/>
                    <a:pt x="506" y="389"/>
                    <a:pt x="512" y="378"/>
                  </a:cubicBezTo>
                  <a:cubicBezTo>
                    <a:pt x="512" y="378"/>
                    <a:pt x="514" y="375"/>
                    <a:pt x="515" y="372"/>
                  </a:cubicBezTo>
                  <a:cubicBezTo>
                    <a:pt x="516" y="369"/>
                    <a:pt x="517" y="365"/>
                    <a:pt x="519" y="362"/>
                  </a:cubicBezTo>
                  <a:cubicBezTo>
                    <a:pt x="519" y="360"/>
                    <a:pt x="520" y="358"/>
                    <a:pt x="520" y="356"/>
                  </a:cubicBezTo>
                  <a:cubicBezTo>
                    <a:pt x="521" y="354"/>
                    <a:pt x="521" y="353"/>
                    <a:pt x="522" y="351"/>
                  </a:cubicBezTo>
                  <a:cubicBezTo>
                    <a:pt x="523" y="349"/>
                    <a:pt x="523" y="347"/>
                    <a:pt x="524" y="347"/>
                  </a:cubicBezTo>
                  <a:cubicBezTo>
                    <a:pt x="524" y="347"/>
                    <a:pt x="524" y="347"/>
                    <a:pt x="524" y="347"/>
                  </a:cubicBezTo>
                  <a:cubicBezTo>
                    <a:pt x="525" y="343"/>
                    <a:pt x="526" y="340"/>
                    <a:pt x="527" y="336"/>
                  </a:cubicBezTo>
                  <a:cubicBezTo>
                    <a:pt x="528" y="334"/>
                    <a:pt x="528" y="332"/>
                    <a:pt x="529" y="330"/>
                  </a:cubicBezTo>
                  <a:cubicBezTo>
                    <a:pt x="529" y="328"/>
                    <a:pt x="529" y="327"/>
                    <a:pt x="530" y="325"/>
                  </a:cubicBezTo>
                  <a:cubicBezTo>
                    <a:pt x="530" y="324"/>
                    <a:pt x="530" y="323"/>
                    <a:pt x="530" y="322"/>
                  </a:cubicBezTo>
                  <a:cubicBezTo>
                    <a:pt x="531" y="321"/>
                    <a:pt x="531" y="320"/>
                    <a:pt x="531" y="319"/>
                  </a:cubicBezTo>
                  <a:cubicBezTo>
                    <a:pt x="531" y="317"/>
                    <a:pt x="531" y="315"/>
                    <a:pt x="532" y="313"/>
                  </a:cubicBezTo>
                  <a:cubicBezTo>
                    <a:pt x="532" y="311"/>
                    <a:pt x="533" y="309"/>
                    <a:pt x="533" y="307"/>
                  </a:cubicBezTo>
                  <a:cubicBezTo>
                    <a:pt x="533" y="305"/>
                    <a:pt x="534" y="303"/>
                    <a:pt x="534" y="301"/>
                  </a:cubicBezTo>
                  <a:cubicBezTo>
                    <a:pt x="534" y="301"/>
                    <a:pt x="534" y="301"/>
                    <a:pt x="534" y="302"/>
                  </a:cubicBezTo>
                  <a:cubicBezTo>
                    <a:pt x="534" y="290"/>
                    <a:pt x="532" y="279"/>
                    <a:pt x="531" y="268"/>
                  </a:cubicBezTo>
                  <a:close/>
                </a:path>
              </a:pathLst>
            </a:custGeom>
            <a:solidFill>
              <a:srgbClr val="D425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dirty="0"/>
            </a:p>
          </p:txBody>
        </p:sp>
      </p:grpSp>
      <p:pic>
        <p:nvPicPr>
          <p:cNvPr id="18" name="Picture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2231658">
            <a:off x="6403015" y="5547923"/>
            <a:ext cx="4380320" cy="4324785"/>
          </a:xfrm>
          <a:prstGeom prst="rect">
            <a:avLst/>
          </a:prstGeom>
        </p:spPr>
      </p:pic>
      <p:pic>
        <p:nvPicPr>
          <p:cNvPr id="19" name="Picture 1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015406" y="-4070793"/>
            <a:ext cx="4904299" cy="4842121"/>
          </a:xfrm>
          <a:prstGeom prst="rect">
            <a:avLst/>
          </a:prstGeom>
        </p:spPr>
      </p:pic>
      <p:pic>
        <p:nvPicPr>
          <p:cNvPr id="20" name="Picture 19"/>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880035" y="6201091"/>
            <a:ext cx="3930903" cy="3881458"/>
          </a:xfrm>
          <a:prstGeom prst="rect">
            <a:avLst/>
          </a:prstGeom>
        </p:spPr>
      </p:pic>
    </p:spTree>
    <p:extLst>
      <p:ext uri="{BB962C8B-B14F-4D97-AF65-F5344CB8AC3E}">
        <p14:creationId xmlns:p14="http://schemas.microsoft.com/office/powerpoint/2010/main" val="2167686015"/>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372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 Slide">
    <p:bg>
      <p:bgPr>
        <a:solidFill>
          <a:schemeClr val="bg1"/>
        </a:solidFill>
        <a:effectLst/>
      </p:bgPr>
    </p:bg>
    <p:spTree>
      <p:nvGrpSpPr>
        <p:cNvPr id="1" name=""/>
        <p:cNvGrpSpPr/>
        <p:nvPr/>
      </p:nvGrpSpPr>
      <p:grpSpPr>
        <a:xfrm>
          <a:off x="0" y="0"/>
          <a:ext cx="0" cy="0"/>
          <a:chOff x="0" y="0"/>
          <a:chExt cx="0" cy="0"/>
        </a:xfrm>
      </p:grpSpPr>
      <p:sp>
        <p:nvSpPr>
          <p:cNvPr id="38" name="Footer Placeholder 3">
            <a:extLst>
              <a:ext uri="{FF2B5EF4-FFF2-40B4-BE49-F238E27FC236}">
                <a16:creationId xmlns:a16="http://schemas.microsoft.com/office/drawing/2014/main" id="{6D938D5A-7424-0143-BFE0-7A42485AF851}"/>
              </a:ext>
            </a:extLst>
          </p:cNvPr>
          <p:cNvSpPr>
            <a:spLocks noGrp="1"/>
          </p:cNvSpPr>
          <p:nvPr>
            <p:ph type="ftr" sz="quarter" idx="3"/>
          </p:nvPr>
        </p:nvSpPr>
        <p:spPr>
          <a:xfrm>
            <a:off x="316228" y="6188899"/>
            <a:ext cx="3343275" cy="365125"/>
          </a:xfrm>
          <a:prstGeom prst="rect">
            <a:avLst/>
          </a:prstGeom>
        </p:spPr>
        <p:txBody>
          <a:bodyPr vert="horz" lIns="0" tIns="0" rIns="0" bIns="0" rtlCol="0" anchor="b" anchorCtr="0"/>
          <a:lstStyle>
            <a:lvl1pPr algn="l">
              <a:defRPr sz="1200" b="0" i="0">
                <a:solidFill>
                  <a:schemeClr val="tx2"/>
                </a:solidFill>
                <a:latin typeface="Montserrat Light" pitchFamily="2" charset="77"/>
              </a:defRPr>
            </a:lvl1pPr>
          </a:lstStyle>
          <a:p>
            <a:r>
              <a:rPr lang="en-US" dirty="0"/>
              <a:t>Page </a:t>
            </a:r>
            <a:fld id="{9B9BA90C-EAA5-9446-B68C-B7124104B36D}" type="slidenum">
              <a:rPr lang="en-US" smtClean="0"/>
              <a:pPr/>
              <a:t>‹#›</a:t>
            </a:fld>
            <a:endParaRPr lang="en-US" dirty="0"/>
          </a:p>
        </p:txBody>
      </p:sp>
      <p:sp>
        <p:nvSpPr>
          <p:cNvPr id="32" name="Title 1">
            <a:extLst>
              <a:ext uri="{FF2B5EF4-FFF2-40B4-BE49-F238E27FC236}">
                <a16:creationId xmlns:a16="http://schemas.microsoft.com/office/drawing/2014/main" id="{230DD9A7-09FE-4E1B-A672-CED018A0372F}"/>
              </a:ext>
            </a:extLst>
          </p:cNvPr>
          <p:cNvSpPr>
            <a:spLocks noGrp="1"/>
          </p:cNvSpPr>
          <p:nvPr>
            <p:ph type="title"/>
          </p:nvPr>
        </p:nvSpPr>
        <p:spPr>
          <a:xfrm>
            <a:off x="316228" y="668773"/>
            <a:ext cx="11428060" cy="498470"/>
          </a:xfrm>
        </p:spPr>
        <p:txBody>
          <a:bodyPr>
            <a:noAutofit/>
          </a:bodyPr>
          <a:lstStyle>
            <a:lvl1pPr>
              <a:defRPr>
                <a:solidFill>
                  <a:schemeClr val="tx2"/>
                </a:solidFill>
              </a:defRPr>
            </a:lvl1pPr>
          </a:lstStyle>
          <a:p>
            <a:r>
              <a:rPr lang="en-US" smtClean="0"/>
              <a:t>Click to edit Master title style</a:t>
            </a:r>
            <a:endParaRPr lang="en-AU" dirty="0"/>
          </a:p>
        </p:txBody>
      </p:sp>
      <p:sp>
        <p:nvSpPr>
          <p:cNvPr id="39" name="Text Placeholder 2078">
            <a:extLst>
              <a:ext uri="{FF2B5EF4-FFF2-40B4-BE49-F238E27FC236}">
                <a16:creationId xmlns:a16="http://schemas.microsoft.com/office/drawing/2014/main" id="{7C970063-30E0-2145-B5EC-FC65EB533C0E}"/>
              </a:ext>
            </a:extLst>
          </p:cNvPr>
          <p:cNvSpPr>
            <a:spLocks noGrp="1"/>
          </p:cNvSpPr>
          <p:nvPr>
            <p:ph type="body" sz="quarter" idx="16" hasCustomPrompt="1"/>
          </p:nvPr>
        </p:nvSpPr>
        <p:spPr>
          <a:xfrm>
            <a:off x="316227" y="1175566"/>
            <a:ext cx="11448471" cy="276999"/>
          </a:xfrm>
        </p:spPr>
        <p:txBody>
          <a:bodyPr wrap="square">
            <a:noAutofit/>
          </a:bodyPr>
          <a:lstStyle>
            <a:lvl1pPr>
              <a:defRPr sz="1800" b="0" i="0">
                <a:solidFill>
                  <a:schemeClr val="accent5"/>
                </a:solidFill>
                <a:latin typeface="Montserrat SemiBold" pitchFamily="2" charset="77"/>
              </a:defRPr>
            </a:lvl1pPr>
            <a:lvl2pPr marL="0" indent="0">
              <a:buNone/>
              <a:defRPr/>
            </a:lvl2pPr>
          </a:lstStyle>
          <a:p>
            <a:pPr lvl="0"/>
            <a:r>
              <a:rPr lang="en-US" dirty="0"/>
              <a:t>Subtitle goes here</a:t>
            </a:r>
          </a:p>
        </p:txBody>
      </p:sp>
      <p:sp>
        <p:nvSpPr>
          <p:cNvPr id="33" name="Content Placeholder 10">
            <a:extLst>
              <a:ext uri="{FF2B5EF4-FFF2-40B4-BE49-F238E27FC236}">
                <a16:creationId xmlns:a16="http://schemas.microsoft.com/office/drawing/2014/main" id="{FD9F97E7-AF54-478A-8D95-C8620B9F3385}"/>
              </a:ext>
            </a:extLst>
          </p:cNvPr>
          <p:cNvSpPr>
            <a:spLocks noGrp="1"/>
          </p:cNvSpPr>
          <p:nvPr>
            <p:ph sz="quarter" idx="14" hasCustomPrompt="1"/>
          </p:nvPr>
        </p:nvSpPr>
        <p:spPr>
          <a:xfrm>
            <a:off x="316228" y="1881187"/>
            <a:ext cx="5508511" cy="4030633"/>
          </a:xfrm>
        </p:spPr>
        <p:txBody>
          <a:bodyPr>
            <a:noAutofit/>
          </a:bodyPr>
          <a:lstStyle>
            <a:lvl1pPr marL="0" marR="0" indent="0" algn="l" defTabSz="914374" rtl="0" eaLnBrk="1" fontAlgn="auto" latinLnBrk="0" hangingPunct="1">
              <a:lnSpc>
                <a:spcPct val="120000"/>
              </a:lnSpc>
              <a:spcBef>
                <a:spcPts val="0"/>
              </a:spcBef>
              <a:spcAft>
                <a:spcPts val="800"/>
              </a:spcAft>
              <a:buClrTx/>
              <a:buSzTx/>
              <a:buFont typeface="Arial" panose="020B0604020202020204" pitchFamily="34" charset="0"/>
              <a:buNone/>
              <a:tabLst/>
              <a:defRPr>
                <a:solidFill>
                  <a:schemeClr val="tx2"/>
                </a:solidFill>
              </a:defRPr>
            </a:lvl1pPr>
            <a:lvl2pPr marL="143996" marR="0" indent="-143996" algn="l" defTabSz="914374" rtl="0" eaLnBrk="1" fontAlgn="auto" latinLnBrk="0" hangingPunct="1">
              <a:lnSpc>
                <a:spcPct val="120000"/>
              </a:lnSpc>
              <a:spcBef>
                <a:spcPts val="0"/>
              </a:spcBef>
              <a:spcAft>
                <a:spcPts val="800"/>
              </a:spcAft>
              <a:buClrTx/>
              <a:buSzTx/>
              <a:buFont typeface="Arial" panose="020B0604020202020204" pitchFamily="34" charset="0"/>
              <a:buChar char="•"/>
              <a:tabLst/>
              <a:defRPr>
                <a:solidFill>
                  <a:schemeClr val="tx2"/>
                </a:solidFill>
              </a:defRPr>
            </a:lvl2pPr>
            <a:lvl3pPr marL="287991" marR="0" indent="-143996" algn="l" defTabSz="914374" rtl="0" eaLnBrk="1" fontAlgn="auto" latinLnBrk="0" hangingPunct="1">
              <a:lnSpc>
                <a:spcPct val="120000"/>
              </a:lnSpc>
              <a:spcBef>
                <a:spcPts val="0"/>
              </a:spcBef>
              <a:spcAft>
                <a:spcPts val="800"/>
              </a:spcAft>
              <a:buClrTx/>
              <a:buSzTx/>
              <a:buFont typeface="Monaco" pitchFamily="2" charset="77"/>
              <a:buChar char="⎼"/>
              <a:tabLst/>
              <a:defRPr>
                <a:solidFill>
                  <a:schemeClr val="tx2"/>
                </a:solidFill>
              </a:defRPr>
            </a:lvl3pPr>
            <a:lvl4pPr marL="431988" marR="0" indent="-143996" algn="l" defTabSz="914374" rtl="0" eaLnBrk="1" fontAlgn="auto" latinLnBrk="0" hangingPunct="1">
              <a:lnSpc>
                <a:spcPct val="120000"/>
              </a:lnSpc>
              <a:spcBef>
                <a:spcPts val="0"/>
              </a:spcBef>
              <a:spcAft>
                <a:spcPts val="800"/>
              </a:spcAft>
              <a:buClrTx/>
              <a:buSzTx/>
              <a:buFont typeface="System Font Regular"/>
              <a:buChar char="»"/>
              <a:tabLst/>
              <a:defRPr>
                <a:solidFill>
                  <a:schemeClr val="tx2"/>
                </a:solidFill>
              </a:defRPr>
            </a:lvl4pPr>
            <a:lvl5pPr>
              <a:defRPr>
                <a:solidFill>
                  <a:schemeClr val="tx2"/>
                </a:solidFill>
              </a:defRPr>
            </a:lvl5pPr>
          </a:lstStyle>
          <a:p>
            <a:pPr marL="0" marR="0" lvl="0" indent="0" algn="l" defTabSz="914374" rtl="0" eaLnBrk="1" fontAlgn="auto" latinLnBrk="0" hangingPunct="1">
              <a:lnSpc>
                <a:spcPct val="120000"/>
              </a:lnSpc>
              <a:spcBef>
                <a:spcPts val="0"/>
              </a:spcBef>
              <a:spcAft>
                <a:spcPts val="80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00000"/>
                </a:solidFill>
                <a:effectLst/>
                <a:uLnTx/>
                <a:uFillTx/>
                <a:latin typeface="Montserrat Medium" pitchFamily="2" charset="77"/>
                <a:ea typeface="+mn-ea"/>
                <a:cs typeface="+mn-cs"/>
              </a:rPr>
              <a:t>Montserrat Medium Point Size 14</a:t>
            </a:r>
          </a:p>
          <a:p>
            <a:pPr marL="143996" marR="0" lvl="1" indent="-143996" algn="l" defTabSz="914374" rtl="0" eaLnBrk="1" fontAlgn="auto" latinLnBrk="0" hangingPunct="1">
              <a:lnSpc>
                <a:spcPct val="120000"/>
              </a:lnSpc>
              <a:spcBef>
                <a:spcPts val="0"/>
              </a:spcBef>
              <a:spcAft>
                <a:spcPts val="80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00000"/>
                </a:solidFill>
                <a:effectLst/>
                <a:uLnTx/>
                <a:uFillTx/>
                <a:latin typeface="Montserrat Medium" pitchFamily="2" charset="77"/>
                <a:ea typeface="+mn-ea"/>
                <a:cs typeface="+mn-cs"/>
              </a:rPr>
              <a:t>Montserrat Medium Point Size 14</a:t>
            </a:r>
          </a:p>
          <a:p>
            <a:pPr marL="287991" marR="0" lvl="2" indent="-143996" algn="l" defTabSz="914374" rtl="0" eaLnBrk="1" fontAlgn="auto" latinLnBrk="0" hangingPunct="1">
              <a:lnSpc>
                <a:spcPct val="120000"/>
              </a:lnSpc>
              <a:spcBef>
                <a:spcPts val="0"/>
              </a:spcBef>
              <a:spcAft>
                <a:spcPts val="800"/>
              </a:spcAft>
              <a:buClrTx/>
              <a:buSzTx/>
              <a:buFont typeface="Monaco" pitchFamily="2" charset="77"/>
              <a:buChar char="⎼"/>
              <a:tabLst/>
              <a:defRPr/>
            </a:pPr>
            <a:r>
              <a:rPr kumimoji="0" lang="en-US" sz="1200" b="0" i="0" u="none" strike="noStrike" kern="1200" cap="none" spc="0" normalizeH="0" baseline="0" noProof="0" dirty="0">
                <a:ln>
                  <a:noFill/>
                </a:ln>
                <a:solidFill>
                  <a:srgbClr val="000000"/>
                </a:solidFill>
                <a:effectLst/>
                <a:uLnTx/>
                <a:uFillTx/>
                <a:latin typeface="Montserrat Medium" pitchFamily="2" charset="77"/>
                <a:ea typeface="+mn-ea"/>
                <a:cs typeface="+mn-cs"/>
              </a:rPr>
              <a:t>Montserrat Medium Point Size 12</a:t>
            </a:r>
          </a:p>
          <a:p>
            <a:pPr marL="431988" marR="0" lvl="3" indent="-143996" algn="l" defTabSz="914374" rtl="0" eaLnBrk="1" fontAlgn="auto" latinLnBrk="0" hangingPunct="1">
              <a:lnSpc>
                <a:spcPct val="120000"/>
              </a:lnSpc>
              <a:spcBef>
                <a:spcPts val="0"/>
              </a:spcBef>
              <a:spcAft>
                <a:spcPts val="800"/>
              </a:spcAft>
              <a:buClrTx/>
              <a:buSzTx/>
              <a:buFont typeface="System Font Regular"/>
              <a:buChar char="»"/>
              <a:tabLst/>
              <a:defRPr/>
            </a:pPr>
            <a:r>
              <a:rPr kumimoji="0" lang="en-US" sz="1200" b="0" i="0" u="none" strike="noStrike" kern="1200" cap="none" spc="0" normalizeH="0" baseline="0" noProof="0" dirty="0">
                <a:ln>
                  <a:noFill/>
                </a:ln>
                <a:solidFill>
                  <a:srgbClr val="000000"/>
                </a:solidFill>
                <a:effectLst/>
                <a:uLnTx/>
                <a:uFillTx/>
                <a:latin typeface="Montserrat Light" pitchFamily="2" charset="77"/>
                <a:ea typeface="+mn-ea"/>
                <a:cs typeface="+mn-cs"/>
              </a:rPr>
              <a:t>Montserrat Light Point Size 12</a:t>
            </a:r>
          </a:p>
        </p:txBody>
      </p:sp>
      <p:sp>
        <p:nvSpPr>
          <p:cNvPr id="34" name="Content Placeholder 10">
            <a:extLst>
              <a:ext uri="{FF2B5EF4-FFF2-40B4-BE49-F238E27FC236}">
                <a16:creationId xmlns:a16="http://schemas.microsoft.com/office/drawing/2014/main" id="{01DDF432-B9B5-4DE1-B08C-F223EAD1B176}"/>
              </a:ext>
            </a:extLst>
          </p:cNvPr>
          <p:cNvSpPr>
            <a:spLocks noGrp="1"/>
          </p:cNvSpPr>
          <p:nvPr>
            <p:ph sz="quarter" idx="15" hasCustomPrompt="1"/>
          </p:nvPr>
        </p:nvSpPr>
        <p:spPr>
          <a:xfrm>
            <a:off x="6183796" y="1881187"/>
            <a:ext cx="5508511" cy="4030633"/>
          </a:xfrm>
        </p:spPr>
        <p:txBody>
          <a:bodyPr>
            <a:noAutofit/>
          </a:bodyPr>
          <a:lstStyle>
            <a:lvl1pPr marL="0" marR="0" indent="0" algn="l" defTabSz="914374" rtl="0" eaLnBrk="1" fontAlgn="auto" latinLnBrk="0" hangingPunct="1">
              <a:lnSpc>
                <a:spcPct val="120000"/>
              </a:lnSpc>
              <a:spcBef>
                <a:spcPts val="0"/>
              </a:spcBef>
              <a:spcAft>
                <a:spcPts val="800"/>
              </a:spcAft>
              <a:buClrTx/>
              <a:buSzTx/>
              <a:buFont typeface="Arial" panose="020B0604020202020204" pitchFamily="34" charset="0"/>
              <a:buNone/>
              <a:tabLst/>
              <a:defRPr>
                <a:solidFill>
                  <a:schemeClr val="tx2"/>
                </a:solidFill>
              </a:defRPr>
            </a:lvl1pPr>
            <a:lvl2pPr marL="143996" marR="0" indent="-143996" algn="l" defTabSz="914374" rtl="0" eaLnBrk="1" fontAlgn="auto" latinLnBrk="0" hangingPunct="1">
              <a:lnSpc>
                <a:spcPct val="120000"/>
              </a:lnSpc>
              <a:spcBef>
                <a:spcPts val="0"/>
              </a:spcBef>
              <a:spcAft>
                <a:spcPts val="800"/>
              </a:spcAft>
              <a:buClrTx/>
              <a:buSzTx/>
              <a:buFont typeface="Arial" panose="020B0604020202020204" pitchFamily="34" charset="0"/>
              <a:buChar char="•"/>
              <a:tabLst/>
              <a:defRPr>
                <a:solidFill>
                  <a:schemeClr val="tx2"/>
                </a:solidFill>
              </a:defRPr>
            </a:lvl2pPr>
            <a:lvl3pPr marL="287991" marR="0" indent="-143996" algn="l" defTabSz="914374" rtl="0" eaLnBrk="1" fontAlgn="auto" latinLnBrk="0" hangingPunct="1">
              <a:lnSpc>
                <a:spcPct val="120000"/>
              </a:lnSpc>
              <a:spcBef>
                <a:spcPts val="0"/>
              </a:spcBef>
              <a:spcAft>
                <a:spcPts val="800"/>
              </a:spcAft>
              <a:buClrTx/>
              <a:buSzTx/>
              <a:buFont typeface="Monaco" pitchFamily="2" charset="77"/>
              <a:buChar char="⎼"/>
              <a:tabLst/>
              <a:defRPr>
                <a:solidFill>
                  <a:schemeClr val="tx2"/>
                </a:solidFill>
              </a:defRPr>
            </a:lvl3pPr>
            <a:lvl4pPr marL="431988" marR="0" indent="-143996" algn="l" defTabSz="914374" rtl="0" eaLnBrk="1" fontAlgn="auto" latinLnBrk="0" hangingPunct="1">
              <a:lnSpc>
                <a:spcPct val="120000"/>
              </a:lnSpc>
              <a:spcBef>
                <a:spcPts val="0"/>
              </a:spcBef>
              <a:spcAft>
                <a:spcPts val="800"/>
              </a:spcAft>
              <a:buClrTx/>
              <a:buSzTx/>
              <a:buFont typeface="System Font Regular"/>
              <a:buChar char="»"/>
              <a:tabLst/>
              <a:defRPr>
                <a:solidFill>
                  <a:schemeClr val="tx2"/>
                </a:solidFill>
              </a:defRPr>
            </a:lvl4pPr>
            <a:lvl5pPr>
              <a:defRPr>
                <a:solidFill>
                  <a:schemeClr val="tx2"/>
                </a:solidFill>
              </a:defRPr>
            </a:lvl5pPr>
          </a:lstStyle>
          <a:p>
            <a:pPr marL="0" marR="0" lvl="0" indent="0" algn="l" defTabSz="914374" rtl="0" eaLnBrk="1" fontAlgn="auto" latinLnBrk="0" hangingPunct="1">
              <a:lnSpc>
                <a:spcPct val="120000"/>
              </a:lnSpc>
              <a:spcBef>
                <a:spcPts val="0"/>
              </a:spcBef>
              <a:spcAft>
                <a:spcPts val="80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00000"/>
                </a:solidFill>
                <a:effectLst/>
                <a:uLnTx/>
                <a:uFillTx/>
                <a:latin typeface="Montserrat Medium" pitchFamily="2" charset="77"/>
                <a:ea typeface="+mn-ea"/>
                <a:cs typeface="+mn-cs"/>
              </a:rPr>
              <a:t>Montserrat Medium Point Size 14</a:t>
            </a:r>
          </a:p>
          <a:p>
            <a:pPr marL="143996" marR="0" lvl="1" indent="-143996" algn="l" defTabSz="914374" rtl="0" eaLnBrk="1" fontAlgn="auto" latinLnBrk="0" hangingPunct="1">
              <a:lnSpc>
                <a:spcPct val="120000"/>
              </a:lnSpc>
              <a:spcBef>
                <a:spcPts val="0"/>
              </a:spcBef>
              <a:spcAft>
                <a:spcPts val="80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00000"/>
                </a:solidFill>
                <a:effectLst/>
                <a:uLnTx/>
                <a:uFillTx/>
                <a:latin typeface="Montserrat Medium" pitchFamily="2" charset="77"/>
                <a:ea typeface="+mn-ea"/>
                <a:cs typeface="+mn-cs"/>
              </a:rPr>
              <a:t>Montserrat Medium Point Size 14</a:t>
            </a:r>
          </a:p>
          <a:p>
            <a:pPr marL="287991" marR="0" lvl="2" indent="-143996" algn="l" defTabSz="914374" rtl="0" eaLnBrk="1" fontAlgn="auto" latinLnBrk="0" hangingPunct="1">
              <a:lnSpc>
                <a:spcPct val="120000"/>
              </a:lnSpc>
              <a:spcBef>
                <a:spcPts val="0"/>
              </a:spcBef>
              <a:spcAft>
                <a:spcPts val="800"/>
              </a:spcAft>
              <a:buClrTx/>
              <a:buSzTx/>
              <a:buFont typeface="Monaco" pitchFamily="2" charset="77"/>
              <a:buChar char="⎼"/>
              <a:tabLst/>
              <a:defRPr/>
            </a:pPr>
            <a:r>
              <a:rPr kumimoji="0" lang="en-US" sz="1200" b="0" i="0" u="none" strike="noStrike" kern="1200" cap="none" spc="0" normalizeH="0" baseline="0" noProof="0" dirty="0">
                <a:ln>
                  <a:noFill/>
                </a:ln>
                <a:solidFill>
                  <a:srgbClr val="000000"/>
                </a:solidFill>
                <a:effectLst/>
                <a:uLnTx/>
                <a:uFillTx/>
                <a:latin typeface="Montserrat Medium" pitchFamily="2" charset="77"/>
                <a:ea typeface="+mn-ea"/>
                <a:cs typeface="+mn-cs"/>
              </a:rPr>
              <a:t>Montserrat Medium Point Size 12</a:t>
            </a:r>
          </a:p>
          <a:p>
            <a:pPr marL="431988" marR="0" lvl="3" indent="-143996" algn="l" defTabSz="914374" rtl="0" eaLnBrk="1" fontAlgn="auto" latinLnBrk="0" hangingPunct="1">
              <a:lnSpc>
                <a:spcPct val="120000"/>
              </a:lnSpc>
              <a:spcBef>
                <a:spcPts val="0"/>
              </a:spcBef>
              <a:spcAft>
                <a:spcPts val="800"/>
              </a:spcAft>
              <a:buClrTx/>
              <a:buSzTx/>
              <a:buFont typeface="System Font Regular"/>
              <a:buChar char="»"/>
              <a:tabLst/>
              <a:defRPr/>
            </a:pPr>
            <a:r>
              <a:rPr kumimoji="0" lang="en-US" sz="1200" b="0" i="0" u="none" strike="noStrike" kern="1200" cap="none" spc="0" normalizeH="0" baseline="0" noProof="0" dirty="0">
                <a:ln>
                  <a:noFill/>
                </a:ln>
                <a:solidFill>
                  <a:srgbClr val="000000"/>
                </a:solidFill>
                <a:effectLst/>
                <a:uLnTx/>
                <a:uFillTx/>
                <a:latin typeface="Montserrat Light" pitchFamily="2" charset="77"/>
                <a:ea typeface="+mn-ea"/>
                <a:cs typeface="+mn-cs"/>
              </a:rPr>
              <a:t>Montserrat Light Point Size 12</a:t>
            </a:r>
          </a:p>
        </p:txBody>
      </p:sp>
      <p:grpSp>
        <p:nvGrpSpPr>
          <p:cNvPr id="35" name="Group 34">
            <a:extLst>
              <a:ext uri="{FF2B5EF4-FFF2-40B4-BE49-F238E27FC236}">
                <a16:creationId xmlns:a16="http://schemas.microsoft.com/office/drawing/2014/main" id="{0C291F29-2F98-BD4D-B042-0C72D579864D}"/>
              </a:ext>
            </a:extLst>
          </p:cNvPr>
          <p:cNvGrpSpPr/>
          <p:nvPr userDrawn="1"/>
        </p:nvGrpSpPr>
        <p:grpSpPr>
          <a:xfrm>
            <a:off x="337062" y="365496"/>
            <a:ext cx="2576121" cy="184666"/>
            <a:chOff x="446350" y="402893"/>
            <a:chExt cx="2780477" cy="203560"/>
          </a:xfrm>
        </p:grpSpPr>
        <p:cxnSp>
          <p:nvCxnSpPr>
            <p:cNvPr id="36" name="Straight Connector 35">
              <a:extLst>
                <a:ext uri="{FF2B5EF4-FFF2-40B4-BE49-F238E27FC236}">
                  <a16:creationId xmlns:a16="http://schemas.microsoft.com/office/drawing/2014/main" id="{DEF174A2-A12A-574C-A29E-3FE1A83AA8A7}"/>
                </a:ext>
              </a:extLst>
            </p:cNvPr>
            <p:cNvCxnSpPr/>
            <p:nvPr userDrawn="1"/>
          </p:nvCxnSpPr>
          <p:spPr>
            <a:xfrm>
              <a:off x="446350" y="428178"/>
              <a:ext cx="0" cy="119050"/>
            </a:xfrm>
            <a:prstGeom prst="line">
              <a:avLst/>
            </a:prstGeom>
            <a:ln w="31750">
              <a:solidFill>
                <a:schemeClr val="accent5"/>
              </a:solidFill>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5A29AAED-C026-A74D-986A-D99794BFEDDD}"/>
                </a:ext>
              </a:extLst>
            </p:cNvPr>
            <p:cNvSpPr txBox="1"/>
            <p:nvPr userDrawn="1"/>
          </p:nvSpPr>
          <p:spPr>
            <a:xfrm>
              <a:off x="524310" y="402893"/>
              <a:ext cx="2702517" cy="203560"/>
            </a:xfrm>
            <a:prstGeom prst="rect">
              <a:avLst/>
            </a:prstGeom>
            <a:noFill/>
          </p:spPr>
          <p:txBody>
            <a:bodyPr wrap="none" lIns="0" tIns="0" rIns="0" bIns="0" rtlCol="0">
              <a:spAutoFit/>
            </a:bodyPr>
            <a:lstStyle/>
            <a:p>
              <a:r>
                <a:rPr lang="en-AU" sz="1200" b="1" i="0" dirty="0">
                  <a:solidFill>
                    <a:schemeClr val="tx2"/>
                  </a:solidFill>
                  <a:latin typeface="Montserrat SemiBold" pitchFamily="2" charset="77"/>
                </a:rPr>
                <a:t>NSW Department of Education</a:t>
              </a:r>
            </a:p>
          </p:txBody>
        </p:sp>
      </p:grpSp>
      <p:pic>
        <p:nvPicPr>
          <p:cNvPr id="20" name="Pictur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87200" y="6148455"/>
            <a:ext cx="3127222" cy="3087886"/>
          </a:xfrm>
          <a:prstGeom prst="rect">
            <a:avLst/>
          </a:prstGeom>
        </p:spPr>
      </p:pic>
      <p:pic>
        <p:nvPicPr>
          <p:cNvPr id="22" name="Picture 2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97607" y="-1960600"/>
            <a:ext cx="3188786" cy="2719736"/>
          </a:xfrm>
          <a:prstGeom prst="rect">
            <a:avLst/>
          </a:prstGeom>
        </p:spPr>
      </p:pic>
      <p:pic>
        <p:nvPicPr>
          <p:cNvPr id="23" name="Picture 2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rot="2231658">
            <a:off x="11882841" y="813080"/>
            <a:ext cx="5359994" cy="5292039"/>
          </a:xfrm>
          <a:prstGeom prst="rect">
            <a:avLst/>
          </a:prstGeom>
        </p:spPr>
      </p:pic>
    </p:spTree>
    <p:extLst>
      <p:ext uri="{BB962C8B-B14F-4D97-AF65-F5344CB8AC3E}">
        <p14:creationId xmlns:p14="http://schemas.microsoft.com/office/powerpoint/2010/main" val="3458103310"/>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3724"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mplate Instructions A">
    <p:bg>
      <p:bgPr>
        <a:solidFill>
          <a:schemeClr val="bg1"/>
        </a:solidFill>
        <a:effectLst/>
      </p:bgPr>
    </p:bg>
    <p:spTree>
      <p:nvGrpSpPr>
        <p:cNvPr id="1" name=""/>
        <p:cNvGrpSpPr/>
        <p:nvPr/>
      </p:nvGrpSpPr>
      <p:grpSpPr>
        <a:xfrm>
          <a:off x="0" y="0"/>
          <a:ext cx="0" cy="0"/>
          <a:chOff x="0" y="0"/>
          <a:chExt cx="0" cy="0"/>
        </a:xfrm>
      </p:grpSpPr>
      <p:sp>
        <p:nvSpPr>
          <p:cNvPr id="22" name="Footer Placeholder 3">
            <a:extLst>
              <a:ext uri="{FF2B5EF4-FFF2-40B4-BE49-F238E27FC236}">
                <a16:creationId xmlns:a16="http://schemas.microsoft.com/office/drawing/2014/main" id="{6D938D5A-7424-0143-BFE0-7A42485AF851}"/>
              </a:ext>
            </a:extLst>
          </p:cNvPr>
          <p:cNvSpPr>
            <a:spLocks noGrp="1"/>
          </p:cNvSpPr>
          <p:nvPr>
            <p:ph type="ftr" sz="quarter" idx="3"/>
          </p:nvPr>
        </p:nvSpPr>
        <p:spPr>
          <a:xfrm>
            <a:off x="316228" y="6188899"/>
            <a:ext cx="3343275" cy="365125"/>
          </a:xfrm>
          <a:prstGeom prst="rect">
            <a:avLst/>
          </a:prstGeom>
        </p:spPr>
        <p:txBody>
          <a:bodyPr vert="horz" lIns="0" tIns="0" rIns="0" bIns="0" rtlCol="0" anchor="b" anchorCtr="0"/>
          <a:lstStyle>
            <a:lvl1pPr algn="l">
              <a:defRPr sz="1200" b="0" i="0">
                <a:solidFill>
                  <a:schemeClr val="tx2"/>
                </a:solidFill>
                <a:latin typeface="Montserrat Light" pitchFamily="2" charset="77"/>
              </a:defRPr>
            </a:lvl1pPr>
          </a:lstStyle>
          <a:p>
            <a:r>
              <a:rPr lang="en-US" dirty="0"/>
              <a:t>Page </a:t>
            </a:r>
            <a:fld id="{9B9BA90C-EAA5-9446-B68C-B7124104B36D}" type="slidenum">
              <a:rPr lang="en-US" smtClean="0"/>
              <a:pPr/>
              <a:t>‹#›</a:t>
            </a:fld>
            <a:endParaRPr lang="en-US" dirty="0"/>
          </a:p>
        </p:txBody>
      </p:sp>
      <p:sp>
        <p:nvSpPr>
          <p:cNvPr id="16" name="Title 1">
            <a:extLst>
              <a:ext uri="{FF2B5EF4-FFF2-40B4-BE49-F238E27FC236}">
                <a16:creationId xmlns:a16="http://schemas.microsoft.com/office/drawing/2014/main" id="{230DD9A7-09FE-4E1B-A672-CED018A0372F}"/>
              </a:ext>
            </a:extLst>
          </p:cNvPr>
          <p:cNvSpPr>
            <a:spLocks noGrp="1"/>
          </p:cNvSpPr>
          <p:nvPr>
            <p:ph type="title"/>
          </p:nvPr>
        </p:nvSpPr>
        <p:spPr>
          <a:xfrm>
            <a:off x="316228" y="668773"/>
            <a:ext cx="11428060" cy="498470"/>
          </a:xfrm>
        </p:spPr>
        <p:txBody>
          <a:bodyPr>
            <a:noAutofit/>
          </a:bodyPr>
          <a:lstStyle>
            <a:lvl1pPr>
              <a:defRPr>
                <a:solidFill>
                  <a:schemeClr val="tx2"/>
                </a:solidFill>
              </a:defRPr>
            </a:lvl1pPr>
          </a:lstStyle>
          <a:p>
            <a:r>
              <a:rPr lang="en-US" smtClean="0"/>
              <a:t>Click to edit Master title style</a:t>
            </a:r>
            <a:endParaRPr lang="en-AU" dirty="0"/>
          </a:p>
        </p:txBody>
      </p:sp>
      <p:sp>
        <p:nvSpPr>
          <p:cNvPr id="23" name="Text Placeholder 2078">
            <a:extLst>
              <a:ext uri="{FF2B5EF4-FFF2-40B4-BE49-F238E27FC236}">
                <a16:creationId xmlns:a16="http://schemas.microsoft.com/office/drawing/2014/main" id="{7C970063-30E0-2145-B5EC-FC65EB533C0E}"/>
              </a:ext>
            </a:extLst>
          </p:cNvPr>
          <p:cNvSpPr>
            <a:spLocks noGrp="1"/>
          </p:cNvSpPr>
          <p:nvPr>
            <p:ph type="body" sz="quarter" idx="16" hasCustomPrompt="1"/>
          </p:nvPr>
        </p:nvSpPr>
        <p:spPr>
          <a:xfrm>
            <a:off x="316227" y="1175566"/>
            <a:ext cx="11448471" cy="276999"/>
          </a:xfrm>
        </p:spPr>
        <p:txBody>
          <a:bodyPr wrap="square">
            <a:noAutofit/>
          </a:bodyPr>
          <a:lstStyle>
            <a:lvl1pPr>
              <a:defRPr sz="1800" b="0" i="0">
                <a:solidFill>
                  <a:schemeClr val="accent5"/>
                </a:solidFill>
                <a:latin typeface="Montserrat SemiBold" pitchFamily="2" charset="77"/>
              </a:defRPr>
            </a:lvl1pPr>
            <a:lvl2pPr marL="0" indent="0">
              <a:buNone/>
              <a:defRPr/>
            </a:lvl2pPr>
          </a:lstStyle>
          <a:p>
            <a:pPr lvl="0"/>
            <a:r>
              <a:rPr lang="en-US" dirty="0"/>
              <a:t>Subtitle goes here</a:t>
            </a:r>
          </a:p>
        </p:txBody>
      </p:sp>
      <p:sp>
        <p:nvSpPr>
          <p:cNvPr id="17" name="Content Placeholder 10">
            <a:extLst>
              <a:ext uri="{FF2B5EF4-FFF2-40B4-BE49-F238E27FC236}">
                <a16:creationId xmlns:a16="http://schemas.microsoft.com/office/drawing/2014/main" id="{FD9F97E7-AF54-478A-8D95-C8620B9F3385}"/>
              </a:ext>
            </a:extLst>
          </p:cNvPr>
          <p:cNvSpPr>
            <a:spLocks noGrp="1"/>
          </p:cNvSpPr>
          <p:nvPr>
            <p:ph sz="quarter" idx="14" hasCustomPrompt="1"/>
          </p:nvPr>
        </p:nvSpPr>
        <p:spPr>
          <a:xfrm>
            <a:off x="316228" y="1881187"/>
            <a:ext cx="5508511" cy="4030633"/>
          </a:xfrm>
        </p:spPr>
        <p:txBody>
          <a:bodyPr>
            <a:noAutofit/>
          </a:bodyPr>
          <a:lstStyle>
            <a:lvl1pPr marL="0" marR="0" indent="0" algn="l" defTabSz="914374" rtl="0" eaLnBrk="1" fontAlgn="auto" latinLnBrk="0" hangingPunct="1">
              <a:lnSpc>
                <a:spcPct val="120000"/>
              </a:lnSpc>
              <a:spcBef>
                <a:spcPts val="0"/>
              </a:spcBef>
              <a:spcAft>
                <a:spcPts val="800"/>
              </a:spcAft>
              <a:buClrTx/>
              <a:buSzTx/>
              <a:buFont typeface="Arial" panose="020B0604020202020204" pitchFamily="34" charset="0"/>
              <a:buNone/>
              <a:tabLst/>
              <a:defRPr>
                <a:solidFill>
                  <a:schemeClr val="tx2"/>
                </a:solidFill>
              </a:defRPr>
            </a:lvl1pPr>
            <a:lvl2pPr marL="143996" marR="0" indent="-143996" algn="l" defTabSz="914374" rtl="0" eaLnBrk="1" fontAlgn="auto" latinLnBrk="0" hangingPunct="1">
              <a:lnSpc>
                <a:spcPct val="120000"/>
              </a:lnSpc>
              <a:spcBef>
                <a:spcPts val="0"/>
              </a:spcBef>
              <a:spcAft>
                <a:spcPts val="800"/>
              </a:spcAft>
              <a:buClrTx/>
              <a:buSzTx/>
              <a:buFont typeface="Arial" panose="020B0604020202020204" pitchFamily="34" charset="0"/>
              <a:buChar char="•"/>
              <a:tabLst/>
              <a:defRPr>
                <a:solidFill>
                  <a:schemeClr val="tx2"/>
                </a:solidFill>
              </a:defRPr>
            </a:lvl2pPr>
            <a:lvl3pPr marL="287991" marR="0" indent="-143996" algn="l" defTabSz="914374" rtl="0" eaLnBrk="1" fontAlgn="auto" latinLnBrk="0" hangingPunct="1">
              <a:lnSpc>
                <a:spcPct val="120000"/>
              </a:lnSpc>
              <a:spcBef>
                <a:spcPts val="0"/>
              </a:spcBef>
              <a:spcAft>
                <a:spcPts val="800"/>
              </a:spcAft>
              <a:buClrTx/>
              <a:buSzTx/>
              <a:buFont typeface="Monaco" pitchFamily="2" charset="77"/>
              <a:buChar char="⎼"/>
              <a:tabLst/>
              <a:defRPr>
                <a:solidFill>
                  <a:schemeClr val="tx2"/>
                </a:solidFill>
              </a:defRPr>
            </a:lvl3pPr>
            <a:lvl4pPr marL="431988" marR="0" indent="-143996" algn="l" defTabSz="914374" rtl="0" eaLnBrk="1" fontAlgn="auto" latinLnBrk="0" hangingPunct="1">
              <a:lnSpc>
                <a:spcPct val="120000"/>
              </a:lnSpc>
              <a:spcBef>
                <a:spcPts val="0"/>
              </a:spcBef>
              <a:spcAft>
                <a:spcPts val="800"/>
              </a:spcAft>
              <a:buClrTx/>
              <a:buSzTx/>
              <a:buFont typeface="System Font Regular"/>
              <a:buChar char="»"/>
              <a:tabLst/>
              <a:defRPr>
                <a:solidFill>
                  <a:schemeClr val="tx2"/>
                </a:solidFill>
              </a:defRPr>
            </a:lvl4pPr>
            <a:lvl5pPr>
              <a:defRPr>
                <a:solidFill>
                  <a:schemeClr val="tx2"/>
                </a:solidFill>
              </a:defRPr>
            </a:lvl5pPr>
          </a:lstStyle>
          <a:p>
            <a:pPr marL="0" marR="0" lvl="0" indent="0" algn="l" defTabSz="914374" rtl="0" eaLnBrk="1" fontAlgn="auto" latinLnBrk="0" hangingPunct="1">
              <a:lnSpc>
                <a:spcPct val="120000"/>
              </a:lnSpc>
              <a:spcBef>
                <a:spcPts val="0"/>
              </a:spcBef>
              <a:spcAft>
                <a:spcPts val="80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00000"/>
                </a:solidFill>
                <a:effectLst/>
                <a:uLnTx/>
                <a:uFillTx/>
                <a:latin typeface="Montserrat Medium" pitchFamily="2" charset="77"/>
                <a:ea typeface="+mn-ea"/>
                <a:cs typeface="+mn-cs"/>
              </a:rPr>
              <a:t>Montserrat Medium Point Size 14</a:t>
            </a:r>
          </a:p>
          <a:p>
            <a:pPr marL="143996" marR="0" lvl="1" indent="-143996" algn="l" defTabSz="914374" rtl="0" eaLnBrk="1" fontAlgn="auto" latinLnBrk="0" hangingPunct="1">
              <a:lnSpc>
                <a:spcPct val="120000"/>
              </a:lnSpc>
              <a:spcBef>
                <a:spcPts val="0"/>
              </a:spcBef>
              <a:spcAft>
                <a:spcPts val="80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00000"/>
                </a:solidFill>
                <a:effectLst/>
                <a:uLnTx/>
                <a:uFillTx/>
                <a:latin typeface="Montserrat Medium" pitchFamily="2" charset="77"/>
                <a:ea typeface="+mn-ea"/>
                <a:cs typeface="+mn-cs"/>
              </a:rPr>
              <a:t>Montserrat Medium Point Size 14</a:t>
            </a:r>
          </a:p>
          <a:p>
            <a:pPr marL="287991" marR="0" lvl="2" indent="-143996" algn="l" defTabSz="914374" rtl="0" eaLnBrk="1" fontAlgn="auto" latinLnBrk="0" hangingPunct="1">
              <a:lnSpc>
                <a:spcPct val="120000"/>
              </a:lnSpc>
              <a:spcBef>
                <a:spcPts val="0"/>
              </a:spcBef>
              <a:spcAft>
                <a:spcPts val="800"/>
              </a:spcAft>
              <a:buClrTx/>
              <a:buSzTx/>
              <a:buFont typeface="Monaco" pitchFamily="2" charset="77"/>
              <a:buChar char="⎼"/>
              <a:tabLst/>
              <a:defRPr/>
            </a:pPr>
            <a:r>
              <a:rPr kumimoji="0" lang="en-US" sz="1200" b="0" i="0" u="none" strike="noStrike" kern="1200" cap="none" spc="0" normalizeH="0" baseline="0" noProof="0" dirty="0">
                <a:ln>
                  <a:noFill/>
                </a:ln>
                <a:solidFill>
                  <a:srgbClr val="000000"/>
                </a:solidFill>
                <a:effectLst/>
                <a:uLnTx/>
                <a:uFillTx/>
                <a:latin typeface="Montserrat Medium" pitchFamily="2" charset="77"/>
                <a:ea typeface="+mn-ea"/>
                <a:cs typeface="+mn-cs"/>
              </a:rPr>
              <a:t>Montserrat Medium Point Size 12</a:t>
            </a:r>
          </a:p>
          <a:p>
            <a:pPr marL="431988" marR="0" lvl="3" indent="-143996" algn="l" defTabSz="914374" rtl="0" eaLnBrk="1" fontAlgn="auto" latinLnBrk="0" hangingPunct="1">
              <a:lnSpc>
                <a:spcPct val="120000"/>
              </a:lnSpc>
              <a:spcBef>
                <a:spcPts val="0"/>
              </a:spcBef>
              <a:spcAft>
                <a:spcPts val="800"/>
              </a:spcAft>
              <a:buClrTx/>
              <a:buSzTx/>
              <a:buFont typeface="System Font Regular"/>
              <a:buChar char="»"/>
              <a:tabLst/>
              <a:defRPr/>
            </a:pPr>
            <a:r>
              <a:rPr kumimoji="0" lang="en-US" sz="1200" b="0" i="0" u="none" strike="noStrike" kern="1200" cap="none" spc="0" normalizeH="0" baseline="0" noProof="0" dirty="0">
                <a:ln>
                  <a:noFill/>
                </a:ln>
                <a:solidFill>
                  <a:srgbClr val="000000"/>
                </a:solidFill>
                <a:effectLst/>
                <a:uLnTx/>
                <a:uFillTx/>
                <a:latin typeface="Montserrat Light" pitchFamily="2" charset="77"/>
                <a:ea typeface="+mn-ea"/>
                <a:cs typeface="+mn-cs"/>
              </a:rPr>
              <a:t>Montserrat Light Point Size 12</a:t>
            </a:r>
          </a:p>
        </p:txBody>
      </p:sp>
      <p:sp>
        <p:nvSpPr>
          <p:cNvPr id="18" name="Content Placeholder 10">
            <a:extLst>
              <a:ext uri="{FF2B5EF4-FFF2-40B4-BE49-F238E27FC236}">
                <a16:creationId xmlns:a16="http://schemas.microsoft.com/office/drawing/2014/main" id="{01DDF432-B9B5-4DE1-B08C-F223EAD1B176}"/>
              </a:ext>
            </a:extLst>
          </p:cNvPr>
          <p:cNvSpPr>
            <a:spLocks noGrp="1"/>
          </p:cNvSpPr>
          <p:nvPr>
            <p:ph sz="quarter" idx="15" hasCustomPrompt="1"/>
          </p:nvPr>
        </p:nvSpPr>
        <p:spPr>
          <a:xfrm>
            <a:off x="6183796" y="1881187"/>
            <a:ext cx="5508511" cy="4030633"/>
          </a:xfrm>
        </p:spPr>
        <p:txBody>
          <a:bodyPr>
            <a:noAutofit/>
          </a:bodyPr>
          <a:lstStyle>
            <a:lvl1pPr marL="0" marR="0" indent="0" algn="l" defTabSz="914374" rtl="0" eaLnBrk="1" fontAlgn="auto" latinLnBrk="0" hangingPunct="1">
              <a:lnSpc>
                <a:spcPct val="120000"/>
              </a:lnSpc>
              <a:spcBef>
                <a:spcPts val="0"/>
              </a:spcBef>
              <a:spcAft>
                <a:spcPts val="800"/>
              </a:spcAft>
              <a:buClrTx/>
              <a:buSzTx/>
              <a:buFont typeface="Arial" panose="020B0604020202020204" pitchFamily="34" charset="0"/>
              <a:buNone/>
              <a:tabLst/>
              <a:defRPr>
                <a:solidFill>
                  <a:schemeClr val="tx2"/>
                </a:solidFill>
              </a:defRPr>
            </a:lvl1pPr>
            <a:lvl2pPr marL="143996" marR="0" indent="-143996" algn="l" defTabSz="914374" rtl="0" eaLnBrk="1" fontAlgn="auto" latinLnBrk="0" hangingPunct="1">
              <a:lnSpc>
                <a:spcPct val="120000"/>
              </a:lnSpc>
              <a:spcBef>
                <a:spcPts val="0"/>
              </a:spcBef>
              <a:spcAft>
                <a:spcPts val="800"/>
              </a:spcAft>
              <a:buClrTx/>
              <a:buSzTx/>
              <a:buFont typeface="Arial" panose="020B0604020202020204" pitchFamily="34" charset="0"/>
              <a:buChar char="•"/>
              <a:tabLst/>
              <a:defRPr>
                <a:solidFill>
                  <a:schemeClr val="tx2"/>
                </a:solidFill>
              </a:defRPr>
            </a:lvl2pPr>
            <a:lvl3pPr marL="287991" marR="0" indent="-143996" algn="l" defTabSz="914374" rtl="0" eaLnBrk="1" fontAlgn="auto" latinLnBrk="0" hangingPunct="1">
              <a:lnSpc>
                <a:spcPct val="120000"/>
              </a:lnSpc>
              <a:spcBef>
                <a:spcPts val="0"/>
              </a:spcBef>
              <a:spcAft>
                <a:spcPts val="800"/>
              </a:spcAft>
              <a:buClrTx/>
              <a:buSzTx/>
              <a:buFont typeface="Monaco" pitchFamily="2" charset="77"/>
              <a:buChar char="⎼"/>
              <a:tabLst/>
              <a:defRPr>
                <a:solidFill>
                  <a:schemeClr val="tx2"/>
                </a:solidFill>
              </a:defRPr>
            </a:lvl3pPr>
            <a:lvl4pPr marL="431988" marR="0" indent="-143996" algn="l" defTabSz="914374" rtl="0" eaLnBrk="1" fontAlgn="auto" latinLnBrk="0" hangingPunct="1">
              <a:lnSpc>
                <a:spcPct val="120000"/>
              </a:lnSpc>
              <a:spcBef>
                <a:spcPts val="0"/>
              </a:spcBef>
              <a:spcAft>
                <a:spcPts val="800"/>
              </a:spcAft>
              <a:buClrTx/>
              <a:buSzTx/>
              <a:buFont typeface="System Font Regular"/>
              <a:buChar char="»"/>
              <a:tabLst/>
              <a:defRPr>
                <a:solidFill>
                  <a:schemeClr val="tx2"/>
                </a:solidFill>
              </a:defRPr>
            </a:lvl4pPr>
            <a:lvl5pPr>
              <a:defRPr>
                <a:solidFill>
                  <a:schemeClr val="tx2"/>
                </a:solidFill>
              </a:defRPr>
            </a:lvl5pPr>
          </a:lstStyle>
          <a:p>
            <a:pPr marL="0" marR="0" lvl="0" indent="0" algn="l" defTabSz="914374" rtl="0" eaLnBrk="1" fontAlgn="auto" latinLnBrk="0" hangingPunct="1">
              <a:lnSpc>
                <a:spcPct val="120000"/>
              </a:lnSpc>
              <a:spcBef>
                <a:spcPts val="0"/>
              </a:spcBef>
              <a:spcAft>
                <a:spcPts val="800"/>
              </a:spcAft>
              <a:buClrTx/>
              <a:buSzTx/>
              <a:buFont typeface="Arial" panose="020B0604020202020204" pitchFamily="34" charset="0"/>
              <a:buNone/>
              <a:tabLst/>
              <a:defRPr/>
            </a:pPr>
            <a:r>
              <a:rPr kumimoji="0" lang="en-US" sz="1400" b="0" i="0" u="none" strike="noStrike" kern="1200" cap="none" spc="0" normalizeH="0" baseline="0" noProof="0" dirty="0">
                <a:ln>
                  <a:noFill/>
                </a:ln>
                <a:solidFill>
                  <a:srgbClr val="000000"/>
                </a:solidFill>
                <a:effectLst/>
                <a:uLnTx/>
                <a:uFillTx/>
                <a:latin typeface="Montserrat Medium" pitchFamily="2" charset="77"/>
                <a:ea typeface="+mn-ea"/>
                <a:cs typeface="+mn-cs"/>
              </a:rPr>
              <a:t>Montserrat Medium Point Size 14</a:t>
            </a:r>
          </a:p>
          <a:p>
            <a:pPr marL="143996" marR="0" lvl="1" indent="-143996" algn="l" defTabSz="914374" rtl="0" eaLnBrk="1" fontAlgn="auto" latinLnBrk="0" hangingPunct="1">
              <a:lnSpc>
                <a:spcPct val="120000"/>
              </a:lnSpc>
              <a:spcBef>
                <a:spcPts val="0"/>
              </a:spcBef>
              <a:spcAft>
                <a:spcPts val="80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00000"/>
                </a:solidFill>
                <a:effectLst/>
                <a:uLnTx/>
                <a:uFillTx/>
                <a:latin typeface="Montserrat Medium" pitchFamily="2" charset="77"/>
                <a:ea typeface="+mn-ea"/>
                <a:cs typeface="+mn-cs"/>
              </a:rPr>
              <a:t>Montserrat Medium Point Size 14</a:t>
            </a:r>
          </a:p>
          <a:p>
            <a:pPr marL="287991" marR="0" lvl="2" indent="-143996" algn="l" defTabSz="914374" rtl="0" eaLnBrk="1" fontAlgn="auto" latinLnBrk="0" hangingPunct="1">
              <a:lnSpc>
                <a:spcPct val="120000"/>
              </a:lnSpc>
              <a:spcBef>
                <a:spcPts val="0"/>
              </a:spcBef>
              <a:spcAft>
                <a:spcPts val="800"/>
              </a:spcAft>
              <a:buClrTx/>
              <a:buSzTx/>
              <a:buFont typeface="Monaco" pitchFamily="2" charset="77"/>
              <a:buChar char="⎼"/>
              <a:tabLst/>
              <a:defRPr/>
            </a:pPr>
            <a:r>
              <a:rPr kumimoji="0" lang="en-US" sz="1200" b="0" i="0" u="none" strike="noStrike" kern="1200" cap="none" spc="0" normalizeH="0" baseline="0" noProof="0" dirty="0">
                <a:ln>
                  <a:noFill/>
                </a:ln>
                <a:solidFill>
                  <a:srgbClr val="000000"/>
                </a:solidFill>
                <a:effectLst/>
                <a:uLnTx/>
                <a:uFillTx/>
                <a:latin typeface="Montserrat Medium" pitchFamily="2" charset="77"/>
                <a:ea typeface="+mn-ea"/>
                <a:cs typeface="+mn-cs"/>
              </a:rPr>
              <a:t>Montserrat Medium Point Size 12</a:t>
            </a:r>
          </a:p>
          <a:p>
            <a:pPr marL="431988" marR="0" lvl="3" indent="-143996" algn="l" defTabSz="914374" rtl="0" eaLnBrk="1" fontAlgn="auto" latinLnBrk="0" hangingPunct="1">
              <a:lnSpc>
                <a:spcPct val="120000"/>
              </a:lnSpc>
              <a:spcBef>
                <a:spcPts val="0"/>
              </a:spcBef>
              <a:spcAft>
                <a:spcPts val="800"/>
              </a:spcAft>
              <a:buClrTx/>
              <a:buSzTx/>
              <a:buFont typeface="System Font Regular"/>
              <a:buChar char="»"/>
              <a:tabLst/>
              <a:defRPr/>
            </a:pPr>
            <a:r>
              <a:rPr kumimoji="0" lang="en-US" sz="1200" b="0" i="0" u="none" strike="noStrike" kern="1200" cap="none" spc="0" normalizeH="0" baseline="0" noProof="0" dirty="0">
                <a:ln>
                  <a:noFill/>
                </a:ln>
                <a:solidFill>
                  <a:srgbClr val="000000"/>
                </a:solidFill>
                <a:effectLst/>
                <a:uLnTx/>
                <a:uFillTx/>
                <a:latin typeface="Montserrat Light" pitchFamily="2" charset="77"/>
                <a:ea typeface="+mn-ea"/>
                <a:cs typeface="+mn-cs"/>
              </a:rPr>
              <a:t>Montserrat Light Point Size 12</a:t>
            </a:r>
          </a:p>
        </p:txBody>
      </p:sp>
      <p:grpSp>
        <p:nvGrpSpPr>
          <p:cNvPr id="19" name="Group 18">
            <a:extLst>
              <a:ext uri="{FF2B5EF4-FFF2-40B4-BE49-F238E27FC236}">
                <a16:creationId xmlns:a16="http://schemas.microsoft.com/office/drawing/2014/main" id="{0C291F29-2F98-BD4D-B042-0C72D579864D}"/>
              </a:ext>
            </a:extLst>
          </p:cNvPr>
          <p:cNvGrpSpPr/>
          <p:nvPr userDrawn="1"/>
        </p:nvGrpSpPr>
        <p:grpSpPr>
          <a:xfrm>
            <a:off x="337062" y="365496"/>
            <a:ext cx="2576121" cy="184666"/>
            <a:chOff x="446350" y="402893"/>
            <a:chExt cx="2780477" cy="203560"/>
          </a:xfrm>
        </p:grpSpPr>
        <p:cxnSp>
          <p:nvCxnSpPr>
            <p:cNvPr id="20" name="Straight Connector 19">
              <a:extLst>
                <a:ext uri="{FF2B5EF4-FFF2-40B4-BE49-F238E27FC236}">
                  <a16:creationId xmlns:a16="http://schemas.microsoft.com/office/drawing/2014/main" id="{DEF174A2-A12A-574C-A29E-3FE1A83AA8A7}"/>
                </a:ext>
              </a:extLst>
            </p:cNvPr>
            <p:cNvCxnSpPr/>
            <p:nvPr userDrawn="1"/>
          </p:nvCxnSpPr>
          <p:spPr>
            <a:xfrm>
              <a:off x="446350" y="428178"/>
              <a:ext cx="0" cy="119050"/>
            </a:xfrm>
            <a:prstGeom prst="line">
              <a:avLst/>
            </a:prstGeom>
            <a:ln w="31750">
              <a:solidFill>
                <a:schemeClr val="accent5"/>
              </a:solidFill>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5A29AAED-C026-A74D-986A-D99794BFEDDD}"/>
                </a:ext>
              </a:extLst>
            </p:cNvPr>
            <p:cNvSpPr txBox="1"/>
            <p:nvPr userDrawn="1"/>
          </p:nvSpPr>
          <p:spPr>
            <a:xfrm>
              <a:off x="524310" y="402893"/>
              <a:ext cx="2702517" cy="203560"/>
            </a:xfrm>
            <a:prstGeom prst="rect">
              <a:avLst/>
            </a:prstGeom>
            <a:noFill/>
          </p:spPr>
          <p:txBody>
            <a:bodyPr wrap="none" lIns="0" tIns="0" rIns="0" bIns="0" rtlCol="0">
              <a:spAutoFit/>
            </a:bodyPr>
            <a:lstStyle/>
            <a:p>
              <a:r>
                <a:rPr lang="en-AU" sz="1200" b="1" i="0" dirty="0">
                  <a:solidFill>
                    <a:schemeClr val="tx2"/>
                  </a:solidFill>
                  <a:latin typeface="Montserrat SemiBold" pitchFamily="2" charset="77"/>
                </a:rPr>
                <a:t>NSW Department of Education</a:t>
              </a:r>
            </a:p>
          </p:txBody>
        </p:sp>
      </p:gr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59818" y="6124071"/>
            <a:ext cx="2354603" cy="2324985"/>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593981" y="6340442"/>
            <a:ext cx="2344070" cy="2314351"/>
          </a:xfrm>
          <a:prstGeom prst="rect">
            <a:avLst/>
          </a:prstGeom>
        </p:spPr>
      </p:pic>
      <p:pic>
        <p:nvPicPr>
          <p:cNvPr id="12" name="Picture 1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rot="2231658">
            <a:off x="10778787" y="-1972415"/>
            <a:ext cx="3062105" cy="3023283"/>
          </a:xfrm>
          <a:prstGeom prst="rect">
            <a:avLst/>
          </a:prstGeom>
        </p:spPr>
      </p:pic>
    </p:spTree>
    <p:extLst>
      <p:ext uri="{BB962C8B-B14F-4D97-AF65-F5344CB8AC3E}">
        <p14:creationId xmlns:p14="http://schemas.microsoft.com/office/powerpoint/2010/main" val="1279288669"/>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3724"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6" name="Group 4">
            <a:extLst>
              <a:ext uri="{FF2B5EF4-FFF2-40B4-BE49-F238E27FC236}">
                <a16:creationId xmlns:a16="http://schemas.microsoft.com/office/drawing/2014/main" id="{6E4C24B8-2CBA-4302-9AB2-514F77CF3D64}"/>
              </a:ext>
            </a:extLst>
          </p:cNvPr>
          <p:cNvGrpSpPr>
            <a:grpSpLocks noChangeAspect="1"/>
          </p:cNvGrpSpPr>
          <p:nvPr userDrawn="1"/>
        </p:nvGrpSpPr>
        <p:grpSpPr bwMode="auto">
          <a:xfrm>
            <a:off x="11316155" y="6128859"/>
            <a:ext cx="412476" cy="435982"/>
            <a:chOff x="1841" y="2"/>
            <a:chExt cx="4000" cy="4318"/>
          </a:xfrm>
        </p:grpSpPr>
        <p:sp>
          <p:nvSpPr>
            <p:cNvPr id="17" name="Freeform 5">
              <a:extLst>
                <a:ext uri="{FF2B5EF4-FFF2-40B4-BE49-F238E27FC236}">
                  <a16:creationId xmlns:a16="http://schemas.microsoft.com/office/drawing/2014/main" id="{480F538B-5591-4729-8C28-F988EAAEE320}"/>
                </a:ext>
              </a:extLst>
            </p:cNvPr>
            <p:cNvSpPr>
              <a:spLocks noEditPoints="1"/>
            </p:cNvSpPr>
            <p:nvPr/>
          </p:nvSpPr>
          <p:spPr bwMode="auto">
            <a:xfrm>
              <a:off x="1972" y="2556"/>
              <a:ext cx="3779" cy="1764"/>
            </a:xfrm>
            <a:custGeom>
              <a:avLst/>
              <a:gdLst>
                <a:gd name="T0" fmla="*/ 1845 w 2181"/>
                <a:gd name="T1" fmla="*/ 700 h 1019"/>
                <a:gd name="T2" fmla="*/ 2181 w 2181"/>
                <a:gd name="T3" fmla="*/ 15 h 1019"/>
                <a:gd name="T4" fmla="*/ 1814 w 2181"/>
                <a:gd name="T5" fmla="*/ 15 h 1019"/>
                <a:gd name="T6" fmla="*/ 1459 w 2181"/>
                <a:gd name="T7" fmla="*/ 15 h 1019"/>
                <a:gd name="T8" fmla="*/ 1634 w 2181"/>
                <a:gd name="T9" fmla="*/ 700 h 1019"/>
                <a:gd name="T10" fmla="*/ 701 w 2181"/>
                <a:gd name="T11" fmla="*/ 700 h 1019"/>
                <a:gd name="T12" fmla="*/ 547 w 2181"/>
                <a:gd name="T13" fmla="*/ 453 h 1019"/>
                <a:gd name="T14" fmla="*/ 16 w 2181"/>
                <a:gd name="T15" fmla="*/ 700 h 1019"/>
                <a:gd name="T16" fmla="*/ 108 w 2181"/>
                <a:gd name="T17" fmla="*/ 929 h 1019"/>
                <a:gd name="T18" fmla="*/ 111 w 2181"/>
                <a:gd name="T19" fmla="*/ 985 h 1019"/>
                <a:gd name="T20" fmla="*/ 108 w 2181"/>
                <a:gd name="T21" fmla="*/ 834 h 1019"/>
                <a:gd name="T22" fmla="*/ 109 w 2181"/>
                <a:gd name="T23" fmla="*/ 800 h 1019"/>
                <a:gd name="T24" fmla="*/ 110 w 2181"/>
                <a:gd name="T25" fmla="*/ 1019 h 1019"/>
                <a:gd name="T26" fmla="*/ 108 w 2181"/>
                <a:gd name="T27" fmla="*/ 897 h 1019"/>
                <a:gd name="T28" fmla="*/ 221 w 2181"/>
                <a:gd name="T29" fmla="*/ 909 h 1019"/>
                <a:gd name="T30" fmla="*/ 442 w 2181"/>
                <a:gd name="T31" fmla="*/ 909 h 1019"/>
                <a:gd name="T32" fmla="*/ 403 w 2181"/>
                <a:gd name="T33" fmla="*/ 910 h 1019"/>
                <a:gd name="T34" fmla="*/ 260 w 2181"/>
                <a:gd name="T35" fmla="*/ 909 h 1019"/>
                <a:gd name="T36" fmla="*/ 403 w 2181"/>
                <a:gd name="T37" fmla="*/ 910 h 1019"/>
                <a:gd name="T38" fmla="*/ 440 w 2181"/>
                <a:gd name="T39" fmla="*/ 803 h 1019"/>
                <a:gd name="T40" fmla="*/ 649 w 2181"/>
                <a:gd name="T41" fmla="*/ 803 h 1019"/>
                <a:gd name="T42" fmla="*/ 711 w 2181"/>
                <a:gd name="T43" fmla="*/ 925 h 1019"/>
                <a:gd name="T44" fmla="*/ 711 w 2181"/>
                <a:gd name="T45" fmla="*/ 892 h 1019"/>
                <a:gd name="T46" fmla="*/ 831 w 2181"/>
                <a:gd name="T47" fmla="*/ 803 h 1019"/>
                <a:gd name="T48" fmla="*/ 833 w 2181"/>
                <a:gd name="T49" fmla="*/ 1015 h 1019"/>
                <a:gd name="T50" fmla="*/ 711 w 2181"/>
                <a:gd name="T51" fmla="*/ 925 h 1019"/>
                <a:gd name="T52" fmla="*/ 1024 w 2181"/>
                <a:gd name="T53" fmla="*/ 825 h 1019"/>
                <a:gd name="T54" fmla="*/ 869 w 2181"/>
                <a:gd name="T55" fmla="*/ 1015 h 1019"/>
                <a:gd name="T56" fmla="*/ 952 w 2181"/>
                <a:gd name="T57" fmla="*/ 942 h 1019"/>
                <a:gd name="T58" fmla="*/ 991 w 2181"/>
                <a:gd name="T59" fmla="*/ 935 h 1019"/>
                <a:gd name="T60" fmla="*/ 906 w 2181"/>
                <a:gd name="T61" fmla="*/ 837 h 1019"/>
                <a:gd name="T62" fmla="*/ 1004 w 2181"/>
                <a:gd name="T63" fmla="*/ 873 h 1019"/>
                <a:gd name="T64" fmla="*/ 1223 w 2181"/>
                <a:gd name="T65" fmla="*/ 950 h 1019"/>
                <a:gd name="T66" fmla="*/ 1075 w 2181"/>
                <a:gd name="T67" fmla="*/ 1015 h 1019"/>
                <a:gd name="T68" fmla="*/ 1228 w 2181"/>
                <a:gd name="T69" fmla="*/ 1015 h 1019"/>
                <a:gd name="T70" fmla="*/ 1223 w 2181"/>
                <a:gd name="T71" fmla="*/ 803 h 1019"/>
                <a:gd name="T72" fmla="*/ 1337 w 2181"/>
                <a:gd name="T73" fmla="*/ 803 h 1019"/>
                <a:gd name="T74" fmla="*/ 1334 w 2181"/>
                <a:gd name="T75" fmla="*/ 1015 h 1019"/>
                <a:gd name="T76" fmla="*/ 1401 w 2181"/>
                <a:gd name="T77" fmla="*/ 963 h 1019"/>
                <a:gd name="T78" fmla="*/ 1505 w 2181"/>
                <a:gd name="T79" fmla="*/ 1015 h 1019"/>
                <a:gd name="T80" fmla="*/ 1401 w 2181"/>
                <a:gd name="T81" fmla="*/ 904 h 1019"/>
                <a:gd name="T82" fmla="*/ 1684 w 2181"/>
                <a:gd name="T83" fmla="*/ 892 h 1019"/>
                <a:gd name="T84" fmla="*/ 1698 w 2181"/>
                <a:gd name="T85" fmla="*/ 837 h 1019"/>
                <a:gd name="T86" fmla="*/ 1541 w 2181"/>
                <a:gd name="T87" fmla="*/ 1015 h 1019"/>
                <a:gd name="T88" fmla="*/ 1578 w 2181"/>
                <a:gd name="T89" fmla="*/ 982 h 1019"/>
                <a:gd name="T90" fmla="*/ 1771 w 2181"/>
                <a:gd name="T91" fmla="*/ 803 h 1019"/>
                <a:gd name="T92" fmla="*/ 1773 w 2181"/>
                <a:gd name="T93" fmla="*/ 1015 h 1019"/>
                <a:gd name="T94" fmla="*/ 1921 w 2181"/>
                <a:gd name="T95" fmla="*/ 1015 h 1019"/>
                <a:gd name="T96" fmla="*/ 1884 w 2181"/>
                <a:gd name="T97" fmla="*/ 950 h 1019"/>
                <a:gd name="T98" fmla="*/ 2018 w 2181"/>
                <a:gd name="T99" fmla="*/ 1015 h 1019"/>
                <a:gd name="T100" fmla="*/ 2122 w 2181"/>
                <a:gd name="T101" fmla="*/ 838 h 1019"/>
                <a:gd name="T102" fmla="*/ 1950 w 2181"/>
                <a:gd name="T103" fmla="*/ 838 h 1019"/>
                <a:gd name="T104" fmla="*/ 923 w 2181"/>
                <a:gd name="T105" fmla="*/ 196 h 1019"/>
                <a:gd name="T106" fmla="*/ 1272 w 2181"/>
                <a:gd name="T107" fmla="*/ 89 h 1019"/>
                <a:gd name="T108" fmla="*/ 771 w 2181"/>
                <a:gd name="T109" fmla="*/ 212 h 1019"/>
                <a:gd name="T110" fmla="*/ 1141 w 2181"/>
                <a:gd name="T111" fmla="*/ 515 h 1019"/>
                <a:gd name="T112" fmla="*/ 743 w 2181"/>
                <a:gd name="T113" fmla="*/ 605 h 1019"/>
                <a:gd name="T114" fmla="*/ 1293 w 2181"/>
                <a:gd name="T115" fmla="*/ 498 h 10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181" h="1019">
                  <a:moveTo>
                    <a:pt x="1634" y="700"/>
                  </a:moveTo>
                  <a:cubicBezTo>
                    <a:pt x="1739" y="267"/>
                    <a:pt x="1739" y="267"/>
                    <a:pt x="1739" y="267"/>
                  </a:cubicBezTo>
                  <a:cubicBezTo>
                    <a:pt x="1845" y="700"/>
                    <a:pt x="1845" y="700"/>
                    <a:pt x="1845" y="700"/>
                  </a:cubicBezTo>
                  <a:cubicBezTo>
                    <a:pt x="2000" y="700"/>
                    <a:pt x="2000" y="700"/>
                    <a:pt x="2000" y="700"/>
                  </a:cubicBezTo>
                  <a:cubicBezTo>
                    <a:pt x="2002" y="694"/>
                    <a:pt x="2002" y="694"/>
                    <a:pt x="2002" y="694"/>
                  </a:cubicBezTo>
                  <a:cubicBezTo>
                    <a:pt x="2181" y="15"/>
                    <a:pt x="2181" y="15"/>
                    <a:pt x="2181" y="15"/>
                  </a:cubicBezTo>
                  <a:cubicBezTo>
                    <a:pt x="2023" y="15"/>
                    <a:pt x="2023" y="15"/>
                    <a:pt x="2023" y="15"/>
                  </a:cubicBezTo>
                  <a:cubicBezTo>
                    <a:pt x="1921" y="454"/>
                    <a:pt x="1921" y="454"/>
                    <a:pt x="1921" y="454"/>
                  </a:cubicBezTo>
                  <a:cubicBezTo>
                    <a:pt x="1814" y="15"/>
                    <a:pt x="1814" y="15"/>
                    <a:pt x="1814" y="15"/>
                  </a:cubicBezTo>
                  <a:cubicBezTo>
                    <a:pt x="1666" y="15"/>
                    <a:pt x="1666" y="15"/>
                    <a:pt x="1666" y="15"/>
                  </a:cubicBezTo>
                  <a:cubicBezTo>
                    <a:pt x="1558" y="449"/>
                    <a:pt x="1558" y="449"/>
                    <a:pt x="1558" y="449"/>
                  </a:cubicBezTo>
                  <a:cubicBezTo>
                    <a:pt x="1459" y="15"/>
                    <a:pt x="1459" y="15"/>
                    <a:pt x="1459" y="15"/>
                  </a:cubicBezTo>
                  <a:cubicBezTo>
                    <a:pt x="1298" y="15"/>
                    <a:pt x="1298" y="15"/>
                    <a:pt x="1298" y="15"/>
                  </a:cubicBezTo>
                  <a:cubicBezTo>
                    <a:pt x="1476" y="700"/>
                    <a:pt x="1476" y="700"/>
                    <a:pt x="1476" y="700"/>
                  </a:cubicBezTo>
                  <a:lnTo>
                    <a:pt x="1634" y="700"/>
                  </a:lnTo>
                  <a:close/>
                  <a:moveTo>
                    <a:pt x="170" y="263"/>
                  </a:moveTo>
                  <a:cubicBezTo>
                    <a:pt x="542" y="700"/>
                    <a:pt x="542" y="700"/>
                    <a:pt x="542" y="700"/>
                  </a:cubicBezTo>
                  <a:cubicBezTo>
                    <a:pt x="701" y="700"/>
                    <a:pt x="701" y="700"/>
                    <a:pt x="701" y="700"/>
                  </a:cubicBezTo>
                  <a:cubicBezTo>
                    <a:pt x="701" y="15"/>
                    <a:pt x="701" y="15"/>
                    <a:pt x="701" y="15"/>
                  </a:cubicBezTo>
                  <a:cubicBezTo>
                    <a:pt x="547" y="15"/>
                    <a:pt x="547" y="15"/>
                    <a:pt x="547" y="15"/>
                  </a:cubicBezTo>
                  <a:cubicBezTo>
                    <a:pt x="547" y="453"/>
                    <a:pt x="547" y="453"/>
                    <a:pt x="547" y="453"/>
                  </a:cubicBezTo>
                  <a:cubicBezTo>
                    <a:pt x="174" y="15"/>
                    <a:pt x="174" y="15"/>
                    <a:pt x="174" y="15"/>
                  </a:cubicBezTo>
                  <a:cubicBezTo>
                    <a:pt x="16" y="15"/>
                    <a:pt x="16" y="15"/>
                    <a:pt x="16" y="15"/>
                  </a:cubicBezTo>
                  <a:cubicBezTo>
                    <a:pt x="16" y="700"/>
                    <a:pt x="16" y="700"/>
                    <a:pt x="16" y="700"/>
                  </a:cubicBezTo>
                  <a:cubicBezTo>
                    <a:pt x="170" y="700"/>
                    <a:pt x="170" y="700"/>
                    <a:pt x="170" y="700"/>
                  </a:cubicBezTo>
                  <a:lnTo>
                    <a:pt x="170" y="263"/>
                  </a:lnTo>
                  <a:close/>
                  <a:moveTo>
                    <a:pt x="108" y="929"/>
                  </a:moveTo>
                  <a:cubicBezTo>
                    <a:pt x="162" y="929"/>
                    <a:pt x="162" y="929"/>
                    <a:pt x="162" y="929"/>
                  </a:cubicBezTo>
                  <a:cubicBezTo>
                    <a:pt x="162" y="969"/>
                    <a:pt x="162" y="969"/>
                    <a:pt x="162" y="969"/>
                  </a:cubicBezTo>
                  <a:cubicBezTo>
                    <a:pt x="149" y="979"/>
                    <a:pt x="131" y="985"/>
                    <a:pt x="111" y="985"/>
                  </a:cubicBezTo>
                  <a:cubicBezTo>
                    <a:pt x="68" y="985"/>
                    <a:pt x="39" y="953"/>
                    <a:pt x="39" y="909"/>
                  </a:cubicBezTo>
                  <a:cubicBezTo>
                    <a:pt x="39" y="909"/>
                    <a:pt x="39" y="909"/>
                    <a:pt x="39" y="909"/>
                  </a:cubicBezTo>
                  <a:cubicBezTo>
                    <a:pt x="39" y="868"/>
                    <a:pt x="69" y="834"/>
                    <a:pt x="108" y="834"/>
                  </a:cubicBezTo>
                  <a:cubicBezTo>
                    <a:pt x="135" y="834"/>
                    <a:pt x="151" y="843"/>
                    <a:pt x="167" y="857"/>
                  </a:cubicBezTo>
                  <a:cubicBezTo>
                    <a:pt x="191" y="829"/>
                    <a:pt x="191" y="829"/>
                    <a:pt x="191" y="829"/>
                  </a:cubicBezTo>
                  <a:cubicBezTo>
                    <a:pt x="169" y="810"/>
                    <a:pt x="146" y="800"/>
                    <a:pt x="109" y="800"/>
                  </a:cubicBezTo>
                  <a:cubicBezTo>
                    <a:pt x="45" y="800"/>
                    <a:pt x="0" y="850"/>
                    <a:pt x="0" y="909"/>
                  </a:cubicBezTo>
                  <a:cubicBezTo>
                    <a:pt x="0" y="910"/>
                    <a:pt x="0" y="910"/>
                    <a:pt x="0" y="910"/>
                  </a:cubicBezTo>
                  <a:cubicBezTo>
                    <a:pt x="0" y="972"/>
                    <a:pt x="44" y="1019"/>
                    <a:pt x="110" y="1019"/>
                  </a:cubicBezTo>
                  <a:cubicBezTo>
                    <a:pt x="148" y="1019"/>
                    <a:pt x="177" y="1004"/>
                    <a:pt x="198" y="986"/>
                  </a:cubicBezTo>
                  <a:cubicBezTo>
                    <a:pt x="198" y="897"/>
                    <a:pt x="198" y="897"/>
                    <a:pt x="198" y="897"/>
                  </a:cubicBezTo>
                  <a:cubicBezTo>
                    <a:pt x="108" y="897"/>
                    <a:pt x="108" y="897"/>
                    <a:pt x="108" y="897"/>
                  </a:cubicBezTo>
                  <a:lnTo>
                    <a:pt x="108" y="929"/>
                  </a:lnTo>
                  <a:close/>
                  <a:moveTo>
                    <a:pt x="332" y="800"/>
                  </a:moveTo>
                  <a:cubicBezTo>
                    <a:pt x="267" y="800"/>
                    <a:pt x="221" y="850"/>
                    <a:pt x="221" y="909"/>
                  </a:cubicBezTo>
                  <a:cubicBezTo>
                    <a:pt x="221" y="910"/>
                    <a:pt x="221" y="910"/>
                    <a:pt x="221" y="910"/>
                  </a:cubicBezTo>
                  <a:cubicBezTo>
                    <a:pt x="221" y="970"/>
                    <a:pt x="266" y="1019"/>
                    <a:pt x="331" y="1019"/>
                  </a:cubicBezTo>
                  <a:cubicBezTo>
                    <a:pt x="396" y="1019"/>
                    <a:pt x="442" y="969"/>
                    <a:pt x="442" y="909"/>
                  </a:cubicBezTo>
                  <a:cubicBezTo>
                    <a:pt x="442" y="909"/>
                    <a:pt x="442" y="909"/>
                    <a:pt x="442" y="909"/>
                  </a:cubicBezTo>
                  <a:cubicBezTo>
                    <a:pt x="442" y="849"/>
                    <a:pt x="397" y="800"/>
                    <a:pt x="332" y="800"/>
                  </a:cubicBezTo>
                  <a:close/>
                  <a:moveTo>
                    <a:pt x="403" y="910"/>
                  </a:moveTo>
                  <a:cubicBezTo>
                    <a:pt x="403" y="951"/>
                    <a:pt x="374" y="985"/>
                    <a:pt x="332" y="985"/>
                  </a:cubicBezTo>
                  <a:cubicBezTo>
                    <a:pt x="290" y="985"/>
                    <a:pt x="260" y="950"/>
                    <a:pt x="260" y="909"/>
                  </a:cubicBezTo>
                  <a:cubicBezTo>
                    <a:pt x="260" y="909"/>
                    <a:pt x="260" y="909"/>
                    <a:pt x="260" y="909"/>
                  </a:cubicBezTo>
                  <a:cubicBezTo>
                    <a:pt x="260" y="867"/>
                    <a:pt x="289" y="834"/>
                    <a:pt x="331" y="834"/>
                  </a:cubicBezTo>
                  <a:cubicBezTo>
                    <a:pt x="373" y="834"/>
                    <a:pt x="403" y="868"/>
                    <a:pt x="403" y="909"/>
                  </a:cubicBezTo>
                  <a:lnTo>
                    <a:pt x="403" y="910"/>
                  </a:lnTo>
                  <a:close/>
                  <a:moveTo>
                    <a:pt x="545" y="966"/>
                  </a:moveTo>
                  <a:cubicBezTo>
                    <a:pt x="481" y="803"/>
                    <a:pt x="481" y="803"/>
                    <a:pt x="481" y="803"/>
                  </a:cubicBezTo>
                  <a:cubicBezTo>
                    <a:pt x="440" y="803"/>
                    <a:pt x="440" y="803"/>
                    <a:pt x="440" y="803"/>
                  </a:cubicBezTo>
                  <a:cubicBezTo>
                    <a:pt x="528" y="1017"/>
                    <a:pt x="528" y="1017"/>
                    <a:pt x="528" y="1017"/>
                  </a:cubicBezTo>
                  <a:cubicBezTo>
                    <a:pt x="560" y="1017"/>
                    <a:pt x="560" y="1017"/>
                    <a:pt x="560" y="1017"/>
                  </a:cubicBezTo>
                  <a:cubicBezTo>
                    <a:pt x="649" y="803"/>
                    <a:pt x="649" y="803"/>
                    <a:pt x="649" y="803"/>
                  </a:cubicBezTo>
                  <a:cubicBezTo>
                    <a:pt x="608" y="803"/>
                    <a:pt x="608" y="803"/>
                    <a:pt x="608" y="803"/>
                  </a:cubicBezTo>
                  <a:lnTo>
                    <a:pt x="545" y="966"/>
                  </a:lnTo>
                  <a:close/>
                  <a:moveTo>
                    <a:pt x="711" y="925"/>
                  </a:moveTo>
                  <a:cubicBezTo>
                    <a:pt x="817" y="925"/>
                    <a:pt x="817" y="925"/>
                    <a:pt x="817" y="925"/>
                  </a:cubicBezTo>
                  <a:cubicBezTo>
                    <a:pt x="817" y="892"/>
                    <a:pt x="817" y="892"/>
                    <a:pt x="817" y="892"/>
                  </a:cubicBezTo>
                  <a:cubicBezTo>
                    <a:pt x="711" y="892"/>
                    <a:pt x="711" y="892"/>
                    <a:pt x="711" y="892"/>
                  </a:cubicBezTo>
                  <a:cubicBezTo>
                    <a:pt x="711" y="837"/>
                    <a:pt x="711" y="837"/>
                    <a:pt x="711" y="837"/>
                  </a:cubicBezTo>
                  <a:cubicBezTo>
                    <a:pt x="831" y="837"/>
                    <a:pt x="831" y="837"/>
                    <a:pt x="831" y="837"/>
                  </a:cubicBezTo>
                  <a:cubicBezTo>
                    <a:pt x="831" y="803"/>
                    <a:pt x="831" y="803"/>
                    <a:pt x="831" y="803"/>
                  </a:cubicBezTo>
                  <a:cubicBezTo>
                    <a:pt x="674" y="803"/>
                    <a:pt x="674" y="803"/>
                    <a:pt x="674" y="803"/>
                  </a:cubicBezTo>
                  <a:cubicBezTo>
                    <a:pt x="674" y="1015"/>
                    <a:pt x="674" y="1015"/>
                    <a:pt x="674" y="1015"/>
                  </a:cubicBezTo>
                  <a:cubicBezTo>
                    <a:pt x="833" y="1015"/>
                    <a:pt x="833" y="1015"/>
                    <a:pt x="833" y="1015"/>
                  </a:cubicBezTo>
                  <a:cubicBezTo>
                    <a:pt x="833" y="982"/>
                    <a:pt x="833" y="982"/>
                    <a:pt x="833" y="982"/>
                  </a:cubicBezTo>
                  <a:cubicBezTo>
                    <a:pt x="711" y="982"/>
                    <a:pt x="711" y="982"/>
                    <a:pt x="711" y="982"/>
                  </a:cubicBezTo>
                  <a:lnTo>
                    <a:pt x="711" y="925"/>
                  </a:lnTo>
                  <a:close/>
                  <a:moveTo>
                    <a:pt x="1042" y="871"/>
                  </a:moveTo>
                  <a:cubicBezTo>
                    <a:pt x="1042" y="870"/>
                    <a:pt x="1042" y="870"/>
                    <a:pt x="1042" y="870"/>
                  </a:cubicBezTo>
                  <a:cubicBezTo>
                    <a:pt x="1042" y="852"/>
                    <a:pt x="1035" y="836"/>
                    <a:pt x="1024" y="825"/>
                  </a:cubicBezTo>
                  <a:cubicBezTo>
                    <a:pt x="1011" y="811"/>
                    <a:pt x="990" y="803"/>
                    <a:pt x="963" y="803"/>
                  </a:cubicBezTo>
                  <a:cubicBezTo>
                    <a:pt x="869" y="803"/>
                    <a:pt x="869" y="803"/>
                    <a:pt x="869" y="803"/>
                  </a:cubicBezTo>
                  <a:cubicBezTo>
                    <a:pt x="869" y="1015"/>
                    <a:pt x="869" y="1015"/>
                    <a:pt x="869" y="1015"/>
                  </a:cubicBezTo>
                  <a:cubicBezTo>
                    <a:pt x="906" y="1015"/>
                    <a:pt x="906" y="1015"/>
                    <a:pt x="906" y="1015"/>
                  </a:cubicBezTo>
                  <a:cubicBezTo>
                    <a:pt x="906" y="942"/>
                    <a:pt x="906" y="942"/>
                    <a:pt x="906" y="942"/>
                  </a:cubicBezTo>
                  <a:cubicBezTo>
                    <a:pt x="952" y="942"/>
                    <a:pt x="952" y="942"/>
                    <a:pt x="952" y="942"/>
                  </a:cubicBezTo>
                  <a:cubicBezTo>
                    <a:pt x="1005" y="1015"/>
                    <a:pt x="1005" y="1015"/>
                    <a:pt x="1005" y="1015"/>
                  </a:cubicBezTo>
                  <a:cubicBezTo>
                    <a:pt x="1048" y="1015"/>
                    <a:pt x="1048" y="1015"/>
                    <a:pt x="1048" y="1015"/>
                  </a:cubicBezTo>
                  <a:cubicBezTo>
                    <a:pt x="991" y="935"/>
                    <a:pt x="991" y="935"/>
                    <a:pt x="991" y="935"/>
                  </a:cubicBezTo>
                  <a:cubicBezTo>
                    <a:pt x="1021" y="927"/>
                    <a:pt x="1042" y="906"/>
                    <a:pt x="1042" y="871"/>
                  </a:cubicBezTo>
                  <a:close/>
                  <a:moveTo>
                    <a:pt x="906" y="908"/>
                  </a:moveTo>
                  <a:cubicBezTo>
                    <a:pt x="906" y="837"/>
                    <a:pt x="906" y="837"/>
                    <a:pt x="906" y="837"/>
                  </a:cubicBezTo>
                  <a:cubicBezTo>
                    <a:pt x="960" y="837"/>
                    <a:pt x="960" y="837"/>
                    <a:pt x="960" y="837"/>
                  </a:cubicBezTo>
                  <a:cubicBezTo>
                    <a:pt x="988" y="837"/>
                    <a:pt x="1004" y="850"/>
                    <a:pt x="1004" y="872"/>
                  </a:cubicBezTo>
                  <a:cubicBezTo>
                    <a:pt x="1004" y="873"/>
                    <a:pt x="1004" y="873"/>
                    <a:pt x="1004" y="873"/>
                  </a:cubicBezTo>
                  <a:cubicBezTo>
                    <a:pt x="1004" y="894"/>
                    <a:pt x="987" y="908"/>
                    <a:pt x="960" y="908"/>
                  </a:cubicBezTo>
                  <a:lnTo>
                    <a:pt x="906" y="908"/>
                  </a:lnTo>
                  <a:close/>
                  <a:moveTo>
                    <a:pt x="1223" y="950"/>
                  </a:moveTo>
                  <a:cubicBezTo>
                    <a:pt x="1109" y="803"/>
                    <a:pt x="1109" y="803"/>
                    <a:pt x="1109" y="803"/>
                  </a:cubicBezTo>
                  <a:cubicBezTo>
                    <a:pt x="1075" y="803"/>
                    <a:pt x="1075" y="803"/>
                    <a:pt x="1075" y="803"/>
                  </a:cubicBezTo>
                  <a:cubicBezTo>
                    <a:pt x="1075" y="1015"/>
                    <a:pt x="1075" y="1015"/>
                    <a:pt x="1075" y="1015"/>
                  </a:cubicBezTo>
                  <a:cubicBezTo>
                    <a:pt x="1111" y="1015"/>
                    <a:pt x="1111" y="1015"/>
                    <a:pt x="1111" y="1015"/>
                  </a:cubicBezTo>
                  <a:cubicBezTo>
                    <a:pt x="1111" y="864"/>
                    <a:pt x="1111" y="864"/>
                    <a:pt x="1111" y="864"/>
                  </a:cubicBezTo>
                  <a:cubicBezTo>
                    <a:pt x="1228" y="1015"/>
                    <a:pt x="1228" y="1015"/>
                    <a:pt x="1228" y="1015"/>
                  </a:cubicBezTo>
                  <a:cubicBezTo>
                    <a:pt x="1259" y="1015"/>
                    <a:pt x="1259" y="1015"/>
                    <a:pt x="1259" y="1015"/>
                  </a:cubicBezTo>
                  <a:cubicBezTo>
                    <a:pt x="1259" y="803"/>
                    <a:pt x="1259" y="803"/>
                    <a:pt x="1259" y="803"/>
                  </a:cubicBezTo>
                  <a:cubicBezTo>
                    <a:pt x="1223" y="803"/>
                    <a:pt x="1223" y="803"/>
                    <a:pt x="1223" y="803"/>
                  </a:cubicBezTo>
                  <a:lnTo>
                    <a:pt x="1223" y="950"/>
                  </a:lnTo>
                  <a:close/>
                  <a:moveTo>
                    <a:pt x="1401" y="904"/>
                  </a:moveTo>
                  <a:cubicBezTo>
                    <a:pt x="1337" y="803"/>
                    <a:pt x="1337" y="803"/>
                    <a:pt x="1337" y="803"/>
                  </a:cubicBezTo>
                  <a:cubicBezTo>
                    <a:pt x="1297" y="803"/>
                    <a:pt x="1297" y="803"/>
                    <a:pt x="1297" y="803"/>
                  </a:cubicBezTo>
                  <a:cubicBezTo>
                    <a:pt x="1297" y="1015"/>
                    <a:pt x="1297" y="1015"/>
                    <a:pt x="1297" y="1015"/>
                  </a:cubicBezTo>
                  <a:cubicBezTo>
                    <a:pt x="1334" y="1015"/>
                    <a:pt x="1334" y="1015"/>
                    <a:pt x="1334" y="1015"/>
                  </a:cubicBezTo>
                  <a:cubicBezTo>
                    <a:pt x="1334" y="864"/>
                    <a:pt x="1334" y="864"/>
                    <a:pt x="1334" y="864"/>
                  </a:cubicBezTo>
                  <a:cubicBezTo>
                    <a:pt x="1400" y="963"/>
                    <a:pt x="1400" y="963"/>
                    <a:pt x="1400" y="963"/>
                  </a:cubicBezTo>
                  <a:cubicBezTo>
                    <a:pt x="1401" y="963"/>
                    <a:pt x="1401" y="963"/>
                    <a:pt x="1401" y="963"/>
                  </a:cubicBezTo>
                  <a:cubicBezTo>
                    <a:pt x="1468" y="863"/>
                    <a:pt x="1468" y="863"/>
                    <a:pt x="1468" y="863"/>
                  </a:cubicBezTo>
                  <a:cubicBezTo>
                    <a:pt x="1468" y="1015"/>
                    <a:pt x="1468" y="1015"/>
                    <a:pt x="1468" y="1015"/>
                  </a:cubicBezTo>
                  <a:cubicBezTo>
                    <a:pt x="1505" y="1015"/>
                    <a:pt x="1505" y="1015"/>
                    <a:pt x="1505" y="1015"/>
                  </a:cubicBezTo>
                  <a:cubicBezTo>
                    <a:pt x="1505" y="803"/>
                    <a:pt x="1505" y="803"/>
                    <a:pt x="1505" y="803"/>
                  </a:cubicBezTo>
                  <a:cubicBezTo>
                    <a:pt x="1466" y="803"/>
                    <a:pt x="1466" y="803"/>
                    <a:pt x="1466" y="803"/>
                  </a:cubicBezTo>
                  <a:lnTo>
                    <a:pt x="1401" y="904"/>
                  </a:lnTo>
                  <a:close/>
                  <a:moveTo>
                    <a:pt x="1578" y="925"/>
                  </a:moveTo>
                  <a:cubicBezTo>
                    <a:pt x="1684" y="925"/>
                    <a:pt x="1684" y="925"/>
                    <a:pt x="1684" y="925"/>
                  </a:cubicBezTo>
                  <a:cubicBezTo>
                    <a:pt x="1684" y="892"/>
                    <a:pt x="1684" y="892"/>
                    <a:pt x="1684" y="892"/>
                  </a:cubicBezTo>
                  <a:cubicBezTo>
                    <a:pt x="1578" y="892"/>
                    <a:pt x="1578" y="892"/>
                    <a:pt x="1578" y="892"/>
                  </a:cubicBezTo>
                  <a:cubicBezTo>
                    <a:pt x="1578" y="837"/>
                    <a:pt x="1578" y="837"/>
                    <a:pt x="1578" y="837"/>
                  </a:cubicBezTo>
                  <a:cubicBezTo>
                    <a:pt x="1698" y="837"/>
                    <a:pt x="1698" y="837"/>
                    <a:pt x="1698" y="837"/>
                  </a:cubicBezTo>
                  <a:cubicBezTo>
                    <a:pt x="1698" y="803"/>
                    <a:pt x="1698" y="803"/>
                    <a:pt x="1698" y="803"/>
                  </a:cubicBezTo>
                  <a:cubicBezTo>
                    <a:pt x="1541" y="803"/>
                    <a:pt x="1541" y="803"/>
                    <a:pt x="1541" y="803"/>
                  </a:cubicBezTo>
                  <a:cubicBezTo>
                    <a:pt x="1541" y="1015"/>
                    <a:pt x="1541" y="1015"/>
                    <a:pt x="1541" y="1015"/>
                  </a:cubicBezTo>
                  <a:cubicBezTo>
                    <a:pt x="1700" y="1015"/>
                    <a:pt x="1700" y="1015"/>
                    <a:pt x="1700" y="1015"/>
                  </a:cubicBezTo>
                  <a:cubicBezTo>
                    <a:pt x="1700" y="982"/>
                    <a:pt x="1700" y="982"/>
                    <a:pt x="1700" y="982"/>
                  </a:cubicBezTo>
                  <a:cubicBezTo>
                    <a:pt x="1578" y="982"/>
                    <a:pt x="1578" y="982"/>
                    <a:pt x="1578" y="982"/>
                  </a:cubicBezTo>
                  <a:lnTo>
                    <a:pt x="1578" y="925"/>
                  </a:lnTo>
                  <a:close/>
                  <a:moveTo>
                    <a:pt x="1884" y="950"/>
                  </a:moveTo>
                  <a:cubicBezTo>
                    <a:pt x="1771" y="803"/>
                    <a:pt x="1771" y="803"/>
                    <a:pt x="1771" y="803"/>
                  </a:cubicBezTo>
                  <a:cubicBezTo>
                    <a:pt x="1736" y="803"/>
                    <a:pt x="1736" y="803"/>
                    <a:pt x="1736" y="803"/>
                  </a:cubicBezTo>
                  <a:cubicBezTo>
                    <a:pt x="1736" y="1015"/>
                    <a:pt x="1736" y="1015"/>
                    <a:pt x="1736" y="1015"/>
                  </a:cubicBezTo>
                  <a:cubicBezTo>
                    <a:pt x="1773" y="1015"/>
                    <a:pt x="1773" y="1015"/>
                    <a:pt x="1773" y="1015"/>
                  </a:cubicBezTo>
                  <a:cubicBezTo>
                    <a:pt x="1773" y="864"/>
                    <a:pt x="1773" y="864"/>
                    <a:pt x="1773" y="864"/>
                  </a:cubicBezTo>
                  <a:cubicBezTo>
                    <a:pt x="1890" y="1015"/>
                    <a:pt x="1890" y="1015"/>
                    <a:pt x="1890" y="1015"/>
                  </a:cubicBezTo>
                  <a:cubicBezTo>
                    <a:pt x="1921" y="1015"/>
                    <a:pt x="1921" y="1015"/>
                    <a:pt x="1921" y="1015"/>
                  </a:cubicBezTo>
                  <a:cubicBezTo>
                    <a:pt x="1921" y="803"/>
                    <a:pt x="1921" y="803"/>
                    <a:pt x="1921" y="803"/>
                  </a:cubicBezTo>
                  <a:cubicBezTo>
                    <a:pt x="1884" y="803"/>
                    <a:pt x="1884" y="803"/>
                    <a:pt x="1884" y="803"/>
                  </a:cubicBezTo>
                  <a:lnTo>
                    <a:pt x="1884" y="950"/>
                  </a:lnTo>
                  <a:close/>
                  <a:moveTo>
                    <a:pt x="1950" y="838"/>
                  </a:moveTo>
                  <a:cubicBezTo>
                    <a:pt x="2018" y="838"/>
                    <a:pt x="2018" y="838"/>
                    <a:pt x="2018" y="838"/>
                  </a:cubicBezTo>
                  <a:cubicBezTo>
                    <a:pt x="2018" y="1015"/>
                    <a:pt x="2018" y="1015"/>
                    <a:pt x="2018" y="1015"/>
                  </a:cubicBezTo>
                  <a:cubicBezTo>
                    <a:pt x="2055" y="1015"/>
                    <a:pt x="2055" y="1015"/>
                    <a:pt x="2055" y="1015"/>
                  </a:cubicBezTo>
                  <a:cubicBezTo>
                    <a:pt x="2055" y="838"/>
                    <a:pt x="2055" y="838"/>
                    <a:pt x="2055" y="838"/>
                  </a:cubicBezTo>
                  <a:cubicBezTo>
                    <a:pt x="2122" y="838"/>
                    <a:pt x="2122" y="838"/>
                    <a:pt x="2122" y="838"/>
                  </a:cubicBezTo>
                  <a:cubicBezTo>
                    <a:pt x="2122" y="803"/>
                    <a:pt x="2122" y="803"/>
                    <a:pt x="2122" y="803"/>
                  </a:cubicBezTo>
                  <a:cubicBezTo>
                    <a:pt x="1950" y="803"/>
                    <a:pt x="1950" y="803"/>
                    <a:pt x="1950" y="803"/>
                  </a:cubicBezTo>
                  <a:lnTo>
                    <a:pt x="1950" y="838"/>
                  </a:lnTo>
                  <a:close/>
                  <a:moveTo>
                    <a:pt x="1073" y="290"/>
                  </a:moveTo>
                  <a:cubicBezTo>
                    <a:pt x="952" y="259"/>
                    <a:pt x="923" y="244"/>
                    <a:pt x="923" y="198"/>
                  </a:cubicBezTo>
                  <a:cubicBezTo>
                    <a:pt x="923" y="196"/>
                    <a:pt x="923" y="196"/>
                    <a:pt x="923" y="196"/>
                  </a:cubicBezTo>
                  <a:cubicBezTo>
                    <a:pt x="923" y="162"/>
                    <a:pt x="953" y="136"/>
                    <a:pt x="1012" y="136"/>
                  </a:cubicBezTo>
                  <a:cubicBezTo>
                    <a:pt x="1071" y="136"/>
                    <a:pt x="1131" y="161"/>
                    <a:pt x="1193" y="204"/>
                  </a:cubicBezTo>
                  <a:cubicBezTo>
                    <a:pt x="1272" y="89"/>
                    <a:pt x="1272" y="89"/>
                    <a:pt x="1272" y="89"/>
                  </a:cubicBezTo>
                  <a:cubicBezTo>
                    <a:pt x="1202" y="32"/>
                    <a:pt x="1115" y="0"/>
                    <a:pt x="1014" y="0"/>
                  </a:cubicBezTo>
                  <a:cubicBezTo>
                    <a:pt x="872" y="0"/>
                    <a:pt x="771" y="84"/>
                    <a:pt x="771" y="210"/>
                  </a:cubicBezTo>
                  <a:cubicBezTo>
                    <a:pt x="771" y="212"/>
                    <a:pt x="771" y="212"/>
                    <a:pt x="771" y="212"/>
                  </a:cubicBezTo>
                  <a:cubicBezTo>
                    <a:pt x="771" y="350"/>
                    <a:pt x="861" y="389"/>
                    <a:pt x="1001" y="425"/>
                  </a:cubicBezTo>
                  <a:cubicBezTo>
                    <a:pt x="1118" y="455"/>
                    <a:pt x="1141" y="474"/>
                    <a:pt x="1141" y="513"/>
                  </a:cubicBezTo>
                  <a:cubicBezTo>
                    <a:pt x="1141" y="515"/>
                    <a:pt x="1141" y="515"/>
                    <a:pt x="1141" y="515"/>
                  </a:cubicBezTo>
                  <a:cubicBezTo>
                    <a:pt x="1141" y="556"/>
                    <a:pt x="1104" y="581"/>
                    <a:pt x="1041" y="581"/>
                  </a:cubicBezTo>
                  <a:cubicBezTo>
                    <a:pt x="961" y="581"/>
                    <a:pt x="896" y="548"/>
                    <a:pt x="833" y="496"/>
                  </a:cubicBezTo>
                  <a:cubicBezTo>
                    <a:pt x="743" y="605"/>
                    <a:pt x="743" y="605"/>
                    <a:pt x="743" y="605"/>
                  </a:cubicBezTo>
                  <a:cubicBezTo>
                    <a:pt x="826" y="679"/>
                    <a:pt x="933" y="716"/>
                    <a:pt x="1038" y="716"/>
                  </a:cubicBezTo>
                  <a:cubicBezTo>
                    <a:pt x="1188" y="716"/>
                    <a:pt x="1293" y="638"/>
                    <a:pt x="1293" y="500"/>
                  </a:cubicBezTo>
                  <a:cubicBezTo>
                    <a:pt x="1293" y="498"/>
                    <a:pt x="1293" y="498"/>
                    <a:pt x="1293" y="498"/>
                  </a:cubicBezTo>
                  <a:cubicBezTo>
                    <a:pt x="1293" y="377"/>
                    <a:pt x="1214" y="326"/>
                    <a:pt x="1073" y="290"/>
                  </a:cubicBezTo>
                  <a:close/>
                </a:path>
              </a:pathLst>
            </a:custGeom>
            <a:solidFill>
              <a:srgbClr val="1D327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dirty="0"/>
            </a:p>
          </p:txBody>
        </p:sp>
        <p:sp>
          <p:nvSpPr>
            <p:cNvPr id="18" name="Freeform 6">
              <a:extLst>
                <a:ext uri="{FF2B5EF4-FFF2-40B4-BE49-F238E27FC236}">
                  <a16:creationId xmlns:a16="http://schemas.microsoft.com/office/drawing/2014/main" id="{00E546D3-8277-4394-A225-0C85C093F617}"/>
                </a:ext>
              </a:extLst>
            </p:cNvPr>
            <p:cNvSpPr>
              <a:spLocks noEditPoints="1"/>
            </p:cNvSpPr>
            <p:nvPr/>
          </p:nvSpPr>
          <p:spPr bwMode="auto">
            <a:xfrm>
              <a:off x="1841" y="2"/>
              <a:ext cx="4000" cy="2416"/>
            </a:xfrm>
            <a:custGeom>
              <a:avLst/>
              <a:gdLst>
                <a:gd name="T0" fmla="*/ 675 w 2309"/>
                <a:gd name="T1" fmla="*/ 743 h 1396"/>
                <a:gd name="T2" fmla="*/ 748 w 2309"/>
                <a:gd name="T3" fmla="*/ 341 h 1396"/>
                <a:gd name="T4" fmla="*/ 472 w 2309"/>
                <a:gd name="T5" fmla="*/ 195 h 1396"/>
                <a:gd name="T6" fmla="*/ 432 w 2309"/>
                <a:gd name="T7" fmla="*/ 217 h 1396"/>
                <a:gd name="T8" fmla="*/ 541 w 2309"/>
                <a:gd name="T9" fmla="*/ 1037 h 1396"/>
                <a:gd name="T10" fmla="*/ 1264 w 2309"/>
                <a:gd name="T11" fmla="*/ 1279 h 1396"/>
                <a:gd name="T12" fmla="*/ 1555 w 2309"/>
                <a:gd name="T13" fmla="*/ 429 h 1396"/>
                <a:gd name="T14" fmla="*/ 1526 w 2309"/>
                <a:gd name="T15" fmla="*/ 389 h 1396"/>
                <a:gd name="T16" fmla="*/ 1380 w 2309"/>
                <a:gd name="T17" fmla="*/ 527 h 1396"/>
                <a:gd name="T18" fmla="*/ 1152 w 2309"/>
                <a:gd name="T19" fmla="*/ 1207 h 1396"/>
                <a:gd name="T20" fmla="*/ 1131 w 2309"/>
                <a:gd name="T21" fmla="*/ 838 h 1396"/>
                <a:gd name="T22" fmla="*/ 786 w 2309"/>
                <a:gd name="T23" fmla="*/ 389 h 1396"/>
                <a:gd name="T24" fmla="*/ 755 w 2309"/>
                <a:gd name="T25" fmla="*/ 429 h 1396"/>
                <a:gd name="T26" fmla="*/ 766 w 2309"/>
                <a:gd name="T27" fmla="*/ 1046 h 1396"/>
                <a:gd name="T28" fmla="*/ 1103 w 2309"/>
                <a:gd name="T29" fmla="*/ 1270 h 1396"/>
                <a:gd name="T30" fmla="*/ 1081 w 2309"/>
                <a:gd name="T31" fmla="*/ 1095 h 1396"/>
                <a:gd name="T32" fmla="*/ 1159 w 2309"/>
                <a:gd name="T33" fmla="*/ 766 h 1396"/>
                <a:gd name="T34" fmla="*/ 1170 w 2309"/>
                <a:gd name="T35" fmla="*/ 12 h 1396"/>
                <a:gd name="T36" fmla="*/ 1127 w 2309"/>
                <a:gd name="T37" fmla="*/ 31 h 1396"/>
                <a:gd name="T38" fmla="*/ 932 w 2309"/>
                <a:gd name="T39" fmla="*/ 453 h 1396"/>
                <a:gd name="T40" fmla="*/ 1598 w 2309"/>
                <a:gd name="T41" fmla="*/ 392 h 1396"/>
                <a:gd name="T42" fmla="*/ 1592 w 2309"/>
                <a:gd name="T43" fmla="*/ 1061 h 1396"/>
                <a:gd name="T44" fmla="*/ 1892 w 2309"/>
                <a:gd name="T45" fmla="*/ 458 h 1396"/>
                <a:gd name="T46" fmla="*/ 1850 w 2309"/>
                <a:gd name="T47" fmla="*/ 192 h 1396"/>
                <a:gd name="T48" fmla="*/ 1837 w 2309"/>
                <a:gd name="T49" fmla="*/ 195 h 1396"/>
                <a:gd name="T50" fmla="*/ 1762 w 2309"/>
                <a:gd name="T51" fmla="*/ 228 h 1396"/>
                <a:gd name="T52" fmla="*/ 1586 w 2309"/>
                <a:gd name="T53" fmla="*/ 267 h 1396"/>
                <a:gd name="T54" fmla="*/ 1511 w 2309"/>
                <a:gd name="T55" fmla="*/ 52 h 1396"/>
                <a:gd name="T56" fmla="*/ 1506 w 2309"/>
                <a:gd name="T57" fmla="*/ 53 h 1396"/>
                <a:gd name="T58" fmla="*/ 1494 w 2309"/>
                <a:gd name="T59" fmla="*/ 58 h 1396"/>
                <a:gd name="T60" fmla="*/ 1408 w 2309"/>
                <a:gd name="T61" fmla="*/ 389 h 1396"/>
                <a:gd name="T62" fmla="*/ 884 w 2309"/>
                <a:gd name="T63" fmla="*/ 104 h 1396"/>
                <a:gd name="T64" fmla="*/ 815 w 2309"/>
                <a:gd name="T65" fmla="*/ 57 h 1396"/>
                <a:gd name="T66" fmla="*/ 803 w 2309"/>
                <a:gd name="T67" fmla="*/ 53 h 1396"/>
                <a:gd name="T68" fmla="*/ 772 w 2309"/>
                <a:gd name="T69" fmla="*/ 75 h 1396"/>
                <a:gd name="T70" fmla="*/ 988 w 2309"/>
                <a:gd name="T71" fmla="*/ 185 h 1396"/>
                <a:gd name="T72" fmla="*/ 219 w 2309"/>
                <a:gd name="T73" fmla="*/ 498 h 1396"/>
                <a:gd name="T74" fmla="*/ 107 w 2309"/>
                <a:gd name="T75" fmla="*/ 520 h 1396"/>
                <a:gd name="T76" fmla="*/ 388 w 2309"/>
                <a:gd name="T77" fmla="*/ 725 h 1396"/>
                <a:gd name="T78" fmla="*/ 2167 w 2309"/>
                <a:gd name="T79" fmla="*/ 499 h 1396"/>
                <a:gd name="T80" fmla="*/ 1941 w 2309"/>
                <a:gd name="T81" fmla="*/ 506 h 1396"/>
                <a:gd name="T82" fmla="*/ 2210 w 2309"/>
                <a:gd name="T83" fmla="*/ 546 h 1396"/>
                <a:gd name="T84" fmla="*/ 2274 w 2309"/>
                <a:gd name="T85" fmla="*/ 966 h 1396"/>
                <a:gd name="T86" fmla="*/ 2227 w 2309"/>
                <a:gd name="T87" fmla="*/ 935 h 1396"/>
                <a:gd name="T88" fmla="*/ 1811 w 2309"/>
                <a:gd name="T89" fmla="*/ 1061 h 1396"/>
                <a:gd name="T90" fmla="*/ 2301 w 2309"/>
                <a:gd name="T91" fmla="*/ 1040 h 1396"/>
                <a:gd name="T92" fmla="*/ 499 w 2309"/>
                <a:gd name="T93" fmla="*/ 1061 h 1396"/>
                <a:gd name="T94" fmla="*/ 18 w 2309"/>
                <a:gd name="T95" fmla="*/ 978 h 1396"/>
                <a:gd name="T96" fmla="*/ 9 w 2309"/>
                <a:gd name="T97" fmla="*/ 1041 h 1396"/>
                <a:gd name="T98" fmla="*/ 39 w 2309"/>
                <a:gd name="T99" fmla="*/ 1070 h 1396"/>
                <a:gd name="T100" fmla="*/ 499 w 2309"/>
                <a:gd name="T101" fmla="*/ 1061 h 1396"/>
                <a:gd name="T102" fmla="*/ 1699 w 2309"/>
                <a:gd name="T103" fmla="*/ 1305 h 1396"/>
                <a:gd name="T104" fmla="*/ 1519 w 2309"/>
                <a:gd name="T105" fmla="*/ 1309 h 1396"/>
                <a:gd name="T106" fmla="*/ 1212 w 2309"/>
                <a:gd name="T107" fmla="*/ 1337 h 1396"/>
                <a:gd name="T108" fmla="*/ 1305 w 2309"/>
                <a:gd name="T109" fmla="*/ 1337 h 1396"/>
                <a:gd name="T110" fmla="*/ 1881 w 2309"/>
                <a:gd name="T111" fmla="*/ 1351 h 1396"/>
                <a:gd name="T112" fmla="*/ 1091 w 2309"/>
                <a:gd name="T113" fmla="*/ 1330 h 1396"/>
                <a:gd name="T114" fmla="*/ 791 w 2309"/>
                <a:gd name="T115" fmla="*/ 1309 h 1396"/>
                <a:gd name="T116" fmla="*/ 611 w 2309"/>
                <a:gd name="T117" fmla="*/ 1305 h 1396"/>
                <a:gd name="T118" fmla="*/ 416 w 2309"/>
                <a:gd name="T119" fmla="*/ 1319 h 1396"/>
                <a:gd name="T120" fmla="*/ 787 w 2309"/>
                <a:gd name="T121" fmla="*/ 1368 h 1396"/>
                <a:gd name="T122" fmla="*/ 1088 w 2309"/>
                <a:gd name="T123" fmla="*/ 1341 h 1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309" h="1396">
                  <a:moveTo>
                    <a:pt x="855" y="1255"/>
                  </a:moveTo>
                  <a:cubicBezTo>
                    <a:pt x="807" y="1218"/>
                    <a:pt x="749" y="1157"/>
                    <a:pt x="719" y="1061"/>
                  </a:cubicBezTo>
                  <a:cubicBezTo>
                    <a:pt x="690" y="971"/>
                    <a:pt x="675" y="863"/>
                    <a:pt x="675" y="743"/>
                  </a:cubicBezTo>
                  <a:cubicBezTo>
                    <a:pt x="675" y="576"/>
                    <a:pt x="703" y="434"/>
                    <a:pt x="712" y="394"/>
                  </a:cubicBezTo>
                  <a:cubicBezTo>
                    <a:pt x="712" y="393"/>
                    <a:pt x="712" y="392"/>
                    <a:pt x="712" y="392"/>
                  </a:cubicBezTo>
                  <a:cubicBezTo>
                    <a:pt x="717" y="369"/>
                    <a:pt x="731" y="350"/>
                    <a:pt x="748" y="341"/>
                  </a:cubicBezTo>
                  <a:cubicBezTo>
                    <a:pt x="622" y="260"/>
                    <a:pt x="513" y="212"/>
                    <a:pt x="492" y="203"/>
                  </a:cubicBezTo>
                  <a:cubicBezTo>
                    <a:pt x="479" y="197"/>
                    <a:pt x="473" y="195"/>
                    <a:pt x="472" y="195"/>
                  </a:cubicBezTo>
                  <a:cubicBezTo>
                    <a:pt x="472" y="195"/>
                    <a:pt x="472" y="195"/>
                    <a:pt x="472" y="195"/>
                  </a:cubicBezTo>
                  <a:cubicBezTo>
                    <a:pt x="472" y="195"/>
                    <a:pt x="472" y="195"/>
                    <a:pt x="472" y="195"/>
                  </a:cubicBezTo>
                  <a:cubicBezTo>
                    <a:pt x="467" y="193"/>
                    <a:pt x="463" y="192"/>
                    <a:pt x="458" y="192"/>
                  </a:cubicBezTo>
                  <a:cubicBezTo>
                    <a:pt x="444" y="192"/>
                    <a:pt x="436" y="201"/>
                    <a:pt x="432" y="217"/>
                  </a:cubicBezTo>
                  <a:cubicBezTo>
                    <a:pt x="432" y="217"/>
                    <a:pt x="429" y="242"/>
                    <a:pt x="425" y="285"/>
                  </a:cubicBezTo>
                  <a:cubicBezTo>
                    <a:pt x="421" y="323"/>
                    <a:pt x="417" y="385"/>
                    <a:pt x="417" y="458"/>
                  </a:cubicBezTo>
                  <a:cubicBezTo>
                    <a:pt x="417" y="623"/>
                    <a:pt x="439" y="857"/>
                    <a:pt x="541" y="1037"/>
                  </a:cubicBezTo>
                  <a:cubicBezTo>
                    <a:pt x="620" y="1174"/>
                    <a:pt x="731" y="1251"/>
                    <a:pt x="855" y="1255"/>
                  </a:cubicBezTo>
                  <a:close/>
                  <a:moveTo>
                    <a:pt x="1263" y="1279"/>
                  </a:moveTo>
                  <a:cubicBezTo>
                    <a:pt x="1264" y="1279"/>
                    <a:pt x="1264" y="1279"/>
                    <a:pt x="1264" y="1279"/>
                  </a:cubicBezTo>
                  <a:cubicBezTo>
                    <a:pt x="1350" y="1279"/>
                    <a:pt x="1495" y="1207"/>
                    <a:pt x="1545" y="1046"/>
                  </a:cubicBezTo>
                  <a:cubicBezTo>
                    <a:pt x="1571" y="960"/>
                    <a:pt x="1585" y="858"/>
                    <a:pt x="1585" y="743"/>
                  </a:cubicBezTo>
                  <a:cubicBezTo>
                    <a:pt x="1585" y="600"/>
                    <a:pt x="1564" y="476"/>
                    <a:pt x="1555" y="429"/>
                  </a:cubicBezTo>
                  <a:cubicBezTo>
                    <a:pt x="1552" y="412"/>
                    <a:pt x="1550" y="402"/>
                    <a:pt x="1550" y="402"/>
                  </a:cubicBezTo>
                  <a:cubicBezTo>
                    <a:pt x="1548" y="394"/>
                    <a:pt x="1544" y="384"/>
                    <a:pt x="1536" y="384"/>
                  </a:cubicBezTo>
                  <a:cubicBezTo>
                    <a:pt x="1533" y="384"/>
                    <a:pt x="1530" y="386"/>
                    <a:pt x="1526" y="389"/>
                  </a:cubicBezTo>
                  <a:cubicBezTo>
                    <a:pt x="1526" y="389"/>
                    <a:pt x="1522" y="392"/>
                    <a:pt x="1515" y="398"/>
                  </a:cubicBezTo>
                  <a:cubicBezTo>
                    <a:pt x="1508" y="404"/>
                    <a:pt x="1497" y="412"/>
                    <a:pt x="1483" y="425"/>
                  </a:cubicBezTo>
                  <a:cubicBezTo>
                    <a:pt x="1464" y="442"/>
                    <a:pt x="1425" y="478"/>
                    <a:pt x="1380" y="527"/>
                  </a:cubicBezTo>
                  <a:cubicBezTo>
                    <a:pt x="1309" y="607"/>
                    <a:pt x="1214" y="732"/>
                    <a:pt x="1169" y="877"/>
                  </a:cubicBezTo>
                  <a:cubicBezTo>
                    <a:pt x="1144" y="962"/>
                    <a:pt x="1131" y="1035"/>
                    <a:pt x="1131" y="1095"/>
                  </a:cubicBezTo>
                  <a:cubicBezTo>
                    <a:pt x="1131" y="1139"/>
                    <a:pt x="1138" y="1177"/>
                    <a:pt x="1152" y="1207"/>
                  </a:cubicBezTo>
                  <a:cubicBezTo>
                    <a:pt x="1166" y="1237"/>
                    <a:pt x="1187" y="1257"/>
                    <a:pt x="1216" y="1271"/>
                  </a:cubicBezTo>
                  <a:cubicBezTo>
                    <a:pt x="1229" y="1276"/>
                    <a:pt x="1244" y="1279"/>
                    <a:pt x="1263" y="1279"/>
                  </a:cubicBezTo>
                  <a:close/>
                  <a:moveTo>
                    <a:pt x="1131" y="838"/>
                  </a:moveTo>
                  <a:cubicBezTo>
                    <a:pt x="1131" y="835"/>
                    <a:pt x="1133" y="832"/>
                    <a:pt x="1134" y="829"/>
                  </a:cubicBezTo>
                  <a:cubicBezTo>
                    <a:pt x="1039" y="594"/>
                    <a:pt x="822" y="418"/>
                    <a:pt x="798" y="398"/>
                  </a:cubicBezTo>
                  <a:cubicBezTo>
                    <a:pt x="790" y="392"/>
                    <a:pt x="786" y="389"/>
                    <a:pt x="786" y="389"/>
                  </a:cubicBezTo>
                  <a:cubicBezTo>
                    <a:pt x="782" y="386"/>
                    <a:pt x="778" y="384"/>
                    <a:pt x="775" y="384"/>
                  </a:cubicBezTo>
                  <a:cubicBezTo>
                    <a:pt x="767" y="384"/>
                    <a:pt x="763" y="394"/>
                    <a:pt x="760" y="403"/>
                  </a:cubicBezTo>
                  <a:cubicBezTo>
                    <a:pt x="760" y="404"/>
                    <a:pt x="758" y="414"/>
                    <a:pt x="755" y="429"/>
                  </a:cubicBezTo>
                  <a:cubicBezTo>
                    <a:pt x="752" y="441"/>
                    <a:pt x="748" y="467"/>
                    <a:pt x="743" y="503"/>
                  </a:cubicBezTo>
                  <a:cubicBezTo>
                    <a:pt x="734" y="559"/>
                    <a:pt x="725" y="647"/>
                    <a:pt x="725" y="743"/>
                  </a:cubicBezTo>
                  <a:cubicBezTo>
                    <a:pt x="725" y="860"/>
                    <a:pt x="738" y="962"/>
                    <a:pt x="766" y="1046"/>
                  </a:cubicBezTo>
                  <a:cubicBezTo>
                    <a:pt x="816" y="1207"/>
                    <a:pt x="964" y="1279"/>
                    <a:pt x="1053" y="1279"/>
                  </a:cubicBezTo>
                  <a:cubicBezTo>
                    <a:pt x="1054" y="1279"/>
                    <a:pt x="1054" y="1279"/>
                    <a:pt x="1054" y="1279"/>
                  </a:cubicBezTo>
                  <a:cubicBezTo>
                    <a:pt x="1073" y="1279"/>
                    <a:pt x="1089" y="1276"/>
                    <a:pt x="1103" y="1270"/>
                  </a:cubicBezTo>
                  <a:cubicBezTo>
                    <a:pt x="1110" y="1267"/>
                    <a:pt x="1117" y="1264"/>
                    <a:pt x="1125" y="1258"/>
                  </a:cubicBezTo>
                  <a:cubicBezTo>
                    <a:pt x="1119" y="1250"/>
                    <a:pt x="1113" y="1240"/>
                    <a:pt x="1108" y="1228"/>
                  </a:cubicBezTo>
                  <a:cubicBezTo>
                    <a:pt x="1090" y="1193"/>
                    <a:pt x="1082" y="1149"/>
                    <a:pt x="1081" y="1095"/>
                  </a:cubicBezTo>
                  <a:cubicBezTo>
                    <a:pt x="1082" y="1028"/>
                    <a:pt x="1095" y="950"/>
                    <a:pt x="1123" y="862"/>
                  </a:cubicBezTo>
                  <a:cubicBezTo>
                    <a:pt x="1125" y="855"/>
                    <a:pt x="1128" y="846"/>
                    <a:pt x="1131" y="838"/>
                  </a:cubicBezTo>
                  <a:close/>
                  <a:moveTo>
                    <a:pt x="1159" y="766"/>
                  </a:moveTo>
                  <a:cubicBezTo>
                    <a:pt x="1208" y="661"/>
                    <a:pt x="1281" y="558"/>
                    <a:pt x="1378" y="457"/>
                  </a:cubicBezTo>
                  <a:cubicBezTo>
                    <a:pt x="1312" y="256"/>
                    <a:pt x="1219" y="92"/>
                    <a:pt x="1182" y="31"/>
                  </a:cubicBezTo>
                  <a:cubicBezTo>
                    <a:pt x="1174" y="19"/>
                    <a:pt x="1170" y="12"/>
                    <a:pt x="1170" y="12"/>
                  </a:cubicBezTo>
                  <a:cubicBezTo>
                    <a:pt x="1163" y="1"/>
                    <a:pt x="1157" y="0"/>
                    <a:pt x="1155" y="0"/>
                  </a:cubicBezTo>
                  <a:cubicBezTo>
                    <a:pt x="1150" y="0"/>
                    <a:pt x="1144" y="4"/>
                    <a:pt x="1139" y="13"/>
                  </a:cubicBezTo>
                  <a:cubicBezTo>
                    <a:pt x="1139" y="13"/>
                    <a:pt x="1134" y="19"/>
                    <a:pt x="1127" y="31"/>
                  </a:cubicBezTo>
                  <a:cubicBezTo>
                    <a:pt x="1116" y="49"/>
                    <a:pt x="1106" y="67"/>
                    <a:pt x="1095" y="85"/>
                  </a:cubicBezTo>
                  <a:cubicBezTo>
                    <a:pt x="1072" y="127"/>
                    <a:pt x="1036" y="193"/>
                    <a:pt x="1000" y="277"/>
                  </a:cubicBezTo>
                  <a:cubicBezTo>
                    <a:pt x="975" y="334"/>
                    <a:pt x="952" y="393"/>
                    <a:pt x="932" y="453"/>
                  </a:cubicBezTo>
                  <a:cubicBezTo>
                    <a:pt x="1002" y="523"/>
                    <a:pt x="1097" y="633"/>
                    <a:pt x="1159" y="766"/>
                  </a:cubicBezTo>
                  <a:close/>
                  <a:moveTo>
                    <a:pt x="1562" y="341"/>
                  </a:moveTo>
                  <a:cubicBezTo>
                    <a:pt x="1580" y="350"/>
                    <a:pt x="1593" y="368"/>
                    <a:pt x="1598" y="392"/>
                  </a:cubicBezTo>
                  <a:cubicBezTo>
                    <a:pt x="1598" y="392"/>
                    <a:pt x="1599" y="393"/>
                    <a:pt x="1599" y="394"/>
                  </a:cubicBezTo>
                  <a:cubicBezTo>
                    <a:pt x="1607" y="434"/>
                    <a:pt x="1635" y="577"/>
                    <a:pt x="1635" y="743"/>
                  </a:cubicBezTo>
                  <a:cubicBezTo>
                    <a:pt x="1635" y="863"/>
                    <a:pt x="1620" y="970"/>
                    <a:pt x="1592" y="1061"/>
                  </a:cubicBezTo>
                  <a:cubicBezTo>
                    <a:pt x="1562" y="1157"/>
                    <a:pt x="1506" y="1218"/>
                    <a:pt x="1458" y="1255"/>
                  </a:cubicBezTo>
                  <a:cubicBezTo>
                    <a:pt x="1581" y="1249"/>
                    <a:pt x="1690" y="1172"/>
                    <a:pt x="1768" y="1037"/>
                  </a:cubicBezTo>
                  <a:cubicBezTo>
                    <a:pt x="1871" y="857"/>
                    <a:pt x="1892" y="623"/>
                    <a:pt x="1892" y="458"/>
                  </a:cubicBezTo>
                  <a:cubicBezTo>
                    <a:pt x="1892" y="400"/>
                    <a:pt x="1890" y="341"/>
                    <a:pt x="1884" y="284"/>
                  </a:cubicBezTo>
                  <a:cubicBezTo>
                    <a:pt x="1880" y="242"/>
                    <a:pt x="1877" y="217"/>
                    <a:pt x="1877" y="217"/>
                  </a:cubicBezTo>
                  <a:cubicBezTo>
                    <a:pt x="1874" y="201"/>
                    <a:pt x="1865" y="192"/>
                    <a:pt x="1850" y="192"/>
                  </a:cubicBezTo>
                  <a:cubicBezTo>
                    <a:pt x="1848" y="192"/>
                    <a:pt x="1843" y="192"/>
                    <a:pt x="1837" y="195"/>
                  </a:cubicBezTo>
                  <a:cubicBezTo>
                    <a:pt x="1837" y="195"/>
                    <a:pt x="1837" y="195"/>
                    <a:pt x="1837" y="195"/>
                  </a:cubicBezTo>
                  <a:cubicBezTo>
                    <a:pt x="1837" y="195"/>
                    <a:pt x="1837" y="195"/>
                    <a:pt x="1837" y="195"/>
                  </a:cubicBezTo>
                  <a:cubicBezTo>
                    <a:pt x="1837" y="195"/>
                    <a:pt x="1830" y="197"/>
                    <a:pt x="1818" y="203"/>
                  </a:cubicBezTo>
                  <a:cubicBezTo>
                    <a:pt x="1806" y="208"/>
                    <a:pt x="1790" y="215"/>
                    <a:pt x="1769" y="225"/>
                  </a:cubicBezTo>
                  <a:cubicBezTo>
                    <a:pt x="1762" y="228"/>
                    <a:pt x="1762" y="228"/>
                    <a:pt x="1762" y="228"/>
                  </a:cubicBezTo>
                  <a:cubicBezTo>
                    <a:pt x="1700" y="258"/>
                    <a:pt x="1639" y="292"/>
                    <a:pt x="1581" y="328"/>
                  </a:cubicBezTo>
                  <a:cubicBezTo>
                    <a:pt x="1575" y="332"/>
                    <a:pt x="1568" y="336"/>
                    <a:pt x="1562" y="341"/>
                  </a:cubicBezTo>
                  <a:close/>
                  <a:moveTo>
                    <a:pt x="1586" y="267"/>
                  </a:moveTo>
                  <a:cubicBezTo>
                    <a:pt x="1567" y="172"/>
                    <a:pt x="1546" y="101"/>
                    <a:pt x="1537" y="75"/>
                  </a:cubicBezTo>
                  <a:cubicBezTo>
                    <a:pt x="1537" y="74"/>
                    <a:pt x="1537" y="73"/>
                    <a:pt x="1536" y="73"/>
                  </a:cubicBezTo>
                  <a:cubicBezTo>
                    <a:pt x="1531" y="59"/>
                    <a:pt x="1523" y="52"/>
                    <a:pt x="1511" y="52"/>
                  </a:cubicBezTo>
                  <a:cubicBezTo>
                    <a:pt x="1510" y="52"/>
                    <a:pt x="1508" y="52"/>
                    <a:pt x="1506" y="53"/>
                  </a:cubicBezTo>
                  <a:cubicBezTo>
                    <a:pt x="1506" y="53"/>
                    <a:pt x="1506" y="53"/>
                    <a:pt x="1506" y="53"/>
                  </a:cubicBezTo>
                  <a:cubicBezTo>
                    <a:pt x="1506" y="53"/>
                    <a:pt x="1506" y="53"/>
                    <a:pt x="1506" y="53"/>
                  </a:cubicBezTo>
                  <a:cubicBezTo>
                    <a:pt x="1502" y="53"/>
                    <a:pt x="1498" y="55"/>
                    <a:pt x="1494" y="57"/>
                  </a:cubicBezTo>
                  <a:cubicBezTo>
                    <a:pt x="1494" y="57"/>
                    <a:pt x="1494" y="57"/>
                    <a:pt x="1494" y="57"/>
                  </a:cubicBezTo>
                  <a:cubicBezTo>
                    <a:pt x="1494" y="58"/>
                    <a:pt x="1494" y="58"/>
                    <a:pt x="1494" y="58"/>
                  </a:cubicBezTo>
                  <a:cubicBezTo>
                    <a:pt x="1494" y="58"/>
                    <a:pt x="1467" y="74"/>
                    <a:pt x="1425" y="104"/>
                  </a:cubicBezTo>
                  <a:cubicBezTo>
                    <a:pt x="1402" y="121"/>
                    <a:pt x="1366" y="148"/>
                    <a:pt x="1321" y="185"/>
                  </a:cubicBezTo>
                  <a:cubicBezTo>
                    <a:pt x="1354" y="252"/>
                    <a:pt x="1383" y="321"/>
                    <a:pt x="1408" y="389"/>
                  </a:cubicBezTo>
                  <a:cubicBezTo>
                    <a:pt x="1461" y="347"/>
                    <a:pt x="1519" y="307"/>
                    <a:pt x="1586" y="267"/>
                  </a:cubicBezTo>
                  <a:close/>
                  <a:moveTo>
                    <a:pt x="988" y="185"/>
                  </a:moveTo>
                  <a:cubicBezTo>
                    <a:pt x="953" y="156"/>
                    <a:pt x="918" y="128"/>
                    <a:pt x="884" y="104"/>
                  </a:cubicBezTo>
                  <a:cubicBezTo>
                    <a:pt x="843" y="74"/>
                    <a:pt x="816" y="58"/>
                    <a:pt x="815" y="58"/>
                  </a:cubicBezTo>
                  <a:cubicBezTo>
                    <a:pt x="815" y="57"/>
                    <a:pt x="815" y="57"/>
                    <a:pt x="815" y="57"/>
                  </a:cubicBezTo>
                  <a:cubicBezTo>
                    <a:pt x="815" y="57"/>
                    <a:pt x="815" y="57"/>
                    <a:pt x="815" y="57"/>
                  </a:cubicBezTo>
                  <a:cubicBezTo>
                    <a:pt x="811" y="55"/>
                    <a:pt x="807" y="53"/>
                    <a:pt x="804" y="53"/>
                  </a:cubicBezTo>
                  <a:cubicBezTo>
                    <a:pt x="803" y="53"/>
                    <a:pt x="803" y="53"/>
                    <a:pt x="803" y="53"/>
                  </a:cubicBezTo>
                  <a:cubicBezTo>
                    <a:pt x="803" y="53"/>
                    <a:pt x="803" y="53"/>
                    <a:pt x="803" y="53"/>
                  </a:cubicBezTo>
                  <a:cubicBezTo>
                    <a:pt x="801" y="52"/>
                    <a:pt x="800" y="52"/>
                    <a:pt x="798" y="52"/>
                  </a:cubicBezTo>
                  <a:cubicBezTo>
                    <a:pt x="787" y="52"/>
                    <a:pt x="778" y="59"/>
                    <a:pt x="773" y="73"/>
                  </a:cubicBezTo>
                  <a:cubicBezTo>
                    <a:pt x="773" y="73"/>
                    <a:pt x="773" y="74"/>
                    <a:pt x="772" y="75"/>
                  </a:cubicBezTo>
                  <a:cubicBezTo>
                    <a:pt x="764" y="101"/>
                    <a:pt x="742" y="172"/>
                    <a:pt x="724" y="267"/>
                  </a:cubicBezTo>
                  <a:cubicBezTo>
                    <a:pt x="790" y="307"/>
                    <a:pt x="848" y="347"/>
                    <a:pt x="902" y="389"/>
                  </a:cubicBezTo>
                  <a:cubicBezTo>
                    <a:pt x="925" y="323"/>
                    <a:pt x="954" y="254"/>
                    <a:pt x="988" y="185"/>
                  </a:cubicBezTo>
                  <a:close/>
                  <a:moveTo>
                    <a:pt x="388" y="725"/>
                  </a:moveTo>
                  <a:cubicBezTo>
                    <a:pt x="377" y="657"/>
                    <a:pt x="370" y="584"/>
                    <a:pt x="368" y="506"/>
                  </a:cubicBezTo>
                  <a:cubicBezTo>
                    <a:pt x="303" y="500"/>
                    <a:pt x="251" y="498"/>
                    <a:pt x="219" y="498"/>
                  </a:cubicBezTo>
                  <a:cubicBezTo>
                    <a:pt x="212" y="498"/>
                    <a:pt x="206" y="498"/>
                    <a:pt x="200" y="498"/>
                  </a:cubicBezTo>
                  <a:cubicBezTo>
                    <a:pt x="164" y="498"/>
                    <a:pt x="143" y="499"/>
                    <a:pt x="143" y="499"/>
                  </a:cubicBezTo>
                  <a:cubicBezTo>
                    <a:pt x="129" y="500"/>
                    <a:pt x="116" y="507"/>
                    <a:pt x="107" y="520"/>
                  </a:cubicBezTo>
                  <a:cubicBezTo>
                    <a:pt x="102" y="528"/>
                    <a:pt x="99" y="537"/>
                    <a:pt x="100" y="546"/>
                  </a:cubicBezTo>
                  <a:cubicBezTo>
                    <a:pt x="102" y="571"/>
                    <a:pt x="119" y="661"/>
                    <a:pt x="226" y="796"/>
                  </a:cubicBezTo>
                  <a:cubicBezTo>
                    <a:pt x="280" y="769"/>
                    <a:pt x="335" y="745"/>
                    <a:pt x="388" y="725"/>
                  </a:cubicBezTo>
                  <a:close/>
                  <a:moveTo>
                    <a:pt x="2210" y="546"/>
                  </a:moveTo>
                  <a:cubicBezTo>
                    <a:pt x="2211" y="538"/>
                    <a:pt x="2206" y="525"/>
                    <a:pt x="2203" y="520"/>
                  </a:cubicBezTo>
                  <a:cubicBezTo>
                    <a:pt x="2194" y="507"/>
                    <a:pt x="2181" y="500"/>
                    <a:pt x="2167" y="499"/>
                  </a:cubicBezTo>
                  <a:cubicBezTo>
                    <a:pt x="2166" y="499"/>
                    <a:pt x="2145" y="498"/>
                    <a:pt x="2110" y="498"/>
                  </a:cubicBezTo>
                  <a:cubicBezTo>
                    <a:pt x="2104" y="498"/>
                    <a:pt x="2097" y="498"/>
                    <a:pt x="2090" y="498"/>
                  </a:cubicBezTo>
                  <a:cubicBezTo>
                    <a:pt x="2058" y="498"/>
                    <a:pt x="2006" y="500"/>
                    <a:pt x="1941" y="506"/>
                  </a:cubicBezTo>
                  <a:cubicBezTo>
                    <a:pt x="1939" y="581"/>
                    <a:pt x="1933" y="654"/>
                    <a:pt x="1922" y="725"/>
                  </a:cubicBezTo>
                  <a:cubicBezTo>
                    <a:pt x="1974" y="745"/>
                    <a:pt x="2029" y="769"/>
                    <a:pt x="2084" y="796"/>
                  </a:cubicBezTo>
                  <a:cubicBezTo>
                    <a:pt x="2191" y="660"/>
                    <a:pt x="2207" y="571"/>
                    <a:pt x="2210" y="546"/>
                  </a:cubicBezTo>
                  <a:close/>
                  <a:moveTo>
                    <a:pt x="2291" y="978"/>
                  </a:moveTo>
                  <a:cubicBezTo>
                    <a:pt x="2291" y="978"/>
                    <a:pt x="2285" y="974"/>
                    <a:pt x="2274" y="966"/>
                  </a:cubicBezTo>
                  <a:cubicBezTo>
                    <a:pt x="2274" y="966"/>
                    <a:pt x="2274" y="966"/>
                    <a:pt x="2274" y="966"/>
                  </a:cubicBezTo>
                  <a:cubicBezTo>
                    <a:pt x="2274" y="966"/>
                    <a:pt x="2274" y="966"/>
                    <a:pt x="2274" y="966"/>
                  </a:cubicBezTo>
                  <a:cubicBezTo>
                    <a:pt x="2266" y="960"/>
                    <a:pt x="2254" y="952"/>
                    <a:pt x="2239" y="943"/>
                  </a:cubicBezTo>
                  <a:cubicBezTo>
                    <a:pt x="2236" y="940"/>
                    <a:pt x="2231" y="938"/>
                    <a:pt x="2227" y="935"/>
                  </a:cubicBezTo>
                  <a:cubicBezTo>
                    <a:pt x="2191" y="911"/>
                    <a:pt x="2132" y="876"/>
                    <a:pt x="2060" y="840"/>
                  </a:cubicBezTo>
                  <a:cubicBezTo>
                    <a:pt x="2011" y="815"/>
                    <a:pt x="1961" y="793"/>
                    <a:pt x="1913" y="775"/>
                  </a:cubicBezTo>
                  <a:cubicBezTo>
                    <a:pt x="1891" y="885"/>
                    <a:pt x="1857" y="981"/>
                    <a:pt x="1811" y="1061"/>
                  </a:cubicBezTo>
                  <a:cubicBezTo>
                    <a:pt x="1763" y="1145"/>
                    <a:pt x="1704" y="1209"/>
                    <a:pt x="1633" y="1251"/>
                  </a:cubicBezTo>
                  <a:cubicBezTo>
                    <a:pt x="2143" y="1223"/>
                    <a:pt x="2286" y="1059"/>
                    <a:pt x="2301" y="1040"/>
                  </a:cubicBezTo>
                  <a:cubicBezTo>
                    <a:pt x="2301" y="1040"/>
                    <a:pt x="2301" y="1040"/>
                    <a:pt x="2301" y="1040"/>
                  </a:cubicBezTo>
                  <a:cubicBezTo>
                    <a:pt x="2306" y="1032"/>
                    <a:pt x="2309" y="1024"/>
                    <a:pt x="2309" y="1015"/>
                  </a:cubicBezTo>
                  <a:cubicBezTo>
                    <a:pt x="2309" y="1000"/>
                    <a:pt x="2302" y="986"/>
                    <a:pt x="2291" y="978"/>
                  </a:cubicBezTo>
                  <a:close/>
                  <a:moveTo>
                    <a:pt x="499" y="1061"/>
                  </a:moveTo>
                  <a:cubicBezTo>
                    <a:pt x="453" y="981"/>
                    <a:pt x="419" y="885"/>
                    <a:pt x="397" y="775"/>
                  </a:cubicBezTo>
                  <a:cubicBezTo>
                    <a:pt x="225" y="840"/>
                    <a:pt x="87" y="930"/>
                    <a:pt x="35" y="966"/>
                  </a:cubicBezTo>
                  <a:cubicBezTo>
                    <a:pt x="24" y="974"/>
                    <a:pt x="19" y="978"/>
                    <a:pt x="18" y="978"/>
                  </a:cubicBezTo>
                  <a:cubicBezTo>
                    <a:pt x="7" y="986"/>
                    <a:pt x="0" y="1000"/>
                    <a:pt x="0" y="1015"/>
                  </a:cubicBezTo>
                  <a:cubicBezTo>
                    <a:pt x="0" y="1024"/>
                    <a:pt x="3" y="1032"/>
                    <a:pt x="8" y="1040"/>
                  </a:cubicBezTo>
                  <a:cubicBezTo>
                    <a:pt x="8" y="1040"/>
                    <a:pt x="9" y="1041"/>
                    <a:pt x="9" y="1041"/>
                  </a:cubicBezTo>
                  <a:cubicBezTo>
                    <a:pt x="10" y="1042"/>
                    <a:pt x="11" y="1044"/>
                    <a:pt x="12" y="1045"/>
                  </a:cubicBezTo>
                  <a:cubicBezTo>
                    <a:pt x="13" y="1046"/>
                    <a:pt x="13" y="1047"/>
                    <a:pt x="14" y="1048"/>
                  </a:cubicBezTo>
                  <a:cubicBezTo>
                    <a:pt x="18" y="1051"/>
                    <a:pt x="26" y="1060"/>
                    <a:pt x="39" y="1070"/>
                  </a:cubicBezTo>
                  <a:cubicBezTo>
                    <a:pt x="60" y="1089"/>
                    <a:pt x="99" y="1117"/>
                    <a:pt x="161" y="1144"/>
                  </a:cubicBezTo>
                  <a:cubicBezTo>
                    <a:pt x="289" y="1202"/>
                    <a:pt x="467" y="1239"/>
                    <a:pt x="676" y="1251"/>
                  </a:cubicBezTo>
                  <a:cubicBezTo>
                    <a:pt x="607" y="1209"/>
                    <a:pt x="546" y="1144"/>
                    <a:pt x="499" y="1061"/>
                  </a:cubicBezTo>
                  <a:close/>
                  <a:moveTo>
                    <a:pt x="1849" y="1288"/>
                  </a:moveTo>
                  <a:cubicBezTo>
                    <a:pt x="1823" y="1288"/>
                    <a:pt x="1784" y="1293"/>
                    <a:pt x="1726" y="1301"/>
                  </a:cubicBezTo>
                  <a:cubicBezTo>
                    <a:pt x="1717" y="1302"/>
                    <a:pt x="1708" y="1304"/>
                    <a:pt x="1699" y="1305"/>
                  </a:cubicBezTo>
                  <a:cubicBezTo>
                    <a:pt x="1673" y="1308"/>
                    <a:pt x="1642" y="1310"/>
                    <a:pt x="1601" y="1310"/>
                  </a:cubicBezTo>
                  <a:cubicBezTo>
                    <a:pt x="1575" y="1310"/>
                    <a:pt x="1549" y="1310"/>
                    <a:pt x="1521" y="1309"/>
                  </a:cubicBezTo>
                  <a:cubicBezTo>
                    <a:pt x="1519" y="1309"/>
                    <a:pt x="1519" y="1309"/>
                    <a:pt x="1519" y="1309"/>
                  </a:cubicBezTo>
                  <a:cubicBezTo>
                    <a:pt x="1492" y="1308"/>
                    <a:pt x="1462" y="1308"/>
                    <a:pt x="1432" y="1308"/>
                  </a:cubicBezTo>
                  <a:cubicBezTo>
                    <a:pt x="1370" y="1308"/>
                    <a:pt x="1289" y="1310"/>
                    <a:pt x="1218" y="1330"/>
                  </a:cubicBezTo>
                  <a:cubicBezTo>
                    <a:pt x="1215" y="1331"/>
                    <a:pt x="1212" y="1335"/>
                    <a:pt x="1212" y="1337"/>
                  </a:cubicBezTo>
                  <a:cubicBezTo>
                    <a:pt x="1213" y="1340"/>
                    <a:pt x="1217" y="1341"/>
                    <a:pt x="1221" y="1341"/>
                  </a:cubicBezTo>
                  <a:cubicBezTo>
                    <a:pt x="1222" y="1341"/>
                    <a:pt x="1223" y="1340"/>
                    <a:pt x="1224" y="1340"/>
                  </a:cubicBezTo>
                  <a:cubicBezTo>
                    <a:pt x="1253" y="1338"/>
                    <a:pt x="1280" y="1337"/>
                    <a:pt x="1305" y="1337"/>
                  </a:cubicBezTo>
                  <a:cubicBezTo>
                    <a:pt x="1398" y="1337"/>
                    <a:pt x="1462" y="1353"/>
                    <a:pt x="1523" y="1368"/>
                  </a:cubicBezTo>
                  <a:cubicBezTo>
                    <a:pt x="1580" y="1383"/>
                    <a:pt x="1635" y="1396"/>
                    <a:pt x="1711" y="1396"/>
                  </a:cubicBezTo>
                  <a:cubicBezTo>
                    <a:pt x="1791" y="1396"/>
                    <a:pt x="1855" y="1379"/>
                    <a:pt x="1881" y="1351"/>
                  </a:cubicBezTo>
                  <a:cubicBezTo>
                    <a:pt x="1890" y="1341"/>
                    <a:pt x="1894" y="1330"/>
                    <a:pt x="1893" y="1319"/>
                  </a:cubicBezTo>
                  <a:cubicBezTo>
                    <a:pt x="1891" y="1297"/>
                    <a:pt x="1884" y="1288"/>
                    <a:pt x="1849" y="1288"/>
                  </a:cubicBezTo>
                  <a:close/>
                  <a:moveTo>
                    <a:pt x="1091" y="1330"/>
                  </a:moveTo>
                  <a:cubicBezTo>
                    <a:pt x="1020" y="1310"/>
                    <a:pt x="939" y="1308"/>
                    <a:pt x="877" y="1308"/>
                  </a:cubicBezTo>
                  <a:cubicBezTo>
                    <a:pt x="877" y="1308"/>
                    <a:pt x="877" y="1308"/>
                    <a:pt x="877" y="1308"/>
                  </a:cubicBezTo>
                  <a:cubicBezTo>
                    <a:pt x="847" y="1308"/>
                    <a:pt x="817" y="1308"/>
                    <a:pt x="791" y="1309"/>
                  </a:cubicBezTo>
                  <a:cubicBezTo>
                    <a:pt x="788" y="1309"/>
                    <a:pt x="788" y="1309"/>
                    <a:pt x="788" y="1309"/>
                  </a:cubicBezTo>
                  <a:cubicBezTo>
                    <a:pt x="760" y="1310"/>
                    <a:pt x="734" y="1310"/>
                    <a:pt x="709" y="1310"/>
                  </a:cubicBezTo>
                  <a:cubicBezTo>
                    <a:pt x="667" y="1310"/>
                    <a:pt x="636" y="1308"/>
                    <a:pt x="611" y="1305"/>
                  </a:cubicBezTo>
                  <a:cubicBezTo>
                    <a:pt x="601" y="1304"/>
                    <a:pt x="592" y="1302"/>
                    <a:pt x="583" y="1301"/>
                  </a:cubicBezTo>
                  <a:cubicBezTo>
                    <a:pt x="525" y="1293"/>
                    <a:pt x="486" y="1288"/>
                    <a:pt x="460" y="1288"/>
                  </a:cubicBezTo>
                  <a:cubicBezTo>
                    <a:pt x="425" y="1288"/>
                    <a:pt x="418" y="1297"/>
                    <a:pt x="416" y="1319"/>
                  </a:cubicBezTo>
                  <a:cubicBezTo>
                    <a:pt x="415" y="1330"/>
                    <a:pt x="419" y="1341"/>
                    <a:pt x="428" y="1350"/>
                  </a:cubicBezTo>
                  <a:cubicBezTo>
                    <a:pt x="453" y="1379"/>
                    <a:pt x="519" y="1396"/>
                    <a:pt x="599" y="1396"/>
                  </a:cubicBezTo>
                  <a:cubicBezTo>
                    <a:pt x="675" y="1396"/>
                    <a:pt x="729" y="1383"/>
                    <a:pt x="787" y="1368"/>
                  </a:cubicBezTo>
                  <a:cubicBezTo>
                    <a:pt x="848" y="1353"/>
                    <a:pt x="911" y="1337"/>
                    <a:pt x="1004" y="1337"/>
                  </a:cubicBezTo>
                  <a:cubicBezTo>
                    <a:pt x="1030" y="1337"/>
                    <a:pt x="1057" y="1338"/>
                    <a:pt x="1085" y="1340"/>
                  </a:cubicBezTo>
                  <a:cubicBezTo>
                    <a:pt x="1086" y="1340"/>
                    <a:pt x="1087" y="1341"/>
                    <a:pt x="1088" y="1341"/>
                  </a:cubicBezTo>
                  <a:cubicBezTo>
                    <a:pt x="1092" y="1341"/>
                    <a:pt x="1097" y="1340"/>
                    <a:pt x="1097" y="1337"/>
                  </a:cubicBezTo>
                  <a:cubicBezTo>
                    <a:pt x="1097" y="1335"/>
                    <a:pt x="1095" y="1331"/>
                    <a:pt x="1091" y="1330"/>
                  </a:cubicBezTo>
                  <a:close/>
                </a:path>
              </a:pathLst>
            </a:custGeom>
            <a:solidFill>
              <a:srgbClr val="DD03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dirty="0"/>
            </a:p>
          </p:txBody>
        </p:sp>
      </p:grpSp>
      <p:sp>
        <p:nvSpPr>
          <p:cNvPr id="19" name="Footer Placeholder 3">
            <a:extLst>
              <a:ext uri="{FF2B5EF4-FFF2-40B4-BE49-F238E27FC236}">
                <a16:creationId xmlns:a16="http://schemas.microsoft.com/office/drawing/2014/main" id="{A39B51D2-7FE2-E74F-B12C-4953FC72FC52}"/>
              </a:ext>
            </a:extLst>
          </p:cNvPr>
          <p:cNvSpPr>
            <a:spLocks noGrp="1"/>
          </p:cNvSpPr>
          <p:nvPr>
            <p:ph type="ftr" sz="quarter" idx="3"/>
          </p:nvPr>
        </p:nvSpPr>
        <p:spPr>
          <a:xfrm>
            <a:off x="316228" y="6188899"/>
            <a:ext cx="3343275" cy="365125"/>
          </a:xfrm>
          <a:prstGeom prst="rect">
            <a:avLst/>
          </a:prstGeom>
        </p:spPr>
        <p:txBody>
          <a:bodyPr vert="horz" lIns="0" tIns="0" rIns="0" bIns="0" rtlCol="0" anchor="b" anchorCtr="0"/>
          <a:lstStyle>
            <a:lvl1pPr algn="l">
              <a:defRPr sz="1200" b="0" i="0">
                <a:solidFill>
                  <a:schemeClr val="tx2"/>
                </a:solidFill>
                <a:latin typeface="Montserrat Light" pitchFamily="2" charset="77"/>
              </a:defRPr>
            </a:lvl1pPr>
          </a:lstStyle>
          <a:p>
            <a:r>
              <a:rPr lang="en-US" dirty="0"/>
              <a:t>Page </a:t>
            </a:r>
            <a:fld id="{9B9BA90C-EAA5-9446-B68C-B7124104B36D}" type="slidenum">
              <a:rPr lang="en-US" smtClean="0"/>
              <a:pPr/>
              <a:t>‹#›</a:t>
            </a:fld>
            <a:endParaRPr lang="en-US" dirty="0"/>
          </a:p>
        </p:txBody>
      </p:sp>
      <p:sp>
        <p:nvSpPr>
          <p:cNvPr id="15" name="Text Placeholder 2"/>
          <p:cNvSpPr>
            <a:spLocks noGrp="1"/>
          </p:cNvSpPr>
          <p:nvPr>
            <p:ph type="body" idx="1"/>
          </p:nvPr>
        </p:nvSpPr>
        <p:spPr>
          <a:xfrm>
            <a:off x="316228" y="1689105"/>
            <a:ext cx="11497399" cy="4131467"/>
          </a:xfrm>
          <a:prstGeom prst="rect">
            <a:avLst/>
          </a:prstGeom>
        </p:spPr>
        <p:txBody>
          <a:bodyPr vert="horz" lIns="0" tIns="0" rIns="0" bIns="0" rtlCol="0">
            <a:noAutofit/>
          </a:bodyPr>
          <a:lstStyle/>
          <a:p>
            <a:pPr lvl="0"/>
            <a:r>
              <a:rPr lang="en-US" dirty="0"/>
              <a:t>Montserrat Medium Point Size 14</a:t>
            </a:r>
          </a:p>
          <a:p>
            <a:pPr lvl="1"/>
            <a:r>
              <a:rPr lang="en-US" dirty="0"/>
              <a:t>Montserrat Medium Point Size 14</a:t>
            </a:r>
          </a:p>
          <a:p>
            <a:pPr lvl="2"/>
            <a:r>
              <a:rPr lang="en-US" dirty="0"/>
              <a:t>Montserrat Medium Point Size 12</a:t>
            </a:r>
          </a:p>
          <a:p>
            <a:pPr lvl="3"/>
            <a:r>
              <a:rPr lang="en-US" dirty="0"/>
              <a:t>Montserrat Light Point Size 12</a:t>
            </a:r>
          </a:p>
        </p:txBody>
      </p:sp>
      <p:sp>
        <p:nvSpPr>
          <p:cNvPr id="14" name="Title Placeholder 1"/>
          <p:cNvSpPr>
            <a:spLocks noGrp="1"/>
          </p:cNvSpPr>
          <p:nvPr>
            <p:ph type="title"/>
          </p:nvPr>
        </p:nvSpPr>
        <p:spPr>
          <a:xfrm>
            <a:off x="316228" y="684539"/>
            <a:ext cx="11497401" cy="498470"/>
          </a:xfrm>
          <a:prstGeom prst="rect">
            <a:avLst/>
          </a:prstGeom>
        </p:spPr>
        <p:txBody>
          <a:bodyPr vert="horz" wrap="square" lIns="0" tIns="0" rIns="0" bIns="0" rtlCol="0" anchor="ctr">
            <a:noAutofit/>
          </a:bodyPr>
          <a:lstStyle/>
          <a:p>
            <a:r>
              <a:rPr lang="en-US" smtClean="0"/>
              <a:t>Click to edit Master title style</a:t>
            </a:r>
            <a:endParaRPr lang="en-US" dirty="0"/>
          </a:p>
        </p:txBody>
      </p:sp>
    </p:spTree>
    <p:extLst>
      <p:ext uri="{BB962C8B-B14F-4D97-AF65-F5344CB8AC3E}">
        <p14:creationId xmlns:p14="http://schemas.microsoft.com/office/powerpoint/2010/main" val="2180352252"/>
      </p:ext>
    </p:extLst>
  </p:cSld>
  <p:clrMap bg1="lt1" tx1="dk1" bg2="lt2" tx2="dk2" accent1="accent1" accent2="accent2" accent3="accent3" accent4="accent4" accent5="accent5" accent6="accent6" hlink="hlink" folHlink="folHlink"/>
  <p:sldLayoutIdLst>
    <p:sldLayoutId id="2147483673" r:id="rId1"/>
    <p:sldLayoutId id="2147483675" r:id="rId2"/>
    <p:sldLayoutId id="2147483670" r:id="rId3"/>
    <p:sldLayoutId id="2147483671" r:id="rId4"/>
    <p:sldLayoutId id="2147483687" r:id="rId5"/>
  </p:sldLayoutIdLst>
  <p:transition>
    <p:fade/>
  </p:transition>
  <p:timing>
    <p:tnLst>
      <p:par>
        <p:cTn id="1" dur="indefinite" restart="never" nodeType="tmRoot"/>
      </p:par>
    </p:tnLst>
  </p:timing>
  <p:txStyles>
    <p:titleStyle>
      <a:lvl1pPr algn="l" defTabSz="685798" rtl="0" eaLnBrk="1" latinLnBrk="0" hangingPunct="1">
        <a:lnSpc>
          <a:spcPct val="90000"/>
        </a:lnSpc>
        <a:spcBef>
          <a:spcPct val="0"/>
        </a:spcBef>
        <a:buNone/>
        <a:defRPr sz="3600" b="1" i="0" kern="1200">
          <a:solidFill>
            <a:schemeClr val="tx2"/>
          </a:solidFill>
          <a:latin typeface="Montserrat" pitchFamily="2" charset="77"/>
          <a:ea typeface="+mj-ea"/>
          <a:cs typeface="+mj-cs"/>
        </a:defRPr>
      </a:lvl1pPr>
    </p:titleStyle>
    <p:bodyStyle>
      <a:lvl1pPr marL="0" indent="0" algn="l" defTabSz="685798" rtl="0" eaLnBrk="1" latinLnBrk="0" hangingPunct="1">
        <a:lnSpc>
          <a:spcPct val="120000"/>
        </a:lnSpc>
        <a:spcBef>
          <a:spcPts val="0"/>
        </a:spcBef>
        <a:spcAft>
          <a:spcPts val="600"/>
        </a:spcAft>
        <a:buFont typeface="Arial" panose="020B0604020202020204" pitchFamily="34" charset="0"/>
        <a:buNone/>
        <a:defRPr sz="1400" kern="1200">
          <a:solidFill>
            <a:schemeClr val="tx1"/>
          </a:solidFill>
          <a:latin typeface="Montserrat Medium" pitchFamily="2" charset="77"/>
          <a:ea typeface="+mn-ea"/>
          <a:cs typeface="+mn-cs"/>
        </a:defRPr>
      </a:lvl1pPr>
      <a:lvl2pPr marL="107999" indent="-107999" algn="l" defTabSz="685798" rtl="0" eaLnBrk="1" latinLnBrk="0" hangingPunct="1">
        <a:lnSpc>
          <a:spcPct val="120000"/>
        </a:lnSpc>
        <a:spcBef>
          <a:spcPts val="0"/>
        </a:spcBef>
        <a:spcAft>
          <a:spcPts val="600"/>
        </a:spcAft>
        <a:buFont typeface="Arial" panose="020B0604020202020204" pitchFamily="34" charset="0"/>
        <a:buChar char="•"/>
        <a:defRPr sz="1400" kern="1200">
          <a:solidFill>
            <a:schemeClr val="tx1"/>
          </a:solidFill>
          <a:latin typeface="Montserrat Medium" pitchFamily="2" charset="77"/>
          <a:ea typeface="+mn-ea"/>
          <a:cs typeface="+mn-cs"/>
        </a:defRPr>
      </a:lvl2pPr>
      <a:lvl3pPr marL="215999" indent="-107999" algn="l" defTabSz="685798" rtl="0" eaLnBrk="1" latinLnBrk="0" hangingPunct="1">
        <a:lnSpc>
          <a:spcPct val="120000"/>
        </a:lnSpc>
        <a:spcBef>
          <a:spcPts val="0"/>
        </a:spcBef>
        <a:spcAft>
          <a:spcPts val="600"/>
        </a:spcAft>
        <a:buFont typeface="Monaco" pitchFamily="2" charset="77"/>
        <a:buChar char="⎼"/>
        <a:defRPr sz="1200" kern="1200">
          <a:solidFill>
            <a:schemeClr val="tx1"/>
          </a:solidFill>
          <a:latin typeface="Montserrat Medium" pitchFamily="2" charset="77"/>
          <a:ea typeface="+mn-ea"/>
          <a:cs typeface="+mn-cs"/>
        </a:defRPr>
      </a:lvl3pPr>
      <a:lvl4pPr marL="323999" indent="-107999" algn="l" defTabSz="685798" rtl="0" eaLnBrk="1" latinLnBrk="0" hangingPunct="1">
        <a:lnSpc>
          <a:spcPct val="120000"/>
        </a:lnSpc>
        <a:spcBef>
          <a:spcPts val="0"/>
        </a:spcBef>
        <a:spcAft>
          <a:spcPts val="600"/>
        </a:spcAft>
        <a:buFont typeface="System Font Regular"/>
        <a:buChar char="»"/>
        <a:defRPr sz="1200" b="0" i="0" kern="1200">
          <a:solidFill>
            <a:schemeClr val="tx1"/>
          </a:solidFill>
          <a:latin typeface="Montserrat Light" pitchFamily="2" charset="77"/>
          <a:ea typeface="+mn-ea"/>
          <a:cs typeface="+mn-cs"/>
        </a:defRPr>
      </a:lvl4pPr>
      <a:lvl5pPr marL="431999" indent="-107999" algn="l" defTabSz="685798" rtl="0" eaLnBrk="1" latinLnBrk="0" hangingPunct="1">
        <a:lnSpc>
          <a:spcPct val="100000"/>
        </a:lnSpc>
        <a:spcBef>
          <a:spcPts val="0"/>
        </a:spcBef>
        <a:spcAft>
          <a:spcPts val="600"/>
        </a:spcAft>
        <a:buFont typeface="Arial" panose="020B0604020202020204" pitchFamily="34" charset="0"/>
        <a:buChar char="•"/>
        <a:defRPr sz="750" b="0" i="0" kern="1200">
          <a:solidFill>
            <a:schemeClr val="tx1"/>
          </a:solidFill>
          <a:latin typeface="Montserrat Light" pitchFamily="2" charset="77"/>
          <a:ea typeface="+mn-ea"/>
          <a:cs typeface="+mn-cs"/>
        </a:defRPr>
      </a:lvl5pPr>
      <a:lvl6pPr marL="1885943" indent="-171449" algn="l" defTabSz="685798"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42" indent="-171449" algn="l" defTabSz="685798"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41" indent="-171449" algn="l" defTabSz="685798"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40" indent="-171449" algn="l" defTabSz="685798"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98" rtl="0" eaLnBrk="1" latinLnBrk="0" hangingPunct="1">
        <a:defRPr sz="1350" kern="1200">
          <a:solidFill>
            <a:schemeClr val="tx1"/>
          </a:solidFill>
          <a:latin typeface="+mn-lt"/>
          <a:ea typeface="+mn-ea"/>
          <a:cs typeface="+mn-cs"/>
        </a:defRPr>
      </a:lvl1pPr>
      <a:lvl2pPr marL="342899" algn="l" defTabSz="685798" rtl="0" eaLnBrk="1" latinLnBrk="0" hangingPunct="1">
        <a:defRPr sz="1350" kern="1200">
          <a:solidFill>
            <a:schemeClr val="tx1"/>
          </a:solidFill>
          <a:latin typeface="+mn-lt"/>
          <a:ea typeface="+mn-ea"/>
          <a:cs typeface="+mn-cs"/>
        </a:defRPr>
      </a:lvl2pPr>
      <a:lvl3pPr marL="685798" algn="l" defTabSz="685798" rtl="0" eaLnBrk="1" latinLnBrk="0" hangingPunct="1">
        <a:defRPr sz="1350" kern="1200">
          <a:solidFill>
            <a:schemeClr val="tx1"/>
          </a:solidFill>
          <a:latin typeface="+mn-lt"/>
          <a:ea typeface="+mn-ea"/>
          <a:cs typeface="+mn-cs"/>
        </a:defRPr>
      </a:lvl3pPr>
      <a:lvl4pPr marL="1028696" algn="l" defTabSz="685798" rtl="0" eaLnBrk="1" latinLnBrk="0" hangingPunct="1">
        <a:defRPr sz="1350" kern="1200">
          <a:solidFill>
            <a:schemeClr val="tx1"/>
          </a:solidFill>
          <a:latin typeface="+mn-lt"/>
          <a:ea typeface="+mn-ea"/>
          <a:cs typeface="+mn-cs"/>
        </a:defRPr>
      </a:lvl4pPr>
      <a:lvl5pPr marL="1371596" algn="l" defTabSz="685798" rtl="0" eaLnBrk="1" latinLnBrk="0" hangingPunct="1">
        <a:defRPr sz="1350" kern="1200">
          <a:solidFill>
            <a:schemeClr val="tx1"/>
          </a:solidFill>
          <a:latin typeface="+mn-lt"/>
          <a:ea typeface="+mn-ea"/>
          <a:cs typeface="+mn-cs"/>
        </a:defRPr>
      </a:lvl5pPr>
      <a:lvl6pPr marL="1714494" algn="l" defTabSz="685798" rtl="0" eaLnBrk="1" latinLnBrk="0" hangingPunct="1">
        <a:defRPr sz="1350" kern="1200">
          <a:solidFill>
            <a:schemeClr val="tx1"/>
          </a:solidFill>
          <a:latin typeface="+mn-lt"/>
          <a:ea typeface="+mn-ea"/>
          <a:cs typeface="+mn-cs"/>
        </a:defRPr>
      </a:lvl6pPr>
      <a:lvl7pPr marL="2057393" algn="l" defTabSz="685798" rtl="0" eaLnBrk="1" latinLnBrk="0" hangingPunct="1">
        <a:defRPr sz="1350" kern="1200">
          <a:solidFill>
            <a:schemeClr val="tx1"/>
          </a:solidFill>
          <a:latin typeface="+mn-lt"/>
          <a:ea typeface="+mn-ea"/>
          <a:cs typeface="+mn-cs"/>
        </a:defRPr>
      </a:lvl7pPr>
      <a:lvl8pPr marL="2400292" algn="l" defTabSz="685798" rtl="0" eaLnBrk="1" latinLnBrk="0" hangingPunct="1">
        <a:defRPr sz="1350" kern="1200">
          <a:solidFill>
            <a:schemeClr val="tx1"/>
          </a:solidFill>
          <a:latin typeface="+mn-lt"/>
          <a:ea typeface="+mn-ea"/>
          <a:cs typeface="+mn-cs"/>
        </a:defRPr>
      </a:lvl8pPr>
      <a:lvl9pPr marL="2743190" algn="l" defTabSz="685798"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9" pos="245" userDrawn="1">
          <p15:clr>
            <a:srgbClr val="F26B43"/>
          </p15:clr>
        </p15:guide>
        <p15:guide id="20" pos="3840" userDrawn="1">
          <p15:clr>
            <a:srgbClr val="F26B43"/>
          </p15:clr>
        </p15:guide>
        <p15:guide id="21" pos="7435" userDrawn="1">
          <p15:clr>
            <a:srgbClr val="F26B43"/>
          </p15:clr>
        </p15:guide>
        <p15:guide id="22" orient="horz" pos="249" userDrawn="1">
          <p15:clr>
            <a:srgbClr val="F26B43"/>
          </p15:clr>
        </p15:guide>
        <p15:guide id="23" orient="horz" pos="4133" userDrawn="1">
          <p15:clr>
            <a:srgbClr val="F26B43"/>
          </p15:clr>
        </p15:guide>
        <p15:guide id="34" orient="horz" pos="663" userDrawn="1">
          <p15:clr>
            <a:srgbClr val="FBAE40"/>
          </p15:clr>
        </p15:guide>
        <p15:guide id="35" orient="horz" pos="867" userDrawn="1">
          <p15:clr>
            <a:srgbClr val="FBAE40"/>
          </p15:clr>
        </p15:guide>
        <p15:guide id="36" orient="horz" pos="1049" userDrawn="1">
          <p15:clr>
            <a:srgbClr val="FBAE40"/>
          </p15:clr>
        </p15:guide>
        <p15:guide id="37" pos="844" userDrawn="1">
          <p15:clr>
            <a:srgbClr val="FDE53C"/>
          </p15:clr>
        </p15:guide>
        <p15:guide id="38" pos="1443" userDrawn="1">
          <p15:clr>
            <a:srgbClr val="FDE53C"/>
          </p15:clr>
        </p15:guide>
        <p15:guide id="39" pos="2043" userDrawn="1">
          <p15:clr>
            <a:srgbClr val="FDE53C"/>
          </p15:clr>
        </p15:guide>
        <p15:guide id="40" pos="2641" userDrawn="1">
          <p15:clr>
            <a:srgbClr val="FDE53C"/>
          </p15:clr>
        </p15:guide>
        <p15:guide id="41" pos="3241" userDrawn="1">
          <p15:clr>
            <a:srgbClr val="FDE53C"/>
          </p15:clr>
        </p15:guide>
        <p15:guide id="42" pos="4439" userDrawn="1">
          <p15:clr>
            <a:srgbClr val="FDE53C"/>
          </p15:clr>
        </p15:guide>
        <p15:guide id="43" pos="5039" userDrawn="1">
          <p15:clr>
            <a:srgbClr val="FDE53C"/>
          </p15:clr>
        </p15:guide>
        <p15:guide id="44" pos="5637" userDrawn="1">
          <p15:clr>
            <a:srgbClr val="FDE53C"/>
          </p15:clr>
        </p15:guide>
        <p15:guide id="45" pos="6236" userDrawn="1">
          <p15:clr>
            <a:srgbClr val="FDE53C"/>
          </p15:clr>
        </p15:guide>
        <p15:guide id="46" pos="6835" userDrawn="1">
          <p15:clr>
            <a:srgbClr val="FDE53C"/>
          </p15:clr>
        </p15:guide>
        <p15:guide id="47" orient="horz" pos="1185" userDrawn="1">
          <p15:clr>
            <a:srgbClr val="FBAE40"/>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tags" Target="../tags/tag2.xml"/><Relationship Id="rId7" Type="http://schemas.openxmlformats.org/officeDocument/2006/relationships/image" Target="../media/image5.emf"/><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notesSlide" Target="../notesSlides/notesSlide2.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chart" Target="../charts/chart2.xml"/><Relationship Id="rId3" Type="http://schemas.openxmlformats.org/officeDocument/2006/relationships/tags" Target="../tags/tag4.xml"/><Relationship Id="rId7" Type="http://schemas.openxmlformats.org/officeDocument/2006/relationships/image" Target="../media/image6.emf"/><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notesSlide" Target="../notesSlides/notesSlide3.xml"/><Relationship Id="rId4" Type="http://schemas.openxmlformats.org/officeDocument/2006/relationships/slideLayout" Target="../slideLayouts/slideLayout4.xml"/><Relationship Id="rId9" Type="http://schemas.openxmlformats.org/officeDocument/2006/relationships/chart" Target="../charts/chart3.xml"/></Relationships>
</file>

<file path=ppt/slides/_rels/slide4.xml.rels><?xml version="1.0" encoding="UTF-8" standalone="yes"?>
<Relationships xmlns="http://schemas.openxmlformats.org/package/2006/relationships"><Relationship Id="rId3" Type="http://schemas.openxmlformats.org/officeDocument/2006/relationships/tags" Target="../tags/tag6.xml"/><Relationship Id="rId7" Type="http://schemas.openxmlformats.org/officeDocument/2006/relationships/image" Target="../media/image5.emf"/><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oleObject" Target="../embeddings/oleObject1.bin"/><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194" y="2823581"/>
            <a:ext cx="11465579" cy="1107996"/>
          </a:xfrm>
        </p:spPr>
        <p:txBody>
          <a:bodyPr/>
          <a:lstStyle/>
          <a:p>
            <a:r>
              <a:rPr lang="en-AU" sz="3200" dirty="0" smtClean="0"/>
              <a:t/>
            </a:r>
            <a:br>
              <a:rPr lang="en-AU" sz="3200" dirty="0" smtClean="0"/>
            </a:br>
            <a:r>
              <a:rPr lang="en-AU" sz="3200" dirty="0"/>
              <a:t/>
            </a:r>
            <a:br>
              <a:rPr lang="en-AU" sz="3200" dirty="0"/>
            </a:br>
            <a:r>
              <a:rPr lang="en-AU" sz="3200" dirty="0" smtClean="0"/>
              <a:t/>
            </a:r>
            <a:br>
              <a:rPr lang="en-AU" sz="3200" dirty="0" smtClean="0"/>
            </a:br>
            <a:r>
              <a:rPr lang="en-AU" sz="3200" dirty="0" smtClean="0"/>
              <a:t>Premier’s </a:t>
            </a:r>
            <a:r>
              <a:rPr lang="en-AU" sz="3200" dirty="0"/>
              <a:t>Priority</a:t>
            </a:r>
            <a:br>
              <a:rPr lang="en-AU" sz="3200" dirty="0"/>
            </a:br>
            <a:r>
              <a:rPr lang="en-AU" sz="1800" i="1" dirty="0">
                <a:latin typeface="Montserrat SemiBold" panose="00000700000000000000" pitchFamily="2" charset="0"/>
              </a:rPr>
              <a:t>Increase the proportion of Aboriginal students attaining Year 12 by 50 per cent by 2023, while maintaining their cultural identity.</a:t>
            </a:r>
            <a:endParaRPr lang="en-AU" sz="1800" i="1" dirty="0"/>
          </a:p>
        </p:txBody>
      </p:sp>
      <p:sp>
        <p:nvSpPr>
          <p:cNvPr id="3" name="Text Placeholder 2"/>
          <p:cNvSpPr>
            <a:spLocks noGrp="1"/>
          </p:cNvSpPr>
          <p:nvPr>
            <p:ph type="body" sz="quarter" idx="15"/>
          </p:nvPr>
        </p:nvSpPr>
        <p:spPr/>
        <p:txBody>
          <a:bodyPr/>
          <a:lstStyle/>
          <a:p>
            <a:r>
              <a:rPr lang="en-AU" dirty="0" smtClean="0"/>
              <a:t>Tanya Neal</a:t>
            </a:r>
          </a:p>
          <a:p>
            <a:r>
              <a:rPr lang="en-AU" dirty="0" smtClean="0"/>
              <a:t>Aboriginal Education and Communities Directorate</a:t>
            </a:r>
            <a:endParaRPr lang="en-AU" dirty="0"/>
          </a:p>
        </p:txBody>
      </p:sp>
    </p:spTree>
    <p:extLst>
      <p:ext uri="{BB962C8B-B14F-4D97-AF65-F5344CB8AC3E}">
        <p14:creationId xmlns:p14="http://schemas.microsoft.com/office/powerpoint/2010/main" val="2890871968"/>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29" name="think-cell Slide" r:id="rId6" imgW="349" imgH="345" progId="TCLayout.ActiveDocument.1">
                  <p:embed/>
                </p:oleObj>
              </mc:Choice>
              <mc:Fallback>
                <p:oleObj name="think-cell Slide" r:id="rId6" imgW="349" imgH="345" progId="TCLayout.ActiveDocument.1">
                  <p:embed/>
                  <p:pic>
                    <p:nvPicPr>
                      <p:cNvPr id="5" name="Object 4"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defTabSz="457173">
              <a:defRPr/>
            </a:pPr>
            <a:endParaRPr kumimoji="0" lang="en-AU" sz="1400" u="none" strike="noStrike" kern="1200" cap="none" spc="0" normalizeH="0" noProof="0" dirty="0" smtClean="0">
              <a:ln>
                <a:noFill/>
              </a:ln>
              <a:solidFill>
                <a:srgbClr val="FFFFFF"/>
              </a:solidFill>
              <a:effectLst/>
              <a:uLnTx/>
              <a:uFillTx/>
              <a:latin typeface="Montserrat Medium" panose="00000600000000000000" pitchFamily="2" charset="0"/>
              <a:sym typeface="Montserrat Medium" panose="00000600000000000000" pitchFamily="2" charset="0"/>
            </a:endParaRPr>
          </a:p>
        </p:txBody>
      </p:sp>
      <p:sp>
        <p:nvSpPr>
          <p:cNvPr id="2" name="object 2"/>
          <p:cNvSpPr/>
          <p:nvPr/>
        </p:nvSpPr>
        <p:spPr>
          <a:xfrm>
            <a:off x="336804" y="388620"/>
            <a:ext cx="0" cy="108585"/>
          </a:xfrm>
          <a:custGeom>
            <a:avLst/>
            <a:gdLst/>
            <a:ahLst/>
            <a:cxnLst/>
            <a:rect l="l" t="t" r="r" b="b"/>
            <a:pathLst>
              <a:path h="108584">
                <a:moveTo>
                  <a:pt x="0" y="0"/>
                </a:moveTo>
                <a:lnTo>
                  <a:pt x="0" y="108000"/>
                </a:lnTo>
              </a:path>
            </a:pathLst>
          </a:custGeom>
          <a:ln w="32004">
            <a:solidFill>
              <a:srgbClr val="D60B3C"/>
            </a:solidFill>
          </a:ln>
        </p:spPr>
        <p:txBody>
          <a:bodyPr wrap="square" lIns="0" tIns="0" rIns="0" bIns="0" rtlCol="0"/>
          <a:lstStyle/>
          <a:p>
            <a:pPr marL="0" marR="0" lvl="0" indent="0" algn="l" defTabSz="457173"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67" name="Rectangle 66">
            <a:extLst>
              <a:ext uri="{FF2B5EF4-FFF2-40B4-BE49-F238E27FC236}">
                <a16:creationId xmlns:a16="http://schemas.microsoft.com/office/drawing/2014/main" id="{B66B2738-F664-43C0-BCCE-FF6BE8CA9552}"/>
              </a:ext>
            </a:extLst>
          </p:cNvPr>
          <p:cNvSpPr/>
          <p:nvPr/>
        </p:nvSpPr>
        <p:spPr>
          <a:xfrm>
            <a:off x="3040733" y="2188688"/>
            <a:ext cx="2050788" cy="579246"/>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73" rtl="0" eaLnBrk="1" fontAlgn="auto" latinLnBrk="0" hangingPunct="1">
              <a:lnSpc>
                <a:spcPct val="100000"/>
              </a:lnSpc>
              <a:spcBef>
                <a:spcPts val="0"/>
              </a:spcBef>
              <a:spcAft>
                <a:spcPts val="0"/>
              </a:spcAft>
              <a:buClrTx/>
              <a:buSzTx/>
              <a:buFontTx/>
              <a:buNone/>
              <a:tabLst/>
              <a:defRPr/>
            </a:pPr>
            <a:r>
              <a:rPr kumimoji="0" lang="en-AU" sz="1200" b="0" i="0" u="none" strike="noStrike" kern="1200" cap="none" spc="0" normalizeH="0" baseline="0" noProof="0" dirty="0" smtClean="0">
                <a:ln>
                  <a:noFill/>
                </a:ln>
                <a:solidFill>
                  <a:srgbClr val="000000"/>
                </a:solidFill>
                <a:effectLst/>
                <a:uLnTx/>
                <a:uFillTx/>
                <a:latin typeface="Calibri" panose="020F0502020204030204"/>
                <a:ea typeface="+mn-ea"/>
                <a:cs typeface="+mn-cs"/>
              </a:rPr>
              <a:t>Can we add 2 or 3 additional previous years for government schools?</a:t>
            </a:r>
            <a:endParaRPr kumimoji="0" lang="en-AU" sz="12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graphicFrame>
        <p:nvGraphicFramePr>
          <p:cNvPr id="20" name="Chart 19">
            <a:extLst>
              <a:ext uri="{FF2B5EF4-FFF2-40B4-BE49-F238E27FC236}">
                <a16:creationId xmlns:a16="http://schemas.microsoft.com/office/drawing/2014/main" id="{732EC05C-9B54-4313-AE73-EB72F1B7E5F4}"/>
              </a:ext>
            </a:extLst>
          </p:cNvPr>
          <p:cNvGraphicFramePr>
            <a:graphicFrameLocks/>
          </p:cNvGraphicFramePr>
          <p:nvPr>
            <p:extLst/>
          </p:nvPr>
        </p:nvGraphicFramePr>
        <p:xfrm>
          <a:off x="508779" y="1852270"/>
          <a:ext cx="7809667" cy="4629537"/>
        </p:xfrm>
        <a:graphic>
          <a:graphicData uri="http://schemas.openxmlformats.org/drawingml/2006/chart">
            <c:chart xmlns:c="http://schemas.openxmlformats.org/drawingml/2006/chart" xmlns:r="http://schemas.openxmlformats.org/officeDocument/2006/relationships" r:id="rId8"/>
          </a:graphicData>
        </a:graphic>
      </p:graphicFrame>
      <p:sp>
        <p:nvSpPr>
          <p:cNvPr id="19" name="TextBox 18"/>
          <p:cNvSpPr txBox="1"/>
          <p:nvPr/>
        </p:nvSpPr>
        <p:spPr>
          <a:xfrm>
            <a:off x="1099234" y="1575271"/>
            <a:ext cx="6268027" cy="276999"/>
          </a:xfrm>
          <a:prstGeom prst="rect">
            <a:avLst/>
          </a:prstGeom>
          <a:noFill/>
        </p:spPr>
        <p:txBody>
          <a:bodyPr wrap="square" rtlCol="0">
            <a:spAutoFit/>
          </a:bodyPr>
          <a:lstStyle/>
          <a:p>
            <a:pPr marL="0" marR="0" lvl="0" indent="0" algn="ctr" defTabSz="457173" rtl="0" eaLnBrk="1" fontAlgn="auto" latinLnBrk="0" hangingPunct="1">
              <a:lnSpc>
                <a:spcPct val="100000"/>
              </a:lnSpc>
              <a:spcBef>
                <a:spcPts val="0"/>
              </a:spcBef>
              <a:spcAft>
                <a:spcPts val="0"/>
              </a:spcAft>
              <a:buClrTx/>
              <a:buSzTx/>
              <a:buFontTx/>
              <a:buNone/>
              <a:tabLst/>
              <a:defRPr/>
            </a:pPr>
            <a:r>
              <a:rPr kumimoji="0" lang="en-AU" sz="1200" i="0" u="none" strike="noStrike" kern="1200" cap="none" spc="0" normalizeH="0" baseline="0" noProof="0" dirty="0">
                <a:ln>
                  <a:noFill/>
                </a:ln>
                <a:solidFill>
                  <a:srgbClr val="000000"/>
                </a:solidFill>
                <a:effectLst/>
                <a:uLnTx/>
                <a:uFillTx/>
                <a:latin typeface="Montserrat Medium" panose="00000600000000000000" pitchFamily="2" charset="0"/>
                <a:cs typeface="Arial" panose="020B0604020202020204" pitchFamily="34" charset="0"/>
              </a:rPr>
              <a:t>Proportion of Aboriginal students attaining their Higher School Certificate </a:t>
            </a:r>
          </a:p>
        </p:txBody>
      </p:sp>
      <p:sp>
        <p:nvSpPr>
          <p:cNvPr id="6" name="Rounded Rectangle 5"/>
          <p:cNvSpPr/>
          <p:nvPr/>
        </p:nvSpPr>
        <p:spPr>
          <a:xfrm>
            <a:off x="8639740" y="2266800"/>
            <a:ext cx="3031717" cy="2112253"/>
          </a:xfrm>
          <a:prstGeom prst="round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spcAft>
                <a:spcPts val="600"/>
              </a:spcAft>
              <a:buFont typeface="Arial" panose="020B0604020202020204" pitchFamily="34" charset="0"/>
              <a:buChar char="•"/>
              <a:defRPr/>
            </a:pPr>
            <a:r>
              <a:rPr lang="en-AU" altLang="en-US" sz="1400" dirty="0">
                <a:solidFill>
                  <a:schemeClr val="tx2"/>
                </a:solidFill>
                <a:cs typeface="Arial" panose="020B0604020202020204" pitchFamily="34" charset="0"/>
              </a:rPr>
              <a:t>80% of Aboriginal  Year 9 students attend government schools. </a:t>
            </a:r>
            <a:endParaRPr lang="en-AU" altLang="en-US" sz="1400" dirty="0" smtClean="0">
              <a:solidFill>
                <a:schemeClr val="tx2"/>
              </a:solidFill>
              <a:cs typeface="Arial" panose="020B0604020202020204" pitchFamily="34" charset="0"/>
            </a:endParaRPr>
          </a:p>
          <a:p>
            <a:pPr marL="285750" indent="-285750">
              <a:spcAft>
                <a:spcPts val="600"/>
              </a:spcAft>
              <a:buFont typeface="Arial" panose="020B0604020202020204" pitchFamily="34" charset="0"/>
              <a:buChar char="•"/>
              <a:defRPr/>
            </a:pPr>
            <a:r>
              <a:rPr lang="en-AU" altLang="en-US" sz="1400" dirty="0" smtClean="0">
                <a:solidFill>
                  <a:schemeClr val="tx2"/>
                </a:solidFill>
                <a:cs typeface="Arial" panose="020B0604020202020204" pitchFamily="34" charset="0"/>
              </a:rPr>
              <a:t>2016-17 </a:t>
            </a:r>
            <a:r>
              <a:rPr lang="en-AU" altLang="en-US" sz="1400" dirty="0">
                <a:solidFill>
                  <a:schemeClr val="tx2"/>
                </a:solidFill>
                <a:cs typeface="Arial" panose="020B0604020202020204" pitchFamily="34" charset="0"/>
              </a:rPr>
              <a:t>average </a:t>
            </a:r>
            <a:r>
              <a:rPr lang="en-AU" altLang="en-US" sz="1400" dirty="0" smtClean="0">
                <a:solidFill>
                  <a:schemeClr val="tx2"/>
                </a:solidFill>
                <a:cs typeface="Arial" panose="020B0604020202020204" pitchFamily="34" charset="0"/>
              </a:rPr>
              <a:t>HSC attainment rate for Government schools was 43%</a:t>
            </a:r>
          </a:p>
        </p:txBody>
      </p:sp>
      <p:sp>
        <p:nvSpPr>
          <p:cNvPr id="7" name="Title 6"/>
          <p:cNvSpPr>
            <a:spLocks noGrp="1"/>
          </p:cNvSpPr>
          <p:nvPr>
            <p:ph type="title"/>
          </p:nvPr>
        </p:nvSpPr>
        <p:spPr>
          <a:xfrm>
            <a:off x="243397" y="817600"/>
            <a:ext cx="11428060" cy="498470"/>
          </a:xfrm>
        </p:spPr>
        <p:txBody>
          <a:bodyPr/>
          <a:lstStyle/>
          <a:p>
            <a:r>
              <a:rPr lang="en-AU" sz="2400" dirty="0" smtClean="0">
                <a:solidFill>
                  <a:srgbClr val="19233E"/>
                </a:solidFill>
                <a:latin typeface="Montserrat SemiBold" panose="00000700000000000000" pitchFamily="2" charset="0"/>
                <a:cs typeface="Arial" panose="020B0604020202020204" pitchFamily="34" charset="0"/>
              </a:rPr>
              <a:t>Achieving the Premier’s Priority would mean an additional ~1,000 students attaining the HSC in 2023 </a:t>
            </a:r>
            <a:r>
              <a:rPr lang="en-AU" sz="2400" dirty="0">
                <a:solidFill>
                  <a:srgbClr val="041E42"/>
                </a:solidFill>
                <a:latin typeface="Montserrat SemiBold" panose="00000700000000000000" pitchFamily="2" charset="0"/>
                <a:cs typeface="Arial" panose="020B0604020202020204" pitchFamily="34" charset="0"/>
              </a:rPr>
              <a:t/>
            </a:r>
            <a:br>
              <a:rPr lang="en-AU" sz="2400" dirty="0">
                <a:solidFill>
                  <a:srgbClr val="041E42"/>
                </a:solidFill>
                <a:latin typeface="Montserrat SemiBold" panose="00000700000000000000" pitchFamily="2" charset="0"/>
                <a:cs typeface="Arial" panose="020B0604020202020204" pitchFamily="34" charset="0"/>
              </a:rPr>
            </a:br>
            <a:endParaRPr lang="en-AU" sz="2400" dirty="0">
              <a:latin typeface="Montserrat SemiBold" panose="00000700000000000000" pitchFamily="2" charset="0"/>
            </a:endParaRPr>
          </a:p>
        </p:txBody>
      </p:sp>
    </p:spTree>
    <p:extLst>
      <p:ext uri="{BB962C8B-B14F-4D97-AF65-F5344CB8AC3E}">
        <p14:creationId xmlns:p14="http://schemas.microsoft.com/office/powerpoint/2010/main" val="1754783519"/>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52" name="think-cell Slide" r:id="rId6" imgW="501" imgH="502" progId="TCLayout.ActiveDocument.1">
                  <p:embed/>
                </p:oleObj>
              </mc:Choice>
              <mc:Fallback>
                <p:oleObj name="think-cell Slide" r:id="rId6" imgW="501" imgH="502" progId="TCLayout.ActiveDocument.1">
                  <p:embed/>
                  <p:pic>
                    <p:nvPicPr>
                      <p:cNvPr id="4" name="Object 3"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3" name="Rectangle 2" hidden="1"/>
          <p:cNvSpPr/>
          <p:nvPr>
            <p:custDataLst>
              <p:tags r:id="rId3"/>
            </p:custDataLst>
          </p:nvPr>
        </p:nvSpPr>
        <p:spPr>
          <a:xfrm>
            <a:off x="0" y="0"/>
            <a:ext cx="158750" cy="1587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endParaRPr lang="en-AU" sz="2400" b="1" dirty="0" smtClean="0">
              <a:latin typeface="Montserrat SemiBold" panose="00000700000000000000" pitchFamily="2" charset="0"/>
              <a:ea typeface="+mj-ea"/>
              <a:cs typeface="Arial" panose="020B0604020202020204" pitchFamily="34" charset="0"/>
              <a:sym typeface="Montserrat SemiBold" panose="00000700000000000000" pitchFamily="2" charset="0"/>
            </a:endParaRPr>
          </a:p>
        </p:txBody>
      </p:sp>
      <p:sp>
        <p:nvSpPr>
          <p:cNvPr id="2" name="Title 1"/>
          <p:cNvSpPr>
            <a:spLocks noGrp="1"/>
          </p:cNvSpPr>
          <p:nvPr>
            <p:ph type="title"/>
          </p:nvPr>
        </p:nvSpPr>
        <p:spPr>
          <a:xfrm>
            <a:off x="405905" y="1039055"/>
            <a:ext cx="11428060" cy="498470"/>
          </a:xfrm>
        </p:spPr>
        <p:txBody>
          <a:bodyPr/>
          <a:lstStyle/>
          <a:p>
            <a:r>
              <a:rPr lang="en-AU" sz="2400" dirty="0">
                <a:latin typeface="Montserrat SemiBold" panose="00000700000000000000" pitchFamily="2" charset="0"/>
                <a:cs typeface="Arial" panose="020B0604020202020204" pitchFamily="34" charset="0"/>
              </a:rPr>
              <a:t>There is no single measure for ‘cultural identity’ but we </a:t>
            </a:r>
            <a:r>
              <a:rPr lang="en-AU" sz="2400" dirty="0" smtClean="0">
                <a:latin typeface="Montserrat SemiBold" panose="00000700000000000000" pitchFamily="2" charset="0"/>
                <a:cs typeface="Arial" panose="020B0604020202020204" pitchFamily="34" charset="0"/>
              </a:rPr>
              <a:t>are working with NSW CAPO to </a:t>
            </a:r>
            <a:r>
              <a:rPr lang="en-AU" sz="2400" dirty="0">
                <a:latin typeface="Montserrat SemiBold" panose="00000700000000000000" pitchFamily="2" charset="0"/>
                <a:cs typeface="Arial" panose="020B0604020202020204" pitchFamily="34" charset="0"/>
              </a:rPr>
              <a:t>identify and strengthen the evidence base for our students’ connection to culture</a:t>
            </a:r>
            <a:br>
              <a:rPr lang="en-AU" sz="2400" dirty="0">
                <a:latin typeface="Montserrat SemiBold" panose="00000700000000000000" pitchFamily="2" charset="0"/>
                <a:cs typeface="Arial" panose="020B0604020202020204" pitchFamily="34" charset="0"/>
              </a:rPr>
            </a:br>
            <a:endParaRPr lang="en-AU" sz="2400" dirty="0">
              <a:latin typeface="Montserrat SemiBold" panose="00000700000000000000" pitchFamily="2" charset="0"/>
              <a:cs typeface="Arial" panose="020B0604020202020204" pitchFamily="34" charset="0"/>
            </a:endParaRPr>
          </a:p>
        </p:txBody>
      </p:sp>
      <p:graphicFrame>
        <p:nvGraphicFramePr>
          <p:cNvPr id="6" name="Chart 5"/>
          <p:cNvGraphicFramePr>
            <a:graphicFrameLocks/>
          </p:cNvGraphicFramePr>
          <p:nvPr>
            <p:extLst/>
          </p:nvPr>
        </p:nvGraphicFramePr>
        <p:xfrm>
          <a:off x="478521" y="2024869"/>
          <a:ext cx="4992147" cy="4323161"/>
        </p:xfrm>
        <a:graphic>
          <a:graphicData uri="http://schemas.openxmlformats.org/drawingml/2006/chart">
            <c:chart xmlns:c="http://schemas.openxmlformats.org/drawingml/2006/chart" xmlns:r="http://schemas.openxmlformats.org/officeDocument/2006/relationships" r:id="rId8"/>
          </a:graphicData>
        </a:graphic>
      </p:graphicFrame>
      <p:sp>
        <p:nvSpPr>
          <p:cNvPr id="7" name="TextBox 5"/>
          <p:cNvSpPr txBox="1"/>
          <p:nvPr/>
        </p:nvSpPr>
        <p:spPr>
          <a:xfrm>
            <a:off x="667408" y="1820967"/>
            <a:ext cx="5369251" cy="40780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AU" sz="1000" dirty="0" smtClean="0">
                <a:latin typeface="Montserrat Medium" panose="00000600000000000000" pitchFamily="2" charset="0"/>
              </a:rPr>
              <a:t>Tell </a:t>
            </a:r>
            <a:r>
              <a:rPr lang="en-AU" sz="1000" dirty="0">
                <a:latin typeface="Montserrat Medium" panose="00000600000000000000" pitchFamily="2" charset="0"/>
              </a:rPr>
              <a:t>Them From Me, Aboriginal students state-level </a:t>
            </a:r>
            <a:r>
              <a:rPr lang="en-AU" sz="1000" dirty="0" smtClean="0">
                <a:latin typeface="Montserrat Medium" panose="00000600000000000000" pitchFamily="2" charset="0"/>
              </a:rPr>
              <a:t>data, by school year, 2019</a:t>
            </a:r>
            <a:endParaRPr lang="en-AU" sz="1000" dirty="0">
              <a:latin typeface="Montserrat Medium" panose="00000600000000000000" pitchFamily="2" charset="0"/>
              <a:cs typeface="Calibri" panose="020F0502020204030204" pitchFamily="34" charset="0"/>
            </a:endParaRPr>
          </a:p>
          <a:p>
            <a:pPr algn="ctr"/>
            <a:endParaRPr lang="en-AU" sz="1050" dirty="0">
              <a:latin typeface="Montserrat Medium" panose="00000600000000000000" pitchFamily="2" charset="0"/>
            </a:endParaRPr>
          </a:p>
        </p:txBody>
      </p:sp>
      <p:graphicFrame>
        <p:nvGraphicFramePr>
          <p:cNvPr id="9" name="Chart 8">
            <a:extLst>
              <a:ext uri="{FF2B5EF4-FFF2-40B4-BE49-F238E27FC236}">
                <a16:creationId xmlns:a16="http://schemas.microsoft.com/office/drawing/2014/main" id="{D449675F-E08A-4812-8F36-6E69C2A0BAE4}"/>
              </a:ext>
            </a:extLst>
          </p:cNvPr>
          <p:cNvGraphicFramePr>
            <a:graphicFrameLocks/>
          </p:cNvGraphicFramePr>
          <p:nvPr>
            <p:extLst/>
          </p:nvPr>
        </p:nvGraphicFramePr>
        <p:xfrm>
          <a:off x="5759150" y="1798162"/>
          <a:ext cx="5645279" cy="4265319"/>
        </p:xfrm>
        <a:graphic>
          <a:graphicData uri="http://schemas.openxmlformats.org/drawingml/2006/chart">
            <c:chart xmlns:c="http://schemas.openxmlformats.org/drawingml/2006/chart" xmlns:r="http://schemas.openxmlformats.org/officeDocument/2006/relationships" r:id="rId9"/>
          </a:graphicData>
        </a:graphic>
      </p:graphicFrame>
      <p:sp>
        <p:nvSpPr>
          <p:cNvPr id="10" name="TextBox 5"/>
          <p:cNvSpPr txBox="1"/>
          <p:nvPr/>
        </p:nvSpPr>
        <p:spPr>
          <a:xfrm>
            <a:off x="6225546" y="1806161"/>
            <a:ext cx="5801177" cy="40780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AU" sz="1000" dirty="0">
                <a:latin typeface="Montserrat Medium" panose="00000600000000000000" pitchFamily="2" charset="0"/>
              </a:rPr>
              <a:t>Students reporting a “sense of belonging” by school year, Tell Them From Me, 2019. </a:t>
            </a:r>
          </a:p>
          <a:p>
            <a:pPr algn="ctr"/>
            <a:endParaRPr lang="en-AU" sz="1050" dirty="0">
              <a:latin typeface="Montserrat Medium" panose="00000600000000000000" pitchFamily="2" charset="0"/>
            </a:endParaRPr>
          </a:p>
        </p:txBody>
      </p:sp>
      <p:sp>
        <p:nvSpPr>
          <p:cNvPr id="11" name="Rounded Rectangle 10"/>
          <p:cNvSpPr/>
          <p:nvPr/>
        </p:nvSpPr>
        <p:spPr>
          <a:xfrm>
            <a:off x="965915" y="5493075"/>
            <a:ext cx="4600577" cy="1274774"/>
          </a:xfrm>
          <a:prstGeom prst="round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spcAft>
                <a:spcPts val="600"/>
              </a:spcAft>
              <a:buFont typeface="Arial" panose="020B0604020202020204" pitchFamily="34" charset="0"/>
              <a:buChar char="•"/>
            </a:pPr>
            <a:r>
              <a:rPr lang="en-AU" sz="1400" dirty="0">
                <a:solidFill>
                  <a:sysClr val="windowText" lastClr="000000"/>
                </a:solidFill>
                <a:cs typeface="Arial" panose="020B0604020202020204" pitchFamily="34" charset="0"/>
              </a:rPr>
              <a:t>For Aboriginal students, Tell Them From Me data indicates that positive feelings about their culture at school decline over the first four years of secondary school and they report poor understanding from teachers.</a:t>
            </a:r>
            <a:endParaRPr lang="en-AU" sz="2000" dirty="0">
              <a:solidFill>
                <a:sysClr val="windowText" lastClr="000000"/>
              </a:solidFill>
              <a:cs typeface="Arial" panose="020B0604020202020204" pitchFamily="34" charset="0"/>
            </a:endParaRPr>
          </a:p>
        </p:txBody>
      </p:sp>
      <p:sp>
        <p:nvSpPr>
          <p:cNvPr id="12" name="Rounded Rectangle 11"/>
          <p:cNvSpPr/>
          <p:nvPr/>
        </p:nvSpPr>
        <p:spPr>
          <a:xfrm>
            <a:off x="6543846" y="5493075"/>
            <a:ext cx="4655885" cy="1229697"/>
          </a:xfrm>
          <a:prstGeom prst="round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lang="en-AU" sz="1400" dirty="0">
                <a:solidFill>
                  <a:sysClr val="windowText" lastClr="000000"/>
                </a:solidFill>
                <a:cs typeface="Arial" panose="020B0604020202020204" pitchFamily="34" charset="0"/>
              </a:rPr>
              <a:t>Tell Them From Me data indicates that all students experience a reduction in their sense of belonging in the middle years of secondary school, but for Aboriginal students this starts lower and falls further.</a:t>
            </a:r>
          </a:p>
        </p:txBody>
      </p:sp>
    </p:spTree>
    <p:extLst>
      <p:ext uri="{BB962C8B-B14F-4D97-AF65-F5344CB8AC3E}">
        <p14:creationId xmlns:p14="http://schemas.microsoft.com/office/powerpoint/2010/main" val="3513170212"/>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2"/>
            </p:custDataLs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189" name="think-cell Slide" r:id="rId6" imgW="349" imgH="345" progId="TCLayout.ActiveDocument.1">
                  <p:embed/>
                </p:oleObj>
              </mc:Choice>
              <mc:Fallback>
                <p:oleObj name="think-cell Slide" r:id="rId6" imgW="349" imgH="345" progId="TCLayout.ActiveDocument.1">
                  <p:embed/>
                  <p:pic>
                    <p:nvPicPr>
                      <p:cNvPr id="5" name="Object 4"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4" name="Rectangle 3" hidden="1"/>
          <p:cNvSpPr/>
          <p:nvPr>
            <p:custDataLst>
              <p:tags r:id="rId3"/>
            </p:custDataLst>
          </p:nvPr>
        </p:nvSpPr>
        <p:spPr>
          <a:xfrm>
            <a:off x="0" y="0"/>
            <a:ext cx="158750" cy="1587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defTabSz="457173">
              <a:defRPr/>
            </a:pPr>
            <a:endParaRPr kumimoji="0" lang="en-AU" sz="1400" u="none" strike="noStrike" kern="1200" cap="none" spc="0" normalizeH="0" noProof="0" dirty="0" smtClean="0">
              <a:ln>
                <a:noFill/>
              </a:ln>
              <a:solidFill>
                <a:srgbClr val="FFFFFF"/>
              </a:solidFill>
              <a:effectLst/>
              <a:uLnTx/>
              <a:uFillTx/>
              <a:latin typeface="Montserrat Medium" panose="00000600000000000000" pitchFamily="2" charset="0"/>
              <a:sym typeface="Montserrat Medium" panose="00000600000000000000" pitchFamily="2" charset="0"/>
            </a:endParaRPr>
          </a:p>
        </p:txBody>
      </p:sp>
      <p:sp>
        <p:nvSpPr>
          <p:cNvPr id="2" name="object 2"/>
          <p:cNvSpPr/>
          <p:nvPr/>
        </p:nvSpPr>
        <p:spPr>
          <a:xfrm>
            <a:off x="336804" y="388620"/>
            <a:ext cx="0" cy="108585"/>
          </a:xfrm>
          <a:custGeom>
            <a:avLst/>
            <a:gdLst/>
            <a:ahLst/>
            <a:cxnLst/>
            <a:rect l="l" t="t" r="r" b="b"/>
            <a:pathLst>
              <a:path h="108584">
                <a:moveTo>
                  <a:pt x="0" y="0"/>
                </a:moveTo>
                <a:lnTo>
                  <a:pt x="0" y="108000"/>
                </a:lnTo>
              </a:path>
            </a:pathLst>
          </a:custGeom>
          <a:ln w="32004">
            <a:solidFill>
              <a:srgbClr val="D60B3C"/>
            </a:solidFill>
          </a:ln>
        </p:spPr>
        <p:txBody>
          <a:bodyPr wrap="square" lIns="0" tIns="0" rIns="0" bIns="0" rtlCol="0"/>
          <a:lstStyle/>
          <a:p>
            <a:pPr marL="0" marR="0" lvl="0" indent="0" algn="l" defTabSz="457173"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7" name="Title 6"/>
          <p:cNvSpPr>
            <a:spLocks noGrp="1"/>
          </p:cNvSpPr>
          <p:nvPr>
            <p:ph type="title"/>
          </p:nvPr>
        </p:nvSpPr>
        <p:spPr>
          <a:xfrm>
            <a:off x="316230" y="686130"/>
            <a:ext cx="11428060" cy="307827"/>
          </a:xfrm>
        </p:spPr>
        <p:txBody>
          <a:bodyPr/>
          <a:lstStyle/>
          <a:p>
            <a:r>
              <a:rPr lang="en-AU" sz="2400" dirty="0">
                <a:solidFill>
                  <a:srgbClr val="19233E"/>
                </a:solidFill>
                <a:latin typeface="Montserrat SemiBold" panose="00000700000000000000" pitchFamily="2" charset="0"/>
                <a:cs typeface="Arial" panose="020B0604020202020204" pitchFamily="34" charset="0"/>
              </a:rPr>
              <a:t>Contribution of interventions to achieving the </a:t>
            </a:r>
            <a:r>
              <a:rPr lang="en-AU" sz="2400" dirty="0" smtClean="0">
                <a:solidFill>
                  <a:srgbClr val="19233E"/>
                </a:solidFill>
                <a:latin typeface="Montserrat SemiBold" panose="00000700000000000000" pitchFamily="2" charset="0"/>
                <a:cs typeface="Arial" panose="020B0604020202020204" pitchFamily="34" charset="0"/>
              </a:rPr>
              <a:t>target</a:t>
            </a:r>
            <a:endParaRPr lang="en-AU" sz="2400" dirty="0">
              <a:latin typeface="Montserrat SemiBold" panose="00000700000000000000" pitchFamily="2" charset="0"/>
            </a:endParaRPr>
          </a:p>
        </p:txBody>
      </p:sp>
      <p:sp>
        <p:nvSpPr>
          <p:cNvPr id="12" name="TextBox 11">
            <a:extLst/>
          </p:cNvPr>
          <p:cNvSpPr txBox="1"/>
          <p:nvPr/>
        </p:nvSpPr>
        <p:spPr>
          <a:xfrm>
            <a:off x="9654750" y="5843222"/>
            <a:ext cx="1042256" cy="246221"/>
          </a:xfrm>
          <a:prstGeom prst="rect">
            <a:avLst/>
          </a:prstGeom>
          <a:noFill/>
        </p:spPr>
        <p:txBody>
          <a:bodyPr wrap="square">
            <a:spAutoFit/>
          </a:bodyPr>
          <a:lstStyle/>
          <a:p>
            <a:pPr algn="r" fontAlgn="auto">
              <a:spcBef>
                <a:spcPts val="0"/>
              </a:spcBef>
              <a:spcAft>
                <a:spcPts val="0"/>
              </a:spcAft>
              <a:defRPr/>
            </a:pPr>
            <a:r>
              <a:rPr lang="en-AU" sz="1000" b="1" dirty="0">
                <a:latin typeface="Arial" panose="020B0604020202020204" pitchFamily="34" charset="0"/>
              </a:rPr>
              <a:t>Target 2023</a:t>
            </a:r>
            <a:endParaRPr lang="en-AU" sz="800" b="1" dirty="0">
              <a:latin typeface="+mn-lt"/>
              <a:cs typeface="+mn-cs"/>
            </a:endParaRPr>
          </a:p>
        </p:txBody>
      </p:sp>
      <p:sp>
        <p:nvSpPr>
          <p:cNvPr id="16" name="Rectangle 15">
            <a:extLst>
              <a:ext uri="{FF2B5EF4-FFF2-40B4-BE49-F238E27FC236}">
                <a16:creationId xmlns:a16="http://schemas.microsoft.com/office/drawing/2014/main" id="{3A243AF7-BEA2-42EE-8162-F3047B57D5EF}"/>
              </a:ext>
            </a:extLst>
          </p:cNvPr>
          <p:cNvSpPr/>
          <p:nvPr/>
        </p:nvSpPr>
        <p:spPr>
          <a:xfrm>
            <a:off x="10773208" y="2590397"/>
            <a:ext cx="381087" cy="1872545"/>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AU" sz="900" b="1" dirty="0">
              <a:solidFill>
                <a:prstClr val="white"/>
              </a:solidFill>
              <a:latin typeface="Arial" panose="020B0604020202020204" pitchFamily="34" charset="0"/>
              <a:cs typeface="Arial" panose="020B0604020202020204" pitchFamily="34" charset="0"/>
            </a:endParaRPr>
          </a:p>
        </p:txBody>
      </p:sp>
      <p:sp>
        <p:nvSpPr>
          <p:cNvPr id="18" name="Isosceles Triangle 36">
            <a:extLst>
              <a:ext uri="{FF2B5EF4-FFF2-40B4-BE49-F238E27FC236}">
                <a16:creationId xmlns:a16="http://schemas.microsoft.com/office/drawing/2014/main" id="{2CFA0C9F-0CC9-42A3-B83A-5653F892B096}"/>
              </a:ext>
            </a:extLst>
          </p:cNvPr>
          <p:cNvSpPr>
            <a:spLocks noChangeArrowheads="1"/>
          </p:cNvSpPr>
          <p:nvPr/>
        </p:nvSpPr>
        <p:spPr bwMode="auto">
          <a:xfrm rot="5400000">
            <a:off x="10557658" y="2444873"/>
            <a:ext cx="262456" cy="89102"/>
          </a:xfrm>
          <a:prstGeom prst="triangle">
            <a:avLst>
              <a:gd name="adj" fmla="val 50000"/>
            </a:avLst>
          </a:prstGeom>
          <a:solidFill>
            <a:schemeClr val="tx2"/>
          </a:solidFill>
          <a:ln>
            <a:noFill/>
          </a:ln>
          <a:extLst>
            <a:ext uri="{91240B29-F687-4F45-9708-019B960494DF}">
              <a14:hiddenLine xmlns:a14="http://schemas.microsoft.com/office/drawing/2010/main" w="9525" algn="ctr">
                <a:solidFill>
                  <a:srgbClr val="000000"/>
                </a:solidFill>
                <a:round/>
                <a:headEnd type="none" w="sm" len="sm"/>
                <a:tailEnd type="none" w="sm" len="sm"/>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endParaRPr lang="en-AU" altLang="en-US" sz="2400" dirty="0">
              <a:latin typeface="Times New Roman" pitchFamily="18" charset="0"/>
            </a:endParaRPr>
          </a:p>
        </p:txBody>
      </p:sp>
      <p:sp>
        <p:nvSpPr>
          <p:cNvPr id="21" name="TextBox 20">
            <a:extLst>
              <a:ext uri="{FF2B5EF4-FFF2-40B4-BE49-F238E27FC236}">
                <a16:creationId xmlns:a16="http://schemas.microsoft.com/office/drawing/2014/main" id="{B984B472-685C-4E0E-BD63-48DC733339FB}"/>
              </a:ext>
            </a:extLst>
          </p:cNvPr>
          <p:cNvSpPr txBox="1"/>
          <p:nvPr/>
        </p:nvSpPr>
        <p:spPr>
          <a:xfrm>
            <a:off x="9396616" y="2283407"/>
            <a:ext cx="1292270" cy="400110"/>
          </a:xfrm>
          <a:prstGeom prst="rect">
            <a:avLst/>
          </a:prstGeom>
          <a:noFill/>
        </p:spPr>
        <p:txBody>
          <a:bodyPr wrap="square">
            <a:spAutoFit/>
          </a:bodyPr>
          <a:lstStyle/>
          <a:p>
            <a:pPr algn="r" fontAlgn="auto">
              <a:spcBef>
                <a:spcPts val="0"/>
              </a:spcBef>
              <a:spcAft>
                <a:spcPts val="0"/>
              </a:spcAft>
              <a:defRPr/>
            </a:pPr>
            <a:r>
              <a:rPr lang="en-AU" sz="1000" b="1" dirty="0">
                <a:latin typeface="Arial" panose="020B0604020202020204" pitchFamily="34" charset="0"/>
              </a:rPr>
              <a:t>Baseline </a:t>
            </a:r>
            <a:endParaRPr lang="en-AU" sz="1000" b="1" dirty="0" smtClean="0">
              <a:latin typeface="Arial" panose="020B0604020202020204" pitchFamily="34" charset="0"/>
            </a:endParaRPr>
          </a:p>
          <a:p>
            <a:pPr algn="r" fontAlgn="auto">
              <a:spcBef>
                <a:spcPts val="0"/>
              </a:spcBef>
              <a:spcAft>
                <a:spcPts val="0"/>
              </a:spcAft>
              <a:defRPr/>
            </a:pPr>
            <a:r>
              <a:rPr lang="en-AU" sz="1000" b="1" dirty="0" smtClean="0">
                <a:latin typeface="Arial" panose="020B0604020202020204" pitchFamily="34" charset="0"/>
              </a:rPr>
              <a:t>2017/18</a:t>
            </a:r>
            <a:endParaRPr lang="en-AU" sz="800" b="1" dirty="0">
              <a:latin typeface="+mn-lt"/>
              <a:cs typeface="+mn-cs"/>
            </a:endParaRPr>
          </a:p>
        </p:txBody>
      </p:sp>
      <p:grpSp>
        <p:nvGrpSpPr>
          <p:cNvPr id="8" name="Group 7"/>
          <p:cNvGrpSpPr/>
          <p:nvPr/>
        </p:nvGrpSpPr>
        <p:grpSpPr>
          <a:xfrm>
            <a:off x="10771708" y="1428232"/>
            <a:ext cx="483024" cy="1178341"/>
            <a:chOff x="10555415" y="1567657"/>
            <a:chExt cx="483024" cy="1178341"/>
          </a:xfrm>
        </p:grpSpPr>
        <p:sp>
          <p:nvSpPr>
            <p:cNvPr id="15" name="Rectangle 14">
              <a:extLst>
                <a:ext uri="{FF2B5EF4-FFF2-40B4-BE49-F238E27FC236}">
                  <a16:creationId xmlns:a16="http://schemas.microsoft.com/office/drawing/2014/main" id="{AC484AB0-11EF-4105-BAA9-6785DA3C1C99}"/>
                </a:ext>
              </a:extLst>
            </p:cNvPr>
            <p:cNvSpPr/>
            <p:nvPr/>
          </p:nvSpPr>
          <p:spPr>
            <a:xfrm>
              <a:off x="10555415" y="1567657"/>
              <a:ext cx="382587" cy="1162165"/>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AU" sz="900" b="1" dirty="0">
                <a:solidFill>
                  <a:prstClr val="white"/>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734BDACE-B6DD-48A4-A817-33D82239CF3F}"/>
                </a:ext>
              </a:extLst>
            </p:cNvPr>
            <p:cNvSpPr txBox="1"/>
            <p:nvPr/>
          </p:nvSpPr>
          <p:spPr>
            <a:xfrm>
              <a:off x="10558296" y="2499777"/>
              <a:ext cx="480143" cy="246221"/>
            </a:xfrm>
            <a:prstGeom prst="rect">
              <a:avLst/>
            </a:prstGeom>
            <a:noFill/>
          </p:spPr>
          <p:txBody>
            <a:bodyPr wrap="square" rtlCol="0">
              <a:spAutoFit/>
            </a:bodyPr>
            <a:lstStyle/>
            <a:p>
              <a:r>
                <a:rPr lang="en-AU" sz="1000" b="1" dirty="0">
                  <a:solidFill>
                    <a:schemeClr val="bg1"/>
                  </a:solidFill>
                  <a:latin typeface="Arial" panose="020B0604020202020204" pitchFamily="34" charset="0"/>
                  <a:cs typeface="Arial" panose="020B0604020202020204" pitchFamily="34" charset="0"/>
                </a:rPr>
                <a:t>46%</a:t>
              </a:r>
            </a:p>
          </p:txBody>
        </p:sp>
      </p:grpSp>
      <p:grpSp>
        <p:nvGrpSpPr>
          <p:cNvPr id="9" name="Group 8"/>
          <p:cNvGrpSpPr/>
          <p:nvPr/>
        </p:nvGrpSpPr>
        <p:grpSpPr>
          <a:xfrm>
            <a:off x="10640141" y="4448792"/>
            <a:ext cx="597985" cy="1613710"/>
            <a:chOff x="10997960" y="4767580"/>
            <a:chExt cx="597985" cy="1555086"/>
          </a:xfrm>
        </p:grpSpPr>
        <p:sp>
          <p:nvSpPr>
            <p:cNvPr id="11" name="Isosceles Triangle 36"/>
            <p:cNvSpPr>
              <a:spLocks noChangeArrowheads="1"/>
            </p:cNvSpPr>
            <p:nvPr/>
          </p:nvSpPr>
          <p:spPr bwMode="auto">
            <a:xfrm rot="5400000">
              <a:off x="10924385" y="6138827"/>
              <a:ext cx="219621" cy="72471"/>
            </a:xfrm>
            <a:prstGeom prst="triangle">
              <a:avLst>
                <a:gd name="adj" fmla="val 50000"/>
              </a:avLst>
            </a:prstGeom>
            <a:solidFill>
              <a:schemeClr val="tx2"/>
            </a:solidFill>
            <a:ln>
              <a:noFill/>
            </a:ln>
            <a:extLst>
              <a:ext uri="{91240B29-F687-4F45-9708-019B960494DF}">
                <a14:hiddenLine xmlns:a14="http://schemas.microsoft.com/office/drawing/2010/main" w="9525" algn="ctr">
                  <a:solidFill>
                    <a:srgbClr val="000000"/>
                  </a:solidFill>
                  <a:round/>
                  <a:headEnd type="none" w="sm" len="sm"/>
                  <a:tailEnd type="none" w="sm" len="sm"/>
                </a14:hiddenLine>
              </a:ext>
            </a:extLst>
          </p:spPr>
          <p:txBody>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endParaRPr lang="en-AU" altLang="en-US" sz="2400" dirty="0">
                <a:latin typeface="Times New Roman" pitchFamily="18" charset="0"/>
              </a:endParaRPr>
            </a:p>
          </p:txBody>
        </p:sp>
        <p:sp>
          <p:nvSpPr>
            <p:cNvPr id="17" name="Rectangle 16">
              <a:extLst>
                <a:ext uri="{FF2B5EF4-FFF2-40B4-BE49-F238E27FC236}">
                  <a16:creationId xmlns:a16="http://schemas.microsoft.com/office/drawing/2014/main" id="{8C0566AF-618A-45C2-874E-9DEF95350809}"/>
                </a:ext>
              </a:extLst>
            </p:cNvPr>
            <p:cNvSpPr/>
            <p:nvPr/>
          </p:nvSpPr>
          <p:spPr>
            <a:xfrm>
              <a:off x="11128467" y="4767580"/>
              <a:ext cx="381087" cy="1555086"/>
            </a:xfrm>
            <a:prstGeom prst="rect">
              <a:avLst/>
            </a:prstGeom>
            <a:solidFill>
              <a:schemeClr val="accent3">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04520" eaLnBrk="1" hangingPunct="1">
                <a:defRPr/>
              </a:pPr>
              <a:endParaRPr lang="en-AU" dirty="0"/>
            </a:p>
          </p:txBody>
        </p:sp>
        <p:sp>
          <p:nvSpPr>
            <p:cNvPr id="23" name="TextBox 22">
              <a:extLst>
                <a:ext uri="{FF2B5EF4-FFF2-40B4-BE49-F238E27FC236}">
                  <a16:creationId xmlns:a16="http://schemas.microsoft.com/office/drawing/2014/main" id="{97B5E669-586D-4D59-B1DC-4A2E8B09E868}"/>
                </a:ext>
              </a:extLst>
            </p:cNvPr>
            <p:cNvSpPr txBox="1"/>
            <p:nvPr/>
          </p:nvSpPr>
          <p:spPr>
            <a:xfrm>
              <a:off x="11115802" y="6038603"/>
              <a:ext cx="480143" cy="246221"/>
            </a:xfrm>
            <a:prstGeom prst="rect">
              <a:avLst/>
            </a:prstGeom>
            <a:noFill/>
          </p:spPr>
          <p:txBody>
            <a:bodyPr wrap="square" rtlCol="0">
              <a:spAutoFit/>
            </a:bodyPr>
            <a:lstStyle/>
            <a:p>
              <a:r>
                <a:rPr lang="en-AU" sz="1000" b="1" dirty="0">
                  <a:solidFill>
                    <a:schemeClr val="bg1"/>
                  </a:solidFill>
                  <a:latin typeface="Arial" panose="020B0604020202020204" pitchFamily="34" charset="0"/>
                  <a:cs typeface="Arial" panose="020B0604020202020204" pitchFamily="34" charset="0"/>
                </a:rPr>
                <a:t>69%</a:t>
              </a:r>
            </a:p>
          </p:txBody>
        </p:sp>
      </p:grpSp>
      <p:sp>
        <p:nvSpPr>
          <p:cNvPr id="24" name="Rectangle 23">
            <a:extLst>
              <a:ext uri="{FF2B5EF4-FFF2-40B4-BE49-F238E27FC236}">
                <a16:creationId xmlns:a16="http://schemas.microsoft.com/office/drawing/2014/main" id="{343B2D2F-CD94-4B1E-8BC0-23F7E70AC4B5}"/>
              </a:ext>
            </a:extLst>
          </p:cNvPr>
          <p:cNvSpPr/>
          <p:nvPr/>
        </p:nvSpPr>
        <p:spPr>
          <a:xfrm>
            <a:off x="219757" y="1428232"/>
            <a:ext cx="1328013" cy="990620"/>
          </a:xfrm>
          <a:prstGeom prst="rect">
            <a:avLst/>
          </a:prstGeom>
          <a:solidFill>
            <a:srgbClr val="0026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smtClean="0">
                <a:latin typeface="Arial" panose="020B0604020202020204" pitchFamily="34" charset="0"/>
                <a:cs typeface="Arial" panose="020B0604020202020204" pitchFamily="34" charset="0"/>
              </a:rPr>
              <a:t>Current interventions</a:t>
            </a:r>
            <a:endParaRPr lang="en-GB" sz="1200" b="1" dirty="0">
              <a:latin typeface="Arial" panose="020B0604020202020204" pitchFamily="34" charset="0"/>
              <a:cs typeface="Arial" panose="020B0604020202020204" pitchFamily="34" charset="0"/>
            </a:endParaRPr>
          </a:p>
        </p:txBody>
      </p:sp>
      <p:sp>
        <p:nvSpPr>
          <p:cNvPr id="25" name="Rectangle 24">
            <a:extLst>
              <a:ext uri="{FF2B5EF4-FFF2-40B4-BE49-F238E27FC236}">
                <a16:creationId xmlns:a16="http://schemas.microsoft.com/office/drawing/2014/main" id="{343B2D2F-CD94-4B1E-8BC0-23F7E70AC4B5}"/>
              </a:ext>
            </a:extLst>
          </p:cNvPr>
          <p:cNvSpPr/>
          <p:nvPr/>
        </p:nvSpPr>
        <p:spPr>
          <a:xfrm>
            <a:off x="240332" y="2717001"/>
            <a:ext cx="1307438" cy="1602736"/>
          </a:xfrm>
          <a:prstGeom prst="rect">
            <a:avLst/>
          </a:prstGeom>
          <a:solidFill>
            <a:srgbClr val="0026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200" b="1" dirty="0" smtClean="0">
                <a:latin typeface="Arial" panose="020B0604020202020204" pitchFamily="34" charset="0"/>
                <a:cs typeface="Arial" panose="020B0604020202020204" pitchFamily="34" charset="0"/>
              </a:rPr>
              <a:t>Enhance </a:t>
            </a:r>
            <a:r>
              <a:rPr lang="en-AU" sz="1200" b="1" dirty="0">
                <a:latin typeface="Arial" panose="020B0604020202020204" pitchFamily="34" charset="0"/>
                <a:cs typeface="Arial" panose="020B0604020202020204" pitchFamily="34" charset="0"/>
              </a:rPr>
              <a:t>existing interventions in partnership with community</a:t>
            </a:r>
            <a:endParaRPr lang="en-GB" sz="1200" b="1" dirty="0">
              <a:latin typeface="Arial" panose="020B0604020202020204" pitchFamily="34" charset="0"/>
              <a:cs typeface="Arial" panose="020B0604020202020204" pitchFamily="34" charset="0"/>
            </a:endParaRPr>
          </a:p>
        </p:txBody>
      </p:sp>
      <p:sp>
        <p:nvSpPr>
          <p:cNvPr id="26" name="Rectangle 25">
            <a:extLst>
              <a:ext uri="{FF2B5EF4-FFF2-40B4-BE49-F238E27FC236}">
                <a16:creationId xmlns:a16="http://schemas.microsoft.com/office/drawing/2014/main" id="{343B2D2F-CD94-4B1E-8BC0-23F7E70AC4B5}"/>
              </a:ext>
            </a:extLst>
          </p:cNvPr>
          <p:cNvSpPr/>
          <p:nvPr/>
        </p:nvSpPr>
        <p:spPr>
          <a:xfrm>
            <a:off x="240332" y="4629160"/>
            <a:ext cx="1307438" cy="1216405"/>
          </a:xfrm>
          <a:prstGeom prst="rect">
            <a:avLst/>
          </a:prstGeom>
          <a:solidFill>
            <a:srgbClr val="0026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200" b="1" dirty="0">
                <a:latin typeface="Arial" panose="020B0604020202020204" pitchFamily="34" charset="0"/>
                <a:cs typeface="Arial" panose="020B0604020202020204" pitchFamily="34" charset="0"/>
              </a:rPr>
              <a:t>A new approach is needed to reach this target</a:t>
            </a:r>
            <a:endParaRPr lang="en-GB" sz="1200" b="1" dirty="0">
              <a:latin typeface="Arial" panose="020B0604020202020204" pitchFamily="34" charset="0"/>
              <a:cs typeface="Arial" panose="020B0604020202020204" pitchFamily="34" charset="0"/>
            </a:endParaRPr>
          </a:p>
        </p:txBody>
      </p:sp>
      <p:sp>
        <p:nvSpPr>
          <p:cNvPr id="3" name="TextBox 2"/>
          <p:cNvSpPr txBox="1"/>
          <p:nvPr/>
        </p:nvSpPr>
        <p:spPr>
          <a:xfrm>
            <a:off x="1714017" y="1428232"/>
            <a:ext cx="8293873" cy="1207344"/>
          </a:xfrm>
          <a:prstGeom prst="rect">
            <a:avLst/>
          </a:prstGeom>
          <a:noFill/>
        </p:spPr>
        <p:txBody>
          <a:bodyPr wrap="square" lIns="0" tIns="0" rIns="0" bIns="0" rtlCol="0">
            <a:noAutofit/>
          </a:bodyPr>
          <a:lstStyle/>
          <a:p>
            <a:pPr marL="228600" indent="-228600">
              <a:spcAft>
                <a:spcPts val="600"/>
              </a:spcAft>
              <a:buFont typeface="Arial" panose="020B0604020202020204" pitchFamily="34" charset="0"/>
              <a:buChar char="•"/>
              <a:defRPr/>
            </a:pPr>
            <a:r>
              <a:rPr lang="en-AU" sz="1200" dirty="0">
                <a:latin typeface="Arial" panose="020B0604020202020204" pitchFamily="34" charset="0"/>
                <a:cs typeface="Arial" panose="020B0604020202020204" pitchFamily="34" charset="0"/>
              </a:rPr>
              <a:t>In 2020 a total of $94.1m equity funding will </a:t>
            </a:r>
            <a:r>
              <a:rPr lang="en-AU" sz="1200" dirty="0" smtClean="0">
                <a:latin typeface="Arial" panose="020B0604020202020204" pitchFamily="34" charset="0"/>
                <a:cs typeface="Arial" panose="020B0604020202020204" pitchFamily="34" charset="0"/>
              </a:rPr>
              <a:t>be allocated to </a:t>
            </a:r>
            <a:r>
              <a:rPr lang="en-AU" sz="1200" dirty="0">
                <a:latin typeface="Arial" panose="020B0604020202020204" pitchFamily="34" charset="0"/>
                <a:cs typeface="Arial" panose="020B0604020202020204" pitchFamily="34" charset="0"/>
              </a:rPr>
              <a:t>schools for Aboriginal students via the Department’s Resource Allocation Model, including $18.5m of targeted funding from Aboriginal Education &amp; Communities Directorate.</a:t>
            </a:r>
          </a:p>
          <a:p>
            <a:pPr marL="228600" indent="-228600">
              <a:spcAft>
                <a:spcPts val="600"/>
              </a:spcAft>
              <a:buFont typeface="Arial" panose="020B0604020202020204" pitchFamily="34" charset="0"/>
              <a:buChar char="•"/>
              <a:defRPr/>
            </a:pPr>
            <a:r>
              <a:rPr lang="en-AU" sz="1200" dirty="0">
                <a:latin typeface="Arial" panose="020B0604020202020204" pitchFamily="34" charset="0"/>
                <a:cs typeface="Arial" panose="020B0604020202020204" pitchFamily="34" charset="0"/>
              </a:rPr>
              <a:t>Ongoing implementation of Aboriginal Education and Communities Directorate initiatives including </a:t>
            </a:r>
            <a:r>
              <a:rPr lang="en-AU" altLang="en-US" sz="1200" dirty="0">
                <a:solidFill>
                  <a:srgbClr val="000000"/>
                </a:solidFill>
                <a:latin typeface="Arial" panose="020B0604020202020204" pitchFamily="34" charset="0"/>
                <a:cs typeface="Arial" panose="020B0604020202020204" pitchFamily="34" charset="0"/>
              </a:rPr>
              <a:t>Bayann Niiringal, Language and Culture Nests, and Learning Centres.</a:t>
            </a:r>
          </a:p>
          <a:p>
            <a:pPr marL="228600" indent="-228600">
              <a:spcAft>
                <a:spcPts val="600"/>
              </a:spcAft>
              <a:buFont typeface="Arial" panose="020B0604020202020204" pitchFamily="34" charset="0"/>
              <a:buChar char="•"/>
              <a:defRPr/>
            </a:pPr>
            <a:r>
              <a:rPr lang="en-AU" sz="1200" dirty="0">
                <a:latin typeface="Arial" panose="020B0604020202020204" pitchFamily="34" charset="0"/>
                <a:cs typeface="Arial" panose="020B0604020202020204" pitchFamily="34" charset="0"/>
              </a:rPr>
              <a:t>Connected Communities </a:t>
            </a:r>
            <a:r>
              <a:rPr lang="en-AU" altLang="en-US" sz="1200" dirty="0">
                <a:latin typeface="Arial" panose="020B0604020202020204" pitchFamily="34" charset="0"/>
                <a:cs typeface="Arial" panose="020B0604020202020204" pitchFamily="34" charset="0"/>
              </a:rPr>
              <a:t>– </a:t>
            </a:r>
            <a:r>
              <a:rPr lang="en-AU" sz="1200" dirty="0">
                <a:latin typeface="Arial" panose="020B0604020202020204" pitchFamily="34" charset="0"/>
                <a:cs typeface="Arial" panose="020B0604020202020204" pitchFamily="34" charset="0"/>
              </a:rPr>
              <a:t>community co-designing with schools as community hubs to improve student outcomes. </a:t>
            </a:r>
            <a:endParaRPr lang="en-AU" altLang="en-US" sz="1200" dirty="0">
              <a:latin typeface="Arial" panose="020B0604020202020204" pitchFamily="34" charset="0"/>
              <a:cs typeface="Arial" panose="020B0604020202020204" pitchFamily="34" charset="0"/>
            </a:endParaRPr>
          </a:p>
          <a:p>
            <a:pPr algn="l"/>
            <a:endParaRPr lang="en-AU" sz="1400" dirty="0" smtClean="0"/>
          </a:p>
        </p:txBody>
      </p:sp>
      <p:sp>
        <p:nvSpPr>
          <p:cNvPr id="27" name="TextBox 26"/>
          <p:cNvSpPr txBox="1"/>
          <p:nvPr/>
        </p:nvSpPr>
        <p:spPr>
          <a:xfrm>
            <a:off x="1714017" y="2717001"/>
            <a:ext cx="8293873" cy="1207344"/>
          </a:xfrm>
          <a:prstGeom prst="rect">
            <a:avLst/>
          </a:prstGeom>
          <a:noFill/>
        </p:spPr>
        <p:txBody>
          <a:bodyPr wrap="square" lIns="0" tIns="0" rIns="0" bIns="0" rtlCol="0">
            <a:noAutofit/>
          </a:bodyPr>
          <a:lstStyle/>
          <a:p>
            <a:pPr marL="228600" indent="-228600">
              <a:spcAft>
                <a:spcPts val="600"/>
              </a:spcAft>
              <a:buFont typeface="Arial" panose="020B0604020202020204" pitchFamily="34" charset="0"/>
              <a:buChar char="•"/>
              <a:defRPr/>
            </a:pPr>
            <a:r>
              <a:rPr lang="en-AU" sz="1200" b="1" dirty="0">
                <a:latin typeface="Arial" panose="020B0604020202020204" pitchFamily="34" charset="0"/>
                <a:cs typeface="Arial" panose="020B0604020202020204" pitchFamily="34" charset="0"/>
              </a:rPr>
              <a:t>Setting </a:t>
            </a:r>
            <a:r>
              <a:rPr lang="en-AU" sz="1200" b="1" dirty="0" smtClean="0">
                <a:latin typeface="Arial" panose="020B0604020202020204" pitchFamily="34" charset="0"/>
                <a:cs typeface="Arial" panose="020B0604020202020204" pitchFamily="34" charset="0"/>
              </a:rPr>
              <a:t>Network level </a:t>
            </a:r>
            <a:r>
              <a:rPr lang="en-AU" sz="1200" b="1" dirty="0">
                <a:latin typeface="Arial" panose="020B0604020202020204" pitchFamily="34" charset="0"/>
                <a:cs typeface="Arial" panose="020B0604020202020204" pitchFamily="34" charset="0"/>
              </a:rPr>
              <a:t>targets </a:t>
            </a:r>
            <a:r>
              <a:rPr lang="en-AU" sz="1200" dirty="0">
                <a:latin typeface="Arial" panose="020B0604020202020204" pitchFamily="34" charset="0"/>
                <a:cs typeface="Arial" panose="020B0604020202020204" pitchFamily="34" charset="0"/>
              </a:rPr>
              <a:t>for Aboriginal HSC completion and tailoring support to a subset of secondary schools identified as critical to reaching target.</a:t>
            </a:r>
          </a:p>
          <a:p>
            <a:pPr marL="228600" indent="-228600">
              <a:spcAft>
                <a:spcPts val="600"/>
              </a:spcAft>
              <a:buFont typeface="Arial" panose="020B0604020202020204" pitchFamily="34" charset="0"/>
              <a:buChar char="•"/>
              <a:defRPr/>
            </a:pPr>
            <a:r>
              <a:rPr lang="en-AU" sz="1200" b="1" dirty="0">
                <a:latin typeface="Arial" panose="020B0604020202020204" pitchFamily="34" charset="0"/>
                <a:cs typeface="Arial" panose="020B0604020202020204" pitchFamily="34" charset="0"/>
              </a:rPr>
              <a:t>HSC Minimum Standards support</a:t>
            </a:r>
            <a:r>
              <a:rPr lang="en-AU" sz="1200" dirty="0">
                <a:latin typeface="Arial" panose="020B0604020202020204" pitchFamily="34" charset="0"/>
                <a:cs typeface="Arial" panose="020B0604020202020204" pitchFamily="34" charset="0"/>
              </a:rPr>
              <a:t>, package for Directors, Educational Leadership and Principal tracking dashboard report in development; plus earlier work on NAPLAN attainment in top 3 bands.</a:t>
            </a:r>
          </a:p>
          <a:p>
            <a:pPr marL="228600" indent="-228600">
              <a:spcAft>
                <a:spcPts val="600"/>
              </a:spcAft>
              <a:buFont typeface="Arial" panose="020B0604020202020204" pitchFamily="34" charset="0"/>
              <a:buChar char="•"/>
              <a:defRPr/>
            </a:pPr>
            <a:r>
              <a:rPr lang="en-AU" sz="1200" b="1" dirty="0">
                <a:latin typeface="Arial" panose="020B0604020202020204" pitchFamily="34" charset="0"/>
                <a:cs typeface="Arial" panose="020B0604020202020204" pitchFamily="34" charset="0"/>
              </a:rPr>
              <a:t>Increase engagement with Language and Culture </a:t>
            </a:r>
            <a:r>
              <a:rPr lang="en-AU" sz="1200" dirty="0">
                <a:latin typeface="Arial" panose="020B0604020202020204" pitchFamily="34" charset="0"/>
                <a:cs typeface="Arial" panose="020B0604020202020204" pitchFamily="34" charset="0"/>
              </a:rPr>
              <a:t>– support schools to offer Aboriginal Languages; expansion of participation in Language and Culture Camps.</a:t>
            </a:r>
          </a:p>
          <a:p>
            <a:pPr marL="228600" indent="-228600">
              <a:spcAft>
                <a:spcPts val="600"/>
              </a:spcAft>
              <a:buFont typeface="Arial" panose="020B0604020202020204" pitchFamily="34" charset="0"/>
              <a:buChar char="•"/>
              <a:defRPr/>
            </a:pPr>
            <a:r>
              <a:rPr lang="en-AU" sz="1200" b="1" dirty="0">
                <a:latin typeface="Arial" panose="020B0604020202020204" pitchFamily="34" charset="0"/>
                <a:cs typeface="Arial" panose="020B0604020202020204" pitchFamily="34" charset="0"/>
              </a:rPr>
              <a:t>Expansion of Connected Communities Strategy </a:t>
            </a:r>
            <a:r>
              <a:rPr lang="en-AU" sz="1200" dirty="0">
                <a:latin typeface="Arial" panose="020B0604020202020204" pitchFamily="34" charset="0"/>
                <a:cs typeface="Arial" panose="020B0604020202020204" pitchFamily="34" charset="0"/>
              </a:rPr>
              <a:t>– </a:t>
            </a:r>
            <a:r>
              <a:rPr lang="en-AU" sz="1200" dirty="0" smtClean="0">
                <a:latin typeface="Arial" panose="020B0604020202020204" pitchFamily="34" charset="0"/>
                <a:cs typeface="Arial" panose="020B0604020202020204" pitchFamily="34" charset="0"/>
              </a:rPr>
              <a:t>new </a:t>
            </a:r>
            <a:r>
              <a:rPr lang="en-AU" sz="1200" dirty="0">
                <a:latin typeface="Arial" panose="020B0604020202020204" pitchFamily="34" charset="0"/>
                <a:cs typeface="Arial" panose="020B0604020202020204" pitchFamily="34" charset="0"/>
              </a:rPr>
              <a:t>sites based on assessment of need.</a:t>
            </a:r>
          </a:p>
          <a:p>
            <a:pPr algn="l"/>
            <a:endParaRPr lang="en-AU" sz="1400" dirty="0" smtClean="0"/>
          </a:p>
        </p:txBody>
      </p:sp>
      <p:sp>
        <p:nvSpPr>
          <p:cNvPr id="28" name="TextBox 27"/>
          <p:cNvSpPr txBox="1"/>
          <p:nvPr/>
        </p:nvSpPr>
        <p:spPr>
          <a:xfrm>
            <a:off x="1714017" y="4629160"/>
            <a:ext cx="8295614" cy="1207344"/>
          </a:xfrm>
          <a:prstGeom prst="rect">
            <a:avLst/>
          </a:prstGeom>
          <a:noFill/>
        </p:spPr>
        <p:txBody>
          <a:bodyPr wrap="square" lIns="0" tIns="0" rIns="0" bIns="0" rtlCol="0">
            <a:noAutofit/>
          </a:bodyPr>
          <a:lstStyle/>
          <a:p>
            <a:pPr marL="228600" indent="-228600">
              <a:spcAft>
                <a:spcPts val="600"/>
              </a:spcAft>
              <a:buFont typeface="Arial" panose="020B0604020202020204" pitchFamily="34" charset="0"/>
              <a:buChar char="•"/>
              <a:defRPr/>
            </a:pPr>
            <a:r>
              <a:rPr lang="en-AU" sz="1200" dirty="0">
                <a:latin typeface="Arial" panose="020B0604020202020204" pitchFamily="34" charset="0"/>
                <a:cs typeface="Arial" panose="020B0604020202020204" pitchFamily="34" charset="0"/>
              </a:rPr>
              <a:t>Targeted interventions will be co-designed with the </a:t>
            </a:r>
            <a:r>
              <a:rPr lang="en-AU" sz="1200" dirty="0" smtClean="0">
                <a:latin typeface="Arial" panose="020B0604020202020204" pitchFamily="34" charset="0"/>
                <a:cs typeface="Arial" panose="020B0604020202020204" pitchFamily="34" charset="0"/>
              </a:rPr>
              <a:t>NSW Coalition </a:t>
            </a:r>
            <a:r>
              <a:rPr lang="en-AU" sz="1200" dirty="0">
                <a:latin typeface="Arial" panose="020B0604020202020204" pitchFamily="34" charset="0"/>
                <a:cs typeface="Arial" panose="020B0604020202020204" pitchFamily="34" charset="0"/>
              </a:rPr>
              <a:t>of Aboriginal Peak Organisations (CAPO), </a:t>
            </a:r>
            <a:r>
              <a:rPr lang="en-AU" sz="1200" dirty="0" smtClean="0">
                <a:latin typeface="Arial" panose="020B0604020202020204" pitchFamily="34" charset="0"/>
                <a:cs typeface="Arial" panose="020B0604020202020204" pitchFamily="34" charset="0"/>
              </a:rPr>
              <a:t>including the NSW AECG Inc., to improve </a:t>
            </a:r>
            <a:r>
              <a:rPr lang="en-AU" sz="1200" b="1" dirty="0">
                <a:latin typeface="Arial" panose="020B0604020202020204" pitchFamily="34" charset="0"/>
                <a:cs typeface="Arial" panose="020B0604020202020204" pitchFamily="34" charset="0"/>
              </a:rPr>
              <a:t>student engagement, wellbeing </a:t>
            </a:r>
            <a:r>
              <a:rPr lang="en-AU" sz="1200" b="1" dirty="0" smtClean="0">
                <a:latin typeface="Arial" panose="020B0604020202020204" pitchFamily="34" charset="0"/>
                <a:cs typeface="Arial" panose="020B0604020202020204" pitchFamily="34" charset="0"/>
              </a:rPr>
              <a:t>and </a:t>
            </a:r>
            <a:r>
              <a:rPr lang="en-AU" sz="1200" b="1" dirty="0">
                <a:latin typeface="Arial" panose="020B0604020202020204" pitchFamily="34" charset="0"/>
                <a:cs typeface="Arial" panose="020B0604020202020204" pitchFamily="34" charset="0"/>
              </a:rPr>
              <a:t>attendance</a:t>
            </a:r>
            <a:r>
              <a:rPr lang="en-AU" sz="1200" dirty="0">
                <a:latin typeface="Arial" panose="020B0604020202020204" pitchFamily="34" charset="0"/>
                <a:cs typeface="Arial" panose="020B0604020202020204" pitchFamily="34" charset="0"/>
              </a:rPr>
              <a:t> and </a:t>
            </a:r>
            <a:r>
              <a:rPr lang="en-AU" sz="1200" dirty="0" smtClean="0">
                <a:latin typeface="Arial" panose="020B0604020202020204" pitchFamily="34" charset="0"/>
                <a:cs typeface="Arial" panose="020B0604020202020204" pitchFamily="34" charset="0"/>
              </a:rPr>
              <a:t>address </a:t>
            </a:r>
            <a:r>
              <a:rPr lang="en-AU" sz="1200" dirty="0">
                <a:latin typeface="Arial" panose="020B0604020202020204" pitchFamily="34" charset="0"/>
                <a:cs typeface="Arial" panose="020B0604020202020204" pitchFamily="34" charset="0"/>
              </a:rPr>
              <a:t>barriers for students in </a:t>
            </a:r>
            <a:r>
              <a:rPr lang="en-AU" sz="1200" b="1" dirty="0">
                <a:latin typeface="Arial" panose="020B0604020202020204" pitchFamily="34" charset="0"/>
                <a:cs typeface="Arial" panose="020B0604020202020204" pitchFamily="34" charset="0"/>
              </a:rPr>
              <a:t>rural </a:t>
            </a:r>
            <a:r>
              <a:rPr lang="en-AU" sz="1200" b="1" dirty="0" smtClean="0">
                <a:latin typeface="Arial" panose="020B0604020202020204" pitchFamily="34" charset="0"/>
                <a:cs typeface="Arial" panose="020B0604020202020204" pitchFamily="34" charset="0"/>
              </a:rPr>
              <a:t>and </a:t>
            </a:r>
            <a:r>
              <a:rPr lang="en-AU" sz="1200" b="1" dirty="0">
                <a:latin typeface="Arial" panose="020B0604020202020204" pitchFamily="34" charset="0"/>
                <a:cs typeface="Arial" panose="020B0604020202020204" pitchFamily="34" charset="0"/>
              </a:rPr>
              <a:t>remote schools</a:t>
            </a:r>
            <a:r>
              <a:rPr lang="en-AU" sz="1200" dirty="0">
                <a:latin typeface="Arial" panose="020B0604020202020204" pitchFamily="34" charset="0"/>
                <a:cs typeface="Arial" panose="020B0604020202020204" pitchFamily="34" charset="0"/>
              </a:rPr>
              <a:t>.</a:t>
            </a:r>
          </a:p>
          <a:p>
            <a:pPr marL="228600" indent="-228600">
              <a:spcAft>
                <a:spcPts val="600"/>
              </a:spcAft>
              <a:buFont typeface="Arial" panose="020B0604020202020204" pitchFamily="34" charset="0"/>
              <a:buChar char="•"/>
              <a:defRPr/>
            </a:pPr>
            <a:r>
              <a:rPr lang="en-AU" sz="1200" dirty="0">
                <a:latin typeface="Arial" panose="020B0604020202020204" pitchFamily="34" charset="0"/>
                <a:cs typeface="Arial" panose="020B0604020202020204" pitchFamily="34" charset="0"/>
              </a:rPr>
              <a:t>Across all interventions we will be working with </a:t>
            </a:r>
            <a:r>
              <a:rPr lang="en-AU" sz="1200" dirty="0" smtClean="0">
                <a:latin typeface="Arial" panose="020B0604020202020204" pitchFamily="34" charset="0"/>
                <a:cs typeface="Arial" panose="020B0604020202020204" pitchFamily="34" charset="0"/>
              </a:rPr>
              <a:t>CAPO, NSW AECG Inc., community </a:t>
            </a:r>
            <a:r>
              <a:rPr lang="en-AU" sz="1200" dirty="0">
                <a:latin typeface="Arial" panose="020B0604020202020204" pitchFamily="34" charset="0"/>
                <a:cs typeface="Arial" panose="020B0604020202020204" pitchFamily="34" charset="0"/>
              </a:rPr>
              <a:t>and stakeholders to co-design and contextualise the work to local communities. </a:t>
            </a:r>
          </a:p>
          <a:p>
            <a:pPr marL="228600" indent="-228600">
              <a:spcAft>
                <a:spcPts val="600"/>
              </a:spcAft>
              <a:buFont typeface="Arial" panose="020B0604020202020204" pitchFamily="34" charset="0"/>
              <a:buChar char="•"/>
              <a:defRPr/>
            </a:pPr>
            <a:r>
              <a:rPr lang="en-AU" sz="1200" dirty="0">
                <a:latin typeface="Arial" panose="020B0604020202020204" pitchFamily="34" charset="0"/>
                <a:cs typeface="Arial" panose="020B0604020202020204" pitchFamily="34" charset="0"/>
              </a:rPr>
              <a:t>A</a:t>
            </a:r>
            <a:r>
              <a:rPr lang="en-AU" sz="1200" dirty="0" smtClean="0">
                <a:latin typeface="Arial" panose="020B0604020202020204" pitchFamily="34" charset="0"/>
                <a:cs typeface="Arial" panose="020B0604020202020204" pitchFamily="34" charset="0"/>
              </a:rPr>
              <a:t> 2019 co-design workshop </a:t>
            </a:r>
            <a:r>
              <a:rPr lang="en-AU" sz="1200" dirty="0">
                <a:latin typeface="Arial" panose="020B0604020202020204" pitchFamily="34" charset="0"/>
                <a:cs typeface="Arial" panose="020B0604020202020204" pitchFamily="34" charset="0"/>
              </a:rPr>
              <a:t>including stakeholders from Department of </a:t>
            </a:r>
            <a:r>
              <a:rPr lang="en-AU" sz="1200" dirty="0" smtClean="0">
                <a:latin typeface="Arial" panose="020B0604020202020204" pitchFamily="34" charset="0"/>
                <a:cs typeface="Arial" panose="020B0604020202020204" pitchFamily="34" charset="0"/>
              </a:rPr>
              <a:t>Education, NSW CAPO, NSW AECG Inc. and </a:t>
            </a:r>
            <a:r>
              <a:rPr lang="en-AU" sz="1200" dirty="0">
                <a:latin typeface="Arial" panose="020B0604020202020204" pitchFamily="34" charset="0"/>
                <a:cs typeface="Arial" panose="020B0604020202020204" pitchFamily="34" charset="0"/>
              </a:rPr>
              <a:t>the Premier’s Implementation </a:t>
            </a:r>
            <a:r>
              <a:rPr lang="en-AU" sz="1200" dirty="0" smtClean="0">
                <a:latin typeface="Arial" panose="020B0604020202020204" pitchFamily="34" charset="0"/>
                <a:cs typeface="Arial" panose="020B0604020202020204" pitchFamily="34" charset="0"/>
              </a:rPr>
              <a:t>Unit will create a delivery plan to ensure we meet our target.</a:t>
            </a:r>
            <a:endParaRPr lang="en-AU" sz="1400" dirty="0" smtClean="0"/>
          </a:p>
        </p:txBody>
      </p:sp>
      <p:cxnSp>
        <p:nvCxnSpPr>
          <p:cNvPr id="36" name="Straight Connector 35"/>
          <p:cNvCxnSpPr/>
          <p:nvPr/>
        </p:nvCxnSpPr>
        <p:spPr>
          <a:xfrm flipV="1">
            <a:off x="1714017" y="4462942"/>
            <a:ext cx="8025602" cy="8389"/>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1714017" y="2635695"/>
            <a:ext cx="8025602" cy="838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9964914"/>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228" y="513371"/>
            <a:ext cx="11428060" cy="498470"/>
          </a:xfrm>
        </p:spPr>
        <p:txBody>
          <a:bodyPr/>
          <a:lstStyle/>
          <a:p>
            <a:r>
              <a:rPr lang="en-AU" sz="2400" dirty="0" smtClean="0">
                <a:latin typeface="Montserrat SemiBold" panose="00000700000000000000" pitchFamily="2" charset="0"/>
              </a:rPr>
              <a:t>Purposeful</a:t>
            </a:r>
            <a:r>
              <a:rPr lang="en-AU" sz="2400" dirty="0">
                <a:latin typeface="Montserrat SemiBold" panose="00000700000000000000" pitchFamily="2" charset="0"/>
              </a:rPr>
              <a:t>, consistent and deliberate messaging across all levels </a:t>
            </a:r>
          </a:p>
        </p:txBody>
      </p:sp>
      <p:grpSp>
        <p:nvGrpSpPr>
          <p:cNvPr id="6" name="Group 5"/>
          <p:cNvGrpSpPr/>
          <p:nvPr/>
        </p:nvGrpSpPr>
        <p:grpSpPr>
          <a:xfrm>
            <a:off x="900277" y="1167243"/>
            <a:ext cx="10562009" cy="5587918"/>
            <a:chOff x="701163" y="831488"/>
            <a:chExt cx="11156540" cy="5985045"/>
          </a:xfrm>
        </p:grpSpPr>
        <p:sp>
          <p:nvSpPr>
            <p:cNvPr id="7" name="Rectangle 6">
              <a:extLst>
                <a:ext uri="{FF2B5EF4-FFF2-40B4-BE49-F238E27FC236}">
                  <a16:creationId xmlns:a16="http://schemas.microsoft.com/office/drawing/2014/main" id="{68F49B6B-B1AF-4E24-AB28-DFE1B8DBA904}"/>
                </a:ext>
              </a:extLst>
            </p:cNvPr>
            <p:cNvSpPr/>
            <p:nvPr/>
          </p:nvSpPr>
          <p:spPr>
            <a:xfrm>
              <a:off x="856668" y="2703964"/>
              <a:ext cx="831834" cy="1107766"/>
            </a:xfrm>
            <a:prstGeom prst="rect">
              <a:avLst/>
            </a:prstGeom>
            <a:solidFill>
              <a:schemeClr val="accent2">
                <a:lumMod val="25000"/>
                <a:lumOff val="75000"/>
              </a:schemeClr>
            </a:solidFill>
            <a:ln w="9525" cap="flat" cmpd="sng" algn="ctr">
              <a:solidFill>
                <a:schemeClr val="accent2">
                  <a:lumMod val="50000"/>
                  <a:lumOff val="50000"/>
                </a:schemeClr>
              </a:solidFill>
              <a:prstDash val="solid"/>
            </a:ln>
            <a:effectLst/>
          </p:spPr>
          <p:txBody>
            <a:bodyPr tIns="90000" bIns="90000" anchor="ctr"/>
            <a:lstStyle/>
            <a:p>
              <a:pPr algn="ctr"/>
              <a:r>
                <a:rPr lang="en-AU" sz="900" b="1" kern="0" dirty="0">
                  <a:solidFill>
                    <a:srgbClr val="000000"/>
                  </a:solidFill>
                  <a:cs typeface="Arial" pitchFamily="34" charset="0"/>
                </a:rPr>
                <a:t>Minister</a:t>
              </a:r>
            </a:p>
          </p:txBody>
        </p:sp>
        <p:sp>
          <p:nvSpPr>
            <p:cNvPr id="8" name="Rectangle 7">
              <a:extLst>
                <a:ext uri="{FF2B5EF4-FFF2-40B4-BE49-F238E27FC236}">
                  <a16:creationId xmlns:a16="http://schemas.microsoft.com/office/drawing/2014/main" id="{4DBECBA9-9976-4BCD-952B-4CFA1B1E65EC}"/>
                </a:ext>
              </a:extLst>
            </p:cNvPr>
            <p:cNvSpPr/>
            <p:nvPr/>
          </p:nvSpPr>
          <p:spPr>
            <a:xfrm>
              <a:off x="1845704" y="2703963"/>
              <a:ext cx="872379" cy="1107766"/>
            </a:xfrm>
            <a:prstGeom prst="rect">
              <a:avLst/>
            </a:prstGeom>
            <a:solidFill>
              <a:schemeClr val="accent2">
                <a:lumMod val="25000"/>
                <a:lumOff val="75000"/>
              </a:schemeClr>
            </a:solidFill>
            <a:ln w="9525" cap="flat" cmpd="sng" algn="ctr">
              <a:solidFill>
                <a:schemeClr val="accent2">
                  <a:lumMod val="50000"/>
                  <a:lumOff val="50000"/>
                </a:schemeClr>
              </a:solidFill>
              <a:prstDash val="solid"/>
            </a:ln>
            <a:effectLst/>
          </p:spPr>
          <p:txBody>
            <a:bodyPr tIns="90000" bIns="90000" anchor="ctr"/>
            <a:lstStyle/>
            <a:p>
              <a:pPr algn="ctr">
                <a:defRPr/>
              </a:pPr>
              <a:r>
                <a:rPr lang="en-AU" sz="900" b="1" kern="0" dirty="0">
                  <a:solidFill>
                    <a:srgbClr val="000000"/>
                  </a:solidFill>
                  <a:cs typeface="Arial" pitchFamily="34" charset="0"/>
                </a:rPr>
                <a:t>Secretary</a:t>
              </a:r>
            </a:p>
          </p:txBody>
        </p:sp>
        <p:sp>
          <p:nvSpPr>
            <p:cNvPr id="9" name="Rectangle 8">
              <a:extLst>
                <a:ext uri="{FF2B5EF4-FFF2-40B4-BE49-F238E27FC236}">
                  <a16:creationId xmlns:a16="http://schemas.microsoft.com/office/drawing/2014/main" id="{9CBA6595-87D4-4C1A-B10A-E3976D6BC418}"/>
                </a:ext>
              </a:extLst>
            </p:cNvPr>
            <p:cNvSpPr/>
            <p:nvPr/>
          </p:nvSpPr>
          <p:spPr>
            <a:xfrm>
              <a:off x="2950421" y="2535049"/>
              <a:ext cx="1053909" cy="1015080"/>
            </a:xfrm>
            <a:prstGeom prst="rect">
              <a:avLst/>
            </a:prstGeom>
            <a:solidFill>
              <a:schemeClr val="accent2">
                <a:lumMod val="25000"/>
                <a:lumOff val="75000"/>
              </a:schemeClr>
            </a:solidFill>
            <a:ln w="9525" cap="flat" cmpd="sng" algn="ctr">
              <a:solidFill>
                <a:schemeClr val="accent2">
                  <a:lumMod val="50000"/>
                  <a:lumOff val="50000"/>
                </a:schemeClr>
              </a:solidFill>
              <a:prstDash val="solid"/>
            </a:ln>
            <a:effectLst/>
          </p:spPr>
          <p:txBody>
            <a:bodyPr tIns="90000" bIns="9000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900" b="1" i="0" u="none" strike="noStrike" kern="0" cap="none" spc="0" normalizeH="0" baseline="0" noProof="0" dirty="0">
                  <a:ln>
                    <a:noFill/>
                  </a:ln>
                  <a:solidFill>
                    <a:srgbClr val="000000"/>
                  </a:solidFill>
                  <a:effectLst/>
                  <a:uLnTx/>
                  <a:uFillTx/>
                  <a:cs typeface="Arial" pitchFamily="34" charset="0"/>
                </a:rPr>
                <a:t>Deputy Secretary - School Operations &amp; Performance </a:t>
              </a:r>
              <a:r>
                <a:rPr kumimoji="0" lang="en-AU" sz="900" b="0" i="1" u="none" strike="noStrike" kern="0" cap="none" spc="0" normalizeH="0" baseline="0" noProof="0" dirty="0">
                  <a:ln>
                    <a:noFill/>
                  </a:ln>
                  <a:solidFill>
                    <a:srgbClr val="000000"/>
                  </a:solidFill>
                  <a:effectLst/>
                  <a:uLnTx/>
                  <a:uFillTx/>
                  <a:cs typeface="Arial" pitchFamily="34" charset="0"/>
                </a:rPr>
                <a:t>(Murat Dizdar)</a:t>
              </a:r>
              <a:endParaRPr kumimoji="0" lang="en-AU" sz="900" b="0" i="1" u="none" strike="noStrike" kern="0" cap="none" spc="0" normalizeH="0" baseline="0" noProof="0" dirty="0">
                <a:ln>
                  <a:noFill/>
                </a:ln>
                <a:solidFill>
                  <a:srgbClr val="000000"/>
                </a:solidFill>
                <a:effectLst/>
                <a:uLnTx/>
                <a:uFillTx/>
              </a:endParaRPr>
            </a:p>
          </p:txBody>
        </p:sp>
        <p:sp>
          <p:nvSpPr>
            <p:cNvPr id="10" name="Rectangle 9">
              <a:extLst>
                <a:ext uri="{FF2B5EF4-FFF2-40B4-BE49-F238E27FC236}">
                  <a16:creationId xmlns:a16="http://schemas.microsoft.com/office/drawing/2014/main" id="{9CB7881F-091D-475F-807F-5C882596874F}"/>
                </a:ext>
              </a:extLst>
            </p:cNvPr>
            <p:cNvSpPr/>
            <p:nvPr/>
          </p:nvSpPr>
          <p:spPr>
            <a:xfrm>
              <a:off x="4535273" y="5017962"/>
              <a:ext cx="1179392" cy="788169"/>
            </a:xfrm>
            <a:prstGeom prst="rect">
              <a:avLst/>
            </a:prstGeom>
            <a:solidFill>
              <a:schemeClr val="accent2">
                <a:lumMod val="25000"/>
                <a:lumOff val="75000"/>
              </a:schemeClr>
            </a:solidFill>
            <a:ln w="9525" cap="flat" cmpd="sng" algn="ctr">
              <a:solidFill>
                <a:schemeClr val="accent2">
                  <a:lumMod val="50000"/>
                  <a:lumOff val="50000"/>
                </a:schemeClr>
              </a:solidFill>
              <a:prstDash val="solid"/>
            </a:ln>
            <a:effectLst/>
          </p:spPr>
          <p:txBody>
            <a:bodyPr tIns="90000" bIns="90000" anchor="ctr"/>
            <a:lstStyle/>
            <a:p>
              <a:pPr algn="ctr">
                <a:defRPr/>
              </a:pPr>
              <a:r>
                <a:rPr lang="en-AU" sz="900" b="1" kern="0" dirty="0">
                  <a:solidFill>
                    <a:srgbClr val="000000"/>
                  </a:solidFill>
                  <a:cs typeface="Arial" pitchFamily="34" charset="0"/>
                </a:rPr>
                <a:t>Executive Director</a:t>
              </a:r>
            </a:p>
            <a:p>
              <a:pPr algn="ctr">
                <a:defRPr/>
              </a:pPr>
              <a:r>
                <a:rPr lang="en-AU" sz="900" b="1" kern="0" dirty="0">
                  <a:solidFill>
                    <a:srgbClr val="000000"/>
                  </a:solidFill>
                  <a:cs typeface="Arial" pitchFamily="34" charset="0"/>
                </a:rPr>
                <a:t> - School Services </a:t>
              </a:r>
            </a:p>
            <a:p>
              <a:pPr algn="ctr">
                <a:defRPr/>
              </a:pPr>
              <a:r>
                <a:rPr lang="en-AU" sz="900" i="1" kern="0" dirty="0">
                  <a:solidFill>
                    <a:srgbClr val="000000"/>
                  </a:solidFill>
                  <a:cs typeface="Arial" pitchFamily="34" charset="0"/>
                </a:rPr>
                <a:t>(Jane Simmons)</a:t>
              </a:r>
              <a:endParaRPr lang="en-AU" sz="900" b="1" kern="0" dirty="0">
                <a:solidFill>
                  <a:srgbClr val="000000"/>
                </a:solidFill>
                <a:cs typeface="Arial" pitchFamily="34" charset="0"/>
              </a:endParaRPr>
            </a:p>
          </p:txBody>
        </p:sp>
        <p:sp>
          <p:nvSpPr>
            <p:cNvPr id="11" name="Rectangle 10">
              <a:extLst>
                <a:ext uri="{FF2B5EF4-FFF2-40B4-BE49-F238E27FC236}">
                  <a16:creationId xmlns:a16="http://schemas.microsoft.com/office/drawing/2014/main" id="{D9F0CE28-BFC8-4848-A3EF-29A17D4A8A67}"/>
                </a:ext>
              </a:extLst>
            </p:cNvPr>
            <p:cNvSpPr/>
            <p:nvPr/>
          </p:nvSpPr>
          <p:spPr>
            <a:xfrm>
              <a:off x="6014401" y="2211603"/>
              <a:ext cx="1098000" cy="784663"/>
            </a:xfrm>
            <a:prstGeom prst="rect">
              <a:avLst/>
            </a:prstGeom>
            <a:solidFill>
              <a:schemeClr val="accent2">
                <a:lumMod val="25000"/>
                <a:lumOff val="75000"/>
              </a:schemeClr>
            </a:solidFill>
            <a:ln w="9525" cap="flat" cmpd="sng" algn="ctr">
              <a:solidFill>
                <a:schemeClr val="accent2">
                  <a:lumMod val="50000"/>
                  <a:lumOff val="50000"/>
                </a:schemeClr>
              </a:solidFill>
              <a:prstDash val="solid"/>
            </a:ln>
            <a:effectLst/>
          </p:spPr>
          <p:txBody>
            <a:bodyPr tIns="90000" bIns="90000" anchor="ctr"/>
            <a:lstStyle/>
            <a:p>
              <a:pPr algn="ctr">
                <a:defRPr/>
              </a:pPr>
              <a:r>
                <a:rPr lang="en-AU" sz="900" b="1" kern="0" dirty="0">
                  <a:solidFill>
                    <a:srgbClr val="000000"/>
                  </a:solidFill>
                  <a:cs typeface="Arial" pitchFamily="34" charset="0"/>
                </a:rPr>
                <a:t>110 Directors</a:t>
              </a:r>
            </a:p>
          </p:txBody>
        </p:sp>
        <p:sp>
          <p:nvSpPr>
            <p:cNvPr id="12" name="Rectangle 11">
              <a:extLst>
                <a:ext uri="{FF2B5EF4-FFF2-40B4-BE49-F238E27FC236}">
                  <a16:creationId xmlns:a16="http://schemas.microsoft.com/office/drawing/2014/main" id="{AB21DC97-194F-46D5-81DF-FF0016209DA8}"/>
                </a:ext>
              </a:extLst>
            </p:cNvPr>
            <p:cNvSpPr/>
            <p:nvPr/>
          </p:nvSpPr>
          <p:spPr>
            <a:xfrm>
              <a:off x="9125929" y="2703961"/>
              <a:ext cx="1031161" cy="1107959"/>
            </a:xfrm>
            <a:prstGeom prst="rect">
              <a:avLst/>
            </a:prstGeom>
            <a:solidFill>
              <a:schemeClr val="accent2">
                <a:lumMod val="90000"/>
                <a:lumOff val="10000"/>
              </a:schemeClr>
            </a:solidFill>
            <a:ln w="9525" cap="flat" cmpd="sng" algn="ctr">
              <a:solidFill>
                <a:schemeClr val="accent2"/>
              </a:solidFill>
              <a:prstDash val="solid"/>
            </a:ln>
            <a:effectLst/>
          </p:spPr>
          <p:txBody>
            <a:bodyPr tIns="90000" bIns="90000" anchor="ctr"/>
            <a:lstStyle/>
            <a:p>
              <a:pPr algn="ctr">
                <a:defRPr/>
              </a:pPr>
              <a:r>
                <a:rPr lang="en-AU" sz="900" b="1" kern="0" dirty="0">
                  <a:solidFill>
                    <a:schemeClr val="bg1"/>
                  </a:solidFill>
                  <a:cs typeface="Arial" pitchFamily="34" charset="0"/>
                </a:rPr>
                <a:t>88,000 Teachers, AEOs &amp; Staff </a:t>
              </a:r>
            </a:p>
            <a:p>
              <a:pPr algn="ctr">
                <a:defRPr/>
              </a:pPr>
              <a:r>
                <a:rPr lang="en-AU" sz="900" b="1" kern="0" dirty="0">
                  <a:solidFill>
                    <a:srgbClr val="000000"/>
                  </a:solidFill>
                  <a:cs typeface="Arial" pitchFamily="34" charset="0"/>
                </a:rPr>
                <a:t> </a:t>
              </a:r>
            </a:p>
          </p:txBody>
        </p:sp>
        <p:sp>
          <p:nvSpPr>
            <p:cNvPr id="13" name="Rectangle 12">
              <a:extLst>
                <a:ext uri="{FF2B5EF4-FFF2-40B4-BE49-F238E27FC236}">
                  <a16:creationId xmlns:a16="http://schemas.microsoft.com/office/drawing/2014/main" id="{1468CF1F-21E4-4228-8116-88693A32A50E}"/>
                </a:ext>
              </a:extLst>
            </p:cNvPr>
            <p:cNvSpPr/>
            <p:nvPr/>
          </p:nvSpPr>
          <p:spPr>
            <a:xfrm>
              <a:off x="10679250" y="2703961"/>
              <a:ext cx="936000" cy="1118099"/>
            </a:xfrm>
            <a:prstGeom prst="rect">
              <a:avLst/>
            </a:prstGeom>
            <a:solidFill>
              <a:schemeClr val="accent1">
                <a:lumMod val="60000"/>
                <a:lumOff val="40000"/>
              </a:schemeClr>
            </a:solidFill>
            <a:ln w="9525" cap="flat" cmpd="sng" algn="ctr">
              <a:solidFill>
                <a:schemeClr val="accent1">
                  <a:lumMod val="75000"/>
                </a:schemeClr>
              </a:solidFill>
              <a:prstDash val="solid"/>
            </a:ln>
            <a:effectLst/>
          </p:spPr>
          <p:txBody>
            <a:bodyPr tIns="90000" bIns="90000" anchor="ctr"/>
            <a:lstStyle/>
            <a:p>
              <a:pPr algn="ctr">
                <a:defRPr/>
              </a:pPr>
              <a:r>
                <a:rPr lang="en-AU" sz="900" b="1" kern="0" dirty="0">
                  <a:solidFill>
                    <a:prstClr val="white"/>
                  </a:solidFill>
                  <a:cs typeface="Arial" pitchFamily="34" charset="0"/>
                </a:rPr>
                <a:t>810,000</a:t>
              </a:r>
            </a:p>
            <a:p>
              <a:pPr algn="ctr">
                <a:defRPr/>
              </a:pPr>
              <a:r>
                <a:rPr lang="en-AU" sz="900" b="1" kern="0" dirty="0">
                  <a:solidFill>
                    <a:prstClr val="white"/>
                  </a:solidFill>
                  <a:cs typeface="Arial" pitchFamily="34" charset="0"/>
                </a:rPr>
                <a:t>Students</a:t>
              </a:r>
            </a:p>
            <a:p>
              <a:pPr algn="ctr">
                <a:defRPr/>
              </a:pPr>
              <a:endParaRPr lang="en-AU" sz="900" b="1" kern="0" dirty="0">
                <a:solidFill>
                  <a:prstClr val="white"/>
                </a:solidFill>
                <a:cs typeface="Arial" pitchFamily="34" charset="0"/>
              </a:endParaRPr>
            </a:p>
          </p:txBody>
        </p:sp>
        <p:sp>
          <p:nvSpPr>
            <p:cNvPr id="14" name="Rectangle 13">
              <a:extLst>
                <a:ext uri="{FF2B5EF4-FFF2-40B4-BE49-F238E27FC236}">
                  <a16:creationId xmlns:a16="http://schemas.microsoft.com/office/drawing/2014/main" id="{F9229125-09EA-4294-A1AA-E05C72D204A2}"/>
                </a:ext>
              </a:extLst>
            </p:cNvPr>
            <p:cNvSpPr/>
            <p:nvPr/>
          </p:nvSpPr>
          <p:spPr>
            <a:xfrm>
              <a:off x="7837064" y="2703962"/>
              <a:ext cx="878400" cy="1118101"/>
            </a:xfrm>
            <a:prstGeom prst="rect">
              <a:avLst/>
            </a:prstGeom>
            <a:solidFill>
              <a:schemeClr val="accent2">
                <a:lumMod val="25000"/>
                <a:lumOff val="75000"/>
              </a:schemeClr>
            </a:solidFill>
            <a:ln w="9525" cap="flat" cmpd="sng" algn="ctr">
              <a:solidFill>
                <a:schemeClr val="accent2">
                  <a:lumMod val="50000"/>
                  <a:lumOff val="50000"/>
                </a:schemeClr>
              </a:solidFill>
              <a:prstDash val="solid"/>
            </a:ln>
            <a:effectLst/>
          </p:spPr>
          <p:txBody>
            <a:bodyPr tIns="90000" bIns="90000" anchor="ctr"/>
            <a:lstStyle/>
            <a:p>
              <a:pPr algn="ctr">
                <a:defRPr/>
              </a:pPr>
              <a:endParaRPr lang="en-AU" sz="900" b="1" kern="0" dirty="0">
                <a:solidFill>
                  <a:srgbClr val="000000"/>
                </a:solidFill>
                <a:cs typeface="Arial" pitchFamily="34" charset="0"/>
              </a:endParaRPr>
            </a:p>
            <a:p>
              <a:pPr algn="ctr">
                <a:defRPr/>
              </a:pPr>
              <a:r>
                <a:rPr lang="en-AU" sz="900" b="1" kern="0" dirty="0">
                  <a:solidFill>
                    <a:srgbClr val="000000"/>
                  </a:solidFill>
                  <a:cs typeface="Arial" pitchFamily="34" charset="0"/>
                </a:rPr>
                <a:t>2200 public school principals</a:t>
              </a:r>
            </a:p>
            <a:p>
              <a:pPr algn="ctr">
                <a:defRPr/>
              </a:pPr>
              <a:r>
                <a:rPr lang="en-AU" sz="900" b="1" i="1" kern="0" dirty="0">
                  <a:solidFill>
                    <a:srgbClr val="000000"/>
                  </a:solidFill>
                  <a:cs typeface="Arial" pitchFamily="34" charset="0"/>
                </a:rPr>
                <a:t> </a:t>
              </a:r>
            </a:p>
          </p:txBody>
        </p:sp>
        <p:sp>
          <p:nvSpPr>
            <p:cNvPr id="15" name="Rectangle 14">
              <a:extLst>
                <a:ext uri="{FF2B5EF4-FFF2-40B4-BE49-F238E27FC236}">
                  <a16:creationId xmlns:a16="http://schemas.microsoft.com/office/drawing/2014/main" id="{E0248B42-8A06-4AC2-8362-98909B668FEB}"/>
                </a:ext>
              </a:extLst>
            </p:cNvPr>
            <p:cNvSpPr/>
            <p:nvPr/>
          </p:nvSpPr>
          <p:spPr>
            <a:xfrm>
              <a:off x="2950421" y="4464524"/>
              <a:ext cx="1054800" cy="1015200"/>
            </a:xfrm>
            <a:prstGeom prst="rect">
              <a:avLst/>
            </a:prstGeom>
            <a:solidFill>
              <a:schemeClr val="accent2">
                <a:lumMod val="25000"/>
                <a:lumOff val="75000"/>
              </a:schemeClr>
            </a:solidFill>
            <a:ln w="9525" cap="flat" cmpd="sng" algn="ctr">
              <a:solidFill>
                <a:schemeClr val="accent2">
                  <a:lumMod val="50000"/>
                  <a:lumOff val="50000"/>
                </a:schemeClr>
              </a:solidFill>
              <a:prstDash val="solid"/>
            </a:ln>
            <a:effectLst/>
          </p:spPr>
          <p:txBody>
            <a:bodyPr tIns="90000" bIns="90000" anchor="ctr"/>
            <a:lstStyle/>
            <a:p>
              <a:pPr algn="ctr"/>
              <a:r>
                <a:rPr lang="en-AU" sz="900" b="1" kern="0" dirty="0">
                  <a:solidFill>
                    <a:srgbClr val="000000"/>
                  </a:solidFill>
                  <a:cs typeface="Arial" pitchFamily="34" charset="0"/>
                </a:rPr>
                <a:t>Deputy Secretary - Educational Services </a:t>
              </a:r>
              <a:r>
                <a:rPr lang="en-AU" sz="900" kern="0" dirty="0">
                  <a:solidFill>
                    <a:srgbClr val="000000"/>
                  </a:solidFill>
                  <a:cs typeface="Arial" pitchFamily="34" charset="0"/>
                </a:rPr>
                <a:t>(</a:t>
              </a:r>
              <a:r>
                <a:rPr lang="en-AU" sz="900" i="1" kern="0" dirty="0">
                  <a:solidFill>
                    <a:srgbClr val="000000"/>
                  </a:solidFill>
                  <a:cs typeface="Arial" pitchFamily="34" charset="0"/>
                </a:rPr>
                <a:t>Georgina Harrison)</a:t>
              </a:r>
            </a:p>
          </p:txBody>
        </p:sp>
        <p:sp>
          <p:nvSpPr>
            <p:cNvPr id="16" name="Rectangle 15">
              <a:extLst>
                <a:ext uri="{FF2B5EF4-FFF2-40B4-BE49-F238E27FC236}">
                  <a16:creationId xmlns:a16="http://schemas.microsoft.com/office/drawing/2014/main" id="{22434416-D2A1-4D0B-BBF1-E205367708C4}"/>
                </a:ext>
              </a:extLst>
            </p:cNvPr>
            <p:cNvSpPr/>
            <p:nvPr/>
          </p:nvSpPr>
          <p:spPr>
            <a:xfrm>
              <a:off x="4535273" y="2211604"/>
              <a:ext cx="1180800" cy="788400"/>
            </a:xfrm>
            <a:prstGeom prst="rect">
              <a:avLst/>
            </a:prstGeom>
            <a:solidFill>
              <a:schemeClr val="accent2">
                <a:lumMod val="25000"/>
                <a:lumOff val="75000"/>
              </a:schemeClr>
            </a:solidFill>
            <a:ln w="9525" cap="flat" cmpd="sng" algn="ctr">
              <a:solidFill>
                <a:schemeClr val="accent2">
                  <a:lumMod val="50000"/>
                  <a:lumOff val="50000"/>
                </a:schemeClr>
              </a:solidFill>
              <a:prstDash val="solid"/>
            </a:ln>
            <a:effectLst/>
          </p:spPr>
          <p:txBody>
            <a:bodyPr tIns="90000" bIns="90000" anchor="ctr"/>
            <a:lstStyle/>
            <a:p>
              <a:pPr algn="ctr">
                <a:defRPr/>
              </a:pPr>
              <a:r>
                <a:rPr lang="en-AU" sz="900" b="1" kern="0" dirty="0">
                  <a:solidFill>
                    <a:srgbClr val="000000"/>
                  </a:solidFill>
                  <a:cs typeface="Arial" pitchFamily="34" charset="0"/>
                </a:rPr>
                <a:t>6 Executive Directors</a:t>
              </a:r>
            </a:p>
            <a:p>
              <a:pPr algn="ctr">
                <a:defRPr/>
              </a:pPr>
              <a:r>
                <a:rPr lang="en-AU" sz="900" b="1" kern="0" dirty="0">
                  <a:solidFill>
                    <a:srgbClr val="000000"/>
                  </a:solidFill>
                  <a:cs typeface="Arial" pitchFamily="34" charset="0"/>
                </a:rPr>
                <a:t> - School Operations and Performance</a:t>
              </a:r>
            </a:p>
          </p:txBody>
        </p:sp>
        <p:cxnSp>
          <p:nvCxnSpPr>
            <p:cNvPr id="17" name="Connector: Elbow 16">
              <a:extLst>
                <a:ext uri="{FF2B5EF4-FFF2-40B4-BE49-F238E27FC236}">
                  <a16:creationId xmlns:a16="http://schemas.microsoft.com/office/drawing/2014/main" id="{7DE22BCE-83F8-4240-A834-A40628933184}"/>
                </a:ext>
              </a:extLst>
            </p:cNvPr>
            <p:cNvCxnSpPr>
              <a:cxnSpLocks/>
              <a:stCxn id="8" idx="3"/>
              <a:endCxn id="9" idx="1"/>
            </p:cNvCxnSpPr>
            <p:nvPr/>
          </p:nvCxnSpPr>
          <p:spPr>
            <a:xfrm flipV="1">
              <a:off x="2718083" y="3042589"/>
              <a:ext cx="232338" cy="215257"/>
            </a:xfrm>
            <a:prstGeom prst="bentConnector3">
              <a:avLst>
                <a:gd name="adj1" fmla="val 50000"/>
              </a:avLst>
            </a:prstGeom>
            <a:noFill/>
            <a:ln w="9525" cap="flat" cmpd="sng" algn="ctr">
              <a:solidFill>
                <a:srgbClr val="4F81BD"/>
              </a:solidFill>
              <a:prstDash val="solid"/>
              <a:tailEnd type="triangle"/>
            </a:ln>
            <a:effectLst/>
          </p:spPr>
        </p:cxnSp>
        <p:cxnSp>
          <p:nvCxnSpPr>
            <p:cNvPr id="18" name="Connector: Elbow 17">
              <a:extLst>
                <a:ext uri="{FF2B5EF4-FFF2-40B4-BE49-F238E27FC236}">
                  <a16:creationId xmlns:a16="http://schemas.microsoft.com/office/drawing/2014/main" id="{86A8EBD5-59DE-41DF-8C2B-E0098B34AF42}"/>
                </a:ext>
              </a:extLst>
            </p:cNvPr>
            <p:cNvCxnSpPr>
              <a:cxnSpLocks/>
              <a:stCxn id="8" idx="3"/>
              <a:endCxn id="15" idx="1"/>
            </p:cNvCxnSpPr>
            <p:nvPr/>
          </p:nvCxnSpPr>
          <p:spPr>
            <a:xfrm>
              <a:off x="2718083" y="3257846"/>
              <a:ext cx="232338" cy="1714278"/>
            </a:xfrm>
            <a:prstGeom prst="bentConnector3">
              <a:avLst>
                <a:gd name="adj1" fmla="val 50000"/>
              </a:avLst>
            </a:prstGeom>
            <a:noFill/>
            <a:ln w="9525" cap="flat" cmpd="sng" algn="ctr">
              <a:solidFill>
                <a:srgbClr val="4F81BD"/>
              </a:solidFill>
              <a:prstDash val="solid"/>
              <a:tailEnd type="triangle"/>
            </a:ln>
            <a:effectLst/>
          </p:spPr>
        </p:cxnSp>
        <p:sp>
          <p:nvSpPr>
            <p:cNvPr id="19" name="Rectangle 18">
              <a:extLst>
                <a:ext uri="{FF2B5EF4-FFF2-40B4-BE49-F238E27FC236}">
                  <a16:creationId xmlns:a16="http://schemas.microsoft.com/office/drawing/2014/main" id="{54BDACD3-6F91-46E5-85CA-30918DE47CCF}"/>
                </a:ext>
              </a:extLst>
            </p:cNvPr>
            <p:cNvSpPr/>
            <p:nvPr/>
          </p:nvSpPr>
          <p:spPr>
            <a:xfrm>
              <a:off x="1393731" y="1275147"/>
              <a:ext cx="1054800" cy="556044"/>
            </a:xfrm>
            <a:prstGeom prst="rect">
              <a:avLst/>
            </a:prstGeom>
            <a:solidFill>
              <a:schemeClr val="accent2">
                <a:lumMod val="10000"/>
                <a:lumOff val="90000"/>
              </a:schemeClr>
            </a:solidFill>
            <a:ln w="9525" cap="flat" cmpd="sng" algn="ctr">
              <a:solidFill>
                <a:schemeClr val="accent2">
                  <a:lumMod val="25000"/>
                  <a:lumOff val="75000"/>
                </a:schemeClr>
              </a:solidFill>
              <a:prstDash val="solid"/>
            </a:ln>
            <a:effectLst/>
          </p:spPr>
          <p:txBody>
            <a:bodyPr tIns="90000" bIns="90000"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900" b="1" i="0" u="none" strike="noStrike" kern="0" cap="none" spc="0" normalizeH="0" baseline="0" noProof="0" dirty="0">
                  <a:ln>
                    <a:noFill/>
                  </a:ln>
                  <a:solidFill>
                    <a:srgbClr val="000000"/>
                  </a:solidFill>
                  <a:effectLst/>
                  <a:uLnTx/>
                  <a:uFillTx/>
                  <a:latin typeface="Arial"/>
                  <a:ea typeface="+mn-ea"/>
                  <a:cs typeface="Arial" pitchFamily="34" charset="0"/>
                </a:rPr>
                <a:t>NSW CAPO</a:t>
              </a:r>
            </a:p>
          </p:txBody>
        </p:sp>
        <p:sp>
          <p:nvSpPr>
            <p:cNvPr id="20" name="Rectangle 19">
              <a:extLst>
                <a:ext uri="{FF2B5EF4-FFF2-40B4-BE49-F238E27FC236}">
                  <a16:creationId xmlns:a16="http://schemas.microsoft.com/office/drawing/2014/main" id="{2EAC6D81-EB4F-4D02-8491-1E99058C7B6A}"/>
                </a:ext>
              </a:extLst>
            </p:cNvPr>
            <p:cNvSpPr/>
            <p:nvPr/>
          </p:nvSpPr>
          <p:spPr>
            <a:xfrm>
              <a:off x="2742615" y="1275338"/>
              <a:ext cx="1181120" cy="555853"/>
            </a:xfrm>
            <a:prstGeom prst="rect">
              <a:avLst/>
            </a:prstGeom>
            <a:solidFill>
              <a:schemeClr val="accent2">
                <a:lumMod val="10000"/>
                <a:lumOff val="90000"/>
              </a:schemeClr>
            </a:solidFill>
            <a:ln w="9525" cap="flat" cmpd="sng" algn="ctr">
              <a:solidFill>
                <a:schemeClr val="accent2">
                  <a:lumMod val="25000"/>
                  <a:lumOff val="75000"/>
                </a:schemeClr>
              </a:solidFill>
              <a:prstDash val="solid"/>
            </a:ln>
            <a:effectLst/>
          </p:spPr>
          <p:txBody>
            <a:bodyPr tIns="90000" bIns="90000"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900" b="1" i="0" u="none" strike="noStrike" kern="0" cap="none" spc="0" normalizeH="0" baseline="0" noProof="0" dirty="0">
                  <a:ln>
                    <a:noFill/>
                  </a:ln>
                  <a:solidFill>
                    <a:srgbClr val="000000"/>
                  </a:solidFill>
                  <a:effectLst/>
                  <a:uLnTx/>
                  <a:uFillTx/>
                  <a:latin typeface="Arial"/>
                  <a:ea typeface="+mn-ea"/>
                  <a:cs typeface="Arial" pitchFamily="34" charset="0"/>
                </a:rPr>
                <a:t>NSW AECG</a:t>
              </a:r>
            </a:p>
          </p:txBody>
        </p:sp>
        <p:sp>
          <p:nvSpPr>
            <p:cNvPr id="21" name="Rectangle 20">
              <a:extLst>
                <a:ext uri="{FF2B5EF4-FFF2-40B4-BE49-F238E27FC236}">
                  <a16:creationId xmlns:a16="http://schemas.microsoft.com/office/drawing/2014/main" id="{348199B0-5DD0-405E-9C01-393C2A9D0CD4}"/>
                </a:ext>
              </a:extLst>
            </p:cNvPr>
            <p:cNvSpPr/>
            <p:nvPr/>
          </p:nvSpPr>
          <p:spPr>
            <a:xfrm>
              <a:off x="7763139" y="1277793"/>
              <a:ext cx="1031127" cy="553397"/>
            </a:xfrm>
            <a:prstGeom prst="rect">
              <a:avLst/>
            </a:prstGeom>
            <a:solidFill>
              <a:schemeClr val="accent2">
                <a:lumMod val="10000"/>
                <a:lumOff val="90000"/>
              </a:schemeClr>
            </a:solidFill>
            <a:ln w="9525" cap="flat" cmpd="sng" algn="ctr">
              <a:solidFill>
                <a:schemeClr val="accent2">
                  <a:lumMod val="25000"/>
                  <a:lumOff val="75000"/>
                </a:schemeClr>
              </a:solidFill>
              <a:prstDash val="solid"/>
            </a:ln>
            <a:effectLst/>
          </p:spPr>
          <p:txBody>
            <a:bodyPr tIns="90000" bIns="90000"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900" b="1" i="0" u="none" strike="noStrike" kern="0" cap="none" spc="0" normalizeH="0" baseline="0" noProof="0" dirty="0">
                  <a:ln>
                    <a:noFill/>
                  </a:ln>
                  <a:solidFill>
                    <a:srgbClr val="000000"/>
                  </a:solidFill>
                  <a:effectLst/>
                  <a:uLnTx/>
                  <a:uFillTx/>
                  <a:latin typeface="Arial"/>
                  <a:ea typeface="+mn-ea"/>
                  <a:cs typeface="Arial" pitchFamily="34" charset="0"/>
                </a:rPr>
                <a:t>Local AECG</a:t>
              </a:r>
            </a:p>
          </p:txBody>
        </p:sp>
        <p:sp>
          <p:nvSpPr>
            <p:cNvPr id="22" name="Rectangle 21">
              <a:extLst>
                <a:ext uri="{FF2B5EF4-FFF2-40B4-BE49-F238E27FC236}">
                  <a16:creationId xmlns:a16="http://schemas.microsoft.com/office/drawing/2014/main" id="{0C357B5B-B398-4F4B-8CB6-6130FF2E4046}"/>
                </a:ext>
              </a:extLst>
            </p:cNvPr>
            <p:cNvSpPr/>
            <p:nvPr/>
          </p:nvSpPr>
          <p:spPr>
            <a:xfrm>
              <a:off x="6014401" y="1275339"/>
              <a:ext cx="1098000" cy="555852"/>
            </a:xfrm>
            <a:prstGeom prst="rect">
              <a:avLst/>
            </a:prstGeom>
            <a:solidFill>
              <a:schemeClr val="accent2">
                <a:lumMod val="10000"/>
                <a:lumOff val="90000"/>
              </a:schemeClr>
            </a:solidFill>
            <a:ln w="9525" cap="flat" cmpd="sng" algn="ctr">
              <a:solidFill>
                <a:schemeClr val="accent2">
                  <a:lumMod val="25000"/>
                  <a:lumOff val="75000"/>
                </a:schemeClr>
              </a:solidFill>
              <a:prstDash val="solid"/>
            </a:ln>
            <a:effectLst/>
          </p:spPr>
          <p:txBody>
            <a:bodyPr tIns="90000" bIns="90000"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900" b="1" i="0" u="none" strike="noStrike" kern="0" cap="none" spc="0" normalizeH="0" baseline="0" noProof="0" dirty="0">
                  <a:ln>
                    <a:noFill/>
                  </a:ln>
                  <a:solidFill>
                    <a:srgbClr val="000000"/>
                  </a:solidFill>
                  <a:effectLst/>
                  <a:uLnTx/>
                  <a:uFillTx/>
                  <a:latin typeface="Arial"/>
                  <a:ea typeface="+mn-ea"/>
                  <a:cs typeface="Arial" pitchFamily="34" charset="0"/>
                </a:rPr>
                <a:t>Regional AECG</a:t>
              </a:r>
            </a:p>
          </p:txBody>
        </p:sp>
        <p:sp>
          <p:nvSpPr>
            <p:cNvPr id="23" name="Rectangle 22">
              <a:extLst>
                <a:ext uri="{FF2B5EF4-FFF2-40B4-BE49-F238E27FC236}">
                  <a16:creationId xmlns:a16="http://schemas.microsoft.com/office/drawing/2014/main" id="{26AEEC57-886A-461C-B0F7-355ED5E81F6F}"/>
                </a:ext>
              </a:extLst>
            </p:cNvPr>
            <p:cNvSpPr/>
            <p:nvPr/>
          </p:nvSpPr>
          <p:spPr>
            <a:xfrm>
              <a:off x="6022104" y="3229330"/>
              <a:ext cx="1090297" cy="784663"/>
            </a:xfrm>
            <a:prstGeom prst="rect">
              <a:avLst/>
            </a:prstGeom>
            <a:solidFill>
              <a:schemeClr val="accent2">
                <a:lumMod val="25000"/>
                <a:lumOff val="75000"/>
              </a:schemeClr>
            </a:solidFill>
            <a:ln w="9525" cap="flat" cmpd="sng" algn="ctr">
              <a:solidFill>
                <a:schemeClr val="accent2">
                  <a:lumMod val="50000"/>
                  <a:lumOff val="50000"/>
                </a:schemeClr>
              </a:solidFill>
              <a:prstDash val="solid"/>
            </a:ln>
            <a:effectLst/>
          </p:spPr>
          <p:txBody>
            <a:bodyPr tIns="90000" bIns="90000"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900" b="1" i="0" u="none" strike="noStrike" kern="0" cap="none" spc="0" normalizeH="0" baseline="0" noProof="0" dirty="0">
                  <a:ln>
                    <a:noFill/>
                  </a:ln>
                  <a:solidFill>
                    <a:srgbClr val="000000"/>
                  </a:solidFill>
                  <a:effectLst/>
                  <a:uLnTx/>
                  <a:uFillTx/>
                  <a:latin typeface="Arial"/>
                  <a:ea typeface="+mn-ea"/>
                  <a:cs typeface="Arial" pitchFamily="34" charset="0"/>
                </a:rPr>
                <a:t>2</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900" b="1" i="0" u="none" strike="noStrike" kern="0" cap="none" spc="0" normalizeH="0" baseline="0" noProof="0" dirty="0">
                  <a:ln>
                    <a:noFill/>
                  </a:ln>
                  <a:solidFill>
                    <a:srgbClr val="000000"/>
                  </a:solidFill>
                  <a:effectLst/>
                  <a:uLnTx/>
                  <a:uFillTx/>
                  <a:latin typeface="Arial"/>
                  <a:ea typeface="+mn-ea"/>
                  <a:cs typeface="Arial" pitchFamily="34" charset="0"/>
                </a:rPr>
                <a:t>Directors - Connected Communities</a:t>
              </a:r>
            </a:p>
          </p:txBody>
        </p:sp>
        <p:sp>
          <p:nvSpPr>
            <p:cNvPr id="24" name="Rectangle 23">
              <a:extLst>
                <a:ext uri="{FF2B5EF4-FFF2-40B4-BE49-F238E27FC236}">
                  <a16:creationId xmlns:a16="http://schemas.microsoft.com/office/drawing/2014/main" id="{3233CCA5-14E7-43E1-93AE-4157815CEA8A}"/>
                </a:ext>
              </a:extLst>
            </p:cNvPr>
            <p:cNvSpPr/>
            <p:nvPr/>
          </p:nvSpPr>
          <p:spPr>
            <a:xfrm>
              <a:off x="7819388" y="5004411"/>
              <a:ext cx="902539" cy="991893"/>
            </a:xfrm>
            <a:prstGeom prst="rect">
              <a:avLst/>
            </a:prstGeom>
            <a:solidFill>
              <a:schemeClr val="accent2">
                <a:lumMod val="25000"/>
                <a:lumOff val="75000"/>
              </a:schemeClr>
            </a:solidFill>
            <a:ln w="9525" cap="flat" cmpd="sng" algn="ctr">
              <a:solidFill>
                <a:schemeClr val="accent2">
                  <a:lumMod val="50000"/>
                  <a:lumOff val="50000"/>
                </a:schemeClr>
              </a:solidFill>
              <a:prstDash val="solid"/>
            </a:ln>
            <a:effectLst/>
          </p:spPr>
          <p:txBody>
            <a:bodyPr tIns="90000" bIns="90000"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800" b="1" i="0" u="none" strike="noStrike" kern="0" cap="none" spc="0" normalizeH="0" baseline="0" noProof="0" dirty="0">
                  <a:ln>
                    <a:noFill/>
                  </a:ln>
                  <a:solidFill>
                    <a:srgbClr val="000000"/>
                  </a:solidFill>
                  <a:effectLst/>
                  <a:uLnTx/>
                  <a:uFillTx/>
                  <a:latin typeface="Arial"/>
                  <a:ea typeface="+mn-ea"/>
                  <a:cs typeface="Arial" pitchFamily="34" charset="0"/>
                </a:rPr>
                <a:t>Aboriginal Education Coordinators</a:t>
              </a:r>
            </a:p>
          </p:txBody>
        </p:sp>
        <p:sp>
          <p:nvSpPr>
            <p:cNvPr id="25" name="Rectangle 24">
              <a:extLst>
                <a:ext uri="{FF2B5EF4-FFF2-40B4-BE49-F238E27FC236}">
                  <a16:creationId xmlns:a16="http://schemas.microsoft.com/office/drawing/2014/main" id="{71183972-662A-428B-8BA5-D97E5B1D2806}"/>
                </a:ext>
              </a:extLst>
            </p:cNvPr>
            <p:cNvSpPr/>
            <p:nvPr/>
          </p:nvSpPr>
          <p:spPr>
            <a:xfrm>
              <a:off x="10657505" y="1281448"/>
              <a:ext cx="981356" cy="545566"/>
            </a:xfrm>
            <a:prstGeom prst="rect">
              <a:avLst/>
            </a:prstGeom>
            <a:solidFill>
              <a:schemeClr val="bg1">
                <a:lumMod val="85000"/>
              </a:schemeClr>
            </a:solidFill>
            <a:ln w="9525" cap="flat" cmpd="sng" algn="ctr">
              <a:solidFill>
                <a:schemeClr val="bg1">
                  <a:lumMod val="75000"/>
                </a:schemeClr>
              </a:solidFill>
              <a:prstDash val="solid"/>
            </a:ln>
            <a:effectLst/>
          </p:spPr>
          <p:txBody>
            <a:bodyPr tIns="90000" bIns="90000"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900" b="1" i="0" u="none" strike="noStrike" kern="0" cap="none" spc="0" normalizeH="0" baseline="0" noProof="0" dirty="0">
                  <a:ln>
                    <a:noFill/>
                  </a:ln>
                  <a:solidFill>
                    <a:srgbClr val="000000"/>
                  </a:solidFill>
                  <a:effectLst/>
                  <a:uLnTx/>
                  <a:uFillTx/>
                  <a:latin typeface="Arial"/>
                  <a:ea typeface="+mn-ea"/>
                  <a:cs typeface="Arial" pitchFamily="34" charset="0"/>
                </a:rPr>
                <a:t>Community</a:t>
              </a:r>
            </a:p>
          </p:txBody>
        </p:sp>
        <p:sp>
          <p:nvSpPr>
            <p:cNvPr id="26" name="Rectangle 25">
              <a:extLst>
                <a:ext uri="{FF2B5EF4-FFF2-40B4-BE49-F238E27FC236}">
                  <a16:creationId xmlns:a16="http://schemas.microsoft.com/office/drawing/2014/main" id="{D2B820E7-7DEF-4CA1-9153-7581CF5FFEF7}"/>
                </a:ext>
              </a:extLst>
            </p:cNvPr>
            <p:cNvSpPr/>
            <p:nvPr/>
          </p:nvSpPr>
          <p:spPr>
            <a:xfrm>
              <a:off x="4535273" y="4123646"/>
              <a:ext cx="1180800" cy="788400"/>
            </a:xfrm>
            <a:prstGeom prst="rect">
              <a:avLst/>
            </a:prstGeom>
            <a:solidFill>
              <a:schemeClr val="accent2">
                <a:lumMod val="25000"/>
                <a:lumOff val="75000"/>
              </a:schemeClr>
            </a:solidFill>
            <a:ln w="9525" cap="flat" cmpd="sng" algn="ctr">
              <a:solidFill>
                <a:schemeClr val="accent2">
                  <a:lumMod val="50000"/>
                  <a:lumOff val="50000"/>
                </a:schemeClr>
              </a:solidFill>
              <a:prstDash val="solid"/>
            </a:ln>
            <a:effectLst/>
          </p:spPr>
          <p:txBody>
            <a:bodyPr tIns="90000" bIns="90000" anchor="ctr"/>
            <a:lstStyle/>
            <a:p>
              <a:pPr algn="ctr">
                <a:defRPr/>
              </a:pPr>
              <a:r>
                <a:rPr lang="en-AU" sz="900" b="1" kern="0" dirty="0">
                  <a:solidFill>
                    <a:srgbClr val="000000"/>
                  </a:solidFill>
                  <a:cs typeface="Arial" pitchFamily="34" charset="0"/>
                </a:rPr>
                <a:t>Executive Director -Aboriginal Education</a:t>
              </a:r>
            </a:p>
            <a:p>
              <a:pPr algn="ctr">
                <a:defRPr/>
              </a:pPr>
              <a:r>
                <a:rPr lang="en-AU" sz="900" i="1" kern="0" dirty="0">
                  <a:solidFill>
                    <a:srgbClr val="000000"/>
                  </a:solidFill>
                  <a:cs typeface="Arial" pitchFamily="34" charset="0"/>
                </a:rPr>
                <a:t>(Karen Jones)</a:t>
              </a:r>
            </a:p>
          </p:txBody>
        </p:sp>
        <p:cxnSp>
          <p:nvCxnSpPr>
            <p:cNvPr id="27" name="Connector: Elbow 52">
              <a:extLst>
                <a:ext uri="{FF2B5EF4-FFF2-40B4-BE49-F238E27FC236}">
                  <a16:creationId xmlns:a16="http://schemas.microsoft.com/office/drawing/2014/main" id="{10928596-7B66-4BB0-8D5C-8ACECDA74AAE}"/>
                </a:ext>
              </a:extLst>
            </p:cNvPr>
            <p:cNvCxnSpPr>
              <a:cxnSpLocks/>
              <a:stCxn id="7" idx="3"/>
              <a:endCxn id="8" idx="1"/>
            </p:cNvCxnSpPr>
            <p:nvPr/>
          </p:nvCxnSpPr>
          <p:spPr>
            <a:xfrm flipV="1">
              <a:off x="1688502" y="3257846"/>
              <a:ext cx="157202" cy="1"/>
            </a:xfrm>
            <a:prstGeom prst="straightConnector1">
              <a:avLst/>
            </a:prstGeom>
            <a:noFill/>
            <a:ln w="9525" cap="flat" cmpd="sng" algn="ctr">
              <a:solidFill>
                <a:srgbClr val="4F81BD"/>
              </a:solidFill>
              <a:prstDash val="solid"/>
              <a:tailEnd type="triangle"/>
            </a:ln>
            <a:effectLst/>
          </p:spPr>
        </p:cxnSp>
        <p:cxnSp>
          <p:nvCxnSpPr>
            <p:cNvPr id="28" name="Connector: Elbow 52">
              <a:extLst>
                <a:ext uri="{FF2B5EF4-FFF2-40B4-BE49-F238E27FC236}">
                  <a16:creationId xmlns:a16="http://schemas.microsoft.com/office/drawing/2014/main" id="{2F20D311-36F3-45F2-90C9-1DB3E0D6B222}"/>
                </a:ext>
              </a:extLst>
            </p:cNvPr>
            <p:cNvCxnSpPr>
              <a:cxnSpLocks/>
              <a:stCxn id="11" idx="3"/>
              <a:endCxn id="14" idx="1"/>
            </p:cNvCxnSpPr>
            <p:nvPr/>
          </p:nvCxnSpPr>
          <p:spPr>
            <a:xfrm>
              <a:off x="7112401" y="2603935"/>
              <a:ext cx="724663" cy="659078"/>
            </a:xfrm>
            <a:prstGeom prst="bentConnector3">
              <a:avLst>
                <a:gd name="adj1" fmla="val 50000"/>
              </a:avLst>
            </a:prstGeom>
            <a:noFill/>
            <a:ln w="9525" cap="flat" cmpd="sng" algn="ctr">
              <a:solidFill>
                <a:srgbClr val="4F81BD"/>
              </a:solidFill>
              <a:prstDash val="solid"/>
              <a:tailEnd type="triangle"/>
            </a:ln>
            <a:effectLst/>
          </p:spPr>
        </p:cxnSp>
        <p:cxnSp>
          <p:nvCxnSpPr>
            <p:cNvPr id="29" name="Connector: Elbow 52">
              <a:extLst>
                <a:ext uri="{FF2B5EF4-FFF2-40B4-BE49-F238E27FC236}">
                  <a16:creationId xmlns:a16="http://schemas.microsoft.com/office/drawing/2014/main" id="{35AA6C69-7B7F-4664-A41C-A41C143EB636}"/>
                </a:ext>
              </a:extLst>
            </p:cNvPr>
            <p:cNvCxnSpPr>
              <a:cxnSpLocks/>
              <a:stCxn id="12" idx="3"/>
              <a:endCxn id="13" idx="1"/>
            </p:cNvCxnSpPr>
            <p:nvPr/>
          </p:nvCxnSpPr>
          <p:spPr>
            <a:xfrm>
              <a:off x="10157090" y="3257941"/>
              <a:ext cx="522160" cy="5070"/>
            </a:xfrm>
            <a:prstGeom prst="straightConnector1">
              <a:avLst/>
            </a:prstGeom>
            <a:noFill/>
            <a:ln w="9525" cap="flat" cmpd="sng" algn="ctr">
              <a:solidFill>
                <a:srgbClr val="4F81BD"/>
              </a:solidFill>
              <a:prstDash val="solid"/>
              <a:tailEnd type="triangle"/>
            </a:ln>
            <a:effectLst/>
          </p:spPr>
        </p:cxnSp>
        <p:cxnSp>
          <p:nvCxnSpPr>
            <p:cNvPr id="30" name="Connector: Elbow 52">
              <a:extLst>
                <a:ext uri="{FF2B5EF4-FFF2-40B4-BE49-F238E27FC236}">
                  <a16:creationId xmlns:a16="http://schemas.microsoft.com/office/drawing/2014/main" id="{5D4E7661-5819-4483-8E7B-91EBF055D2F0}"/>
                </a:ext>
              </a:extLst>
            </p:cNvPr>
            <p:cNvCxnSpPr>
              <a:cxnSpLocks/>
              <a:stCxn id="21" idx="3"/>
              <a:endCxn id="25" idx="1"/>
            </p:cNvCxnSpPr>
            <p:nvPr/>
          </p:nvCxnSpPr>
          <p:spPr>
            <a:xfrm flipV="1">
              <a:off x="8794266" y="1554231"/>
              <a:ext cx="1863239" cy="261"/>
            </a:xfrm>
            <a:prstGeom prst="straightConnector1">
              <a:avLst/>
            </a:prstGeom>
            <a:noFill/>
            <a:ln w="9525" cap="flat" cmpd="sng" algn="ctr">
              <a:solidFill>
                <a:srgbClr val="7A9EA3"/>
              </a:solidFill>
              <a:prstDash val="solid"/>
              <a:tailEnd type="triangle"/>
            </a:ln>
            <a:effectLst/>
          </p:spPr>
        </p:cxnSp>
        <p:cxnSp>
          <p:nvCxnSpPr>
            <p:cNvPr id="31" name="Connector: Elbow 52">
              <a:extLst>
                <a:ext uri="{FF2B5EF4-FFF2-40B4-BE49-F238E27FC236}">
                  <a16:creationId xmlns:a16="http://schemas.microsoft.com/office/drawing/2014/main" id="{C15B260E-AE50-40D4-AF5C-B8463C41CE33}"/>
                </a:ext>
              </a:extLst>
            </p:cNvPr>
            <p:cNvCxnSpPr>
              <a:cxnSpLocks/>
              <a:stCxn id="25" idx="2"/>
              <a:endCxn id="13" idx="0"/>
            </p:cNvCxnSpPr>
            <p:nvPr/>
          </p:nvCxnSpPr>
          <p:spPr>
            <a:xfrm rot="5400000">
              <a:off x="10709244" y="2265021"/>
              <a:ext cx="876947" cy="933"/>
            </a:xfrm>
            <a:prstGeom prst="bentConnector3">
              <a:avLst>
                <a:gd name="adj1" fmla="val 50000"/>
              </a:avLst>
            </a:prstGeom>
            <a:noFill/>
            <a:ln w="9525" cap="flat" cmpd="sng" algn="ctr">
              <a:solidFill>
                <a:srgbClr val="E2E2E2">
                  <a:lumMod val="50000"/>
                </a:srgbClr>
              </a:solidFill>
              <a:prstDash val="solid"/>
              <a:tailEnd type="triangle"/>
            </a:ln>
            <a:effectLst/>
          </p:spPr>
        </p:cxnSp>
        <p:sp>
          <p:nvSpPr>
            <p:cNvPr id="32" name="Rectangle 31">
              <a:extLst>
                <a:ext uri="{FF2B5EF4-FFF2-40B4-BE49-F238E27FC236}">
                  <a16:creationId xmlns:a16="http://schemas.microsoft.com/office/drawing/2014/main" id="{084D09AA-D866-4978-B30D-B63CF9BD1515}"/>
                </a:ext>
              </a:extLst>
            </p:cNvPr>
            <p:cNvSpPr/>
            <p:nvPr/>
          </p:nvSpPr>
          <p:spPr>
            <a:xfrm>
              <a:off x="9133057" y="5003459"/>
              <a:ext cx="1024033" cy="991892"/>
            </a:xfrm>
            <a:prstGeom prst="rect">
              <a:avLst/>
            </a:prstGeom>
            <a:solidFill>
              <a:schemeClr val="accent2">
                <a:lumMod val="90000"/>
                <a:lumOff val="10000"/>
              </a:schemeClr>
            </a:solidFill>
            <a:ln w="9525" cap="flat" cmpd="sng" algn="ctr">
              <a:solidFill>
                <a:schemeClr val="accent2"/>
              </a:solidFill>
              <a:prstDash val="solid"/>
            </a:ln>
            <a:effectLst/>
          </p:spPr>
          <p:txBody>
            <a:bodyPr tIns="90000" bIns="90000"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900" b="1" i="0" u="none" strike="noStrike" kern="0" cap="none" spc="0" normalizeH="0" baseline="0" noProof="0" dirty="0">
                  <a:ln>
                    <a:noFill/>
                  </a:ln>
                  <a:solidFill>
                    <a:schemeClr val="bg1"/>
                  </a:solidFill>
                  <a:effectLst/>
                  <a:uLnTx/>
                  <a:uFillTx/>
                  <a:latin typeface="Arial"/>
                  <a:ea typeface="+mn-ea"/>
                  <a:cs typeface="Arial" pitchFamily="34" charset="0"/>
                </a:rPr>
                <a:t>Aboriginal Education, Advisors, Officers,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900" b="1" i="0" u="none" strike="noStrike" kern="0" cap="none" spc="0" normalizeH="0" baseline="0" noProof="0" dirty="0">
                  <a:ln>
                    <a:noFill/>
                  </a:ln>
                  <a:solidFill>
                    <a:schemeClr val="bg1"/>
                  </a:solidFill>
                  <a:effectLst/>
                  <a:uLnTx/>
                  <a:uFillTx/>
                  <a:latin typeface="Arial"/>
                  <a:ea typeface="+mn-ea"/>
                  <a:cs typeface="Arial" pitchFamily="34" charset="0"/>
                </a:rPr>
                <a:t>ACLOs &amp; ASLOs</a:t>
              </a:r>
            </a:p>
          </p:txBody>
        </p:sp>
        <p:cxnSp>
          <p:nvCxnSpPr>
            <p:cNvPr id="33" name="Connector: Elbow 52">
              <a:extLst>
                <a:ext uri="{FF2B5EF4-FFF2-40B4-BE49-F238E27FC236}">
                  <a16:creationId xmlns:a16="http://schemas.microsoft.com/office/drawing/2014/main" id="{07811AE2-282C-4D01-A620-545AC45EAF78}"/>
                </a:ext>
              </a:extLst>
            </p:cNvPr>
            <p:cNvCxnSpPr>
              <a:cxnSpLocks/>
            </p:cNvCxnSpPr>
            <p:nvPr/>
          </p:nvCxnSpPr>
          <p:spPr>
            <a:xfrm rot="5400000" flipH="1" flipV="1">
              <a:off x="8883803" y="3843951"/>
              <a:ext cx="779591" cy="735826"/>
            </a:xfrm>
            <a:prstGeom prst="bentConnector3">
              <a:avLst>
                <a:gd name="adj1" fmla="val 43694"/>
              </a:avLst>
            </a:prstGeom>
            <a:noFill/>
            <a:ln w="9525" cap="flat" cmpd="sng" algn="ctr">
              <a:solidFill>
                <a:srgbClr val="4F81BD"/>
              </a:solidFill>
              <a:prstDash val="solid"/>
              <a:tailEnd type="triangle"/>
            </a:ln>
            <a:effectLst/>
          </p:spPr>
        </p:cxnSp>
        <p:cxnSp>
          <p:nvCxnSpPr>
            <p:cNvPr id="34" name="Connector: Elbow 52">
              <a:extLst>
                <a:ext uri="{FF2B5EF4-FFF2-40B4-BE49-F238E27FC236}">
                  <a16:creationId xmlns:a16="http://schemas.microsoft.com/office/drawing/2014/main" id="{089EA9D8-7030-4370-B952-5ED42DE113A9}"/>
                </a:ext>
              </a:extLst>
            </p:cNvPr>
            <p:cNvCxnSpPr>
              <a:cxnSpLocks/>
              <a:stCxn id="19" idx="3"/>
              <a:endCxn id="20" idx="1"/>
            </p:cNvCxnSpPr>
            <p:nvPr/>
          </p:nvCxnSpPr>
          <p:spPr>
            <a:xfrm>
              <a:off x="2448531" y="1553169"/>
              <a:ext cx="294084" cy="96"/>
            </a:xfrm>
            <a:prstGeom prst="straightConnector1">
              <a:avLst/>
            </a:prstGeom>
            <a:noFill/>
            <a:ln w="9525" cap="flat" cmpd="sng" algn="ctr">
              <a:solidFill>
                <a:srgbClr val="7A9EA3"/>
              </a:solidFill>
              <a:prstDash val="solid"/>
              <a:tailEnd type="triangle"/>
            </a:ln>
            <a:effectLst/>
          </p:spPr>
        </p:cxnSp>
        <p:cxnSp>
          <p:nvCxnSpPr>
            <p:cNvPr id="35" name="Connector: Elbow 52">
              <a:extLst>
                <a:ext uri="{FF2B5EF4-FFF2-40B4-BE49-F238E27FC236}">
                  <a16:creationId xmlns:a16="http://schemas.microsoft.com/office/drawing/2014/main" id="{37CB9017-3061-4EA0-9088-FB2255CD21D9}"/>
                </a:ext>
              </a:extLst>
            </p:cNvPr>
            <p:cNvCxnSpPr>
              <a:cxnSpLocks/>
              <a:stCxn id="20" idx="3"/>
              <a:endCxn id="22" idx="1"/>
            </p:cNvCxnSpPr>
            <p:nvPr/>
          </p:nvCxnSpPr>
          <p:spPr>
            <a:xfrm>
              <a:off x="3923735" y="1553265"/>
              <a:ext cx="2090666" cy="0"/>
            </a:xfrm>
            <a:prstGeom prst="straightConnector1">
              <a:avLst/>
            </a:prstGeom>
            <a:noFill/>
            <a:ln w="9525" cap="flat" cmpd="sng" algn="ctr">
              <a:solidFill>
                <a:srgbClr val="7A9EA3"/>
              </a:solidFill>
              <a:prstDash val="solid"/>
              <a:tailEnd type="triangle"/>
            </a:ln>
            <a:effectLst/>
          </p:spPr>
        </p:cxnSp>
        <p:cxnSp>
          <p:nvCxnSpPr>
            <p:cNvPr id="36" name="Connector: Elbow 52">
              <a:extLst>
                <a:ext uri="{FF2B5EF4-FFF2-40B4-BE49-F238E27FC236}">
                  <a16:creationId xmlns:a16="http://schemas.microsoft.com/office/drawing/2014/main" id="{E4C890A1-2B75-4311-9F61-A2DBB24F91B4}"/>
                </a:ext>
              </a:extLst>
            </p:cNvPr>
            <p:cNvCxnSpPr>
              <a:cxnSpLocks/>
              <a:stCxn id="22" idx="3"/>
              <a:endCxn id="21" idx="1"/>
            </p:cNvCxnSpPr>
            <p:nvPr/>
          </p:nvCxnSpPr>
          <p:spPr>
            <a:xfrm>
              <a:off x="7112401" y="1553265"/>
              <a:ext cx="650738" cy="1227"/>
            </a:xfrm>
            <a:prstGeom prst="straightConnector1">
              <a:avLst/>
            </a:prstGeom>
            <a:noFill/>
            <a:ln w="9525" cap="flat" cmpd="sng" algn="ctr">
              <a:solidFill>
                <a:srgbClr val="7A9EA3"/>
              </a:solidFill>
              <a:prstDash val="solid"/>
              <a:tailEnd type="triangle"/>
            </a:ln>
            <a:effectLst/>
          </p:spPr>
        </p:cxnSp>
        <p:cxnSp>
          <p:nvCxnSpPr>
            <p:cNvPr id="37" name="Connector: Elbow 52">
              <a:extLst>
                <a:ext uri="{FF2B5EF4-FFF2-40B4-BE49-F238E27FC236}">
                  <a16:creationId xmlns:a16="http://schemas.microsoft.com/office/drawing/2014/main" id="{1A051F53-C46D-4D7D-B6D2-7AA3D345A728}"/>
                </a:ext>
              </a:extLst>
            </p:cNvPr>
            <p:cNvCxnSpPr>
              <a:cxnSpLocks/>
              <a:stCxn id="22" idx="2"/>
              <a:endCxn id="11" idx="0"/>
            </p:cNvCxnSpPr>
            <p:nvPr/>
          </p:nvCxnSpPr>
          <p:spPr>
            <a:xfrm>
              <a:off x="6563401" y="1831191"/>
              <a:ext cx="0" cy="380412"/>
            </a:xfrm>
            <a:prstGeom prst="straightConnector1">
              <a:avLst/>
            </a:prstGeom>
            <a:noFill/>
            <a:ln w="9525" cap="flat" cmpd="sng" algn="ctr">
              <a:solidFill>
                <a:srgbClr val="7A9EA3"/>
              </a:solidFill>
              <a:prstDash val="solid"/>
              <a:tailEnd type="triangle"/>
            </a:ln>
            <a:effectLst/>
          </p:spPr>
        </p:cxnSp>
        <p:cxnSp>
          <p:nvCxnSpPr>
            <p:cNvPr id="38" name="Connector: Elbow 52">
              <a:extLst>
                <a:ext uri="{FF2B5EF4-FFF2-40B4-BE49-F238E27FC236}">
                  <a16:creationId xmlns:a16="http://schemas.microsoft.com/office/drawing/2014/main" id="{2F35F23F-E826-423F-9C0D-B719182ECA84}"/>
                </a:ext>
              </a:extLst>
            </p:cNvPr>
            <p:cNvCxnSpPr>
              <a:cxnSpLocks/>
              <a:stCxn id="22" idx="1"/>
              <a:endCxn id="20" idx="3"/>
            </p:cNvCxnSpPr>
            <p:nvPr/>
          </p:nvCxnSpPr>
          <p:spPr>
            <a:xfrm flipH="1">
              <a:off x="3923735" y="1553265"/>
              <a:ext cx="2090666" cy="0"/>
            </a:xfrm>
            <a:prstGeom prst="straightConnector1">
              <a:avLst/>
            </a:prstGeom>
            <a:noFill/>
            <a:ln w="9525" cap="flat" cmpd="sng" algn="ctr">
              <a:solidFill>
                <a:srgbClr val="7A9EA3"/>
              </a:solidFill>
              <a:prstDash val="solid"/>
              <a:tailEnd type="triangle"/>
            </a:ln>
            <a:effectLst/>
          </p:spPr>
        </p:cxnSp>
        <p:cxnSp>
          <p:nvCxnSpPr>
            <p:cNvPr id="39" name="Connector: Elbow 52">
              <a:extLst>
                <a:ext uri="{FF2B5EF4-FFF2-40B4-BE49-F238E27FC236}">
                  <a16:creationId xmlns:a16="http://schemas.microsoft.com/office/drawing/2014/main" id="{49E900E5-DB82-4879-91CE-C2124E25B70E}"/>
                </a:ext>
              </a:extLst>
            </p:cNvPr>
            <p:cNvCxnSpPr>
              <a:cxnSpLocks/>
              <a:stCxn id="20" idx="1"/>
              <a:endCxn id="19" idx="3"/>
            </p:cNvCxnSpPr>
            <p:nvPr/>
          </p:nvCxnSpPr>
          <p:spPr>
            <a:xfrm flipH="1" flipV="1">
              <a:off x="2448531" y="1553169"/>
              <a:ext cx="294084" cy="96"/>
            </a:xfrm>
            <a:prstGeom prst="straightConnector1">
              <a:avLst/>
            </a:prstGeom>
            <a:noFill/>
            <a:ln w="9525" cap="flat" cmpd="sng" algn="ctr">
              <a:solidFill>
                <a:srgbClr val="7A9EA3"/>
              </a:solidFill>
              <a:prstDash val="solid"/>
              <a:tailEnd type="triangle"/>
            </a:ln>
            <a:effectLst/>
          </p:spPr>
        </p:cxnSp>
        <p:cxnSp>
          <p:nvCxnSpPr>
            <p:cNvPr id="40" name="Connector: Elbow 52">
              <a:extLst>
                <a:ext uri="{FF2B5EF4-FFF2-40B4-BE49-F238E27FC236}">
                  <a16:creationId xmlns:a16="http://schemas.microsoft.com/office/drawing/2014/main" id="{037F8D87-4636-48BD-BDF2-EE557564B0E0}"/>
                </a:ext>
              </a:extLst>
            </p:cNvPr>
            <p:cNvCxnSpPr>
              <a:cxnSpLocks/>
              <a:stCxn id="21" idx="1"/>
              <a:endCxn id="22" idx="3"/>
            </p:cNvCxnSpPr>
            <p:nvPr/>
          </p:nvCxnSpPr>
          <p:spPr>
            <a:xfrm flipH="1" flipV="1">
              <a:off x="7112401" y="1553265"/>
              <a:ext cx="650738" cy="1227"/>
            </a:xfrm>
            <a:prstGeom prst="straightConnector1">
              <a:avLst/>
            </a:prstGeom>
            <a:noFill/>
            <a:ln w="9525" cap="flat" cmpd="sng" algn="ctr">
              <a:solidFill>
                <a:srgbClr val="7A9EA3"/>
              </a:solidFill>
              <a:prstDash val="solid"/>
              <a:tailEnd type="triangle"/>
            </a:ln>
            <a:effectLst/>
          </p:spPr>
        </p:cxnSp>
        <p:sp>
          <p:nvSpPr>
            <p:cNvPr id="41" name="Rectangle 40">
              <a:extLst>
                <a:ext uri="{FF2B5EF4-FFF2-40B4-BE49-F238E27FC236}">
                  <a16:creationId xmlns:a16="http://schemas.microsoft.com/office/drawing/2014/main" id="{F2C31B50-75BC-4628-BFBA-07C39219CFEC}"/>
                </a:ext>
              </a:extLst>
            </p:cNvPr>
            <p:cNvSpPr/>
            <p:nvPr/>
          </p:nvSpPr>
          <p:spPr>
            <a:xfrm>
              <a:off x="4535273" y="5912047"/>
              <a:ext cx="1180800" cy="788400"/>
            </a:xfrm>
            <a:prstGeom prst="rect">
              <a:avLst/>
            </a:prstGeom>
            <a:solidFill>
              <a:schemeClr val="accent2">
                <a:lumMod val="25000"/>
                <a:lumOff val="75000"/>
              </a:schemeClr>
            </a:solidFill>
            <a:ln w="9525" cap="flat" cmpd="sng" algn="ctr">
              <a:solidFill>
                <a:schemeClr val="accent2">
                  <a:lumMod val="50000"/>
                  <a:lumOff val="50000"/>
                </a:schemeClr>
              </a:solidFill>
              <a:prstDash val="solid"/>
            </a:ln>
            <a:effectLst/>
          </p:spPr>
          <p:txBody>
            <a:bodyPr tIns="90000" bIns="90000" anchor="ctr"/>
            <a:lstStyle/>
            <a:p>
              <a:pPr algn="ctr">
                <a:defRPr/>
              </a:pPr>
              <a:r>
                <a:rPr lang="en-AU" sz="900" b="1" kern="0" dirty="0">
                  <a:solidFill>
                    <a:srgbClr val="000000"/>
                  </a:solidFill>
                  <a:cs typeface="Arial" pitchFamily="34" charset="0"/>
                </a:rPr>
                <a:t>4 Executive Directors - ESD</a:t>
              </a:r>
            </a:p>
          </p:txBody>
        </p:sp>
        <p:cxnSp>
          <p:nvCxnSpPr>
            <p:cNvPr id="42" name="Connector: Elbow 52">
              <a:extLst>
                <a:ext uri="{FF2B5EF4-FFF2-40B4-BE49-F238E27FC236}">
                  <a16:creationId xmlns:a16="http://schemas.microsoft.com/office/drawing/2014/main" id="{6EAF0BC2-2D1C-43EB-BA1D-62334E8740E8}"/>
                </a:ext>
              </a:extLst>
            </p:cNvPr>
            <p:cNvCxnSpPr>
              <a:cxnSpLocks/>
              <a:stCxn id="25" idx="1"/>
              <a:endCxn id="21" idx="3"/>
            </p:cNvCxnSpPr>
            <p:nvPr/>
          </p:nvCxnSpPr>
          <p:spPr>
            <a:xfrm flipH="1">
              <a:off x="8794266" y="1554231"/>
              <a:ext cx="1863239" cy="261"/>
            </a:xfrm>
            <a:prstGeom prst="straightConnector1">
              <a:avLst/>
            </a:prstGeom>
            <a:noFill/>
            <a:ln w="9525" cap="flat" cmpd="sng" algn="ctr">
              <a:solidFill>
                <a:srgbClr val="7A9EA3"/>
              </a:solidFill>
              <a:prstDash val="solid"/>
              <a:tailEnd type="triangle"/>
            </a:ln>
            <a:effectLst/>
          </p:spPr>
        </p:cxnSp>
        <p:cxnSp>
          <p:nvCxnSpPr>
            <p:cNvPr id="43" name="Connector: Elbow 52">
              <a:extLst>
                <a:ext uri="{FF2B5EF4-FFF2-40B4-BE49-F238E27FC236}">
                  <a16:creationId xmlns:a16="http://schemas.microsoft.com/office/drawing/2014/main" id="{6B697733-EFC1-4E4E-BEF2-7BB1675249A4}"/>
                </a:ext>
              </a:extLst>
            </p:cNvPr>
            <p:cNvCxnSpPr>
              <a:cxnSpLocks/>
              <a:stCxn id="24" idx="3"/>
              <a:endCxn id="32" idx="1"/>
            </p:cNvCxnSpPr>
            <p:nvPr/>
          </p:nvCxnSpPr>
          <p:spPr>
            <a:xfrm flipV="1">
              <a:off x="8721927" y="5499405"/>
              <a:ext cx="411130" cy="953"/>
            </a:xfrm>
            <a:prstGeom prst="bentConnector3">
              <a:avLst>
                <a:gd name="adj1" fmla="val 50000"/>
              </a:avLst>
            </a:prstGeom>
            <a:noFill/>
            <a:ln w="9525" cap="flat" cmpd="sng" algn="ctr">
              <a:solidFill>
                <a:srgbClr val="4F81BD"/>
              </a:solidFill>
              <a:prstDash val="solid"/>
              <a:tailEnd type="triangle"/>
            </a:ln>
            <a:effectLst/>
          </p:spPr>
        </p:cxnSp>
        <p:cxnSp>
          <p:nvCxnSpPr>
            <p:cNvPr id="44" name="Connector: Elbow 52">
              <a:extLst>
                <a:ext uri="{FF2B5EF4-FFF2-40B4-BE49-F238E27FC236}">
                  <a16:creationId xmlns:a16="http://schemas.microsoft.com/office/drawing/2014/main" id="{4DAD6DF0-58AD-403B-955C-A303AF90CC44}"/>
                </a:ext>
              </a:extLst>
            </p:cNvPr>
            <p:cNvCxnSpPr>
              <a:cxnSpLocks/>
              <a:stCxn id="45" idx="3"/>
              <a:endCxn id="23" idx="1"/>
            </p:cNvCxnSpPr>
            <p:nvPr/>
          </p:nvCxnSpPr>
          <p:spPr>
            <a:xfrm>
              <a:off x="5716073" y="3621662"/>
              <a:ext cx="306031" cy="0"/>
            </a:xfrm>
            <a:prstGeom prst="straightConnector1">
              <a:avLst/>
            </a:prstGeom>
            <a:noFill/>
            <a:ln w="9525" cap="flat" cmpd="sng" algn="ctr">
              <a:solidFill>
                <a:srgbClr val="4F81BD"/>
              </a:solidFill>
              <a:prstDash val="solid"/>
              <a:tailEnd type="triangle"/>
            </a:ln>
            <a:effectLst/>
          </p:spPr>
        </p:cxnSp>
        <p:sp>
          <p:nvSpPr>
            <p:cNvPr id="45" name="Rectangle 44">
              <a:extLst>
                <a:ext uri="{FF2B5EF4-FFF2-40B4-BE49-F238E27FC236}">
                  <a16:creationId xmlns:a16="http://schemas.microsoft.com/office/drawing/2014/main" id="{894DE441-C403-4FE5-8168-9CB9693414C0}"/>
                </a:ext>
              </a:extLst>
            </p:cNvPr>
            <p:cNvSpPr/>
            <p:nvPr/>
          </p:nvSpPr>
          <p:spPr>
            <a:xfrm>
              <a:off x="4535273" y="3229330"/>
              <a:ext cx="1180800" cy="784663"/>
            </a:xfrm>
            <a:prstGeom prst="rect">
              <a:avLst/>
            </a:prstGeom>
            <a:solidFill>
              <a:schemeClr val="accent2">
                <a:lumMod val="25000"/>
                <a:lumOff val="75000"/>
              </a:schemeClr>
            </a:solidFill>
            <a:ln w="9525" cap="flat" cmpd="sng" algn="ctr">
              <a:solidFill>
                <a:schemeClr val="accent2">
                  <a:lumMod val="50000"/>
                  <a:lumOff val="50000"/>
                </a:schemeClr>
              </a:solidFill>
              <a:prstDash val="solid"/>
            </a:ln>
            <a:effectLst/>
          </p:spPr>
          <p:txBody>
            <a:bodyPr tIns="90000" bIns="90000" anchor="ctr"/>
            <a:lstStyle/>
            <a:p>
              <a:pPr algn="ctr">
                <a:defRPr/>
              </a:pPr>
              <a:r>
                <a:rPr lang="en-AU" sz="900" b="1" kern="0" dirty="0">
                  <a:solidFill>
                    <a:srgbClr val="000000"/>
                  </a:solidFill>
                  <a:cs typeface="Arial" pitchFamily="34" charset="0"/>
                </a:rPr>
                <a:t>Executive Director - Connected Communities </a:t>
              </a:r>
              <a:r>
                <a:rPr lang="en-AU" sz="900" i="1" kern="0" dirty="0">
                  <a:solidFill>
                    <a:srgbClr val="000000"/>
                  </a:solidFill>
                  <a:cs typeface="Arial" pitchFamily="34" charset="0"/>
                </a:rPr>
                <a:t>(Michele Hall)</a:t>
              </a:r>
            </a:p>
          </p:txBody>
        </p:sp>
        <p:cxnSp>
          <p:nvCxnSpPr>
            <p:cNvPr id="46" name="Connector: Elbow 52">
              <a:extLst>
                <a:ext uri="{FF2B5EF4-FFF2-40B4-BE49-F238E27FC236}">
                  <a16:creationId xmlns:a16="http://schemas.microsoft.com/office/drawing/2014/main" id="{64BC4603-E03B-41A0-B73B-2C15CAE24916}"/>
                </a:ext>
              </a:extLst>
            </p:cNvPr>
            <p:cNvCxnSpPr>
              <a:cxnSpLocks/>
              <a:stCxn id="23" idx="0"/>
              <a:endCxn id="11" idx="2"/>
            </p:cNvCxnSpPr>
            <p:nvPr/>
          </p:nvCxnSpPr>
          <p:spPr>
            <a:xfrm flipH="1" flipV="1">
              <a:off x="6563401" y="2996266"/>
              <a:ext cx="3852" cy="233064"/>
            </a:xfrm>
            <a:prstGeom prst="straightConnector1">
              <a:avLst/>
            </a:prstGeom>
            <a:noFill/>
            <a:ln w="9525" cap="flat" cmpd="sng" algn="ctr">
              <a:solidFill>
                <a:srgbClr val="4F81BD"/>
              </a:solidFill>
              <a:prstDash val="solid"/>
              <a:tailEnd type="triangle"/>
            </a:ln>
            <a:effectLst/>
          </p:spPr>
        </p:cxnSp>
        <p:sp>
          <p:nvSpPr>
            <p:cNvPr id="47" name="Rectangle 319">
              <a:extLst>
                <a:ext uri="{FF2B5EF4-FFF2-40B4-BE49-F238E27FC236}">
                  <a16:creationId xmlns:a16="http://schemas.microsoft.com/office/drawing/2014/main" id="{2F41F735-0E4F-445C-9939-24C2F673330F}"/>
                </a:ext>
              </a:extLst>
            </p:cNvPr>
            <p:cNvSpPr/>
            <p:nvPr/>
          </p:nvSpPr>
          <p:spPr>
            <a:xfrm>
              <a:off x="6177600" y="4726941"/>
              <a:ext cx="4111514" cy="1366835"/>
            </a:xfrm>
            <a:custGeom>
              <a:avLst/>
              <a:gdLst>
                <a:gd name="connsiteX0" fmla="*/ 0 w 3815640"/>
                <a:gd name="connsiteY0" fmla="*/ 0 h 1375646"/>
                <a:gd name="connsiteX1" fmla="*/ 3815640 w 3815640"/>
                <a:gd name="connsiteY1" fmla="*/ 0 h 1375646"/>
                <a:gd name="connsiteX2" fmla="*/ 3815640 w 3815640"/>
                <a:gd name="connsiteY2" fmla="*/ 1375646 h 1375646"/>
                <a:gd name="connsiteX3" fmla="*/ 0 w 3815640"/>
                <a:gd name="connsiteY3" fmla="*/ 1375646 h 1375646"/>
                <a:gd name="connsiteX4" fmla="*/ 0 w 3815640"/>
                <a:gd name="connsiteY4" fmla="*/ 0 h 1375646"/>
                <a:gd name="connsiteX0" fmla="*/ 0 w 3815640"/>
                <a:gd name="connsiteY0" fmla="*/ 5322 h 1380968"/>
                <a:gd name="connsiteX1" fmla="*/ 1934869 w 3815640"/>
                <a:gd name="connsiteY1" fmla="*/ 0 h 1380968"/>
                <a:gd name="connsiteX2" fmla="*/ 3815640 w 3815640"/>
                <a:gd name="connsiteY2" fmla="*/ 5322 h 1380968"/>
                <a:gd name="connsiteX3" fmla="*/ 3815640 w 3815640"/>
                <a:gd name="connsiteY3" fmla="*/ 1380968 h 1380968"/>
                <a:gd name="connsiteX4" fmla="*/ 0 w 3815640"/>
                <a:gd name="connsiteY4" fmla="*/ 1380968 h 1380968"/>
                <a:gd name="connsiteX5" fmla="*/ 0 w 3815640"/>
                <a:gd name="connsiteY5" fmla="*/ 5322 h 1380968"/>
                <a:gd name="connsiteX0" fmla="*/ 0 w 3815640"/>
                <a:gd name="connsiteY0" fmla="*/ 0 h 1375646"/>
                <a:gd name="connsiteX1" fmla="*/ 2413840 w 3815640"/>
                <a:gd name="connsiteY1" fmla="*/ 5564 h 1375646"/>
                <a:gd name="connsiteX2" fmla="*/ 3815640 w 3815640"/>
                <a:gd name="connsiteY2" fmla="*/ 0 h 1375646"/>
                <a:gd name="connsiteX3" fmla="*/ 3815640 w 3815640"/>
                <a:gd name="connsiteY3" fmla="*/ 1375646 h 1375646"/>
                <a:gd name="connsiteX4" fmla="*/ 0 w 3815640"/>
                <a:gd name="connsiteY4" fmla="*/ 1375646 h 1375646"/>
                <a:gd name="connsiteX5" fmla="*/ 0 w 3815640"/>
                <a:gd name="connsiteY5" fmla="*/ 0 h 1375646"/>
                <a:gd name="connsiteX0" fmla="*/ 0 w 3815640"/>
                <a:gd name="connsiteY0" fmla="*/ 0 h 1375646"/>
                <a:gd name="connsiteX1" fmla="*/ 2479155 w 3815640"/>
                <a:gd name="connsiteY1" fmla="*/ 5564 h 1375646"/>
                <a:gd name="connsiteX2" fmla="*/ 3815640 w 3815640"/>
                <a:gd name="connsiteY2" fmla="*/ 0 h 1375646"/>
                <a:gd name="connsiteX3" fmla="*/ 3815640 w 3815640"/>
                <a:gd name="connsiteY3" fmla="*/ 1375646 h 1375646"/>
                <a:gd name="connsiteX4" fmla="*/ 0 w 3815640"/>
                <a:gd name="connsiteY4" fmla="*/ 1375646 h 1375646"/>
                <a:gd name="connsiteX5" fmla="*/ 0 w 3815640"/>
                <a:gd name="connsiteY5" fmla="*/ 0 h 1375646"/>
                <a:gd name="connsiteX0" fmla="*/ 0 w 3819236"/>
                <a:gd name="connsiteY0" fmla="*/ 0 h 1375646"/>
                <a:gd name="connsiteX1" fmla="*/ 2479155 w 3819236"/>
                <a:gd name="connsiteY1" fmla="*/ 5564 h 1375646"/>
                <a:gd name="connsiteX2" fmla="*/ 3815640 w 3819236"/>
                <a:gd name="connsiteY2" fmla="*/ 0 h 1375646"/>
                <a:gd name="connsiteX3" fmla="*/ 3815640 w 3819236"/>
                <a:gd name="connsiteY3" fmla="*/ 1375646 h 1375646"/>
                <a:gd name="connsiteX4" fmla="*/ 0 w 3819236"/>
                <a:gd name="connsiteY4" fmla="*/ 1375646 h 1375646"/>
                <a:gd name="connsiteX5" fmla="*/ 0 w 3819236"/>
                <a:gd name="connsiteY5" fmla="*/ 0 h 1375646"/>
                <a:gd name="connsiteX0" fmla="*/ 0 w 3815640"/>
                <a:gd name="connsiteY0" fmla="*/ 0 h 1375646"/>
                <a:gd name="connsiteX1" fmla="*/ 2479155 w 3815640"/>
                <a:gd name="connsiteY1" fmla="*/ 5564 h 1375646"/>
                <a:gd name="connsiteX2" fmla="*/ 3815640 w 3815640"/>
                <a:gd name="connsiteY2" fmla="*/ 0 h 1375646"/>
                <a:gd name="connsiteX3" fmla="*/ 3815640 w 3815640"/>
                <a:gd name="connsiteY3" fmla="*/ 1375646 h 1375646"/>
                <a:gd name="connsiteX4" fmla="*/ 0 w 3815640"/>
                <a:gd name="connsiteY4" fmla="*/ 1375646 h 1375646"/>
                <a:gd name="connsiteX5" fmla="*/ 0 w 3815640"/>
                <a:gd name="connsiteY5" fmla="*/ 0 h 1375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5640" h="1375646">
                  <a:moveTo>
                    <a:pt x="0" y="0"/>
                  </a:moveTo>
                  <a:lnTo>
                    <a:pt x="2479155" y="5564"/>
                  </a:lnTo>
                  <a:lnTo>
                    <a:pt x="3815640" y="0"/>
                  </a:lnTo>
                  <a:lnTo>
                    <a:pt x="3815640" y="1375646"/>
                  </a:lnTo>
                  <a:lnTo>
                    <a:pt x="0" y="1375646"/>
                  </a:lnTo>
                  <a:lnTo>
                    <a:pt x="0" y="0"/>
                  </a:lnTo>
                  <a:close/>
                </a:path>
              </a:pathLst>
            </a:custGeom>
            <a:noFill/>
            <a:ln w="19050" cap="flat" cmpd="sng" algn="ctr">
              <a:solidFill>
                <a:schemeClr val="bg1">
                  <a:lumMod val="75000"/>
                </a:schemeClr>
              </a:solidFill>
              <a:prstDash val="dash"/>
            </a:ln>
            <a:effectLst/>
          </p:spPr>
          <p:txBody>
            <a:bodyPr tIns="90000" bIns="90000" rtlCol="0" anchor="t" anchorCtr="0"/>
            <a:lstStyle/>
            <a:p>
              <a:pPr marL="0" marR="0" lvl="0" indent="0" defTabSz="914400" eaLnBrk="1" fontAlgn="auto" latinLnBrk="0" hangingPunct="1">
                <a:lnSpc>
                  <a:spcPct val="100000"/>
                </a:lnSpc>
                <a:spcBef>
                  <a:spcPts val="0"/>
                </a:spcBef>
                <a:spcAft>
                  <a:spcPts val="0"/>
                </a:spcAft>
                <a:buClrTx/>
                <a:buSzTx/>
                <a:buFontTx/>
                <a:buNone/>
                <a:tabLst/>
                <a:defRPr/>
              </a:pPr>
              <a:r>
                <a:rPr kumimoji="0" lang="en-AU" sz="900" b="1" i="0" u="none" strike="noStrike" kern="0" cap="none" spc="0" normalizeH="0" baseline="0" noProof="0" dirty="0">
                  <a:ln>
                    <a:noFill/>
                  </a:ln>
                  <a:solidFill>
                    <a:srgbClr val="000000"/>
                  </a:solidFill>
                  <a:effectLst/>
                  <a:uLnTx/>
                  <a:uFillTx/>
                  <a:latin typeface="Arial"/>
                  <a:ea typeface="+mn-ea"/>
                  <a:cs typeface="Arial" pitchFamily="34" charset="0"/>
                </a:rPr>
                <a:t>                                Schools Services (LTL/L&amp;W)</a:t>
              </a:r>
            </a:p>
          </p:txBody>
        </p:sp>
        <p:sp>
          <p:nvSpPr>
            <p:cNvPr id="48" name="Rectangle 47">
              <a:extLst>
                <a:ext uri="{FF2B5EF4-FFF2-40B4-BE49-F238E27FC236}">
                  <a16:creationId xmlns:a16="http://schemas.microsoft.com/office/drawing/2014/main" id="{9C1F9B12-B656-432E-B943-A34BEA18CE7F}"/>
                </a:ext>
              </a:extLst>
            </p:cNvPr>
            <p:cNvSpPr/>
            <p:nvPr/>
          </p:nvSpPr>
          <p:spPr>
            <a:xfrm>
              <a:off x="6298794" y="5003196"/>
              <a:ext cx="813607" cy="996843"/>
            </a:xfrm>
            <a:prstGeom prst="rect">
              <a:avLst/>
            </a:prstGeom>
            <a:solidFill>
              <a:schemeClr val="accent2">
                <a:lumMod val="25000"/>
                <a:lumOff val="75000"/>
              </a:schemeClr>
            </a:solidFill>
            <a:ln w="9525" cap="flat" cmpd="sng" algn="ctr">
              <a:solidFill>
                <a:schemeClr val="accent2">
                  <a:lumMod val="50000"/>
                  <a:lumOff val="50000"/>
                </a:schemeClr>
              </a:solidFill>
              <a:prstDash val="solid"/>
            </a:ln>
            <a:effectLst/>
          </p:spPr>
          <p:txBody>
            <a:bodyPr tIns="90000" bIns="90000" rtlCol="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AU" sz="900" b="1" i="0" u="none" strike="noStrike" kern="0" cap="none" spc="0" normalizeH="0" baseline="0" noProof="0" dirty="0">
                  <a:ln>
                    <a:noFill/>
                  </a:ln>
                  <a:solidFill>
                    <a:srgbClr val="000000"/>
                  </a:solidFill>
                  <a:effectLst/>
                  <a:uLnTx/>
                  <a:uFillTx/>
                  <a:latin typeface="Arial"/>
                  <a:ea typeface="+mn-ea"/>
                  <a:cs typeface="Arial" pitchFamily="34" charset="0"/>
                </a:rPr>
                <a:t>6 Directors - School Services</a:t>
              </a:r>
            </a:p>
          </p:txBody>
        </p:sp>
        <p:sp>
          <p:nvSpPr>
            <p:cNvPr id="49" name="Rectangle 48">
              <a:extLst>
                <a:ext uri="{FF2B5EF4-FFF2-40B4-BE49-F238E27FC236}">
                  <a16:creationId xmlns:a16="http://schemas.microsoft.com/office/drawing/2014/main" id="{A300B4EB-B3F4-48C5-BDF8-9ED6872A7B2A}"/>
                </a:ext>
              </a:extLst>
            </p:cNvPr>
            <p:cNvSpPr/>
            <p:nvPr/>
          </p:nvSpPr>
          <p:spPr>
            <a:xfrm>
              <a:off x="4410449" y="3131733"/>
              <a:ext cx="1402157" cy="3684800"/>
            </a:xfrm>
            <a:prstGeom prst="rect">
              <a:avLst/>
            </a:prstGeom>
            <a:noFill/>
            <a:ln w="19050" cap="flat" cmpd="sng" algn="ctr">
              <a:solidFill>
                <a:schemeClr val="bg1">
                  <a:lumMod val="75000"/>
                </a:schemeClr>
              </a:solidFill>
              <a:prstDash val="dash"/>
            </a:ln>
            <a:effectLst/>
          </p:spPr>
          <p:txBody>
            <a:bodyPr tIns="90000" bIns="90000" rtlCol="0" anchor="t" anchorCtr="0"/>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900" b="1" i="0" u="none" strike="noStrike" kern="0" cap="none" spc="0" normalizeH="0" baseline="0" noProof="0" dirty="0">
                <a:ln>
                  <a:noFill/>
                </a:ln>
                <a:solidFill>
                  <a:srgbClr val="000000"/>
                </a:solidFill>
                <a:effectLst/>
                <a:uLnTx/>
                <a:uFillTx/>
                <a:latin typeface="Arial"/>
                <a:ea typeface="+mn-ea"/>
                <a:cs typeface="Arial" pitchFamily="34" charset="0"/>
              </a:endParaRPr>
            </a:p>
          </p:txBody>
        </p:sp>
        <p:cxnSp>
          <p:nvCxnSpPr>
            <p:cNvPr id="50" name="Connector: Elbow 52">
              <a:extLst>
                <a:ext uri="{FF2B5EF4-FFF2-40B4-BE49-F238E27FC236}">
                  <a16:creationId xmlns:a16="http://schemas.microsoft.com/office/drawing/2014/main" id="{E1D44A44-B61E-4599-884A-4611E786E71F}"/>
                </a:ext>
              </a:extLst>
            </p:cNvPr>
            <p:cNvCxnSpPr>
              <a:cxnSpLocks/>
              <a:stCxn id="32" idx="1"/>
              <a:endCxn id="24" idx="3"/>
            </p:cNvCxnSpPr>
            <p:nvPr/>
          </p:nvCxnSpPr>
          <p:spPr>
            <a:xfrm rot="10800000" flipV="1">
              <a:off x="8721927" y="5499404"/>
              <a:ext cx="411130" cy="953"/>
            </a:xfrm>
            <a:prstGeom prst="bentConnector3">
              <a:avLst>
                <a:gd name="adj1" fmla="val 50000"/>
              </a:avLst>
            </a:prstGeom>
            <a:noFill/>
            <a:ln w="9525" cap="flat" cmpd="sng" algn="ctr">
              <a:solidFill>
                <a:srgbClr val="4F81BD"/>
              </a:solidFill>
              <a:prstDash val="solid"/>
              <a:tailEnd type="triangle"/>
            </a:ln>
            <a:effectLst/>
          </p:spPr>
        </p:cxnSp>
        <p:cxnSp>
          <p:nvCxnSpPr>
            <p:cNvPr id="51" name="Connector: Elbow 55">
              <a:extLst>
                <a:ext uri="{FF2B5EF4-FFF2-40B4-BE49-F238E27FC236}">
                  <a16:creationId xmlns:a16="http://schemas.microsoft.com/office/drawing/2014/main" id="{CAE7EBAF-8FAC-4253-A4A7-E4F73C6A6676}"/>
                </a:ext>
              </a:extLst>
            </p:cNvPr>
            <p:cNvCxnSpPr>
              <a:cxnSpLocks/>
              <a:endCxn id="48" idx="1"/>
            </p:cNvCxnSpPr>
            <p:nvPr/>
          </p:nvCxnSpPr>
          <p:spPr>
            <a:xfrm>
              <a:off x="5718574" y="5497881"/>
              <a:ext cx="580220" cy="3737"/>
            </a:xfrm>
            <a:prstGeom prst="straightConnector1">
              <a:avLst/>
            </a:prstGeom>
            <a:noFill/>
            <a:ln w="9525" cap="flat" cmpd="sng" algn="ctr">
              <a:solidFill>
                <a:srgbClr val="4F81BD"/>
              </a:solidFill>
              <a:prstDash val="solid"/>
              <a:tailEnd type="triangle"/>
            </a:ln>
            <a:effectLst/>
          </p:spPr>
        </p:cxnSp>
        <p:cxnSp>
          <p:nvCxnSpPr>
            <p:cNvPr id="52" name="Connector: Elbow 52">
              <a:extLst>
                <a:ext uri="{FF2B5EF4-FFF2-40B4-BE49-F238E27FC236}">
                  <a16:creationId xmlns:a16="http://schemas.microsoft.com/office/drawing/2014/main" id="{9ABF1331-2194-45A5-B145-DFD8A635B42B}"/>
                </a:ext>
              </a:extLst>
            </p:cNvPr>
            <p:cNvCxnSpPr>
              <a:cxnSpLocks/>
              <a:stCxn id="11" idx="2"/>
              <a:endCxn id="23" idx="0"/>
            </p:cNvCxnSpPr>
            <p:nvPr/>
          </p:nvCxnSpPr>
          <p:spPr>
            <a:xfrm>
              <a:off x="6563401" y="2996266"/>
              <a:ext cx="3852" cy="233064"/>
            </a:xfrm>
            <a:prstGeom prst="straightConnector1">
              <a:avLst/>
            </a:prstGeom>
            <a:noFill/>
            <a:ln w="9525" cap="flat" cmpd="sng" algn="ctr">
              <a:solidFill>
                <a:srgbClr val="4F81BD"/>
              </a:solidFill>
              <a:prstDash val="solid"/>
              <a:tailEnd type="triangle"/>
            </a:ln>
            <a:effectLst/>
          </p:spPr>
        </p:cxnSp>
        <p:cxnSp>
          <p:nvCxnSpPr>
            <p:cNvPr id="53" name="Connector: Elbow 52">
              <a:extLst>
                <a:ext uri="{FF2B5EF4-FFF2-40B4-BE49-F238E27FC236}">
                  <a16:creationId xmlns:a16="http://schemas.microsoft.com/office/drawing/2014/main" id="{0D92AA19-9540-4F4B-8752-C4825C60A604}"/>
                </a:ext>
              </a:extLst>
            </p:cNvPr>
            <p:cNvCxnSpPr>
              <a:cxnSpLocks/>
              <a:endCxn id="12" idx="0"/>
            </p:cNvCxnSpPr>
            <p:nvPr/>
          </p:nvCxnSpPr>
          <p:spPr>
            <a:xfrm>
              <a:off x="8263733" y="2262077"/>
              <a:ext cx="1377777" cy="441884"/>
            </a:xfrm>
            <a:prstGeom prst="bentConnector2">
              <a:avLst/>
            </a:prstGeom>
            <a:noFill/>
            <a:ln w="9525" cap="flat" cmpd="sng" algn="ctr">
              <a:solidFill>
                <a:srgbClr val="7A9EA3"/>
              </a:solidFill>
              <a:prstDash val="solid"/>
              <a:tailEnd type="triangle"/>
            </a:ln>
            <a:effectLst/>
          </p:spPr>
        </p:cxnSp>
        <p:cxnSp>
          <p:nvCxnSpPr>
            <p:cNvPr id="54" name="Connector: Elbow 52">
              <a:extLst>
                <a:ext uri="{FF2B5EF4-FFF2-40B4-BE49-F238E27FC236}">
                  <a16:creationId xmlns:a16="http://schemas.microsoft.com/office/drawing/2014/main" id="{52E955B9-55D1-4047-B042-74109B0A60B8}"/>
                </a:ext>
              </a:extLst>
            </p:cNvPr>
            <p:cNvCxnSpPr>
              <a:cxnSpLocks/>
            </p:cNvCxnSpPr>
            <p:nvPr/>
          </p:nvCxnSpPr>
          <p:spPr>
            <a:xfrm flipH="1">
              <a:off x="5698602" y="2436621"/>
              <a:ext cx="335956" cy="0"/>
            </a:xfrm>
            <a:prstGeom prst="straightConnector1">
              <a:avLst/>
            </a:prstGeom>
            <a:noFill/>
            <a:ln w="9525" cap="flat" cmpd="sng" algn="ctr">
              <a:solidFill>
                <a:srgbClr val="4F81BD"/>
              </a:solidFill>
              <a:prstDash val="solid"/>
              <a:headEnd type="triangle" w="med" len="med"/>
              <a:tailEnd type="triangle" w="med" len="med"/>
            </a:ln>
            <a:effectLst/>
          </p:spPr>
        </p:cxnSp>
        <p:cxnSp>
          <p:nvCxnSpPr>
            <p:cNvPr id="55" name="Connector: Elbow 52">
              <a:extLst>
                <a:ext uri="{FF2B5EF4-FFF2-40B4-BE49-F238E27FC236}">
                  <a16:creationId xmlns:a16="http://schemas.microsoft.com/office/drawing/2014/main" id="{F7BC3D38-CB0C-4599-AF5B-12E1D3AFC635}"/>
                </a:ext>
              </a:extLst>
            </p:cNvPr>
            <p:cNvCxnSpPr>
              <a:cxnSpLocks/>
              <a:stCxn id="16" idx="1"/>
            </p:cNvCxnSpPr>
            <p:nvPr/>
          </p:nvCxnSpPr>
          <p:spPr>
            <a:xfrm flipH="1">
              <a:off x="4009660" y="2605804"/>
              <a:ext cx="525613" cy="0"/>
            </a:xfrm>
            <a:prstGeom prst="straightConnector1">
              <a:avLst/>
            </a:prstGeom>
            <a:noFill/>
            <a:ln w="9525" cap="flat" cmpd="sng" algn="ctr">
              <a:solidFill>
                <a:srgbClr val="4F81BD"/>
              </a:solidFill>
              <a:prstDash val="solid"/>
              <a:headEnd type="triangle" w="med" len="med"/>
              <a:tailEnd type="triangle" w="med" len="med"/>
            </a:ln>
            <a:effectLst/>
          </p:spPr>
        </p:cxnSp>
        <p:cxnSp>
          <p:nvCxnSpPr>
            <p:cNvPr id="56" name="Connector: Elbow 52">
              <a:extLst>
                <a:ext uri="{FF2B5EF4-FFF2-40B4-BE49-F238E27FC236}">
                  <a16:creationId xmlns:a16="http://schemas.microsoft.com/office/drawing/2014/main" id="{3E1717B0-F74C-4E4E-9401-C3A2FA54D70E}"/>
                </a:ext>
              </a:extLst>
            </p:cNvPr>
            <p:cNvCxnSpPr>
              <a:cxnSpLocks/>
              <a:stCxn id="23" idx="1"/>
              <a:endCxn id="45" idx="3"/>
            </p:cNvCxnSpPr>
            <p:nvPr/>
          </p:nvCxnSpPr>
          <p:spPr>
            <a:xfrm flipH="1">
              <a:off x="5716073" y="3621662"/>
              <a:ext cx="306031" cy="0"/>
            </a:xfrm>
            <a:prstGeom prst="straightConnector1">
              <a:avLst/>
            </a:prstGeom>
            <a:noFill/>
            <a:ln w="9525" cap="flat" cmpd="sng" algn="ctr">
              <a:solidFill>
                <a:srgbClr val="4F81BD"/>
              </a:solidFill>
              <a:prstDash val="solid"/>
              <a:tailEnd type="triangle"/>
            </a:ln>
            <a:effectLst/>
          </p:spPr>
        </p:cxnSp>
        <p:cxnSp>
          <p:nvCxnSpPr>
            <p:cNvPr id="57" name="Connector: Elbow 52">
              <a:extLst>
                <a:ext uri="{FF2B5EF4-FFF2-40B4-BE49-F238E27FC236}">
                  <a16:creationId xmlns:a16="http://schemas.microsoft.com/office/drawing/2014/main" id="{9DBF2391-3283-40FF-AB57-09DEC72EB6F6}"/>
                </a:ext>
              </a:extLst>
            </p:cNvPr>
            <p:cNvCxnSpPr>
              <a:cxnSpLocks/>
              <a:stCxn id="23" idx="3"/>
              <a:endCxn id="14" idx="1"/>
            </p:cNvCxnSpPr>
            <p:nvPr/>
          </p:nvCxnSpPr>
          <p:spPr>
            <a:xfrm flipV="1">
              <a:off x="7112401" y="3263013"/>
              <a:ext cx="724663" cy="358649"/>
            </a:xfrm>
            <a:prstGeom prst="bentConnector3">
              <a:avLst>
                <a:gd name="adj1" fmla="val 50000"/>
              </a:avLst>
            </a:prstGeom>
            <a:noFill/>
            <a:ln w="9525" cap="flat" cmpd="sng" algn="ctr">
              <a:solidFill>
                <a:srgbClr val="4F81BD"/>
              </a:solidFill>
              <a:prstDash val="solid"/>
              <a:tailEnd type="triangle"/>
            </a:ln>
            <a:effectLst/>
          </p:spPr>
        </p:cxnSp>
        <p:cxnSp>
          <p:nvCxnSpPr>
            <p:cNvPr id="58" name="Connector: Elbow 52">
              <a:extLst>
                <a:ext uri="{FF2B5EF4-FFF2-40B4-BE49-F238E27FC236}">
                  <a16:creationId xmlns:a16="http://schemas.microsoft.com/office/drawing/2014/main" id="{4C86D802-BBA1-4E5F-B52B-E15CECDA3055}"/>
                </a:ext>
              </a:extLst>
            </p:cNvPr>
            <p:cNvCxnSpPr>
              <a:cxnSpLocks/>
              <a:stCxn id="14" idx="1"/>
              <a:endCxn id="23" idx="3"/>
            </p:cNvCxnSpPr>
            <p:nvPr/>
          </p:nvCxnSpPr>
          <p:spPr>
            <a:xfrm rot="10800000" flipV="1">
              <a:off x="7112402" y="3263012"/>
              <a:ext cx="724663" cy="358649"/>
            </a:xfrm>
            <a:prstGeom prst="bentConnector3">
              <a:avLst>
                <a:gd name="adj1" fmla="val 50000"/>
              </a:avLst>
            </a:prstGeom>
            <a:noFill/>
            <a:ln w="9525" cap="flat" cmpd="sng" algn="ctr">
              <a:solidFill>
                <a:srgbClr val="4F81BD"/>
              </a:solidFill>
              <a:prstDash val="solid"/>
              <a:tailEnd type="triangle"/>
            </a:ln>
            <a:effectLst/>
          </p:spPr>
        </p:cxnSp>
        <p:cxnSp>
          <p:nvCxnSpPr>
            <p:cNvPr id="59" name="Connector: Elbow 52">
              <a:extLst>
                <a:ext uri="{FF2B5EF4-FFF2-40B4-BE49-F238E27FC236}">
                  <a16:creationId xmlns:a16="http://schemas.microsoft.com/office/drawing/2014/main" id="{29EA0C5D-3BAD-4B47-8A06-B5F7EC9C62B1}"/>
                </a:ext>
              </a:extLst>
            </p:cNvPr>
            <p:cNvCxnSpPr>
              <a:cxnSpLocks/>
              <a:stCxn id="14" idx="1"/>
              <a:endCxn id="11" idx="3"/>
            </p:cNvCxnSpPr>
            <p:nvPr/>
          </p:nvCxnSpPr>
          <p:spPr>
            <a:xfrm rot="10800000">
              <a:off x="7112402" y="2603935"/>
              <a:ext cx="724663" cy="659078"/>
            </a:xfrm>
            <a:prstGeom prst="bentConnector3">
              <a:avLst>
                <a:gd name="adj1" fmla="val 50000"/>
              </a:avLst>
            </a:prstGeom>
            <a:noFill/>
            <a:ln w="9525" cap="flat" cmpd="sng" algn="ctr">
              <a:solidFill>
                <a:srgbClr val="4F81BD"/>
              </a:solidFill>
              <a:prstDash val="solid"/>
              <a:tailEnd type="triangle"/>
            </a:ln>
            <a:effectLst/>
          </p:spPr>
        </p:cxnSp>
        <p:cxnSp>
          <p:nvCxnSpPr>
            <p:cNvPr id="60" name="Connector: Elbow 52">
              <a:extLst>
                <a:ext uri="{FF2B5EF4-FFF2-40B4-BE49-F238E27FC236}">
                  <a16:creationId xmlns:a16="http://schemas.microsoft.com/office/drawing/2014/main" id="{6EA747FA-6B5F-4411-BDEB-8BEDB94498E2}"/>
                </a:ext>
              </a:extLst>
            </p:cNvPr>
            <p:cNvCxnSpPr>
              <a:cxnSpLocks/>
              <a:stCxn id="14" idx="2"/>
            </p:cNvCxnSpPr>
            <p:nvPr/>
          </p:nvCxnSpPr>
          <p:spPr>
            <a:xfrm rot="16200000" flipH="1">
              <a:off x="8176600" y="3921727"/>
              <a:ext cx="828748" cy="629420"/>
            </a:xfrm>
            <a:prstGeom prst="bentConnector3">
              <a:avLst>
                <a:gd name="adj1" fmla="val 53170"/>
              </a:avLst>
            </a:prstGeom>
            <a:noFill/>
            <a:ln w="9525" cap="flat" cmpd="sng" algn="ctr">
              <a:solidFill>
                <a:srgbClr val="4F81BD"/>
              </a:solidFill>
              <a:prstDash val="solid"/>
              <a:headEnd type="triangle" w="med" len="med"/>
              <a:tailEnd type="triangle" w="med" len="med"/>
            </a:ln>
            <a:effectLst/>
          </p:spPr>
        </p:cxnSp>
        <p:cxnSp>
          <p:nvCxnSpPr>
            <p:cNvPr id="61" name="Connector: Elbow 55">
              <a:extLst>
                <a:ext uri="{FF2B5EF4-FFF2-40B4-BE49-F238E27FC236}">
                  <a16:creationId xmlns:a16="http://schemas.microsoft.com/office/drawing/2014/main" id="{B9AD683B-5C61-4986-BA7F-CA79F860496D}"/>
                </a:ext>
              </a:extLst>
            </p:cNvPr>
            <p:cNvCxnSpPr>
              <a:cxnSpLocks/>
              <a:endCxn id="11" idx="1"/>
            </p:cNvCxnSpPr>
            <p:nvPr/>
          </p:nvCxnSpPr>
          <p:spPr>
            <a:xfrm rot="5400000" flipH="1" flipV="1">
              <a:off x="4818507" y="3675573"/>
              <a:ext cx="2267531" cy="124257"/>
            </a:xfrm>
            <a:prstGeom prst="bentConnector2">
              <a:avLst/>
            </a:prstGeom>
            <a:noFill/>
            <a:ln w="9525" cap="flat" cmpd="sng" algn="ctr">
              <a:solidFill>
                <a:srgbClr val="4F81BD"/>
              </a:solidFill>
              <a:prstDash val="solid"/>
              <a:tailEnd type="triangle"/>
            </a:ln>
            <a:effectLst/>
          </p:spPr>
        </p:cxnSp>
        <p:cxnSp>
          <p:nvCxnSpPr>
            <p:cNvPr id="62" name="Connector: Elbow 52">
              <a:extLst>
                <a:ext uri="{FF2B5EF4-FFF2-40B4-BE49-F238E27FC236}">
                  <a16:creationId xmlns:a16="http://schemas.microsoft.com/office/drawing/2014/main" id="{398AC88E-EC91-4410-8F0D-91C7A4552AAC}"/>
                </a:ext>
              </a:extLst>
            </p:cNvPr>
            <p:cNvCxnSpPr>
              <a:cxnSpLocks/>
            </p:cNvCxnSpPr>
            <p:nvPr/>
          </p:nvCxnSpPr>
          <p:spPr>
            <a:xfrm flipH="1">
              <a:off x="4004331" y="3429000"/>
              <a:ext cx="530942" cy="0"/>
            </a:xfrm>
            <a:prstGeom prst="straightConnector1">
              <a:avLst/>
            </a:prstGeom>
            <a:noFill/>
            <a:ln w="9525" cap="flat" cmpd="sng" algn="ctr">
              <a:solidFill>
                <a:srgbClr val="4F81BD"/>
              </a:solidFill>
              <a:prstDash val="solid"/>
              <a:headEnd type="triangle" w="med" len="med"/>
              <a:tailEnd type="triangle" w="med" len="med"/>
            </a:ln>
            <a:effectLst/>
          </p:spPr>
        </p:cxnSp>
        <p:cxnSp>
          <p:nvCxnSpPr>
            <p:cNvPr id="63" name="Straight Connector 62">
              <a:extLst>
                <a:ext uri="{FF2B5EF4-FFF2-40B4-BE49-F238E27FC236}">
                  <a16:creationId xmlns:a16="http://schemas.microsoft.com/office/drawing/2014/main" id="{6A2B364F-509F-49C8-A608-81064A1C5E42}"/>
                </a:ext>
              </a:extLst>
            </p:cNvPr>
            <p:cNvCxnSpPr>
              <a:cxnSpLocks/>
            </p:cNvCxnSpPr>
            <p:nvPr/>
          </p:nvCxnSpPr>
          <p:spPr>
            <a:xfrm flipH="1">
              <a:off x="10289117" y="5521291"/>
              <a:ext cx="1568586" cy="0"/>
            </a:xfrm>
            <a:prstGeom prst="line">
              <a:avLst/>
            </a:prstGeom>
            <a:noFill/>
            <a:ln w="9525" cap="flat" cmpd="sng" algn="ctr">
              <a:solidFill>
                <a:srgbClr val="4F81BD"/>
              </a:solidFill>
              <a:prstDash val="solid"/>
              <a:headEnd type="none" w="med" len="med"/>
              <a:tailEnd type="triangle" w="med" len="med"/>
            </a:ln>
            <a:effectLst/>
          </p:spPr>
        </p:cxnSp>
        <p:cxnSp>
          <p:nvCxnSpPr>
            <p:cNvPr id="64" name="Straight Connector 63">
              <a:extLst>
                <a:ext uri="{FF2B5EF4-FFF2-40B4-BE49-F238E27FC236}">
                  <a16:creationId xmlns:a16="http://schemas.microsoft.com/office/drawing/2014/main" id="{F26E9EAE-FDD2-4754-AA8E-F892C79E9DCB}"/>
                </a:ext>
              </a:extLst>
            </p:cNvPr>
            <p:cNvCxnSpPr/>
            <p:nvPr/>
          </p:nvCxnSpPr>
          <p:spPr bwMode="auto">
            <a:xfrm>
              <a:off x="701163" y="1139306"/>
              <a:ext cx="3303167" cy="972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5" name="TextBox 70">
              <a:extLst>
                <a:ext uri="{FF2B5EF4-FFF2-40B4-BE49-F238E27FC236}">
                  <a16:creationId xmlns:a16="http://schemas.microsoft.com/office/drawing/2014/main" id="{43CBC98D-2840-4D30-A5EE-7653DE224989}"/>
                </a:ext>
              </a:extLst>
            </p:cNvPr>
            <p:cNvSpPr txBox="1">
              <a:spLocks noChangeArrowheads="1"/>
            </p:cNvSpPr>
            <p:nvPr/>
          </p:nvSpPr>
          <p:spPr bwMode="auto">
            <a:xfrm>
              <a:off x="734718" y="831488"/>
              <a:ext cx="3303167" cy="26378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1200"/>
                </a:spcBef>
                <a:buClr>
                  <a:schemeClr val="accent1"/>
                </a:buClr>
                <a:buFont typeface="Arial" charset="0"/>
                <a:buChar char="•"/>
                <a:defRPr sz="2000">
                  <a:solidFill>
                    <a:schemeClr val="tx1"/>
                  </a:solidFill>
                  <a:latin typeface="Arial" charset="0"/>
                </a:defRPr>
              </a:lvl1pPr>
              <a:lvl2pPr marL="742950" indent="-285750" eaLnBrk="0" hangingPunct="0">
                <a:buFont typeface="Arial" charset="0"/>
                <a:buChar char="-"/>
                <a:defRPr sz="2000">
                  <a:solidFill>
                    <a:schemeClr val="tx1"/>
                  </a:solidFill>
                  <a:latin typeface="Arial" charset="0"/>
                </a:defRPr>
              </a:lvl2pPr>
              <a:lvl3pPr marL="1143000" indent="-228600" eaLnBrk="0" hangingPunct="0">
                <a:buFont typeface="Arial" charset="0"/>
                <a:buChar char="-"/>
                <a:defRPr sz="2000">
                  <a:solidFill>
                    <a:schemeClr val="tx1"/>
                  </a:solidFill>
                  <a:latin typeface="Arial" charset="0"/>
                </a:defRPr>
              </a:lvl3pPr>
              <a:lvl4pPr marL="1600200" indent="-228600" eaLnBrk="0" hangingPunct="0">
                <a:buFont typeface="Arial" charset="0"/>
                <a:buChar char="-"/>
                <a:defRPr sz="2000">
                  <a:solidFill>
                    <a:schemeClr val="tx1"/>
                  </a:solidFill>
                  <a:latin typeface="Arial" charset="0"/>
                </a:defRPr>
              </a:lvl4pPr>
              <a:lvl5pPr marL="2057400" indent="-228600" eaLnBrk="0" hangingPunct="0">
                <a:buFont typeface="Arial" charset="0"/>
                <a:buChar char="-"/>
                <a:defRPr sz="2000">
                  <a:solidFill>
                    <a:schemeClr val="tx1"/>
                  </a:solidFill>
                  <a:latin typeface="Arial" charset="0"/>
                </a:defRPr>
              </a:lvl5pPr>
              <a:lvl6pPr marL="2514600" indent="-228600" eaLnBrk="0" fontAlgn="base" hangingPunct="0">
                <a:spcBef>
                  <a:spcPct val="0"/>
                </a:spcBef>
                <a:spcAft>
                  <a:spcPct val="0"/>
                </a:spcAft>
                <a:buFont typeface="Arial" charset="0"/>
                <a:buChar char="-"/>
                <a:defRPr sz="2000">
                  <a:solidFill>
                    <a:schemeClr val="tx1"/>
                  </a:solidFill>
                  <a:latin typeface="Arial" charset="0"/>
                </a:defRPr>
              </a:lvl6pPr>
              <a:lvl7pPr marL="2971800" indent="-228600" eaLnBrk="0" fontAlgn="base" hangingPunct="0">
                <a:spcBef>
                  <a:spcPct val="0"/>
                </a:spcBef>
                <a:spcAft>
                  <a:spcPct val="0"/>
                </a:spcAft>
                <a:buFont typeface="Arial" charset="0"/>
                <a:buChar char="-"/>
                <a:defRPr sz="2000">
                  <a:solidFill>
                    <a:schemeClr val="tx1"/>
                  </a:solidFill>
                  <a:latin typeface="Arial" charset="0"/>
                </a:defRPr>
              </a:lvl7pPr>
              <a:lvl8pPr marL="3429000" indent="-228600" eaLnBrk="0" fontAlgn="base" hangingPunct="0">
                <a:spcBef>
                  <a:spcPct val="0"/>
                </a:spcBef>
                <a:spcAft>
                  <a:spcPct val="0"/>
                </a:spcAft>
                <a:buFont typeface="Arial" charset="0"/>
                <a:buChar char="-"/>
                <a:defRPr sz="2000">
                  <a:solidFill>
                    <a:schemeClr val="tx1"/>
                  </a:solidFill>
                  <a:latin typeface="Arial" charset="0"/>
                </a:defRPr>
              </a:lvl8pPr>
              <a:lvl9pPr marL="3886200" indent="-228600" eaLnBrk="0" fontAlgn="base" hangingPunct="0">
                <a:spcBef>
                  <a:spcPct val="0"/>
                </a:spcBef>
                <a:spcAft>
                  <a:spcPct val="0"/>
                </a:spcAft>
                <a:buFont typeface="Arial" charset="0"/>
                <a:buChar char="-"/>
                <a:defRPr sz="2000">
                  <a:solidFill>
                    <a:schemeClr val="tx1"/>
                  </a:solidFill>
                  <a:latin typeface="Arial" charset="0"/>
                </a:defRPr>
              </a:lvl9pPr>
            </a:lstStyle>
            <a:p>
              <a:pPr algn="ctr" eaLnBrk="1" fontAlgn="base" hangingPunct="1">
                <a:spcBef>
                  <a:spcPct val="0"/>
                </a:spcBef>
                <a:spcAft>
                  <a:spcPct val="0"/>
                </a:spcAft>
                <a:buClrTx/>
                <a:buFontTx/>
                <a:buNone/>
              </a:pPr>
              <a:r>
                <a:rPr lang="en-AU" altLang="en-US" sz="1050" b="1" dirty="0">
                  <a:solidFill>
                    <a:srgbClr val="000000"/>
                  </a:solidFill>
                  <a:cs typeface="Arial" charset="0"/>
                </a:rPr>
                <a:t>Central Leadership</a:t>
              </a:r>
            </a:p>
          </p:txBody>
        </p:sp>
        <p:cxnSp>
          <p:nvCxnSpPr>
            <p:cNvPr id="66" name="Straight Connector 65">
              <a:extLst>
                <a:ext uri="{FF2B5EF4-FFF2-40B4-BE49-F238E27FC236}">
                  <a16:creationId xmlns:a16="http://schemas.microsoft.com/office/drawing/2014/main" id="{FB6E7913-4191-445B-A665-1FC4B11207B3}"/>
                </a:ext>
              </a:extLst>
            </p:cNvPr>
            <p:cNvCxnSpPr/>
            <p:nvPr/>
          </p:nvCxnSpPr>
          <p:spPr bwMode="auto">
            <a:xfrm>
              <a:off x="4277053" y="1143391"/>
              <a:ext cx="3303167" cy="972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7" name="TextBox 70">
              <a:extLst>
                <a:ext uri="{FF2B5EF4-FFF2-40B4-BE49-F238E27FC236}">
                  <a16:creationId xmlns:a16="http://schemas.microsoft.com/office/drawing/2014/main" id="{2050BD6D-20AA-4615-BF7B-C59E9D68E21E}"/>
                </a:ext>
              </a:extLst>
            </p:cNvPr>
            <p:cNvSpPr txBox="1">
              <a:spLocks noChangeArrowheads="1"/>
            </p:cNvSpPr>
            <p:nvPr/>
          </p:nvSpPr>
          <p:spPr bwMode="auto">
            <a:xfrm>
              <a:off x="4310608" y="835573"/>
              <a:ext cx="3303167" cy="26378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1200"/>
                </a:spcBef>
                <a:buClr>
                  <a:schemeClr val="accent1"/>
                </a:buClr>
                <a:buFont typeface="Arial" charset="0"/>
                <a:buChar char="•"/>
                <a:defRPr sz="2000">
                  <a:solidFill>
                    <a:schemeClr val="tx1"/>
                  </a:solidFill>
                  <a:latin typeface="Arial" charset="0"/>
                </a:defRPr>
              </a:lvl1pPr>
              <a:lvl2pPr marL="742950" indent="-285750" eaLnBrk="0" hangingPunct="0">
                <a:buFont typeface="Arial" charset="0"/>
                <a:buChar char="-"/>
                <a:defRPr sz="2000">
                  <a:solidFill>
                    <a:schemeClr val="tx1"/>
                  </a:solidFill>
                  <a:latin typeface="Arial" charset="0"/>
                </a:defRPr>
              </a:lvl2pPr>
              <a:lvl3pPr marL="1143000" indent="-228600" eaLnBrk="0" hangingPunct="0">
                <a:buFont typeface="Arial" charset="0"/>
                <a:buChar char="-"/>
                <a:defRPr sz="2000">
                  <a:solidFill>
                    <a:schemeClr val="tx1"/>
                  </a:solidFill>
                  <a:latin typeface="Arial" charset="0"/>
                </a:defRPr>
              </a:lvl3pPr>
              <a:lvl4pPr marL="1600200" indent="-228600" eaLnBrk="0" hangingPunct="0">
                <a:buFont typeface="Arial" charset="0"/>
                <a:buChar char="-"/>
                <a:defRPr sz="2000">
                  <a:solidFill>
                    <a:schemeClr val="tx1"/>
                  </a:solidFill>
                  <a:latin typeface="Arial" charset="0"/>
                </a:defRPr>
              </a:lvl4pPr>
              <a:lvl5pPr marL="2057400" indent="-228600" eaLnBrk="0" hangingPunct="0">
                <a:buFont typeface="Arial" charset="0"/>
                <a:buChar char="-"/>
                <a:defRPr sz="2000">
                  <a:solidFill>
                    <a:schemeClr val="tx1"/>
                  </a:solidFill>
                  <a:latin typeface="Arial" charset="0"/>
                </a:defRPr>
              </a:lvl5pPr>
              <a:lvl6pPr marL="2514600" indent="-228600" eaLnBrk="0" fontAlgn="base" hangingPunct="0">
                <a:spcBef>
                  <a:spcPct val="0"/>
                </a:spcBef>
                <a:spcAft>
                  <a:spcPct val="0"/>
                </a:spcAft>
                <a:buFont typeface="Arial" charset="0"/>
                <a:buChar char="-"/>
                <a:defRPr sz="2000">
                  <a:solidFill>
                    <a:schemeClr val="tx1"/>
                  </a:solidFill>
                  <a:latin typeface="Arial" charset="0"/>
                </a:defRPr>
              </a:lvl6pPr>
              <a:lvl7pPr marL="2971800" indent="-228600" eaLnBrk="0" fontAlgn="base" hangingPunct="0">
                <a:spcBef>
                  <a:spcPct val="0"/>
                </a:spcBef>
                <a:spcAft>
                  <a:spcPct val="0"/>
                </a:spcAft>
                <a:buFont typeface="Arial" charset="0"/>
                <a:buChar char="-"/>
                <a:defRPr sz="2000">
                  <a:solidFill>
                    <a:schemeClr val="tx1"/>
                  </a:solidFill>
                  <a:latin typeface="Arial" charset="0"/>
                </a:defRPr>
              </a:lvl7pPr>
              <a:lvl8pPr marL="3429000" indent="-228600" eaLnBrk="0" fontAlgn="base" hangingPunct="0">
                <a:spcBef>
                  <a:spcPct val="0"/>
                </a:spcBef>
                <a:spcAft>
                  <a:spcPct val="0"/>
                </a:spcAft>
                <a:buFont typeface="Arial" charset="0"/>
                <a:buChar char="-"/>
                <a:defRPr sz="2000">
                  <a:solidFill>
                    <a:schemeClr val="tx1"/>
                  </a:solidFill>
                  <a:latin typeface="Arial" charset="0"/>
                </a:defRPr>
              </a:lvl8pPr>
              <a:lvl9pPr marL="3886200" indent="-228600" eaLnBrk="0" fontAlgn="base" hangingPunct="0">
                <a:spcBef>
                  <a:spcPct val="0"/>
                </a:spcBef>
                <a:spcAft>
                  <a:spcPct val="0"/>
                </a:spcAft>
                <a:buFont typeface="Arial" charset="0"/>
                <a:buChar char="-"/>
                <a:defRPr sz="2000">
                  <a:solidFill>
                    <a:schemeClr val="tx1"/>
                  </a:solidFill>
                  <a:latin typeface="Arial" charset="0"/>
                </a:defRPr>
              </a:lvl9pPr>
            </a:lstStyle>
            <a:p>
              <a:pPr algn="ctr" eaLnBrk="1" fontAlgn="base" hangingPunct="1">
                <a:spcBef>
                  <a:spcPct val="0"/>
                </a:spcBef>
                <a:spcAft>
                  <a:spcPct val="0"/>
                </a:spcAft>
                <a:buClrTx/>
                <a:buFontTx/>
                <a:buNone/>
              </a:pPr>
              <a:r>
                <a:rPr lang="en-AU" altLang="en-US" sz="1050" b="1" dirty="0">
                  <a:solidFill>
                    <a:srgbClr val="000000"/>
                  </a:solidFill>
                  <a:cs typeface="Arial" charset="0"/>
                </a:rPr>
                <a:t>Regional Leadership</a:t>
              </a:r>
            </a:p>
          </p:txBody>
        </p:sp>
        <p:cxnSp>
          <p:nvCxnSpPr>
            <p:cNvPr id="68" name="Straight Connector 67">
              <a:extLst>
                <a:ext uri="{FF2B5EF4-FFF2-40B4-BE49-F238E27FC236}">
                  <a16:creationId xmlns:a16="http://schemas.microsoft.com/office/drawing/2014/main" id="{5105AA6C-17DF-4477-AA32-6BB31BD0F3C6}"/>
                </a:ext>
              </a:extLst>
            </p:cNvPr>
            <p:cNvCxnSpPr/>
            <p:nvPr/>
          </p:nvCxnSpPr>
          <p:spPr bwMode="auto">
            <a:xfrm>
              <a:off x="7819388" y="1147884"/>
              <a:ext cx="3303167" cy="972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9" name="TextBox 70">
              <a:extLst>
                <a:ext uri="{FF2B5EF4-FFF2-40B4-BE49-F238E27FC236}">
                  <a16:creationId xmlns:a16="http://schemas.microsoft.com/office/drawing/2014/main" id="{3FCCD4FA-3C5B-4694-98F7-A10792FC4BC9}"/>
                </a:ext>
              </a:extLst>
            </p:cNvPr>
            <p:cNvSpPr txBox="1">
              <a:spLocks noChangeArrowheads="1"/>
            </p:cNvSpPr>
            <p:nvPr/>
          </p:nvSpPr>
          <p:spPr bwMode="auto">
            <a:xfrm>
              <a:off x="7852943" y="840066"/>
              <a:ext cx="3303167" cy="26378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ts val="1200"/>
                </a:spcBef>
                <a:buClr>
                  <a:schemeClr val="accent1"/>
                </a:buClr>
                <a:buFont typeface="Arial" charset="0"/>
                <a:buChar char="•"/>
                <a:defRPr sz="2000">
                  <a:solidFill>
                    <a:schemeClr val="tx1"/>
                  </a:solidFill>
                  <a:latin typeface="Arial" charset="0"/>
                </a:defRPr>
              </a:lvl1pPr>
              <a:lvl2pPr marL="742950" indent="-285750" eaLnBrk="0" hangingPunct="0">
                <a:buFont typeface="Arial" charset="0"/>
                <a:buChar char="-"/>
                <a:defRPr sz="2000">
                  <a:solidFill>
                    <a:schemeClr val="tx1"/>
                  </a:solidFill>
                  <a:latin typeface="Arial" charset="0"/>
                </a:defRPr>
              </a:lvl2pPr>
              <a:lvl3pPr marL="1143000" indent="-228600" eaLnBrk="0" hangingPunct="0">
                <a:buFont typeface="Arial" charset="0"/>
                <a:buChar char="-"/>
                <a:defRPr sz="2000">
                  <a:solidFill>
                    <a:schemeClr val="tx1"/>
                  </a:solidFill>
                  <a:latin typeface="Arial" charset="0"/>
                </a:defRPr>
              </a:lvl3pPr>
              <a:lvl4pPr marL="1600200" indent="-228600" eaLnBrk="0" hangingPunct="0">
                <a:buFont typeface="Arial" charset="0"/>
                <a:buChar char="-"/>
                <a:defRPr sz="2000">
                  <a:solidFill>
                    <a:schemeClr val="tx1"/>
                  </a:solidFill>
                  <a:latin typeface="Arial" charset="0"/>
                </a:defRPr>
              </a:lvl4pPr>
              <a:lvl5pPr marL="2057400" indent="-228600" eaLnBrk="0" hangingPunct="0">
                <a:buFont typeface="Arial" charset="0"/>
                <a:buChar char="-"/>
                <a:defRPr sz="2000">
                  <a:solidFill>
                    <a:schemeClr val="tx1"/>
                  </a:solidFill>
                  <a:latin typeface="Arial" charset="0"/>
                </a:defRPr>
              </a:lvl5pPr>
              <a:lvl6pPr marL="2514600" indent="-228600" eaLnBrk="0" fontAlgn="base" hangingPunct="0">
                <a:spcBef>
                  <a:spcPct val="0"/>
                </a:spcBef>
                <a:spcAft>
                  <a:spcPct val="0"/>
                </a:spcAft>
                <a:buFont typeface="Arial" charset="0"/>
                <a:buChar char="-"/>
                <a:defRPr sz="2000">
                  <a:solidFill>
                    <a:schemeClr val="tx1"/>
                  </a:solidFill>
                  <a:latin typeface="Arial" charset="0"/>
                </a:defRPr>
              </a:lvl6pPr>
              <a:lvl7pPr marL="2971800" indent="-228600" eaLnBrk="0" fontAlgn="base" hangingPunct="0">
                <a:spcBef>
                  <a:spcPct val="0"/>
                </a:spcBef>
                <a:spcAft>
                  <a:spcPct val="0"/>
                </a:spcAft>
                <a:buFont typeface="Arial" charset="0"/>
                <a:buChar char="-"/>
                <a:defRPr sz="2000">
                  <a:solidFill>
                    <a:schemeClr val="tx1"/>
                  </a:solidFill>
                  <a:latin typeface="Arial" charset="0"/>
                </a:defRPr>
              </a:lvl7pPr>
              <a:lvl8pPr marL="3429000" indent="-228600" eaLnBrk="0" fontAlgn="base" hangingPunct="0">
                <a:spcBef>
                  <a:spcPct val="0"/>
                </a:spcBef>
                <a:spcAft>
                  <a:spcPct val="0"/>
                </a:spcAft>
                <a:buFont typeface="Arial" charset="0"/>
                <a:buChar char="-"/>
                <a:defRPr sz="2000">
                  <a:solidFill>
                    <a:schemeClr val="tx1"/>
                  </a:solidFill>
                  <a:latin typeface="Arial" charset="0"/>
                </a:defRPr>
              </a:lvl8pPr>
              <a:lvl9pPr marL="3886200" indent="-228600" eaLnBrk="0" fontAlgn="base" hangingPunct="0">
                <a:spcBef>
                  <a:spcPct val="0"/>
                </a:spcBef>
                <a:spcAft>
                  <a:spcPct val="0"/>
                </a:spcAft>
                <a:buFont typeface="Arial" charset="0"/>
                <a:buChar char="-"/>
                <a:defRPr sz="2000">
                  <a:solidFill>
                    <a:schemeClr val="tx1"/>
                  </a:solidFill>
                  <a:latin typeface="Arial" charset="0"/>
                </a:defRPr>
              </a:lvl9pPr>
            </a:lstStyle>
            <a:p>
              <a:pPr algn="ctr" eaLnBrk="1" fontAlgn="base" hangingPunct="1">
                <a:spcBef>
                  <a:spcPct val="0"/>
                </a:spcBef>
                <a:spcAft>
                  <a:spcPct val="0"/>
                </a:spcAft>
                <a:buClrTx/>
                <a:buFontTx/>
                <a:buNone/>
              </a:pPr>
              <a:r>
                <a:rPr lang="en-AU" altLang="en-US" sz="1050" b="1" dirty="0">
                  <a:solidFill>
                    <a:srgbClr val="000000"/>
                  </a:solidFill>
                  <a:cs typeface="Arial" charset="0"/>
                </a:rPr>
                <a:t>Frontline</a:t>
              </a:r>
            </a:p>
          </p:txBody>
        </p:sp>
        <p:cxnSp>
          <p:nvCxnSpPr>
            <p:cNvPr id="70" name="Connector: Elbow 55">
              <a:extLst>
                <a:ext uri="{FF2B5EF4-FFF2-40B4-BE49-F238E27FC236}">
                  <a16:creationId xmlns:a16="http://schemas.microsoft.com/office/drawing/2014/main" id="{6D530AEC-6841-4DD8-8F82-34CD3BF62564}"/>
                </a:ext>
              </a:extLst>
            </p:cNvPr>
            <p:cNvCxnSpPr>
              <a:cxnSpLocks/>
            </p:cNvCxnSpPr>
            <p:nvPr/>
          </p:nvCxnSpPr>
          <p:spPr>
            <a:xfrm flipV="1">
              <a:off x="5890144" y="4871463"/>
              <a:ext cx="288829" cy="4"/>
            </a:xfrm>
            <a:prstGeom prst="straightConnector1">
              <a:avLst/>
            </a:prstGeom>
            <a:noFill/>
            <a:ln w="9525" cap="flat" cmpd="sng" algn="ctr">
              <a:solidFill>
                <a:srgbClr val="4F81BD"/>
              </a:solidFill>
              <a:prstDash val="solid"/>
              <a:tailEnd type="triangle"/>
            </a:ln>
            <a:effectLst/>
          </p:spPr>
        </p:cxnSp>
        <p:cxnSp>
          <p:nvCxnSpPr>
            <p:cNvPr id="71" name="Straight Connector 70">
              <a:extLst>
                <a:ext uri="{FF2B5EF4-FFF2-40B4-BE49-F238E27FC236}">
                  <a16:creationId xmlns:a16="http://schemas.microsoft.com/office/drawing/2014/main" id="{0C69AECF-2267-4C97-9794-359020D6311C}"/>
                </a:ext>
              </a:extLst>
            </p:cNvPr>
            <p:cNvCxnSpPr/>
            <p:nvPr/>
          </p:nvCxnSpPr>
          <p:spPr>
            <a:xfrm>
              <a:off x="11857703" y="1553169"/>
              <a:ext cx="0" cy="3944975"/>
            </a:xfrm>
            <a:prstGeom prst="line">
              <a:avLst/>
            </a:prstGeom>
            <a:noFill/>
            <a:ln w="9525" cap="flat" cmpd="sng" algn="ctr">
              <a:solidFill>
                <a:srgbClr val="4F81BD"/>
              </a:solidFill>
              <a:prstDash val="solid"/>
              <a:headEnd type="none" w="med" len="med"/>
              <a:tailEnd type="none" w="med" len="med"/>
            </a:ln>
            <a:effectLst/>
          </p:spPr>
        </p:cxnSp>
        <p:cxnSp>
          <p:nvCxnSpPr>
            <p:cNvPr id="72" name="Straight Arrow Connector 71">
              <a:extLst>
                <a:ext uri="{FF2B5EF4-FFF2-40B4-BE49-F238E27FC236}">
                  <a16:creationId xmlns:a16="http://schemas.microsoft.com/office/drawing/2014/main" id="{F48A3A65-068D-42CD-867E-B92CC260087A}"/>
                </a:ext>
              </a:extLst>
            </p:cNvPr>
            <p:cNvCxnSpPr>
              <a:endCxn id="25" idx="3"/>
            </p:cNvCxnSpPr>
            <p:nvPr/>
          </p:nvCxnSpPr>
          <p:spPr>
            <a:xfrm flipH="1">
              <a:off x="11638861" y="1553169"/>
              <a:ext cx="218842" cy="1062"/>
            </a:xfrm>
            <a:prstGeom prst="straightConnector1">
              <a:avLst/>
            </a:prstGeom>
            <a:noFill/>
            <a:ln w="9525" cap="flat" cmpd="sng" algn="ctr">
              <a:solidFill>
                <a:srgbClr val="4F81BD"/>
              </a:solidFill>
              <a:prstDash val="solid"/>
              <a:tailEnd type="triangle"/>
            </a:ln>
            <a:effectLst/>
          </p:spPr>
        </p:cxnSp>
        <p:cxnSp>
          <p:nvCxnSpPr>
            <p:cNvPr id="73" name="Straight Arrow Connector 72">
              <a:extLst>
                <a:ext uri="{FF2B5EF4-FFF2-40B4-BE49-F238E27FC236}">
                  <a16:creationId xmlns:a16="http://schemas.microsoft.com/office/drawing/2014/main" id="{4B98FD41-B85C-4A75-8789-F36628EAD662}"/>
                </a:ext>
              </a:extLst>
            </p:cNvPr>
            <p:cNvCxnSpPr>
              <a:cxnSpLocks/>
            </p:cNvCxnSpPr>
            <p:nvPr/>
          </p:nvCxnSpPr>
          <p:spPr>
            <a:xfrm flipH="1">
              <a:off x="8271671" y="1831190"/>
              <a:ext cx="2439" cy="872772"/>
            </a:xfrm>
            <a:prstGeom prst="straightConnector1">
              <a:avLst/>
            </a:prstGeom>
            <a:noFill/>
            <a:ln w="9525" cap="flat" cmpd="sng" algn="ctr">
              <a:solidFill>
                <a:srgbClr val="7A9EA3"/>
              </a:solidFill>
              <a:prstDash val="solid"/>
              <a:headEnd type="triangle" w="med" len="med"/>
              <a:tailEnd type="triangle" w="med" len="med"/>
            </a:ln>
            <a:effectLst/>
          </p:spPr>
        </p:cxnSp>
        <p:cxnSp>
          <p:nvCxnSpPr>
            <p:cNvPr id="74" name="Straight Arrow Connector 73">
              <a:extLst>
                <a:ext uri="{FF2B5EF4-FFF2-40B4-BE49-F238E27FC236}">
                  <a16:creationId xmlns:a16="http://schemas.microsoft.com/office/drawing/2014/main" id="{327F3675-2515-462A-8842-FFD15AD2C237}"/>
                </a:ext>
              </a:extLst>
            </p:cNvPr>
            <p:cNvCxnSpPr>
              <a:cxnSpLocks/>
              <a:stCxn id="48" idx="3"/>
              <a:endCxn id="24" idx="1"/>
            </p:cNvCxnSpPr>
            <p:nvPr/>
          </p:nvCxnSpPr>
          <p:spPr>
            <a:xfrm flipV="1">
              <a:off x="7112401" y="5500358"/>
              <a:ext cx="706987" cy="1260"/>
            </a:xfrm>
            <a:prstGeom prst="straightConnector1">
              <a:avLst/>
            </a:prstGeom>
            <a:noFill/>
            <a:ln w="9525" cap="flat" cmpd="sng" algn="ctr">
              <a:solidFill>
                <a:srgbClr val="4F81BD"/>
              </a:solidFill>
              <a:prstDash val="solid"/>
              <a:headEnd type="triangle"/>
              <a:tailEnd type="triangle"/>
            </a:ln>
            <a:effectLst/>
          </p:spPr>
        </p:cxnSp>
        <p:cxnSp>
          <p:nvCxnSpPr>
            <p:cNvPr id="75" name="Straight Arrow Connector 74">
              <a:extLst>
                <a:ext uri="{FF2B5EF4-FFF2-40B4-BE49-F238E27FC236}">
                  <a16:creationId xmlns:a16="http://schemas.microsoft.com/office/drawing/2014/main" id="{AB222176-33D6-439E-955C-ADBE5FCD4060}"/>
                </a:ext>
              </a:extLst>
            </p:cNvPr>
            <p:cNvCxnSpPr>
              <a:cxnSpLocks/>
            </p:cNvCxnSpPr>
            <p:nvPr/>
          </p:nvCxnSpPr>
          <p:spPr>
            <a:xfrm flipV="1">
              <a:off x="4021323" y="4871463"/>
              <a:ext cx="389123" cy="1524"/>
            </a:xfrm>
            <a:prstGeom prst="straightConnector1">
              <a:avLst/>
            </a:prstGeom>
            <a:noFill/>
            <a:ln w="9525" cap="flat" cmpd="sng" algn="ctr">
              <a:solidFill>
                <a:srgbClr val="4F81BD"/>
              </a:solidFill>
              <a:prstDash val="solid"/>
              <a:headEnd type="triangle"/>
              <a:tailEnd type="triangle"/>
            </a:ln>
            <a:effectLst/>
          </p:spPr>
        </p:cxnSp>
        <p:cxnSp>
          <p:nvCxnSpPr>
            <p:cNvPr id="76" name="Connector: Elbow 52">
              <a:extLst>
                <a:ext uri="{FF2B5EF4-FFF2-40B4-BE49-F238E27FC236}">
                  <a16:creationId xmlns:a16="http://schemas.microsoft.com/office/drawing/2014/main" id="{3907A1E0-43BB-4979-82FD-8D364D5AFE91}"/>
                </a:ext>
              </a:extLst>
            </p:cNvPr>
            <p:cNvCxnSpPr>
              <a:cxnSpLocks/>
            </p:cNvCxnSpPr>
            <p:nvPr/>
          </p:nvCxnSpPr>
          <p:spPr>
            <a:xfrm flipH="1">
              <a:off x="8703927" y="1827014"/>
              <a:ext cx="1953578" cy="876947"/>
            </a:xfrm>
            <a:prstGeom prst="straightConnector1">
              <a:avLst/>
            </a:prstGeom>
            <a:noFill/>
            <a:ln w="9525" cap="flat" cmpd="sng" algn="ctr">
              <a:solidFill>
                <a:srgbClr val="4F81BD"/>
              </a:solidFill>
              <a:prstDash val="solid"/>
              <a:headEnd type="triangle" w="med" len="med"/>
              <a:tailEnd type="triangle" w="med" len="med"/>
            </a:ln>
            <a:effectLst/>
          </p:spPr>
        </p:cxnSp>
        <p:cxnSp>
          <p:nvCxnSpPr>
            <p:cNvPr id="77" name="Straight Arrow Connector 76">
              <a:extLst>
                <a:ext uri="{FF2B5EF4-FFF2-40B4-BE49-F238E27FC236}">
                  <a16:creationId xmlns:a16="http://schemas.microsoft.com/office/drawing/2014/main" id="{35D98130-77BD-4C9C-869B-356A58B97F62}"/>
                </a:ext>
              </a:extLst>
            </p:cNvPr>
            <p:cNvCxnSpPr>
              <a:cxnSpLocks/>
            </p:cNvCxnSpPr>
            <p:nvPr/>
          </p:nvCxnSpPr>
          <p:spPr>
            <a:xfrm flipV="1">
              <a:off x="8721927" y="3268662"/>
              <a:ext cx="411130" cy="1524"/>
            </a:xfrm>
            <a:prstGeom prst="straightConnector1">
              <a:avLst/>
            </a:prstGeom>
            <a:noFill/>
            <a:ln w="9525" cap="flat" cmpd="sng" algn="ctr">
              <a:solidFill>
                <a:srgbClr val="4F81BD"/>
              </a:solidFill>
              <a:prstDash val="solid"/>
              <a:headEnd type="triangle"/>
              <a:tailEnd type="triangle"/>
            </a:ln>
            <a:effectLst/>
          </p:spPr>
        </p:cxnSp>
      </p:grpSp>
      <p:sp>
        <p:nvSpPr>
          <p:cNvPr id="78" name="Rectangle 77">
            <a:extLst>
              <a:ext uri="{FF2B5EF4-FFF2-40B4-BE49-F238E27FC236}">
                <a16:creationId xmlns:a16="http://schemas.microsoft.com/office/drawing/2014/main" id="{93297E70-C270-45A0-9F6F-19D62C12315B}"/>
              </a:ext>
            </a:extLst>
          </p:cNvPr>
          <p:cNvSpPr/>
          <p:nvPr/>
        </p:nvSpPr>
        <p:spPr>
          <a:xfrm>
            <a:off x="165463" y="6579601"/>
            <a:ext cx="4107975" cy="256108"/>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nchorCtr="0"/>
          <a:lstStyle/>
          <a:p>
            <a:pPr algn="ctr"/>
            <a:r>
              <a:rPr lang="en-AU" sz="800" dirty="0">
                <a:solidFill>
                  <a:schemeClr val="bg1">
                    <a:lumMod val="50000"/>
                  </a:schemeClr>
                </a:solidFill>
              </a:rPr>
              <a:t>Please note: The delivery chain is an anticipated communications and engagement visual</a:t>
            </a:r>
            <a:r>
              <a:rPr lang="en-AU" sz="800" dirty="0">
                <a:solidFill>
                  <a:schemeClr val="tx1"/>
                </a:solidFill>
              </a:rPr>
              <a:t>.</a:t>
            </a:r>
            <a:endParaRPr lang="en-AU" sz="8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878978036"/>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2400" dirty="0">
                <a:latin typeface="Montserrat Medium" panose="00000600000000000000" pitchFamily="2" charset="0"/>
              </a:rPr>
              <a:t>To achieve </a:t>
            </a:r>
            <a:r>
              <a:rPr lang="en-AU" sz="2400" dirty="0" smtClean="0">
                <a:latin typeface="Montserrat Medium" panose="00000600000000000000" pitchFamily="2" charset="0"/>
              </a:rPr>
              <a:t>our next steps we </a:t>
            </a:r>
            <a:r>
              <a:rPr lang="en-AU" sz="2400" dirty="0">
                <a:latin typeface="Montserrat Medium" panose="00000600000000000000" pitchFamily="2" charset="0"/>
              </a:rPr>
              <a:t>need to engage across the Department of Education, as well as with our external stakeholders</a:t>
            </a:r>
          </a:p>
        </p:txBody>
      </p:sp>
      <p:sp>
        <p:nvSpPr>
          <p:cNvPr id="7" name="TextBox 6"/>
          <p:cNvSpPr txBox="1"/>
          <p:nvPr/>
        </p:nvSpPr>
        <p:spPr>
          <a:xfrm>
            <a:off x="5678259" y="3677001"/>
            <a:ext cx="4537494" cy="609600"/>
          </a:xfrm>
          <a:prstGeom prst="rect">
            <a:avLst/>
          </a:prstGeom>
          <a:noFill/>
        </p:spPr>
        <p:txBody>
          <a:bodyPr wrap="square" lIns="0" tIns="0" rIns="0" bIns="0" rtlCol="0">
            <a:noAutofit/>
          </a:bodyPr>
          <a:lstStyle/>
          <a:p>
            <a:endParaRPr lang="en-AU" sz="1400" dirty="0" smtClean="0"/>
          </a:p>
        </p:txBody>
      </p:sp>
      <p:sp>
        <p:nvSpPr>
          <p:cNvPr id="8" name="TextBox 7"/>
          <p:cNvSpPr txBox="1"/>
          <p:nvPr/>
        </p:nvSpPr>
        <p:spPr>
          <a:xfrm>
            <a:off x="6398481" y="4669141"/>
            <a:ext cx="4537494" cy="609600"/>
          </a:xfrm>
          <a:prstGeom prst="rect">
            <a:avLst/>
          </a:prstGeom>
          <a:noFill/>
        </p:spPr>
        <p:txBody>
          <a:bodyPr wrap="square" lIns="0" tIns="0" rIns="0" bIns="0" rtlCol="0">
            <a:noAutofit/>
          </a:bodyPr>
          <a:lstStyle/>
          <a:p>
            <a:endParaRPr lang="en-AU" sz="1400" dirty="0" smtClean="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88423" y="2727331"/>
            <a:ext cx="816707" cy="816707"/>
          </a:xfrm>
          <a:prstGeom prst="rect">
            <a:avLst/>
          </a:prstGeom>
        </p:spPr>
      </p:pic>
      <p:sp>
        <p:nvSpPr>
          <p:cNvPr id="13" name="TextBox 12"/>
          <p:cNvSpPr txBox="1"/>
          <p:nvPr/>
        </p:nvSpPr>
        <p:spPr>
          <a:xfrm>
            <a:off x="6452259" y="5579298"/>
            <a:ext cx="4537494" cy="609600"/>
          </a:xfrm>
          <a:prstGeom prst="rect">
            <a:avLst/>
          </a:prstGeom>
          <a:noFill/>
        </p:spPr>
        <p:txBody>
          <a:bodyPr wrap="square" lIns="0" tIns="0" rIns="0" bIns="0" rtlCol="0">
            <a:noAutofit/>
          </a:bodyPr>
          <a:lstStyle/>
          <a:p>
            <a:endParaRPr lang="en-AU" sz="1400" dirty="0" smtClean="0"/>
          </a:p>
        </p:txBody>
      </p:sp>
      <p:sp>
        <p:nvSpPr>
          <p:cNvPr id="14" name="Rectangle 13"/>
          <p:cNvSpPr/>
          <p:nvPr/>
        </p:nvSpPr>
        <p:spPr>
          <a:xfrm>
            <a:off x="2374851" y="2159383"/>
            <a:ext cx="7442298" cy="3308598"/>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spcAft>
                <a:spcPts val="300"/>
              </a:spcAft>
              <a:tabLst>
                <a:tab pos="457200" algn="l"/>
              </a:tabLst>
            </a:pPr>
            <a:r>
              <a:rPr lang="en-AU" b="1" dirty="0" smtClean="0">
                <a:latin typeface="Arial" panose="020B0604020202020204" pitchFamily="34" charset="0"/>
                <a:cs typeface="Arial" panose="020B0604020202020204" pitchFamily="34" charset="0"/>
              </a:rPr>
              <a:t>Next steps </a:t>
            </a:r>
          </a:p>
          <a:p>
            <a:pPr>
              <a:spcAft>
                <a:spcPts val="300"/>
              </a:spcAft>
              <a:tabLst>
                <a:tab pos="457200" algn="l"/>
              </a:tabLst>
            </a:pPr>
            <a:r>
              <a:rPr lang="en-AU" sz="1600" dirty="0" smtClean="0">
                <a:latin typeface="Arial" panose="020B0604020202020204" pitchFamily="34" charset="0"/>
                <a:cs typeface="Arial" panose="020B0604020202020204" pitchFamily="34" charset="0"/>
              </a:rPr>
              <a:t>The Department of Education, NSW CAPO and PIU co-design workshop to:</a:t>
            </a:r>
          </a:p>
          <a:p>
            <a:pPr marL="285750" indent="-285750">
              <a:spcAft>
                <a:spcPts val="300"/>
              </a:spcAft>
              <a:buFont typeface="Wingdings" panose="05000000000000000000" pitchFamily="2" charset="2"/>
              <a:buChar char="Ø"/>
              <a:tabLst>
                <a:tab pos="457200" algn="l"/>
              </a:tabLst>
            </a:pPr>
            <a:r>
              <a:rPr lang="en-AU" sz="1600" dirty="0">
                <a:latin typeface="Arial" panose="020B0604020202020204" pitchFamily="34" charset="0"/>
                <a:cs typeface="Arial" panose="020B0604020202020204" pitchFamily="34" charset="0"/>
              </a:rPr>
              <a:t>c</a:t>
            </a:r>
            <a:r>
              <a:rPr lang="en-AU" sz="1600" dirty="0" smtClean="0">
                <a:latin typeface="Arial" panose="020B0604020202020204" pitchFamily="34" charset="0"/>
                <a:cs typeface="Arial" panose="020B0604020202020204" pitchFamily="34" charset="0"/>
              </a:rPr>
              <a:t>ollectively understand </a:t>
            </a:r>
            <a:r>
              <a:rPr lang="en-AU" sz="1600" dirty="0">
                <a:latin typeface="Arial" panose="020B0604020202020204" pitchFamily="34" charset="0"/>
                <a:cs typeface="Arial" panose="020B0604020202020204" pitchFamily="34" charset="0"/>
              </a:rPr>
              <a:t>the current situation and data </a:t>
            </a:r>
            <a:r>
              <a:rPr lang="en-AU" sz="1600" dirty="0" smtClean="0">
                <a:latin typeface="Arial" panose="020B0604020202020204" pitchFamily="34" charset="0"/>
                <a:cs typeface="Arial" panose="020B0604020202020204" pitchFamily="34" charset="0"/>
              </a:rPr>
              <a:t>insights of Aboriginal students in Years 7-12</a:t>
            </a:r>
          </a:p>
          <a:p>
            <a:pPr marL="285750" lvl="0" indent="-285750">
              <a:lnSpc>
                <a:spcPct val="100000"/>
              </a:lnSpc>
              <a:spcAft>
                <a:spcPts val="300"/>
              </a:spcAft>
              <a:buFont typeface="Wingdings" panose="05000000000000000000" pitchFamily="2" charset="2"/>
              <a:buChar char="Ø"/>
              <a:tabLst>
                <a:tab pos="457200" algn="l"/>
              </a:tabLst>
            </a:pPr>
            <a:r>
              <a:rPr lang="en-AU" sz="1600" dirty="0">
                <a:latin typeface="Arial" panose="020B0604020202020204" pitchFamily="34" charset="0"/>
                <a:cs typeface="Arial" panose="020B0604020202020204" pitchFamily="34" charset="0"/>
              </a:rPr>
              <a:t>u</a:t>
            </a:r>
            <a:r>
              <a:rPr lang="en-AU" sz="1600" dirty="0" smtClean="0">
                <a:latin typeface="Arial" panose="020B0604020202020204" pitchFamily="34" charset="0"/>
                <a:cs typeface="Arial" panose="020B0604020202020204" pitchFamily="34" charset="0"/>
              </a:rPr>
              <a:t>npack effective strategies </a:t>
            </a:r>
            <a:r>
              <a:rPr lang="en-AU" sz="1600" dirty="0">
                <a:latin typeface="Arial" panose="020B0604020202020204" pitchFamily="34" charset="0"/>
                <a:cs typeface="Arial" panose="020B0604020202020204" pitchFamily="34" charset="0"/>
              </a:rPr>
              <a:t>and international </a:t>
            </a:r>
            <a:r>
              <a:rPr lang="en-AU" sz="1600" dirty="0" smtClean="0">
                <a:latin typeface="Arial" panose="020B0604020202020204" pitchFamily="34" charset="0"/>
                <a:cs typeface="Arial" panose="020B0604020202020204" pitchFamily="34" charset="0"/>
              </a:rPr>
              <a:t>research</a:t>
            </a:r>
          </a:p>
          <a:p>
            <a:pPr marL="285750" indent="-285750">
              <a:spcAft>
                <a:spcPts val="300"/>
              </a:spcAft>
              <a:buFont typeface="Wingdings" panose="05000000000000000000" pitchFamily="2" charset="2"/>
              <a:buChar char="Ø"/>
              <a:tabLst>
                <a:tab pos="457200" algn="l"/>
              </a:tabLst>
            </a:pPr>
            <a:r>
              <a:rPr lang="en-AU" sz="1600" dirty="0" smtClean="0">
                <a:latin typeface="Arial" panose="020B0604020202020204" pitchFamily="34" charset="0"/>
                <a:cs typeface="Arial" panose="020B0604020202020204" pitchFamily="34" charset="0"/>
              </a:rPr>
              <a:t>develop best practice case studies to support implementation</a:t>
            </a:r>
          </a:p>
          <a:p>
            <a:pPr marL="285750" indent="-285750">
              <a:spcAft>
                <a:spcPts val="300"/>
              </a:spcAft>
              <a:buFont typeface="Wingdings" panose="05000000000000000000" pitchFamily="2" charset="2"/>
              <a:buChar char="Ø"/>
              <a:tabLst>
                <a:tab pos="457200" algn="l"/>
              </a:tabLst>
            </a:pPr>
            <a:r>
              <a:rPr lang="en-AU" sz="1600" dirty="0" smtClean="0">
                <a:latin typeface="Arial" panose="020B0604020202020204" pitchFamily="34" charset="0"/>
                <a:cs typeface="Arial" panose="020B0604020202020204" pitchFamily="34" charset="0"/>
              </a:rPr>
              <a:t>co-design a delivery plan that will support schools and communities to meet our Premier’s Priority target</a:t>
            </a:r>
            <a:endParaRPr lang="en-AU" sz="1600" dirty="0">
              <a:latin typeface="Arial" panose="020B0604020202020204" pitchFamily="34" charset="0"/>
              <a:cs typeface="Arial" panose="020B0604020202020204" pitchFamily="34" charset="0"/>
            </a:endParaRPr>
          </a:p>
          <a:p>
            <a:pPr marL="285750" indent="-285750">
              <a:spcAft>
                <a:spcPts val="300"/>
              </a:spcAft>
              <a:buFont typeface="Wingdings" panose="05000000000000000000" pitchFamily="2" charset="2"/>
              <a:buChar char="Ø"/>
              <a:tabLst>
                <a:tab pos="457200" algn="l"/>
              </a:tabLst>
            </a:pPr>
            <a:r>
              <a:rPr lang="en-AU" sz="1600" dirty="0" smtClean="0">
                <a:latin typeface="Arial" panose="020B0604020202020204" pitchFamily="34" charset="0"/>
                <a:cs typeface="Arial" panose="020B0604020202020204" pitchFamily="34" charset="0"/>
              </a:rPr>
              <a:t>identify sites for initial visits by DoE staff, representatives from Premier’s </a:t>
            </a:r>
            <a:r>
              <a:rPr lang="en-AU" sz="1600" dirty="0">
                <a:latin typeface="Arial" panose="020B0604020202020204" pitchFamily="34" charset="0"/>
                <a:cs typeface="Arial" panose="020B0604020202020204" pitchFamily="34" charset="0"/>
              </a:rPr>
              <a:t>Implementation Unit </a:t>
            </a:r>
            <a:r>
              <a:rPr lang="en-AU" sz="1600" dirty="0" smtClean="0">
                <a:latin typeface="Arial" panose="020B0604020202020204" pitchFamily="34" charset="0"/>
                <a:cs typeface="Arial" panose="020B0604020202020204" pitchFamily="34" charset="0"/>
              </a:rPr>
              <a:t> and the NSW Coalition </a:t>
            </a:r>
            <a:r>
              <a:rPr lang="en-AU" sz="1600" dirty="0">
                <a:latin typeface="Arial" panose="020B0604020202020204" pitchFamily="34" charset="0"/>
                <a:cs typeface="Arial" panose="020B0604020202020204" pitchFamily="34" charset="0"/>
              </a:rPr>
              <a:t>of Aboriginal Peak </a:t>
            </a:r>
            <a:r>
              <a:rPr lang="en-AU" sz="1600" dirty="0" smtClean="0">
                <a:latin typeface="Arial" panose="020B0604020202020204" pitchFamily="34" charset="0"/>
                <a:cs typeface="Arial" panose="020B0604020202020204" pitchFamily="34" charset="0"/>
              </a:rPr>
              <a:t>Organisations, including NSW  AECG Inc. members for later Term 4 2019 and Term 1 2020.</a:t>
            </a:r>
            <a:endParaRPr lang="en-AU"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6390799"/>
      </p:ext>
    </p:extLst>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59TbCIJVJLDWbBbtu8WRE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TtAiRL19n5RzxQ3YnlxnBA"/>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59TbCIJVJLDWbBbtu8WREA"/>
</p:tagLst>
</file>

<file path=ppt/theme/theme1.xml><?xml version="1.0" encoding="utf-8"?>
<a:theme xmlns:a="http://schemas.openxmlformats.org/drawingml/2006/main" name="Office Theme">
  <a:themeElements>
    <a:clrScheme name="Department of Education Colour FA1">
      <a:dk1>
        <a:srgbClr val="000000"/>
      </a:dk1>
      <a:lt1>
        <a:srgbClr val="FFFFFF"/>
      </a:lt1>
      <a:dk2>
        <a:srgbClr val="19233E"/>
      </a:dk2>
      <a:lt2>
        <a:srgbClr val="E6E7EA"/>
      </a:lt2>
      <a:accent1>
        <a:srgbClr val="19233E"/>
      </a:accent1>
      <a:accent2>
        <a:srgbClr val="385E9D"/>
      </a:accent2>
      <a:accent3>
        <a:srgbClr val="6CACE4"/>
      </a:accent3>
      <a:accent4>
        <a:srgbClr val="C6DAE7"/>
      </a:accent4>
      <a:accent5>
        <a:srgbClr val="D70C3D"/>
      </a:accent5>
      <a:accent6>
        <a:srgbClr val="E56A54"/>
      </a:accent6>
      <a:hlink>
        <a:srgbClr val="D70C3D"/>
      </a:hlink>
      <a:folHlink>
        <a:srgbClr val="D70C3D"/>
      </a:folHlink>
    </a:clrScheme>
    <a:fontScheme name="Department of Education Font Collection FA1">
      <a:majorFont>
        <a:latin typeface="Montserrat"/>
        <a:ea typeface=""/>
        <a:cs typeface=""/>
      </a:majorFont>
      <a:minorFont>
        <a:latin typeface="Montserrat Medium"/>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lgn="l">
          <a:defRPr sz="1400" dirty="0" err="1" smtClean="0"/>
        </a:defPPr>
      </a:lstStyle>
    </a:txDef>
  </a:objectDefaults>
  <a:extraClrSchemeLst/>
  <a:custClrLst>
    <a:custClr name="Corporate 1">
      <a:srgbClr val="19233E"/>
    </a:custClr>
    <a:custClr name="Corporate 2">
      <a:srgbClr val="D70C3D"/>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Teachers/Parents 1">
      <a:srgbClr val="1D428A"/>
    </a:custClr>
    <a:custClr name="Teachers/Parents 2">
      <a:srgbClr val="385E9D"/>
    </a:custClr>
    <a:custClr name="Teachers/Parents 3">
      <a:srgbClr val="407EC9"/>
    </a:custClr>
    <a:custClr name="Teachers/Parents 4">
      <a:srgbClr val="6CACE4"/>
    </a:custClr>
    <a:custClr name="Teachers/Parents 5">
      <a:srgbClr val="C8C9C7"/>
    </a:custClr>
    <a:custClr name="Teachers/Parents 6">
      <a:srgbClr val="E6E7EA"/>
    </a:custClr>
    <a:custClr name="Teachers/Parents 7">
      <a:srgbClr val="9D2235"/>
    </a:custClr>
    <a:custClr name="BLANK">
      <a:srgbClr val="FFFFFF"/>
    </a:custClr>
    <a:custClr name="BLANK">
      <a:srgbClr val="FFFFFF"/>
    </a:custClr>
    <a:custClr name="BLANK">
      <a:srgbClr val="FFFFFF"/>
    </a:custClr>
    <a:custClr name="Students 1">
      <a:srgbClr val="A4C8E1"/>
    </a:custClr>
    <a:custClr name="Students 2">
      <a:srgbClr val="C6DAE7"/>
    </a:custClr>
    <a:custClr name="Students 3">
      <a:srgbClr val="E56A54"/>
    </a:custClr>
    <a:custClr name="Students 4">
      <a:srgbClr val="E9C4C7"/>
    </a:custClr>
  </a:custClrLst>
  <a:extLst>
    <a:ext uri="{05A4C25C-085E-4340-85A3-A5531E510DB2}">
      <thm15:themeFamily xmlns:thm15="http://schemas.microsoft.com/office/thememl/2012/main" name="Presentation1" id="{129BCC9B-FF0F-42CC-B0B7-C6A3498753AD}" vid="{CE406EF9-F565-489A-AA42-84D45F8B49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2EF0C16E6C2284AB477731B1155E7D2" ma:contentTypeVersion="11" ma:contentTypeDescription="Create a new document." ma:contentTypeScope="" ma:versionID="7e5bc40cd19515ad70f97655e7cc82cb">
  <xsd:schema xmlns:xsd="http://www.w3.org/2001/XMLSchema" xmlns:xs="http://www.w3.org/2001/XMLSchema" xmlns:p="http://schemas.microsoft.com/office/2006/metadata/properties" xmlns:ns3="a8acbd60-fe96-44c8-9425-60220fa1c95b" xmlns:ns4="c702a405-cb1d-45dc-9605-69b60271dbe2" targetNamespace="http://schemas.microsoft.com/office/2006/metadata/properties" ma:root="true" ma:fieldsID="2f888e321f5b0a75ece309a8be689a8d" ns3:_="" ns4:_="">
    <xsd:import namespace="a8acbd60-fe96-44c8-9425-60220fa1c95b"/>
    <xsd:import namespace="c702a405-cb1d-45dc-9605-69b60271dbe2"/>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EventHashCode" minOccurs="0"/>
                <xsd:element ref="ns4: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acbd60-fe96-44c8-9425-60220fa1c95b"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702a405-cb1d-45dc-9605-69b60271dbe2"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MediaServiceLocation" ma:internalName="MediaServiceLocation"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E582D66-3F30-4E99-BC00-9D840FEE4A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acbd60-fe96-44c8-9425-60220fa1c95b"/>
    <ds:schemaRef ds:uri="c702a405-cb1d-45dc-9605-69b60271db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2B37EE0-BBE4-4AB5-9C26-57FE57ECB36C}">
  <ds:schemaRefs>
    <ds:schemaRef ds:uri="http://schemas.microsoft.com/sharepoint/v3/contenttype/forms"/>
  </ds:schemaRefs>
</ds:datastoreItem>
</file>

<file path=customXml/itemProps3.xml><?xml version="1.0" encoding="utf-8"?>
<ds:datastoreItem xmlns:ds="http://schemas.openxmlformats.org/officeDocument/2006/customXml" ds:itemID="{869B811F-D8E7-42CF-82D8-DBB6869DCC9D}">
  <ds:schemaRefs>
    <ds:schemaRef ds:uri="http://schemas.microsoft.com/office/2006/documentManagement/types"/>
    <ds:schemaRef ds:uri="http://purl.org/dc/elements/1.1/"/>
    <ds:schemaRef ds:uri="http://schemas.microsoft.com/office/2006/metadata/properties"/>
    <ds:schemaRef ds:uri="a8acbd60-fe96-44c8-9425-60220fa1c95b"/>
    <ds:schemaRef ds:uri="http://purl.org/dc/terms/"/>
    <ds:schemaRef ds:uri="http://schemas.microsoft.com/office/infopath/2007/PartnerControls"/>
    <ds:schemaRef ds:uri="http://purl.org/dc/dcmitype/"/>
    <ds:schemaRef ds:uri="http://schemas.openxmlformats.org/package/2006/metadata/core-properties"/>
    <ds:schemaRef ds:uri="c702a405-cb1d-45dc-9605-69b60271dbe2"/>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2019_doe_powerpoint_widescreen</Template>
  <TotalTime>0</TotalTime>
  <Words>1293</Words>
  <Application>Microsoft Office PowerPoint</Application>
  <PresentationFormat>Widescreen</PresentationFormat>
  <Paragraphs>149</Paragraphs>
  <Slides>6</Slides>
  <Notes>6</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6</vt:i4>
      </vt:variant>
    </vt:vector>
  </HeadingPairs>
  <TitlesOfParts>
    <vt:vector size="18" baseType="lpstr">
      <vt:lpstr>Arial</vt:lpstr>
      <vt:lpstr>Calibri</vt:lpstr>
      <vt:lpstr>Monaco</vt:lpstr>
      <vt:lpstr>Montserrat</vt:lpstr>
      <vt:lpstr>Montserrat Light</vt:lpstr>
      <vt:lpstr>Montserrat Medium</vt:lpstr>
      <vt:lpstr>Montserrat SemiBold</vt:lpstr>
      <vt:lpstr>System Font Regular</vt:lpstr>
      <vt:lpstr>Times New Roman</vt:lpstr>
      <vt:lpstr>Wingdings</vt:lpstr>
      <vt:lpstr>Office Theme</vt:lpstr>
      <vt:lpstr>think-cell Slide</vt:lpstr>
      <vt:lpstr>   Premier’s Priority Increase the proportion of Aboriginal students attaining Year 12 by 50 per cent by 2023, while maintaining their cultural identity.</vt:lpstr>
      <vt:lpstr>Achieving the Premier’s Priority would mean an additional ~1,000 students attaining the HSC in 2023  </vt:lpstr>
      <vt:lpstr>There is no single measure for ‘cultural identity’ but we are working with NSW CAPO to identify and strengthen the evidence base for our students’ connection to culture </vt:lpstr>
      <vt:lpstr>Contribution of interventions to achieving the target</vt:lpstr>
      <vt:lpstr>Purposeful, consistent and deliberate messaging across all levels </vt:lpstr>
      <vt:lpstr>To achieve our next steps we need to engage across the Department of Education, as well as with our external stakeholders</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2019-05-03T01:20:12Z</dcterms:created>
  <dcterms:modified xsi:type="dcterms:W3CDTF">2019-11-27T23:08:15Z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0x01010042EF0C16E6C2284AB477731B1155E7D2</vt:lpwstr>
  </property>
</Properties>
</file>