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1659" r:id="rId4"/>
    <p:sldId id="1660" r:id="rId5"/>
    <p:sldId id="296" r:id="rId6"/>
    <p:sldId id="1634" r:id="rId7"/>
    <p:sldId id="305" r:id="rId8"/>
    <p:sldId id="1668" r:id="rId9"/>
    <p:sldId id="1648" r:id="rId10"/>
    <p:sldId id="1650" r:id="rId11"/>
    <p:sldId id="1651" r:id="rId12"/>
    <p:sldId id="1652" r:id="rId13"/>
    <p:sldId id="1653" r:id="rId14"/>
    <p:sldId id="1654" r:id="rId15"/>
    <p:sldId id="266" r:id="rId16"/>
    <p:sldId id="1633" r:id="rId17"/>
    <p:sldId id="1664" r:id="rId18"/>
    <p:sldId id="1655" r:id="rId19"/>
    <p:sldId id="1665" r:id="rId20"/>
    <p:sldId id="1661" r:id="rId21"/>
    <p:sldId id="259" r:id="rId22"/>
    <p:sldId id="260" r:id="rId23"/>
    <p:sldId id="261" r:id="rId24"/>
    <p:sldId id="262" r:id="rId25"/>
    <p:sldId id="1656" r:id="rId26"/>
    <p:sldId id="1662" r:id="rId27"/>
    <p:sldId id="1632" r:id="rId28"/>
    <p:sldId id="1663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5806" autoAdjust="0"/>
  </p:normalViewPr>
  <p:slideViewPr>
    <p:cSldViewPr snapToGrid="0" snapToObjects="1">
      <p:cViewPr varScale="1">
        <p:scale>
          <a:sx n="47" d="100"/>
          <a:sy n="47" d="100"/>
        </p:scale>
        <p:origin x="6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-31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C849A-4CD6-4C7D-8065-3EB599613EA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FFB59-B0D0-4710-96D9-2AA35F11DEBF}">
      <dgm:prSet/>
      <dgm:spPr/>
      <dgm:t>
        <a:bodyPr/>
        <a:lstStyle/>
        <a:p>
          <a:r>
            <a:rPr lang="en-AU"/>
            <a:t>NSWPPA Principal Credential</a:t>
          </a:r>
          <a:endParaRPr lang="en-US"/>
        </a:p>
      </dgm:t>
    </dgm:pt>
    <dgm:pt modelId="{07146950-DD20-4EED-9484-0956E03F6517}" type="parTrans" cxnId="{FF183C85-8350-4FA3-A9A7-3F2547CBDA84}">
      <dgm:prSet/>
      <dgm:spPr/>
      <dgm:t>
        <a:bodyPr/>
        <a:lstStyle/>
        <a:p>
          <a:endParaRPr lang="en-US"/>
        </a:p>
      </dgm:t>
    </dgm:pt>
    <dgm:pt modelId="{E1D1EA5C-4BC2-4EC8-99DC-456A31B60F48}" type="sibTrans" cxnId="{FF183C85-8350-4FA3-A9A7-3F2547CBDA84}">
      <dgm:prSet/>
      <dgm:spPr/>
      <dgm:t>
        <a:bodyPr/>
        <a:lstStyle/>
        <a:p>
          <a:endParaRPr lang="en-US"/>
        </a:p>
      </dgm:t>
    </dgm:pt>
    <dgm:pt modelId="{6F3A3C27-56D8-40BC-A429-0C707A94FF35}">
      <dgm:prSet/>
      <dgm:spPr/>
      <dgm:t>
        <a:bodyPr/>
        <a:lstStyle/>
        <a:p>
          <a:r>
            <a:rPr lang="en-AU"/>
            <a:t>The Art of Leadership / Masterclass</a:t>
          </a:r>
          <a:endParaRPr lang="en-US"/>
        </a:p>
      </dgm:t>
    </dgm:pt>
    <dgm:pt modelId="{6C941921-EF60-4F89-BE18-5F9B1D5F51A9}" type="parTrans" cxnId="{6F51F6E7-A9DF-4F03-BC61-D1219C3F8B0D}">
      <dgm:prSet/>
      <dgm:spPr/>
      <dgm:t>
        <a:bodyPr/>
        <a:lstStyle/>
        <a:p>
          <a:endParaRPr lang="en-US"/>
        </a:p>
      </dgm:t>
    </dgm:pt>
    <dgm:pt modelId="{476A2007-F388-4DA1-935B-C5AA8A0E1713}" type="sibTrans" cxnId="{6F51F6E7-A9DF-4F03-BC61-D1219C3F8B0D}">
      <dgm:prSet/>
      <dgm:spPr/>
      <dgm:t>
        <a:bodyPr/>
        <a:lstStyle/>
        <a:p>
          <a:endParaRPr lang="en-US"/>
        </a:p>
      </dgm:t>
    </dgm:pt>
    <dgm:pt modelId="{685F8D24-B444-4E21-9FBC-1EF632B5BD37}">
      <dgm:prSet/>
      <dgm:spPr/>
      <dgm:t>
        <a:bodyPr/>
        <a:lstStyle/>
        <a:p>
          <a:r>
            <a:rPr lang="en-AU"/>
            <a:t>The Tao of Teams</a:t>
          </a:r>
          <a:endParaRPr lang="en-US"/>
        </a:p>
      </dgm:t>
    </dgm:pt>
    <dgm:pt modelId="{58C2CDFA-02CE-4C56-BB65-62F5B882DC68}" type="parTrans" cxnId="{99CC6132-BB60-4AAB-A0B1-D494765B6690}">
      <dgm:prSet/>
      <dgm:spPr/>
      <dgm:t>
        <a:bodyPr/>
        <a:lstStyle/>
        <a:p>
          <a:endParaRPr lang="en-US"/>
        </a:p>
      </dgm:t>
    </dgm:pt>
    <dgm:pt modelId="{5B262BC2-B5C4-4229-8D6F-8BF7A648C2EE}" type="sibTrans" cxnId="{99CC6132-BB60-4AAB-A0B1-D494765B6690}">
      <dgm:prSet/>
      <dgm:spPr/>
      <dgm:t>
        <a:bodyPr/>
        <a:lstStyle/>
        <a:p>
          <a:endParaRPr lang="en-US"/>
        </a:p>
      </dgm:t>
    </dgm:pt>
    <dgm:pt modelId="{42769B3B-DAE3-4364-BA6B-95404E6C3178}">
      <dgm:prSet/>
      <dgm:spPr/>
      <dgm:t>
        <a:bodyPr/>
        <a:lstStyle/>
        <a:p>
          <a:r>
            <a:rPr lang="en-AU"/>
            <a:t>Powerful Performance Conversations</a:t>
          </a:r>
          <a:endParaRPr lang="en-US"/>
        </a:p>
      </dgm:t>
    </dgm:pt>
    <dgm:pt modelId="{DDD11F0E-6E61-4F55-9133-44EB924D3C72}" type="parTrans" cxnId="{EBE4902A-9943-4BC7-B427-03C075C7EB62}">
      <dgm:prSet/>
      <dgm:spPr/>
      <dgm:t>
        <a:bodyPr/>
        <a:lstStyle/>
        <a:p>
          <a:endParaRPr lang="en-US"/>
        </a:p>
      </dgm:t>
    </dgm:pt>
    <dgm:pt modelId="{5F6A094A-5D5F-4FD4-889E-04624759B2CF}" type="sibTrans" cxnId="{EBE4902A-9943-4BC7-B427-03C075C7EB62}">
      <dgm:prSet/>
      <dgm:spPr/>
      <dgm:t>
        <a:bodyPr/>
        <a:lstStyle/>
        <a:p>
          <a:endParaRPr lang="en-US"/>
        </a:p>
      </dgm:t>
    </dgm:pt>
    <dgm:pt modelId="{75D64C91-9E50-483E-93EF-523D8959331F}">
      <dgm:prSet/>
      <dgm:spPr/>
      <dgm:t>
        <a:bodyPr/>
        <a:lstStyle/>
        <a:p>
          <a:r>
            <a:rPr lang="en-AU"/>
            <a:t>The Middle Leadership Imperative</a:t>
          </a:r>
          <a:endParaRPr lang="en-US"/>
        </a:p>
      </dgm:t>
    </dgm:pt>
    <dgm:pt modelId="{CFC6BB21-22D9-4614-8FBA-B3C7844AB5E7}" type="parTrans" cxnId="{F3C91649-20E1-41DF-9316-BA02468C49F7}">
      <dgm:prSet/>
      <dgm:spPr/>
      <dgm:t>
        <a:bodyPr/>
        <a:lstStyle/>
        <a:p>
          <a:endParaRPr lang="en-US"/>
        </a:p>
      </dgm:t>
    </dgm:pt>
    <dgm:pt modelId="{3E41305B-6321-4476-B015-2D2BE9236502}" type="sibTrans" cxnId="{F3C91649-20E1-41DF-9316-BA02468C49F7}">
      <dgm:prSet/>
      <dgm:spPr/>
      <dgm:t>
        <a:bodyPr/>
        <a:lstStyle/>
        <a:p>
          <a:endParaRPr lang="en-US"/>
        </a:p>
      </dgm:t>
    </dgm:pt>
    <dgm:pt modelId="{224F07E5-CA1A-428E-A1EE-7AA044D7D93E}">
      <dgm:prSet/>
      <dgm:spPr/>
      <dgm:t>
        <a:bodyPr/>
        <a:lstStyle/>
        <a:p>
          <a:r>
            <a:rPr lang="en-AU"/>
            <a:t>7 Habits of Highly Effective People</a:t>
          </a:r>
          <a:endParaRPr lang="en-US"/>
        </a:p>
      </dgm:t>
    </dgm:pt>
    <dgm:pt modelId="{30E617F4-0EB2-49F4-B701-B00B5D305E44}" type="parTrans" cxnId="{F49BAD25-A8D7-4F9A-A68A-D38E91314178}">
      <dgm:prSet/>
      <dgm:spPr/>
      <dgm:t>
        <a:bodyPr/>
        <a:lstStyle/>
        <a:p>
          <a:endParaRPr lang="en-US"/>
        </a:p>
      </dgm:t>
    </dgm:pt>
    <dgm:pt modelId="{6E545AF1-F237-481C-ABF7-92C632F6D593}" type="sibTrans" cxnId="{F49BAD25-A8D7-4F9A-A68A-D38E91314178}">
      <dgm:prSet/>
      <dgm:spPr/>
      <dgm:t>
        <a:bodyPr/>
        <a:lstStyle/>
        <a:p>
          <a:endParaRPr lang="en-US"/>
        </a:p>
      </dgm:t>
    </dgm:pt>
    <dgm:pt modelId="{8323BA7E-F900-4BB8-B7DB-1728367298EB}">
      <dgm:prSet/>
      <dgm:spPr/>
      <dgm:t>
        <a:bodyPr/>
        <a:lstStyle/>
        <a:p>
          <a:r>
            <a:rPr lang="en-AU"/>
            <a:t>Leading at the Speed of Trust</a:t>
          </a:r>
          <a:endParaRPr lang="en-US"/>
        </a:p>
      </dgm:t>
    </dgm:pt>
    <dgm:pt modelId="{F1521309-D386-463D-B0ED-1242CB8C612A}" type="parTrans" cxnId="{8E1583F5-5193-4E30-B54E-C530FF4DBB0E}">
      <dgm:prSet/>
      <dgm:spPr/>
      <dgm:t>
        <a:bodyPr/>
        <a:lstStyle/>
        <a:p>
          <a:endParaRPr lang="en-US"/>
        </a:p>
      </dgm:t>
    </dgm:pt>
    <dgm:pt modelId="{60DF87FA-2AFD-47CE-BCAA-10ABB59FC048}" type="sibTrans" cxnId="{8E1583F5-5193-4E30-B54E-C530FF4DBB0E}">
      <dgm:prSet/>
      <dgm:spPr/>
      <dgm:t>
        <a:bodyPr/>
        <a:lstStyle/>
        <a:p>
          <a:endParaRPr lang="en-US"/>
        </a:p>
      </dgm:t>
    </dgm:pt>
    <dgm:pt modelId="{D9DB0C0F-C533-4C09-B1B4-CC72F06161FF}" type="pres">
      <dgm:prSet presAssocID="{B3DC849A-4CD6-4C7D-8065-3EB599613EA0}" presName="root" presStyleCnt="0">
        <dgm:presLayoutVars>
          <dgm:dir/>
          <dgm:resizeHandles val="exact"/>
        </dgm:presLayoutVars>
      </dgm:prSet>
      <dgm:spPr/>
    </dgm:pt>
    <dgm:pt modelId="{5A7FB444-ABF3-42FA-97A5-DF9E0CF83FCB}" type="pres">
      <dgm:prSet presAssocID="{B3DC849A-4CD6-4C7D-8065-3EB599613EA0}" presName="container" presStyleCnt="0">
        <dgm:presLayoutVars>
          <dgm:dir/>
          <dgm:resizeHandles val="exact"/>
        </dgm:presLayoutVars>
      </dgm:prSet>
      <dgm:spPr/>
    </dgm:pt>
    <dgm:pt modelId="{F5165799-26D0-4643-94A4-0CBEFB4AF3A9}" type="pres">
      <dgm:prSet presAssocID="{6E7FFB59-B0D0-4710-96D9-2AA35F11DEBF}" presName="compNode" presStyleCnt="0"/>
      <dgm:spPr/>
    </dgm:pt>
    <dgm:pt modelId="{D0DDCE97-7D53-49A1-831F-BC54E8449FB7}" type="pres">
      <dgm:prSet presAssocID="{6E7FFB59-B0D0-4710-96D9-2AA35F11DEBF}" presName="iconBgRect" presStyleLbl="bgShp" presStyleIdx="0" presStyleCnt="7"/>
      <dgm:spPr/>
    </dgm:pt>
    <dgm:pt modelId="{DCB0CF20-4F69-4F1F-A671-D7090B730BF9}" type="pres">
      <dgm:prSet presAssocID="{6E7FFB59-B0D0-4710-96D9-2AA35F11DEB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C65CB25-842B-49E8-B38B-55920E3A220F}" type="pres">
      <dgm:prSet presAssocID="{6E7FFB59-B0D0-4710-96D9-2AA35F11DEBF}" presName="spaceRect" presStyleCnt="0"/>
      <dgm:spPr/>
    </dgm:pt>
    <dgm:pt modelId="{293A8023-302D-4888-B98A-371E1ACA65B3}" type="pres">
      <dgm:prSet presAssocID="{6E7FFB59-B0D0-4710-96D9-2AA35F11DEBF}" presName="textRect" presStyleLbl="revTx" presStyleIdx="0" presStyleCnt="7">
        <dgm:presLayoutVars>
          <dgm:chMax val="1"/>
          <dgm:chPref val="1"/>
        </dgm:presLayoutVars>
      </dgm:prSet>
      <dgm:spPr/>
    </dgm:pt>
    <dgm:pt modelId="{8324080F-A779-4E1C-AA8C-64FE26965325}" type="pres">
      <dgm:prSet presAssocID="{E1D1EA5C-4BC2-4EC8-99DC-456A31B60F48}" presName="sibTrans" presStyleLbl="sibTrans2D1" presStyleIdx="0" presStyleCnt="0"/>
      <dgm:spPr/>
    </dgm:pt>
    <dgm:pt modelId="{2CC40D11-29C2-496C-AD25-70C6C2C5FAEC}" type="pres">
      <dgm:prSet presAssocID="{6F3A3C27-56D8-40BC-A429-0C707A94FF35}" presName="compNode" presStyleCnt="0"/>
      <dgm:spPr/>
    </dgm:pt>
    <dgm:pt modelId="{51990D9D-C996-48DC-8470-7DD6D9F02E68}" type="pres">
      <dgm:prSet presAssocID="{6F3A3C27-56D8-40BC-A429-0C707A94FF35}" presName="iconBgRect" presStyleLbl="bgShp" presStyleIdx="1" presStyleCnt="7"/>
      <dgm:spPr/>
    </dgm:pt>
    <dgm:pt modelId="{24987EC2-8546-4DD2-85E2-373F671943FF}" type="pres">
      <dgm:prSet presAssocID="{6F3A3C27-56D8-40BC-A429-0C707A94FF35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st"/>
        </a:ext>
      </dgm:extLst>
    </dgm:pt>
    <dgm:pt modelId="{4A1508A2-8B3C-415A-83B4-4F5A450FEE21}" type="pres">
      <dgm:prSet presAssocID="{6F3A3C27-56D8-40BC-A429-0C707A94FF35}" presName="spaceRect" presStyleCnt="0"/>
      <dgm:spPr/>
    </dgm:pt>
    <dgm:pt modelId="{314E3786-702A-4ED3-A582-06446CF669E7}" type="pres">
      <dgm:prSet presAssocID="{6F3A3C27-56D8-40BC-A429-0C707A94FF35}" presName="textRect" presStyleLbl="revTx" presStyleIdx="1" presStyleCnt="7">
        <dgm:presLayoutVars>
          <dgm:chMax val="1"/>
          <dgm:chPref val="1"/>
        </dgm:presLayoutVars>
      </dgm:prSet>
      <dgm:spPr/>
    </dgm:pt>
    <dgm:pt modelId="{2EF5629A-75F2-4118-9FE6-665FF00E6CAE}" type="pres">
      <dgm:prSet presAssocID="{476A2007-F388-4DA1-935B-C5AA8A0E1713}" presName="sibTrans" presStyleLbl="sibTrans2D1" presStyleIdx="0" presStyleCnt="0"/>
      <dgm:spPr/>
    </dgm:pt>
    <dgm:pt modelId="{24A1452B-CAD3-4692-8740-74E5A0B4928D}" type="pres">
      <dgm:prSet presAssocID="{685F8D24-B444-4E21-9FBC-1EF632B5BD37}" presName="compNode" presStyleCnt="0"/>
      <dgm:spPr/>
    </dgm:pt>
    <dgm:pt modelId="{05063B7F-1CAF-4C0C-BF62-F9ED34952CB9}" type="pres">
      <dgm:prSet presAssocID="{685F8D24-B444-4E21-9FBC-1EF632B5BD37}" presName="iconBgRect" presStyleLbl="bgShp" presStyleIdx="2" presStyleCnt="7"/>
      <dgm:spPr/>
    </dgm:pt>
    <dgm:pt modelId="{999E8101-C406-4E72-8889-F6676B6B55B5}" type="pres">
      <dgm:prSet presAssocID="{685F8D24-B444-4E21-9FBC-1EF632B5BD37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15BED89A-8C21-4283-BC83-E03A83ACCB88}" type="pres">
      <dgm:prSet presAssocID="{685F8D24-B444-4E21-9FBC-1EF632B5BD37}" presName="spaceRect" presStyleCnt="0"/>
      <dgm:spPr/>
    </dgm:pt>
    <dgm:pt modelId="{2D459DDB-8FFF-4739-8663-BE9EB5B3C0FC}" type="pres">
      <dgm:prSet presAssocID="{685F8D24-B444-4E21-9FBC-1EF632B5BD37}" presName="textRect" presStyleLbl="revTx" presStyleIdx="2" presStyleCnt="7">
        <dgm:presLayoutVars>
          <dgm:chMax val="1"/>
          <dgm:chPref val="1"/>
        </dgm:presLayoutVars>
      </dgm:prSet>
      <dgm:spPr/>
    </dgm:pt>
    <dgm:pt modelId="{AD3BCDF8-3EEC-491F-B84C-189BF801A42C}" type="pres">
      <dgm:prSet presAssocID="{5B262BC2-B5C4-4229-8D6F-8BF7A648C2EE}" presName="sibTrans" presStyleLbl="sibTrans2D1" presStyleIdx="0" presStyleCnt="0"/>
      <dgm:spPr/>
    </dgm:pt>
    <dgm:pt modelId="{F0FCD5D7-03EB-4FBA-BA59-7F465FD6BF09}" type="pres">
      <dgm:prSet presAssocID="{42769B3B-DAE3-4364-BA6B-95404E6C3178}" presName="compNode" presStyleCnt="0"/>
      <dgm:spPr/>
    </dgm:pt>
    <dgm:pt modelId="{42EF0D85-A046-4CE4-A526-DD782405CF70}" type="pres">
      <dgm:prSet presAssocID="{42769B3B-DAE3-4364-BA6B-95404E6C3178}" presName="iconBgRect" presStyleLbl="bgShp" presStyleIdx="3" presStyleCnt="7"/>
      <dgm:spPr/>
    </dgm:pt>
    <dgm:pt modelId="{3D3A0D97-3B93-4745-9344-3529AFD9278C}" type="pres">
      <dgm:prSet presAssocID="{42769B3B-DAE3-4364-BA6B-95404E6C317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AF529C0-D121-44D3-901C-90D5790910BA}" type="pres">
      <dgm:prSet presAssocID="{42769B3B-DAE3-4364-BA6B-95404E6C3178}" presName="spaceRect" presStyleCnt="0"/>
      <dgm:spPr/>
    </dgm:pt>
    <dgm:pt modelId="{8C7C1B7B-7800-4853-94DC-E9DF012F6A64}" type="pres">
      <dgm:prSet presAssocID="{42769B3B-DAE3-4364-BA6B-95404E6C3178}" presName="textRect" presStyleLbl="revTx" presStyleIdx="3" presStyleCnt="7">
        <dgm:presLayoutVars>
          <dgm:chMax val="1"/>
          <dgm:chPref val="1"/>
        </dgm:presLayoutVars>
      </dgm:prSet>
      <dgm:spPr/>
    </dgm:pt>
    <dgm:pt modelId="{51659105-784B-4426-9719-8E2615136228}" type="pres">
      <dgm:prSet presAssocID="{5F6A094A-5D5F-4FD4-889E-04624759B2CF}" presName="sibTrans" presStyleLbl="sibTrans2D1" presStyleIdx="0" presStyleCnt="0"/>
      <dgm:spPr/>
    </dgm:pt>
    <dgm:pt modelId="{42C74551-0B26-452F-A803-93415038FBF3}" type="pres">
      <dgm:prSet presAssocID="{75D64C91-9E50-483E-93EF-523D8959331F}" presName="compNode" presStyleCnt="0"/>
      <dgm:spPr/>
    </dgm:pt>
    <dgm:pt modelId="{8AA10465-AB4F-4588-859D-EA55C134E9C1}" type="pres">
      <dgm:prSet presAssocID="{75D64C91-9E50-483E-93EF-523D8959331F}" presName="iconBgRect" presStyleLbl="bgShp" presStyleIdx="4" presStyleCnt="7"/>
      <dgm:spPr/>
    </dgm:pt>
    <dgm:pt modelId="{BFAD11A6-19CA-4A56-BD99-1E0C4CE3F149}" type="pres">
      <dgm:prSet presAssocID="{75D64C91-9E50-483E-93EF-523D895933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97E53A93-2E82-4F88-85EB-2C60EBFC9996}" type="pres">
      <dgm:prSet presAssocID="{75D64C91-9E50-483E-93EF-523D8959331F}" presName="spaceRect" presStyleCnt="0"/>
      <dgm:spPr/>
    </dgm:pt>
    <dgm:pt modelId="{DC2FE9FC-789A-4320-A123-969D28E0292E}" type="pres">
      <dgm:prSet presAssocID="{75D64C91-9E50-483E-93EF-523D8959331F}" presName="textRect" presStyleLbl="revTx" presStyleIdx="4" presStyleCnt="7">
        <dgm:presLayoutVars>
          <dgm:chMax val="1"/>
          <dgm:chPref val="1"/>
        </dgm:presLayoutVars>
      </dgm:prSet>
      <dgm:spPr/>
    </dgm:pt>
    <dgm:pt modelId="{59EB83D7-D1DF-4A61-A900-8BA1C56966CF}" type="pres">
      <dgm:prSet presAssocID="{3E41305B-6321-4476-B015-2D2BE9236502}" presName="sibTrans" presStyleLbl="sibTrans2D1" presStyleIdx="0" presStyleCnt="0"/>
      <dgm:spPr/>
    </dgm:pt>
    <dgm:pt modelId="{25B2E0C8-74E6-4235-974E-F99887F3163A}" type="pres">
      <dgm:prSet presAssocID="{224F07E5-CA1A-428E-A1EE-7AA044D7D93E}" presName="compNode" presStyleCnt="0"/>
      <dgm:spPr/>
    </dgm:pt>
    <dgm:pt modelId="{57A6F00A-B2DB-4927-B0F1-27DD9A783B49}" type="pres">
      <dgm:prSet presAssocID="{224F07E5-CA1A-428E-A1EE-7AA044D7D93E}" presName="iconBgRect" presStyleLbl="bgShp" presStyleIdx="5" presStyleCnt="7"/>
      <dgm:spPr/>
    </dgm:pt>
    <dgm:pt modelId="{E1289860-0A32-4375-8F35-CB34CA055C39}" type="pres">
      <dgm:prSet presAssocID="{224F07E5-CA1A-428E-A1EE-7AA044D7D93E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E469244-80C2-42F7-A3C5-FE3EF23B3BC8}" type="pres">
      <dgm:prSet presAssocID="{224F07E5-CA1A-428E-A1EE-7AA044D7D93E}" presName="spaceRect" presStyleCnt="0"/>
      <dgm:spPr/>
    </dgm:pt>
    <dgm:pt modelId="{9977AC8B-0392-4D64-8A82-5E15986F39C2}" type="pres">
      <dgm:prSet presAssocID="{224F07E5-CA1A-428E-A1EE-7AA044D7D93E}" presName="textRect" presStyleLbl="revTx" presStyleIdx="5" presStyleCnt="7">
        <dgm:presLayoutVars>
          <dgm:chMax val="1"/>
          <dgm:chPref val="1"/>
        </dgm:presLayoutVars>
      </dgm:prSet>
      <dgm:spPr/>
    </dgm:pt>
    <dgm:pt modelId="{D28FD608-6989-4BC3-A49A-162C11626361}" type="pres">
      <dgm:prSet presAssocID="{6E545AF1-F237-481C-ABF7-92C632F6D593}" presName="sibTrans" presStyleLbl="sibTrans2D1" presStyleIdx="0" presStyleCnt="0"/>
      <dgm:spPr/>
    </dgm:pt>
    <dgm:pt modelId="{88F77553-2F7F-46C6-AA03-C3FCA0850FB0}" type="pres">
      <dgm:prSet presAssocID="{8323BA7E-F900-4BB8-B7DB-1728367298EB}" presName="compNode" presStyleCnt="0"/>
      <dgm:spPr/>
    </dgm:pt>
    <dgm:pt modelId="{4C098D2C-D59D-4E7E-A782-63CE7EA22854}" type="pres">
      <dgm:prSet presAssocID="{8323BA7E-F900-4BB8-B7DB-1728367298EB}" presName="iconBgRect" presStyleLbl="bgShp" presStyleIdx="6" presStyleCnt="7"/>
      <dgm:spPr/>
    </dgm:pt>
    <dgm:pt modelId="{117DBFCC-C283-47A5-8354-7D889E1F9087}" type="pres">
      <dgm:prSet presAssocID="{8323BA7E-F900-4BB8-B7DB-1728367298E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A59A7548-766E-40C5-923E-6C92D102AD97}" type="pres">
      <dgm:prSet presAssocID="{8323BA7E-F900-4BB8-B7DB-1728367298EB}" presName="spaceRect" presStyleCnt="0"/>
      <dgm:spPr/>
    </dgm:pt>
    <dgm:pt modelId="{1DE1FF7B-94FB-4F47-8DA7-0452173A3E72}" type="pres">
      <dgm:prSet presAssocID="{8323BA7E-F900-4BB8-B7DB-1728367298E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CEE8D14-35BB-4CBC-99C7-D39B5D64122A}" type="presOf" srcId="{5F6A094A-5D5F-4FD4-889E-04624759B2CF}" destId="{51659105-784B-4426-9719-8E2615136228}" srcOrd="0" destOrd="0" presId="urn:microsoft.com/office/officeart/2018/2/layout/IconCircleList"/>
    <dgm:cxn modelId="{F49BAD25-A8D7-4F9A-A68A-D38E91314178}" srcId="{B3DC849A-4CD6-4C7D-8065-3EB599613EA0}" destId="{224F07E5-CA1A-428E-A1EE-7AA044D7D93E}" srcOrd="5" destOrd="0" parTransId="{30E617F4-0EB2-49F4-B701-B00B5D305E44}" sibTransId="{6E545AF1-F237-481C-ABF7-92C632F6D593}"/>
    <dgm:cxn modelId="{EBE4902A-9943-4BC7-B427-03C075C7EB62}" srcId="{B3DC849A-4CD6-4C7D-8065-3EB599613EA0}" destId="{42769B3B-DAE3-4364-BA6B-95404E6C3178}" srcOrd="3" destOrd="0" parTransId="{DDD11F0E-6E61-4F55-9133-44EB924D3C72}" sibTransId="{5F6A094A-5D5F-4FD4-889E-04624759B2CF}"/>
    <dgm:cxn modelId="{99CC6132-BB60-4AAB-A0B1-D494765B6690}" srcId="{B3DC849A-4CD6-4C7D-8065-3EB599613EA0}" destId="{685F8D24-B444-4E21-9FBC-1EF632B5BD37}" srcOrd="2" destOrd="0" parTransId="{58C2CDFA-02CE-4C56-BB65-62F5B882DC68}" sibTransId="{5B262BC2-B5C4-4229-8D6F-8BF7A648C2EE}"/>
    <dgm:cxn modelId="{616AAB5B-9A6A-4F38-A442-8C1C04ECCC55}" type="presOf" srcId="{6F3A3C27-56D8-40BC-A429-0C707A94FF35}" destId="{314E3786-702A-4ED3-A582-06446CF669E7}" srcOrd="0" destOrd="0" presId="urn:microsoft.com/office/officeart/2018/2/layout/IconCircleList"/>
    <dgm:cxn modelId="{F3C91649-20E1-41DF-9316-BA02468C49F7}" srcId="{B3DC849A-4CD6-4C7D-8065-3EB599613EA0}" destId="{75D64C91-9E50-483E-93EF-523D8959331F}" srcOrd="4" destOrd="0" parTransId="{CFC6BB21-22D9-4614-8FBA-B3C7844AB5E7}" sibTransId="{3E41305B-6321-4476-B015-2D2BE9236502}"/>
    <dgm:cxn modelId="{4E06EE4C-B83B-42D2-A833-2EE714AD2392}" type="presOf" srcId="{476A2007-F388-4DA1-935B-C5AA8A0E1713}" destId="{2EF5629A-75F2-4118-9FE6-665FF00E6CAE}" srcOrd="0" destOrd="0" presId="urn:microsoft.com/office/officeart/2018/2/layout/IconCircleList"/>
    <dgm:cxn modelId="{775C4059-B1AC-4B23-A1D8-D7255CADFB53}" type="presOf" srcId="{224F07E5-CA1A-428E-A1EE-7AA044D7D93E}" destId="{9977AC8B-0392-4D64-8A82-5E15986F39C2}" srcOrd="0" destOrd="0" presId="urn:microsoft.com/office/officeart/2018/2/layout/IconCircleList"/>
    <dgm:cxn modelId="{FF183C85-8350-4FA3-A9A7-3F2547CBDA84}" srcId="{B3DC849A-4CD6-4C7D-8065-3EB599613EA0}" destId="{6E7FFB59-B0D0-4710-96D9-2AA35F11DEBF}" srcOrd="0" destOrd="0" parTransId="{07146950-DD20-4EED-9484-0956E03F6517}" sibTransId="{E1D1EA5C-4BC2-4EC8-99DC-456A31B60F48}"/>
    <dgm:cxn modelId="{58EBB78A-B830-4B5B-8FAF-AF559DF46189}" type="presOf" srcId="{E1D1EA5C-4BC2-4EC8-99DC-456A31B60F48}" destId="{8324080F-A779-4E1C-AA8C-64FE26965325}" srcOrd="0" destOrd="0" presId="urn:microsoft.com/office/officeart/2018/2/layout/IconCircleList"/>
    <dgm:cxn modelId="{1B9CBA91-8ACB-43E4-AFF1-300F17F56DB4}" type="presOf" srcId="{42769B3B-DAE3-4364-BA6B-95404E6C3178}" destId="{8C7C1B7B-7800-4853-94DC-E9DF012F6A64}" srcOrd="0" destOrd="0" presId="urn:microsoft.com/office/officeart/2018/2/layout/IconCircleList"/>
    <dgm:cxn modelId="{EB160693-1D3D-4AC4-909E-E77631D4624D}" type="presOf" srcId="{6E545AF1-F237-481C-ABF7-92C632F6D593}" destId="{D28FD608-6989-4BC3-A49A-162C11626361}" srcOrd="0" destOrd="0" presId="urn:microsoft.com/office/officeart/2018/2/layout/IconCircleList"/>
    <dgm:cxn modelId="{458429A0-757C-4D2A-B404-7D934B5CFEA0}" type="presOf" srcId="{B3DC849A-4CD6-4C7D-8065-3EB599613EA0}" destId="{D9DB0C0F-C533-4C09-B1B4-CC72F06161FF}" srcOrd="0" destOrd="0" presId="urn:microsoft.com/office/officeart/2018/2/layout/IconCircleList"/>
    <dgm:cxn modelId="{12D310A5-4A2C-4A60-8FAC-CE727F278CA1}" type="presOf" srcId="{6E7FFB59-B0D0-4710-96D9-2AA35F11DEBF}" destId="{293A8023-302D-4888-B98A-371E1ACA65B3}" srcOrd="0" destOrd="0" presId="urn:microsoft.com/office/officeart/2018/2/layout/IconCircleList"/>
    <dgm:cxn modelId="{458D82AD-11F1-4BA0-BE98-64E5D4854B56}" type="presOf" srcId="{685F8D24-B444-4E21-9FBC-1EF632B5BD37}" destId="{2D459DDB-8FFF-4739-8663-BE9EB5B3C0FC}" srcOrd="0" destOrd="0" presId="urn:microsoft.com/office/officeart/2018/2/layout/IconCircleList"/>
    <dgm:cxn modelId="{57DE40CA-2ECB-4BA3-BED1-A50E4E39C163}" type="presOf" srcId="{8323BA7E-F900-4BB8-B7DB-1728367298EB}" destId="{1DE1FF7B-94FB-4F47-8DA7-0452173A3E72}" srcOrd="0" destOrd="0" presId="urn:microsoft.com/office/officeart/2018/2/layout/IconCircleList"/>
    <dgm:cxn modelId="{3F55B3D2-3E43-4256-AC26-5896F4FE8586}" type="presOf" srcId="{5B262BC2-B5C4-4229-8D6F-8BF7A648C2EE}" destId="{AD3BCDF8-3EEC-491F-B84C-189BF801A42C}" srcOrd="0" destOrd="0" presId="urn:microsoft.com/office/officeart/2018/2/layout/IconCircleList"/>
    <dgm:cxn modelId="{AE5FD3DA-B4C6-4367-B268-D04F6D6D9DCA}" type="presOf" srcId="{75D64C91-9E50-483E-93EF-523D8959331F}" destId="{DC2FE9FC-789A-4320-A123-969D28E0292E}" srcOrd="0" destOrd="0" presId="urn:microsoft.com/office/officeart/2018/2/layout/IconCircleList"/>
    <dgm:cxn modelId="{C0F4E4E3-E0C8-4EED-879A-66BE44378793}" type="presOf" srcId="{3E41305B-6321-4476-B015-2D2BE9236502}" destId="{59EB83D7-D1DF-4A61-A900-8BA1C56966CF}" srcOrd="0" destOrd="0" presId="urn:microsoft.com/office/officeart/2018/2/layout/IconCircleList"/>
    <dgm:cxn modelId="{6F51F6E7-A9DF-4F03-BC61-D1219C3F8B0D}" srcId="{B3DC849A-4CD6-4C7D-8065-3EB599613EA0}" destId="{6F3A3C27-56D8-40BC-A429-0C707A94FF35}" srcOrd="1" destOrd="0" parTransId="{6C941921-EF60-4F89-BE18-5F9B1D5F51A9}" sibTransId="{476A2007-F388-4DA1-935B-C5AA8A0E1713}"/>
    <dgm:cxn modelId="{8E1583F5-5193-4E30-B54E-C530FF4DBB0E}" srcId="{B3DC849A-4CD6-4C7D-8065-3EB599613EA0}" destId="{8323BA7E-F900-4BB8-B7DB-1728367298EB}" srcOrd="6" destOrd="0" parTransId="{F1521309-D386-463D-B0ED-1242CB8C612A}" sibTransId="{60DF87FA-2AFD-47CE-BCAA-10ABB59FC048}"/>
    <dgm:cxn modelId="{A7903FD5-AB65-4B14-9E77-E03788C2F9C8}" type="presParOf" srcId="{D9DB0C0F-C533-4C09-B1B4-CC72F06161FF}" destId="{5A7FB444-ABF3-42FA-97A5-DF9E0CF83FCB}" srcOrd="0" destOrd="0" presId="urn:microsoft.com/office/officeart/2018/2/layout/IconCircleList"/>
    <dgm:cxn modelId="{BD682F53-C9E6-4CEA-8608-A47B51E8EB90}" type="presParOf" srcId="{5A7FB444-ABF3-42FA-97A5-DF9E0CF83FCB}" destId="{F5165799-26D0-4643-94A4-0CBEFB4AF3A9}" srcOrd="0" destOrd="0" presId="urn:microsoft.com/office/officeart/2018/2/layout/IconCircleList"/>
    <dgm:cxn modelId="{48CAC6B1-22C5-4824-A94D-CD986112685A}" type="presParOf" srcId="{F5165799-26D0-4643-94A4-0CBEFB4AF3A9}" destId="{D0DDCE97-7D53-49A1-831F-BC54E8449FB7}" srcOrd="0" destOrd="0" presId="urn:microsoft.com/office/officeart/2018/2/layout/IconCircleList"/>
    <dgm:cxn modelId="{55BF1765-3C6C-4885-9EA1-3D3BCB6E5412}" type="presParOf" srcId="{F5165799-26D0-4643-94A4-0CBEFB4AF3A9}" destId="{DCB0CF20-4F69-4F1F-A671-D7090B730BF9}" srcOrd="1" destOrd="0" presId="urn:microsoft.com/office/officeart/2018/2/layout/IconCircleList"/>
    <dgm:cxn modelId="{15B083CD-356B-4039-A1E1-BFDF7F38FD37}" type="presParOf" srcId="{F5165799-26D0-4643-94A4-0CBEFB4AF3A9}" destId="{8C65CB25-842B-49E8-B38B-55920E3A220F}" srcOrd="2" destOrd="0" presId="urn:microsoft.com/office/officeart/2018/2/layout/IconCircleList"/>
    <dgm:cxn modelId="{49EA9E0E-29C0-40D4-A066-70A58AF5B649}" type="presParOf" srcId="{F5165799-26D0-4643-94A4-0CBEFB4AF3A9}" destId="{293A8023-302D-4888-B98A-371E1ACA65B3}" srcOrd="3" destOrd="0" presId="urn:microsoft.com/office/officeart/2018/2/layout/IconCircleList"/>
    <dgm:cxn modelId="{F8DBBA0B-9FD8-441C-B91F-41A5B0245119}" type="presParOf" srcId="{5A7FB444-ABF3-42FA-97A5-DF9E0CF83FCB}" destId="{8324080F-A779-4E1C-AA8C-64FE26965325}" srcOrd="1" destOrd="0" presId="urn:microsoft.com/office/officeart/2018/2/layout/IconCircleList"/>
    <dgm:cxn modelId="{6EB7C917-EB62-4322-B625-06593A919936}" type="presParOf" srcId="{5A7FB444-ABF3-42FA-97A5-DF9E0CF83FCB}" destId="{2CC40D11-29C2-496C-AD25-70C6C2C5FAEC}" srcOrd="2" destOrd="0" presId="urn:microsoft.com/office/officeart/2018/2/layout/IconCircleList"/>
    <dgm:cxn modelId="{95C8F9BF-B7EB-40B0-893A-76BAA0D9C8CC}" type="presParOf" srcId="{2CC40D11-29C2-496C-AD25-70C6C2C5FAEC}" destId="{51990D9D-C996-48DC-8470-7DD6D9F02E68}" srcOrd="0" destOrd="0" presId="urn:microsoft.com/office/officeart/2018/2/layout/IconCircleList"/>
    <dgm:cxn modelId="{D86639D4-CF2B-45A3-BE3C-558959F1E73D}" type="presParOf" srcId="{2CC40D11-29C2-496C-AD25-70C6C2C5FAEC}" destId="{24987EC2-8546-4DD2-85E2-373F671943FF}" srcOrd="1" destOrd="0" presId="urn:microsoft.com/office/officeart/2018/2/layout/IconCircleList"/>
    <dgm:cxn modelId="{DC05A49C-8079-4E41-B8E8-9AC010B1134A}" type="presParOf" srcId="{2CC40D11-29C2-496C-AD25-70C6C2C5FAEC}" destId="{4A1508A2-8B3C-415A-83B4-4F5A450FEE21}" srcOrd="2" destOrd="0" presId="urn:microsoft.com/office/officeart/2018/2/layout/IconCircleList"/>
    <dgm:cxn modelId="{E84B063A-22D4-4D5E-A14D-CBB487B890F0}" type="presParOf" srcId="{2CC40D11-29C2-496C-AD25-70C6C2C5FAEC}" destId="{314E3786-702A-4ED3-A582-06446CF669E7}" srcOrd="3" destOrd="0" presId="urn:microsoft.com/office/officeart/2018/2/layout/IconCircleList"/>
    <dgm:cxn modelId="{2282921C-2648-464D-A518-78A3A07DE086}" type="presParOf" srcId="{5A7FB444-ABF3-42FA-97A5-DF9E0CF83FCB}" destId="{2EF5629A-75F2-4118-9FE6-665FF00E6CAE}" srcOrd="3" destOrd="0" presId="urn:microsoft.com/office/officeart/2018/2/layout/IconCircleList"/>
    <dgm:cxn modelId="{22C03E90-2A53-4B70-80A2-1460C23F8ADE}" type="presParOf" srcId="{5A7FB444-ABF3-42FA-97A5-DF9E0CF83FCB}" destId="{24A1452B-CAD3-4692-8740-74E5A0B4928D}" srcOrd="4" destOrd="0" presId="urn:microsoft.com/office/officeart/2018/2/layout/IconCircleList"/>
    <dgm:cxn modelId="{6616AD6E-21D8-4DA8-A037-446BA30DCF79}" type="presParOf" srcId="{24A1452B-CAD3-4692-8740-74E5A0B4928D}" destId="{05063B7F-1CAF-4C0C-BF62-F9ED34952CB9}" srcOrd="0" destOrd="0" presId="urn:microsoft.com/office/officeart/2018/2/layout/IconCircleList"/>
    <dgm:cxn modelId="{D86DB177-4ADD-4860-9361-7C6070E7404D}" type="presParOf" srcId="{24A1452B-CAD3-4692-8740-74E5A0B4928D}" destId="{999E8101-C406-4E72-8889-F6676B6B55B5}" srcOrd="1" destOrd="0" presId="urn:microsoft.com/office/officeart/2018/2/layout/IconCircleList"/>
    <dgm:cxn modelId="{12E278BD-4098-4048-A534-5975DFF29FAF}" type="presParOf" srcId="{24A1452B-CAD3-4692-8740-74E5A0B4928D}" destId="{15BED89A-8C21-4283-BC83-E03A83ACCB88}" srcOrd="2" destOrd="0" presId="urn:microsoft.com/office/officeart/2018/2/layout/IconCircleList"/>
    <dgm:cxn modelId="{D71BCDD8-7CB3-4CB3-B648-5F03681CF0AA}" type="presParOf" srcId="{24A1452B-CAD3-4692-8740-74E5A0B4928D}" destId="{2D459DDB-8FFF-4739-8663-BE9EB5B3C0FC}" srcOrd="3" destOrd="0" presId="urn:microsoft.com/office/officeart/2018/2/layout/IconCircleList"/>
    <dgm:cxn modelId="{0085CDD3-D983-4174-8F62-2E04FFA9CD31}" type="presParOf" srcId="{5A7FB444-ABF3-42FA-97A5-DF9E0CF83FCB}" destId="{AD3BCDF8-3EEC-491F-B84C-189BF801A42C}" srcOrd="5" destOrd="0" presId="urn:microsoft.com/office/officeart/2018/2/layout/IconCircleList"/>
    <dgm:cxn modelId="{AB6A1354-DB51-4074-BB53-D69C63B15554}" type="presParOf" srcId="{5A7FB444-ABF3-42FA-97A5-DF9E0CF83FCB}" destId="{F0FCD5D7-03EB-4FBA-BA59-7F465FD6BF09}" srcOrd="6" destOrd="0" presId="urn:microsoft.com/office/officeart/2018/2/layout/IconCircleList"/>
    <dgm:cxn modelId="{C774DC43-F8C3-4CF1-93E0-E46A9E0F0FC8}" type="presParOf" srcId="{F0FCD5D7-03EB-4FBA-BA59-7F465FD6BF09}" destId="{42EF0D85-A046-4CE4-A526-DD782405CF70}" srcOrd="0" destOrd="0" presId="urn:microsoft.com/office/officeart/2018/2/layout/IconCircleList"/>
    <dgm:cxn modelId="{D6F88F7E-88FF-4BCB-A2FC-B091AB094E17}" type="presParOf" srcId="{F0FCD5D7-03EB-4FBA-BA59-7F465FD6BF09}" destId="{3D3A0D97-3B93-4745-9344-3529AFD9278C}" srcOrd="1" destOrd="0" presId="urn:microsoft.com/office/officeart/2018/2/layout/IconCircleList"/>
    <dgm:cxn modelId="{9145BDA2-B74F-4C28-B4B4-3B6BBDAC1BD7}" type="presParOf" srcId="{F0FCD5D7-03EB-4FBA-BA59-7F465FD6BF09}" destId="{8AF529C0-D121-44D3-901C-90D5790910BA}" srcOrd="2" destOrd="0" presId="urn:microsoft.com/office/officeart/2018/2/layout/IconCircleList"/>
    <dgm:cxn modelId="{60889268-764F-4218-A788-BE4F5993DCFB}" type="presParOf" srcId="{F0FCD5D7-03EB-4FBA-BA59-7F465FD6BF09}" destId="{8C7C1B7B-7800-4853-94DC-E9DF012F6A64}" srcOrd="3" destOrd="0" presId="urn:microsoft.com/office/officeart/2018/2/layout/IconCircleList"/>
    <dgm:cxn modelId="{03A0C43A-962D-4581-B42B-35347A0F0A8D}" type="presParOf" srcId="{5A7FB444-ABF3-42FA-97A5-DF9E0CF83FCB}" destId="{51659105-784B-4426-9719-8E2615136228}" srcOrd="7" destOrd="0" presId="urn:microsoft.com/office/officeart/2018/2/layout/IconCircleList"/>
    <dgm:cxn modelId="{93419BA5-8A57-449F-B36F-4F1258CE33E2}" type="presParOf" srcId="{5A7FB444-ABF3-42FA-97A5-DF9E0CF83FCB}" destId="{42C74551-0B26-452F-A803-93415038FBF3}" srcOrd="8" destOrd="0" presId="urn:microsoft.com/office/officeart/2018/2/layout/IconCircleList"/>
    <dgm:cxn modelId="{C862CD8C-278C-4879-A285-41D2C45FA882}" type="presParOf" srcId="{42C74551-0B26-452F-A803-93415038FBF3}" destId="{8AA10465-AB4F-4588-859D-EA55C134E9C1}" srcOrd="0" destOrd="0" presId="urn:microsoft.com/office/officeart/2018/2/layout/IconCircleList"/>
    <dgm:cxn modelId="{A33B18AF-E941-4B18-952A-75DE4C2CFACD}" type="presParOf" srcId="{42C74551-0B26-452F-A803-93415038FBF3}" destId="{BFAD11A6-19CA-4A56-BD99-1E0C4CE3F149}" srcOrd="1" destOrd="0" presId="urn:microsoft.com/office/officeart/2018/2/layout/IconCircleList"/>
    <dgm:cxn modelId="{DD3430D3-E84C-4541-8A3A-24C6DB7471DD}" type="presParOf" srcId="{42C74551-0B26-452F-A803-93415038FBF3}" destId="{97E53A93-2E82-4F88-85EB-2C60EBFC9996}" srcOrd="2" destOrd="0" presId="urn:microsoft.com/office/officeart/2018/2/layout/IconCircleList"/>
    <dgm:cxn modelId="{8E800F3C-0161-4087-8014-EDA39187925C}" type="presParOf" srcId="{42C74551-0B26-452F-A803-93415038FBF3}" destId="{DC2FE9FC-789A-4320-A123-969D28E0292E}" srcOrd="3" destOrd="0" presId="urn:microsoft.com/office/officeart/2018/2/layout/IconCircleList"/>
    <dgm:cxn modelId="{5723EC63-C474-4A08-B105-E52DDED9FF54}" type="presParOf" srcId="{5A7FB444-ABF3-42FA-97A5-DF9E0CF83FCB}" destId="{59EB83D7-D1DF-4A61-A900-8BA1C56966CF}" srcOrd="9" destOrd="0" presId="urn:microsoft.com/office/officeart/2018/2/layout/IconCircleList"/>
    <dgm:cxn modelId="{195E4F33-69D3-4395-93FC-B99148F92E96}" type="presParOf" srcId="{5A7FB444-ABF3-42FA-97A5-DF9E0CF83FCB}" destId="{25B2E0C8-74E6-4235-974E-F99887F3163A}" srcOrd="10" destOrd="0" presId="urn:microsoft.com/office/officeart/2018/2/layout/IconCircleList"/>
    <dgm:cxn modelId="{7DC78F49-FF4C-4C77-B997-773D19149D42}" type="presParOf" srcId="{25B2E0C8-74E6-4235-974E-F99887F3163A}" destId="{57A6F00A-B2DB-4927-B0F1-27DD9A783B49}" srcOrd="0" destOrd="0" presId="urn:microsoft.com/office/officeart/2018/2/layout/IconCircleList"/>
    <dgm:cxn modelId="{55FA9BE1-363C-451A-88DD-6590FF7C039C}" type="presParOf" srcId="{25B2E0C8-74E6-4235-974E-F99887F3163A}" destId="{E1289860-0A32-4375-8F35-CB34CA055C39}" srcOrd="1" destOrd="0" presId="urn:microsoft.com/office/officeart/2018/2/layout/IconCircleList"/>
    <dgm:cxn modelId="{7BD547C1-A62E-4FF2-83DB-293D279497B1}" type="presParOf" srcId="{25B2E0C8-74E6-4235-974E-F99887F3163A}" destId="{1E469244-80C2-42F7-A3C5-FE3EF23B3BC8}" srcOrd="2" destOrd="0" presId="urn:microsoft.com/office/officeart/2018/2/layout/IconCircleList"/>
    <dgm:cxn modelId="{6B045E8A-0BEB-42D3-8BC4-58D169334ADA}" type="presParOf" srcId="{25B2E0C8-74E6-4235-974E-F99887F3163A}" destId="{9977AC8B-0392-4D64-8A82-5E15986F39C2}" srcOrd="3" destOrd="0" presId="urn:microsoft.com/office/officeart/2018/2/layout/IconCircleList"/>
    <dgm:cxn modelId="{78A13BA6-613F-4599-9FCC-71527132A9F8}" type="presParOf" srcId="{5A7FB444-ABF3-42FA-97A5-DF9E0CF83FCB}" destId="{D28FD608-6989-4BC3-A49A-162C11626361}" srcOrd="11" destOrd="0" presId="urn:microsoft.com/office/officeart/2018/2/layout/IconCircleList"/>
    <dgm:cxn modelId="{71A078DA-EACB-4AC3-B5BE-D1D92B8993D6}" type="presParOf" srcId="{5A7FB444-ABF3-42FA-97A5-DF9E0CF83FCB}" destId="{88F77553-2F7F-46C6-AA03-C3FCA0850FB0}" srcOrd="12" destOrd="0" presId="urn:microsoft.com/office/officeart/2018/2/layout/IconCircleList"/>
    <dgm:cxn modelId="{4E58D18F-01F3-4C52-9D6C-4DF311E2612D}" type="presParOf" srcId="{88F77553-2F7F-46C6-AA03-C3FCA0850FB0}" destId="{4C098D2C-D59D-4E7E-A782-63CE7EA22854}" srcOrd="0" destOrd="0" presId="urn:microsoft.com/office/officeart/2018/2/layout/IconCircleList"/>
    <dgm:cxn modelId="{F937985B-5B29-48E9-B326-7913AE9A411C}" type="presParOf" srcId="{88F77553-2F7F-46C6-AA03-C3FCA0850FB0}" destId="{117DBFCC-C283-47A5-8354-7D889E1F9087}" srcOrd="1" destOrd="0" presId="urn:microsoft.com/office/officeart/2018/2/layout/IconCircleList"/>
    <dgm:cxn modelId="{A7836DDF-6B98-40D0-9E52-DDE2EC589573}" type="presParOf" srcId="{88F77553-2F7F-46C6-AA03-C3FCA0850FB0}" destId="{A59A7548-766E-40C5-923E-6C92D102AD97}" srcOrd="2" destOrd="0" presId="urn:microsoft.com/office/officeart/2018/2/layout/IconCircleList"/>
    <dgm:cxn modelId="{45B0A15E-5FF9-4FD6-94F6-61EF75D3E952}" type="presParOf" srcId="{88F77553-2F7F-46C6-AA03-C3FCA0850FB0}" destId="{1DE1FF7B-94FB-4F47-8DA7-0452173A3E7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801A2-DC2F-4676-89FD-5C42FC89386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978C91CA-FA94-4E1B-8348-A63162EDB6D9}">
      <dgm:prSet phldrT="[Text]"/>
      <dgm:spPr>
        <a:xfrm rot="16200000">
          <a:off x="-142149" y="699917"/>
          <a:ext cx="1728192" cy="328356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A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NSW PPA Principal Credential</a:t>
          </a:r>
        </a:p>
      </dgm:t>
    </dgm:pt>
    <dgm:pt modelId="{E70635F4-CFF2-4330-9A9D-2DEEE338C5FA}" type="parTrans" cxnId="{33A51098-06DF-4C28-9A74-7783ED6717D3}">
      <dgm:prSet/>
      <dgm:spPr/>
      <dgm:t>
        <a:bodyPr/>
        <a:lstStyle/>
        <a:p>
          <a:endParaRPr lang="en-AU"/>
        </a:p>
      </dgm:t>
    </dgm:pt>
    <dgm:pt modelId="{F18224D4-0CD2-4EE1-A4C1-59E08AB8953D}" type="sibTrans" cxnId="{33A51098-06DF-4C28-9A74-7783ED6717D3}">
      <dgm:prSet/>
      <dgm:spPr/>
      <dgm:t>
        <a:bodyPr/>
        <a:lstStyle/>
        <a:p>
          <a:endParaRPr lang="en-AU"/>
        </a:p>
      </dgm:t>
    </dgm:pt>
    <dgm:pt modelId="{190C662B-3857-4705-B3C1-A09520586915}">
      <dgm:prSet phldrT="[Text]"/>
      <dgm:spPr>
        <a:xfrm>
          <a:off x="1101526" y="289472"/>
          <a:ext cx="1077009" cy="328356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A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Background</a:t>
          </a:r>
        </a:p>
      </dgm:t>
    </dgm:pt>
    <dgm:pt modelId="{AAA39E65-51A4-4EBE-8A12-C1F02BB78381}" type="parTrans" cxnId="{2C2F4999-AA34-4C90-9883-6892BFE0CFEF}">
      <dgm:prSet/>
      <dgm:spPr>
        <a:xfrm>
          <a:off x="886124" y="453650"/>
          <a:ext cx="215401" cy="410445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A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0CD1CEE-0AA8-4DD8-82E9-11B3848FF4CD}" type="sibTrans" cxnId="{2C2F4999-AA34-4C90-9883-6892BFE0CFEF}">
      <dgm:prSet/>
      <dgm:spPr/>
      <dgm:t>
        <a:bodyPr/>
        <a:lstStyle/>
        <a:p>
          <a:endParaRPr lang="en-AU"/>
        </a:p>
      </dgm:t>
    </dgm:pt>
    <dgm:pt modelId="{B5683200-1BC3-46FC-9B79-B4403C9E2C0C}">
      <dgm:prSet phldrT="[Text]"/>
      <dgm:spPr>
        <a:xfrm>
          <a:off x="1101526" y="699917"/>
          <a:ext cx="1077009" cy="328356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A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Methodology</a:t>
          </a:r>
        </a:p>
      </dgm:t>
    </dgm:pt>
    <dgm:pt modelId="{28F6AC98-C656-4D68-B94A-0BFE11C308DE}" type="parTrans" cxnId="{1C13D97F-F03F-4C5B-9303-D521BF56D476}">
      <dgm:prSet/>
      <dgm:spPr>
        <a:xfrm>
          <a:off x="886124" y="818376"/>
          <a:ext cx="215401" cy="91440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A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051D63F-DF4A-4E14-8D2E-E2CC0C6FDD72}" type="sibTrans" cxnId="{1C13D97F-F03F-4C5B-9303-D521BF56D476}">
      <dgm:prSet/>
      <dgm:spPr/>
      <dgm:t>
        <a:bodyPr/>
        <a:lstStyle/>
        <a:p>
          <a:endParaRPr lang="en-AU"/>
        </a:p>
      </dgm:t>
    </dgm:pt>
    <dgm:pt modelId="{A63E4C1C-42F9-4179-A171-AFBC46C4F31B}">
      <dgm:prSet phldrT="[Text]"/>
      <dgm:spPr>
        <a:xfrm>
          <a:off x="1101526" y="1110363"/>
          <a:ext cx="1077009" cy="328356"/>
        </a:xfr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A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Impact</a:t>
          </a:r>
        </a:p>
      </dgm:t>
    </dgm:pt>
    <dgm:pt modelId="{AC25A22A-6308-4C6F-ABA9-B287F92AA6E8}" type="parTrans" cxnId="{73EF36B2-AD26-4A06-B9C5-8A0F3E0FA921}">
      <dgm:prSet/>
      <dgm:spPr>
        <a:xfrm>
          <a:off x="886124" y="864096"/>
          <a:ext cx="215401" cy="410445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A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92B518F-6522-4471-B756-1BCEBAEB22E5}" type="sibTrans" cxnId="{73EF36B2-AD26-4A06-B9C5-8A0F3E0FA921}">
      <dgm:prSet/>
      <dgm:spPr/>
      <dgm:t>
        <a:bodyPr/>
        <a:lstStyle/>
        <a:p>
          <a:endParaRPr lang="en-AU"/>
        </a:p>
      </dgm:t>
    </dgm:pt>
    <dgm:pt modelId="{DF6D14DF-9CEC-4D29-9287-88DF14C433ED}" type="pres">
      <dgm:prSet presAssocID="{712801A2-DC2F-4676-89FD-5C42FC89386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F68AE28-7827-4548-B262-D8EEBA8149E2}" type="pres">
      <dgm:prSet presAssocID="{978C91CA-FA94-4E1B-8348-A63162EDB6D9}" presName="root1" presStyleCnt="0"/>
      <dgm:spPr/>
    </dgm:pt>
    <dgm:pt modelId="{17B1FEFF-1A70-40DA-A80B-E8A088DA6B1F}" type="pres">
      <dgm:prSet presAssocID="{978C91CA-FA94-4E1B-8348-A63162EDB6D9}" presName="LevelOneTextNode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</dgm:pt>
    <dgm:pt modelId="{C0147B6A-C51A-49B9-944A-7941AF0FC9A1}" type="pres">
      <dgm:prSet presAssocID="{978C91CA-FA94-4E1B-8348-A63162EDB6D9}" presName="level2hierChild" presStyleCnt="0"/>
      <dgm:spPr/>
    </dgm:pt>
    <dgm:pt modelId="{182D3974-6A8D-4543-ABC2-23B6ACE522DD}" type="pres">
      <dgm:prSet presAssocID="{AAA39E65-51A4-4EBE-8A12-C1F02BB78381}" presName="conn2-1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410445"/>
              </a:moveTo>
              <a:lnTo>
                <a:pt x="107700" y="410445"/>
              </a:lnTo>
              <a:lnTo>
                <a:pt x="107700" y="0"/>
              </a:lnTo>
              <a:lnTo>
                <a:pt x="215401" y="0"/>
              </a:lnTo>
            </a:path>
          </a:pathLst>
        </a:custGeom>
      </dgm:spPr>
    </dgm:pt>
    <dgm:pt modelId="{7445F8A5-29DC-4C54-B910-0DFFE67D2113}" type="pres">
      <dgm:prSet presAssocID="{AAA39E65-51A4-4EBE-8A12-C1F02BB78381}" presName="connTx" presStyleLbl="parChTrans1D2" presStyleIdx="0" presStyleCnt="3"/>
      <dgm:spPr/>
    </dgm:pt>
    <dgm:pt modelId="{8DA969BF-C8D1-4183-8E0D-9FABA7D8C989}" type="pres">
      <dgm:prSet presAssocID="{190C662B-3857-4705-B3C1-A09520586915}" presName="root2" presStyleCnt="0"/>
      <dgm:spPr/>
    </dgm:pt>
    <dgm:pt modelId="{D6B7044A-3A6F-46B9-835F-B326A60EBF2D}" type="pres">
      <dgm:prSet presAssocID="{190C662B-3857-4705-B3C1-A09520586915}" presName="LevelTwoTextNode" presStyleLbl="node2" presStyleIdx="0" presStyleCnt="3">
        <dgm:presLayoutVars>
          <dgm:chPref val="3"/>
        </dgm:presLayoutVars>
      </dgm:prSet>
      <dgm:spPr>
        <a:prstGeom prst="rect">
          <a:avLst/>
        </a:prstGeom>
      </dgm:spPr>
    </dgm:pt>
    <dgm:pt modelId="{321A1104-EAEC-474D-B43F-BCFE1C475C92}" type="pres">
      <dgm:prSet presAssocID="{190C662B-3857-4705-B3C1-A09520586915}" presName="level3hierChild" presStyleCnt="0"/>
      <dgm:spPr/>
    </dgm:pt>
    <dgm:pt modelId="{86EB7ADC-A242-4ACB-BCDF-DB06762061A8}" type="pres">
      <dgm:prSet presAssocID="{28F6AC98-C656-4D68-B94A-0BFE11C308DE}" presName="conn2-1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401" y="45720"/>
              </a:lnTo>
            </a:path>
          </a:pathLst>
        </a:custGeom>
      </dgm:spPr>
    </dgm:pt>
    <dgm:pt modelId="{8B213D8D-20AF-451E-B18E-70483ED49AE6}" type="pres">
      <dgm:prSet presAssocID="{28F6AC98-C656-4D68-B94A-0BFE11C308DE}" presName="connTx" presStyleLbl="parChTrans1D2" presStyleIdx="1" presStyleCnt="3"/>
      <dgm:spPr/>
    </dgm:pt>
    <dgm:pt modelId="{7443E7A7-C1F9-49E9-9F87-403F3DD3B79B}" type="pres">
      <dgm:prSet presAssocID="{B5683200-1BC3-46FC-9B79-B4403C9E2C0C}" presName="root2" presStyleCnt="0"/>
      <dgm:spPr/>
    </dgm:pt>
    <dgm:pt modelId="{3E00B5D1-39B2-438A-82B3-459099EF0D23}" type="pres">
      <dgm:prSet presAssocID="{B5683200-1BC3-46FC-9B79-B4403C9E2C0C}" presName="LevelTwoTextNode" presStyleLbl="node2" presStyleIdx="1" presStyleCnt="3">
        <dgm:presLayoutVars>
          <dgm:chPref val="3"/>
        </dgm:presLayoutVars>
      </dgm:prSet>
      <dgm:spPr>
        <a:prstGeom prst="rect">
          <a:avLst/>
        </a:prstGeom>
      </dgm:spPr>
    </dgm:pt>
    <dgm:pt modelId="{DA964FA8-2EBD-47F3-BE73-2D39F1010A3E}" type="pres">
      <dgm:prSet presAssocID="{B5683200-1BC3-46FC-9B79-B4403C9E2C0C}" presName="level3hierChild" presStyleCnt="0"/>
      <dgm:spPr/>
    </dgm:pt>
    <dgm:pt modelId="{30B42373-A4D7-412C-ACF1-31C567813D72}" type="pres">
      <dgm:prSet presAssocID="{AC25A22A-6308-4C6F-ABA9-B287F92AA6E8}" presName="conn2-1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700" y="0"/>
              </a:lnTo>
              <a:lnTo>
                <a:pt x="107700" y="410445"/>
              </a:lnTo>
              <a:lnTo>
                <a:pt x="215401" y="410445"/>
              </a:lnTo>
            </a:path>
          </a:pathLst>
        </a:custGeom>
      </dgm:spPr>
    </dgm:pt>
    <dgm:pt modelId="{B2F57581-D901-4F0E-9503-25C7A3F53DD6}" type="pres">
      <dgm:prSet presAssocID="{AC25A22A-6308-4C6F-ABA9-B287F92AA6E8}" presName="connTx" presStyleLbl="parChTrans1D2" presStyleIdx="2" presStyleCnt="3"/>
      <dgm:spPr/>
    </dgm:pt>
    <dgm:pt modelId="{20FB4373-0097-41A0-90CF-FDFABCF69C60}" type="pres">
      <dgm:prSet presAssocID="{A63E4C1C-42F9-4179-A171-AFBC46C4F31B}" presName="root2" presStyleCnt="0"/>
      <dgm:spPr/>
    </dgm:pt>
    <dgm:pt modelId="{433AC198-B5EB-43A7-ABCC-30DEB0135E88}" type="pres">
      <dgm:prSet presAssocID="{A63E4C1C-42F9-4179-A171-AFBC46C4F31B}" presName="LevelTwoTextNode" presStyleLbl="node2" presStyleIdx="2" presStyleCnt="3">
        <dgm:presLayoutVars>
          <dgm:chPref val="3"/>
        </dgm:presLayoutVars>
      </dgm:prSet>
      <dgm:spPr>
        <a:prstGeom prst="rect">
          <a:avLst/>
        </a:prstGeom>
      </dgm:spPr>
    </dgm:pt>
    <dgm:pt modelId="{66618F4F-E07E-4B49-A353-BC3C896BBD41}" type="pres">
      <dgm:prSet presAssocID="{A63E4C1C-42F9-4179-A171-AFBC46C4F31B}" presName="level3hierChild" presStyleCnt="0"/>
      <dgm:spPr/>
    </dgm:pt>
  </dgm:ptLst>
  <dgm:cxnLst>
    <dgm:cxn modelId="{FA126B46-1D2B-417E-A5C0-22A8E0868F91}" type="presOf" srcId="{AC25A22A-6308-4C6F-ABA9-B287F92AA6E8}" destId="{B2F57581-D901-4F0E-9503-25C7A3F53DD6}" srcOrd="1" destOrd="0" presId="urn:microsoft.com/office/officeart/2008/layout/HorizontalMultiLevelHierarchy"/>
    <dgm:cxn modelId="{0AA27A4B-378B-425B-A9B9-49CE708719FA}" type="presOf" srcId="{AC25A22A-6308-4C6F-ABA9-B287F92AA6E8}" destId="{30B42373-A4D7-412C-ACF1-31C567813D72}" srcOrd="0" destOrd="0" presId="urn:microsoft.com/office/officeart/2008/layout/HorizontalMultiLevelHierarchy"/>
    <dgm:cxn modelId="{6EFFA16E-6EF3-4378-BCA4-EC209EADA308}" type="presOf" srcId="{978C91CA-FA94-4E1B-8348-A63162EDB6D9}" destId="{17B1FEFF-1A70-40DA-A80B-E8A088DA6B1F}" srcOrd="0" destOrd="0" presId="urn:microsoft.com/office/officeart/2008/layout/HorizontalMultiLevelHierarchy"/>
    <dgm:cxn modelId="{20A31F54-326B-4928-BCF8-D7444FFA3265}" type="presOf" srcId="{712801A2-DC2F-4676-89FD-5C42FC893865}" destId="{DF6D14DF-9CEC-4D29-9287-88DF14C433ED}" srcOrd="0" destOrd="0" presId="urn:microsoft.com/office/officeart/2008/layout/HorizontalMultiLevelHierarchy"/>
    <dgm:cxn modelId="{1C13D97F-F03F-4C5B-9303-D521BF56D476}" srcId="{978C91CA-FA94-4E1B-8348-A63162EDB6D9}" destId="{B5683200-1BC3-46FC-9B79-B4403C9E2C0C}" srcOrd="1" destOrd="0" parTransId="{28F6AC98-C656-4D68-B94A-0BFE11C308DE}" sibTransId="{9051D63F-DF4A-4E14-8D2E-E2CC0C6FDD72}"/>
    <dgm:cxn modelId="{4C13FF8C-E238-46F4-9D8B-DF2527C4F801}" type="presOf" srcId="{AAA39E65-51A4-4EBE-8A12-C1F02BB78381}" destId="{7445F8A5-29DC-4C54-B910-0DFFE67D2113}" srcOrd="1" destOrd="0" presId="urn:microsoft.com/office/officeart/2008/layout/HorizontalMultiLevelHierarchy"/>
    <dgm:cxn modelId="{4FFF0D92-1FC7-4D8A-8212-8C7716A90D68}" type="presOf" srcId="{28F6AC98-C656-4D68-B94A-0BFE11C308DE}" destId="{86EB7ADC-A242-4ACB-BCDF-DB06762061A8}" srcOrd="0" destOrd="0" presId="urn:microsoft.com/office/officeart/2008/layout/HorizontalMultiLevelHierarchy"/>
    <dgm:cxn modelId="{33A51098-06DF-4C28-9A74-7783ED6717D3}" srcId="{712801A2-DC2F-4676-89FD-5C42FC893865}" destId="{978C91CA-FA94-4E1B-8348-A63162EDB6D9}" srcOrd="0" destOrd="0" parTransId="{E70635F4-CFF2-4330-9A9D-2DEEE338C5FA}" sibTransId="{F18224D4-0CD2-4EE1-A4C1-59E08AB8953D}"/>
    <dgm:cxn modelId="{2C2F4999-AA34-4C90-9883-6892BFE0CFEF}" srcId="{978C91CA-FA94-4E1B-8348-A63162EDB6D9}" destId="{190C662B-3857-4705-B3C1-A09520586915}" srcOrd="0" destOrd="0" parTransId="{AAA39E65-51A4-4EBE-8A12-C1F02BB78381}" sibTransId="{80CD1CEE-0AA8-4DD8-82E9-11B3848FF4CD}"/>
    <dgm:cxn modelId="{73EF36B2-AD26-4A06-B9C5-8A0F3E0FA921}" srcId="{978C91CA-FA94-4E1B-8348-A63162EDB6D9}" destId="{A63E4C1C-42F9-4179-A171-AFBC46C4F31B}" srcOrd="2" destOrd="0" parTransId="{AC25A22A-6308-4C6F-ABA9-B287F92AA6E8}" sibTransId="{A92B518F-6522-4471-B756-1BCEBAEB22E5}"/>
    <dgm:cxn modelId="{BCC430B9-2A15-4BB7-8810-0F8646FFBECF}" type="presOf" srcId="{190C662B-3857-4705-B3C1-A09520586915}" destId="{D6B7044A-3A6F-46B9-835F-B326A60EBF2D}" srcOrd="0" destOrd="0" presId="urn:microsoft.com/office/officeart/2008/layout/HorizontalMultiLevelHierarchy"/>
    <dgm:cxn modelId="{92129FDE-3530-46EB-A8B5-42458FC5CFE2}" type="presOf" srcId="{AAA39E65-51A4-4EBE-8A12-C1F02BB78381}" destId="{182D3974-6A8D-4543-ABC2-23B6ACE522DD}" srcOrd="0" destOrd="0" presId="urn:microsoft.com/office/officeart/2008/layout/HorizontalMultiLevelHierarchy"/>
    <dgm:cxn modelId="{29E624E8-B47E-4D9A-B499-4A8D1F7B5BC6}" type="presOf" srcId="{A63E4C1C-42F9-4179-A171-AFBC46C4F31B}" destId="{433AC198-B5EB-43A7-ABCC-30DEB0135E88}" srcOrd="0" destOrd="0" presId="urn:microsoft.com/office/officeart/2008/layout/HorizontalMultiLevelHierarchy"/>
    <dgm:cxn modelId="{E9DE9EE9-B23D-41F7-A023-3D685024D367}" type="presOf" srcId="{28F6AC98-C656-4D68-B94A-0BFE11C308DE}" destId="{8B213D8D-20AF-451E-B18E-70483ED49AE6}" srcOrd="1" destOrd="0" presId="urn:microsoft.com/office/officeart/2008/layout/HorizontalMultiLevelHierarchy"/>
    <dgm:cxn modelId="{2C5A3DF5-3FAA-4CFA-984A-341E822FBC80}" type="presOf" srcId="{B5683200-1BC3-46FC-9B79-B4403C9E2C0C}" destId="{3E00B5D1-39B2-438A-82B3-459099EF0D23}" srcOrd="0" destOrd="0" presId="urn:microsoft.com/office/officeart/2008/layout/HorizontalMultiLevelHierarchy"/>
    <dgm:cxn modelId="{F46120E4-3255-4D7E-88AB-02BD4EB56217}" type="presParOf" srcId="{DF6D14DF-9CEC-4D29-9287-88DF14C433ED}" destId="{AF68AE28-7827-4548-B262-D8EEBA8149E2}" srcOrd="0" destOrd="0" presId="urn:microsoft.com/office/officeart/2008/layout/HorizontalMultiLevelHierarchy"/>
    <dgm:cxn modelId="{6DDF77BD-B37E-4A5A-B1BE-B4D2BF58187B}" type="presParOf" srcId="{AF68AE28-7827-4548-B262-D8EEBA8149E2}" destId="{17B1FEFF-1A70-40DA-A80B-E8A088DA6B1F}" srcOrd="0" destOrd="0" presId="urn:microsoft.com/office/officeart/2008/layout/HorizontalMultiLevelHierarchy"/>
    <dgm:cxn modelId="{22756CBC-124F-4916-B023-C03E5988F426}" type="presParOf" srcId="{AF68AE28-7827-4548-B262-D8EEBA8149E2}" destId="{C0147B6A-C51A-49B9-944A-7941AF0FC9A1}" srcOrd="1" destOrd="0" presId="urn:microsoft.com/office/officeart/2008/layout/HorizontalMultiLevelHierarchy"/>
    <dgm:cxn modelId="{D37E39DC-3257-48A5-A462-E9E25E74E273}" type="presParOf" srcId="{C0147B6A-C51A-49B9-944A-7941AF0FC9A1}" destId="{182D3974-6A8D-4543-ABC2-23B6ACE522DD}" srcOrd="0" destOrd="0" presId="urn:microsoft.com/office/officeart/2008/layout/HorizontalMultiLevelHierarchy"/>
    <dgm:cxn modelId="{C74C5A31-AB3B-4666-B596-A12AE99D1A8D}" type="presParOf" srcId="{182D3974-6A8D-4543-ABC2-23B6ACE522DD}" destId="{7445F8A5-29DC-4C54-B910-0DFFE67D2113}" srcOrd="0" destOrd="0" presId="urn:microsoft.com/office/officeart/2008/layout/HorizontalMultiLevelHierarchy"/>
    <dgm:cxn modelId="{0D22C8DB-EF95-4B71-95B7-91B3D040D0FC}" type="presParOf" srcId="{C0147B6A-C51A-49B9-944A-7941AF0FC9A1}" destId="{8DA969BF-C8D1-4183-8E0D-9FABA7D8C989}" srcOrd="1" destOrd="0" presId="urn:microsoft.com/office/officeart/2008/layout/HorizontalMultiLevelHierarchy"/>
    <dgm:cxn modelId="{828F202F-8AE5-4875-9BBC-58BCD08E88B2}" type="presParOf" srcId="{8DA969BF-C8D1-4183-8E0D-9FABA7D8C989}" destId="{D6B7044A-3A6F-46B9-835F-B326A60EBF2D}" srcOrd="0" destOrd="0" presId="urn:microsoft.com/office/officeart/2008/layout/HorizontalMultiLevelHierarchy"/>
    <dgm:cxn modelId="{175A8012-9B8E-4F13-B41F-C200B92D46CE}" type="presParOf" srcId="{8DA969BF-C8D1-4183-8E0D-9FABA7D8C989}" destId="{321A1104-EAEC-474D-B43F-BCFE1C475C92}" srcOrd="1" destOrd="0" presId="urn:microsoft.com/office/officeart/2008/layout/HorizontalMultiLevelHierarchy"/>
    <dgm:cxn modelId="{93FE26B6-E03F-4F70-BB35-14BD78F6355D}" type="presParOf" srcId="{C0147B6A-C51A-49B9-944A-7941AF0FC9A1}" destId="{86EB7ADC-A242-4ACB-BCDF-DB06762061A8}" srcOrd="2" destOrd="0" presId="urn:microsoft.com/office/officeart/2008/layout/HorizontalMultiLevelHierarchy"/>
    <dgm:cxn modelId="{1B8DD68B-B786-48EC-9434-E50CCD47921A}" type="presParOf" srcId="{86EB7ADC-A242-4ACB-BCDF-DB06762061A8}" destId="{8B213D8D-20AF-451E-B18E-70483ED49AE6}" srcOrd="0" destOrd="0" presId="urn:microsoft.com/office/officeart/2008/layout/HorizontalMultiLevelHierarchy"/>
    <dgm:cxn modelId="{7384F5B9-8A58-4247-8596-B7E44CC00FBF}" type="presParOf" srcId="{C0147B6A-C51A-49B9-944A-7941AF0FC9A1}" destId="{7443E7A7-C1F9-49E9-9F87-403F3DD3B79B}" srcOrd="3" destOrd="0" presId="urn:microsoft.com/office/officeart/2008/layout/HorizontalMultiLevelHierarchy"/>
    <dgm:cxn modelId="{377D6347-4D1D-473E-AC60-AA4B72FD1890}" type="presParOf" srcId="{7443E7A7-C1F9-49E9-9F87-403F3DD3B79B}" destId="{3E00B5D1-39B2-438A-82B3-459099EF0D23}" srcOrd="0" destOrd="0" presId="urn:microsoft.com/office/officeart/2008/layout/HorizontalMultiLevelHierarchy"/>
    <dgm:cxn modelId="{2B066C34-2A55-4758-8D78-6F5A023E9412}" type="presParOf" srcId="{7443E7A7-C1F9-49E9-9F87-403F3DD3B79B}" destId="{DA964FA8-2EBD-47F3-BE73-2D39F1010A3E}" srcOrd="1" destOrd="0" presId="urn:microsoft.com/office/officeart/2008/layout/HorizontalMultiLevelHierarchy"/>
    <dgm:cxn modelId="{2B50E293-0EB5-4C5A-98FD-6EADF8BEB9A5}" type="presParOf" srcId="{C0147B6A-C51A-49B9-944A-7941AF0FC9A1}" destId="{30B42373-A4D7-412C-ACF1-31C567813D72}" srcOrd="4" destOrd="0" presId="urn:microsoft.com/office/officeart/2008/layout/HorizontalMultiLevelHierarchy"/>
    <dgm:cxn modelId="{678AFFFD-DA35-4744-9E52-65009D4FFD12}" type="presParOf" srcId="{30B42373-A4D7-412C-ACF1-31C567813D72}" destId="{B2F57581-D901-4F0E-9503-25C7A3F53DD6}" srcOrd="0" destOrd="0" presId="urn:microsoft.com/office/officeart/2008/layout/HorizontalMultiLevelHierarchy"/>
    <dgm:cxn modelId="{D62F4B74-60BD-4841-AB0E-85E6CFDC2BAE}" type="presParOf" srcId="{C0147B6A-C51A-49B9-944A-7941AF0FC9A1}" destId="{20FB4373-0097-41A0-90CF-FDFABCF69C60}" srcOrd="5" destOrd="0" presId="urn:microsoft.com/office/officeart/2008/layout/HorizontalMultiLevelHierarchy"/>
    <dgm:cxn modelId="{26D803DE-1E01-4066-82A9-CB83CE7DB4A4}" type="presParOf" srcId="{20FB4373-0097-41A0-90CF-FDFABCF69C60}" destId="{433AC198-B5EB-43A7-ABCC-30DEB0135E88}" srcOrd="0" destOrd="0" presId="urn:microsoft.com/office/officeart/2008/layout/HorizontalMultiLevelHierarchy"/>
    <dgm:cxn modelId="{4465158E-F7DA-44A7-A3CB-BD589A7B3FCB}" type="presParOf" srcId="{20FB4373-0097-41A0-90CF-FDFABCF69C60}" destId="{66618F4F-E07E-4B49-A353-BC3C896BBD4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DCE97-7D53-49A1-831F-BC54E8449FB7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0CF20-4F69-4F1F-A671-D7090B730BF9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A8023-302D-4888-B98A-371E1ACA65B3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NSWPPA Principal Credential</a:t>
          </a:r>
          <a:endParaRPr lang="en-US" sz="2100" kern="1200"/>
        </a:p>
      </dsp:txBody>
      <dsp:txXfrm>
        <a:off x="1172126" y="90072"/>
        <a:ext cx="2114937" cy="897246"/>
      </dsp:txXfrm>
    </dsp:sp>
    <dsp:sp modelId="{51990D9D-C996-48DC-8470-7DD6D9F02E68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87EC2-8546-4DD2-85E2-373F671943FF}">
      <dsp:nvSpPr>
        <dsp:cNvPr id="0" name=""/>
        <dsp:cNvSpPr/>
      </dsp:nvSpPr>
      <dsp:spPr>
        <a:xfrm>
          <a:off x="3843996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3786-702A-4ED3-A582-06446CF669E7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Art of Leadership / Masterclass</a:t>
          </a:r>
          <a:endParaRPr lang="en-US" sz="2100" kern="1200"/>
        </a:p>
      </dsp:txBody>
      <dsp:txXfrm>
        <a:off x="4745088" y="90072"/>
        <a:ext cx="2114937" cy="897246"/>
      </dsp:txXfrm>
    </dsp:sp>
    <dsp:sp modelId="{05063B7F-1CAF-4C0C-BF62-F9ED34952CB9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E8101-C406-4E72-8889-F6676B6B55B5}">
      <dsp:nvSpPr>
        <dsp:cNvPr id="0" name=""/>
        <dsp:cNvSpPr/>
      </dsp:nvSpPr>
      <dsp:spPr>
        <a:xfrm>
          <a:off x="7416958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59DDB-8FFF-4739-8663-BE9EB5B3C0FC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Tao of Teams</a:t>
          </a:r>
          <a:endParaRPr lang="en-US" sz="2100" kern="1200"/>
        </a:p>
      </dsp:txBody>
      <dsp:txXfrm>
        <a:off x="8318049" y="90072"/>
        <a:ext cx="2114937" cy="897246"/>
      </dsp:txXfrm>
    </dsp:sp>
    <dsp:sp modelId="{42EF0D85-A046-4CE4-A526-DD782405CF70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A0D97-3B93-4745-9344-3529AFD9278C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C1B7B-7800-4853-94DC-E9DF012F6A64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Powerful Performance Conversations</a:t>
          </a:r>
          <a:endParaRPr lang="en-US" sz="2100" kern="1200"/>
        </a:p>
      </dsp:txBody>
      <dsp:txXfrm>
        <a:off x="1172126" y="1727045"/>
        <a:ext cx="2114937" cy="897246"/>
      </dsp:txXfrm>
    </dsp:sp>
    <dsp:sp modelId="{8AA10465-AB4F-4588-859D-EA55C134E9C1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D11A6-19CA-4A56-BD99-1E0C4CE3F149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FE9FC-789A-4320-A123-969D28E0292E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Middle Leadership Imperative</a:t>
          </a:r>
          <a:endParaRPr lang="en-US" sz="2100" kern="1200"/>
        </a:p>
      </dsp:txBody>
      <dsp:txXfrm>
        <a:off x="4745088" y="1727045"/>
        <a:ext cx="2114937" cy="897246"/>
      </dsp:txXfrm>
    </dsp:sp>
    <dsp:sp modelId="{57A6F00A-B2DB-4927-B0F1-27DD9A783B49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89860-0A32-4375-8F35-CB34CA055C39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AC8B-0392-4D64-8A82-5E15986F39C2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7 Habits of Highly Effective People</a:t>
          </a:r>
          <a:endParaRPr lang="en-US" sz="2100" kern="1200"/>
        </a:p>
      </dsp:txBody>
      <dsp:txXfrm>
        <a:off x="8318049" y="1727045"/>
        <a:ext cx="2114937" cy="897246"/>
      </dsp:txXfrm>
    </dsp:sp>
    <dsp:sp modelId="{4C098D2C-D59D-4E7E-A782-63CE7EA22854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DBFCC-C283-47A5-8354-7D889E1F9087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FF7B-94FB-4F47-8DA7-0452173A3E72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Leading at the Speed of Trust</a:t>
          </a:r>
          <a:endParaRPr lang="en-US" sz="2100" kern="1200"/>
        </a:p>
      </dsp:txBody>
      <dsp:txXfrm>
        <a:off x="1172126" y="3364019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42373-A4D7-412C-ACF1-31C567813D72}">
      <dsp:nvSpPr>
        <dsp:cNvPr id="0" name=""/>
        <dsp:cNvSpPr/>
      </dsp:nvSpPr>
      <dsp:spPr>
        <a:xfrm>
          <a:off x="886124" y="864096"/>
          <a:ext cx="215401" cy="410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700" y="0"/>
              </a:lnTo>
              <a:lnTo>
                <a:pt x="107700" y="410445"/>
              </a:lnTo>
              <a:lnTo>
                <a:pt x="215401" y="410445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82237" y="1057730"/>
        <a:ext cx="23176" cy="23176"/>
      </dsp:txXfrm>
    </dsp:sp>
    <dsp:sp modelId="{86EB7ADC-A242-4ACB-BCDF-DB06762061A8}">
      <dsp:nvSpPr>
        <dsp:cNvPr id="0" name=""/>
        <dsp:cNvSpPr/>
      </dsp:nvSpPr>
      <dsp:spPr>
        <a:xfrm>
          <a:off x="886124" y="818376"/>
          <a:ext cx="215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401" y="45720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88440" y="858710"/>
        <a:ext cx="10770" cy="10770"/>
      </dsp:txXfrm>
    </dsp:sp>
    <dsp:sp modelId="{182D3974-6A8D-4543-ABC2-23B6ACE522DD}">
      <dsp:nvSpPr>
        <dsp:cNvPr id="0" name=""/>
        <dsp:cNvSpPr/>
      </dsp:nvSpPr>
      <dsp:spPr>
        <a:xfrm>
          <a:off x="886124" y="453650"/>
          <a:ext cx="215401" cy="410445"/>
        </a:xfrm>
        <a:custGeom>
          <a:avLst/>
          <a:gdLst/>
          <a:ahLst/>
          <a:cxnLst/>
          <a:rect l="0" t="0" r="0" b="0"/>
          <a:pathLst>
            <a:path>
              <a:moveTo>
                <a:pt x="0" y="410445"/>
              </a:moveTo>
              <a:lnTo>
                <a:pt x="107700" y="410445"/>
              </a:lnTo>
              <a:lnTo>
                <a:pt x="107700" y="0"/>
              </a:lnTo>
              <a:lnTo>
                <a:pt x="215401" y="0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82237" y="647284"/>
        <a:ext cx="23176" cy="23176"/>
      </dsp:txXfrm>
    </dsp:sp>
    <dsp:sp modelId="{17B1FEFF-1A70-40DA-A80B-E8A088DA6B1F}">
      <dsp:nvSpPr>
        <dsp:cNvPr id="0" name=""/>
        <dsp:cNvSpPr/>
      </dsp:nvSpPr>
      <dsp:spPr>
        <a:xfrm rot="16200000">
          <a:off x="-142149" y="699917"/>
          <a:ext cx="1728192" cy="328356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NSW PPA Principal Credential</a:t>
          </a:r>
        </a:p>
      </dsp:txBody>
      <dsp:txXfrm>
        <a:off x="-142149" y="699917"/>
        <a:ext cx="1728192" cy="328356"/>
      </dsp:txXfrm>
    </dsp:sp>
    <dsp:sp modelId="{D6B7044A-3A6F-46B9-835F-B326A60EBF2D}">
      <dsp:nvSpPr>
        <dsp:cNvPr id="0" name=""/>
        <dsp:cNvSpPr/>
      </dsp:nvSpPr>
      <dsp:spPr>
        <a:xfrm>
          <a:off x="1101526" y="289472"/>
          <a:ext cx="1077009" cy="328356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Background</a:t>
          </a:r>
        </a:p>
      </dsp:txBody>
      <dsp:txXfrm>
        <a:off x="1101526" y="289472"/>
        <a:ext cx="1077009" cy="328356"/>
      </dsp:txXfrm>
    </dsp:sp>
    <dsp:sp modelId="{3E00B5D1-39B2-438A-82B3-459099EF0D23}">
      <dsp:nvSpPr>
        <dsp:cNvPr id="0" name=""/>
        <dsp:cNvSpPr/>
      </dsp:nvSpPr>
      <dsp:spPr>
        <a:xfrm>
          <a:off x="1101526" y="699917"/>
          <a:ext cx="1077009" cy="328356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Methodology</a:t>
          </a:r>
        </a:p>
      </dsp:txBody>
      <dsp:txXfrm>
        <a:off x="1101526" y="699917"/>
        <a:ext cx="1077009" cy="328356"/>
      </dsp:txXfrm>
    </dsp:sp>
    <dsp:sp modelId="{433AC198-B5EB-43A7-ABCC-30DEB0135E88}">
      <dsp:nvSpPr>
        <dsp:cNvPr id="0" name=""/>
        <dsp:cNvSpPr/>
      </dsp:nvSpPr>
      <dsp:spPr>
        <a:xfrm>
          <a:off x="1101526" y="1110363"/>
          <a:ext cx="1077009" cy="328356"/>
        </a:xfrm>
        <a:prstGeom prst="rect">
          <a:avLst/>
        </a:prstGeo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Impact</a:t>
          </a:r>
        </a:p>
      </dsp:txBody>
      <dsp:txXfrm>
        <a:off x="1101526" y="1110363"/>
        <a:ext cx="1077009" cy="328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25757-8D09-4814-89A3-0E6B9415B926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51DFD-95C3-4742-951C-0D09350560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55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96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1DFD-95C3-4742-951C-0D09350560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5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1DFD-95C3-4742-951C-0D09350560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42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62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9815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922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8010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662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692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7570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2848-2DC1-4648-9208-481D63DC47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8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443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56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0627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1DFD-95C3-4742-951C-0D093505607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62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Part of cohort one, as an Assistant Principal at Moss Vale PS</a:t>
            </a:r>
          </a:p>
          <a:p>
            <a:r>
              <a:rPr lang="en-AU" dirty="0"/>
              <a:t>Now principal of Wollondilly PS (Goulburn), rural school south of Sydney</a:t>
            </a:r>
          </a:p>
          <a:p>
            <a:r>
              <a:rPr lang="en-AU" dirty="0"/>
              <a:t>Completed her Masters with University of Wollongong.</a:t>
            </a:r>
          </a:p>
          <a:p>
            <a:endParaRPr lang="en-AU" dirty="0"/>
          </a:p>
          <a:p>
            <a:r>
              <a:rPr lang="en-AU" dirty="0"/>
              <a:t>Collaborative analysis of student performance data to target specific instruction and improve learning outcomes for students, as measured by our national assessments (NAPLAN)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1DFD-95C3-4742-951C-0D09350560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33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C37BE-C303-496D-B5CD-85F2937540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1DFD-95C3-4742-951C-0D09350560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366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1DFD-95C3-4742-951C-0D09350560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1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14B0-7B7C-6A4D-924A-F2ED01654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BFFA8-3E37-2D4D-AC8E-1B8A53DC7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67083-4A7C-6649-B7B2-2CD19248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E23BF-96BA-0342-BDAC-2BB8ACEB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D5E32-3E02-7044-B6C1-64928C94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FD35-07F8-1F40-918D-807F42B9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E309A-9725-BC46-B109-3581B8EBB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14FB2-D4BE-104D-8563-37D12516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FDDA9-F20B-644A-B904-E103772A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8B6B-6170-9244-B36F-B93A29BD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6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F0090E-42D3-3C4C-9126-7B414CF45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7E853-4124-CF4E-8DD6-16ECCDA5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972E8-6D4E-8343-8E74-D421DC46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6470-6F2C-C94C-8A99-7E4FFA23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078E3-3BCC-B24A-A10D-2BDFF483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1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2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3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03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9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82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9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5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047F-4B64-F04D-BE61-88F1F627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B80A9-26B5-0549-A883-42C8F4F2E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61CB-00BF-134C-BEC6-E1A0C1C3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B7C02-5337-754D-9838-8FC20E57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3C6DB-60BD-6246-955F-3CC3CADB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3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3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99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06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9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AC6D-C725-C942-971C-40A0B5A3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D8679-FA87-2948-B101-097F74A55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ABC57-C7FD-C74A-83A8-373FB261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EAAB8-E698-8343-A0FC-3E64E3C9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4747F-210D-1D41-969F-80995CF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D1C6-FE35-E84A-B2E8-3EFC9CCE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0F87-A379-1D4D-B90F-D3152808A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DDEE2-B6FC-6B43-B73D-F82F7342E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747CD-5782-394E-9792-B68A09BA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6AA0E-6B46-9847-8E2E-496A1D03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8A4C9-94D0-7142-A2CA-54A0C282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1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DA97-8058-2443-8A55-E3C89FD4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74728-48B0-DC43-92A8-1D53C32FB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F8E1-57BF-7D49-9677-66CAD0F24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E664B-C701-294C-8FFA-6E3BDB2E1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10C24-E292-DF49-8427-E7679250C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182013-D75F-514E-9B1D-6483700A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D25B4-B948-B44D-9011-95C65D98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5C7D27-D63D-B24C-8718-953629BF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9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996E-644F-974E-AC2B-4C696D4E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FF291-20E2-444C-9414-6218BEF9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9994-5762-BD4C-8BC8-B82E15E8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EE1C9-21D1-814E-BC1B-B65B970F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9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729F7-90FD-5A4F-88C9-C3954F99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BA667-9F5F-0D45-851A-ED75A1CE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DAD03-CA5E-954D-91D4-2CAE9D22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BB2F-1083-334E-8F9F-AFCBE568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71BBD-92DD-5848-B0B3-F3E916AD7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09F3D-9CA0-4C40-A03E-6C7BB818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A4603-1455-CF40-B282-E6E384A4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BB713-B30A-454C-A8FB-3EF018C7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E47D4-4413-164B-9C4E-AE0DEDB0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6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65B1-56CC-6542-B0B0-FF45DCCA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7A51-FAAF-1F49-8C6E-E37510FD1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E0763-EC49-1E46-8E43-65541B52A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3A327-DC5A-E442-8B93-60E8F592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30949-CE42-0945-975F-A8D032FC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FB405-ED85-8C4E-9F09-70D38D4D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7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937C80-2EBA-C143-BEB6-A4FC31C0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5BBF8-26A9-9E43-AF62-3B350BE87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1497-E700-9640-A4F0-760CF4DFB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2842-DCB2-8D4F-B5AB-8EC0D412104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FC9AC-123E-C349-B1E4-2896ADFC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47F06-6D07-694C-BD75-847083AC1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08DF0-0ED8-A145-A474-B4F12DC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1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jpg"/><Relationship Id="rId11" Type="http://schemas.openxmlformats.org/officeDocument/2006/relationships/image" Target="../media/image1.jp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charlton@nswppa.org.a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margaret.Charlton@det.nsw.edu.a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56AC9-9293-A04C-A6D7-7A2C6515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66" y="475605"/>
            <a:ext cx="4047843" cy="4047843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328372" y="1726948"/>
            <a:ext cx="5528628" cy="1683945"/>
          </a:xfrm>
        </p:spPr>
        <p:txBody>
          <a:bodyPr>
            <a:noAutofit/>
          </a:bodyPr>
          <a:lstStyle/>
          <a:p>
            <a:r>
              <a:rPr lang="en-AU" sz="8000" dirty="0">
                <a:solidFill>
                  <a:schemeClr val="bg1"/>
                </a:solidFill>
                <a:latin typeface="Arial Narrow" panose="020B0606020202030204" pitchFamily="34" charset="0"/>
              </a:rPr>
              <a:t>Professional Learning </a:t>
            </a:r>
          </a:p>
        </p:txBody>
      </p:sp>
    </p:spTree>
    <p:extLst>
      <p:ext uri="{BB962C8B-B14F-4D97-AF65-F5344CB8AC3E}">
        <p14:creationId xmlns:p14="http://schemas.microsoft.com/office/powerpoint/2010/main" val="91852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4800" y="1765988"/>
            <a:ext cx="6767244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6483" y="1593011"/>
            <a:ext cx="43707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My school improvement challenge was to improve the feedback to teachers and as a result improve student outcomes.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B94258-D26B-44D8-B94D-462BB7F7BECA}"/>
              </a:ext>
            </a:extLst>
          </p:cNvPr>
          <p:cNvSpPr txBox="1">
            <a:spLocks/>
          </p:cNvSpPr>
          <p:nvPr/>
        </p:nvSpPr>
        <p:spPr>
          <a:xfrm>
            <a:off x="723900" y="566402"/>
            <a:ext cx="914400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School Improvement Challenge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BAB99-C283-4E5E-8455-7E9916DFE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1">
        <p:fade/>
      </p:transition>
    </mc:Choice>
    <mc:Fallback xmlns="">
      <p:transition spd="med" advTm="13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1" y="2222440"/>
            <a:ext cx="309569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51" y="1335442"/>
            <a:ext cx="4111898" cy="543176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10642" y="2306128"/>
            <a:ext cx="3329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NSW PPA Credential provided me with 50% of a Masters Degree.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AF923AD-EA22-4A6E-88D0-A8B1A1F09F01}"/>
              </a:ext>
            </a:extLst>
          </p:cNvPr>
          <p:cNvSpPr txBox="1">
            <a:spLocks/>
          </p:cNvSpPr>
          <p:nvPr/>
        </p:nvSpPr>
        <p:spPr>
          <a:xfrm>
            <a:off x="723900" y="476250"/>
            <a:ext cx="914400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Validation to Masters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12B1B-E285-4C7E-88D4-04D03C325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891">
        <p:fade/>
      </p:transition>
    </mc:Choice>
    <mc:Fallback xmlns="">
      <p:transition spd="med" advTm="71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4560483"/>
            <a:ext cx="2143125" cy="2143125"/>
          </a:xfrm>
        </p:spPr>
      </p:pic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MdAt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vRRRX6EfzoFFFFABRRRQAUUUUAFFFFABRRRQAUUUUAFFFFABRRRQAUUUUAFFFFABRRRQAUUUUAFFFFABRRRQAUUUUAFFFFABRRRQAUUUUAFFFFABRRRQAUUUUAFFFFABRRRQAUUUUAFFFFABRRRQAUUUUAFFFFABRRRQAUUUUAFFFFABRRRQAUUUUAFFFFABRRRQAUUUUAFFFFABRRRQAUUUUAFFFFABRRRQAUUUUAFFFFABRRRQAUUUUAFFFFABRRRQAUUUUAFFFFABRRRQAUUUUAFFA61zfgjxFca/PrUc9vFCNPv3tY9mfmUZ5Oe/FRKpGMlF7s2hh5zpzqRWkbX+bsjpKKwfH2uTeG/Ct3rEEMc8sJQKj52kswXnH1rzxfiZ44ZQy+D0KkZBFvNgj8656+NpUZcsr39D0MDkuKxtJ1aVuW9tWlrp39T2Giq+mzS3GnW1xNF5UssKO8f8AdYgEj8DXH6J46k1D4k33hZraBbaHesUyk72ZAMg84/vflWs68IcvM/i0RyUMDWrqo6avyK79EdxRVPXLw6dot9qCoJDa28kwU/xFVJx+leTQ/FjxQIEvrjwzD9hPLTJHKARnHDE4rOvi6VBpTOnAZPisfFyoJWWmrS1+Z7LRWZoGtWmtaBDrNnkwyxl9p6qR1U+4IxXMfC3x3L4ulvre7tYLa4twroIicMh4PU9QcfnVvEU1KMb/ABbGEcuxDp1anLpTspeV3Y7qiue8WeIJ9G1bQbOG3ilTU7z7PIz5yg45GO/PemeKPEVxpPiTw/pcNvFJHqk7RyO+coBjpj696cq8I3v0svv/AOHFTwFapycq+JNr0je/5M6SiuF+Jvjm48I6hpkMVlDcRXIZpi5OVUED5cHryetdvDKk0CTRMGjdA6kdwRkU4VoTnKCeq3JrYKtRo06817s72+Tsx9Fc94A1+48SaE+oXMEUEi3MkO2POMKeDzWH8QviLB4cvV0nTrUX+pkAshztjz0BxySfQVEsVSjSVWT0ZtSyrFVcU8LCN5rfyt57WO9orzrwJ8Sv7Z1ddF1rTxp99L/qtoIVj12kNyCa9FqqFeFePNBmeOwFfA1PZ142e/qu6YUVDfXVvY2U15dSCOCFDJI56BQOa8ln+MV4b55rTQVk0pH2tI27fj6/dBqK+LpULe0e5tl+UYvMOZ0I3S80vlr1PYKK47xR41Wy8BQ+KNIhjuVndFjSXOBkkEHGDkYIrjx8SvHR6eD0P/bvN/jWdXH0abs356K5vhcgxmJg5xSVm1q0tVvuew0VxnxL8YXnhTRLC+t7KGaW5kCOkxOF+XJ6Hrmun0TUItV0ez1KDiO5hWQD0yOR+B4reNaEqjpp6o4amBrU8PHESXuSbSfmi5RXDnxlqT6X4quINOhln0a8NvBGoY+aN2MsM5z1PFcbL8W/FULIsvhy0jaQ7UDRygsfQc81z1Mwo07czevl8j0cNw7jsTzKmlp5rsn+TPaqK89+H/jfXte1G6g1TRY7OGG2aZXRHXLAjj5jj1rmoPix4qlt/ti+Gbd7ME7pUjlKgDr82cUPMaCipO+vk+g4cOY6dSVNJXja/vLre35Hs9FY/g3xBZ+J9Di1SzBQMSkkbHJjcdQf0P415zd/E7xU2p31vpvhqG6gtrh4Q6xSuflJAyQcZxWlXGUqcYyb0e1jnwuTYvE1J0oxs4b3aVvvPXqK5P4feItZ1zS7261nSf7Pkt3xGoR13jbn+KuFtvit4suIftUHheCW1ycyJFKRgdec4qJ4+jCMZO+vkaUchxlapUpwSvC1/eVtdrPqezUVzXgHxhYeLtOea3Uw3MJAngY5K56EeoNdLXTTqRqRUou6Z5mIw9XDVXSqxtJboKK5vRPEVxf+ONc0CS3iSHTkjaORc7nLAE57d61fEd+2laBqGppGJGtbd5gh6MVUnFKNWMouS2V/wLnhKsKkaTWsrNf9vJNfmX6K8bg+KHjW4hSaDwnFLE4yrpBMQw9iDXqHhS/vNU8PWeoahafZLqZC0kOCNhyR0PPasqGMp13aF/uOzH5NicBBTrW3to0/yNSiuH1Tx1JZ/E208KC2ga2l2LJMSd6uwJAHOP7v513Fa060KjkovZ2ZyYnB1sMoSqKymuZejCivG4fir4ruA89p4XhntVcjekUrAAepBxnFd58PvGdj4uspGijNveQY86BjnAPRh7VhRx1GtLli9TvxuQ43B03VqR91b2advW2x1FFcB8RvG+seHtftdJ0jSYr+Sa384hldm6kcBT7VX8F+N/FeseJLbT9T8NCztZQ++YQyrswpI5Y46gD8aHjaSqez1ve2xMcjxcsN9Z05bX3V7Ly3PR6K818b+P8AXtI8Vz6Lo+iQ34hiRydjs/Iz0U9Oa0fhz49/4SS9n0rUbH7BqcKl/LGQGA64B5BFOONoup7O+uwTyPGQw31rl92yejV7Prbc7miuM+I3jf8A4RmS30+xs/t2qXI3Rw4JAXOMkDk5weB6Uz4b+NrvxLd3enalpZsL21QSMACAQTjGG5B5qvrdL2vsr6mX9kYv6r9b5fc9Ve17Xtva521Fc34b8RXGqeKtf0iW3iji0yRFjdc7nznO7t27UnxE8SXHhnSLa9t7eKd5rtICshOACCSeO/FW68PZup0X6aGSwFd4iOHS96VrfNXX4HS0VzXj3xHceHbPTZre3imN3ex27CTOFVupGO9Vvif4qvvCthYy6fZRXc91cGEJJuPbsAckk4pVMRTgpOX2bX+Y6GW168qcYL47217bnXUV5b4e+KOoHW7fT/E+ijTUuWCxyhXTaScAkN2zXqVFDEU66bg9gx+W4jASUaytfVWd0/mgooorc4QooooAKKKKACiiigAooooAKKKKACiiigAooooAKKKKACiiigAooooAKKKKACiiigAooooAKKKKACiiigAooooAKKKKACiiigBR1Fef/B//AI+/Fv8A2GZP5mvQB1Fef/B//j78W/8AYZk/ma5K38en8/yPWwf+44n/ALc/9KLXxu/5JtqP+/D/AOjFrqtHC/2RZfKP+PaPt/siuV+N3/JNtR/34f8A0Ytclo/jrx5/oVt/wikxgxHHv+yS4K8DOcY6d6wqYiFHFPmvql082d+Fy2tjcrj7Jr3Zy3aX2Ydz1+aRYYXmc4SNSzH0AGa8K8PxtZXvhbxdINrahq9ysrequwUf+z16x8Sb3+zvA2sXKthvszRqfd/lH864vxrpL2fwV0oxqVm04W9xwOQT1/V/0qceuaV/5Vf8V/kzTIJKnTs/+Xs+T5crT/GSO98a/wDIna1/2D5//RbVk/DC3huvhlpNvcRo8Uts6OrDgguwNX/Edyt78PdRvE5WfSpZB/wKImvGtO8f+ItN8GWui2+mR21uYzBFfMrjO4nJBPy9z+VPE4mnRrqc9nF/mhZZlmIx2BlRo6SVRXu7W91/1od38D9y+CdThB3RR3kyxnsRsHSuK+Gp/sPXfDGrfdg1UTWcx7bg5A/mles+CdCj8O+CotOWZZ3MTyyyr0d2GSR7dB+FeZx6fJc/Aiz1C3yLjTb17lGHUDzCD/MH8K5atKVOFPvGLf3OP6HqYXFUsRWxNn7lWcY/+BRmk/vsztvib/yMvgv/ALCh/wDZai+Iv/I/eCf+vuT/ANkqt4v1BNVuvh9qUf3bm9WT6EhMj881Z+Iv/I/eCf8Ar7k/9kreq1JVGu8P/bTz8JCUHh4y3UKq/wDSzL+MWm/2x4u0PTgu55rK72D/AGwhK/qBXS/CLVP7U8A2LM2ZbVTbSZ65Tp/47iqXi3/krXg//rncf+gmqfw8/wCJJ8QPE/hk/LFK3222HseuPwYflRD3MW593b8E1+o637/KYUesIqa/8DnGX5p/In+ENyln4AvbyT7kF1cyN9F5/pVT4KaQt3bXnjDUUWa+1C4fy2cZ2IDzj6nP4AVT8KsyfBTxCynB3XYz9a6jwHdQ6V8KdPv2jZo7exad1Xq2CScUsPaTpc20Y3/QvMXOnDFez+KpUUflZu3zdja1bw/pupahYahNAq3VjMJYpUGDx/CfUGtWvPPD/wAWNH1nWrTS4dLvoZLmQRq7spUE+uK9AaWJTtaRFPoWFd9CrRqXlTd+58/jsJjMK40sTFrTRPtf/M4H453U/wDwjllo9s2JdUvEh+qjn+e2uw0rRNO03RIdHitYjbRxeWysoO/jkn681xXxPYSeO/BEJ+ZDeluvX50r0asqKUsRUk+ll+F/1OrGTlSy/DU4uyfNJ+t7L7kjzT4o6PaaF8MV02xDC3S/RkDHONzs2PwzXo8AHkR8D7g7e1cP8diV8BMVGSLuLA/E1haH458dXGp2NrceFZo7eSWOOSQ2soCoSATkjA4rF16eHxDi10VrL1O5YHEZjl0KsWrqU27tK91Hvua/xmtY75vDdlMMxz6mI2+jLj+tSfBC7k/4Ru60W5OLjSrt4GU9QpJI/XdUnxW/5CXhP/sMJVPTv+JD8br20+7ba5becg7eYOT+qv8AnUS9zFup5pP5r/NGtP8AfZQsP15ZTXrGTv8A+St/cW/hdg674zBAI/th+v1aovioqjxD4Nwqj/iac4HulS/C7/kPeM/+ww/82pnxU/5GHwZ/2FP6pTf+5/P/ANuJj/yOf+3f/cR298qiyudqqP3T9Bjsa4z4Gqr/AA4tVdFZTNMCCM5G6u0v/wDjxuP+uT/yNfP/AIY8feIPDvg5dPsdJj+zBn2Xro5wzH1+7kVeLrwoVoTntZ/oYZTl9fMMDVpUbX5obu3SZ3/wUiW1v/FVlB/x6wamVix0ABYcfgBU/wAGQDF4kyAf+JxLWr8KdDXRfC0TNcJc3F+/2uaVDkMWAxg9+P1zXmHh7xN4o0O/1y30PQ5NQgk1KV3dYHfa2SMZX2rBTWHjRc13/E9CVGWZVMZGg19jVu1+XRvXvY91uuLSbH/PNv5VxXwLAPw6tsqD+/m6j/arZ8Ianqmr+EjfaxYtY3bCVWhZGQgDODhuaxvgV/yTq1/6+Jv/AEKuznU69OS6xf6HjexlQwGIpy3U4LT0mZV1Zx+GPjTp81mghs9biZJEXhfM5zx/vBT+Jr0+vPPiqNvi7wTIOG/tBhn/AIFHXodGFShOpBbJ/mkyc0k6tDDVpbuLT/7dk0vwOA8If8lg8Yf9coP/AEFa6P4gf8iNrn/XhN/6Aa5zwh/yWDxh/wBcoP8A0Fa6P4gf8iNrn/XhN/6Aaml/An6y/Nm2L/5GFD/DS/8ASYlf4ZAf8K+0Tgf8eo7e5rpB6V4X4Y8a+N7Dw9Y2Wn+GZrm0hiCxSi1kYOueuQMGvY5797fw0+qXSeU8dkZ5E6bWCbiPz4p4PEwqU0lfRInOsrr4fEylKz55O1mn169tzxjxApuJdY8aJybTxFEkb/8ATNAR/wDEV7sjrJEsicq6hh9CK8s0nSGn+Ad2rqTNcxS3p45JD7h+i12/w/vv7R8EaRdFtzG1VWP+0o2n+VY4FOM9ftJS/F3/ADR2Z9JVaKcdqU3D5JK35M574DAHwK+QD/p03Uey1Q1uzj8M/GLRtRs1ENtrAaGdF4UueD+ZKn61f+Av/Iiv/wBf0v8AJai+MYxqnhCQfeGqrg/8CSosvqUJ9VZ/ib8zed16P2Z86f3N/g0S6v8A8lx0b/sGSf8As9d9geg/KvJfijqep6R8UNMvdHsWvbtdPIWFY2ckFnB4Xmug+HXifxRreq3FvrmhSafAkG9JGgdMtuAx83sT+Va0MRCNadN3u5dvJHJj8trVcHRxMWuWMF1V930+YzR/+S361/2DY/8A2SqviW3jtvjb4buLZVWS5gcThRjIAYZP4fyrD8WeINU8O/FrU7vS9LGoyvZxoyFWbauFOfl+laHwra78W+Kbrxnqk0Iktl+zQWyH/VZHXHpgnGepJrmVWM5+xXxc9/udz0pYWpQo/Xpv3PYqO+rbjZK3rr8jQsfJl+PWpfatrPFpqfZg3Y4TOPzau+W1tlvDeLBGLgp5ZkAwxXOcfnXnHxe0HV4dUtPGXh7f9ss1CzrGMttGcNjuOSCPSuh+G3jO38W6Y5ZBDf24AuIh0OejL7GurD1FCrKjNattrzv/AJHlZhh518HSxlF3jGKhJdYtaa+T3M3wD/yUfxr/ANd4v5GmfHb/AJFfT/8AsJRfyauO1DXfEmi/EXxMfD2my3pluF87ZbtJtwOOg46ms3xf4m8X6xaWlrr2kTWdqt2jq72rRgtzgZI9Ca4amLgqE6Vne76abnv4fJ688wo4tSjy8sOuukEtj0T40f8AIM0D/sLQ/wAjS/GD/kIeEf8AsMx/zWk+NH/IM0D/ALC0P8jUXxuuorJ/DN5OSIYNVWWQgZIVcE/oK6cS7e2b/unl5YnL6mlv+9/Is/HWyhuPAc90yKJrWaOSN8YIy20j8jXYaJK8+i2M8md8ltGzZ9SoNeVeO/F9r45Wy8K+G455Td3CNNIyFQqg+h9OpPtXrttEsFvFAn3Y0CL9AMVvh5xq15zhqrJfPU4MwoVcLl9GhXVp80nZ7pPlXyu0ySiiiu88EKKKKACiiigAooooAKKKKACiiigAooooAKKKKACiiigAooooAKKKKACiiigAooooAKKKKACiiigAooooAKKKKACiiigAooooAUdRXn/wf/4+/Fv/AGGZP5mvQB1FeE6J49TwfrniOzk05rgz6pLJndjGGIxXBi60KNSnObstfyPfyfB1sZhsRRoq8mo6ekj0D43f8k21H/fh/wDRi11mjs39j2XJ/wCPaPv/ALIrzHxZ4oXxd8H9X1COze38q5iiKk5zh0Of1qKy+Mum29lb27aPdkxRKhIZecAD19qx+u0YV3OUtHFW+9nWskx1bAqjCneUJyutNPdh5m18eJ5j4VtNMtkMk9/epGka9WwCcfntrktbvvipf6Jc6dfeH3FpJCVkxbEEKPx9q6bXbtfEHxF8FxxxsIVtjqTI3VQy5XP/AHyK9IZQylW6EYNDw/1qpOSm0tFp10/4JUMwWV4ahTlRjKWsve3T5rafKKPPvDF99u+Bkr5y0Wl3EDf8AVgP0xSaBpMWtfA23sXjVnaxkaIkch1ZipH4isjwKWtfAvjjQmzusDchV9FaNgP1U12Xwn/5J1ouRx5Lf+htSw/71xUv5Gn96RWZN4RVZ0+lZSXzi5L8yt8LNRbUvhraSSMWkgikt3z1+TIH6Yqh8IrOPUPhOlhMMx3H2iJvozEVV+E+6wn8W+HmBH2O7Z4x/ssGA/RRWn8D/wDknVn/ANdpv/QzVYd87p838sk/k0jPMoewjiXT0XtISXzU5L8zz/w9dyFPCmj3H/HxpWvyQMD1wSpH67h+Fdx8Rf8AkfvBP/X3J/7JXJeKdLl07456a6KwgvryG6QAcFs4b8cgn8a674i/8j94J/6+5P8A2SuWknGlOL6SivuaPUxUoVMVQqw2nTqS+clJv8bj/F3/ACVnwh/1zuP/AEE1T+If/El+InhrxIvyxTMbK4PseBn8GP8A3zVzxd/yVnwf/wBc7n/0E1e+LmlNqvgW9WFS09ti5iwOcp1x/wABzXVUi5RquO6d18kmeVhqsadXCRn8MoOL9JSmvwvc53wJate/CLXLRBlpXu1Ue+OK3Pg5eRal8OrGJtr+QHt5UPPQnAP4EVT+A25vAIZ8nddykk9+lcndz618LfFF69tZtd6FfOZFHO1fxH3WGce9ZU5+xhSrNe7az8ux14ih9dr4rBQa9pz80el7XTXrbVeh0vjyztLTx34L+y2sMG68fd5aAZ+7SeMPhnc6/wCIrrVo/Eb2izlSIRCW24UDruHp6Vgad4g1bx9480K6t9IaCx02YyNIMkYOMkt0zx0FezVpRp0cXztq8bq266JHLjcTjMo9hGMrVFBp7SteTdne/keVfEKyPh0+BJJLgzrp10sMkxGN2Chz+hr1X6ciuY+J3h5vEnhG4sYFBuoyJrfPd17fiCRXnWm/FPXtP0xdFutFafVoVEKMwbc2OAWXqT/Om60MHWlz6Rla3yVrChg62c4Om6NnODkpK6WknzJ+l2zsfjn/AMiKf+vyH+ZruYGb7PHyfuD+VeT+NYdWtvgvA2ts7373iTzbjkrudiAfTqKdH8adMWNV/se74UD7y/40LGU6VZyqO11H9RvJ8VisFCnho8/JOabVrfZ797G98Vv+Qj4S/wCwulVvjRG9idD8Uwqd+mXqiQjujHP8xj8al+JsonuPBs6qQsmqxMAeoyAcV03jfS/7a8KanpoUM8sDeX/vjlf1AqqkHU9slvpb1tdGWHxCw31Oc9veT9HJp/gzmvhTIkus+MZYzuR9XZlPqCWIpPip/wAjD4M/7Cn9UrK/Z183+yNZabfvN0gYt1ztOfxrV+Kn/Iw+DP8AsKf1SsoS5sCpd3/7cdVWn7LPpQvsmvupncX/APx43H/XJ/5GvP8A4U6bBq3wh/s64jV0uDOnI6Ek4P4GvQL/AP48bj/rk/8AI1xnwL/5J1af9d5f/Qq66qUsRFPtL9DyMLOVPLqsouzU4flMT4HXslx4MFjOxMun3UluwPYZyP5kfhUXwYJEXiTBI/4nEtRfDsHTPiV4s0TGEkkW8jHsTz/6GK5Hwv4/tfCF9rtjdafPcPNqcsgKEDHJGOfpXDGvGkqTqO3LzL7tD3a2Bq4ueLjh43c/ZzS/xe8/zPbrv/j1m/65t/I1xPwK/wCSdWv/AF8Tf+hVf8FeMLfxhpeoTW1nNb/ZxsIfB3ZUnjH0ry3wL8Sv+EZ8Mx6MulG5mSR2Vi2ASx6VtVxdGNWnVb91p/mjiweT4yrhcRhYw99Sg2rrtL/NHcfEBxffE/wfpafM0MjXTj0GQf5Ia9FrzL4W6XrOreIrvxv4hjaKWZDFaRMuNq9yB2AHA9ck16bW+DvJSqtW5n+GyODOVGk6WFi7+zjZ225m23917fI4Dwh/yWDxh/1yg/8AQVro/iB/yI2uf9eE3/oBrzPV/F6+D/ir4kuJLJrn7UsKAZxjCKc1u2/jVPGXgjxSsdg9sbbT3753blb/AArlpYmlyzo3968tPmz1sVleKdWhjOX93alrp2ivXc6n4Ys3/CvtE5P/AB6j+Zqn8YL02Xw91IqfnnCwL77mAP6Zrg/CfxY0/RvDdhpUml3Mr2sIjZ1ZcMc/WtbxvrEfizSPB8NvDJFHquoh2ibrtRtp/maPrlKeFcISvLlS/JfqDybFUM0VavC0HNu+mqV5fkjGsbz4rW+iQ6VB4dc2iW4gUG2OSm3H970rrPgPcyN4Mm0+ZSs1jeSRMh6rnBx+ZavQe/FedeAP+Jd8TfF2j9FlZbuMfU5J/wDHxVRw7w9am+ZtO619L/oZVMxjmWCrwVKMGrT93rrZ3/8AAib4C/8AIiv/ANf0v8lqH4nt9t8c+DtIT5n+1/aXX0UMv/xLflXDeBfiMPCuhyaR/ZbXEv2iSQMWxycDBH4V13wy0/Wte8Uz+OPEELQ/IYrOJlxgHjIB7AZ+pOawo141qMMPDV6X8ktWejjMBVwWNr5hX0j73LrrJyTSsvnc0tXP/F8tG/7Bkn83rvySepJryf4la9H4Z+KWlaxPbyTxppzLtTgklnHf61q+E/ilYeIPEFro8OmXML3BYB2IIGFLdj7V1UcVSp1Z05PVy/yPJxuVYvEYWjiKcLwjT1enRybH6Rg/G7WsgH/iWx9R/uVW0ONdB+Neo6fEBHa6taC4RBwN454/EP8AnVrR/wDkt2tf9g2P/wBlqD4nZ03xx4R15RhRcm1lI9GI/ozVk/dh7T+Wb/Oz/M6YPnrrD/z0Uvmo8y/FHoteY2unwaJ8dkj09RFBqNi8ssa8KGwScD6qD+JqHxR4217wb4y1GK+sXvNJuHElqzZ+QbRkK31HTtUvw0/tXxR4yvPGupWptrdYPs9ohBAwfTPUAZ59WqquIhWqRpxXvKX3Jb/eZ4TL6+BwtXEVGvZTp2Wu7layt3T37WNHwASPiP41wSP38X8jTPjuSfC+n5JP/Eyi/k1P8A/8lI8a/wDXeL+Rpnx2BPhfT8An/iZRfyaiX+5T/wC3v/SmVT/5HdH0h/6QhfjR/wAgzQP+wtD/ACNM+NMMNzceFre4jEkMurokiHoykqCPyp/xo/5Bmgf9haH+Rp3xg/5CHhH/ALDUf81pYjX2v/bo8tbX1Nr/AKe/kdVo3h3QtFkd9K0u3tHbhmQHJ/Ek1qUHrRXqRjGKtFWPlalWdWXNUk2+7dwoooqiAooooAKKKKACiiigAooooAKKKKACiiigAooooAKKKKACiiigAooooAKKKKACiiigAooooAKKKKACiiigAooooAKKKKACiiigAqu9jYyOXksbR2JyWaBSSfc4qxRSaT3GpOOzIltbVYWhW1gWJvvRiJQp+oxio/7O07/oHWX/AIDp/hVmilyrsNVJLqRiGFZBIsMQdV2qwQZC+gPp7VJRRTJbbI1ggUyFYIgZP9ZhAN/19fxp0aJGgSNFRB0VVAA+gFOoosNtsYsMKyPIsMau/wB9ggBb6nvSxRxxIEhjSNB0VFCj8hTqKLBdjHhheRZHhjZ0+4zICV+h7UPFE7q7xRuyHKMyglT7HtT6KLBdjGiiaRZGijZ0+6xUEr9D2p5AIIIBB6g0UUCuMiiihQRwxRxIOiooUfkKWWOOZNk0Ucif3XUMPyNOoosO7vcZDDDCu2CGKJfSNAo/Sn0UUCbuFRG2tTN5xtYDL/z0MS7vzxmpaKLDTa2GTRxzIUmjSVD1V1DA/gah/s7Tv+gdZf8AgOn+FWaKGkxqclsxjxRSbfMijfYcpuUHafUelPoooJuMihhhDCGGOIMctsQLk+pxRJFFIytJFG5Q5UsoJU+oz0p9FFh3d7gabFHHCgjhjSNB0VFCgfgKdRQK4wRRCUzCKMSkYLhRuI9M9aiexsHYu9haMxOSzQKST9cVYoosilOS2ZHBBbwKVgt4YQeojjCg/lUX2DT927+z7PPXPkJn+VWaKLIOeXcBwMDgDpRRRTJIJbOzmcyTWdtK56s8KsfzIp0VraxKyw2sEauMMEiVQ31wOalopWRXPK1rlb+ztO/6B1l/4Dp/hUgt7ZfL220A8v8A1eIx8n+76fhUtFLlXYHOT3YUwRQiUzCGMSkYLhBuI9CetPopk3K5sNPLbv7Ps92c58hM5/KrAAAAAAA6AdqKKEkhuTe7Ip7W1nINxawTEdDJErY/MU2KzsoXEkNlaxuOjJCqkfiBU9FFkPnla1xgiiEplEUYkIwXCjcR6Z60SxRShfNijk2ncu9A2D6jPen0UWFdkc8MM6hZ4IplHQSIGA/OnoqogSNVRR0VRgD8KWiiwXdrDEiiR2kSKNXf77KoBb6nvRLFFKoWWKORQcgOoYZ9eafRRYLu9xksUUoAlijkAOQHUNg+vPeiSKKQqZIo5Cp3LuUHafUZ6Gn0UWC7C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rgNS+LPhrT9RuLGa11NpbeVonKRIQSpwcfNVb/AIXJ4W/59NV/79J/8XXG8fhk7OaPYjkGZSSkqMrM9Iorzf8A4XJ4W/59NV/79J/8XR/wuTwt/wA+mq/9+k/+Lo/tDDfzof8Aq9mf/PiR6RRXm/8AwuTwt/z6ar/36T/4uj/hcnhb/n01X/v0n/xdH9oYb+dB/q9mf/PiR6RRXm//AAuTwt/z6ar/AN+k/wDi6P8Ahcnhb/n01X/v0n/xdH9oYb+dB/q9mf8Az4kekUV5v/wuTwt/z6ar/wB+k/8Ai6P+FyeFv+fTVf8Av0n/AMXR/aGG/nQf6vZn/wA+JHpFFeb/APC5PC3/AD6ar/36T/4uj/hcnhb/AJ9NV/79J/8AF0f2hhv50H+r2Z/8+JHpFFeb/wDC5PC3/Ppqv/fpP/i6P+FyeFv+fTVf+/Sf/F0f2hhv50H+r2Z/8+JHpFFeb/8AC5PC3/Ppqv8A36T/AOLo/wCFyeFv+fTVf+/Sf/F0f2hhv50H+r2Z/wDPiR6RRXm//C5PC3/Ppqv/AH6T/wCLo/4XJ4W/59NV/wC/Sf8AxdH9oYb+dB/q9mf/AD4kekUV5v8A8Lk8Lf8APpqv/fpP/i6P+FyeFv8An01X/v0n/wAXR/aGG/nQf6vZn/z4kekUV5v/AMLk8Lf8+mq/9+k/+Lo/4XJ4W/59NV/79J/8XR/aGG/nQf6vZn/z4kekUV5v/wALk8Lf8+mq/wDfpP8A4uj/AIXJ4W/59NV/79J/8XR/aGG/nQf6vZn/AM+JHpFFeb/8Lk8Lf8+mq/8AfpP/AIuj/hcnhb/n01X/AL9J/wDF0f2hhv50H+r2Z/8APiR6RRXm/wDwuTwt/wA+mq/9+k/+Lo/4XJ4W/wCfTVf+/Sf/ABdH9oYb+dB/q9mf/PiR6RRXm/8AwuTwt/z6ar/36T/4uj/hcnhb/n01X/v0n/xdH9oYb+dB/q9mf/PiR6RRXm//AAuTwt/z6ar/AN+k/wDi6P8Ahcnhb/n01X/v0n/xdH9oYb+dB/q9mf8Az4kekUV5v/wuTwt/z6ar/wB+k/8Ai6P+FyeFv+fTVf8Av0n/AMXR/aGG/nQf6vZn/wA+JHpFFeb/APC5PC3/AD6ar/36T/4uj/hcnhb/AJ9NV/79J/8AF0f2hhv50H+r2Z/8+JHpFFeb/wDC5PC3/Ppqv/fpP/i6P+FyeFv+fTVf+/Sf/F0f2hhv50H+r2Z/8+JHpFFeb/8AC5PC3/Ppqv8A36T/AOLo/wCFyeFv+fTVf+/Sf/F0f2hhv50H+r2Z/wDPiR6RRXm//C5PC3/Ppqv/AH6T/wCLo/4XJ4W/59NV/wC/Sf8AxdH9oYb+dB/q9mf/AD4kekUV5v8A8Lk8Lf8APpqv/fpP/i6P+FyeFv8An01X/v0n/wAXR/aGG/nQf6vZn/z4kekUV5v/AMLk8Lf8+mq/9+k/+Lo/4XJ4W/59NV/79J/8XR/aGG/nQf6vZn/z4kekUV5v/wALk8Lf8+mq/wDfpP8A4uj/AIXJ4W/59NV/79J/8XR/aGG/nQf6vZn/AM+JHpFFeb/8Lk8Lf8+mq/8AfpP/AIuj/hcnhb/n01X/AL9J/wDF0f2hhv50H+r2Z/8APiR6RRXm/wDwuTwt/wA+mq/9+k/+Lo/4XJ4W/wCfTVf+/Sf/ABdH9oYb+dB/q9mf/PiR6RRXm/8AwuTwt/z6ar/36T/4uj/hcnhb/n01X/v0n/xdH9oYb+dB/q9mf/PiR6RRXm//AAuTwt/z6ar/AN+k/wDi6P8Ahcnhb/n01X/v0n/xdH9oYb+dB/q9mf8Az4kekUV5v/wuTwt/z6ar/wB+k/8Ai6P+FyeFv+fTVf8Av0n/AMXR/aGG/nQf6vZn/wA+JHpFFeb/APC5PC3/AD6ar/36T/4uj/hcnhb/AJ9NV/79J/8AF0f2hhv50H+r2Z/8+JHpFFeb/wDC5PC3/Ppqv/fpP/i6P+FyeFv+fTVf+/Sf/F0f2hhv50H+r2Z/8+JHpFFeb/8AC5PC3/Ppqv8A36T/AOLo/wCFyeFv+fTVf+/Sf/F0f2hhv50H+r2Z/wDPiR6RRXm//C5PC3/Ppqv/AH6T/wCLo/4XJ4W/59NV/wC/Sf8AxdH9oYb+dB/q9mf/AD4kekUV5v8A8Lk8Lf8APpqv/fpP/i6P+FyeFv8An01X/v0n/wAXR/aGG/nQf6vZn/z4kekUV5v/AMLk8Lf8+mq/9+k/+Lo/4XJ4W/59NV/79J/8XR/aGG/nQf6vZn/z4kekUV5v/wALk8Lf8+mq/wDfpP8A4uj/AIXJ4W/59NV/79J/8XR/aGG/nQf6vZn/AM+JHpFFeb/8Lk8Lf8+mq/8AfpP/AIuj/hcnhb/n01X/AL9J/wDF0f2hhv50H+r2Z/8APiR6RRXm/wDwuTwt/wA+mq/9+k/+Lo/4XJ4W/wCfTVf+/Sf/ABdH9oYb+dB/q9mf/PiR6RRXm/8AwuTwt/z6ar/36T/4uj/hcnhb/n01X/v0n/xdH9oYb+dB/q9mf/PiR6RRXm//AAuTwt/z6ar/AN+k/wDi6P8Ahcnhb/n01X/v0n/xdH9oYb+dB/q9mf8Az4kekUV5v/wuTwt/z6ar/wB+k/8Ai6P+FyeFv+fTVf8Av0n/AMXR/aGG/nQf6vZn/wA+JHpFFeb/APC5PC3/AD6ar/36T/4uj/hcnhb/AJ9NV/79J/8AF0f2hhv50H+r2Z/8+JHpFFeb/wDC5PC3/Ppqv/fpP/i6P+FyeFv+fTVf+/Sf/F0f2hhv50H+r2Z/8+JHpFFef6b8WvDV/qFvYw2uprJcSrEheJAAWOBn5q9AralXp1k3TdzhxeAxODajXg4t7XCiiitjkCiiigDmLzw1p81zJM+l2Ls7FmZrdCSfUnFRf8Irpv8A0CdP/wDAVP8ACusxSYFYPD030O5ZjiErczOU/wCEV03/AKBOn/8AgKn+FH/CK6b/ANAnT/8AwFT/AArq8CjApfVqfYf9pYj+Z/ecp/wium/9AnT/APwFT/Cj/hFdN/6BOn/+Aqf4V1eBRgUfVqfYP7SxH8z+85T/AIRXTf8AoE6f/wCAqf4Uf8Irpv8A0CdP/wDAVP8ACurwKMCj6tT7B/aWI/mf3nKf8Irpv/QJ0/8A8BU/wo/4RXTf+gTp/wD4Cp/hXV4FGBR9Wp9g/tLEfzP7zlP+EV03/oE6f/4Cp/hR/wAIrpv/AECdP/8AAVP8K6vj0pKPq1PsH9pYj+Z/ecr/AMIrpv8A0CdP/wDAVP8ACj/hFdN/6BOn/wDgKn+FdVRR9Wp9g/tLEfzP7zlf+EV03/oE6f8A+Aqf4Uf8Irpv/QJ0/wD8BU/wrqqKPq1PsH9pYj+Z/ecr/wAIrpv/AECdP/8AAVP8KP8AhFdN/wCgTp//AICp/hXVUUfVqfYP7SxH8z+85X/hFdN/6BOn/wDgKn+FH/CK6b/0CdP/APAVP8K6qij6tT7B/aWI/mf3nK/8Irpv/QJ0/wD8BU/wo/4RXTf+gTp//gKn+FdVRR9Wp9g/tLEfzP7zlf8AhFdN/wCgTp//AICp/hR/wium/wDQJ0//AMBU/wAK6qij6tT7B/aWI/mf3nK/8Irpv/QJ0/8A8BU/wo/4RXTf+gTp/wD4Cp/hXVUUfVqfYP7SxH8z+85X/hFdN/6BOn/+Aqf4Uf8ACK6b/wBAnT//AAFT/Cuqoo+rU+wf2liP5n95yv8Awium/wDQJ0//AMBU/wAKP+EV03/oE6f/AOAqf4V1VFH1an2D+0sR/M/vOV/4RXTf+gTp/wD4Cp/hR/wium/9AnT/APwFT/Cuqoo+rU+wf2liP5n95yv/AAium/8AQJ0//wABU/wo/wCEV03/AKBOn/8AgKn+FdVRR9Wp9g/tLEfzP7zlf+EV03/oE6f/AOAqf4Uf8Irpv/QJ0/8A8BU/wrqqKPq1PsH9pYj+Z/ecr/wium/9AnT/APwFT/Cj/hFdN/6BOn/+Aqf4V1VFH1an2D+0sR/M/vOV/wCEV03/AKBOn/8AgKn+FH/CK6b/ANAnT/8AwFT/AArqqKPq1PsH9pYj+Z/ecr/wium/9AnT/wDwFT/Cj/hFdN/6BOn/APgKn+FdVRR9Wp9g/tLEfzP7zlf+EV03/oE6f/4Cp/hR/wAIrpv/AECdP/8AAVP8K6qij6tT7B/aWI/mf3nK/wDCK6b/ANAnT/8AwFT/AAo/4RXTf+gTp/8A4Cp/hXVUUfVqfYP7SxH8z+85X/hFdN/6BOn/APgKn+FH/CK6b/0CdP8A/AVP8K6qij6tT7B/aWI/mf3nK/8ACK6b/wBAnT//AAFT/Cj/AIRXTf8AoE6f/wCAqf4V1VFH1an2D+0sR/M/vOV/4RXTf+gTp/8A4Cp/hR/wium/9AnT/wDwFT/Cuqoo+rU+wf2liP5n95yv/CK6b/0CdP8A/AVP8KP+EV03/oE6f/4Cp/hXVUUfVqfYP7SxH8z+85X/AIRXTf8AoE6f/wCAqf4Uf8Irpv8A0CdP/wDAVP8ACuqoo+rU+wf2liP5n95yv/CK6b/0CdP/APAVP8KP+EV03/oE6f8A+Aqf4V1VFH1an2D+0sR/M/vOV/4RXTf+gTp//gKn+FH/AAium/8AQJ0//wABU/wrqqKPq1PsH9pYj+Z/ecr/AMIrpv8A0CdP/wDAVP8ACj/hFdN/6BOn/wDgKn+FdVRR9Wp9g/tLEfzP7zlf+EV03/oE6f8A+Aqf4Uf8Irpv/QJ0/wD8BU/wrqqKPq1PsH9pYj+Z/ecr/wAIrpv/AECdP/8AAVP8KP8AhFdN/wCgTp//AICp/hXVUUfVqfYP7SxH8z+85X/hFdN/6BOn/wDgKn+FH/CK6b/0CdP/APAVP8K6qij6tT7B/aWI/mf3nK/8Irpv/QJ0/wD8BU/wo/4RXTf+gTp//gKn+FdVRR9Wp9g/tLEfzP7zlf8AhFdN/wCgTp//AICp/hR/wium/wDQJ0//AMBU/wAK6qij6tT7B/aWI/mf3nK/8Irpv/QJ0/8A8BU/wo/4RXTf+gTp/wD4Cp/hXV8elHFH1an2D+0sR/M/vOU/4RXTf+gTp/8A4Cp/hR/wium/9AnT/wDwFT/CurwKMCj6tT7B/aWI/mf3nKf8Irpv/QJ0/wD8BU/wo/4RXTf+gTp//gKn+FdXgUYFH1an2D+0sR/M/vOU/wCEV03/AKBOn/8AgKn+FH/CK6b/ANAnT/8AwFT/AArq8CjAo+rU+wf2liP5n95yn/CK6b/0CdP/APAVP8KP+EV03/oE6f8A+Aqf4V1eBRgUfVqfYP7SxH8z+85T/hFdN/6BOn/+Aqf4Uf8ACK6b/wBAnT//AAFT/CurwKMCj6tT7B/aWI/mf3nKf8Irpv8A0CdP/wDAVP8ACj/hFdN/6BOn/wDgKn+FdXgUYFH1an2D+0sR/M/vOZs/DWnQ3Mcy6XYqyMGVlt0BB9QcV0w6UuKK0hTjDY56+IqV2nN3CiiitDAKKKKACiiigAooooAKKKKACiiigApDSmm0AFFBNNJqbjSHUUzIoyKLlco+imZFGRRcOUfRTMijIouHKPopmRRkUXDlH0UzIoyKLhyj6KZkUZFFw5R9FMyKMii4co+imZFGRRcOUfRTMijIouHKPopmRRkUXDlH0UzIoyKLhyj6KZkUZFFw5R9FMyKMii4co+imZFGRRcOUfRTMijIouHKPopmRRkUXDlH0UzIoyKLhyj6KZkUZFFw5R9FMyKMii4co+imZFGRRcOUfRTMijIouHKPopmRRkUXDlH0UzIoyKLhyj6KZkUZFFw5R9FMyKMii4co+imZFGRRcOUfRTMijIouHKPopmRRkUXDlH0UzIoyKLhyj6KZkUA0XDlH0U0GnUyWhwopBS0xBRRRQAUUUUAFFFFABRRRQAUUUUAFFFFABRRRQAUUUUAFFFFABRRRQAUUUUAFFFFACGuh8BeEr3xhqc+n2N1b28kMJmLTZwRuAxwD61zx616n+zR/yOWo/9g8/+jErlxlWVKhKcd0epkuFp4vHU6NVe63qKfgX4i/6DGlf+RP/AImmn4FeI8/8hnSv/In/AMTX0FRXzP8Aa2J7/gfqC4Qyv+V/ez58/wCFE+JP+gzpX5Sf/E0f8KJ8Sf8AQZ0n8pP/AImvoOij+1sT3/Af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9/8KJ8Sf9BnSvyk/wAKP+FE+JP+gzpX5Sf4V9CUUf2tie/4B/qjln8r+9nz3/wonxJ/0GdK/KT/AAo/4UT4k/6DOlflJ/hX0JRR/a2J7/gH+qOWfyv72fPf/CifEn/QZ0r8pP8ACj/hRPiT/oM6V+Un+FfQlFH9rYnv+Af6o5Z/K/vZ8+f8KJ8Sf9BnSfyk/wDiap638Gde0nRr3VJ9W0ySK0ged1TfuYKpJA468V9H1g/Eb/kn/iD/ALBtx/6Larp5piHJJv8AAxxHCmWwpSlGLuk+rPkNWp6mqsbVOhr6iMj8oqQsS04dKaOlKK0Odi0UUUwCiiigAooooAKKKKACiiigAooooAKKKKACiiigAooooAKKKKACiiigAooooASvUv2Z/wDkctR/7B5/9GJXlhr1L9mb/kc9R/7Bx/8ARiVw5j/u0z3eGv8AkaUfX9D6Dooor4s/bgooooAKKKKACiiigAooooAKKKKACiiigAooooAKKKKACiiigAooooAKKKKACiiigAooooAKKKKACiiigAooooAKKKKACiiigAooooAKKKKACiiigAooooAKKKKACiiigAooooAKKKKACiiigAooooAKKKKACuf+JXHw88RH/qGXH/otq6Cue+JvHw58SH/qF3P/AKLarp/GvUwxKvRn6P8AI+N4X6VbiNZVu+cVowGvs6Urn4liqXKXEpwpiU8da60eTLcWiiimIKKKKACiiigAooooAKKKKACiiigAooooAKKKKACiiigAooooAKKKKACiiigBp6V6j+zN/wAjpqP/AGDj/wCjEry49K9R/Zl/5HTUv+wcf/RiVwZl/u0z3uGv+RnR9f0PoSiiivjD9tCiiigAooooAKKKKACiiigAooooAKKKKACiiigAooooAKKKKACiiigAooooAKKKKACiiigAooooAKKKKACiiigAooooAKKKKACiiigAooooAKKKKACiiigAooooAKKKKACiiigAooooAKKKKACiiigAooooAK5z4of8k28S/wDYKuf/AEU1dHXN/FL/AJJp4m/7BVz/AOimqofEjKv/AApejPii1bpWtbHpWLZnpWva8gV9dQZ+O4+NjQj6VIOtRR9KlHWvQifPT3FoooqiAooooAKKKKACiiigAooooAKKKKACiiigAooooAKKKKACiiigAooooAKKKKAGN0r1L9mX/kdNS/7Bx/8ARiV5a3SvUv2Zf+R01L/sHH/0YlcGZf7tM97hn/kZ0fX9D6Eooor4w/bQoopDQAtFAooAKKKKAA0Uh60CgBaKBRQAUUUh6UALSUgoPWgB3eiiigAooooAKKKKACiiigAoNFIaAFopKUUAFFFFABRRRQAUUd6b3NADqKKKACiig0AJS02lFACiiiigAooooAKKKKACiiigAooooAKKKKACiiigAooooAKKKKACiiigArm/in/yTPxP/wBgm5/9FNXSVzfxT/5Jn4n/AOwTc/8AopqqHxIzrfw5ejPiGz7Vs2nQVi2fatq06V9Zhz8hzJGhH0qUdaij6VKOtelHY+ZnuLRRRVEBRRRQAUUUUAFFFFABRRRQAUUUUAFFFFABRRRQAUUUUAFFFFABRRRQAUUUUAMbpXqX7Mv/ACOmpf8AYOP/AKMSvLW6V6l+zL/yOmpf9g4/+jErgzL/AHaZ73DP/Izo+v6H0JRRRXxh+2hXhvwi+InijxF8ffGXhPVLm3k0rS0mNqiRbWUrMqjJzzwTXuVfMH7P3/J13xG/3Lj/ANKErtwsIypVW1sv1OavJqcEnuz6eJx9Kq22p6dcztBbX9rPKvVI5lZh+ANeU/tb+Lr/AMKfCiRdKuGtr3U7hbNJkOGRCCXIPY4GPxr5tvofDXw51bwh4o8DeMpdT1ZrhP7VjHA52ls+qnLDBrXC5e69Pnvve2nbv2JrYr2c+Wx90Xep6dZvsutQtLd/7ssyqf1NTwyxzRCWGRJI2GQyMCD+Ir5i+P8A8O/A+qeMr7xP41+IR0j7ZDGbKziQSsihAMspBIBI7VS/Zk8cahovwf8AHskl697BoCmawZySF3IwUAHou5Qce5pfUFKj7SDu9NLd/MX1pqpyyWmv4Hsn7RPiCTSvhB4ln0fWRZ6rbQIyNBMomjPmoCQOo4NWv2f9UvdT+DPh3VNYvpbq6ltS89xO2WY7jyTXyPafDjUta+C2u/F7VdfuvtbyH9znJuU8xVbex5+8cgdOBXY+M/FN7pv7OHw48J2eoNpya4pF5cISCsCvg8jtlufUCu2WXw9mqUJXlzWb7aaowWKlzOclZW/U+vbLULG9LCzvba5K/eEUqvj64NSC6t/NeL7RD5iDLJvGVHuK+MPCTeHPhx8dfCafD/xTLq2l6oy22oqeBljtII6HqGHpU/jrSfGnib9pnxj4e8Iam9ncXMYWZzKUCw+VHuAI5GeOlc39mLntzWVr3a+Rr9cfLfl1vY+xZb6zhtxczXlvHAekjyAKfx6Vy/xV1ZovhR4o1LRtRVZ4NLnkhuLaQExuEJBBHcV8n/EyzurDxH4K+GHj3X7jTdE03S4/tk0GXVpGZz5mOd3O1cnOOa9N8NeBrDwf8GviLN4f8VJr/h++0iRrUhwTC6xvuDBeAeR7+tDwMaahNyve1tNLX7h9Zc3KKWx2/wCy94kutS+Demah4k1w3N7NczqJ7yZQ8gDkAc4zipPj5o3j7VtR8MSeCte/suGC4c36/ahF5yEpgcg7uA3518qR/DzXr/4Cr8QZNc3WGmzlLawy37sGQKzjsG3HOR6V33xW13UdW+H3wV1K5upmuJ5Csz7zmQq8a5PqTiuupgYrEc9OSd5NWtto2YxxMnS5ZLomfX/2iGN0hlniWVgMKzgMfoKS1vbS6Li1uoJyhw4jkDbT6HHSvl79puy1TV/2hPBei6Xq02mT3tgkSTxuR5ZaSQFhjvis34U6Lqfwj/agt/BranJeWOr25LuePNDIzKzD+8GQjPvXFHL1Kjz8/vWbt6HQ8U1U5eXS9rn1yW2gsxwAMkntVaTU9OjiWWTULRI2baHaZQCfTOetUvGhK+DtbIJBGn3GCP8Arm1fD3gz4ba140+CereKz4inMOiySyQWDksjFVDOxz0bHQ+1Z4TBwrxcpT5Uml95devKm0oq595zXMEKK808UaN91ncAH6ZpftEO9k86Pcq7mG8ZA9T7V8VePvFGqa5+y34IvJ7uZry31mS0aUudziNHC5PfjbXp/wAJvhn8QoIPFmp+LtciabxBooghmMxb7Ox5GeygAjp6VdTL1Tg5TnZ3at6MiOKc5csY9Lnv0OraXNP5EOpWUkpOAiTqW/IGrE80UERlnlSKNeruwUD8TXwN8SvCvgzwDFa6h4P+I02qeJLe4XzUiUADuXSRBzggdTyDXpvx01/XviF4k8A/DnT797OPV9Pt7u+KkgO8qbvmx1AUE49TWjyxXi4y9131ataxCxjs7rVW/E+lfEevW9n4S1XWNPu7SdrO0klQiVWXcqkgEg+orgvgT4/1b4jfDC81TUJLO21V5J7eFInC4wg2tjr1PWvOZfgHfeEPC3jLTrbxLdT6Fd6QJkY4VknicOQVHHzAEZHOM1zv7Knw9+2eH5fiKNZuojZi8gFioHlt+5Izn1+b9KpYXD/V5yU72as7fgDrVfaRTj3PcP2dNH8caP4XvofHmuf2vfPdBoZftIm2ptHGQBjnNejHUtPF19lN/ai4zjyjMu/P0zmvlX4BeLLzwt+zL4y8RRzO95bXTLbtId2JGRVX9Tmsf4e/AnxD4y8DW/xGTxRdJ4ju5Dc2od/vgNjLSfeDHBxzjpSq4KPPOVSXKk7bdQhiHyxUVdtXPsS9vrOxUPe3lvbKehlkCA/nUsMsc0SywyJLGwyrIQQR7EV8b+Nbzw/8S/jX4hsfHviubR9C0VTa2EQOQ0inaTjpnO4k9+BV34NeONa0T4J/EnTNP1GS8Ogru0y4zkxxuShZc9AMBgO1TLLJKmpX106d/MccYnK1tNfwPrMapppufsw1GzM+ceX5y7s+mM5q1uwMkjHrXw78I/h/4Z8Y2NlrFl8Q5rXxx9pEz2ty20Mwf7oc/MxKjPBPWvtq8tzdabNaFyhmhaMuOoyuM1zYvCxw81FSv30sbUKzqx5mjyX4TfFPUvFHxT8X+GdUNhDY6RIVtJFYAviTb1zzxWB8LvFGu3P7TvjzSdT166l0iyWQwW00g8mDDJyPTrXjvwj+Eo8S/FfxL4f/AOEhvLT+wJ93noBuuNsuPm/KtK88E6x4/wD2j/H/AIe0vWzpMTyyPduM/vYwVwnHUZIzmvWlhMOpzinZcq6bba/M4Y16rjF26/5n2bbXNvcw+dbXEU0XZ43DL+Yquur6W0/kLqdkZc42Cdd2fpmvmr9jZ9UjtfHfgeW6OyyYrDknbFI2+NivoCVBryv4n+A/BHgrTGvNK+JMmpeLYJVLQwqCpbPzFZFGQR15NcUcui67oufa2nf8joeLfs1NRPqP9pT4iar8OfB9lqujR2st1PerCUm5+QqSSB+Feh+HdRTVNFsrwSwvJLbxySCNgQrMoJFfJH7RkN14i+Cfw/8AHd9fSvdNbJayxfwyMwJMh9/l/Wvd/wBnf4d/8ID4amcazc6l/ayQXP74AeV8n3R7c/pU18NSp4WMr+9dr1Kp1ZyrNW0sjlP2wvEfiDw9b+Dm0HWbzTDc6m8c5t32+YuE4PHTk17hZ31pIyWy3kD3IQFohIC447jrXzt+3WsjaZ4MWFgsp1KUIx7NtTB/OvPLzwr4j+E/x28F6heeIH1O71meNri4DNlw7hHRs8kfMOta08HCvhoO9pe987ETryp1paXWnyPsy61TTrSTy7rULSB/7skyqfyJqY3VusAuDcQiE9JC42n8elfLn7QHw28DXHjTWfEPjT4if2Zd3ZD2VlGglMahABuXBYAkdqyfhBLqni79mHx54flvJ7ptKbzbB953KFAkCqeoHyHA/wBqsVgISpKopdVfTv8AmW8VJTcWu/XsfXRuIRAJ2mjEJGfMLDbj69Ka93bJbfaXuYVgxnzS4CY+vSvkDXvGtxc/sY6LYx3Mhvp9QGmMVc7yI3Mg56/d2D8asfGS4WC5+H3wj1PXZdJ0OHTYZ9YuATl2YHOfXoeDxk1Ucsk5crfV/cuonjEle3RfifW1ne2l7H5lndQXKA4LRSBwPyqxXyN+z7e6X4P/AGh5vCPhLXpNV8ManaFkJ6CQJuHHTIIIz6GvrmuXF4b6vNRvdNXRvQre1jcKKKK5TYKKKKACiiigAooooAKKKKACiiigAooooAK5v4qf8kz8T/8AYJuf/RTV0lc38VP+SZ+J/wDsE3P/AKKaqh8SM638OXoz4fs+1bVn0rFs+1bVn0r6vDH5FmXU0Y+lSjrUUfSpR1r047HzE9xaKKKogKKKKACiiigAooooAKKKKACiiigAooooAKKKKACiiigAooooAKKKKACiiigBjdK9S/Zl/wCR01L/ALBx/wDRiV5a3SvUv2Zf+R01L/sHH/0YlcGZf7tM97hn/kZ0fX9D6Eooor4w/bQr4v8AC3xC0b4cftIePNY1qOWSC4luLdBF13ecrfyU19oHpXA6t8Hfhvq2qXOqah4Vsp7u6kMs0rLy7HqTXbg69KlzxqptSVtDmxFKc+VweqPD/j/4v0/4ufBaXxB4atbgxaBqsZuUcZO10ILcdhkVk6brP7NY8MafenwqJtZdYkazBYHzuAec9M85xX0/4Y8C+E/DWlXmlaLolraWV6c3MKrlZDjHI+lc5p/wR+Gdjq66pb+GLUTo4kQEZVWBzkCuqGNoRg6aTSTurP8ABmMsPUcubRt7nzrLd+C2/aR8Xz/FRHks7XcthDICVAXb5YAz/c6fWpPgRYf298LvjBZaXEcXEIa3jA52jzGVceuBivpvxH8MfBHiHxNB4j1fQba61GLbiVl+9t+7uHfFaXhPwX4Z8KyX0nh/SLewa/cPc+WuPMIzjP5n86qeZQ9lyxTv7vpoKODlz3b019dT480r4p+Hk/Zbvvh7cecutsxjiQJ8hQyq+4ntgZFS/EnSyfgT8KPE01mbvTrJXgvIxnBRn3YJHTO0ivp6L4N/DeO51GceGLNm1FSs4K5GCwYgDtyAa6OPwj4dj8Jr4UXSbc6KsXlLaFcoF9Kt5nRjJSpxfxXfzVmJYSo01J9LHzv4d1T9nP8A4SPw4vhnw0JtZvL+FbdAWBt3LfePJ+6e1X/ARH/Dbni4ZGfsjf8AoqKvV/DHwd+HfhzWo9Y0rw9bxXsTb4pDz5Z9q37Lwb4as/F114tttJgj1u7XZPdgfO4wBg/gB+Vc88ZTXNy3d01r5msaE9G7KzvoeK/tCXPwn8SeN5fC3jqa50jVdPt43tdRhxl43G4rz6GvM/gWlxB8PfjBb2NzNc6BFpUq28rDCu+Hw31K4zX1F46+F/gnxrerfeINFhurtVCCfo20dBmtHSPBPhfSfClx4W0/R7eDSLhGjnt1XiQMMNu9ciqhjqcKCpq729NH09SZYacqrlp1PnDw8R/wwlqXIx5kn/pQtcv45I/4VR8DuR/r5P8A0elfWkHgPwnB4Nk8HxaLbroUhJezA+QktuP6iq958NfBN5pmj6bceH7WS10Zi2nxkcQEkE4/ECqjmMFJys/icvvVhSwkmrX6W/E8I/aO1mw8PftK+A9c1SRorKyso5Z3VclV82TnFV/DOv2vxU/a907xDoCSSaTpNmSZmXGVVGAJ9MvJgfStP4/6Zb6r+1H4BsL6yN1Yz2iRToUJRlMkuQa918EeBPCvgqO4Tw1pEFh9oIMrIPmbHQZ9KueJp0sPDrJxa8tWyY0pzqy7J3L3jb/kTNc/7B1x/wCi2r42+FnxS8O+E/2efEfhe4mkbW79plt4QnylZEC5z7DP5V9k+NQT4N1sAEk6dccAf9M2r5w/ZN+HHhHxZ8NTfeJtAiuru21KRY3mQhtu1SAfUZrLAzpQw83U2vH9S8TGcqsVDszgfGej3Oi/sreBVvEMUl5rsl2qtwdjq+39AD+NfSvx1udQtP2dtauNMaRbgaZEu5PvBCUDkf8AAS1df4r8F+GfFGmWmm67pFveWlm4kt4nX5YyBgYH04rXuLG0n059OmgSS1eLyWiYZVkxjbj0xWVbHKo4traTf3suGGcFJX3Vj4E1yb4aQ/ATTbfSoQ3jKa4Vr2Ug7lUFsgnOAMbcV33jq7PgX4m/C7x/fQyNpT6JZpK6jO3ZFtYfXDA19BWfwU+GdrYXVinhWzaC5dXkDrkkrnAz2AzXSa/4M8M674bg8O6rpNvc6ZboqQwuvEYUYXb6YFdc8zpOS0bWt79n2MI4KaW6vp+BwNv8VPD3xGtfFHhzwr5t2LfQpp3nK4BdgVCAfjXmP7Jnjrw/a/Di+8D3Fwya1cyXckMO3hl8ndnPb7rV9A+A/h74R8Drcf8ACOaTDZvcgLM45ZwOgJ9Kp6T8KfAOleI5PEGn+HraDUJPMzIowBvBD4HbIJ/OuVYjDxhOmk7OzXqu5t7Kq5Rk2r639D5s+EOi3PiD9krxxY2KNLcC889ETksYwj4H4Cuo+Dvx+8I+GPg3pukaj57a1pyG3S1Vf9adx2nPbg88dq+hfB3hHw74R02XTvDulwWFrNIZJI4xwzYxk/gK5qX4L/DaTX/7bbwzafavM83gYUvnOcVpPHUKzmqidm7r7iY4epDlcHqlY+Z5LHwL4b/aA8V6d8U9INxp17M9zZTMDhDI28NwRkEMR+FemeEPFHwd0jwt431Dwf4XLaNZw28OpuCcXSSsVKgHP3QSfevY/HXw88H+NfKbxFo0F3JCNscpGHUemaZoXw38F6J4dvPD+naDax6dfAC6i25E2Om71oq46nVgua99NL6adQhhpwbta34nxb8SNJ+H1hqei6p8Kdcvrm/urwFLNhzAcjZtxyOeMV992fm/ZIfO/wBb5a7/APexz+tcJ4Y+Dnw78N62ms6V4dt47yNt0TsM+WfbNd/WOOxca6jGN3bq9zTDUJUnJvqfJPwz8aaH8P8A9ov4gr4mme1F7cPHCQmdzmUED8Qa6P4Mn/jLz4icj7sn/oaV6/4m+FvgTxH4hXX9Y8P21xqIKkzEYLFemfXFauleDfDWl+KL7xNYaVBBq9+D9quVHzSZIJz+QrSpjaUotpO7jZ/K3+REMPNNXeidz5f+E9zfWtx8crjSy322O3maIp94Nvl5Fed2Nx8NofgFeCSHzvHFxc48xgSyoHBznPA25/E19xeHfBPhfw/falfaRo9va3GqEm9dV/13JPP4k/nXP2nwX+Glst+sfhazK3wxMGXPGc4HoM10U8zpKbk0/svTyVjKWDnZK66/ieD/ABdhkk/Y68DXCKWSGSAuR0AIcD9a9/8Agv468PeNPCsC6FctM+nW1vDdArjY5j+779DW7P4P8Nz+D18JTaTbvoqxCJbQrlAoORiofAngfwz4Jtbm28M6ZHYx3Lh5tvV2AwM1xVsTTqUeSzvdtfM6adGUKnN0sl9x4n+3EQLbwNyB/wATZ/5JVX9qAj/hbvwryQM3MX/o6Ove/F/g/wAN+Lls18RaVBfiylMtv5g/1bHHI/IU3xF4L8M+INU07U9Y0mC7u9MYNZyuOYiCCMfiBVUcbGnGEWvh5vxJqYdzcnfe34HyVZ33glvj149vPisjztBNMtjFKCQCr4UAZ67MY+td9+w7Hb3vhvxpDsxbz3qrs9EZGGPyNey638L/AANrXitPFGpaBa3GpqVJlZfvFehI7kVqeEPB3hvwil3H4d0qDT1u5PNnEQxvb1P51tXx8KlFwind8vpoRTwso1FJ7a/ifEHg7SL+6+K2lfC24U/ZLHxPJOY/7oU/Mf8AvmMV6Z+1Vpul6T8dPDfiXxRpjX/hq7tlhu0wcfIWBHHcBg34V9F2vgHwjaeMZPF9voltHrkjMz3YX5yWXax/EcVf8WeGdD8VaS2l+INOhvrRju2SLnB9R6Vc81Uq0Z20tZ/PdkrBtU3G+t7nhnwtvvgQfiho1j4A0ANq8iSyLdKWAt1CEnqTkkcV9GVxPgf4W+B/BmoHUNA0OC2vCpXzurBT1APau1rzsVVhUmnBtrzOqjGUY2lb5C0UCiuY2CiiigAooooAKKKKACiiigAooooAKKKKACub+Kn/ACTPxP8A9gm5/wDRTV0lc38VP+SZ+J/+wTc/+imqofEjOt/Dl6M+H7PtW1Z9KxbPtW1Z9K+rwx+RZl1NGPpUo61FH0qUda9OOx8xPcWiiiqICiiigAooooAKKKKACiiigAooooAKKKKACiiigAooooAKKKKACiiigAooooAY3SvUv2Zf+R01L/sHH/0YleWt0r1L9mX/AJHTUv8AsHH/ANGJXBmX+7TPe4Z/5GdH1/Q+hKKKK+MP20DUayxs5VZFZh1UHJFF1Mlvay3EmdkSF2x6AZNfG3wr+MuhaD8ZfFniDVrjUJNL1iRlsY8hthMuRkE4HHpXVh8JOvGco/ZMKteNJxT6n1fp3jDwxqHia78M2OtWdxrNmCbmzR8yRAYzkfiPzrdFfI+l+NND8B/tQfEPxBr07R20cbqiIuXlc+XhFHqffivoL4SfEzw98StFuNS0NbiA20vlz29yoEkZIyCcEjB9j2q8TgpUkpJNxaTv6io4iM24vfU7aivE/E37S3gDRPE8ui+VqV8kEvlT3ltGphRs4PJIJwc9B24zXselahaappttqWnzpPaXMSywyJ0ZSMg1z1KFSklKcbXNIVYTbUWWaO9cD8QPi14T8DeKbHw/r8s8E13b/aBMEzGiZYZY5z/Cegrm/DX7Rnw81nTtZvnnutPTS08wrdKoa4XOAYwpOcnHHB5qo4WtKPNGLsJ16cXZvU9i70Yrg/hF8VPDfxLsL260Vbm2ksnCzwXQVXVTnD8EjBwe/auL1n9p34d6b4qfRNuo3MUcvlSXsUamEHOCeTuIHPQfSmsJWlJxUXdbg69NRUr6M9wFBrk/G3xD8L+EvBsfirUr9X0+dVNqYfma4LDICD6euMd64nwB+0P4K8YXV9a2trqVnPaWkt4UuET544xubBViOnripjhq0ouSi7A60E+VvU9fSWOQkJIrEdQDnFKzBELscBRkk9hXx1+zp8XNF0Px14gGsXN/Mmv38a6eM7gu6RsA5PH3l6V9h3O37NKHzt2Hdj0xWmLwksNU5JE0K6rR5kYHhXxN4P8AGRmvfD2p6drDWbiOSWHDmJjyBnGRXR14D8EvEHwy8HfD/wAW+JfC66udNsblGvxcYZ9/CjaM9PmrTm/aY+HMd9pdqrX8n24KZJFjXba7jgeZzn3+XNVUwdRzapxbSJhiIcqcnZntbKrKVYAgjBB6Gore2t7WPy7aCKFM52xoFGfoK8tk+PvgEfEWHwXFczzyyyrB9ujCm2WU9E3Zz14yBj3rb+InxY8K+A/EWnaL4hkuIZL6IzJKqZjRASCWPXt2FZfVq11Hld2ae2ptN32O870V5j8K/jd4P+IniC60PR1vLe7hVniFyigXCA4LJgn684Ncz4j/AGoPAei+I7rRJdP1ieS1naCWWJI9gZTg4y4J6elNYOu5cvK7i+sU7c19D3SisHTPF/h/UPBieMINRi/sVrc3BuGyAqDrkdcggjFeW6P+078PNS8RjR1h1SFXYrHdSRL5bntgBtwz7j60oYatO/LFu245VoRtd7ntqSRuxVZEZl6gHJFPr40+D3xj0PQfi34r1jV7jUJdP1q4K2CcNs3S5GQTgcHtX2X6VeLwk8NJRl1JoV41o3QUV438Qv2jPAvg7xRL4fnjv9QuIH2XD2ioUibuuWYZI9s11+t/E7wtpnw3j8fi4ku9Fk2bXgXLZZtuMHGCD1qHhaySbi9dilWptvXY7UUV4vJ+0r8OV17TtLSS+kW8WMvcrGPLty/QPznIzzgGvZ1YMAwIIPQjvU1aFSlb2kbXHCpGfwu4tI7LGu52VV9ScCvLfix8dPBvw61dNH1Jby/1DaHkgs1UmIHpuLEDn061wHx2+Lvh7xR+z+2oaFNewvql2LWDI2PHJGVdgxB/u+ma2pYKrUcfdspdSJ4inFPXVH0irKyhlYMD0IPBpa+ffgl8bPC9v8KPs921/Lc+GtLjl1FioJYGQJ8vPPLCvRdS+K3hqw+F9r8Q5kvP7IuSoRQg8z5iQMjOO3rU1MJVhNxt1sOFeEo81/M72sPWfF/hnRtesNB1TWrO01PUMfZLWR8PNk4+Ud+eKyPE3xK8NeHvh5beN9RmlTT7qFJLaML+9lLjKqB6498V81+J/iRofxM+P/w51jQ4rqFLeZIJorgKHRvNJHQkdPetMLgp1m207K+voRWxEYJWep9j9qK8x+LXxt8I/DnU4tK1BLzUNRkTzGtrNVZo07FskAd61/C/xQ8MeIvh1eeONNlmawsYZJLqIqBLEUXcykZxnHvj3rB4aqoKbi7M19rDmcb6o7fvTJJI48eZIqZ4G44zXiOo/tP/AA6tLGxuUTU7l7otuhiiXfAoONz5YDH0ya4T9sHx9p93/wAIfb6Pf3A3BdTMkLbVkgfG38eDwa6KOX1p1IwlG1zKpiqcYOSd7H1Z2oFcf8J/iBofxD8PS6roPn+RbTfZpPOAB3hVJ6E+orR8feLtE8EeG59f1658m1iwoCjLSOeiqO5NcjpTU+S2vY3548vNfQ36K8m+FXx88F/ELXzodjHe6ffMCYI7tVHnY5IUqSM47HFdNpXxI0DUfibqHw+t1uf7WsI/MmLIPLxtVuDnPRx2q54erBtSjtr8iI1YSSaZ2ZIAJJAA702ORJF3RurD1U5FeP8Ajb4zeFZNB8c6VGL5LrRLaSC4bYAN7nyl2nP94ivP/wBjr4maVHp9v4C1Ge9n1u9vJpomc7l2BN3UnPRTWywNV0ZVLbf8OR9Zh7RQvufUdFePfEj9ofwL4I8RPoVyt9qN3C224+xqpWFv7pLMMn6ZrY8UfGnwVoHgDTfGU91NPaaoubKCJP30uOG4OAMEHJJxWf1StaPuvXYv29PXXY9Jorzn4P8Axi8K/E03EGjfaLW9t13va3QUOU6bhtJBGffNc/rP7R/w/wBLXVkn/tBrnTbk2xt1jXfM4YqdmTjA2nqRQsJWcnBRd0Ht6fLzX0PZqK8b1r9o74e6b4U0vXRJd3T6ju22MKqZ4tpw28EgDB9+e2a7qb4geGIfh5H48m1BY9Fe3E6ykcnPAXH97PGPWlLDVo25ovXQFWpy2Z1VFeP/AA4/aE8F+NvFEfh63t9R066nz9la8RQs59AVJ5ODjNaPxb+N/g/4b6jFpeqC7vdQdQ7W1oqlo1PQsWIAz6ZzT+qVufk5XcPb0+Xmvoen0V5hp/xv8H33wyufH0K3v9m2twtvPGYx5qOSMDGcH7w6Gu78Ka5aeJPDmn69YCQWt9As0QcYbaemaznRnBXkrdCo1IydkzUooorMsKKKKACub+Kn/JM/E/8A2Cbn/wBFNXSVzfxU/wCSZ+J/+wTc/wDopqqHxIzrfw5ejPh+z7VtWfSsWz7VtWfSvq8MfkWZdTRj6VKOtRR9KlHWvTjsfMT3FoooqiAooooAKKKKACiiigAooooAKKKKACiiigAooooAKKKKACiiigAooooAKKKKAGN0r1L9mX/kdNS/7Bx/9GJXlrdK9S/Zl/5HTUv+wcf/AEYlcGZf7tM97hn/AJGdH1/Q+hKKKK+MP20bIqyRtG6hlYYYHuK+VfgX4Z8P6h+0T8QtOvdItLi0s3c20LxgrERMMbR2r6sNfIutL8RPhl+0D4l1fw94Zm1S21yT5JAm5CjsrZz2IOa9LANuFWEXZtfqcmKS5oSa2Za8KeFtB8WfteeNrPxBp8d9bwCSVI3J2h8RjPHsTWX8EpX8K3Hxoh00tGmm2Uxt1B+7saQL+Qrv/hhoOuWn7WHjXWbrSbqHTriJxDdOmI5D+76H8D+VUfgd4O1Wb4hfFW11vSrq00/VxJDFNKmFkVpHGV9eDmu2eIjyNOWnLDT56nLGk+ZNLW8jxfwZrGqt8HNR8K2Pw2n1f+0XkY6vHamRxISMEN/s4/Wvq39l6HVLX4KaJZaxZ3NpdW3mxeVcIVdVDkrkH2NeBeE9b+MHwYS/8F2nhWTVrQXDyWsojLLlu4I7HAOK+mvgzP4muvh1pl14wV01mffJcIwwUy5KjHsMVOaTbg7W5W7rXUvBxtLW97Hh/wC0VpNhrn7UHgLSNUgE9ldWsSTRkkBl86Q44+lYVp4A8KN+2JdeFpNJibRkt/tKWmTsD+SrevTJJxXefF/Qdbvf2o/AOrWelXU+n2sEYnuUTMcZEkh5P4j86baaDri/tpXeunSboaUbAKLzZ+6J8hRjP1GKdPEctKMVL7D++/5ilSvNu32l9x5v4Cx4S8VfG610VTbwWOm3KW6KfuBZGC/kCa0/h14J8P337H2u6tc6fby6jILi5W6ZAZEaM/KA3UdOnvXQ/DbwVq198Y/ivb6tpd1a6brMNxBBcyJhJA8hwR69jXmkL/Frwv4L1X4OxeGLieC7uWRblEJ+ViN20+hwD+Jro51VbUJWfuN69EtTLl5F7y01X4jPE1rr2tfszeA9agt5b210XULmGeMKWCoH+RmHpwR+NepfAX4geA/iF4wt7O78IWGj+IIbOVImtowsNxGVxIm3vxzzmna9aePvhD8O/BWn+G9HGtQQQTLrVqqb0eSQq2SPY7hmsj4F+HfEfi747n4j6j4YHhvT7OBgsIj2CSRoygwPoST9KipOFShNvZczTT7vaxUYyjUiuulxv7J/h3Q9Q8f+OxfaVaTiwvlNr5kYPkkSvjb6dB+VfUt3/wAek3/XNv5V8k+FF+I3wx+NuvWGmeGZr6x1vU0DXPl5QRGUneD/ALrnP0r63ugTazKoySjYH4V52ZtyrKd7ppWOrB2VNxtqj4r+Gf8AybJ8V/8Ar6j/APQkqDxp4L8OWP7JvhzxXa6ekesT3i+dcgnc4cyAg+3yiug+HvhPxPbfs7fEzTLjQL+K+vLmM20DR/PKNycqO/Q1r+OfDHiK4/Y58N6HBol7JqcV3E0losf7xAGkySPxH516ssRGNX3ZfbX3WRxKk3DVfZ/U5f41+DfD3hjwl8LdV0PT0tLu7aM3EiscyHEb5Oe+4muv/aTsbTV/2hPhtp+oQrPa3MMaTRt0dTMcg1L+0H4b8Q6l4D+Ftvp+i3l1NZtH9qjiTJh+SIfN6dD+VZ37Vl1qmn/GzwDeaLarc6nb2SvbQN0kkEpwtZ0antZ09dff/wCAXUjyxlpp7pJ4o0PS/Bv7Y/hGPw/bR2Nvewq8sMXCjKyI3HbhQaxfiJ460LWbfxN4e8CfDO01GyjM32zVpICzI5JLShxyvOSOe1bfwg0Dx18RfjZL8QfGulS6VHp9s0UKOm0byhRVUeg3MSfWuP8AB1n8UvBlp4x+Hml+EpLr+0DL5l46fKECsCynvlenuauKjzLmknKKj189fuIlzWdlZNvoK2qXdr+xIlvFK4W5142rYP8AyzyXI+mVr3r4ffCXwTdfC7wrFPpFubmOC2v/ALUqgStNhXJLdwSSMHjFee+A/hprfiL9k688K3WnzWGrrfyXVrDcLtJdSCP++hkfjWP8O/GfxoVvDnw+bw5c2ttZXUEFxeNGQwtkcZBPTG0Yz6VjWbqRmqUrNSbevQ0ppRlHnV7pIufs+eGtB1H48fESzvtJtLi3s52NtG8YKxETnG0dq+odVma30q7uI/vxQO6/UKTXyhdr8RPhj8ffE19oPhmbUrXXbn5JQm5PLeQPnI7jmvraaNZoXikGUdSrD1BHNcOYtynGd7ppfkrnThElGUbWaZ8n/steFdE8WeAfHmra9YQXt5eTSR+bMgZosxliVJ6Hcc59q4vw7e3En7Ini3T5HLRWWvQLFnsGZCf1rX2fE34O6p4r8I6F4em1HT9Zkb7LcpGWADAqrL77T09QK6S++GOv+Hf2SL3Rxps91rupX8N7NbQjc6jeuF+oUc160qkVPnclaUoteiOKMW48qWqTucr8X/A/hvRv2cfBfiTS9OS31K4aJricElpd6EnOfcCvsLwi7SeFNHkc5ZrGBmJ7kxrXzv8AGrw34gv/ANl/wbpNjot5cahbm2862jTLx4jbORX0T4Tjkh8K6RDMjJIljCrq3VSEAINeXja3tKMbu75pHZhoctR6dEfH/wAT9V1D4ZftHa94i1rw3b6zY6kSYPtkO+No2Cn5CeNy7dtdX47vfA/if9lrW9f8LaNHp4/tATS2zDJtrhmUPt9AVx09ak+Jvjb4kaV4m8S+G9Q8C/8ACQ6VPczDTJ5IN+yN/ugH0FP8HfCbxJbfsteI9HuLVo9Z1aX7dFZk8gJt2r7EhTXf7SPs6VSbs047Pdenkc3K+acY6rXoWb7QtHsf2MLjVbPTreC+u9Fh+0TogDyfvlPzHvWN4y/5MY0P/fg/9GNUnw3/AOFg+L/g14h+GuqeHZdPgsNF2WM0sZVp5VkDKn5DFecfZvjBq3wjfwX/AMI3ef2Jpc6sUMWJXYscIPUAkmrpwvJ80lpO+/QmctFZbxt8zrfjTu1bw78F/C8zkWd3aQtIAcZ3eWh/Qn866D4veHtF8O/tJ/DKx0TTbexgYRblhTbuIlIBPqcd6d8b/A/iS6+Dvw91/R9PuG1bw/bQrPAq/vUBVSDj/ZZea522/wCFp+NfjB4C8VeKfDM9vDDMio0MWFijWQ5Z/Qk8/SlTmnCMlJWXPfXq72CcWpNNavlMyz8XalYfHnxzrUfgt/Fty9zLbeUYDKLeNX2g47ZCgVtfBux17T/hz8Xl1LQb7R7K702a4ghnhZFUlJPlXPoCB+ArU+IGleP/AIS/GnVvGng/R31XStcy0saJuCkkFlI7EMMg+9dP4W1v4k+OPht8RLzxRos9mlxpTwaXZKmCzeW+do7k5Wpq1b01KFuV8vXXS3QcIPmad76nluheBvDdz+yHqfix9NjOtJcM4uyTuAWVVA64xtJFV/iVaW03wI+El9JBG11I727ykfM0ayHCk+leh+GvDfiCL9jHVdCl0W8TVXeXbaFP3jZmUjj6c1i/EDwL4pvv2YPAZstJujqWiyu9xabf3qqzvzj2O3860hiU6usvtv7rEui+TRfZX5n1F4Z0PSdD01bbR9Pt7GGTEjpCgUFsAE8d+BXz5+2rJJfa34D8OyORZ3d8zyjPU7kT+TGvU/gJ4p8VeLPCVxf+LNFOk3UVz5MMRXaXjCL835k1yv7W/gXV/FHhTTdb8OwtPqmh3PnrEn33Q4zt9wQDXk4R+yxi9o/n8jure/h3yo4P9pbQ9L8GfFD4dax4csoNOl+0pCywIEDBZEAJA6nDEZ71q+A/+T4PF3/Xmf8A0VDXNeH7f4gfGr4r+G9Q8U6DJpel6DtknZ0Kq5VgxxnqSwH0FSfGDTfiF4K/aPuPGXg/SJr86rEvlMse6MkxrGyN6YKg16SjoqMpLm5Gt/PQ5G9faRWnMvyE8BWdrffEz42295bxzxfYrp9jjI3LISD+BGa6b9jfSNJX4UXfiR9Ntn1W0u7nyrkoDIoEY4B/E/nWX+z14R8Zt44+IY8WabcWt1qunSxNcuuI5JXfnae45qv+zDc/ELwr4jHw41TwvNHo813PJdXckfCfuyOD6EquPrU4mSlTqRhLble/RLUdFWlCTXf8x/7HnhXQvFlt4t8SeI9Pt9Tu7i88r/SF37Q4LscHoST19qqeNvC+kw/tK+A/h8sJfQNNgVobaQ7lKu8kpU+ozgfQVm2i/FD4F+MfEGmeHfD8mr6VqU3m27iMsnU7Dx0IBwR7VpfEHw38R7fTPAfxZj0+a88SWEZ/tK325cHzXZCR6bW2n0rRtuu6nOuWStHXrb8CUl7NR5dVv95paxYWnhP9tbQotDt4rK31O3AmhhUKnzRvuwBwMlAawPgr4L8OeLfGfxTfXtOS8e0muBbliR5ZaSXJGO/Aro/gpo/jD4hfHF/ih4t0d9LtrCDy7aJ127n2lVCj2BYk1o/s7+Hte0zxZ8UptR0i7tI72aU2rypgTAvLjb69R+dZ1K3s4yjze8oxT9blRp80k7aNv8jyz4SeDfDur/s5+O/EOoaek2qWSuba4YndHsjDDH41U8XaldD9mD4f6X88lvcatdM8QJ+cRt8q/m5r0P4MeGPElj+zN4/0q90S9t7+5WbyLeSPDy5iAGB35qunwt8ReIv2WNGsotPntdf0e+mu4raUbXZSx3L9SMEfSt/rMPbNylpz6fcZ+xlyLlWvL+pynijUvFHinxd4Ov8ATvhdf6A+jXUf7y3smUOm9Mbvpg/mavfGTUNS+HH7SGp+K9W8Owazp19GPI+2Rb4mRlUYXtuXaRXReHPid8btcvNH8MnwtPZOLmGO8vjCQ3lqw3E+mQDmtD4peN/iPoXjPxDoV34H/wCEj0SeZjpskkG8IjKBtB9M5qIzmqqg4q1mrX6N9xuMXBtN7rodJ4L0jwH8ZPhDrFjoFvN4dg1DUFl1CCAruinTaeARgAgDtXsHgjQYfC/hPS/DttPJcQ6fbrAksmNzhR1OOM18veHfAPjbwv8Asy+IJbazvYNc1jUILiG0tv8AWxxKwH4cE19G/BxNRj+FvhuPV1nTUFsIxcLN98Pjnd715mNiknyTvHm2+W52Yd3tzRs7HW0UUV5p2BRRRQAVzfxU/wCSZ+J/+wTc/wDopq6Sub+Kn/JM/E//AGCbn/0U1VD4kZ1v4cvRnw/Z9q2rPpWLZ9q2rPpX1eGPyLMupox9KlHWoo+lSjrXpx2PmJ7i0UUVRAUUUUAFFFFABRRRQAUUUUAFFFFABRRRQAUUUUAFFFFABRRRQAUUUUAFFFFADG6V6l+zL/yOmpf9g4/+jEry1ulepfsy/wDI6al/2Dj/AOjErgzL/dpnvcM/8jOj6/ofQlFFFfGH7aFGKKKACiiigBCqkglQcdMjpS0UUAFFFFABSFV3Bto3Docc0tFAAeRg8ikVQowoAHoKWigAooooAKKKKAA14z8Wvh34k8S/GzwV4s0tLY6bo+37UzyhXGJC3A78GvZqStaNWVKXNHcidNTVmLRgZzjn1oorIsKTau7dgZ9cUtFABRRRQAjKrEFlBI6ZHSloooAKKKKAEKq2Nyg46ZHSloooAKQADoAO/FLRQAEAjBoAxRRQAhAIwQCPQ0oGBgcCiigAooooAKKKKAEVVUEKoAJzwKUgHGQDjpRRQAUYoooAQqpxkA46ZpSARg80UUAIqqqhVUADsBS0UUAFFFFACBVBJCgE9TjrQyq2Nyg46ZFLRQAUUUUAFFFFABRRRQAVzfxU/wCSZ+J/+wTc/wDopq6Sub+Kn/JM/E//AGCbn/0U1VD4kZ1v4cvRnw/Z9q2rPpWLZ9q2rPpX1eGPyLMupox9KlHWoo+lSjrXpx2PmJ7i0UUVRAUUUUAFFFFABRRRQAUUUUAFFFFABRRRQAUUUUAFFFFABRRRQAUUUUAFFFFADG6V6l+zL/yOmpf9g4/+jEry1ulepfsy/wDI6al/2Dj/AOjErgzL/dpnvcM/8jOj6/ofQlFFFfGH7aFFFFABRRRQAUUUUAFFFFABRRRQAUUUUAFFFFABRRRQAUUUUAFFFFABRRRQAUUUUAFFFFABRRRQAUUUUAFFFFABRRRQAUUUUAFFFFABRRRQAUUUUAFFFFABRRRQAUUUUAFFFFABRRRQAUUUUAFFFFABRRRQAVzfxU/5Jn4n/wCwTc/+imrpK5v4qf8AJM/E/wD2Cbn/ANFNVQ+JGdb+HL0Z8P2fatqz6Vi2fatqz6V9Xhj8izLqaMfSpR1qKPpUo616cdj5ie4tFFFUQFFFFABRRRQAUUUUAFFFFABRRRQAUUUUAFFFFABRRRQAUUUUAFFFFABRRRQAxulepfsy/wDI6al/2Dj/AOjEry1ulepfsy/8jpqX/YOP/oxK4My/3aZ73DP/ACM6Pr+h9CUUUV8YftoUUUUAFFFFABRQKKACikpaACiiigAopAeaU0AFFJSigAooNAoAKramt69nIunyRR3JxsaUEqPrVmigDP8ADt1cXmkQ3F1s88l1kKfdJViuR+VaFZPhP/kBx/8AXWb/ANGvWtQAUUUUAFFFFABRRRQAUUUUAFFFFABRRRQAUUUUAFFFFABRRRQAUUUUAFFFFABRRRQAUUUUAFFFFABRSGloAKKKKACiiigAooooAKKKKACub+Kn/JM/E/8A2Cbn/wBFNXSVzfxU/wCSZ+J/+wTc/wDopqqHxIzrfw5ejPh+z7VtWfSsWz7VtWfSvq8MfkWZdTRj6VKOtRR9KlHWvTjsfMT3FoooqiAooooAKKKKACiiigAooooAKKKKACiiigAooooAKKKKACiiigAooooAKKKKAGN0r1L9mX/kdNS/7Bx/9GJXlrdK9S/Zl/5HTUv+wcf/AEYlcGZf7tM97hn/AJGdH1/Q+hKKKK+MP20KKKKACiiigDy+D4rWekeELvXPEisWXXL3ToIrdMsyQSP82PZELH6Vrax8UvDek63/AGffLdxQNpr6hFemL9xMiR+ayqe52c/p1rzrXPhB40vhdQtfaDd2ltrl1qWmwTwSAMlyZBKkxDjOA4xjHQ1Z8ZfBbXPEXi+5vW1e0i0ttMe1t49jF4Ga08kIo3YCBwG6Z5IzQA7w78Y5LiS913VLq4tNHt9RvwLOWyCz+RDaxSBTxkMGZj75ArpLH43eFb640y3tbTVJJ768+yNGbcq1s5kEaeYDjG4kYrlp/g74t1TSLs6zremtqd7PfXE7QwMsYa4to4VCjPQGPP41zWu+FtY8NftFabqA0/8AtRLzUEurdRC/lqJZVVyWDYDRqhfkEcjAFAHqOu/Fyy0Lxx4j8P6npV0IdJtbOSCeNcm5lnYgRjPGc4x9G9Ksr8YPCn2m2En2yKyutLfUoL14iIZESMyOgPUsFB/HjrWF8VPhfr/ibxPqeq6bfaeLe4hsJYoLmNjm5tZXIDFWHyMkjA4wc45rnNS+Bev6prAe51PTrbTv7Lkto4YEf/R3e1MRSMFiBGHO/pk5PNAHQ6l8ZLaw8W+Gpry11K00TWNOkZoZbQiSCX7RHGskndUAb6cith/jV4PGi6zqqfbZYdKniiZY4SzzLLIY43jUckM6sB34rJ1/4b+LPE+lxNr2q6YNSbRX06doIGEe43UUoZQWyBtjI69TVPwl8H9U0jRLjSZZNKCx6rZXFtdRxv5s1vBc+dtlyxG7BwMAD2oA6DxN8Rv+Ec8Zzf2l5o0r+wra6htFjHnPcy3DIqD3IwMZwMVNL8ZPCsbQu0d8LS40p9Tt7ryT5cqJGZHRT3YKD7cY61nfGH4Y6l4w1x9YsLy0SWG0tVtobhGKNLDcNId+0g7SrEcYPvXJ6n8EPE1/q3nf2npdtaDSpLWGCOOTbbvJaNCUQFsCPe2/15PNAHYal8a/DSJZWgj1OzutTsVubeSazbbAJBIImkz0yY+AeuRTvDXxj8NzXNtot/cXTX0enC5ubs2xSF2Fsk7AEcbijFto9PpVXxz8KtT1+4u5LfUrWETWumQqGiJ2m1aUt37+YMfSuf1b4V61onhS5vEu4byWyhnn8mGE75f+JUtptXnruUt9DigD1X4deNLHxtpVzqFhZ3lolvcm2kjuk2vuChun0YfnXT15P+yzHc2/wy+xTacbSO3u3SGVkdGuhtUmRg5JzuLL1/hr1igD4f8AiF4y8Xad4816y0/xRrNraw6hMsUMN46og3ngAHArCPj7x1/0OWvf+B8n+NHxT/5KT4j/AOwlP/6Ga5uv0jCYai6EG4LZdD85xeIqqvNKT3fU6T/hPvHX/Q5a9/4Hyf40f8J946/6HLXv/A+T/Guborp+q0P5F9yOf6zW/mf3nSf8J946/wChy17/AMD5P8aP+E+8df8AQ5a9/wCB8n+Nc3RR9VofyL7kH1mt/M/vOk/4T7x1/wBDlr3/AIHyf40f8J946/6HLXv/AAPk/wAa5uij6rQ/kX3IPrNb+Z/edJ/wn3jr/octe/8AA+T/ABo/4T7x1/0OWvf+B8n+Nc3RR9VofyL7kH1mt/M/vOk/4T7x1/0OWvf+B8n+NH/CfeOv+hy17/wPk/xrm6KPqtD+Rfcg+s1v5n950n/CfeOv+hy17/wPk/xo/wCE+8df9Dlr3/gfJ/jXN0UfVaH8i+5B9ZrfzP7zpP8AhPvHX/Q5a9/4Hyf40f8ACfeOv+hy17/wPk/xrm6KPqtD+Rfcg+s1v5n950n/AAn3jr/octe/8D5P8aP+E+8df9Dlr3/gfJ/jXN0UfVaH8i+5B9ZrfzP7zpP+E+8df9Dlr3/gfJ/jR/wn3jr/AKHLXv8AwPk/xrm6KPqtD+Rfcg+s1v5n950n/CfeOv8Aocte/wDA+T/Gj/hPvHX/AEOWvf8AgfJ/jXN0UfVaH8i+5B9ZrfzP7zpP+E+8df8AQ5a9/wCB8n+NH/CfeOv+hy17/wAD5P8AGuboo+q0P5F9yD6zW/mf3nSf8J946/6HLXv/AAPk/wAaP+E+8df9Dlr3/gfJ/jXN0UfVaH8i+5B9ZrfzP7zpP+E+8df9Dlr3/gfJ/jR/wn3jr/octe/8D5P8a5uij6rQ/kX3IPrNb+Z/edJ/wn3jr/octe/8D5P8aP8AhPvHX/Q5a9/4Hyf41m6voOraTZWV5qNm8EF9H5luzfxr/Tgg/jVt/CHiRLrTLVtLl8/VBmzQdZOM49jgg1l7PC2vaP3I058Ttdnpn7OXi7xVqvxa02y1TxJq19avFNuhnu3dDhCRkE4r64r4v/ZkjeH426dDIu2SNLhGHoQhBFfaFfH8QQhHErkVlZfqfXZBOUsM3J3d3+gUUUV4Z7gUUUUAFFFFABRRRQAVzfxU/wCSZ+J/+wTc/wDopq6Sub+Kn/JM/E//AGCbn/0U1VD4kZ1v4cvRnw/Z9q2rPpWLZ9q2rPpX1eGPyLMupox9KlHWoo+lSjrXpx2PmJ7i0UUVRAUUUUAFFFFABRRRQAUUUUAFFFFABRRRQAUUUUAFFFFABRRRQAUUUUAFFFFADG6V6l+zL/yOmpf9g4/+jEry1ulepfsy/wDI6al/2Dj/AOjErgzL/dpnvcM/8jOj6/ofQlFFFfGH7aFFFFABRRRQAUUViePdTj0bwXrGqy3b2aWtnJIZ0j8xo8KfmC9z6CgDbqtJfWceoxaa9zGt5LG0scJPzMikBmA9ASPzr5gtviF8Q5NOtXj15of7IN1JdLc2wEt2kV9BEqOP4TtlIP0rpfAut6tq3x6l1jUtUhuxHZ6xDbaeiYezjhuY4wpPfeFBoA96ivrOTUZtOS5ja8hjWWWEH5lRiQrEeh2n8qs18jaL4w8WI2r69HrS6hrGu22jRebawjfYpPPPmIDuyjgZ9a6C5+JnxE0mW70vVGT+17PR5NbkjCZUQrZ7Qp/7b4Y/lQB9IG+s11NNNa5jF48RmWEt8xjBALY9MkCrNfK7+I/Glnq2n3WqXX2fVbiwbT7bUZ4xvitp762UTOo4yodvyFT3nxI8bxQaM6+JrZXsopGlRoRnVTFqYtRj03RnJx3xigD6hor5f1Dxp8SYPE9xeR+KYP7NjvZphaG258qHUxa+Vu/2lckn/ZX3qxF42+Jurvdtb6gdNtNU1xbK1uJYARakXM0TIg7jy0U5P8We3FAH0vkbtuRn0pTXg/wX1PXNe+KNhrWq647tc+C7WSW0AwkkguJo2kA7HKZP+9iveKAAUUUUAfAXxT/5KT4j/wCwlP8A+hmubrpPin/yUnxH/wBhKf8A9DNc3X6fg/8Ad4ei/I/M8X/Hn6sKKKK6TmCiiigAooooAKKKKACiiigAooooAKKKKACiiigAooooAKKKKACiiigAooooAKPr0oooGj2L4oafe6jpcFnbkSNfan9q04Fxj7MtlHuI9FyPzFd4GsIdd0G4ur5NMu45DDbtKcrdzMsAadMdFKZUe9fM7XV0wjDXdwfLXbH+9b5F9F54HsKSW6upvKM11cSGEARb5Wbyx6Lk8fhXjyyuUoxi5aK/4nqRzBRbko72PXfgXGkP7SLRRyrMi3N6FkXow+fmvr8V8W/sv5Pxn0ssSSYpyST1/dmvtKvnOII8uJjHtFfqfSZBLmw8n/ef6BRRRXhHuBRRRQAUUUUAFFFFABXN/FT/AJJn4n/7BNz/AOimrpK5v4qf8kz8T/8AYJuf/RTVUPiRnW/hy9GfD9n2ras+lYtn2ras+lfV4Y/Isy6mjH0qUdaij6VKOtenHY+YnuLRRRVEBRRRQAUUUUAFFFFABRRRQAUUUUAFFFFABRRRQAUUUUAFFFFABRRRQAUUUUAMbpXqX7Mv/I6al/2Dj/6MSvLW6V6l+zL/AMjpqX/YOP8A6MSuDMv92me9wz/yM6Pr+h9CUUUV8YftoUUUUAFFFFABVfUrK01KwuNPv7eO5tLiNopoZF3LIjDBUjuCKsUUAc1YeAfBVhYCws/C+lQWojaPykt1C7S6uRj0LIrfUCrWneEvDOneIbvxDYaFYW2rXhJubyOECWUnGdzdTnA/KtuigDlU+G/gNNO1LTk8JaOtpqbbr6IWyhbg7t2W9fmJP1q9a+EPC9q6Pb6Dp8bJp/8AZqssAyLTOfJ/3PbpW5RQBytp8OfAdpoz6PbeE9Ij0+SGS3e3W2XYY3YO649Cygn3ArPf4XeFX8X6PrbaVYG10XTxaabYm2Xy7V1l3rKn90jp0ruqBQBhyeD/AAtJu8zQNObdu3ZgXndL5zfnIA/15qG28C+D7bVrvVrfw3pkd9eXC3VxOsADyTKSVcn+8CTz710VFAGNYeFPDdhqFnqFloljb3djbNa2s0cQVoYWbcY1PZSecVs0UUAFFFFAHg138BdF8UX954guNYvIZb66mleNEBCnzGHHPtTP+GZvD/8A0Hr7/v2P8a9m8Kf8gSP/AK6zf+jXrWrvjmeLjFRU3ZHBLLMLKTk4LU8D/wCGZvD/AP0Hr7/v2P8AGj/hmbw//wBB6+/79j/GvfKKr+1sZ/z8ZP8AZOE/kR4H/wAMzeH/APoPX3/fsf40f8MzeH/+g9ff9+x/jXvlFH9rYz/n4w/snCfyI8D/AOGZvD//AEHr7/v2P8aP+GZvD/8A0Hr7/v2P8a98oo/tbGf8/GH9k4T+RHgf/DM3h/8A6D19/wB+x/jR/wAMzeH/APoPX3/fsf4175RR/a2M/wCfjD+ycJ/IjwP/AIZm8P8A/Qevv+/Y/wAaP+GZvD//AEHr7/v2P8a98oo/tbGf8/GH9k4T+RHgf/DM3h//AKD19/37H+NH/DM3h/8A6D19/wB+x/jXvlFH9rYz/n4w/snCfyI8D/4Zm8P/APQevv8Av2P8aP8Ahmbw/wD9B6+/79j/ABr3yij+1sZ/z8Yf2ThP5EeB/wDDM3h//oPX3/fsf40f8MzeH/8AoPX3/fsf4175RR/a2M/5+MP7Jwn8iPA/+GZvD/8A0Hr7/v2P8aP+GZvD/wD0Hr7/AL9j/GvfKKP7Wxn/AD8Yf2ThP5EeB/8ADM3h/wD6D19/37H+NH/DM3h//oPX3/fsf4175RR/a2M/5+MP7Jwn8iPA/wDhmbw//wBB6+/79j/Gj/hmbw//ANB6+/79j/GvfKKP7Wxn/Pxh/ZOE/kR4H/wzN4f/AOg9ff8Afsf40f8ADM3h/wD6D19/37H+Ne+UUf2tjP8An4w/snCfyI8D/wCGZvD/AP0Hr7/v2P8AGj/hmbw//wBB6+/79j/GvfKKP7Wxn/Pxh/ZOE/kR4H/wzN4f/wCg/f8A/fsf40f8MzeH/wDoPX3/AH7H+Ne+UUv7Vxn/AD8Yf2VhP5EeSfDr4IaR4L8WW3iC11a7uJoFdVjdAAdyketet0nelrlr4ipXlzVHdnXQw9OhHlpqyCiiisTYKKKKACiiigAooooAK5v4qf8AJM/E/wD2Cbn/ANFNXSVzfxU/5Jn4n/7BNz/6Kaqh8SM638OXoz4fs+1bVn0rFs+1bVn0r6vDH5FmXU0Y+lSjrUUfSpR1r047HzE9xaKKKogKKKKACiiigAooooAKKKKACiiigAooooAKKKKACiiigAooooAKKKKACiiigBjdK9S/Zl/5HTUv+wcf/RiV5a3SvUv2Zf8AkdNS/wCwcf8A0YlcGZf7tM97hn/kZ0fX9D6Eooor4w/bQooooAKKKKACiikYgdSBQAtFA6U1mVSASAScAE9TQA6imh1JKqwJBwQD0NIGUllDAleoz0oAfRSA56HIpaACiimllDgMwBb7oz1oAdRRQaACq2p2UGoWb2lxuMT43bWwfzqwjKwO1gcHBwe9LQBjeDI0h8OW8MedkbyquTk4EjAVsiuF0fx54L0uzbT9R8T6Va3cE8yywy3Kq6HzW4IJ4q5/ws34f/8AQ4aL/wCBaf41qqFVrSL+4xeIpLeS+866iuR/4Wb8P/8AocNF/wDAtP8AGj/hZvw//wChw0X/AMC0/wAaf1er/K/uD6xR/mX3nXUVyP8Aws34f/8AQ4aL/wCBaf40f8LN+H//AEOGi/8AgWn+NH1er/K/uD6xR/mX3nXUVyP/AAs34f8A/Q4aL/4Fp/jR/wALN+H/AP0OGi/+Baf40fV6v8r+4PrFH+ZfeddRXI/8LN+H/wD0OGi/+Baf40f8LN+H/wD0OGi/+Baf40fV6v8AK/uD6xR/mX3nXUVyP/Czfh//ANDhov8A4Fp/jR/ws34f/wDQ4aL/AOBaf40fV6v8r+4PrFH+ZfeddRXI/wDCzfh//wBDhov/AIFp/jR/ws34f/8AQ4aL/wCBaf40fV6v8r+4PrFH+ZfeddRXI/8ACzPh/wD9Dhov/gWn+NbXh3xBoniG3luND1W01GKJtkj28ocK2M4JHfFTKjOKvKLQ41qc3aMk2alFFFZmoUUUUAFFFFABRRRQAUUUUAFFFFABRRRQAUUUUAFFFFABRRRQAUUUUAFFFFABXN/FT/kmfif/ALBNz/6Kaukrm/ip/wAkz8T/APYJuf8A0U1VD4kZ1v4cvRnw/Z9q2rPpWLZ9q2rPpX1eGPyLMupox9KlHWoo+lSjrXpx2PmJ7i0UUVRAUUUUAFFFFABRRRQAUUUUAFFFFABRRRQAUUUUAFFFFABRRRQAUUUUAFFFFADG6V6l+zL/AMjpqX/YOP8A6MSvLW6V6l+zL/yOmpf9g4/+jErgzL/dpnvcM/8AIzo+v6H0JRRRXxh+2hRRRQAUUUUAFeO/GWC4v/jF4B09bPU722MV3NJFZ3PlBCskGJX4+ZVyePevYq5bxl4D0PxVrOk6xqT6jDe6SX+zSWd9JbnDFSytsI3KSi8HIoA8kj+InjjVvEPh2RL/AE7TfJ13ULbVbCUNH5MUVuXVJTzn5QXDDrlTis3UfHvivxX4e0O/0+TSZta03xa9vbTgvHazp9heUMQecbXIx3wDxmvVJPg94OmhKXK6ncyHUG1BpptQleVnMflbCxbJj2Hbs6Y4xVdvgl4HbwsfDrLqzW320XwlOpTGcTCHyQwk3bhhABjNAHjvhz4gan52o+MNM0j7RqV2t7fRR72cQZt7Hfhf4goYtjjOPeug0bxprkXxG1O5ibTdS0DXo7SG4uInYFpm05pFaNT0T5Oe/wA3tXpo+EPg2K3eKxhv9PYxyRpJaX0sTxh0iRtjKQV4hj6eh9TVmw+Fvg6xS3S2sZkW3eKSMC4fho4GgU9efkY59Sc9aAPLfBHxT8SWh0myj0ewPh+Kxjt0UTHzzN/ZwulHPG3gjPv7c39M+LniRvgrqHje9fSgTqcVpZXaxOIFifYDIy/eYKzMvHUrXa6h8JfDcfh64stGt3t7tYW+xySzO6pKLQ2qMwJ+YBMAg/XrXE23wn8Zr8IJPDM95Zy3i6tb3lvavfTtFHDEqAxrMT5ibmUtwRjOBxQA3/hb3jG1k0+bUrHSLWzjis7fVGndozHdXUDyo44OI0AXPUnJ9KzZPiF4g1zSvDfiJLWHUdX0vU9WgijtFZI7to7J2QhTzyGHB9K7rS/gxoN7p2mXHjB7rVtZi01bO9l+1yeVcMEZBIy5wzqrsFc/MPWtiw+E/hSx0eDToG1UeRcT3MdydRlM4lli8p38zduzt6HPB5FAHI+MPirqej/Cjw34rstT0W7ur0GSZDG6/aVT76Rr1Vhzkk/KR3rOufjH4qs7zxFLc6VpzWMUN6NI2yHe0sFykI83jhSZV6f3Se9d3qvwh8G6l4a0jw/cw3/2TS/NELJeyLLIJcmQSODucMTk7icmrV38LfB11b3ME1jMyXMV3FIPtD9Ll1eUjng7lUg9scUAZX7PT6tJ4e8QnXDbnUh4kvhc/Z3LRb9y52Z/h9q9LrB8CeEtH8F6I2kaItwLd53uJGnnaZ3kfG5izEkk4reoA+Afimq/8LJ8SfKP+QlN2/2zXNlV/uj8q6X4p/8AJSfEf/YSn/8AQzXN1+n4P/d4eiPzTFv9/P1Ym1f7o/Kjav8AdH5UtFdJzCbV/uj8qNq/3R+VLRQAm1f7o/Kjav8AdH5UtFACbV/uj8qNq/3R+VLRQAm1f7o/Kjav90flS0UAJtX+6Pyo2r/dH5Vr+EdGGva7Fp73ItYNkk1xORnyoo1LO2O+AK0LnwjOnxAi8KQXSy+dNGsVzjAMTqGEh9PlOTWMq9OMnFvVK/yNY0ZyipJdbHMbVz90flX1N+xaAPB+vYAH/ExX/wBFrXier+A7Wz0rxJPBr0dxe6DdeXLa+WRuh8wIHzjGST0r239i7/kT9e/7CK/+i1rxc7rQq4GTh3R7OS0pU8bFS7M97ooor4c+2CiiigAooooAKKKKACiiigAooooAKKKKACiiigAooooAKKKKACiiigAooooAK5v4qf8AJM/E/wD2Cbn/ANFNXSVzfxU/5Jn4n/7BNz/6Kaqh8SM638OXoz4fs+1bVn0rFs+1bVn0r6vDH5FmXU0Y+lSjrUUfSpR1r047HzE9xaKKKogKKKKACiiigAooooAKKKKACiiigAooooAKKKKACiiigAooooAKKKKACiiigBjdK9S/Zl/5HTUv+wcf/RiV5a3SvUv2Zf8AkdNS/wCwcf8A0YlcGZf7tM97hn/kZ0fX9D6Eooor4w/bQooooAKKKKACiiigAqtql9aaZp1xqN9MkFrbRmSWRjgKoGSas1yXxi8P33in4Za7oOmMBeXdsVhBYAMwIYKSeOcY/GgBg+Jngo2Ud4dbgWOSJZVz1KlmXp7FGz6YpF+J3gltAGuprkDWH2v7J5g/56dSMfT5vpzXgPjf4a+KINDtvEkPhr+z7fR9M1CS7trm6iklka5WbzXyrEfuxtcDPVjjmrEXwx8X6t4Us9ZuPC8am51DzZdGsrmJM2zWCWwkDFggJ27iM5wfWgD2vxj8VvCXhuw1e6mvDdPpMtvHdxQjJUzOqrz7bsmofEvxf8GaHYX1y941w1jcW0M8Ua/MPPkCKw9QMnP0xXCP4B8W2/gnxh4Xt/DNnOGvkv8ATLt54y99/pEcvlNk5UqEK5bA6Vj33w9+I2paz4n1m+0C2lnlS3axgaaERy+Vfx3CxqA3GI1KktjJz60AeuaL8RtEP2G21nUrOC91K+uLezjjPDqkpRSfQnAH1OKtL8S/BbJq7JrcDf2Qub0DrH85THudwI+teOv8LvGp1qPOh2jW+qXe64naePOmImptdhlGcncjAfLnkc1ZvPhZr0dhqrt4bS6e60+8Qx21xFHK876k1xC+4sBlU2tkntigD6CsbqG9soLy3YtDPGskZxjKsMj9DU1Y/gq31W18IaPba5IkmqRWUSXjIBtMoQBsY4656VsUAFFFFAHwF8U/+Sk+I/8AsJT/APoZrm66T4p/8lJ8R9f+QlP2/wBs1zf4Gv07BtfV4ei/I/NMWn7efqwoo/A0fga6eZHNZhRR+dH50XQWYUUfnR+dF0FmFFH50fnRdBZhRR+dH50cyCzOi+Hd/Y2HiM/2ncfZrO7s7iylnxnyhLGUDY9iRXUt4m8M2njK718s2oRokemwwY2+ZAIRG0wPY/L+teadun6Ufga5KuFp1Jube6sdVPETpxUUtnc9X8b6z4P1HQfE82iawtte6pqZuJLdoyWniTHlqDnjLbmP4V6f+xb/AMifrv8A2EV/9FrXyz+B/Kvqb9i7/kT9e/7CK/8Aota8fN6EaGBlFO+qPXyitKtjYyatoz3uiiiviz7MKKKKACiiigAooooAKKKKACiiigAooooAKKKKACiiigAooooAKKKKACiiigArm/ip/wAkz8T/APYJuf8A0U1dJXN/FT/kmfif/sE3P/opqqHxIzrfw5ejPh+z7VtWfSsWz7VtWfSvq8MfkWZdTRj6VKOtRR9KlHWvTjsfMT3FoooqiAooooAKKKKACiiigAooooAKKKKACiiigAooooAKKKKACiiigAooooAKKKKAGN0r1L9mX/kdNS/7Bx/9GJXlrdK9S/Zl/wCR01L/ALBx/wDRiVwZl/u0z3uGf+RnR9f0PoSiiivjD9tCiiigAooooAKKKKACiiigBk0ccsbRyRrIjgqysMhgexFORVVAqqFUDAAGABS0UAFFFFABRRRQAUUUUAFFFV9QvbfT7R7q6dkhTG4hGYj8FBNAHK6H4R8M6hp/2y80WznuJZ5mkkePJY+a3Wr3/CCeEP8AoXrD/v3VzwbIk3h23miOY5HlZTgjIMjEcHpWxWirVFopMydGm9XFHN/8IJ4Q/wChesP+/dH/AAgnhD/oXrD/AL910lFP21T+Z/eHsKf8qOb/AOEE8If9C9Yf9+6P+EE8If8AQvWH/fuukoo9tU/mf3h7Cn/Kjm/+EE8If9C9Yf8Afuj/AIQTwh/0L1h/37rpKKPbVP5n94ewp/yo5v8A4QTwh/0L1h/37o/4QTwh/wBC9Yf9+66Sil7ap/M/vD2FP+VHN/8ACCeEP+hesP8Av3R/wgnhD/oXrD/v3XSUU/bVP5n94ewp/wAqOb/4QXwh/wBC9Yf9+6P+EF8If9C9Yf8Afuukope2qfzP7w9jT/lRzZ8C+EP+hesP+/daui6PpejQyQ6XYwWccjbnWJcBjjGTV+ilKpOSs2VGlCLukFFFFQWFFFFABRRRQAUUUUAFFFFABRRRQAUUUUAFFFFABRRRQAUUUUAFFFFABRRRQAVzfxU/5Jn4n/7BNz/6Kaukrm/ip/yTPxP/ANgm5/8ARTVUPiRnW/hy9GfD9n2ras+lYtn2ras+lfV4Y/Isy6mjH0qUdaij6VKOtenHY+YnuLRRRVEBRRRQAUUUUAFFFFABRRRQAUUUUAFFFFABRRRQAUUUUAFFFFABRRRQAUUUUAMbpXqX7Mv/ACOmpf8AYOP/AKMSvLW6V6l+zL/yOmpf9g4/+jErgzL/AHaZ73DP/Izo+v6H0JRRRXxh+2hRRRQAUUUUAFFFFABRRRQAUUUUAFFFFABRRRQAUUUUAFIQD1AI96WigDJ8Jf8AIDi/66zf+jXrWrwG9+P+l+FtSvvD02gX1xJYXc0TSIy7WPmMcjJ96i/4ae0b/oWdS/76T/GvRhlOLnFSjDRnnyzXCQk4ynqj6Dor58/4ae0b/oWdR/76T/Gj/hp7Rv8AoWdR/wC+k/xqv7Hxv/Ptk/2vg/5z6Dor58/4ae0b/oWdR/76T/Gj/hp7Rv8AoWdR/wC+k/xo/sfG/wDPth/a+D/nPoOivnz/AIae0b/oWdR/76T/ABo/4ae0b/oWdR/76T/Gj+x8b/z7Yf2vg/5z6Dor58/4ae0b/oWdR/76T/Gj/hp7Rv8AoWdR/wC+k/xo/sfG/wDPth/a+D/nPoOivnz/AIae0b/oWdR/76T/ABo/4ae0b/oWdR/76T/Gj+x8b/z7Yf2vg/5z6Dor58/4ae0b/oWdS/76T/Gj/hp7Rv8AoWdS/wC+k/xpf2Pjf+fbD+18H/OfQdFfPn/DT2jf9CzqX/fSf416X8H/AIh2nxF0m91C00+4sVtLgQssxBLEqGyMH3rKvl2JoQ56kbI1oZhh68+SnK7O4oooriO0KKKKACiiigAooooAKKKKACiiigAooooAKKKKACiiigAooooAKKKKACiiigArm/ip/wAkz8T/APYJuf8A0U1dJXN/FT/kmfif/sE3P/opqqHxIzrfw5ejPh+z7VtWfSsWz7VtWfSvq8MfkWZdTRj6VKOtRR9KlHWvTjsfMT3FoooqiAooooAKKKKACiiigAooooAKKKKACiiigAooooAKKKKACiiigAooooAKKKKAGN0r1L9mX/kdNS/7Bx/9GJXlrdK9S/Zl/wCR01L/ALBx/wDRiVwZl/u0z3uGf+RnR9f0PoSiiivjD9tCiiigAoPSiigBKUV4z8QEuLn9onQYzZajeW1nov2v/R7ny47ZxM37yRf4xxjFc/YfGLxw/g+61LUdP021lDadc/aYlaWK1s7kPmSRcAnBj5x0Dd8UAfQ1IOteDeLvjF4msiLbRrPTbi7m1G8srcSOQjeXPbxRkkcgHziScVR8SfEHxV4V1rxBBoum6ZNepdz3OpPK7BHFvZW0khTjqdxUD6GgD6IoryLwt8S9b1n4p65pPkWw0PSbN5p0VGM0ZCRshL/dO/e2AORs5rlfD/xo8ZSXaw6xYaRGtxpj6pbmGQnETWk1xErZxhh5ag/jQB9CswUFmICjkkmlFfOPxM+Jerahp+o+HpJbB7TUvDElwyQBhLazi3SY7mxjkP8AdHQYPekn8TeMbGXRG8HtbQIdU143VpKxK3TQIXGffgke9AH0hRXg+ufETxT4o+GP/CSeE7m3sA3ibT7K2kOf3kTNCJQfYyOyn2BqXUPi54g/4SrxTpsENlaafp3nWsF7cROUhuIjEuXwPm3mRgqDnKj14APcnYKpZiAB1J7UcV81eIPiR4q8cfDHW1t7XT4LW18NNPqpZ2WR55GmRPK44H7nJz/ex2qzqXxG8R2OnWepappWnv4i0T+1bX91I3klo44CuOOhEgB47ZoA+jR0or5+1P4ueN7eLRdI+xaZHr8+r3On3CoryJMYpok2xgDg7JS2TgfIfWvoEdOetAHwF8Uv+Sk+I/8AsJTf+hmubNdJ8U/+SkeI/wDsJT/+hmubr9Pwf+7w9EfmeM/jz9WFFFFdJzBRRRQAUUUUAFFFFABRRRQAUV1PwuSP/hKJLt4Y5msdPu7yJJF3KZI4WZMjvzg49q6ldDi1L41oYtPSWFYIdTntY1CrI/krI0YB4G5z0z0NcdXFxp1HFrZXOunhnUgpLq7HltfU37Fv/In69/2EV/8ARa15545Y2Oi+P7HUtLsra1GrKunEQgStcM4dsN/dEfb3r0P9i3/kT9e/7CK/+i1rx83xHt8DKVrar/M9fKKHscdFX6M97ooor4s+zCiiigAooooAKKKKACiiigAooooAKKKKACiiigAooooAKKKKACiiigAooooAK5v4qf8AJM/E/wD2Cbn/ANFNXSVzfxU/5Jn4n/7BNz/6Kaqh8SM638OXoz4fs+1bVn0rFs+1bVn0r6vDH5FmXU0Y+lSjrUUfSpRXpx2PmJ7i0maKSqIFzRmkopALmjNJRQAuaM0lFAC5ozSUUALmjNJRQAuaM0lFADqKbRQA6iiimAUUUUAFFFFABRRRQAxulepfsy/8jpqX/YOP/oxK8tbpXqX7Mv8AyOmpf9g4/wDoxK4My/3aZ73DP/Izo+v6H0JRRRXxh+2hRRRQAUUUUAcn4l8AaHr/AIt0/wAUXkmoRahYw+Qht7ySJJI9xba6qQHGT0OazLz4R+EbjRpNJVdQt7aW2trSUQ3siGSGAMEjJB5Uh2BHfPNd/RQB51J8F/Asnie48QmxuRdzTrPtF04jR1aNvlTOFyYkJwOcVpat8M/Cmp6hqN9eWkzTaiLgXBE7gMJoUikwAeMpGo9sZrs6KAPI/Afw58QaF8V9a1y4u4BoV552IY5XP2gOIxGHjJ2goEIyACd3JNZ1j+z34WXVdXtrtLp9Dn+zPZoL2Xzo2RZUkTduz5ZWTbt6Y7V7ZiigDzq5+DHgi41SfUJLa8LTWn2RoxdyCPaYVhLBc43FEUbuvArTf4b+Glk06aG3nSXTdSn1O2IuHH76XPmBueUbOCp4rs6DQB5r4P8AhZp9t8GbLwBrq5VJTczNaSNGVmNwZwUYHIwxGOe1W9W+EvhbUr3V7md9TQatse4ijvpEjEqlCJlUHCyZjU7hzxXfiigDzY/BTwP5MEKwX6xxWMli6reygTROzt+8+b5yDI5BOSM8Vpap8LfCGpG4+1Wc7faJZ5pMXDjLTLGr9+4iT6Yrt6KAPFviT8JtWvvFWlan4PuYrBEuZrm5ma4kWWKaWWJ3kTBG7KxldhyvPSvaR09aDRQB8BfFP/kpPiP/ALCU/wD6Ga5uvS/H3gDxhqnjjXNR0/Q7ie1n1CZopF6MN55rE/4Vh48/6F26/Kv0fCYugqEE5rZdT87xWErOtNqD3Zx9Fdh/wrDx5/0Lt1+VH/CsPHn/AELt1+VdH1zD/wA6+85/qdf+R/ccfRXYf8Kw8ef9C7dflR/wrDx5/wBC7dflR9cw/wDOvvD6nX/kf3HH0V2H/CsPHn/Qu3X5Uf8ACsPHn/Qu3X5UfXMP/OvvD6nX/kf3HH0V2H/CsPHn/Qu3X5Uf8Kw8ef8AQu3P5UfXMP8Azr7w+p1/5H9xx9Fdh/wrDx5/0Lt1+VH/AArDx5/0Lt1+VH1zD/zr7w+p1/5H9xz3h/V7zQtXg1TT2QXEJOA6hlYEYIIPBBBIxV+88Xa7cz3M7XQjlubpbp3jUKQyrtABHRccY6Vpf8Kx8ef9C7dflR/wrDx5/wBC7dVlKthJS5nJXNI0MVGPKosj1X4heJNV0i70q/ezuILuZ55Ge2QurvjcVbGV6Dp6V71+xd/yJ+vf9hFf/Ra14UPhj48z/wAi7c19FfsoeHta8O+F9Zt9asJLOWa+Ekav/EvlgZ/OvHzieHWDcaTW62PXyenX+tqVVPZns1FFFfGn2IUUUUAFFFFABRRRQAUUUUAFFFFABRRRQAUUUUAFFFFABRRRQAUUUUAFFFFABXN/FT/kmfif/sE3P/opq6Sub+Kn/JM/E/8A2Cbn/wBFNVQ+JGdb+HL0Z8P2fatqz6Vi2fatqz6V9Xhj8izLqaMfSpO9RR9KniR5ZljjUs7kKoHcnpXpReh8zJXlYbSE10LeCfFn/QBu/wAh/jTD4J8W/wDQBvPyH+NYvFUf5196O1ZTjf8AnzL/AMBf+RgZordPgnxb/wBAC8/If40n/CE+Lf8AoAXn5D/Gl9ao/wA6+9F/2Tjf+fMv/AX/AJGHRW7/AMIT4u/6AF5+Q/xo/wCEJ8Xf9AC8/If40fWqP86+9C/srGf8+Zf+Av8AyMKit3/hCfF3/QAvPyH+NH/CE+Lv+gBefkP8aPrdH+dfeg/srG/8+Zf+Av8AyMKit3/hCfF3/QAvPyH+NIfBPi4f8wC8/If40fWqP86+9B/ZWM/58y/8Bf8AkYdFbn/CFeLf+gDefkP8aP8AhCvFv/QBvPyH+NH1qj/OvvQ/7Jxv/PmX/gL/AMjDozW7/wAIR4u/6F+9/If41T1fw/rmj26XGp6ZPaRO+xWkAwWwTjr6A044mlJ2Ul95FTLcXTi5TpSSXVpmeDRTAaK3ucPKTUUUVRAUUUUAFFFFABRRRQAxulepfsy/8jpqX/YOP/oxK8tbpXqX7Mv/ACOmpf8AYOP/AKMSuDMv92me9wz/AMjOj6/ofQlFFFfGH7aFFFFABRRRQAUUUUAFFFFABRRRQAUUUUAFFFFABRRRQAUUVW1GS7itHextUurgY2xPL5Yb/gWDj8qAKXhP/kBx/wDXWb/0a9a1Y3gwyN4et2ljEcheUugbcFbzGyM9/rWzQAUUUUAFFFFABRRRQAUUUUAFFFFABRRRQAGkFLRQAUUUUAFFFFABRRRQAUUUUAFFFFABRRRQAUUUUAFFFFABRRRQAUUUUAFFFFABRRRQAVzfxU/5Jn4n/wCwTc/+imrpK5v4qf8AJM/E/wD2Cbn/ANFNVQ+JGdb+HL0Z8P2fatqz6Vi2fatqz6V9Xhj8izLqaEfQVe0j/kLWf/XxH/6EKox9BV3Sv+QtZf8AXxH/AOhCvQl8DPnqf8aPqj6bb7x+tITQzDcfrTWNfnx/RLBuaMGkp9MltCZFG4Um01HJIittLDNDkluQlfYezDsaN1NbGzf2pIpI36OKXtYIfK+xNmmv2pDkUhq0IWikFLQxoeDXnfx8OPCtj/1/D/0W9ehLXnP7QbbfCdgf+n8f+i3rpwDtiIep5Wfq+W1l5fqeOK3FFQRvxRX2SkfisqWppUUUV0HAFFFFABRRRQAUUUUAMbpXqX7Mv/I6al/2Dj/6MSvLW6V6l+zL/wAjpqX/AGDj/wCjErgzL/dpnvcM/wDIzo+v6H0JRRRXxh+2hRRRQAUUUUAFFFFABRRRQAUUUUAFFFFABRRRQAUUUUAFFGaKAMnwn/yA4v8ArrN/6Netavj3xl8XPHmg+L9Z0fS9Ujhs7S/mjhQwglV3k9fxrK/4Xl8Ssf8AIai/78Cvcp5BiakFNNanh1M+w9OTi07o+16K+J/+F5/Er/oNRf8AfgUf8Lz+JX/Qai/78Cr/ANXMV3RH+sWG7M+2KK+J/wDhefxK/wCg1F/34FH/AAvP4lf9BqL/AL8Cj/VzFd0H+sWG7M+2KK+J/wDhefxK/wCg1F/34FL/AMLz+JX/AEGov+/Ao/1cxXdB/rFhuzPteivij/hefxK/6DUX/fgUf8Lz+JWf+Q1F/wB+BT/1cxXdfeP/AFiw3Zn2tQK+Kf8AhefxK/6DMX/fgV7/APszeLte8Y+FNSvvEF0tzPDe+UjBNuF2A4/M1y4zJ6+Epe0m1Y6cJm9HFVPZwTuesUUCivJPVCiiigAooooAKKKKACiiigAooooAKKKKACiiigAooooAKKKKACiiigAooooAKKKKACiiigArm/ip/wAkz8T/APYJuf8A0U1dJXN/FT/kmfif/sE3P/opqqHxIzrfw5ejPh+z7VtWfSsWz7VtWfSvq8MfkWZdTQjq5pZ/4m9n/wBfEf8A6EKpx1b0v/kL2f8A18R/+hCu+XwM+fpfxo+qPppvvH60lK33j9aSvz8/oZsAKfSLTgM1RBBdzJDAXZsVgfaHnuQ6ZXB6evvV/WWG8o33R3rLtJBieQ8kLtQDvzXm15OcrJnXSikrm7A5eER5zt6+9Rx+WsxX5uPWqKSNCq3KkgZwB7dKuLdKSHkXOB1HUisuazKsaCKCPlb86UD1rHuL0g5RuPSn2OpbpcFgwBwcV0U8RyuzMZ0r7GoRiinHk02u8wFU15r+0U23whp//YQX/wBFvXpNeY/tIt/xR2nf9hFf/Rb10YN2rxODOFzYGqvI8VhbjrRUFu3y0V9ZGWh+RTpe8dFRRRXoHzwUUUUAFFFFABRRRQAxulepfsy/8jpqX/YOP/oxK8tbpXqX7Mv/ACOmpf8AYOP/AKMSuDMv92me9wz/AMjOj6/ofQlFFFfGH7aFFFFABRRRQAGud0/xp4Y1Dxbd+FLXVoH1m0z51ryGGACcZ64DDOOma6I18leJDrWlfFDxjrtoU3LLraaMYIAJY70WcBfe/wDEDHuKjsVPWgD61or5M0HxBq2ny+Gbqw8VW/iLzl1CPSrCz1DzZEcxlkkP/PZUZWVh/DkUnh3xi+keG4tYTxTqV74di1S1E17M+/F1Np03nxZA7TGMbezHFAH1oao6XqlnqbXi2buxs7lrWbchXEigEgZ6jkcjivly6vtRm0pNa1nxPrNlpiWOgWmpOk2xYLe4UtPMeMhiVQFuwJqHxDqGqXF3qcum+JtXjtdMe+vrR43A+0eU9iI/M4+YYcn3zQB9b1C13arerZNcRC6aMyLCXG8oCAWA64yQM+9fP/w51K71X4m/Ei5uPE32WaztruCNJbsMY8Ods/kfwLGu1cnOetcd4TvLWS80XWpNTuU1CLwlrdraTpeGaG9nhclpIn/iVgWcDtj2oA+tJ5oreCSeeRIoo1Lu7nCqoGSSewoglinhSaGRJYpFDI6HIZSMgg9xXyHqs80er6X4Ti1jWrm4n8MzrfNc3wZ7sT6fNcZWIAfKHwN3qMVS0/xDqlpbFtF8XCC207wxGbCGS6BlubY2TFzGn8W2bdl/4dmKAPr5tUs01yLRWd/tklu1yq7Djy1YKTuxjOWHGc1Lqt9b6Zpd1qV4+y3tYXmlYDOEUEk4+gr5Kh1i8svCOnyxeJLn+z7yxmk1K4t70XLWNs+pQLIPNA+8kZIJ7ZNa/wDwklrdfETWdL0PVtQutOHhi/gk+1XgkNwiWkbxSiMAbVwxw38XzUAfRvhTxNpHie3uLjR7hpo7eRYpCUK4Zo0kA5/2XX862q+Q7K61/Tlsl0e5uok17V4dBkEZICPJa2Uiyf722OUZ96+u1G1Qo6AYoA+A/in/AMlJ8R/9hKb/ANDNc3XSfFP/AJKT4j/7CU//AKGa5uv0/B/7vD0R+Z4v+PP1YUUUV0nMFFFFABRRRQBa0nT7zVdSg07T4Gnup22xxr1Jq5B4d1mbxE3h5LF/7TVyjQkgYI5PPTHvWx8JleXxXLbQE/a7jTbyC0CnDGZoWCAHsSa6jVdI1K++KP2630y51SO0a2tLyC2nKSyTLbrvXI56qc/SuCtipQquPS1ztpYeM6al5nnl74f1mysrq8u9Plht7W6+xzOwwFm5+T68Gvpj9jL/AJEbV/8AsI/+01rzj4iWGr3HhzxzcR+dd6dH4ijmWQcoh2v5n4qWVSfpXo/7GP8AyI2sf9hH/wBprXkZpXdbASk+6/Rnr5VRVLHRS7M92ooor40+xCiiigAooooAKKKKACiiigAooooAKKKKACiiigAooooAKKKKACiiigAooooAKKKKACiiigArm/ip/wAkz8T/APYJuf8A0U1dJXN/FT/kmfif/sE3P/opqqHxIzrfw5ejPh+z7VtWfSsWz7VtWfSvq8MfkWZdTQj6Va0v/kLWX/XxH/6EKqp0q1pf/IWsv+viP/0IV3z+BngUv40fVH0233j9aSlf7x+tNFfAH9BD1p33VLHoBTVptzIsdrIznChSTUVpWiyoK8jkfEV6y7o5Dty3y89RWcl8YdgXng5/GsnVWvdU1YMibY8/IM847VoPZLbSCNX3ydT9a8mpU5Vc9ahSTaRsWVw95alO26ru5hGOvSsrw5KsN40Mo4cfKfet2aFZELAHA5AFTTqcyJr0+SRhzSkykR5/GiwnVJPvAFnAxUGo3Equ29VjjHX1rAttQVLoM+SSeOegzTe5znrNs4kgVhSkYrO8L3C3Fj1yVxWowr16UuaCZxzVnYZXlv7Spx4N07/sIr/6LevUq8r/AGlj/wAUbpv/AGEl/wDRb11YX+LE4M01wlT0PD7c/LRTbX7tFfUReh+V1I+8zqaKKK9Y+TCiiigAooooAKKKKAGN0r1L9mX/AJHTUv8AsHH/ANGJXlrdK9S/Zl/5HTUv+wcf/RiVwZl/u0z3uGf+RnR9f0PoSiiivjD9tCiiigAooooAKYYYicmJCck/dHU9afRQBDHaWsZQx2sKFM7CqAbc9celAtbUReULaHy927bsGM+uPWpqKAI2ggZGjaGNkYAMpUYIFAgh/wCeMf8A3yP89hUlFAHGeFPhzoPhvxTf+IbOa/nuLwSqsNxOXit1lk8yQRqfuhmGTXXLa2yqirbxBUBCAIPlz1x6VLiigCP7Pb+Z5nkRb8bd2wZx6ZrJ8UeGtJ8Q+H7zRL63CW13AYGaHCSIp5+Vh05wa2qKAOe8FeEdL8K6G2lWr3F4JZpJ7i4vX82WeRzlmdj1zx+QrcW2t1YstvErEbSQgzj0qWigDG1zw5pur3+kXl2rhtJvPtluiNtUy+WyAsO+Axx71s0UUAfAXxT/AOSk+I/+wlP/AOhmubr6P1n4B3finWtR8Qx64sC315NKI9gO394wx+lVf+GZL7/oY0/79ivu8NnGEhRjGUtUkfDYjKMXOrKSjo2z56or6F/4Zjvv+hjT/vgUf8Mx33/Qxp/3wK3/ALbwX85h/YuM/lPnqivoX/hmO+/6GNP++BR/wzHff9DGn/fAo/tvBfzh/YuM/lPnqivoX/hmO+/6GNP++BR/wzJff9DGn/fAo/tvBfzh/Y2M/lPntGZGDoxVgcgg4IpyzTK+9ZpFbO7IY5z619Bf8MyX3/Qxp/37FH/DMl9/0Maf9+xUvOcC95fgUsoxq2ifPhkk2lfMfB5I3HBr6p/Yx/5EbWP+wj/7TWuZ/wCGZL7/AKGNP+/Yr1z4IeAJvh7oF7pk18Lw3Fz5+4DGPlAx+leZm+Y4WvhXCk9bo9PKcvxNDEqdRaWZ6BRRRXyR9WFFFFABRRRQAUUUUAFFFFABRRRQAUUUUAFFFFABRRRQAUUUUAFFFFABRRRQAUUUUAFFFFABXN/FT/kmfif/ALBNz/6Kaukrm/ip/wAkz8T/APYJuf8A0U1VD4kZ1v4cvRnw/Z9q2rPpWLZ9q2rPpX1eGPyLMupoJ0q1pf8AyFrP/r4j/wDQhVVOlWdM/wCQtZ/9fEf/AKEK75/AzwKX8WPqj6bb7x+tIKVvvH60V8Af0EOSsjxPceTayrnjBOPX2rWTrXN+MMm4ijI+Vup+lZYj4DSl8RnaBZSLLHNO37zbuc/7WOn4VWkYSXczdfm61uErBp7zYx8pJP4VzdnuOBySxyTXkYrS0T2cGrpsbeNIjMY2wy8ofQ1PHrUjwbo2HmAYkjzyD6j2pt3HtRt3pXOanZsTLPG7RvnGVNc0ZuD0O+rRVSNmW7vUGuGy5KjuT6ViRXcE9yfLyBu4z6D0/KsDUL2+BePzmGadpExaaIMwUO2OOo5xXVTfOeTWpezZ7J4CvGkuBE3AKZFdk3WvPvBMcketxxjkgAH8q9Dcc16mF+Cx5tX4iGvKv2l/+RM07/sJL/6LevVa8p/aY/5EzTv+wkv/AKKeu/DfxYnm5l/us/Q8Otj8tFJbfdor6aGx+X1V7zOrooor1z5AKKKKACiiigAooooAY3SvUv2Zf+R01L/sHH/0YleWt0r1L9mX/kdNS/7Bx/8ARiVwZl/u0z3uGf8AkZ0fX9D6Eooor4w/bQooooAKKKKACiiigAooooAKKKKACiiigAooooAKKKKACiiq2o2811aPDb3ktnI2MTRqpZfwYEUAUvCf/IDj/wCus3/o161qxvBiNH4dt0eRpWV5VLsAC5EjcnHHNbNABRRRQAUUUUAFFFFABRRRQAHpSClooAKKKKACiiigAooooAKKKKACiiigAooooAKKKKACiiigAooooAKKKKACiiigAooooAKKKKACiiigArm/ip/yTPxP/wBgm5/9FNXSVzfxU/5Jn4n/AOwTc/8AopqqHxIzrfw5ejPh+z7VtWfSsWz7VtWfSvq8MfkWZdTQTpVnTP8AkLWf/XxH/wChCqydKs6Z/wAhaz/6+I//AEIV3z+BngUv4sfVH0033z9aWkb7x+tGa+AP6CHLWP4qtGmjhuI/vRkgj1BrZWoNTGbVvapqJOLHF6nOeIZvs+iBWwDKwUD6nj+VYXnQ2sKzStgehqx4zn3XdjArZG4sR6YHFcN431ExaVNI0hBbOwDn5R1IrwsU71LI+gwa5aV2dPqOpQSxbo5VdSuRg+prMv7qNbdlaQDkk5rz74cau2raiLEM2eGAPXAbpUfxM1ebTb37EzCMvndz6Vi6cuax3+0io3Ni/wDJuiTBIrN2x3rN8Pt/xPHtZmO5+VH0rE8NXFs9iI0vHWZgWTfx83oPer294/EOmXi8ZlUOPY8EVvQThOzOHEWnBs988FsHvbWRuJFXa3vxXcPXnvhiXytQjZfX/wCtXoT17GH2aPAqbkRGK8o/aY/5EzTv+wkv/op69WY15T+0v/yJunf9hFf/AEW9d2H/AIsTzsy/3WfoeGW/3aKLf7tFfTQ2PzCp8TOsooor1z48KKKKACiiigAooooAY3SvUv2Zf+R01L/sHH/0YleWt0r1L9mX/kdNS/7Bx/8ARiVwZl/u0z3uGf8AkZ0fX9D6Eooor4w/bQooooAKKKKAA0lKa8D8C/EDUtP0Dxr4q1O81TWZbHVntEsGj2xoDdtEgiboeMZ+lAHvg6UHpXi2nfHL7VFftJoL276Zpc15fRSSAOsscjRlE/vAFDkjpkVY8bfFiaGG60uw0a7lme6v7J5YX2tbpbwpI82fYSce4FAHsApa8W0P40Rw3Mmm3ei3ps7LTpXF+zbjPLDaxzsvrko/X1rTsfipqN18LL7xkuhwCW1vXtvJNyvluqdXD5wR1xg8mgD1aivKX+MULeJvD2nQaHcy2Or21hcSXmRi3+2bxEpHruXFT638WYtN8aahoraRM9haLPAL4H5Xu4bb7S8WP+uff1oA9PNJXgNx8XNZ1/X/AAhbx6HfaNatqNtNqUxk4RJYpZEhYA87o1V/yqzH8eG1rSxDo/h+5lvL25MFuEf7kLQNKsxPYhVJI7UAe696WvH/AAD8THjsfCvhu/hmutUvrHTCk7tlp1nhdnl99pibP1FSa/8AGOXR9e17R5PD73F1YSW4s44ZVZrgSziAZ5+VtzA4PagD1zvRXgPjb4vahq3h/QLfRNLvbW4vZLOfUZo5MGxU3ywFD67mSRfpXv1AHN+G9Y0q30pYZ9RtYpEmmDI0oBB81uorS/t7Rf8AoK2X/f5a+FvijJIPiR4jUSOB/aU2AGP981znmSf89ZP++jX1NHh1VacZ8+67HzFbiF06kocmzP0M/t7Rf+grZf8Af5aP7e0X/oK2X/f5a/PLzZf+esn/AH0aPNl/56yf99GtP9WF/wA/PwMv9ZX/AM+/xP0N/t7Rf+grZf8Af5aP7e0X/oK2X/f5a/PLzJf+esn/AH0aPNl/56yf99Gj/Vhf8/PwD/WV/wDPv8T9Df7e0X/oK2X/AH+Wj+3tF/6Ctl/3+Wvzy8yX/nrJ/wB9mlEkmP8AWyf99mj/AFYX/Pz8A/1lf8n4n6Gf29ov/QVsv+/y/wCNA1zRmYKuqWZJOABMOTX55eZL/wA9ZP8Avs1d0GST+3dO/eyf8fcX8R/vipnw0oxb9p+BUeI3KSXJ+J+iPelpF6UtfKH1QUUUUAFFFFABRRRQAUUUUAFFFFABRRRQAUUUUAFFFFABRRRQAUUUUAFFFFABRRRQAUUUUAFFFFABXN/FT/kmfif/ALBNz/6Kaukrm/ip/wAkz8T/APYJuf8A0U1VD4kZ1v4cvRnw/Z9q2rPpWLZ9q2rPpX1eGPyLMupoJ0qzpn/IWs/+viP/ANCFVk6VZ0z/AJC1n/18R/8AoQrvn8DPApfxY+qPplj8x+tAob7x+tIK+AR/QRItRaj/AMeMp9BUq9aWaPzrd4f7wPNKSumNOzPMNckE3iJBnhEOP615b448Kaxrklw32swx5HlRg4+XvXod3KV8WSwS8GODP1O7H9Kt6lpQvLcOGKgjs2K8CdVwrcyPpsLTU6ST2Z538KPC7WHiRrvazNAdpPYg9qyvjLpDXviA3S5BVioI9/6da9m0qytrKD7JagKwTJIPPPeuI8VCCTVDBcYPmybU9zis/bSc+c7FRhy8qPK5fC11HfSalazmPeqlYsZHy/8A6q6OKN9+nSSA7/NUNx71076OgjX95twM4zWXeQhZbWOPqJxn862Vd1Jq5y1sNGhBpM9U8KsJ9Xt4QeC4J+gr0t64T4UWBlFxqUq/dHloT3J6mu6evboq0bnzNR6kR615T+0x/wAibp3/AGEV/wDRb16s3WvKf2l/+RN07/sIr/6Lkrsw/wDFiedmX+6z9Dwy3+7RRb/dor6WGx+YVPiZ1lFFFeufHhRRRQAUUUUAFFFFADG6V6l+zL/yOmpf9g4/+jEry1ulepfsy/8AI6al/wBg4/8AoxK4My/3aZ73DP8AyM6Pr+h9CUUUV8YftoUUUUAFFFFABXl+mfCm8ttJ1vRbnxVPc6Xf6kt/bQG3VTat9q+0MA2fmBPHPavUKKAPH774HwX19dtdeIZ2tJodQWKJYAHikuyxZt2fmC5GFI6jOas6H8HFsbFo73xJd391Kuo+fcPGAZHvIY42bGeNvlgj616hf3tnp8H2i+u4LWHcF8yaQIu4nAGTxkmua+IHjvR/CfhnUdW8yHUbiykigazguYxIZpHCIh3EBSSf4scAmgDhPFHwiktPCWoto99cX1/HBePbwFQvmvNZR223P0jz9TVPwl8ONb8R/Bi18Ma3JNoTWeqGewVrfDiBRgLKm7knc/f0Nez2GoW14XiingNzEq/aIElV3hZhkBgCcf1qM63oqwPM2r2AiSRonc3KbVcdVJzwR3FAHCWvwms7f+zANXuD9gg0qJfkHz/YXdlJ/wB7fz6YqPWPhHb6l4x1PWn1y5SxvVnmXTxGNsV3NbfZnnDZ5/d9vXvXbeIvEFlo+jXuoBku3tVY/Z4pkDyMo3FBkgbsc4Pap/7c0dV3S6pYxHesbK9wgKyN0Q8/eJBGPY0Aeey/B2F/FmmauPEF0tlaJaGex8sbLmW3haFZCc8ZRiMU3wl8Hl0OKwgk15riHTZZ/sarbBCsUlu8IRjk7iA+c8dOlelSatpcdxJbyalZpNEN0kbTqGQZAyRnI6j8xTYNZ0eeOSSHVbGVIovOkZLhCETn5jg8LweenBoA8zsPhw+n/FLwJewxyT2Xhvw7NZPdvwJH+RIgR/ewZD+NR2XwTtoPFl/rreILiQXN9HdRxGLmPbdrc7S2efmBHbAr1A6vpKpbu2qWSrcgGAmdcSg9CvPzZ9qr+FPEWjeKNIXVtBvo72zaR4hImfvoxVgQeRyP60Aea3vwPhln0xrfxNeW0NsQbuNYgftYW8a6jDc8bXYj3FewUUUAfAXxT/5KR4j/AOwlN/6Ga5uuk+Kf/JSfEf8A2Ep//QzXN1+n4P8A3eHoj8zxf8efqwooorpOYKKKKACusg8G+Z4Ck8R/2gguxG1ytnjlrZZBG0mf94iuTr0K18RaGPhsLWS9ZdVFi+lfZfLY/u3uFl87djHABGM5rkxc6kVHk76+h1YaMJOXN2M3RPCekX/hA69N4ijhNvdRR38O3m3jkYhX9zx0pniDw/a+GvHOlWFnqIv4ZDa3Cy7ccOwIBH0wfxrZuX8Ew+B10TT/ABUN8uqCe9V7SXdPErbY+duMKpZsZzk1g69q0WufE5tTts/ZZNRiW2B7Qqyqg/75ArlhOrOU73tr09LfqdEoU4KKW+n9fkffI6UUDpRX54foaCiiigAooooAKKKKACiiigAooooAKKKKACiiigAooooAKKKKACiiigAooooAKKKKACiiigAooooAK5v4qf8AJM/E/wD2Cbn/ANFNXSVzfxU/5Jn4n/7BNz/6Kaqh8SM638OXoz4fs+1bVn0rFs+1bVn0r6vDH5FmXU0E6VZ0z/kLWf8A18R/+hCqydKs6Z/yFbP/AK+I/wD0IV3z+BngUv4sfVH0y33j9aQUH7x+tFfAo/oIeDUsZqEdKlTpQB5d49sfsfjMTLwJ0O36HB/nmpJbqOGzzJ/d3YrR+JxhXWdOkfIwFUe5JIrgfFWqbbQrGfnkJjUD34xXz+Mjasz6jLb+zjcteGPFFosl/cXTbHmnKQBj95FXt+Oa47xZr0U92zRgGaKVJI+ecbuf0zXRpots3hyKHYjvHG2HxyGPUiuDuNLjtdYBmUkgAMxNJJWO2UrvQ7cXkc0CMuVBUHmseVwuoxk84l3H8jVQXSrb7A2SAQP8aLfzL28sbdG/e3MgVce5CilRjaVzDGNTSSPpbwhYrp/hjT4hwzQLI/1YZrRenxReRbRwf880C5+gxTHr6KKsj5F7sgPWvKv2l/8AkTdO/wCwiv8A6Lkr1Y15T+0v/wAibp3/AGEV/wDRcldGH/ixOHMv91n6Hhtv92ii3+7RX0sNj8wqfEzrKKKK9c+PCiiigAooooAKKKKAGN0r1L9mX/kdNS/7Bx/9GJXlrdK9S/Zl/wCR01L/ALBx/wDRiVwZl/u0z3uGf+RnR9f0PoSiiivjD9tCiiigAooooAKKKKAPL/2j7K7u/B+nzadY399qFpqcU9rbW9qbiOaQAgJMoIIjIJG7PynB7V5JqfhfxF4i8X+KZNR8F3cMElzaBoorWQRSNHqUZ3hyx80+SWYsMAAkY4r6rooA8H+C3hvW9P8AG3jKS8XVrbUiLqENNaslrMHuHeF0lJIkIUgcAbRxXm/h74eatqPhm2tNQ0PxBcSp9qF9bXFpJBGl1Hp8qo6HdmTdIV+bgM2OK+wKKAPlzWfCHjSfUNYg/sfU3sz4XGpQsFbMmoy2sVs8Q/2x5bNj3qn4s8DanBplzey+D9Z1CfU7/WIykCuXW6fC2dwwB+VFAbDdBnOK+r6KAPlLx58PfEU+qX96nh/VLm9vNQltrueHefOtvslqOxxtLq+CMcg1DqPw413SLbXv+Ef8OanapNHfiUIsj+dAmpwvHGqlucwhyqjGRn1r6zooA+XtY8CX194d0JrXR9dvksdGmmsmnt3glhnfUYXC+Xu+UiPfhSThRXrX7OulnRfh/NpMmi3Wkz22q3qypNGV80mZisi56qVK4PtXo9FABRRRQB8BfFP/AJKT4j/7CU//AKGa5uvtOy+FHgfXY5dX1LRYp7y6uJnmkPVm8xhn9Kn/AOFJfDn/AKF+D8q+wocQ0KdKMHF6I+Qr5BXqVJSUlqz4kor7b/4Ul8Of+hfg/Kj/AIUn8Of+hfgrX/WXD/ysy/1cxH8yPiSivtv/AIUn8Of+hfgo/wCFJ/Dn/oX4KP8AWXD/AMrD/VzEfzI+JQaO9fbX/Ckvhz/0L8NH/Ckvhz/0L8NP/WXD/wArD/V3EfzI+JauaD/yHtO/6+4v/QxX2d/wpL4c/wDQvw0+D4L/AA8guI549BhEkbh1PoQcionxHQlFpRZcOHq8ZJ8yPRB0ooor4w+xCiiigAooooAKKKKACiiigAooooAKKKKACiiigAooooAKKKKACiiigAooooAKKKKACiiigAooooAK5v4qf8kz8T/9gm5/9FNXSVzfxU/5Jn4n/wCwTc/+imqofEjOt/Dl6M+H7PtW1Z9KxbPtW1Z9K+rwx+RZl1NBOlWdM/5Ctn/18R/+hCqydKtaX/yFrP8A6+I//QhXfP4GeBS/ix9UfTBHzH60YqQr8x+tG2vgT+ghoqVKbt9qkRaAMrxPo9rqlmJZIgbm3Vmhf+7xzXgGu2V3ceTJDw6ucf8AAjX01EoPynoRg14hrlv9i1KSzkUkwzMDj2Jrycyhblkj28nm25QbONub3xXDbG2i05AsXyBY3yXA71w2s6pqzXjoltJLOTyjjAH417Frdu1xZlo9ysQPmXrXCSWawXBc5Zs8s3X6VxQqLqfRzqQdPltqZemW93DYvNdOGfO0AdAcc17p8B9D0260cX11YxTXMEoe3kcf6s46j868fmZWtY4FUjLFifrXtnwRnuk0j7HDFugEp8x+y/KK6sH71TU8LM/dp6Ho0tQP1q1KtQMvWvbPniBhXlH7TA/4o3Tv+wiv/ouSvWmXmvJ/2mhjwZp3/YSX/wBFSVth/wCLE4cy/wB1n6HhVv8Adoot/u0V9LDY/MKnxM6yiiivXPjwooooAKKKKACiiigBjdK9S/Zl/wCR01L/ALBx/wDRiV5a3SvUv2Zf+R01L/sHH/0YlcGZf7tM97hn/kZ0fX9D6Eooor4w/bQooooAKKKKACiiigAooooAKKKKACiiigAooooAKKKKACmTSxwxmSV1RB1ZjgCn1Be2lve27W93Ck8LfeRxkGgDH8LajYR6LGr3lup82bguP+erVqf2pp3/AD/W/wD38FZOn+D9Bt7URS6VZyuGY7jEOhYkD8AcfhVj/hFfDn/QFsf+/QoAvf2pp3/P9b/9/BR/amnf8/1v/wB/BVH/AIRXw5/0BbH/AL9Cj/hFfDn/AEBbH/v0KAL39qad/wA/1v8A9/BR/amnf8/1v/38FUf+EV8Of9AWx/79Cj/hFfDn/QFsf+/QoAvf2pp3/P8AW/8A38FJ/amn/wDP9b/9/BVL/hFfDn/QFsf+/Qqvb+DtAjvbmZtKs2SXZsQxDCYGD+dAGt/amnf8/wBb/wDfwUn9p6bn/j+t/wDv4Kpf8Ir4c/6Atj/36FH/AAivhz/oC2P/AH6FAF7+1NO/5/rf/v4KP7U07/n+t/8Av4Ko/wDCK+HP+gLY/wDfoUf8Ir4c/wCgLY/9+hQBe/tTTv8An+t/+/go/tTTv+f63/7+CqP/AAivhz/oC2P/AH6FH/CK+HP+gLY/9+hQBe/tTTv+f63/AO/go/tTTv8An+t/+/grJuvB+gTT2si6VZIIZS7qIh842sMfmQfwqx/wivhz/oC2P/foUAXv7U07/n+t/wDv4KP7U07/AJ/rf/v4Ko/8Ir4c/wCgLY/9+hR/wivhz/oC2P8A36FAF7+1NO/5/rf/AL+Cj+1NO/5/rf8A7+CqP/CK+HP+gLY/9+hR/wAIr4c/6Atj/wB+hQBe/tTTv+f63/7+Cj+1NO/5/rf/AL+CqP8Awivhz/oC2P8A36FMufCXh6S3ljTR7JGZCoYRDgkdaANH+1NO/wCf63/7+Cj+1NO/5/rf/v4KzbTwj4ehtYYX0iydkjVSxiHzEDGak/4RXw5/0BbH/v0KAL39qad/z/W//fwUf2pp3/P9b/8AfwVR/wCEV8Of9AWx/wC/Qo/4RXw5/wBAWx/79CgC9/amnf8AP9b/APfwUf2pp3/P9b/9/BVH/hFfDn/QFsf+/Qo/4RXw5/0BbH/v0KAL39qad/z/AFv/AN/BR/amnf8AP9b/APfwVR/4RXw5/wBAWx/79Cq9h4P0CBZVk0qzk3zPIpMQ4BOQPwoA1v7U07/n+t/+/go/tTTv+f63/wC/gqj/AMIr4c/6Atj/AN+hR/wivhz/AKAtj/36FAF7+1NO/wCf63/7+Cj+1NO/5/rf/v4Ko/8ACK+HP+gLY/8AfoUf8Ir4c/6Atj/36FAF7+1NO/5/rf8A7+Cj+1NO/wCf63/7+CqP/CK+HP8AoC2P/foUf8Ir4c/6Atj/AN+hQBpW13a3LFbe4ilIGSEYHFT1k2Ggafp+qre6fawWo8l43WJMb8lSCfptP51rUAFFFFABXN/FT/kmfif/ALBNz/6Kaukrm/ip/wAkz8T/APYJuf8A0U1VD4kZ1v4cvRnw/Z9q2rPpWLZ9q2rPpX1eGPyLMupoJ0q1pX/IXsv+viP/ANCFVU6U2eeS1ie6hOJIVMiH/aUZH6iu+fws8Cl/Fj6o+riuWP1oC18Yf8L5+Ij8/b7f/v3Ub/G74hyHnVkH0Svg+Vn9Atn2ptp6rjFfEjfGT4hsD/xOz/3xULfF74gE/wDIwSr+FHKwufdEYryz4qWS2fiaK8PEd1GJPq44Yfyr5kf4tfELP/Ixzj6CtzwL468ReJPEKaZ4h1eS6jaNmhDdVcY5H4ZrmxlLnos7cBV9nXTXU9kEi/ZSysBgHrXF6usYmbmrOo6o9v8A6MzbcfrWBeXm8su7cxHFeHGi+p9Sq8eV2HB0Zjuxwa9U+FXjHwr4W8J3l54h1aOyZrnGGOfl2jnHbnPNeMROVH3t1Jc3SW4jkwGd1aN0YZVkzyDXTRl7KVzzsVTdaFj670LWtH8QaTFqmi6hb3tlLnZLGwIPqPY+1WGK5+8n518gaTourLaSxeC9al0xLh/MW180qiy45xjsQPwOK5TxBr3xH0O7+zazqms2kn8O+Q7W+hHBr2aVSNWPNE+erUpUpcsj7mZk/vL/AN9CvJv2nTH/AMIXpu1gT/aS98/8spK+Xj428XY/5GPUv+/xqxpeva1qtwYNS1W6vIlXeqSyFgGzjP6muvDx/eI83Mn/ALLP0Oht/u0UW/3aK+jhsfmNT4mdZRRRXrnx4UUUUAFFFFABRRRQAxulepfsy/8AI6al/wBg4/8AoxK8tbpXqX7Mv/I6al/2Dj/6MSuDMv8AdpnvcM/8jOj6/ofQlFFFfGH7aFFFFABRRRQAUUUUAFFFFABRRRQAUUUUAFFFFABRRRQAUUVl+LNWGh+G9Q1fyvOa1gaRY843tj5Vz2ycCgDUormvAGr6nqljeW+tJCupafdNbzmHhH+VXVgO3ysK6WgAooooAKKKKACiuf8AHeq3+l6VAulLE2oX13HZ2xl+4jufvEdwACcd8Vz2s+LteHwug8Xaba2Ynt4WuL+GZjjEQPmRp7llIBoA9BopkD+ZCkm0ruUNg9Rmn0AFFFFABRRTZpFhheVzhUUsx9hQA6iuG+H/AIt1HVpL3+3Ibe1T7LHqVs0Z4W2kLgK3uuzk+9aHwx8SXninQJ9SvrMWjrezRRx9xGCChPuVIzQB1NFFFABRRRQAUUVw8PizUn+IX9mG3g/sZ7mTTo3/AOWn2hIRKWP+zglcf7OaAO4orj9G8TT6p8QtV0eK6sks9N/cNbnJnlk2I5cdgo37ccmuwHSgAooooAKKKKACiuO+JXiLV9FitYNDt4J7yRJ7lxMTt8mFN7ge7cKD2zms3xf47utO1rw1b6fHAYdUjjmCS/fuA8kaeXH/ALSrIXPstAHodFAooAKKKKACiiigAorm11vUh8Rx4eksok099Ne6huA+XkdXRWGMcAbx9a6SgAooooAK5v4qf8kz8T/9gm5/9FNXSVzfxU/5Jn4n/wCwTc/+imqofEjOt/Dl6M+H7PtW1Z9KxbPtW1Z9K+rwx+RZl1NBOlMu1WS3kjZgqshUk9gR1p6dKh1L/jxuM9PKf+Rrvl8LPApfxY+qOLXwnoqj/kP2o/4EKG8M6CP+Zgtv++hXCoIWXdmT060jrAO8n518Mrn9AM7j+wNBH/Mfh/76Fanhr4dr4luWttFuzeMnMjp9yMf7TdBXmCLBJIkMSyNJIwRF7sxOAPzr7f8Ahr4Z07wT4Ls9BtVBnT95eTnrLMR8xP0PA9gKIpsTZ5RpXwBsFlX+2vEOB3jtly35nNdj4a8D+E9F0e+j0jTw1yEOy6nG6YEd8npnpxiu3vLhZFcR43VjeetjplzcMV3H92gP8THIAqpRTi0yoScZJ+hwusWPnWEc+wM3euPv18klcV3qzL9maB+w4rjtZaLzz+lfOxkz65QTZj9hWdM7TanBb7sRMjZHv2/z71ryx4Ab1qpZWH2jU47hXydxjKj065/PNCe4Vo6JLudx8PNNY30bL92FSx+p4Fdz4i0rSde07+ydYs/t0HUDOGRvVW6iovC+nf2bpgLqBM43MfbHAq4knz7UB85uWPtXt4LD+yopPdnzOPrqtXbWy0PKtU+BCOGk0bVtx7W9wQGHoNwwM1xN/wCFW8M6g9vcvsvF+R4W4YD1x6cda+kpbu1tEEs2Wc8Ad2rz340S2uoaHp1+9mq3kdwYknP3vKKk7Se/Kg/hXdQi/aI8fMZf7LP0PObf7tFFv92ivfhsfmdT4mdZRRRXrnx4UUUUAFFFFABRRRQAxulepfsy/wDI6al/2Dj/AOjEry1ulepfsy/8jpqX/YOP/oxK4My/3aZ73DP/ACM6Pr+h9CUUUV8YftoUUUUAFFFFABRRRQAUUUUAFFFFABRRRQAUUUUAFFFFABWN410qXW/Cep6VA4Se4t2WJj0D9Vz7ZArZpMUAcz8PNM1eysL2816KCHU9RujcTRQNuSMBVRVB78KD+NdPQKKACiiigAooooA5r4h6bq1/pFrPoccMupaffRXkEUzbUkK5BUntlWNcbrHhvxxH4O0vw/Yafpl9DDdQzXySzFBcLhpJF6jjziPqBXq2OaMUANgMhhQyqFkKjeoPAOORT6KKACiiigAplxEs9vJC+dsiFTj0IxT6KAPK/Dng3xN9gudP1pbaKGezTR2kt5cOLRFlIlHP32ZkGPTNdP8AC/wveeE9M1Kyu7+W98/UZLiJ5GyRGQoUH34rraBQAUUUUAFFFFABXnn/AAjPiKLx5cXkUdo2kRXUup2rF/3j3LwCLy2GeFB3HPvXodFAHm3h7wlrkHxIbW7y1sYbMySXrTRNmVppYI43hP8AsBlZgfpXpNJiloAKKKKACiiigDififoevambG68OrbPdJHcWkyzttAinTaXHupAOO9c74n8E+JNT1bRTFa2Jt9NC29tO0n7yzSOVCs6c/faNSpFer0tABRQOKKACiiigAoNFFAHH3Nl4kf4r2eqR2NmdDh02W1acy/vd7sj/AHc9AY8dO9dgKMUUAFFFFABXN/FT/kmfif8A7BNz/wCimrpK5v4qf8kz8T/9gm5/9FNVQ+JGdb+HL0Z8P2fatqz6Vi2fatqz6V9Xhj8izLqaCdKg1L/jwuf+uL/+gmp06VBqX/Hhc/8AXJ//AEE13y+FngUv4sfVHh9v/qB9T/Okekgb91+J/nTZH4r4aJ/QB7H8CLDwr4m8Q2lkvhOdrrTlW8uNQM58uPYcqSM45YAAd+fSvo77UHtEK/xFmJ9SWNcl8EfCI8E/DWGO7j26vqii7viR8y5X5Iv+Ar+pNdEg22Uf+4PzrWC90hvUjgkJLfWsvVZod1rp0kMsk890Wh29FKLncfUVoW5/eVRTB8QQQsy4SNpVJHzZyAQPwz+VaQipMUk2tDi7zcYWMZ/eVzUNvJcSmSRWwrZBxXXazGbHWdQtth2j95F7o/I/I5H4VlKrJpxbHft618vKPs5OL6H2eHl7WnGS7HP6gME4+8T0Hp6Vu/C3R1udRNxOpxbYwCeNx5P+NQaHosup6htOQvLE/wB0dzXaeBLGKz+33Ec5eJ5NsYIxtAH/ANevTy7Dc7cpLT9Ty82xapr2cX7x0V/KsUJZ+g5I9faqdg/l2st5OQAQXYnsB2qHWmZ3htgfmkIZvr6VW8Uhylh4fgfEl7J+8I6iJeWP9Pxr17XZ86nZD9Mj/tUyaleMUhYExqeAEHeuE+LHiDTNQgg0vTP3iW0wZ5B93O0jGe/Wuvu4ZPEcr2FvI1v4fsj5cjpwbqQdQD/dFcj8TdOsNP0K0WyhWMfaQOP91quDtUSOTHr/AGWb8ji7f7tFFv8Ador2obH5tU+JnWUUUV658eFFFFABRRRQAUUUUAMbpXqX7Mv/ACOmpf8AYOP/AKMSvLW6V6l+zL/yOmpf9g4/+jErgzL/AHaZ73DP/Izo+v6H0JRRRXxh+2hRRRQAUUUUAFFFFABRRRQAUUUUAFFFFABRRRQAUUUUAFFFFABRRRQAUUUUAFFFFABRRRQAUUUUAFFFFABRRRQAU2WRIo2kldURAWZmOAoHUk06uV+MDMvwo8WMrFSNGuyCDjH7pqANOXxP4bjFs0mv6Wq3TOtuTdpiUou5wvPO1QScdBV7S7+x1TT4NR027gvLOdA8M8EgeORT0IYcEV8n+KNB1OPw1oX2afTtGMfgnWrhrexPnR7hHFuYMTw7qwB9K2f+E/8AHnh2LU7bTfKk0zQdLjsCzQqsUT/ZoXSfA5J3yHI6bRQB9QVC93apeR2T3MK3UqNJHCZAHdVxlgvUgZGT7ivHfhvF4itvi/4ljvvGMet+V4esmjUqFjkctMA+ASBgqckdd1cNJ478QLoxutR1lrTxBYaXqouppIVLwXKSW+yGM9CjF1APow9KAPqGivD/AAL4t8fXvxYt9CvpEubGwt4LTUygURtI1ospmB6kmQ444217hQAUUUUAFFFFABRRRQAUUUUAFFFFABRRRQAUUUUAFFFFABRRRQAVzfxU/wCSZ+J/+wTc/wDopq6Sub+Kn/JM/E//AGCbn/0U1VD4kZ1v4cvRnw/Z9q2rPpWLZ9q2rPpX1eGPyLMupoJ0qDVP+Qddf9cX/wDQTU6dKr6r/wAg66/64P8A+gmu+Xws8Cl/FXqjwdXwg5716X+zn4PXxb4/iuL6LfpWkFbq5BHyyOD+7jP1IyfZTXl0SyTGOGKNpJHbaiIMlmJwAB619lfAzwZdeBfB66bqKoNTuWN1eqv8DMAEjz6qvX3Jr4dI/oBux22rXDPJKWbLEHP5Vn7v3QX0pmqT41KSPPG3+lJmtnorGa3GBdp3DrWfbJJ/wl/nbcxyW3ytnhWB5GK0SfmqB2vE1ja6qLUxBojjndzn+dRJyTTRpBq0rvoR+JtGGowrPAFF5ECFJOAyn+E/lkVyQ0jULvFv5LQeU3zmTjGfT1r0BpPtLKE4GOT6Vg2cl2NUtjfMRuM4CsMZVdv6Zzior4WnVqxfc3w+ZV6FJwiWdK0qHTrPyoVDMw/eO3Vj/hUeiWUdnLLYpIJcTM7sOmOoH8ql1zUBb6NcXEbD5cLv7Ak4zVXwozroH2qZi0jLkse5/wD1V1e9TtGDtG23mefz+1qNy33HQf6Xr7zdVj6ViXb3GoeK9Te2J8wBNNt3P8GQGmYfQECt7RAFSWduOrH6Cqnh+18pXkC5mZ2XP+27bnb9cfhVx0uxyV2kaNvZpHbpp1iuy0t49oI7+5964L4xosekWiKQSLkZ/wC+Wrvb+6aKFrGxGSTiST3rzf4po6aVbB33H7SP/QWrKl/FRz5h/us/Q4m3+7RRb/dor34bH5pU+JnWUUUV658eFFFFABRRRQAUUUUAMbpXqX7Mv/I6al/2Dj/6MSvLW6V6l+zL/wAjpqX/AGDj/wCjErgzL/dpnvcM/wDIzo+v6H0JRRRXxh+2hRRRQAUUUUAFFFFABRRRQAUUUUAFFFFABRRRQAUUUUAFFFFABRRRQAUUUUAFFFFABRRRQAUUUUAFFFFABRRRQAVBqNna6jp9xp99Ak9rcxNDNE4yrowwykehBNT0UAcrpXw68E6Xpo02x8O2EFoIJ7cRLEMCOfAlT6NtGR7U668AeDrrVrjVLjQLOS7uLI2M0hjHzwFduw+o2jH0rqKKAOb0TwN4T0W4huNL0S0tZYLH+z43RACLfcW8v6ZJP41Q/wCFW+ADo/8AZDeF9OayxIpiaIEESMrPn6lFP/ARXZ0UAc1pngTwnpuu2muWOiWtvqFpai0gnRcMsQGAv4DiuloooAKKKKACiiigAooooAKKKKACiiigAooooAKKKKACiiigAooooAK5v4qf8kz8T/8AYJuf/RTV0lc38VP+SZ+J/wDsE3P/AKKaqh8SM638OXoz4fs+1bVn0rFs+1bVn0r6vDH5FmXU0E6VX1X/AJBt1/1wf/0E1YTpUOoRyTWc8MKF5ZImVFHVmIwB+dd8vhZ4FL+KvVHJfsreH01n4hnVbiMPDo8PnqGGR5zErH+I+Y/hX1NdXqRXV4ZGJzIqFj7DArgvgZ4Dm+HvhEf2hIG1bU5Vmu0XpCFHyxg9yMtn3JrqNYbdLcDs/P418bTWh++Seo253S65Ljldmf0qy33sVnaPOPmLtl1j8o568Ec/lWi/36clYUXuNNM+y4IuTNvMmVEZOduO+O1SMOaoWLyNqF/ub5VceWPQY/xz+VZShKTUk9vx6fhuU2tmi7DHiQHccscHBrG8VKV1GzcSN+7gmYjPclAP51twn959BWN4mG67BHaFR+b8/wDoNdMPhZjL4yl4o2w6Lb2rfMCCzDHfHH64rUtQYfDttDjH7oZ9+KxvGM0oMUMMQl8zZGwPYFgePyremXFvHGeyhTWaSuzoduVKxDcyfYfDN5dAcrEQPxOKsWMLRQRwoP3u3bn3P3jUHiVdnhyGIAfvriJMeuXFdBYQpDAbiTGfuj6d/wBa0b90x+0UZLMRxLEuFQDc8hPevLvi3cWsllBBbsGK3AJI/wB1q77W/t2oM6ruhgHAUelec/EjTxaaVbyd2uQPw2mopfxUc+Y/7rP0OQtvu0Utr92ivfjsfmVX4mdVRRRXrnyAUUUUAFFFFABRRRQAxulepfsy/wDI6al/2Dj/AOjEry1ulepfsy/8jpqX/YOP/oxK4My/3aZ73DP/ACM6Pr+h9CUUUV8YftoUUUUAFFFFABRRRQAUUUUAFFFFABRRRQAUUUUAFFFFABRRRQAUUUUAFFFFABRRRQAUUUUAFFFFABRRRQAUUUUAFFFFABRRRQAUUUUAFFFFABRRRQAUUUUAFFFFABRRRQAUUUUAFFFFABRRRQAUUUUAFFFFABXN/FT/AJJn4n/7BNz/AOimrpK5v4qf8kz8T/8AYJuf/RTVUPiRnW/hy9GfD9n2ras+lYtn2ras+lfV4Y/Isy6mhH0qxYDOo2qjgmZB/wCPCq8dTW0ghvIJmziORWP0BBr0JL3T5+m7VU33Pa/EkwjRApOElKj6YrD1SQfJJ2IrM1nxpoU1oqJNcFgxY5hNYmqeMtFk01IkluPOAA/1Jx+dfKfV6kd4s/bVmmCl8NWL+aJr/Vm0/VGbI8uXaPxH/wBYV3P3gHHQjIrxDWNcsrwAb5Rgg52Gu5074jeG47CCO4uLvzUjVWxbMeQOaidObWxqsbh76TX3naPwaoaWrJ9qMrl3eZiDuyAvQL+GD+dc+3xI8Kk58+8/8Bmqnp/xA8NwLNG810FMrMmLY5IJzzUeznbY1WOw1nea+87m3OZD9KyPEHNw/t5Y/DLGsaD4jeF0cs095jH/AD7NVLUvHnhu4mlaOa6wxTGbc9ADn+daxhLk2MHjMPz/ABr7zppUk+3xMihy0bHH9wAbST/32Me9aOzdIq+9cXa+PPDCXSzSXV5tAGVFs3PsfbgH8auR/EbwoJdzXF5j/r1ak4S6IuOOoPea+86PxUuW0uBf4bqJz/wE7j/KtaLzJ1jjZgqqm5ie2a8+1b4heGbq/iljmuzGhPJtiMcYq7L8S/CptWjjuLze5+Y/ZW4FEoSstBLGYe9+dfebus6r5Y+y2KhiBy3qa83+Jr3T6bbC4PPn5x/wE10MPj3wdCjOkl28uPlBtm61xHi/xBDrir5ZfKyhlBXHy4P+NFKnL2idjmzHGUJYaajNN27mLbD5aKkt1+WivditD83qS95nS0UUV6p8oFFFFABRRRQAUUUUAMbpXqX7Mv8AyOmpf9g4/wDoxK8tbpXqX7Mv/I6al/2Dj/6MSuDMv92me9wz/wAjOj6/ofQlFFFfGH7aFFFFABRRRQAUUUUAFU9buZrPRb68t4jNNDbySRx/3mVSQPxNXKqavHdS6Tdx2Eix3bQuIHYZCvj5SfbOKa3QnsfPnws+KF9HoN94t1zxcdbLQIs2hiHZPa3ckgWONAf4STtr0nRfipp2oWWivJp1zbXWoaw+jzW0mN1tcIjOQ3qML+teaS/B/wAbaxqV94o1K20PS9cgit/skVlgRXc0c6yl5MHAztx7Zrbufhz46/4R6z1e2fTl8Vf8JQ+uzQs37hdyNHsBzzhTXqVqeGk7qSu/w/4HmcVOVZLVHQz/ABm0uODQJItHv7l9ba5WCOFQzKYZAjE+3Oc+1Ivxn0zydY1A6LqC6PYlo7a/IAju5VkERReePnOMn0NUfh38OPEWjal4LudVa0caRa6nHe+W3V7iRWTb+AOaxZ/hh46n8Far4Ckk006JBPJd6VcFvnlk+0eaqOM8DlgT71mqeGva/wCPm/8AgFOVZK9juNF+KNnqfhy31SPS7nzzrC6RdWyEOYJSfvEjgrgg5o+IniXUPDHxE8LSSXRj0K/gvILpD90TJF5kbfkrflWd4R8M+M9H8LwQWOlaHo95JrUU91BC3mIbYABzuJOXPrV79obwPqfjzwIumaLLHDqcF2k9vI7bQBgo4z7ozCs1GiqqV/ddy26jp36nC+D/AIk6lpdtZa94nvL+7e40KPUJrUH91FFNfGNHx6hSo+ldldeOYNW8faFp9ncXttFFr13pjiNv3d28dqZG3eqjPHuKq678Mby91K9ggNuNNfwUmhQZPzLOkhZWx6D5Tn1ql4O+GfiHSdP+H4vLi3kvdHv72+1eUNks88Uigr64LL+ArVvDyXNfXX8iEqq0Lx+NFlaz+IbfVdCu7G40iwk1BY2kVjPCjhGPB+U5I4PrUun/ABo0m48O6zqlxpF9ZXGnXcNqtnPtWSVpgDEeuAGz+Fed2nwY8cNb64t0unm4u9DvtOW5NwWe5lluFkR3yePlGMcYxXUeMPhRr2sx+JZEa0Mt1NplzYo7/LI9tGFdHweAeRmj2eF5rX7foLnr2vY60ePBr/wd17xTo6taXllaXaNGWDGG4hVgRkcHkDmvP/g38SNYgOt3HiXxJHr+kWOgwatNdRx4NtK2d1uT3OBXb6B4Q1iP4Pa94dl0vTNJ1HUYbpYre1cmJWkQqpLEnJ9TmuR0v4N6xpum6zoNi1nbaVr/AIdit71VPMWoRKAJF9VbvRD6uozi3109By9reLt0F8U/F68v9K0a607TdT07ULXxJZw32nDHm3FvLDI6KOcEOAPyrXk+J9lqMvhbxDFJqFpFJa6rLc6eDgM9tGC6SepUjj61z83w4+I1wI/Es0eljxFHq9hcpbiX90ILWB4xznqzPmrafCfxMui6LHJNaPfJa60+oENhftF7HhQv+yGpzjh1FWf9WEnWu7o2tJ+OmiXXh/XNXvNI1CwXS7S3u0imADXEc+BGy89CxxV/Ufit9h8K6bqMvhu+bVNRuZILfTUdWdxGpZ3DA42hRmudk+GniaGwvF+x6ZqHneGdO0s2074WSSAjzBnPHTg+tVNM+GPjjQ/CXh250ua2uNd0i+vJUtbmctGkFwhTyw5PO3g9aSp4Vq9/6t/mHPWXQ2tX+PGhWctk1vpGoXlpc2dreyXEajbbxTuyZfnghhjFdt8StP8AEGq+GxD4b8QroMocSzXpXdtiCknH6V5Uvwb8SWvhzVdKt7i0la68PWFgjs2N1xFcPLKSOy/PxXffG7QvGGv/AA9Gg+D5reG6uHSK8aV9uYNp3qp7EnA+hNZzjRU4qm+vX5FxlUcZcyPMZ/HHj3xH4K8F2Wm6uNM1W+0u/wBTurtU5mW1wEGPR85NdPd+OvFd/wD8Kr1O08i30rxBLCNQIPztIyE7AP7vBNUdf8B/Ee78P+Hb7T4NFtNe020vNLkt42xAtpMqqpXn7yhQau+LPAnji10/wBpXhRNNntPDPlTSvcvtLyou0gc9MEmt26Dta3X9f+BYzXtFe9+n6HQazr3ii2+PehaAzwx+HrvT7iVFU/PLIgGd3sMjFdpr/iHQ9BEJ1rVLaw8/Ii859u/GM4/MVwXivQPH178ZfD/iTTrfTDo+mwtC5kkxIVlx5pxntjiu48T+FPDvigQDX9Jt9QFvu8nzhnZuxnH1wK4qnJ7nprY6Ic3vevUwfiz4qutH+EureKfDTJdyx2wktpEG9cMwBcAdcAk/hXlMPxC8R6H4CsdY0zxOfGkd3rtpbrIke2WNWBMkDgngscAfWvZ/Fmkala+BZdJ8FwWMFzCiraQXC5gKgjKEHsRkV5JY/CbxdbeF9Wv7W30qx16616z1aDT4GxbR/Z84XOerZJP0rowzo8nv23Mqyqc3u9j0DSvijp99dWds+nzwS3OuTaMVcj5JYow7E+3OK5DQvixJr3xQju0S+sPC9to19cZlxsuxC4HnAe2GFQ6Z8NvHg+IUN5etp39gr4gm1lwj/vd08O11HPY9KreEvhN4zjm/srXp7BNJtdEv9ItJoWzIVmk3I7D8efpV+zw0b6rb/MlyrO2h0Vt8dNJk0S7v5NHuxPb3NnGtqjq8ksd0cROMHGTg8Vmat8Y9SvP+EMvdD0O926hq9zY6hZsB5itEpzH165w30BrP8O/CvxXBolrY3GkaLYTWmp6XMbi3lLPcx20252YknBwBgeua1p/h34wsvseo6X9hlv7LxbdavHFJJhHt5l2cnP3gCTTccLF6fn5f5gpV2tTovit8RrXSfBWrP4Y1Gzu9chmhs0iDZ8iWaURgsPYk/lVC31nxN8MvDbr4y1g+J72+vI4dL24jd2ZCXRiTgAbSc1o/EL4WaNrHhbW4NAsrXS9b1B47n7Wo5eeKQSoW9tw/WuT8S+CPiV4v8N2l14oj0efV9M1NLi1sUkIhli8so6swPBJOetZUVRcUm7K+t9/L5F1HUTbS9DQ1f496JZ2GnX1rouoX0V3pq6jI0OCLePzjE+/n+FlPSquofGK80Pxt4xGoaTd3Gg6Vb2csEsYHyCUKM++4uCPpVWb4W+JrjTL5FstK09rrwnJpS21u/wC7jna6MoA56bT19aXxh8NfGt7c69a6b9gfT9a07TI5Wkkw0c1o8eQBnkEK1axjhb2/XzX/AASG69jovEXxn0zRtH02/m0e9Et5BLeSW0pVJILaN9jSMCevQgCsbxx8U5r7xroWgeGo71LVNasob3UEIET+ahfyD65UqavfGj4d6t4g8V6b4i0bTdN1UxWMljPZ3zlI8MwZXGCM4OeKxh8MfG1v4zi+ynTB4fbXLPWZQGw6PHCI3RRnoMZFKlHDWUr6hOVa7jY73xhrmp2Pxb8FaLbXBSx1GO9a6j7OY0Ur+RJqvD8VtHk+JC+EBbSbXu3sEvN67TdIm9o9uc4x39ap/GLw5421DxZ4Y8SeCV097vSFuldbxsKRKqj19jXM+D/hp4q0r4hDWNQ0vRbmK6vjqM98ZCZraR4/nRFzjhuhx0NZQp0XTTk9bfjdlylUUmorqdHB8ZNNg1TXLDXNJutLfS7GW/Xc6uZoY2Ck4B4OSuAfWue8H/Fe8RvGviHxBa31tbwXNjDY6ZMw3RvLGNqjnA3E5rnrL4KeMbiTVl1JrFZJ9Jv7Nbzzy8lzLLOksTuCTgYXGOK1bj4WeN9e8OeJH8Qf2amr313YXlrFG+Yma2QKUYg8AgYz710ezwqVubt+aMueu+h0o+N+km00do9Gvri71Ka6tjbQYdoprdlVwSDgj5gc+lVda+Kkuv8AgvxvLoFld2Sabpt41pqYdcGWLKngHKkMMj6U/wAD+ANfsfE3hfWLzStJ0qLTv7R+021o+4AzrGEOSTk/IcmsCx+FHi15/G87QWWmDWdHubKG2t5yYbieQkiUrnCe/Tqay5MNrrt/n/kXzVna6Luj/FMeILPQNPmXV9I1C31rTbWcNgNdLNEzAtg/cbaSfwrqNG+Lun6h4+HhZtIvYEbUbrTY71wPKe4hPKDvyATXOXPwv8SyeMdN1ZXtPs9teaNNJ8/O21ikWX9WGKyvht4Z8Ra98Qry+mFvD4c0Xxlqt8jZ/fS3BYoBj+78xNVKFCSk1sl+IlKqmkfQdLR3orzDtCiiigAooooAKKKKACub+Kn/ACTPxP8A9gm5/wDRTV0lc38VP+SZ+J/+wTc/+imqofEjOt/Dl6M+H7PtW1Z9KxbPtW1Z9K+rwx+RZl1NCOlfrSR9Ke1ektj5t/EUrgVmXKc1rzLxVGaOuWrG56uEq8pkyR89KjMdaLx1H5VcTpntQxOhR8qjyqu+V7UeV7UvZl/WSl5VHlVd8r2o8r2o9mH1kpeVR5VXfK9qPK9qPZh9ZKXlUeVV3yvajyvaj2YfWSoI6mhjqcRVLHHzVRpmVTEaD4F4oqeJOKK6ox0PJnV942KKKK7zwgooooAKKKKACiiigBjdK9S/Zl/5HTUv+wcf/RiV5a3SvUv2Zf8AkdNS/wCwcf8A0YlcGZf7tM97hn/kZ0fX9D6Eooor4w/bQooooAKKKKACiiigApCKWigBMUY5paKAExRilooATHFGKWigBMc0YpaKAExRilooATFGKWigBMUYpaKAExRilooATFGKWigBMUYpaKAExRilooAQijFLRQAmKMUtFACYoxS0UAJijFLRQAmKMUtFACYoxS0UAJijFLRQAmKMUtFACYoxS0UAJio4LeGAOIYkjDuXbaMbmPUn3qWigAooooAKKKKACiiigAooooAK5v4qf8kz8T/9gm5/9FNXSVzfxU/5Jn4n/wCwTc/+imqofEjOt/Dl6M+H7PtW1Z9KxbPtW1Z9K+rwx+RZl1NCPoKkNRx9BUvevSWx8zPcgkWq0iVdYVEy1Eo3N6VSxRMdNMVXSntSbKy5DrWIZS8qjyqu7KNlL2Y/rDKXlUeVV3ZRso9mH1hlLyqPKq7so2UezD6wyl5VHlVd2UbKPZh9YZUEVPWPmrGylC01AmVcaicUVMq0VoonM6mpZooorc4wooooAKKKKACiiigBjdK9S/Zl/wCR01L/ALBx/wDRiV5a3SvUv2Zf+R01L/sHH/0YlcGZf7tM97hn/kZ0fX9D6Eooor4w/bQooooAKKKKACiiigAooooAKKKKACiiigAooooAKKKKACiiigAooooAKKKKACiiigAooooAKKKKACiiigAooooAKKKKACiiigAooooAKKKKACiiigAooooAKKKKACiiigAooooAKKKKACiiigAooooAKKKKACub+Kf/ACTPxP8A9gm5/wDRTV0lc38U/wDkmnib/sE3P/opqqHxIzrfw5ejPiCz7Vs2fSsez7Vs2nSvrMOfkOZGhH0qTvUcfSpO9elE+ZnuIRTSKfRRYSZHtpNtSbaNtKxXOR7aNtSbaNtFg5yPbRtqTbRtosHOR7aNtSbaNtFg5yPbRtqTbRtosHOR7RShaftoAosHMIBRTqKdibjqKKKokKKKKACiiigAooooAa3SvUf2Zf8AkdNS/wCwcf8A0YleXHpXW/CbxhY+DNeu9Rv7W5uI5rUwqsG3IO5TnkjjiuLHQlOhKMVqezkFenQx9KpUdop6s+qKK8ek/aA8Nx9dE1g/hF/8XVd/2i/DCddB1r8ov/i6+TeDrreJ+vQzrAz+GovxPaaK8RP7SPhYf8wDW/yi/wDi6T/hpLwt/wBADXPyi/8Ai6n6tV7GyzLC/wA6Pb6K8Q/4aS8Lf9ADXPyi/wDi6P8AhpLwt/0ANc/KL/4ul9Xq9h/2lhf50e30V4h/w0l4W/6AGuflF/8AF0f8NJeFv+gBrn5Rf/F0fV6vYP7Swv8AOj2+ivEP+GkvC3/QA1z8ov8A4uj/AIaS8Lf9ADXPyi/+Lo+r1ewf2lhf50e30V4h/wANJeFv+gBrn5Rf/F0f8NJeFv8AoAa5+UX/AMXR9Xq9g/tLC/zo9vorxD/hpLwt/wBADXPyi/8Ai6P+GkvC3/QA1z8ov/i6Pq9XsH9pYX+dHt9FeIf8NJeFv+gBrn5Rf/F0f8NJeFv+gBrn5Rf/ABdH1er2D+0sL/Oj2+ivEP8AhpLwt/0ANc/KL/4uj/hpLwt/0ANc/KL/AOLo+r1ewf2lhf50e30V4h/w0l4W/wCgBrn5Rf8AxdH/AA0l4W/6AGuflF/8XR9Xq9g/tLC/zo9vorxD/hpLwt/0ANc/KL/4uj/hpLwt/wBADXPyi/8Ai6Pq9XsH9pYX+dHt9FeIf8NJeFv+gBrn5Rf/ABdH/DSXhb/oAa5+UX/xdH1er2D+0sL/ADo9vorxD/hpLwt/0ANc/KL/AOLo/wCGkvC3/QA1z8ov/i6Pq9XsH9pYX+dHt9FeIf8ADSXhb/oAa5+UX/xdH/DSXhb/AKAGuflF/wDF0fV6vYP7Swv86Pb6K8Q/4aS8Lf8AQA1z8ov/AIuj/hpLwt/0ANc/KL/4uj6vV7B/aWF/nR7fRXiH/DSXhb/oAa5+UX/xdH/DSXhb/oAa5+UX/wAXR9Xq9g/tLC/zo9vorxD/AIaS8Lf9ADXPyi/+Lo/4aS8Lf9ADXPyi/wDi6Pq9XsH9pYX+dHt9FeIf8NJeFv8AoAa5+UX/AMXR/wANJeFv+gBrn5Rf/F0fV6vYP7Swv86Pb6K8Q/4aS8Lf9ADXPyi/+Lo/4aS8Lf8AQA1z8ov/AIuj6vV7B/aWF/nR7fRXiH/DSXhb/oAa5+UX/wAXR/w0l4W/6AGuflF/8XR9Xq9g/tLC/wA6Pb6K8Q/4aS8Lf9ADXPyi/wDi6P8AhpLwt/0ANc/KL/4uj6vV7B/aWF/nR7fRXiH/AA0l4W/6AGuflF/8XR/w0l4W/wCgBrn5Rf8AxdH1er2D+0sL/Oj2+ivEP+GkvC3/AEANc/KL/wCLo/4aS8Lf9ADXPyi/+Lo+r1ewf2lhf50e30V4h/w0l4W/6AGuflF/8XR/w0l4W/6AGuflF/8AF0fV6vYP7Swv86Pb6K8Q/wCGkvC3/QA1z8ov/i6P+GkvC3/QA1z8ov8A4uj6vV7B/aWF/nR7fRXiH/DSXhb/AKAGuflF/wDF0f8ADSXhb/oAa5+UX/xdH1er2D+0sL/Oj2+ivEP+GkvC3/QA1z8ov/i6P+GkvC3/AEANc/KL/wCLo+r1ewf2lhf50e30V4h/w0l4W/6AGuflF/8AF0f8NJeFv+gBrn5Rf/F0fV6vYP7Swv8AOj2+ivEP+GkvC3/QA1z8ov8A4uj/AIaS8Lf9ADXPyi/+Lo+r1ewf2lhf50e30V4h/wANJeFv+gBrn5Rf/F0f8NJeFv8AoAa5+UX/AMXR9Xq9g/tLC/zo9vrm/in/AMk08Tf9gm5/9FNXmn/DSXhb/oAa5+UX/wAXWZ4u+PnhvXPCmraPBomsRS31lLbo7iParOhUE4bOOauGHq8y0Mq2ZYX2clzrY8Bsx0rYtegrLtV6VrWo4FfTUEfleYSuXY+lSjrUcfSpB1r0Ynzs9wNJTqKogbRTqKQDaKdRTAbRTqKAG0U6igBtFOooAbRTqKQCUUtFMAooooAKKKKACiiigAooooAaelQyjipqjkFRI0pvUzrletZ08fNa865FUpY64qsLnuYStYy2jpnl1oGKmmKuV0z1Y4ko+VR5VXvKo8qj2ZX1ko+VR5VXvKo8qj2YfWSj5VHlVe8qjyqPZh9ZKPlUeVV7yqPKo9mH1ko+VR5VXvKo8qj2YfWSj5VHlVe8qjyqPZh9ZKPlUeVV7yqPKo9mH1ko+VR5VXvKo8qj2YfWSj5VHlVe8qjyqPZh9ZKPlUeVV7yqPKo9mH1ko+VR5VXvKo8qj2YfWSj5VHlVe8qjyqPZh9ZKPlUeVV7yqPKo9mH1ko+VR5VXvKo8qj2YfWSj5VHlVe8qjyqPZh9ZKPlUeVV7yqPKo9mH1ko+VR5VXvKo8qj2YfWSj5VHlVe8qjyqPZh9ZKPlUeVV7yqPKo9mH1ko+VR5VXvKo8qj2YfWSj5VHlVe8qjyqPZh9ZKPlUeVV7yqPKo9mH1ko+VR5VXvKo8qj2YfWSj5VHlVe8qjyqPZh9ZKPlUeVV7yqPKo9mH1ko+VR5VXvKo8qj2YfWSj5VHlVe8qjyqPZh9ZKPlUeVV7yqPKo9mH1kpCOpY4+asiKnpHTVMznidBbdORWlAKrQpzV2FeldlKNjxcXU5ixH2p4601KcK60eRLcWiiiqJCiiigAooooAKKKKACiiigAooooAKKKKACiiigAooooAKKKKACiiigAooooASmMKeetNbpSY4sryLVd0q44qNlFYyidlKpYpmOm+V7Vb2ijbWfIdKr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eV7UeV7Vb20baPZh7dlTyvajyvare2jbR7MPbsq+V7U4R1Y20oUZo5BOuxkae1WIxTVXmpVFaxiclSdxy9KcKSnDpWqOVhRRRTAKKKKACiiigAooooAKKKKACiiigAooooAKKKKAP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90" y="4750825"/>
            <a:ext cx="3147213" cy="1762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299" y="1196975"/>
            <a:ext cx="3757481" cy="2444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25" y="1356099"/>
            <a:ext cx="4174332" cy="3031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344" y="3306614"/>
            <a:ext cx="3961387" cy="33969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0D754B9-27D1-4C25-A5CD-72329D32913C}"/>
              </a:ext>
            </a:extLst>
          </p:cNvPr>
          <p:cNvSpPr txBox="1">
            <a:spLocks/>
          </p:cNvSpPr>
          <p:nvPr/>
        </p:nvSpPr>
        <p:spPr>
          <a:xfrm>
            <a:off x="723900" y="476250"/>
            <a:ext cx="914400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Collaborative Practice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79479D-1F17-42B5-8F9F-5BD99069B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601">
        <p:fade/>
      </p:transition>
    </mc:Choice>
    <mc:Fallback xmlns="">
      <p:transition spd="med" advTm="38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 a Slide Title - 1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4" y="1198131"/>
            <a:ext cx="9596474" cy="53940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E7A54D-D1EE-4DF6-A2F9-FA2BBD27739A}"/>
              </a:ext>
            </a:extLst>
          </p:cNvPr>
          <p:cNvSpPr txBox="1">
            <a:spLocks/>
          </p:cNvSpPr>
          <p:nvPr/>
        </p:nvSpPr>
        <p:spPr>
          <a:xfrm>
            <a:off x="723900" y="476250"/>
            <a:ext cx="914400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Impact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B74A2-F155-477E-9F57-F9CF250B5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95">
        <p:fade/>
      </p:transition>
    </mc:Choice>
    <mc:Fallback xmlns="">
      <p:transition spd="med" advTm="38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EEB9-0BD9-4030-A2DD-F7D115F8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br>
              <a:rPr lang="en-AU" sz="1400" b="1"/>
            </a:br>
            <a:br>
              <a:rPr lang="en-AU" sz="1400" b="1"/>
            </a:br>
            <a:br>
              <a:rPr lang="en-AU" sz="1400" b="1"/>
            </a:br>
            <a:br>
              <a:rPr lang="en-AU" sz="1400" b="1"/>
            </a:br>
            <a:endParaRPr lang="en-AU" sz="14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EF5AB-92CB-41D3-8D5A-CD86DB76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1" y="1382416"/>
            <a:ext cx="4105275" cy="2627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97133-9794-4464-A058-6B16412FC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044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en-AU" sz="1800"/>
              <a:t>Purpose of the program is to improve the productivity, job satisfaction and overall sense of health and wellbeing of school principals</a:t>
            </a:r>
          </a:p>
          <a:p>
            <a:r>
              <a:rPr lang="en-AU" sz="1800"/>
              <a:t>Is co-designed with Principals for Principals</a:t>
            </a:r>
          </a:p>
          <a:p>
            <a:r>
              <a:rPr lang="en-AU" sz="1800"/>
              <a:t>Is a strategic and consciously designed experience to support principals through the process of embedding new work and lifestyle habits</a:t>
            </a:r>
          </a:p>
          <a:p>
            <a:r>
              <a:rPr lang="en-AU" sz="1800"/>
              <a:t>Provides support and space for principals to work on their wellbeing</a:t>
            </a:r>
          </a:p>
        </p:txBody>
      </p:sp>
    </p:spTree>
    <p:extLst>
      <p:ext uri="{BB962C8B-B14F-4D97-AF65-F5344CB8AC3E}">
        <p14:creationId xmlns:p14="http://schemas.microsoft.com/office/powerpoint/2010/main" val="217790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DA4F8-ED3E-4D88-81E1-4A68A68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Tao of Team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B09E47-BA72-4D22-B58A-EFA9AFD72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868897"/>
            <a:ext cx="6553545" cy="51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6FF5D-7FF4-4A40-9BBF-2F655226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AU" b="1">
                <a:solidFill>
                  <a:schemeClr val="accent1"/>
                </a:solidFill>
              </a:rPr>
              <a:t>Creating, sustaining and energising an effective team</a:t>
            </a:r>
            <a:br>
              <a:rPr lang="en-AU">
                <a:solidFill>
                  <a:schemeClr val="accent1"/>
                </a:solidFill>
              </a:rPr>
            </a:br>
            <a:endParaRPr lang="en-AU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E0556-EBF6-4DBC-8C5E-DF8054A79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AU" sz="2400" dirty="0"/>
              <a:t>Stages of team development</a:t>
            </a:r>
          </a:p>
          <a:p>
            <a:r>
              <a:rPr lang="en-AU" sz="2400" dirty="0"/>
              <a:t>Decision making models</a:t>
            </a:r>
          </a:p>
          <a:p>
            <a:r>
              <a:rPr lang="en-AU" sz="2400" dirty="0"/>
              <a:t>Working in challenging teams</a:t>
            </a:r>
          </a:p>
          <a:p>
            <a:r>
              <a:rPr lang="en-AU" sz="2400" dirty="0"/>
              <a:t>Essentials and enablers</a:t>
            </a:r>
          </a:p>
          <a:p>
            <a:r>
              <a:rPr lang="en-AU" sz="2400" dirty="0"/>
              <a:t>Team communication and enablers</a:t>
            </a:r>
          </a:p>
          <a:p>
            <a:r>
              <a:rPr lang="en-AU" sz="2400" dirty="0"/>
              <a:t>Coaching the team</a:t>
            </a:r>
          </a:p>
          <a:p>
            <a:endParaRPr lang="en-AU" sz="2400" dirty="0"/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36771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BFF4E-D6C2-4624-B104-1A2D7C2D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Powerful Performance Conversations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D17D00-8BDD-4C40-AEA2-A1ECC614A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277"/>
          <a:stretch/>
        </p:blipFill>
        <p:spPr>
          <a:xfrm>
            <a:off x="5414356" y="769093"/>
            <a:ext cx="6408836" cy="51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8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25F5-4FA1-4484-AAC9-57EA7CA9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59"/>
            <a:ext cx="10707806" cy="1187356"/>
          </a:xfrm>
        </p:spPr>
        <p:txBody>
          <a:bodyPr>
            <a:normAutofit fontScale="90000"/>
          </a:bodyPr>
          <a:lstStyle/>
          <a:p>
            <a:br>
              <a:rPr lang="en-AU" b="1" dirty="0">
                <a:solidFill>
                  <a:schemeClr val="accent1"/>
                </a:solidFill>
              </a:rPr>
            </a:br>
            <a:r>
              <a:rPr lang="en-AU" b="1" dirty="0">
                <a:solidFill>
                  <a:schemeClr val="accent1"/>
                </a:solidFill>
              </a:rPr>
              <a:t>Principles of a powerful performance conversation:</a:t>
            </a:r>
            <a:br>
              <a:rPr lang="en-AU" b="1" dirty="0">
                <a:solidFill>
                  <a:schemeClr val="accent1"/>
                </a:solidFill>
              </a:rPr>
            </a:br>
            <a:endParaRPr lang="en-AU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5DD3-CB0E-4A58-9E48-E681A13F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714"/>
            <a:ext cx="10515600" cy="477124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dirty="0"/>
              <a:t>•Performance, boundary, alignment, coaching conversations</a:t>
            </a:r>
          </a:p>
          <a:p>
            <a:pPr>
              <a:lnSpc>
                <a:spcPct val="150000"/>
              </a:lnSpc>
            </a:pPr>
            <a:r>
              <a:rPr lang="en-AU" dirty="0"/>
              <a:t> Focus on what you want.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/>
              <a:t>• Make the conversations about values and beliefs NOT about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/>
              <a:t>   behaviours.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/>
              <a:t>• Maintain relationships with all parties</a:t>
            </a:r>
          </a:p>
          <a:p>
            <a:pPr marL="0" indent="0">
              <a:lnSpc>
                <a:spcPct val="15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9829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3C7E-FDAA-4C40-AD26-30DEFE62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7516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AU" b="1" dirty="0">
                <a:solidFill>
                  <a:schemeClr val="accent1">
                    <a:lumMod val="50000"/>
                  </a:schemeClr>
                </a:solidFill>
              </a:rPr>
              <a:t>The Middle Leadership Imperative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84A9B7D-FDB6-4E31-84C3-EADA2ADB4712}"/>
              </a:ext>
            </a:extLst>
          </p:cNvPr>
          <p:cNvSpPr/>
          <p:nvPr/>
        </p:nvSpPr>
        <p:spPr>
          <a:xfrm>
            <a:off x="3215185" y="4005428"/>
            <a:ext cx="2060812" cy="2156346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FB7ECEE-AF45-46F6-93C8-8561B5B2322E}"/>
              </a:ext>
            </a:extLst>
          </p:cNvPr>
          <p:cNvSpPr/>
          <p:nvPr/>
        </p:nvSpPr>
        <p:spPr>
          <a:xfrm>
            <a:off x="5885599" y="4005428"/>
            <a:ext cx="2060812" cy="2156346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8E0990D-83CF-4C3D-B1AA-89114BA63932}"/>
              </a:ext>
            </a:extLst>
          </p:cNvPr>
          <p:cNvSpPr/>
          <p:nvPr/>
        </p:nvSpPr>
        <p:spPr>
          <a:xfrm>
            <a:off x="4471918" y="1762595"/>
            <a:ext cx="2060812" cy="2156346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05DF71C-F636-4AB9-BF49-8A571E071AC2}"/>
              </a:ext>
            </a:extLst>
          </p:cNvPr>
          <p:cNvSpPr/>
          <p:nvPr/>
        </p:nvSpPr>
        <p:spPr>
          <a:xfrm>
            <a:off x="4503761" y="3077381"/>
            <a:ext cx="2060812" cy="2156346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4FB60-E6FF-4857-8E12-A52A8140B03F}"/>
              </a:ext>
            </a:extLst>
          </p:cNvPr>
          <p:cNvSpPr txBox="1"/>
          <p:nvPr/>
        </p:nvSpPr>
        <p:spPr>
          <a:xfrm>
            <a:off x="4880211" y="3571828"/>
            <a:ext cx="143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The Middle Leadership Imperative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7243C-28A9-4CAB-B28E-F4C3DDDEC8FA}"/>
              </a:ext>
            </a:extLst>
          </p:cNvPr>
          <p:cNvSpPr txBox="1"/>
          <p:nvPr/>
        </p:nvSpPr>
        <p:spPr>
          <a:xfrm>
            <a:off x="3650774" y="4760435"/>
            <a:ext cx="128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Middle Leading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78D1E-FAFF-4856-83C9-F929AAAB0B42}"/>
              </a:ext>
            </a:extLst>
          </p:cNvPr>
          <p:cNvSpPr txBox="1"/>
          <p:nvPr/>
        </p:nvSpPr>
        <p:spPr>
          <a:xfrm>
            <a:off x="4726673" y="2191836"/>
            <a:ext cx="174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Collaborative Professionalism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385F8-D16F-491C-B04A-D9F0174A4EE4}"/>
              </a:ext>
            </a:extLst>
          </p:cNvPr>
          <p:cNvSpPr txBox="1"/>
          <p:nvPr/>
        </p:nvSpPr>
        <p:spPr>
          <a:xfrm>
            <a:off x="6532730" y="4826610"/>
            <a:ext cx="128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Ideas in Action</a:t>
            </a:r>
          </a:p>
        </p:txBody>
      </p:sp>
    </p:spTree>
    <p:extLst>
      <p:ext uri="{BB962C8B-B14F-4D97-AF65-F5344CB8AC3E}">
        <p14:creationId xmlns:p14="http://schemas.microsoft.com/office/powerpoint/2010/main" val="148448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B2C1-82AE-4956-BBAB-7D1204C9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365125"/>
            <a:ext cx="11273051" cy="890469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1"/>
                </a:solidFill>
              </a:rPr>
              <a:t>Empowering school leaders through quality professional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D82CC-8ECA-4E08-958D-EB7A4E521D6A}"/>
              </a:ext>
            </a:extLst>
          </p:cNvPr>
          <p:cNvSpPr txBox="1"/>
          <p:nvPr/>
        </p:nvSpPr>
        <p:spPr>
          <a:xfrm>
            <a:off x="873457" y="2019869"/>
            <a:ext cx="2866030" cy="1231106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Interactive experiential</a:t>
            </a:r>
          </a:p>
          <a:p>
            <a:pPr algn="ctr"/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231AE-F5CB-4CA7-BF9B-3349E295375C}"/>
              </a:ext>
            </a:extLst>
          </p:cNvPr>
          <p:cNvSpPr txBox="1"/>
          <p:nvPr/>
        </p:nvSpPr>
        <p:spPr>
          <a:xfrm>
            <a:off x="873457" y="3505201"/>
            <a:ext cx="286603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Responsive to leaders needs</a:t>
            </a:r>
          </a:p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38BBD-E806-4CB1-861A-A1DBD274929C}"/>
              </a:ext>
            </a:extLst>
          </p:cNvPr>
          <p:cNvSpPr txBox="1"/>
          <p:nvPr/>
        </p:nvSpPr>
        <p:spPr>
          <a:xfrm>
            <a:off x="7968017" y="2040341"/>
            <a:ext cx="2866030" cy="1231106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Evidence informed</a:t>
            </a:r>
          </a:p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BC077-1EFB-40F7-A4FB-43A012CD2AEB}"/>
              </a:ext>
            </a:extLst>
          </p:cNvPr>
          <p:cNvSpPr txBox="1"/>
          <p:nvPr/>
        </p:nvSpPr>
        <p:spPr>
          <a:xfrm>
            <a:off x="4420737" y="2019869"/>
            <a:ext cx="286603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Capacity</a:t>
            </a:r>
          </a:p>
          <a:p>
            <a:pPr algn="ctr"/>
            <a:r>
              <a:rPr lang="en-AU" sz="2800" dirty="0"/>
              <a:t>Building</a:t>
            </a:r>
          </a:p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4D0C4-3BC3-44C6-BBD2-5E5BF6B546A6}"/>
              </a:ext>
            </a:extLst>
          </p:cNvPr>
          <p:cNvSpPr txBox="1"/>
          <p:nvPr/>
        </p:nvSpPr>
        <p:spPr>
          <a:xfrm>
            <a:off x="8006687" y="5129444"/>
            <a:ext cx="2866030" cy="124649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solidFill>
                  <a:schemeClr val="bg1"/>
                </a:solidFill>
              </a:rPr>
              <a:t>Focus on key aspects of leaders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29135-AA8C-4F46-8E79-A92B2B53695B}"/>
              </a:ext>
            </a:extLst>
          </p:cNvPr>
          <p:cNvSpPr txBox="1"/>
          <p:nvPr/>
        </p:nvSpPr>
        <p:spPr>
          <a:xfrm>
            <a:off x="4349087" y="5129444"/>
            <a:ext cx="286603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Leadership skill development</a:t>
            </a:r>
          </a:p>
          <a:p>
            <a:pPr algn="ctr"/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FD522-670C-4C0A-B69D-C61FBC99D216}"/>
              </a:ext>
            </a:extLst>
          </p:cNvPr>
          <p:cNvSpPr txBox="1"/>
          <p:nvPr/>
        </p:nvSpPr>
        <p:spPr>
          <a:xfrm>
            <a:off x="873457" y="5104156"/>
            <a:ext cx="2866030" cy="1231106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NESA Lead accredited</a:t>
            </a:r>
          </a:p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8DC7A-FBFC-4B3B-9C01-FF6B77C470F8}"/>
              </a:ext>
            </a:extLst>
          </p:cNvPr>
          <p:cNvSpPr txBox="1"/>
          <p:nvPr/>
        </p:nvSpPr>
        <p:spPr>
          <a:xfrm>
            <a:off x="7968017" y="3505201"/>
            <a:ext cx="286603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Impactful</a:t>
            </a:r>
          </a:p>
          <a:p>
            <a:endParaRPr lang="en-AU" sz="2800" dirty="0"/>
          </a:p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4D4E-D6AE-4AEC-A910-16775A83B9F4}"/>
              </a:ext>
            </a:extLst>
          </p:cNvPr>
          <p:cNvSpPr txBox="1"/>
          <p:nvPr/>
        </p:nvSpPr>
        <p:spPr>
          <a:xfrm>
            <a:off x="4420737" y="3505201"/>
            <a:ext cx="2866030" cy="1231106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Practical authentic accessible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4608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335" y="1"/>
            <a:ext cx="493695" cy="494509"/>
          </a:xfrm>
          <a:custGeom>
            <a:avLst/>
            <a:gdLst/>
            <a:ahLst/>
            <a:cxnLst/>
            <a:rect l="l" t="t" r="r" b="b"/>
            <a:pathLst>
              <a:path w="770254" h="771525">
                <a:moveTo>
                  <a:pt x="0" y="0"/>
                </a:moveTo>
                <a:lnTo>
                  <a:pt x="769800" y="0"/>
                </a:lnTo>
                <a:lnTo>
                  <a:pt x="769800" y="771012"/>
                </a:lnTo>
                <a:lnTo>
                  <a:pt x="0" y="0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3674333" y="6342479"/>
            <a:ext cx="514859" cy="513638"/>
          </a:xfrm>
          <a:custGeom>
            <a:avLst/>
            <a:gdLst/>
            <a:ahLst/>
            <a:cxnLst/>
            <a:rect l="l" t="t" r="r" b="b"/>
            <a:pathLst>
              <a:path w="803275" h="801370">
                <a:moveTo>
                  <a:pt x="803275" y="801132"/>
                </a:moveTo>
                <a:lnTo>
                  <a:pt x="0" y="801132"/>
                </a:lnTo>
                <a:lnTo>
                  <a:pt x="0" y="0"/>
                </a:lnTo>
                <a:lnTo>
                  <a:pt x="803275" y="801132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1846889" y="171430"/>
            <a:ext cx="810343" cy="15161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>
              <a:spcBef>
                <a:spcPts val="67"/>
              </a:spcBef>
              <a:tabLst>
                <a:tab pos="477785" algn="l"/>
              </a:tabLst>
            </a:pPr>
            <a:r>
              <a:rPr sz="929" spc="11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-1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128" dirty="0">
                <a:solidFill>
                  <a:srgbClr val="FFFFFF"/>
                </a:solidFill>
                <a:latin typeface="Arial"/>
                <a:cs typeface="Arial"/>
              </a:rPr>
              <a:t>W	</a:t>
            </a:r>
            <a:r>
              <a:rPr sz="929" spc="38" dirty="0">
                <a:solidFill>
                  <a:srgbClr val="FFFFFF"/>
                </a:solidFill>
                <a:latin typeface="Arial"/>
                <a:cs typeface="Arial"/>
              </a:rPr>
              <a:t>P P</a:t>
            </a:r>
            <a:r>
              <a:rPr sz="929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8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929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3012" y="2951449"/>
            <a:ext cx="3228348" cy="1636719"/>
          </a:xfrm>
          <a:prstGeom prst="rect">
            <a:avLst/>
          </a:prstGeom>
        </p:spPr>
        <p:txBody>
          <a:bodyPr vert="horz" wrap="square" lIns="0" tIns="9768" rIns="0" bIns="0" rtlCol="0">
            <a:spAutoFit/>
          </a:bodyPr>
          <a:lstStyle/>
          <a:p>
            <a:pPr marL="19535">
              <a:spcBef>
                <a:spcPts val="77"/>
              </a:spcBef>
              <a:tabLst>
                <a:tab pos="1456551" algn="l"/>
              </a:tabLst>
            </a:pP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B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348EE3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348EE3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38" dirty="0">
                <a:solidFill>
                  <a:srgbClr val="348EE3"/>
                </a:solidFill>
                <a:latin typeface="Arial"/>
                <a:cs typeface="Arial"/>
              </a:rPr>
              <a:t>V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	</a:t>
            </a:r>
            <a:r>
              <a:rPr sz="769" spc="96" dirty="0">
                <a:solidFill>
                  <a:srgbClr val="348EE3"/>
                </a:solidFill>
                <a:latin typeface="Arial"/>
                <a:cs typeface="Arial"/>
              </a:rPr>
              <a:t>P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348EE3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F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M</a:t>
            </a:r>
            <a:endParaRPr sz="769">
              <a:latin typeface="Arial"/>
              <a:cs typeface="Arial"/>
            </a:endParaRPr>
          </a:p>
          <a:p>
            <a:pPr marL="8139" marR="3663" algn="just">
              <a:lnSpc>
                <a:spcPct val="118500"/>
              </a:lnSpc>
              <a:spcBef>
                <a:spcPts val="493"/>
              </a:spcBef>
            </a:pPr>
            <a:r>
              <a:rPr sz="609" spc="38" dirty="0">
                <a:solidFill>
                  <a:srgbClr val="040444"/>
                </a:solidFill>
                <a:latin typeface="Calibri"/>
                <a:cs typeface="Calibri"/>
              </a:rPr>
              <a:t>“</a:t>
            </a:r>
            <a:r>
              <a:rPr sz="609" spc="38" dirty="0">
                <a:solidFill>
                  <a:srgbClr val="040444"/>
                </a:solidFill>
                <a:latin typeface="Arial"/>
                <a:cs typeface="Arial"/>
              </a:rPr>
              <a:t>No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profession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nor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people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served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by </a:t>
            </a:r>
            <a:r>
              <a:rPr sz="609" spc="54" dirty="0">
                <a:solidFill>
                  <a:srgbClr val="040444"/>
                </a:solidFill>
                <a:latin typeface="Arial"/>
                <a:cs typeface="Arial"/>
              </a:rPr>
              <a:t>it</a:t>
            </a:r>
            <a:r>
              <a:rPr sz="609" spc="54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can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progress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without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ability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willingness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professions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share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their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knowledge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expertise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figure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out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complex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problems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practice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together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.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Learning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for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all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requires teachers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who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can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work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together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relationships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trust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solidarity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using </a:t>
            </a:r>
            <a:r>
              <a:rPr sz="609" spc="103" dirty="0">
                <a:solidFill>
                  <a:srgbClr val="040444"/>
                </a:solidFill>
                <a:latin typeface="Arial"/>
                <a:cs typeface="Arial"/>
              </a:rPr>
              <a:t>methods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that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have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impact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”’  </a:t>
            </a:r>
            <a:r>
              <a:rPr sz="609" spc="64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Hargreaves </a:t>
            </a:r>
            <a:r>
              <a:rPr sz="609" dirty="0">
                <a:solidFill>
                  <a:srgbClr val="040444"/>
                </a:solidFill>
                <a:latin typeface="Calibri"/>
                <a:cs typeface="Calibri"/>
              </a:rPr>
              <a:t>&amp;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609" spc="73" dirty="0">
                <a:solidFill>
                  <a:srgbClr val="040444"/>
                </a:solidFill>
                <a:latin typeface="Calibri"/>
                <a:cs typeface="Calibri"/>
              </a:rPr>
              <a:t>’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Connor</a:t>
            </a:r>
            <a:r>
              <a:rPr sz="609" spc="112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42" dirty="0">
                <a:solidFill>
                  <a:srgbClr val="040444"/>
                </a:solidFill>
                <a:latin typeface="Arial"/>
                <a:cs typeface="Arial"/>
              </a:rPr>
              <a:t>2018</a:t>
            </a:r>
            <a:r>
              <a:rPr sz="609" spc="42" dirty="0">
                <a:solidFill>
                  <a:srgbClr val="040444"/>
                </a:solidFill>
                <a:latin typeface="Calibri"/>
                <a:cs typeface="Calibri"/>
              </a:rPr>
              <a:t>).</a:t>
            </a:r>
            <a:endParaRPr sz="609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737">
              <a:latin typeface="Times New Roman"/>
              <a:cs typeface="Times New Roman"/>
            </a:endParaRPr>
          </a:p>
          <a:p>
            <a:pPr marL="8139" marR="3256" algn="just">
              <a:lnSpc>
                <a:spcPct val="118500"/>
              </a:lnSpc>
            </a:pPr>
            <a:r>
              <a:rPr sz="609" spc="48" dirty="0">
                <a:solidFill>
                  <a:srgbClr val="040444"/>
                </a:solidFill>
                <a:latin typeface="Arial"/>
                <a:cs typeface="Arial"/>
              </a:rPr>
              <a:t>This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module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centre on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collaboration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building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social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capital 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among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teachers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other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educators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improve student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learning</a:t>
            </a:r>
            <a:r>
              <a:rPr sz="609" spc="73" dirty="0">
                <a:solidFill>
                  <a:srgbClr val="040444"/>
                </a:solidFill>
                <a:latin typeface="Calibri"/>
                <a:cs typeface="Calibri"/>
              </a:rPr>
              <a:t>. 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leaders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be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supported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how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collaborate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more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deeply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ways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that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achieve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greater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impact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covering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topics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: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Leading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103" dirty="0">
                <a:solidFill>
                  <a:srgbClr val="040444"/>
                </a:solidFill>
                <a:latin typeface="Arial"/>
                <a:cs typeface="Arial"/>
              </a:rPr>
              <a:t>team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by 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bringing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people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journey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with </a:t>
            </a:r>
            <a:r>
              <a:rPr sz="609" spc="54" dirty="0">
                <a:solidFill>
                  <a:srgbClr val="040444"/>
                </a:solidFill>
                <a:latin typeface="Arial"/>
                <a:cs typeface="Arial"/>
              </a:rPr>
              <a:t>you</a:t>
            </a:r>
            <a:r>
              <a:rPr sz="609" spc="54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103" dirty="0">
                <a:solidFill>
                  <a:srgbClr val="040444"/>
                </a:solidFill>
                <a:latin typeface="Arial"/>
                <a:cs typeface="Arial"/>
              </a:rPr>
              <a:t>Communicating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effectively 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including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difficult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conversations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Importance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trust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and</a:t>
            </a:r>
            <a:r>
              <a:rPr sz="609" spc="70" dirty="0">
                <a:solidFill>
                  <a:srgbClr val="040444"/>
                </a:solidFill>
                <a:latin typeface="Calibri"/>
                <a:cs typeface="Calibri"/>
              </a:rPr>
              <a:t>,</a:t>
            </a:r>
            <a:r>
              <a:rPr sz="609" spc="-6" dirty="0">
                <a:solidFill>
                  <a:srgbClr val="040444"/>
                </a:solidFill>
                <a:latin typeface="Calibri"/>
                <a:cs typeface="Calibri"/>
              </a:rPr>
              <a:t>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Feedback</a:t>
            </a:r>
            <a:endParaRPr sz="60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3013" y="4937368"/>
            <a:ext cx="3222242" cy="1190443"/>
          </a:xfrm>
          <a:prstGeom prst="rect">
            <a:avLst/>
          </a:prstGeom>
        </p:spPr>
        <p:txBody>
          <a:bodyPr vert="horz" wrap="square" lIns="0" tIns="9768" rIns="0" bIns="0" rtlCol="0">
            <a:spAutoFit/>
          </a:bodyPr>
          <a:lstStyle/>
          <a:p>
            <a:pPr marL="19535">
              <a:spcBef>
                <a:spcPts val="77"/>
              </a:spcBef>
              <a:tabLst>
                <a:tab pos="585632" algn="l"/>
                <a:tab pos="826966" algn="l"/>
              </a:tabLst>
            </a:pP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-141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	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	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348EE3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endParaRPr sz="769">
              <a:latin typeface="Arial"/>
              <a:cs typeface="Arial"/>
            </a:endParaRPr>
          </a:p>
          <a:p>
            <a:pPr marL="8139" marR="6919" algn="just">
              <a:lnSpc>
                <a:spcPct val="118500"/>
              </a:lnSpc>
              <a:spcBef>
                <a:spcPts val="493"/>
              </a:spcBef>
            </a:pPr>
            <a:r>
              <a:rPr sz="609" spc="32" dirty="0">
                <a:solidFill>
                  <a:srgbClr val="040444"/>
                </a:solidFill>
                <a:latin typeface="Calibri"/>
                <a:cs typeface="Calibri"/>
              </a:rPr>
              <a:t>‘</a:t>
            </a:r>
            <a:r>
              <a:rPr sz="609" spc="32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transform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education</a:t>
            </a:r>
            <a:r>
              <a:rPr sz="609" spc="83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we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need to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start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with</a:t>
            </a:r>
            <a:r>
              <a:rPr sz="609" spc="87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focus </a:t>
            </a:r>
            <a:r>
              <a:rPr sz="609" spc="58" dirty="0">
                <a:solidFill>
                  <a:srgbClr val="040444"/>
                </a:solidFill>
                <a:latin typeface="Arial"/>
                <a:cs typeface="Arial"/>
              </a:rPr>
              <a:t>on</a:t>
            </a:r>
            <a:r>
              <a:rPr sz="609" spc="58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practices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learners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teachers in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classrooms</a:t>
            </a:r>
            <a:r>
              <a:rPr sz="609" spc="67" dirty="0">
                <a:solidFill>
                  <a:srgbClr val="040444"/>
                </a:solidFill>
                <a:latin typeface="Calibri"/>
                <a:cs typeface="Calibri"/>
              </a:rPr>
              <a:t>’ 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Grootenboer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,</a:t>
            </a:r>
            <a:r>
              <a:rPr sz="609" spc="195" dirty="0">
                <a:solidFill>
                  <a:srgbClr val="040444"/>
                </a:solidFill>
                <a:latin typeface="Calibri"/>
                <a:cs typeface="Calibri"/>
              </a:rPr>
              <a:t> </a:t>
            </a:r>
            <a:r>
              <a:rPr sz="609" spc="42" dirty="0">
                <a:solidFill>
                  <a:srgbClr val="040444"/>
                </a:solidFill>
                <a:latin typeface="Arial"/>
                <a:cs typeface="Arial"/>
              </a:rPr>
              <a:t>2019</a:t>
            </a:r>
            <a:r>
              <a:rPr sz="609" spc="42" dirty="0">
                <a:solidFill>
                  <a:srgbClr val="040444"/>
                </a:solidFill>
                <a:latin typeface="Calibri"/>
                <a:cs typeface="Calibri"/>
              </a:rPr>
              <a:t>).</a:t>
            </a:r>
            <a:endParaRPr sz="609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737">
              <a:latin typeface="Times New Roman"/>
              <a:cs typeface="Times New Roman"/>
            </a:endParaRPr>
          </a:p>
          <a:p>
            <a:pPr marL="8139" marR="3256" algn="just">
              <a:lnSpc>
                <a:spcPct val="118500"/>
              </a:lnSpc>
            </a:pPr>
            <a:r>
              <a:rPr sz="609" spc="48" dirty="0">
                <a:solidFill>
                  <a:srgbClr val="040444"/>
                </a:solidFill>
                <a:latin typeface="Arial"/>
                <a:cs typeface="Arial"/>
              </a:rPr>
              <a:t>This</a:t>
            </a:r>
            <a:r>
              <a:rPr sz="609" spc="26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module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focus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site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based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educational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development  through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lens of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609" spc="73" dirty="0">
                <a:solidFill>
                  <a:srgbClr val="040444"/>
                </a:solidFill>
                <a:latin typeface="Calibri"/>
                <a:cs typeface="Calibri"/>
              </a:rPr>
              <a:t>.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Participants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be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guided 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through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praxis of site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based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with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rigorous 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focus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leading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teaching and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learning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enhance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: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Student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learning  outcomes</a:t>
            </a:r>
            <a:r>
              <a:rPr sz="609" spc="83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Effective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sustainable teacher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learning</a:t>
            </a:r>
            <a:r>
              <a:rPr sz="609" spc="73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Pedagogical 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development</a:t>
            </a:r>
            <a:r>
              <a:rPr sz="609" spc="90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and</a:t>
            </a:r>
            <a:r>
              <a:rPr sz="609" spc="70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Curriculum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assessment</a:t>
            </a:r>
            <a:r>
              <a:rPr sz="609" spc="208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practice</a:t>
            </a:r>
            <a:r>
              <a:rPr sz="609" spc="73" dirty="0">
                <a:solidFill>
                  <a:srgbClr val="040444"/>
                </a:solidFill>
                <a:latin typeface="Calibri"/>
                <a:cs typeface="Calibri"/>
              </a:rPr>
              <a:t>.</a:t>
            </a:r>
            <a:endParaRPr sz="609">
              <a:latin typeface="Calibri"/>
              <a:cs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72048" y="1583506"/>
            <a:ext cx="1204775" cy="610504"/>
            <a:chOff x="152454" y="2470562"/>
            <a:chExt cx="1879672" cy="952500"/>
          </a:xfrm>
        </p:grpSpPr>
        <p:sp>
          <p:nvSpPr>
            <p:cNvPr id="7" name="object 7"/>
            <p:cNvSpPr/>
            <p:nvPr/>
          </p:nvSpPr>
          <p:spPr>
            <a:xfrm>
              <a:off x="152454" y="2607174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4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4" y="584765"/>
                  </a:lnTo>
                  <a:lnTo>
                    <a:pt x="29470" y="541313"/>
                  </a:lnTo>
                  <a:lnTo>
                    <a:pt x="51124" y="500927"/>
                  </a:lnTo>
                  <a:lnTo>
                    <a:pt x="77902" y="464084"/>
                  </a:lnTo>
                  <a:lnTo>
                    <a:pt x="109327" y="431259"/>
                  </a:lnTo>
                  <a:lnTo>
                    <a:pt x="144925" y="402927"/>
                  </a:lnTo>
                  <a:lnTo>
                    <a:pt x="184220" y="379564"/>
                  </a:lnTo>
                  <a:lnTo>
                    <a:pt x="226737" y="361644"/>
                  </a:lnTo>
                  <a:lnTo>
                    <a:pt x="272001" y="349644"/>
                  </a:lnTo>
                  <a:lnTo>
                    <a:pt x="233506" y="329627"/>
                  </a:lnTo>
                  <a:lnTo>
                    <a:pt x="201145" y="301323"/>
                  </a:lnTo>
                  <a:lnTo>
                    <a:pt x="176309" y="266116"/>
                  </a:lnTo>
                  <a:lnTo>
                    <a:pt x="160387" y="225390"/>
                  </a:lnTo>
                  <a:lnTo>
                    <a:pt x="154771" y="180530"/>
                  </a:lnTo>
                  <a:lnTo>
                    <a:pt x="161221" y="132532"/>
                  </a:lnTo>
                  <a:lnTo>
                    <a:pt x="179424" y="89405"/>
                  </a:lnTo>
                  <a:lnTo>
                    <a:pt x="207656" y="52869"/>
                  </a:lnTo>
                  <a:lnTo>
                    <a:pt x="244195" y="24643"/>
                  </a:lnTo>
                  <a:lnTo>
                    <a:pt x="287318" y="6447"/>
                  </a:lnTo>
                  <a:lnTo>
                    <a:pt x="335302" y="0"/>
                  </a:lnTo>
                  <a:lnTo>
                    <a:pt x="383303" y="6447"/>
                  </a:lnTo>
                  <a:lnTo>
                    <a:pt x="426438" y="24643"/>
                  </a:lnTo>
                  <a:lnTo>
                    <a:pt x="462984" y="52869"/>
                  </a:lnTo>
                  <a:lnTo>
                    <a:pt x="491220" y="89405"/>
                  </a:lnTo>
                  <a:lnTo>
                    <a:pt x="509424" y="132532"/>
                  </a:lnTo>
                  <a:lnTo>
                    <a:pt x="515875" y="180530"/>
                  </a:lnTo>
                  <a:lnTo>
                    <a:pt x="510254" y="225390"/>
                  </a:lnTo>
                  <a:lnTo>
                    <a:pt x="494325" y="266116"/>
                  </a:lnTo>
                  <a:lnTo>
                    <a:pt x="469482" y="301323"/>
                  </a:lnTo>
                  <a:lnTo>
                    <a:pt x="437123" y="329627"/>
                  </a:lnTo>
                  <a:lnTo>
                    <a:pt x="398645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" name="object 8"/>
            <p:cNvSpPr/>
            <p:nvPr/>
          </p:nvSpPr>
          <p:spPr>
            <a:xfrm>
              <a:off x="621727" y="2470562"/>
              <a:ext cx="941069" cy="952500"/>
            </a:xfrm>
            <a:custGeom>
              <a:avLst/>
              <a:gdLst/>
              <a:ahLst/>
              <a:cxnLst/>
              <a:rect l="l" t="t" r="r" b="b"/>
              <a:pathLst>
                <a:path w="941069" h="952500">
                  <a:moveTo>
                    <a:pt x="940565" y="952194"/>
                  </a:moveTo>
                  <a:lnTo>
                    <a:pt x="0" y="952194"/>
                  </a:lnTo>
                  <a:lnTo>
                    <a:pt x="2472" y="903676"/>
                  </a:lnTo>
                  <a:lnTo>
                    <a:pt x="9729" y="856575"/>
                  </a:lnTo>
                  <a:lnTo>
                    <a:pt x="21527" y="811136"/>
                  </a:lnTo>
                  <a:lnTo>
                    <a:pt x="37622" y="767599"/>
                  </a:lnTo>
                  <a:lnTo>
                    <a:pt x="57772" y="726209"/>
                  </a:lnTo>
                  <a:lnTo>
                    <a:pt x="81734" y="687208"/>
                  </a:lnTo>
                  <a:lnTo>
                    <a:pt x="109264" y="650839"/>
                  </a:lnTo>
                  <a:lnTo>
                    <a:pt x="140119" y="617345"/>
                  </a:lnTo>
                  <a:lnTo>
                    <a:pt x="174056" y="586968"/>
                  </a:lnTo>
                  <a:lnTo>
                    <a:pt x="210832" y="559951"/>
                  </a:lnTo>
                  <a:lnTo>
                    <a:pt x="250204" y="536538"/>
                  </a:lnTo>
                  <a:lnTo>
                    <a:pt x="291929" y="516971"/>
                  </a:lnTo>
                  <a:lnTo>
                    <a:pt x="335764" y="501492"/>
                  </a:lnTo>
                  <a:lnTo>
                    <a:pt x="381465" y="490346"/>
                  </a:lnTo>
                  <a:lnTo>
                    <a:pt x="335949" y="467822"/>
                  </a:lnTo>
                  <a:lnTo>
                    <a:pt x="296173" y="436996"/>
                  </a:lnTo>
                  <a:lnTo>
                    <a:pt x="263266" y="398994"/>
                  </a:lnTo>
                  <a:lnTo>
                    <a:pt x="238361" y="354944"/>
                  </a:lnTo>
                  <a:lnTo>
                    <a:pt x="222588" y="305971"/>
                  </a:lnTo>
                  <a:lnTo>
                    <a:pt x="217079" y="253202"/>
                  </a:lnTo>
                  <a:lnTo>
                    <a:pt x="221158" y="207686"/>
                  </a:lnTo>
                  <a:lnTo>
                    <a:pt x="232919" y="164848"/>
                  </a:lnTo>
                  <a:lnTo>
                    <a:pt x="251647" y="125402"/>
                  </a:lnTo>
                  <a:lnTo>
                    <a:pt x="276626" y="90063"/>
                  </a:lnTo>
                  <a:lnTo>
                    <a:pt x="307143" y="59547"/>
                  </a:lnTo>
                  <a:lnTo>
                    <a:pt x="342482" y="34567"/>
                  </a:lnTo>
                  <a:lnTo>
                    <a:pt x="381928" y="15839"/>
                  </a:lnTo>
                  <a:lnTo>
                    <a:pt x="424766" y="4079"/>
                  </a:lnTo>
                  <a:lnTo>
                    <a:pt x="470282" y="0"/>
                  </a:lnTo>
                  <a:lnTo>
                    <a:pt x="515798" y="4079"/>
                  </a:lnTo>
                  <a:lnTo>
                    <a:pt x="558636" y="15839"/>
                  </a:lnTo>
                  <a:lnTo>
                    <a:pt x="598082" y="34567"/>
                  </a:lnTo>
                  <a:lnTo>
                    <a:pt x="633421" y="59547"/>
                  </a:lnTo>
                  <a:lnTo>
                    <a:pt x="663938" y="90063"/>
                  </a:lnTo>
                  <a:lnTo>
                    <a:pt x="688917" y="125402"/>
                  </a:lnTo>
                  <a:lnTo>
                    <a:pt x="707645" y="164848"/>
                  </a:lnTo>
                  <a:lnTo>
                    <a:pt x="719406" y="207686"/>
                  </a:lnTo>
                  <a:lnTo>
                    <a:pt x="723485" y="253202"/>
                  </a:lnTo>
                  <a:lnTo>
                    <a:pt x="717976" y="305971"/>
                  </a:lnTo>
                  <a:lnTo>
                    <a:pt x="702203" y="354944"/>
                  </a:lnTo>
                  <a:lnTo>
                    <a:pt x="677298" y="398994"/>
                  </a:lnTo>
                  <a:lnTo>
                    <a:pt x="644391" y="436996"/>
                  </a:lnTo>
                  <a:lnTo>
                    <a:pt x="604615" y="467822"/>
                  </a:lnTo>
                  <a:lnTo>
                    <a:pt x="559099" y="490346"/>
                  </a:lnTo>
                  <a:lnTo>
                    <a:pt x="604800" y="501492"/>
                  </a:lnTo>
                  <a:lnTo>
                    <a:pt x="648635" y="516971"/>
                  </a:lnTo>
                  <a:lnTo>
                    <a:pt x="690360" y="536538"/>
                  </a:lnTo>
                  <a:lnTo>
                    <a:pt x="729732" y="559951"/>
                  </a:lnTo>
                  <a:lnTo>
                    <a:pt x="766508" y="586968"/>
                  </a:lnTo>
                  <a:lnTo>
                    <a:pt x="800446" y="617345"/>
                  </a:lnTo>
                  <a:lnTo>
                    <a:pt x="831301" y="650839"/>
                  </a:lnTo>
                  <a:lnTo>
                    <a:pt x="858830" y="687208"/>
                  </a:lnTo>
                  <a:lnTo>
                    <a:pt x="882792" y="726209"/>
                  </a:lnTo>
                  <a:lnTo>
                    <a:pt x="902942" y="767599"/>
                  </a:lnTo>
                  <a:lnTo>
                    <a:pt x="919037" y="811136"/>
                  </a:lnTo>
                  <a:lnTo>
                    <a:pt x="930835" y="856575"/>
                  </a:lnTo>
                  <a:lnTo>
                    <a:pt x="938092" y="903676"/>
                  </a:lnTo>
                  <a:lnTo>
                    <a:pt x="940565" y="952194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1360931" y="2607174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4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3" y="584765"/>
                  </a:lnTo>
                  <a:lnTo>
                    <a:pt x="29467" y="541313"/>
                  </a:lnTo>
                  <a:lnTo>
                    <a:pt x="51120" y="500927"/>
                  </a:lnTo>
                  <a:lnTo>
                    <a:pt x="77895" y="464084"/>
                  </a:lnTo>
                  <a:lnTo>
                    <a:pt x="109319" y="431259"/>
                  </a:lnTo>
                  <a:lnTo>
                    <a:pt x="144915" y="402927"/>
                  </a:lnTo>
                  <a:lnTo>
                    <a:pt x="184209" y="379564"/>
                  </a:lnTo>
                  <a:lnTo>
                    <a:pt x="226725" y="361644"/>
                  </a:lnTo>
                  <a:lnTo>
                    <a:pt x="271988" y="349644"/>
                  </a:lnTo>
                  <a:lnTo>
                    <a:pt x="233510" y="329627"/>
                  </a:lnTo>
                  <a:lnTo>
                    <a:pt x="201151" y="301323"/>
                  </a:lnTo>
                  <a:lnTo>
                    <a:pt x="176308" y="266116"/>
                  </a:lnTo>
                  <a:lnTo>
                    <a:pt x="160379" y="225390"/>
                  </a:lnTo>
                  <a:lnTo>
                    <a:pt x="154758" y="180530"/>
                  </a:lnTo>
                  <a:lnTo>
                    <a:pt x="161209" y="132532"/>
                  </a:lnTo>
                  <a:lnTo>
                    <a:pt x="179413" y="89405"/>
                  </a:lnTo>
                  <a:lnTo>
                    <a:pt x="207649" y="52869"/>
                  </a:lnTo>
                  <a:lnTo>
                    <a:pt x="244195" y="24643"/>
                  </a:lnTo>
                  <a:lnTo>
                    <a:pt x="287330" y="6447"/>
                  </a:lnTo>
                  <a:lnTo>
                    <a:pt x="335331" y="0"/>
                  </a:lnTo>
                  <a:lnTo>
                    <a:pt x="383315" y="6447"/>
                  </a:lnTo>
                  <a:lnTo>
                    <a:pt x="426438" y="24643"/>
                  </a:lnTo>
                  <a:lnTo>
                    <a:pt x="462976" y="52869"/>
                  </a:lnTo>
                  <a:lnTo>
                    <a:pt x="491209" y="89405"/>
                  </a:lnTo>
                  <a:lnTo>
                    <a:pt x="509412" y="132532"/>
                  </a:lnTo>
                  <a:lnTo>
                    <a:pt x="515862" y="180530"/>
                  </a:lnTo>
                  <a:lnTo>
                    <a:pt x="510246" y="225390"/>
                  </a:lnTo>
                  <a:lnTo>
                    <a:pt x="494324" y="266116"/>
                  </a:lnTo>
                  <a:lnTo>
                    <a:pt x="469488" y="301323"/>
                  </a:lnTo>
                  <a:lnTo>
                    <a:pt x="437127" y="329627"/>
                  </a:lnTo>
                  <a:lnTo>
                    <a:pt x="398632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89678" y="3414862"/>
            <a:ext cx="937793" cy="875246"/>
            <a:chOff x="335978" y="5327817"/>
            <a:chExt cx="1463131" cy="1365546"/>
          </a:xfrm>
        </p:grpSpPr>
        <p:sp>
          <p:nvSpPr>
            <p:cNvPr id="10" name="object 10"/>
            <p:cNvSpPr/>
            <p:nvPr/>
          </p:nvSpPr>
          <p:spPr>
            <a:xfrm>
              <a:off x="1352201" y="5680716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235734" y="199053"/>
                  </a:moveTo>
                  <a:lnTo>
                    <a:pt x="200535" y="159025"/>
                  </a:lnTo>
                  <a:lnTo>
                    <a:pt x="156830" y="128286"/>
                  </a:lnTo>
                  <a:lnTo>
                    <a:pt x="106345" y="108571"/>
                  </a:lnTo>
                  <a:lnTo>
                    <a:pt x="50806" y="101613"/>
                  </a:lnTo>
                  <a:lnTo>
                    <a:pt x="31033" y="97625"/>
                  </a:lnTo>
                  <a:lnTo>
                    <a:pt x="14883" y="86745"/>
                  </a:lnTo>
                  <a:lnTo>
                    <a:pt x="3993" y="7059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102918" y="4162"/>
                  </a:lnTo>
                  <a:lnTo>
                    <a:pt x="152424" y="16214"/>
                  </a:lnTo>
                  <a:lnTo>
                    <a:pt x="198676" y="35507"/>
                  </a:lnTo>
                  <a:lnTo>
                    <a:pt x="241024" y="61391"/>
                  </a:lnTo>
                  <a:lnTo>
                    <a:pt x="278819" y="93215"/>
                  </a:lnTo>
                  <a:lnTo>
                    <a:pt x="311411" y="130330"/>
                  </a:lnTo>
                  <a:lnTo>
                    <a:pt x="337714" y="171403"/>
                  </a:lnTo>
                  <a:lnTo>
                    <a:pt x="323944" y="171403"/>
                  </a:lnTo>
                  <a:lnTo>
                    <a:pt x="299850" y="173274"/>
                  </a:lnTo>
                  <a:lnTo>
                    <a:pt x="276934" y="178697"/>
                  </a:lnTo>
                  <a:lnTo>
                    <a:pt x="255471" y="187385"/>
                  </a:lnTo>
                  <a:lnTo>
                    <a:pt x="235734" y="199053"/>
                  </a:lnTo>
                  <a:close/>
                </a:path>
                <a:path w="338455" h="199389">
                  <a:moveTo>
                    <a:pt x="338151" y="172085"/>
                  </a:moveTo>
                  <a:lnTo>
                    <a:pt x="333455" y="171684"/>
                  </a:lnTo>
                  <a:lnTo>
                    <a:pt x="328719" y="171403"/>
                  </a:lnTo>
                  <a:lnTo>
                    <a:pt x="337714" y="171403"/>
                  </a:lnTo>
                  <a:lnTo>
                    <a:pt x="338151" y="172085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2201" y="6133885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50806" y="199013"/>
                  </a:moveTo>
                  <a:lnTo>
                    <a:pt x="31033" y="195026"/>
                  </a:lnTo>
                  <a:lnTo>
                    <a:pt x="14883" y="184150"/>
                  </a:lnTo>
                  <a:lnTo>
                    <a:pt x="3993" y="168013"/>
                  </a:lnTo>
                  <a:lnTo>
                    <a:pt x="0" y="148247"/>
                  </a:lnTo>
                  <a:lnTo>
                    <a:pt x="3993" y="128467"/>
                  </a:lnTo>
                  <a:lnTo>
                    <a:pt x="14883" y="112303"/>
                  </a:lnTo>
                  <a:lnTo>
                    <a:pt x="31033" y="101400"/>
                  </a:lnTo>
                  <a:lnTo>
                    <a:pt x="50806" y="97400"/>
                  </a:lnTo>
                  <a:lnTo>
                    <a:pt x="106344" y="90449"/>
                  </a:lnTo>
                  <a:lnTo>
                    <a:pt x="156830" y="70747"/>
                  </a:lnTo>
                  <a:lnTo>
                    <a:pt x="200535" y="40022"/>
                  </a:lnTo>
                  <a:lnTo>
                    <a:pt x="235734" y="0"/>
                  </a:lnTo>
                  <a:lnTo>
                    <a:pt x="255471" y="11668"/>
                  </a:lnTo>
                  <a:lnTo>
                    <a:pt x="276934" y="20356"/>
                  </a:lnTo>
                  <a:lnTo>
                    <a:pt x="299850" y="25779"/>
                  </a:lnTo>
                  <a:lnTo>
                    <a:pt x="323944" y="27650"/>
                  </a:lnTo>
                  <a:lnTo>
                    <a:pt x="337714" y="27650"/>
                  </a:lnTo>
                  <a:lnTo>
                    <a:pt x="311411" y="68721"/>
                  </a:lnTo>
                  <a:lnTo>
                    <a:pt x="278819" y="105830"/>
                  </a:lnTo>
                  <a:lnTo>
                    <a:pt x="241024" y="137646"/>
                  </a:lnTo>
                  <a:lnTo>
                    <a:pt x="198676" y="163521"/>
                  </a:lnTo>
                  <a:lnTo>
                    <a:pt x="152424" y="182807"/>
                  </a:lnTo>
                  <a:lnTo>
                    <a:pt x="102918" y="194854"/>
                  </a:lnTo>
                  <a:lnTo>
                    <a:pt x="50806" y="199013"/>
                  </a:lnTo>
                  <a:close/>
                </a:path>
                <a:path w="338455" h="199389">
                  <a:moveTo>
                    <a:pt x="337714" y="27650"/>
                  </a:moveTo>
                  <a:lnTo>
                    <a:pt x="328719" y="27650"/>
                  </a:lnTo>
                  <a:lnTo>
                    <a:pt x="333455" y="27410"/>
                  </a:lnTo>
                  <a:lnTo>
                    <a:pt x="338151" y="26968"/>
                  </a:lnTo>
                  <a:lnTo>
                    <a:pt x="337714" y="2765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52201" y="5883864"/>
              <a:ext cx="446908" cy="2459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94603" y="6246495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26968" y="338151"/>
                  </a:moveTo>
                  <a:lnTo>
                    <a:pt x="27410" y="333455"/>
                  </a:lnTo>
                  <a:lnTo>
                    <a:pt x="27610" y="328720"/>
                  </a:lnTo>
                  <a:lnTo>
                    <a:pt x="27610" y="323944"/>
                  </a:lnTo>
                  <a:lnTo>
                    <a:pt x="25740" y="299850"/>
                  </a:lnTo>
                  <a:lnTo>
                    <a:pt x="20321" y="276934"/>
                  </a:lnTo>
                  <a:lnTo>
                    <a:pt x="11645" y="255471"/>
                  </a:lnTo>
                  <a:lnTo>
                    <a:pt x="0" y="235734"/>
                  </a:lnTo>
                  <a:lnTo>
                    <a:pt x="40022" y="200518"/>
                  </a:lnTo>
                  <a:lnTo>
                    <a:pt x="70747" y="156815"/>
                  </a:lnTo>
                  <a:lnTo>
                    <a:pt x="90449" y="106339"/>
                  </a:lnTo>
                  <a:lnTo>
                    <a:pt x="97400" y="50806"/>
                  </a:lnTo>
                  <a:lnTo>
                    <a:pt x="101394" y="31033"/>
                  </a:lnTo>
                  <a:lnTo>
                    <a:pt x="112288" y="14883"/>
                  </a:lnTo>
                  <a:lnTo>
                    <a:pt x="128450" y="3993"/>
                  </a:lnTo>
                  <a:lnTo>
                    <a:pt x="148247" y="0"/>
                  </a:lnTo>
                  <a:lnTo>
                    <a:pt x="168020" y="3993"/>
                  </a:lnTo>
                  <a:lnTo>
                    <a:pt x="184170" y="14883"/>
                  </a:lnTo>
                  <a:lnTo>
                    <a:pt x="195060" y="31033"/>
                  </a:lnTo>
                  <a:lnTo>
                    <a:pt x="199054" y="50806"/>
                  </a:lnTo>
                  <a:lnTo>
                    <a:pt x="194892" y="102916"/>
                  </a:lnTo>
                  <a:lnTo>
                    <a:pt x="182839" y="152417"/>
                  </a:lnTo>
                  <a:lnTo>
                    <a:pt x="163546" y="198663"/>
                  </a:lnTo>
                  <a:lnTo>
                    <a:pt x="137662" y="241007"/>
                  </a:lnTo>
                  <a:lnTo>
                    <a:pt x="105838" y="278801"/>
                  </a:lnTo>
                  <a:lnTo>
                    <a:pt x="68723" y="311398"/>
                  </a:lnTo>
                  <a:lnTo>
                    <a:pt x="26968" y="338151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1434" y="6246495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172085" y="338150"/>
                  </a:moveTo>
                  <a:lnTo>
                    <a:pt x="130330" y="311398"/>
                  </a:lnTo>
                  <a:lnTo>
                    <a:pt x="93215" y="278801"/>
                  </a:lnTo>
                  <a:lnTo>
                    <a:pt x="61391" y="241007"/>
                  </a:lnTo>
                  <a:lnTo>
                    <a:pt x="35507" y="198663"/>
                  </a:lnTo>
                  <a:lnTo>
                    <a:pt x="16214" y="152417"/>
                  </a:lnTo>
                  <a:lnTo>
                    <a:pt x="4162" y="10291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70580" y="3993"/>
                  </a:lnTo>
                  <a:lnTo>
                    <a:pt x="86729" y="14883"/>
                  </a:lnTo>
                  <a:lnTo>
                    <a:pt x="97620" y="31033"/>
                  </a:lnTo>
                  <a:lnTo>
                    <a:pt x="101613" y="50806"/>
                  </a:lnTo>
                  <a:lnTo>
                    <a:pt x="108571" y="106339"/>
                  </a:lnTo>
                  <a:lnTo>
                    <a:pt x="128286" y="156815"/>
                  </a:lnTo>
                  <a:lnTo>
                    <a:pt x="159025" y="200518"/>
                  </a:lnTo>
                  <a:lnTo>
                    <a:pt x="199053" y="235734"/>
                  </a:lnTo>
                  <a:lnTo>
                    <a:pt x="187385" y="255471"/>
                  </a:lnTo>
                  <a:lnTo>
                    <a:pt x="178697" y="276934"/>
                  </a:lnTo>
                  <a:lnTo>
                    <a:pt x="173274" y="299850"/>
                  </a:lnTo>
                  <a:lnTo>
                    <a:pt x="171403" y="323944"/>
                  </a:lnTo>
                  <a:lnTo>
                    <a:pt x="171403" y="328720"/>
                  </a:lnTo>
                  <a:lnTo>
                    <a:pt x="171643" y="333455"/>
                  </a:lnTo>
                  <a:lnTo>
                    <a:pt x="172085" y="33815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" name="object 15"/>
            <p:cNvSpPr/>
            <p:nvPr/>
          </p:nvSpPr>
          <p:spPr>
            <a:xfrm>
              <a:off x="944582" y="6246495"/>
              <a:ext cx="245887" cy="446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" name="object 16"/>
            <p:cNvSpPr/>
            <p:nvPr/>
          </p:nvSpPr>
          <p:spPr>
            <a:xfrm>
              <a:off x="444723" y="6141430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126755" y="27650"/>
                  </a:moveTo>
                  <a:lnTo>
                    <a:pt x="14218" y="27650"/>
                  </a:lnTo>
                  <a:lnTo>
                    <a:pt x="38310" y="25779"/>
                  </a:lnTo>
                  <a:lnTo>
                    <a:pt x="61228" y="20356"/>
                  </a:lnTo>
                  <a:lnTo>
                    <a:pt x="82695" y="11668"/>
                  </a:lnTo>
                  <a:lnTo>
                    <a:pt x="102432" y="0"/>
                  </a:lnTo>
                  <a:lnTo>
                    <a:pt x="126755" y="27650"/>
                  </a:lnTo>
                  <a:close/>
                </a:path>
                <a:path w="338455" h="199389">
                  <a:moveTo>
                    <a:pt x="287360" y="199054"/>
                  </a:moveTo>
                  <a:lnTo>
                    <a:pt x="235241" y="194891"/>
                  </a:lnTo>
                  <a:lnTo>
                    <a:pt x="185733" y="182839"/>
                  </a:lnTo>
                  <a:lnTo>
                    <a:pt x="139482" y="163546"/>
                  </a:lnTo>
                  <a:lnTo>
                    <a:pt x="97137" y="137662"/>
                  </a:lnTo>
                  <a:lnTo>
                    <a:pt x="59343" y="105838"/>
                  </a:lnTo>
                  <a:lnTo>
                    <a:pt x="26748" y="68723"/>
                  </a:lnTo>
                  <a:lnTo>
                    <a:pt x="0" y="26968"/>
                  </a:lnTo>
                  <a:lnTo>
                    <a:pt x="4703" y="27369"/>
                  </a:lnTo>
                  <a:lnTo>
                    <a:pt x="9422" y="27650"/>
                  </a:lnTo>
                  <a:lnTo>
                    <a:pt x="126755" y="27650"/>
                  </a:lnTo>
                  <a:lnTo>
                    <a:pt x="137643" y="40028"/>
                  </a:lnTo>
                  <a:lnTo>
                    <a:pt x="181347" y="70767"/>
                  </a:lnTo>
                  <a:lnTo>
                    <a:pt x="231825" y="90482"/>
                  </a:lnTo>
                  <a:lnTo>
                    <a:pt x="287360" y="97440"/>
                  </a:lnTo>
                  <a:lnTo>
                    <a:pt x="307133" y="101428"/>
                  </a:lnTo>
                  <a:lnTo>
                    <a:pt x="323283" y="112308"/>
                  </a:lnTo>
                  <a:lnTo>
                    <a:pt x="334173" y="128457"/>
                  </a:lnTo>
                  <a:lnTo>
                    <a:pt x="338166" y="148247"/>
                  </a:lnTo>
                  <a:lnTo>
                    <a:pt x="334173" y="168020"/>
                  </a:lnTo>
                  <a:lnTo>
                    <a:pt x="323283" y="184170"/>
                  </a:lnTo>
                  <a:lnTo>
                    <a:pt x="307133" y="195060"/>
                  </a:lnTo>
                  <a:lnTo>
                    <a:pt x="287360" y="199054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444723" y="5688301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0" y="172045"/>
                  </a:moveTo>
                  <a:lnTo>
                    <a:pt x="26748" y="130292"/>
                  </a:lnTo>
                  <a:lnTo>
                    <a:pt x="59343" y="93183"/>
                  </a:lnTo>
                  <a:lnTo>
                    <a:pt x="97137" y="61367"/>
                  </a:lnTo>
                  <a:lnTo>
                    <a:pt x="139482" y="35492"/>
                  </a:lnTo>
                  <a:lnTo>
                    <a:pt x="185733" y="16206"/>
                  </a:lnTo>
                  <a:lnTo>
                    <a:pt x="235241" y="4159"/>
                  </a:lnTo>
                  <a:lnTo>
                    <a:pt x="287360" y="0"/>
                  </a:lnTo>
                  <a:lnTo>
                    <a:pt x="307133" y="3987"/>
                  </a:lnTo>
                  <a:lnTo>
                    <a:pt x="323283" y="14863"/>
                  </a:lnTo>
                  <a:lnTo>
                    <a:pt x="334173" y="30999"/>
                  </a:lnTo>
                  <a:lnTo>
                    <a:pt x="338167" y="50766"/>
                  </a:lnTo>
                  <a:lnTo>
                    <a:pt x="334173" y="70546"/>
                  </a:lnTo>
                  <a:lnTo>
                    <a:pt x="323283" y="86709"/>
                  </a:lnTo>
                  <a:lnTo>
                    <a:pt x="307133" y="97613"/>
                  </a:lnTo>
                  <a:lnTo>
                    <a:pt x="287360" y="101613"/>
                  </a:lnTo>
                  <a:lnTo>
                    <a:pt x="231825" y="108564"/>
                  </a:lnTo>
                  <a:lnTo>
                    <a:pt x="181347" y="128266"/>
                  </a:lnTo>
                  <a:lnTo>
                    <a:pt x="137643" y="158991"/>
                  </a:lnTo>
                  <a:lnTo>
                    <a:pt x="126759" y="171363"/>
                  </a:lnTo>
                  <a:lnTo>
                    <a:pt x="9422" y="171363"/>
                  </a:lnTo>
                  <a:lnTo>
                    <a:pt x="4703" y="171603"/>
                  </a:lnTo>
                  <a:lnTo>
                    <a:pt x="0" y="172045"/>
                  </a:lnTo>
                  <a:close/>
                </a:path>
                <a:path w="338455" h="199389">
                  <a:moveTo>
                    <a:pt x="102432" y="199013"/>
                  </a:moveTo>
                  <a:lnTo>
                    <a:pt x="82695" y="187345"/>
                  </a:lnTo>
                  <a:lnTo>
                    <a:pt x="61228" y="178656"/>
                  </a:lnTo>
                  <a:lnTo>
                    <a:pt x="38310" y="173234"/>
                  </a:lnTo>
                  <a:lnTo>
                    <a:pt x="14218" y="171363"/>
                  </a:lnTo>
                  <a:lnTo>
                    <a:pt x="126759" y="171363"/>
                  </a:lnTo>
                  <a:lnTo>
                    <a:pt x="102432" y="199013"/>
                  </a:lnTo>
                  <a:close/>
                </a:path>
                <a:path w="338455" h="199389">
                  <a:moveTo>
                    <a:pt x="0" y="172045"/>
                  </a:move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" name="object 18"/>
            <p:cNvSpPr/>
            <p:nvPr/>
          </p:nvSpPr>
          <p:spPr>
            <a:xfrm>
              <a:off x="335978" y="5891408"/>
              <a:ext cx="446912" cy="245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" name="object 19"/>
            <p:cNvSpPr/>
            <p:nvPr/>
          </p:nvSpPr>
          <p:spPr>
            <a:xfrm>
              <a:off x="741434" y="5436562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50806" y="338142"/>
                  </a:moveTo>
                  <a:lnTo>
                    <a:pt x="31033" y="334154"/>
                  </a:lnTo>
                  <a:lnTo>
                    <a:pt x="14883" y="323274"/>
                  </a:lnTo>
                  <a:lnTo>
                    <a:pt x="3993" y="307126"/>
                  </a:lnTo>
                  <a:lnTo>
                    <a:pt x="0" y="287336"/>
                  </a:lnTo>
                  <a:lnTo>
                    <a:pt x="4162" y="235226"/>
                  </a:lnTo>
                  <a:lnTo>
                    <a:pt x="16214" y="185724"/>
                  </a:lnTo>
                  <a:lnTo>
                    <a:pt x="35507" y="139478"/>
                  </a:lnTo>
                  <a:lnTo>
                    <a:pt x="61391" y="97135"/>
                  </a:lnTo>
                  <a:lnTo>
                    <a:pt x="93215" y="59342"/>
                  </a:lnTo>
                  <a:lnTo>
                    <a:pt x="130330" y="26748"/>
                  </a:lnTo>
                  <a:lnTo>
                    <a:pt x="172085" y="0"/>
                  </a:lnTo>
                  <a:lnTo>
                    <a:pt x="171643" y="4687"/>
                  </a:lnTo>
                  <a:lnTo>
                    <a:pt x="171403" y="9406"/>
                  </a:lnTo>
                  <a:lnTo>
                    <a:pt x="171403" y="14218"/>
                  </a:lnTo>
                  <a:lnTo>
                    <a:pt x="173279" y="38310"/>
                  </a:lnTo>
                  <a:lnTo>
                    <a:pt x="178712" y="61228"/>
                  </a:lnTo>
                  <a:lnTo>
                    <a:pt x="187402" y="82690"/>
                  </a:lnTo>
                  <a:lnTo>
                    <a:pt x="199053" y="102416"/>
                  </a:lnTo>
                  <a:lnTo>
                    <a:pt x="159025" y="137633"/>
                  </a:lnTo>
                  <a:lnTo>
                    <a:pt x="128286" y="181343"/>
                  </a:lnTo>
                  <a:lnTo>
                    <a:pt x="108571" y="231820"/>
                  </a:lnTo>
                  <a:lnTo>
                    <a:pt x="101613" y="287336"/>
                  </a:lnTo>
                  <a:lnTo>
                    <a:pt x="97625" y="307126"/>
                  </a:lnTo>
                  <a:lnTo>
                    <a:pt x="86745" y="323274"/>
                  </a:lnTo>
                  <a:lnTo>
                    <a:pt x="70596" y="334154"/>
                  </a:lnTo>
                  <a:lnTo>
                    <a:pt x="50806" y="33814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643" y="5436562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148206" y="338142"/>
                  </a:moveTo>
                  <a:lnTo>
                    <a:pt x="112248" y="323274"/>
                  </a:lnTo>
                  <a:lnTo>
                    <a:pt x="97359" y="287335"/>
                  </a:lnTo>
                  <a:lnTo>
                    <a:pt x="90409" y="231820"/>
                  </a:lnTo>
                  <a:lnTo>
                    <a:pt x="70712" y="181343"/>
                  </a:lnTo>
                  <a:lnTo>
                    <a:pt x="39998" y="137633"/>
                  </a:lnTo>
                  <a:lnTo>
                    <a:pt x="0" y="102416"/>
                  </a:lnTo>
                  <a:lnTo>
                    <a:pt x="11638" y="82690"/>
                  </a:lnTo>
                  <a:lnTo>
                    <a:pt x="20301" y="61228"/>
                  </a:lnTo>
                  <a:lnTo>
                    <a:pt x="25706" y="38310"/>
                  </a:lnTo>
                  <a:lnTo>
                    <a:pt x="27570" y="14218"/>
                  </a:lnTo>
                  <a:lnTo>
                    <a:pt x="27570" y="9406"/>
                  </a:lnTo>
                  <a:lnTo>
                    <a:pt x="27369" y="4687"/>
                  </a:lnTo>
                  <a:lnTo>
                    <a:pt x="26928" y="0"/>
                  </a:lnTo>
                  <a:lnTo>
                    <a:pt x="68683" y="26748"/>
                  </a:lnTo>
                  <a:lnTo>
                    <a:pt x="105798" y="59342"/>
                  </a:lnTo>
                  <a:lnTo>
                    <a:pt x="137622" y="97135"/>
                  </a:lnTo>
                  <a:lnTo>
                    <a:pt x="163505" y="139478"/>
                  </a:lnTo>
                  <a:lnTo>
                    <a:pt x="182799" y="185724"/>
                  </a:lnTo>
                  <a:lnTo>
                    <a:pt x="194851" y="235226"/>
                  </a:lnTo>
                  <a:lnTo>
                    <a:pt x="199013" y="287335"/>
                  </a:lnTo>
                  <a:lnTo>
                    <a:pt x="195020" y="307126"/>
                  </a:lnTo>
                  <a:lnTo>
                    <a:pt x="184129" y="323274"/>
                  </a:lnTo>
                  <a:lnTo>
                    <a:pt x="167980" y="334154"/>
                  </a:lnTo>
                  <a:lnTo>
                    <a:pt x="148206" y="33814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" name="object 21"/>
            <p:cNvSpPr/>
            <p:nvPr/>
          </p:nvSpPr>
          <p:spPr>
            <a:xfrm>
              <a:off x="944582" y="5327817"/>
              <a:ext cx="245927" cy="4468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74147" y="5067917"/>
            <a:ext cx="868137" cy="916571"/>
            <a:chOff x="467765" y="7906889"/>
            <a:chExt cx="1354455" cy="1430020"/>
          </a:xfrm>
        </p:grpSpPr>
        <p:sp>
          <p:nvSpPr>
            <p:cNvPr id="22" name="object 22"/>
            <p:cNvSpPr/>
            <p:nvPr/>
          </p:nvSpPr>
          <p:spPr>
            <a:xfrm>
              <a:off x="467765" y="7906889"/>
              <a:ext cx="1354455" cy="1430020"/>
            </a:xfrm>
            <a:custGeom>
              <a:avLst/>
              <a:gdLst/>
              <a:ahLst/>
              <a:cxnLst/>
              <a:rect l="l" t="t" r="r" b="b"/>
              <a:pathLst>
                <a:path w="1354455" h="1430020">
                  <a:moveTo>
                    <a:pt x="900074" y="909740"/>
                  </a:moveTo>
                  <a:lnTo>
                    <a:pt x="947665" y="907231"/>
                  </a:lnTo>
                  <a:lnTo>
                    <a:pt x="994406" y="899810"/>
                  </a:lnTo>
                  <a:lnTo>
                    <a:pt x="1039927" y="887640"/>
                  </a:lnTo>
                  <a:lnTo>
                    <a:pt x="1083862" y="870883"/>
                  </a:lnTo>
                  <a:lnTo>
                    <a:pt x="1125842" y="849702"/>
                  </a:lnTo>
                  <a:lnTo>
                    <a:pt x="1165500" y="824258"/>
                  </a:lnTo>
                  <a:lnTo>
                    <a:pt x="1202466" y="794713"/>
                  </a:lnTo>
                  <a:lnTo>
                    <a:pt x="1236374" y="761230"/>
                  </a:lnTo>
                  <a:lnTo>
                    <a:pt x="1265913" y="725329"/>
                  </a:lnTo>
                  <a:lnTo>
                    <a:pt x="1291194" y="687340"/>
                  </a:lnTo>
                  <a:lnTo>
                    <a:pt x="1312233" y="647591"/>
                  </a:lnTo>
                  <a:lnTo>
                    <a:pt x="1329044" y="606406"/>
                  </a:lnTo>
                  <a:lnTo>
                    <a:pt x="1341644" y="564110"/>
                  </a:lnTo>
                  <a:lnTo>
                    <a:pt x="1350046" y="521030"/>
                  </a:lnTo>
                  <a:lnTo>
                    <a:pt x="1354266" y="477491"/>
                  </a:lnTo>
                  <a:lnTo>
                    <a:pt x="1354320" y="433818"/>
                  </a:lnTo>
                  <a:lnTo>
                    <a:pt x="1350221" y="390336"/>
                  </a:lnTo>
                  <a:lnTo>
                    <a:pt x="1341986" y="347373"/>
                  </a:lnTo>
                  <a:lnTo>
                    <a:pt x="1329630" y="305252"/>
                  </a:lnTo>
                  <a:lnTo>
                    <a:pt x="1313166" y="264299"/>
                  </a:lnTo>
                  <a:lnTo>
                    <a:pt x="1292612" y="224841"/>
                  </a:lnTo>
                  <a:lnTo>
                    <a:pt x="1267980" y="187202"/>
                  </a:lnTo>
                  <a:lnTo>
                    <a:pt x="1239288" y="151708"/>
                  </a:lnTo>
                  <a:lnTo>
                    <a:pt x="1206549" y="118685"/>
                  </a:lnTo>
                  <a:lnTo>
                    <a:pt x="1169111" y="88016"/>
                  </a:lnTo>
                  <a:lnTo>
                    <a:pt x="1128981" y="61691"/>
                  </a:lnTo>
                  <a:lnTo>
                    <a:pt x="1086512" y="39846"/>
                  </a:lnTo>
                  <a:lnTo>
                    <a:pt x="1042057" y="22618"/>
                  </a:lnTo>
                  <a:lnTo>
                    <a:pt x="995969" y="10143"/>
                  </a:lnTo>
                  <a:lnTo>
                    <a:pt x="948600" y="2558"/>
                  </a:lnTo>
                  <a:lnTo>
                    <a:pt x="900305" y="0"/>
                  </a:lnTo>
                  <a:lnTo>
                    <a:pt x="852713" y="2511"/>
                  </a:lnTo>
                  <a:lnTo>
                    <a:pt x="805973" y="9935"/>
                  </a:lnTo>
                  <a:lnTo>
                    <a:pt x="760451" y="22110"/>
                  </a:lnTo>
                  <a:lnTo>
                    <a:pt x="716516" y="38871"/>
                  </a:lnTo>
                  <a:lnTo>
                    <a:pt x="674536" y="60055"/>
                  </a:lnTo>
                  <a:lnTo>
                    <a:pt x="634879" y="85498"/>
                  </a:lnTo>
                  <a:lnTo>
                    <a:pt x="619033" y="98161"/>
                  </a:lnTo>
                  <a:lnTo>
                    <a:pt x="900305" y="98161"/>
                  </a:lnTo>
                  <a:lnTo>
                    <a:pt x="953137" y="102082"/>
                  </a:lnTo>
                  <a:lnTo>
                    <a:pt x="1004317" y="113649"/>
                  </a:lnTo>
                  <a:lnTo>
                    <a:pt x="1053100" y="132563"/>
                  </a:lnTo>
                  <a:lnTo>
                    <a:pt x="1098737" y="158529"/>
                  </a:lnTo>
                  <a:lnTo>
                    <a:pt x="1140481" y="191249"/>
                  </a:lnTo>
                  <a:lnTo>
                    <a:pt x="1173997" y="226210"/>
                  </a:lnTo>
                  <a:lnTo>
                    <a:pt x="1201868" y="264466"/>
                  </a:lnTo>
                  <a:lnTo>
                    <a:pt x="1224064" y="305414"/>
                  </a:lnTo>
                  <a:lnTo>
                    <a:pt x="1240557" y="348447"/>
                  </a:lnTo>
                  <a:lnTo>
                    <a:pt x="1251319" y="392960"/>
                  </a:lnTo>
                  <a:lnTo>
                    <a:pt x="1256322" y="438348"/>
                  </a:lnTo>
                  <a:lnTo>
                    <a:pt x="1255538" y="484006"/>
                  </a:lnTo>
                  <a:lnTo>
                    <a:pt x="1248937" y="529329"/>
                  </a:lnTo>
                  <a:lnTo>
                    <a:pt x="1236492" y="573711"/>
                  </a:lnTo>
                  <a:lnTo>
                    <a:pt x="1218175" y="616547"/>
                  </a:lnTo>
                  <a:lnTo>
                    <a:pt x="1193958" y="657232"/>
                  </a:lnTo>
                  <a:lnTo>
                    <a:pt x="1163811" y="695161"/>
                  </a:lnTo>
                  <a:lnTo>
                    <a:pt x="1127823" y="729474"/>
                  </a:lnTo>
                  <a:lnTo>
                    <a:pt x="1087731" y="758226"/>
                  </a:lnTo>
                  <a:lnTo>
                    <a:pt x="1044222" y="781115"/>
                  </a:lnTo>
                  <a:lnTo>
                    <a:pt x="997985" y="797838"/>
                  </a:lnTo>
                  <a:lnTo>
                    <a:pt x="949706" y="808093"/>
                  </a:lnTo>
                  <a:lnTo>
                    <a:pt x="900074" y="811579"/>
                  </a:lnTo>
                  <a:lnTo>
                    <a:pt x="425134" y="811579"/>
                  </a:lnTo>
                  <a:lnTo>
                    <a:pt x="400966" y="838099"/>
                  </a:lnTo>
                  <a:lnTo>
                    <a:pt x="655247" y="838099"/>
                  </a:lnTo>
                  <a:lnTo>
                    <a:pt x="700381" y="863545"/>
                  </a:lnTo>
                  <a:lnTo>
                    <a:pt x="747749" y="883507"/>
                  </a:lnTo>
                  <a:lnTo>
                    <a:pt x="797110" y="897970"/>
                  </a:lnTo>
                  <a:lnTo>
                    <a:pt x="848029" y="906770"/>
                  </a:lnTo>
                  <a:lnTo>
                    <a:pt x="900074" y="909740"/>
                  </a:lnTo>
                  <a:close/>
                </a:path>
                <a:path w="1354455" h="1430020">
                  <a:moveTo>
                    <a:pt x="425134" y="811579"/>
                  </a:moveTo>
                  <a:lnTo>
                    <a:pt x="900074" y="811579"/>
                  </a:lnTo>
                  <a:lnTo>
                    <a:pt x="847239" y="807661"/>
                  </a:lnTo>
                  <a:lnTo>
                    <a:pt x="796051" y="796102"/>
                  </a:lnTo>
                  <a:lnTo>
                    <a:pt x="747263" y="777193"/>
                  </a:lnTo>
                  <a:lnTo>
                    <a:pt x="701628" y="751225"/>
                  </a:lnTo>
                  <a:lnTo>
                    <a:pt x="659898" y="718491"/>
                  </a:lnTo>
                  <a:lnTo>
                    <a:pt x="627161" y="684523"/>
                  </a:lnTo>
                  <a:lnTo>
                    <a:pt x="599503" y="647069"/>
                  </a:lnTo>
                  <a:lnTo>
                    <a:pt x="577135" y="606580"/>
                  </a:lnTo>
                  <a:lnTo>
                    <a:pt x="560265" y="563509"/>
                  </a:lnTo>
                  <a:lnTo>
                    <a:pt x="549105" y="518310"/>
                  </a:lnTo>
                  <a:lnTo>
                    <a:pt x="543865" y="471435"/>
                  </a:lnTo>
                  <a:lnTo>
                    <a:pt x="544750" y="424248"/>
                  </a:lnTo>
                  <a:lnTo>
                    <a:pt x="551678" y="378196"/>
                  </a:lnTo>
                  <a:lnTo>
                    <a:pt x="564485" y="333744"/>
                  </a:lnTo>
                  <a:lnTo>
                    <a:pt x="583005" y="291354"/>
                  </a:lnTo>
                  <a:lnTo>
                    <a:pt x="607075" y="251491"/>
                  </a:lnTo>
                  <a:lnTo>
                    <a:pt x="636530" y="214617"/>
                  </a:lnTo>
                  <a:lnTo>
                    <a:pt x="672534" y="180301"/>
                  </a:lnTo>
                  <a:lnTo>
                    <a:pt x="712637" y="151542"/>
                  </a:lnTo>
                  <a:lnTo>
                    <a:pt x="756152" y="128644"/>
                  </a:lnTo>
                  <a:lnTo>
                    <a:pt x="802393" y="111912"/>
                  </a:lnTo>
                  <a:lnTo>
                    <a:pt x="850672" y="101649"/>
                  </a:lnTo>
                  <a:lnTo>
                    <a:pt x="900305" y="98161"/>
                  </a:lnTo>
                  <a:lnTo>
                    <a:pt x="619033" y="98161"/>
                  </a:lnTo>
                  <a:lnTo>
                    <a:pt x="564004" y="148510"/>
                  </a:lnTo>
                  <a:lnTo>
                    <a:pt x="531398" y="188547"/>
                  </a:lnTo>
                  <a:lnTo>
                    <a:pt x="503808" y="231454"/>
                  </a:lnTo>
                  <a:lnTo>
                    <a:pt x="481368" y="276857"/>
                  </a:lnTo>
                  <a:lnTo>
                    <a:pt x="464214" y="324384"/>
                  </a:lnTo>
                  <a:lnTo>
                    <a:pt x="452481" y="373660"/>
                  </a:lnTo>
                  <a:lnTo>
                    <a:pt x="446312" y="424248"/>
                  </a:lnTo>
                  <a:lnTo>
                    <a:pt x="445819" y="475970"/>
                  </a:lnTo>
                  <a:lnTo>
                    <a:pt x="450412" y="523038"/>
                  </a:lnTo>
                  <a:lnTo>
                    <a:pt x="459686" y="568858"/>
                  </a:lnTo>
                  <a:lnTo>
                    <a:pt x="473511" y="613152"/>
                  </a:lnTo>
                  <a:lnTo>
                    <a:pt x="491755" y="655647"/>
                  </a:lnTo>
                  <a:lnTo>
                    <a:pt x="514289" y="696066"/>
                  </a:lnTo>
                  <a:lnTo>
                    <a:pt x="540982" y="734134"/>
                  </a:lnTo>
                  <a:lnTo>
                    <a:pt x="541136" y="734288"/>
                  </a:lnTo>
                  <a:lnTo>
                    <a:pt x="533257" y="736824"/>
                  </a:lnTo>
                  <a:lnTo>
                    <a:pt x="525839" y="741167"/>
                  </a:lnTo>
                  <a:lnTo>
                    <a:pt x="491902" y="778410"/>
                  </a:lnTo>
                  <a:lnTo>
                    <a:pt x="465497" y="778410"/>
                  </a:lnTo>
                  <a:lnTo>
                    <a:pt x="453149" y="783750"/>
                  </a:lnTo>
                  <a:lnTo>
                    <a:pt x="442437" y="792592"/>
                  </a:lnTo>
                  <a:lnTo>
                    <a:pt x="425134" y="811579"/>
                  </a:lnTo>
                  <a:close/>
                </a:path>
                <a:path w="1354455" h="1430020">
                  <a:moveTo>
                    <a:pt x="465497" y="778410"/>
                  </a:moveTo>
                  <a:lnTo>
                    <a:pt x="491902" y="778410"/>
                  </a:lnTo>
                  <a:lnTo>
                    <a:pt x="478681" y="776616"/>
                  </a:lnTo>
                  <a:lnTo>
                    <a:pt x="465497" y="778410"/>
                  </a:lnTo>
                  <a:close/>
                </a:path>
                <a:path w="1354455" h="1430020">
                  <a:moveTo>
                    <a:pt x="142586" y="1429392"/>
                  </a:moveTo>
                  <a:lnTo>
                    <a:pt x="606282" y="941948"/>
                  </a:lnTo>
                  <a:lnTo>
                    <a:pt x="618827" y="904358"/>
                  </a:lnTo>
                  <a:lnTo>
                    <a:pt x="615814" y="891369"/>
                  </a:lnTo>
                  <a:lnTo>
                    <a:pt x="649828" y="854049"/>
                  </a:lnTo>
                  <a:lnTo>
                    <a:pt x="653479" y="846247"/>
                  </a:lnTo>
                  <a:lnTo>
                    <a:pt x="655247" y="838099"/>
                  </a:lnTo>
                  <a:lnTo>
                    <a:pt x="400966" y="838099"/>
                  </a:lnTo>
                  <a:lnTo>
                    <a:pt x="14349" y="1262337"/>
                  </a:lnTo>
                  <a:lnTo>
                    <a:pt x="82115" y="1262337"/>
                  </a:lnTo>
                  <a:lnTo>
                    <a:pt x="169745" y="1342242"/>
                  </a:lnTo>
                  <a:lnTo>
                    <a:pt x="143571" y="1370952"/>
                  </a:lnTo>
                  <a:lnTo>
                    <a:pt x="57058" y="1370952"/>
                  </a:lnTo>
                  <a:lnTo>
                    <a:pt x="107250" y="1416689"/>
                  </a:lnTo>
                  <a:lnTo>
                    <a:pt x="123944" y="1426665"/>
                  </a:lnTo>
                  <a:lnTo>
                    <a:pt x="142586" y="1429392"/>
                  </a:lnTo>
                  <a:close/>
                </a:path>
                <a:path w="1354455" h="1430020">
                  <a:moveTo>
                    <a:pt x="57058" y="1370952"/>
                  </a:moveTo>
                  <a:lnTo>
                    <a:pt x="143571" y="1370952"/>
                  </a:lnTo>
                  <a:lnTo>
                    <a:pt x="55941" y="1291086"/>
                  </a:lnTo>
                  <a:lnTo>
                    <a:pt x="82115" y="1262337"/>
                  </a:lnTo>
                  <a:lnTo>
                    <a:pt x="14349" y="1262337"/>
                  </a:lnTo>
                  <a:lnTo>
                    <a:pt x="12702" y="1264143"/>
                  </a:lnTo>
                  <a:lnTo>
                    <a:pt x="2715" y="1280830"/>
                  </a:lnTo>
                  <a:lnTo>
                    <a:pt x="0" y="1299455"/>
                  </a:lnTo>
                  <a:lnTo>
                    <a:pt x="4433" y="1317748"/>
                  </a:lnTo>
                  <a:lnTo>
                    <a:pt x="15892" y="1333440"/>
                  </a:lnTo>
                  <a:lnTo>
                    <a:pt x="57058" y="137095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2597" y="8387626"/>
              <a:ext cx="215498" cy="234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04878" y="8325765"/>
              <a:ext cx="293370" cy="203200"/>
            </a:xfrm>
            <a:custGeom>
              <a:avLst/>
              <a:gdLst/>
              <a:ahLst/>
              <a:cxnLst/>
              <a:rect l="l" t="t" r="r" b="b"/>
              <a:pathLst>
                <a:path w="293369" h="203200">
                  <a:moveTo>
                    <a:pt x="279878" y="202645"/>
                  </a:moveTo>
                  <a:lnTo>
                    <a:pt x="292833" y="163609"/>
                  </a:lnTo>
                  <a:lnTo>
                    <a:pt x="293268" y="128620"/>
                  </a:lnTo>
                  <a:lnTo>
                    <a:pt x="293305" y="121932"/>
                  </a:lnTo>
                  <a:lnTo>
                    <a:pt x="281932" y="81906"/>
                  </a:lnTo>
                  <a:lnTo>
                    <a:pt x="259085" y="46870"/>
                  </a:lnTo>
                  <a:lnTo>
                    <a:pt x="227253" y="21013"/>
                  </a:lnTo>
                  <a:lnTo>
                    <a:pt x="189341" y="5130"/>
                  </a:lnTo>
                  <a:lnTo>
                    <a:pt x="148281" y="0"/>
                  </a:lnTo>
                  <a:lnTo>
                    <a:pt x="107001" y="6399"/>
                  </a:lnTo>
                  <a:lnTo>
                    <a:pt x="70197" y="23575"/>
                  </a:lnTo>
                  <a:lnTo>
                    <a:pt x="64058" y="28730"/>
                  </a:lnTo>
                  <a:lnTo>
                    <a:pt x="148501" y="28730"/>
                  </a:lnTo>
                  <a:lnTo>
                    <a:pt x="181736" y="32923"/>
                  </a:lnTo>
                  <a:lnTo>
                    <a:pt x="212434" y="45628"/>
                  </a:lnTo>
                  <a:lnTo>
                    <a:pt x="237908" y="66126"/>
                  </a:lnTo>
                  <a:lnTo>
                    <a:pt x="256037" y="93874"/>
                  </a:lnTo>
                  <a:lnTo>
                    <a:pt x="265129" y="125646"/>
                  </a:lnTo>
                  <a:lnTo>
                    <a:pt x="264781" y="158435"/>
                  </a:lnTo>
                  <a:lnTo>
                    <a:pt x="254589" y="189231"/>
                  </a:lnTo>
                  <a:lnTo>
                    <a:pt x="279878" y="202645"/>
                  </a:lnTo>
                  <a:close/>
                </a:path>
                <a:path w="293369" h="203200">
                  <a:moveTo>
                    <a:pt x="27826" y="128620"/>
                  </a:moveTo>
                  <a:lnTo>
                    <a:pt x="59731" y="69388"/>
                  </a:lnTo>
                  <a:lnTo>
                    <a:pt x="115418" y="33764"/>
                  </a:lnTo>
                  <a:lnTo>
                    <a:pt x="148501" y="28730"/>
                  </a:lnTo>
                  <a:lnTo>
                    <a:pt x="64058" y="28730"/>
                  </a:lnTo>
                  <a:lnTo>
                    <a:pt x="38914" y="49839"/>
                  </a:lnTo>
                  <a:lnTo>
                    <a:pt x="14924" y="83266"/>
                  </a:lnTo>
                  <a:lnTo>
                    <a:pt x="0" y="121932"/>
                  </a:lnTo>
                  <a:lnTo>
                    <a:pt x="27826" y="12862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88620" y="8262675"/>
              <a:ext cx="358140" cy="133985"/>
            </a:xfrm>
            <a:custGeom>
              <a:avLst/>
              <a:gdLst/>
              <a:ahLst/>
              <a:cxnLst/>
              <a:rect l="l" t="t" r="r" b="b"/>
              <a:pathLst>
                <a:path w="358140" h="133984">
                  <a:moveTo>
                    <a:pt x="332918" y="133559"/>
                  </a:moveTo>
                  <a:lnTo>
                    <a:pt x="324075" y="73521"/>
                  </a:lnTo>
                  <a:lnTo>
                    <a:pt x="282117" y="37266"/>
                  </a:lnTo>
                  <a:lnTo>
                    <a:pt x="234322" y="12203"/>
                  </a:lnTo>
                  <a:lnTo>
                    <a:pt x="183139" y="0"/>
                  </a:lnTo>
                  <a:lnTo>
                    <a:pt x="137147" y="1197"/>
                  </a:lnTo>
                  <a:lnTo>
                    <a:pt x="93542" y="13254"/>
                  </a:lnTo>
                  <a:lnTo>
                    <a:pt x="66151" y="28479"/>
                  </a:lnTo>
                  <a:lnTo>
                    <a:pt x="180257" y="28479"/>
                  </a:lnTo>
                  <a:lnTo>
                    <a:pt x="224848" y="39180"/>
                  </a:lnTo>
                  <a:lnTo>
                    <a:pt x="266575" y="61245"/>
                  </a:lnTo>
                  <a:lnTo>
                    <a:pt x="303308" y="93197"/>
                  </a:lnTo>
                  <a:lnTo>
                    <a:pt x="332918" y="133559"/>
                  </a:lnTo>
                  <a:close/>
                </a:path>
                <a:path w="358140" h="133984">
                  <a:moveTo>
                    <a:pt x="26289" y="113112"/>
                  </a:moveTo>
                  <a:lnTo>
                    <a:pt x="51281" y="75528"/>
                  </a:lnTo>
                  <a:lnTo>
                    <a:pt x="87808" y="47519"/>
                  </a:lnTo>
                  <a:lnTo>
                    <a:pt x="132067" y="31148"/>
                  </a:lnTo>
                  <a:lnTo>
                    <a:pt x="180257" y="28479"/>
                  </a:lnTo>
                  <a:lnTo>
                    <a:pt x="66151" y="28479"/>
                  </a:lnTo>
                  <a:lnTo>
                    <a:pt x="54619" y="34889"/>
                  </a:lnTo>
                  <a:lnTo>
                    <a:pt x="22673" y="64823"/>
                  </a:lnTo>
                  <a:lnTo>
                    <a:pt x="0" y="101774"/>
                  </a:lnTo>
                  <a:lnTo>
                    <a:pt x="26289" y="11311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98728" y="8195915"/>
              <a:ext cx="292100" cy="86995"/>
            </a:xfrm>
            <a:custGeom>
              <a:avLst/>
              <a:gdLst/>
              <a:ahLst/>
              <a:cxnLst/>
              <a:rect l="l" t="t" r="r" b="b"/>
              <a:pathLst>
                <a:path w="292100" h="86995">
                  <a:moveTo>
                    <a:pt x="273114" y="72640"/>
                  </a:moveTo>
                  <a:lnTo>
                    <a:pt x="258899" y="27683"/>
                  </a:lnTo>
                  <a:lnTo>
                    <a:pt x="222198" y="11126"/>
                  </a:lnTo>
                  <a:lnTo>
                    <a:pt x="183032" y="1747"/>
                  </a:lnTo>
                  <a:lnTo>
                    <a:pt x="142706" y="0"/>
                  </a:lnTo>
                  <a:lnTo>
                    <a:pt x="102832" y="6114"/>
                  </a:lnTo>
                  <a:lnTo>
                    <a:pt x="64925" y="19687"/>
                  </a:lnTo>
                  <a:lnTo>
                    <a:pt x="49878" y="28556"/>
                  </a:lnTo>
                  <a:lnTo>
                    <a:pt x="144282" y="28556"/>
                  </a:lnTo>
                  <a:lnTo>
                    <a:pt x="179118" y="30077"/>
                  </a:lnTo>
                  <a:lnTo>
                    <a:pt x="212950" y="38189"/>
                  </a:lnTo>
                  <a:lnTo>
                    <a:pt x="244655" y="52505"/>
                  </a:lnTo>
                  <a:lnTo>
                    <a:pt x="273114" y="72640"/>
                  </a:lnTo>
                  <a:close/>
                </a:path>
                <a:path w="292100" h="86995">
                  <a:moveTo>
                    <a:pt x="20985" y="86361"/>
                  </a:moveTo>
                  <a:lnTo>
                    <a:pt x="47087" y="63255"/>
                  </a:lnTo>
                  <a:lnTo>
                    <a:pt x="77056" y="45583"/>
                  </a:lnTo>
                  <a:lnTo>
                    <a:pt x="109813" y="33848"/>
                  </a:lnTo>
                  <a:lnTo>
                    <a:pt x="144282" y="28556"/>
                  </a:lnTo>
                  <a:lnTo>
                    <a:pt x="49878" y="28556"/>
                  </a:lnTo>
                  <a:lnTo>
                    <a:pt x="30232" y="40136"/>
                  </a:lnTo>
                  <a:lnTo>
                    <a:pt x="0" y="66875"/>
                  </a:lnTo>
                  <a:lnTo>
                    <a:pt x="20985" y="86361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" name="object 27"/>
            <p:cNvSpPr/>
            <p:nvPr/>
          </p:nvSpPr>
          <p:spPr>
            <a:xfrm>
              <a:off x="1252729" y="8123416"/>
              <a:ext cx="227684" cy="64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067479" y="696085"/>
            <a:ext cx="3228755" cy="197920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806211" algn="l"/>
              </a:tabLst>
            </a:pP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	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76" dirty="0">
                <a:solidFill>
                  <a:srgbClr val="040444"/>
                </a:solidFill>
                <a:latin typeface="Arial"/>
                <a:cs typeface="Arial"/>
              </a:rPr>
              <a:t>M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96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endParaRPr sz="86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33"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705">
              <a:latin typeface="Times New Roman"/>
              <a:cs typeface="Times New Roman"/>
            </a:endParaRPr>
          </a:p>
          <a:p>
            <a:pPr marL="19535">
              <a:tabLst>
                <a:tab pos="708944" algn="l"/>
              </a:tabLst>
            </a:pP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M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	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G</a:t>
            </a:r>
            <a:endParaRPr sz="769">
              <a:latin typeface="Arial"/>
              <a:cs typeface="Arial"/>
            </a:endParaRPr>
          </a:p>
          <a:p>
            <a:pPr marL="8139" marR="3256" algn="just">
              <a:lnSpc>
                <a:spcPct val="118500"/>
              </a:lnSpc>
              <a:spcBef>
                <a:spcPts val="266"/>
              </a:spcBef>
            </a:pP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leaders </a:t>
            </a:r>
            <a:r>
              <a:rPr sz="609" spc="58" dirty="0">
                <a:solidFill>
                  <a:srgbClr val="040444"/>
                </a:solidFill>
                <a:latin typeface="Arial"/>
                <a:cs typeface="Arial"/>
              </a:rPr>
              <a:t>are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defined </a:t>
            </a:r>
            <a:r>
              <a:rPr sz="609" spc="22" dirty="0">
                <a:solidFill>
                  <a:srgbClr val="040444"/>
                </a:solidFill>
                <a:latin typeface="Arial"/>
                <a:cs typeface="Arial"/>
              </a:rPr>
              <a:t>as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those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operating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between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senior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group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the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classroom</a:t>
            </a:r>
            <a:r>
              <a:rPr sz="609" spc="70" dirty="0">
                <a:solidFill>
                  <a:srgbClr val="040444"/>
                </a:solidFill>
                <a:latin typeface="Calibri"/>
                <a:cs typeface="Calibri"/>
              </a:rPr>
              <a:t>. 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Grootenboer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, </a:t>
            </a:r>
            <a:r>
              <a:rPr sz="609" spc="38" dirty="0">
                <a:solidFill>
                  <a:srgbClr val="040444"/>
                </a:solidFill>
                <a:latin typeface="Arial"/>
                <a:cs typeface="Arial"/>
              </a:rPr>
              <a:t>2014</a:t>
            </a:r>
            <a:r>
              <a:rPr sz="609" spc="38" dirty="0">
                <a:solidFill>
                  <a:srgbClr val="040444"/>
                </a:solidFill>
                <a:latin typeface="Calibri"/>
                <a:cs typeface="Calibri"/>
              </a:rPr>
              <a:t>). </a:t>
            </a:r>
            <a:r>
              <a:rPr sz="609" spc="48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change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terminology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early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2000</a:t>
            </a:r>
            <a:r>
              <a:rPr sz="609" spc="80" dirty="0">
                <a:solidFill>
                  <a:srgbClr val="040444"/>
                </a:solidFill>
                <a:latin typeface="Calibri"/>
                <a:cs typeface="Calibri"/>
              </a:rPr>
              <a:t>’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s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from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managers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leaders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represented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shift in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focus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</a:t>
            </a:r>
            <a:r>
              <a:rPr sz="609" spc="298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role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from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primarily 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administration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that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having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99" dirty="0">
                <a:solidFill>
                  <a:srgbClr val="040444"/>
                </a:solidFill>
                <a:latin typeface="Arial"/>
                <a:cs typeface="Arial"/>
              </a:rPr>
              <a:t>more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significant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impact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609" spc="67" dirty="0">
                <a:solidFill>
                  <a:srgbClr val="040444"/>
                </a:solidFill>
                <a:latin typeface="Arial"/>
                <a:cs typeface="Arial"/>
              </a:rPr>
              <a:t>schools 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students </a:t>
            </a:r>
            <a:r>
              <a:rPr sz="609" spc="96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609" spc="96" dirty="0">
                <a:solidFill>
                  <a:srgbClr val="040444"/>
                </a:solidFill>
                <a:latin typeface="Arial"/>
                <a:cs typeface="Arial"/>
              </a:rPr>
              <a:t>Dinham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42" dirty="0">
                <a:solidFill>
                  <a:srgbClr val="040444"/>
                </a:solidFill>
                <a:latin typeface="Arial"/>
                <a:cs typeface="Arial"/>
              </a:rPr>
              <a:t>2016</a:t>
            </a:r>
            <a:r>
              <a:rPr sz="609" spc="42" dirty="0">
                <a:solidFill>
                  <a:srgbClr val="040444"/>
                </a:solidFill>
                <a:latin typeface="Calibri"/>
                <a:cs typeface="Calibri"/>
              </a:rPr>
              <a:t>).</a:t>
            </a:r>
            <a:endParaRPr sz="609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737">
              <a:latin typeface="Times New Roman"/>
              <a:cs typeface="Times New Roman"/>
            </a:endParaRPr>
          </a:p>
          <a:p>
            <a:pPr marL="8139" marR="3256" algn="just">
              <a:lnSpc>
                <a:spcPct val="118500"/>
              </a:lnSpc>
            </a:pPr>
            <a:r>
              <a:rPr sz="609" spc="48" dirty="0">
                <a:solidFill>
                  <a:srgbClr val="040444"/>
                </a:solidFill>
                <a:latin typeface="Arial"/>
                <a:cs typeface="Arial"/>
              </a:rPr>
              <a:t>This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module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examine the </a:t>
            </a:r>
            <a:r>
              <a:rPr sz="609" spc="70" dirty="0">
                <a:solidFill>
                  <a:srgbClr val="040444"/>
                </a:solidFill>
                <a:latin typeface="Arial"/>
                <a:cs typeface="Arial"/>
              </a:rPr>
              <a:t>role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leader </a:t>
            </a:r>
            <a:r>
              <a:rPr sz="609" spc="103" dirty="0">
                <a:solidFill>
                  <a:srgbClr val="040444"/>
                </a:solidFill>
                <a:latin typeface="Arial"/>
                <a:cs typeface="Arial"/>
              </a:rPr>
              <a:t>within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structure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schools</a:t>
            </a:r>
            <a:r>
              <a:rPr sz="609" spc="64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112" dirty="0">
                <a:solidFill>
                  <a:srgbClr val="040444"/>
                </a:solidFill>
                <a:latin typeface="Arial"/>
                <a:cs typeface="Arial"/>
              </a:rPr>
              <a:t>management </a:t>
            </a:r>
            <a:r>
              <a:rPr sz="609" spc="22" dirty="0">
                <a:solidFill>
                  <a:srgbClr val="040444"/>
                </a:solidFill>
                <a:latin typeface="Arial"/>
                <a:cs typeface="Arial"/>
              </a:rPr>
              <a:t>as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58" dirty="0">
                <a:solidFill>
                  <a:srgbClr val="040444"/>
                </a:solidFill>
                <a:latin typeface="Arial"/>
                <a:cs typeface="Arial"/>
              </a:rPr>
              <a:t>set 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abilities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48" dirty="0">
                <a:solidFill>
                  <a:srgbClr val="040444"/>
                </a:solidFill>
                <a:latin typeface="Arial"/>
                <a:cs typeface="Arial"/>
              </a:rPr>
              <a:t>skills</a:t>
            </a:r>
            <a:r>
              <a:rPr sz="609" spc="48" dirty="0">
                <a:solidFill>
                  <a:srgbClr val="040444"/>
                </a:solidFill>
                <a:latin typeface="Calibri"/>
                <a:cs typeface="Calibri"/>
              </a:rPr>
              <a:t>; </a:t>
            </a:r>
            <a:r>
              <a:rPr sz="609" spc="22" dirty="0">
                <a:solidFill>
                  <a:srgbClr val="040444"/>
                </a:solidFill>
                <a:latin typeface="Arial"/>
                <a:cs typeface="Arial"/>
              </a:rPr>
              <a:t>as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well </a:t>
            </a:r>
            <a:r>
              <a:rPr sz="609" spc="22" dirty="0">
                <a:solidFill>
                  <a:srgbClr val="040444"/>
                </a:solidFill>
                <a:latin typeface="Arial"/>
                <a:cs typeface="Arial"/>
              </a:rPr>
              <a:t>as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impact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school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context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the 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58" dirty="0">
                <a:solidFill>
                  <a:srgbClr val="040444"/>
                </a:solidFill>
                <a:latin typeface="Arial"/>
                <a:cs typeface="Arial"/>
              </a:rPr>
              <a:t>role</a:t>
            </a:r>
            <a:r>
              <a:rPr sz="609" spc="58" dirty="0">
                <a:solidFill>
                  <a:srgbClr val="040444"/>
                </a:solidFill>
                <a:latin typeface="Calibri"/>
                <a:cs typeface="Calibri"/>
              </a:rPr>
              <a:t>.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qualities </a:t>
            </a:r>
            <a:r>
              <a:rPr sz="609" spc="90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character strengths 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will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be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viewed </a:t>
            </a:r>
            <a:r>
              <a:rPr sz="609" spc="73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line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with </a:t>
            </a:r>
            <a:r>
              <a:rPr sz="609" spc="26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developing </a:t>
            </a:r>
            <a:r>
              <a:rPr sz="609" spc="83" dirty="0">
                <a:solidFill>
                  <a:srgbClr val="040444"/>
                </a:solidFill>
                <a:latin typeface="Arial"/>
                <a:cs typeface="Arial"/>
              </a:rPr>
              <a:t>theoretical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model 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609" spc="106" dirty="0">
                <a:solidFill>
                  <a:srgbClr val="040444"/>
                </a:solidFill>
                <a:latin typeface="Arial"/>
                <a:cs typeface="Arial"/>
              </a:rPr>
              <a:t>middle  </a:t>
            </a:r>
            <a:r>
              <a:rPr sz="609" spc="80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609" spc="64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609" spc="64" dirty="0">
                <a:solidFill>
                  <a:srgbClr val="040444"/>
                </a:solidFill>
                <a:latin typeface="Arial"/>
                <a:cs typeface="Arial"/>
              </a:rPr>
              <a:t>De </a:t>
            </a:r>
            <a:r>
              <a:rPr sz="609" spc="87" dirty="0">
                <a:solidFill>
                  <a:srgbClr val="040444"/>
                </a:solidFill>
                <a:latin typeface="Arial"/>
                <a:cs typeface="Arial"/>
              </a:rPr>
              <a:t>Noble</a:t>
            </a:r>
            <a:r>
              <a:rPr sz="609" spc="13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609" spc="42" dirty="0">
                <a:solidFill>
                  <a:srgbClr val="040444"/>
                </a:solidFill>
                <a:latin typeface="Arial"/>
                <a:cs typeface="Arial"/>
              </a:rPr>
              <a:t>2018</a:t>
            </a:r>
            <a:r>
              <a:rPr sz="609" spc="42" dirty="0">
                <a:solidFill>
                  <a:srgbClr val="040444"/>
                </a:solidFill>
                <a:latin typeface="Calibri"/>
                <a:cs typeface="Calibri"/>
              </a:rPr>
              <a:t>).</a:t>
            </a:r>
            <a:endParaRPr sz="609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3982" y="779365"/>
            <a:ext cx="4847405" cy="1930822"/>
          </a:xfrm>
          <a:custGeom>
            <a:avLst/>
            <a:gdLst/>
            <a:ahLst/>
            <a:cxnLst/>
            <a:rect l="l" t="t" r="r" b="b"/>
            <a:pathLst>
              <a:path w="7562850" h="3012440">
                <a:moveTo>
                  <a:pt x="0" y="3012426"/>
                </a:moveTo>
                <a:lnTo>
                  <a:pt x="7562849" y="3012426"/>
                </a:lnTo>
                <a:lnTo>
                  <a:pt x="7562849" y="0"/>
                </a:lnTo>
                <a:lnTo>
                  <a:pt x="0" y="0"/>
                </a:lnTo>
                <a:lnTo>
                  <a:pt x="0" y="3012426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8028334" y="2"/>
            <a:ext cx="493695" cy="494509"/>
          </a:xfrm>
          <a:custGeom>
            <a:avLst/>
            <a:gdLst/>
            <a:ahLst/>
            <a:cxnLst/>
            <a:rect l="l" t="t" r="r" b="b"/>
            <a:pathLst>
              <a:path w="770254" h="771525">
                <a:moveTo>
                  <a:pt x="0" y="0"/>
                </a:moveTo>
                <a:lnTo>
                  <a:pt x="769800" y="0"/>
                </a:lnTo>
                <a:lnTo>
                  <a:pt x="769800" y="771012"/>
                </a:lnTo>
                <a:lnTo>
                  <a:pt x="0" y="0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3674333" y="4459678"/>
            <a:ext cx="4847405" cy="1875877"/>
          </a:xfrm>
          <a:custGeom>
            <a:avLst/>
            <a:gdLst/>
            <a:ahLst/>
            <a:cxnLst/>
            <a:rect l="l" t="t" r="r" b="b"/>
            <a:pathLst>
              <a:path w="7562850" h="2926715">
                <a:moveTo>
                  <a:pt x="0" y="2926629"/>
                </a:moveTo>
                <a:lnTo>
                  <a:pt x="7562849" y="2926629"/>
                </a:lnTo>
                <a:lnTo>
                  <a:pt x="7562849" y="0"/>
                </a:lnTo>
                <a:lnTo>
                  <a:pt x="0" y="0"/>
                </a:lnTo>
                <a:lnTo>
                  <a:pt x="0" y="2926629"/>
                </a:lnTo>
                <a:close/>
              </a:path>
            </a:pathLst>
          </a:custGeom>
          <a:solidFill>
            <a:srgbClr val="04539E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3674333" y="6342479"/>
            <a:ext cx="514859" cy="513638"/>
          </a:xfrm>
          <a:custGeom>
            <a:avLst/>
            <a:gdLst/>
            <a:ahLst/>
            <a:cxnLst/>
            <a:rect l="l" t="t" r="r" b="b"/>
            <a:pathLst>
              <a:path w="803275" h="801370">
                <a:moveTo>
                  <a:pt x="803275" y="801132"/>
                </a:moveTo>
                <a:lnTo>
                  <a:pt x="0" y="801132"/>
                </a:lnTo>
                <a:lnTo>
                  <a:pt x="0" y="0"/>
                </a:lnTo>
                <a:lnTo>
                  <a:pt x="803275" y="801132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1749209" y="171431"/>
            <a:ext cx="810343" cy="15161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>
              <a:spcBef>
                <a:spcPts val="67"/>
              </a:spcBef>
              <a:tabLst>
                <a:tab pos="477785" algn="l"/>
              </a:tabLst>
            </a:pPr>
            <a:r>
              <a:rPr sz="929" spc="11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-1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128" dirty="0">
                <a:solidFill>
                  <a:srgbClr val="FFFFFF"/>
                </a:solidFill>
                <a:latin typeface="Arial"/>
                <a:cs typeface="Arial"/>
              </a:rPr>
              <a:t>W	</a:t>
            </a:r>
            <a:r>
              <a:rPr sz="929" spc="38" dirty="0">
                <a:solidFill>
                  <a:srgbClr val="FFFFFF"/>
                </a:solidFill>
                <a:latin typeface="Arial"/>
                <a:cs typeface="Arial"/>
              </a:rPr>
              <a:t>P P</a:t>
            </a:r>
            <a:r>
              <a:rPr sz="929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8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929" dirty="0"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911382" y="1431608"/>
            <a:ext cx="1204775" cy="610504"/>
            <a:chOff x="5050397" y="2233574"/>
            <a:chExt cx="1879672" cy="952500"/>
          </a:xfrm>
        </p:grpSpPr>
        <p:sp>
          <p:nvSpPr>
            <p:cNvPr id="7" name="object 7"/>
            <p:cNvSpPr/>
            <p:nvPr/>
          </p:nvSpPr>
          <p:spPr>
            <a:xfrm>
              <a:off x="5050397" y="2370186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5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4" y="584765"/>
                  </a:lnTo>
                  <a:lnTo>
                    <a:pt x="29470" y="541313"/>
                  </a:lnTo>
                  <a:lnTo>
                    <a:pt x="51124" y="500927"/>
                  </a:lnTo>
                  <a:lnTo>
                    <a:pt x="77902" y="464084"/>
                  </a:lnTo>
                  <a:lnTo>
                    <a:pt x="109327" y="431259"/>
                  </a:lnTo>
                  <a:lnTo>
                    <a:pt x="144925" y="402927"/>
                  </a:lnTo>
                  <a:lnTo>
                    <a:pt x="184220" y="379564"/>
                  </a:lnTo>
                  <a:lnTo>
                    <a:pt x="226737" y="361644"/>
                  </a:lnTo>
                  <a:lnTo>
                    <a:pt x="272001" y="349644"/>
                  </a:lnTo>
                  <a:lnTo>
                    <a:pt x="233506" y="329627"/>
                  </a:lnTo>
                  <a:lnTo>
                    <a:pt x="201145" y="301323"/>
                  </a:lnTo>
                  <a:lnTo>
                    <a:pt x="176309" y="266116"/>
                  </a:lnTo>
                  <a:lnTo>
                    <a:pt x="160387" y="225390"/>
                  </a:lnTo>
                  <a:lnTo>
                    <a:pt x="154771" y="180530"/>
                  </a:lnTo>
                  <a:lnTo>
                    <a:pt x="161221" y="132532"/>
                  </a:lnTo>
                  <a:lnTo>
                    <a:pt x="179424" y="89405"/>
                  </a:lnTo>
                  <a:lnTo>
                    <a:pt x="207656" y="52869"/>
                  </a:lnTo>
                  <a:lnTo>
                    <a:pt x="244195" y="24643"/>
                  </a:lnTo>
                  <a:lnTo>
                    <a:pt x="287318" y="6447"/>
                  </a:lnTo>
                  <a:lnTo>
                    <a:pt x="335302" y="0"/>
                  </a:lnTo>
                  <a:lnTo>
                    <a:pt x="383303" y="6447"/>
                  </a:lnTo>
                  <a:lnTo>
                    <a:pt x="426438" y="24643"/>
                  </a:lnTo>
                  <a:lnTo>
                    <a:pt x="462984" y="52869"/>
                  </a:lnTo>
                  <a:lnTo>
                    <a:pt x="491220" y="89405"/>
                  </a:lnTo>
                  <a:lnTo>
                    <a:pt x="509424" y="132532"/>
                  </a:lnTo>
                  <a:lnTo>
                    <a:pt x="515875" y="180530"/>
                  </a:lnTo>
                  <a:lnTo>
                    <a:pt x="510254" y="225390"/>
                  </a:lnTo>
                  <a:lnTo>
                    <a:pt x="494325" y="266116"/>
                  </a:lnTo>
                  <a:lnTo>
                    <a:pt x="469482" y="301323"/>
                  </a:lnTo>
                  <a:lnTo>
                    <a:pt x="437123" y="329627"/>
                  </a:lnTo>
                  <a:lnTo>
                    <a:pt x="398645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" name="object 8"/>
            <p:cNvSpPr/>
            <p:nvPr/>
          </p:nvSpPr>
          <p:spPr>
            <a:xfrm>
              <a:off x="5519670" y="2233574"/>
              <a:ext cx="941069" cy="952500"/>
            </a:xfrm>
            <a:custGeom>
              <a:avLst/>
              <a:gdLst/>
              <a:ahLst/>
              <a:cxnLst/>
              <a:rect l="l" t="t" r="r" b="b"/>
              <a:pathLst>
                <a:path w="941070" h="952500">
                  <a:moveTo>
                    <a:pt x="940565" y="952194"/>
                  </a:moveTo>
                  <a:lnTo>
                    <a:pt x="0" y="952194"/>
                  </a:lnTo>
                  <a:lnTo>
                    <a:pt x="2472" y="903676"/>
                  </a:lnTo>
                  <a:lnTo>
                    <a:pt x="9729" y="856575"/>
                  </a:lnTo>
                  <a:lnTo>
                    <a:pt x="21527" y="811136"/>
                  </a:lnTo>
                  <a:lnTo>
                    <a:pt x="37622" y="767599"/>
                  </a:lnTo>
                  <a:lnTo>
                    <a:pt x="57772" y="726209"/>
                  </a:lnTo>
                  <a:lnTo>
                    <a:pt x="81734" y="687208"/>
                  </a:lnTo>
                  <a:lnTo>
                    <a:pt x="109264" y="650839"/>
                  </a:lnTo>
                  <a:lnTo>
                    <a:pt x="140119" y="617345"/>
                  </a:lnTo>
                  <a:lnTo>
                    <a:pt x="174056" y="586968"/>
                  </a:lnTo>
                  <a:lnTo>
                    <a:pt x="210832" y="559951"/>
                  </a:lnTo>
                  <a:lnTo>
                    <a:pt x="250204" y="536538"/>
                  </a:lnTo>
                  <a:lnTo>
                    <a:pt x="291929" y="516971"/>
                  </a:lnTo>
                  <a:lnTo>
                    <a:pt x="335764" y="501492"/>
                  </a:lnTo>
                  <a:lnTo>
                    <a:pt x="381465" y="490346"/>
                  </a:lnTo>
                  <a:lnTo>
                    <a:pt x="335949" y="467822"/>
                  </a:lnTo>
                  <a:lnTo>
                    <a:pt x="296173" y="436996"/>
                  </a:lnTo>
                  <a:lnTo>
                    <a:pt x="263266" y="398994"/>
                  </a:lnTo>
                  <a:lnTo>
                    <a:pt x="238361" y="354944"/>
                  </a:lnTo>
                  <a:lnTo>
                    <a:pt x="222588" y="305971"/>
                  </a:lnTo>
                  <a:lnTo>
                    <a:pt x="217079" y="253202"/>
                  </a:lnTo>
                  <a:lnTo>
                    <a:pt x="221158" y="207686"/>
                  </a:lnTo>
                  <a:lnTo>
                    <a:pt x="232919" y="164848"/>
                  </a:lnTo>
                  <a:lnTo>
                    <a:pt x="251647" y="125402"/>
                  </a:lnTo>
                  <a:lnTo>
                    <a:pt x="276626" y="90063"/>
                  </a:lnTo>
                  <a:lnTo>
                    <a:pt x="307143" y="59547"/>
                  </a:lnTo>
                  <a:lnTo>
                    <a:pt x="342482" y="34567"/>
                  </a:lnTo>
                  <a:lnTo>
                    <a:pt x="381928" y="15839"/>
                  </a:lnTo>
                  <a:lnTo>
                    <a:pt x="424766" y="4079"/>
                  </a:lnTo>
                  <a:lnTo>
                    <a:pt x="470282" y="0"/>
                  </a:lnTo>
                  <a:lnTo>
                    <a:pt x="515798" y="4079"/>
                  </a:lnTo>
                  <a:lnTo>
                    <a:pt x="558636" y="15839"/>
                  </a:lnTo>
                  <a:lnTo>
                    <a:pt x="598082" y="34567"/>
                  </a:lnTo>
                  <a:lnTo>
                    <a:pt x="633421" y="59547"/>
                  </a:lnTo>
                  <a:lnTo>
                    <a:pt x="663938" y="90063"/>
                  </a:lnTo>
                  <a:lnTo>
                    <a:pt x="688917" y="125402"/>
                  </a:lnTo>
                  <a:lnTo>
                    <a:pt x="707645" y="164848"/>
                  </a:lnTo>
                  <a:lnTo>
                    <a:pt x="719406" y="207686"/>
                  </a:lnTo>
                  <a:lnTo>
                    <a:pt x="723485" y="253202"/>
                  </a:lnTo>
                  <a:lnTo>
                    <a:pt x="717976" y="305971"/>
                  </a:lnTo>
                  <a:lnTo>
                    <a:pt x="702203" y="354944"/>
                  </a:lnTo>
                  <a:lnTo>
                    <a:pt x="677298" y="398994"/>
                  </a:lnTo>
                  <a:lnTo>
                    <a:pt x="644391" y="436996"/>
                  </a:lnTo>
                  <a:lnTo>
                    <a:pt x="604615" y="467822"/>
                  </a:lnTo>
                  <a:lnTo>
                    <a:pt x="559099" y="490346"/>
                  </a:lnTo>
                  <a:lnTo>
                    <a:pt x="604800" y="501492"/>
                  </a:lnTo>
                  <a:lnTo>
                    <a:pt x="648635" y="516971"/>
                  </a:lnTo>
                  <a:lnTo>
                    <a:pt x="690360" y="536538"/>
                  </a:lnTo>
                  <a:lnTo>
                    <a:pt x="729732" y="559951"/>
                  </a:lnTo>
                  <a:lnTo>
                    <a:pt x="766508" y="586968"/>
                  </a:lnTo>
                  <a:lnTo>
                    <a:pt x="800446" y="617345"/>
                  </a:lnTo>
                  <a:lnTo>
                    <a:pt x="831301" y="650839"/>
                  </a:lnTo>
                  <a:lnTo>
                    <a:pt x="858830" y="687208"/>
                  </a:lnTo>
                  <a:lnTo>
                    <a:pt x="882792" y="726209"/>
                  </a:lnTo>
                  <a:lnTo>
                    <a:pt x="902942" y="767599"/>
                  </a:lnTo>
                  <a:lnTo>
                    <a:pt x="919037" y="811136"/>
                  </a:lnTo>
                  <a:lnTo>
                    <a:pt x="930835" y="856575"/>
                  </a:lnTo>
                  <a:lnTo>
                    <a:pt x="938092" y="903676"/>
                  </a:lnTo>
                  <a:lnTo>
                    <a:pt x="940565" y="9521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6258874" y="2370186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5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3" y="584765"/>
                  </a:lnTo>
                  <a:lnTo>
                    <a:pt x="29467" y="541313"/>
                  </a:lnTo>
                  <a:lnTo>
                    <a:pt x="51120" y="500927"/>
                  </a:lnTo>
                  <a:lnTo>
                    <a:pt x="77895" y="464084"/>
                  </a:lnTo>
                  <a:lnTo>
                    <a:pt x="109319" y="431259"/>
                  </a:lnTo>
                  <a:lnTo>
                    <a:pt x="144915" y="402927"/>
                  </a:lnTo>
                  <a:lnTo>
                    <a:pt x="184209" y="379564"/>
                  </a:lnTo>
                  <a:lnTo>
                    <a:pt x="226725" y="361644"/>
                  </a:lnTo>
                  <a:lnTo>
                    <a:pt x="271988" y="349644"/>
                  </a:lnTo>
                  <a:lnTo>
                    <a:pt x="233510" y="329627"/>
                  </a:lnTo>
                  <a:lnTo>
                    <a:pt x="201151" y="301323"/>
                  </a:lnTo>
                  <a:lnTo>
                    <a:pt x="176308" y="266116"/>
                  </a:lnTo>
                  <a:lnTo>
                    <a:pt x="160379" y="225390"/>
                  </a:lnTo>
                  <a:lnTo>
                    <a:pt x="154758" y="180530"/>
                  </a:lnTo>
                  <a:lnTo>
                    <a:pt x="161209" y="132532"/>
                  </a:lnTo>
                  <a:lnTo>
                    <a:pt x="179413" y="89405"/>
                  </a:lnTo>
                  <a:lnTo>
                    <a:pt x="207649" y="52869"/>
                  </a:lnTo>
                  <a:lnTo>
                    <a:pt x="244195" y="24643"/>
                  </a:lnTo>
                  <a:lnTo>
                    <a:pt x="287330" y="6447"/>
                  </a:lnTo>
                  <a:lnTo>
                    <a:pt x="335331" y="0"/>
                  </a:lnTo>
                  <a:lnTo>
                    <a:pt x="383315" y="6447"/>
                  </a:lnTo>
                  <a:lnTo>
                    <a:pt x="426438" y="24643"/>
                  </a:lnTo>
                  <a:lnTo>
                    <a:pt x="462976" y="52869"/>
                  </a:lnTo>
                  <a:lnTo>
                    <a:pt x="491209" y="89405"/>
                  </a:lnTo>
                  <a:lnTo>
                    <a:pt x="509412" y="132532"/>
                  </a:lnTo>
                  <a:lnTo>
                    <a:pt x="515862" y="180530"/>
                  </a:lnTo>
                  <a:lnTo>
                    <a:pt x="510246" y="225390"/>
                  </a:lnTo>
                  <a:lnTo>
                    <a:pt x="494324" y="266116"/>
                  </a:lnTo>
                  <a:lnTo>
                    <a:pt x="469488" y="301323"/>
                  </a:lnTo>
                  <a:lnTo>
                    <a:pt x="437127" y="329627"/>
                  </a:lnTo>
                  <a:lnTo>
                    <a:pt x="398632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" name="object 10"/>
          <p:cNvSpPr>
            <a:spLocks noChangeAspect="1"/>
          </p:cNvSpPr>
          <p:nvPr/>
        </p:nvSpPr>
        <p:spPr>
          <a:xfrm>
            <a:off x="3670262" y="2693001"/>
            <a:ext cx="4847405" cy="1778196"/>
          </a:xfrm>
          <a:custGeom>
            <a:avLst/>
            <a:gdLst/>
            <a:ahLst/>
            <a:cxnLst/>
            <a:rect l="l" t="t" r="r" b="b"/>
            <a:pathLst>
              <a:path w="7562850" h="2774315">
                <a:moveTo>
                  <a:pt x="0" y="2774102"/>
                </a:moveTo>
                <a:lnTo>
                  <a:pt x="7562850" y="2774102"/>
                </a:lnTo>
                <a:lnTo>
                  <a:pt x="7562850" y="0"/>
                </a:lnTo>
                <a:lnTo>
                  <a:pt x="0" y="0"/>
                </a:lnTo>
                <a:lnTo>
                  <a:pt x="0" y="2774102"/>
                </a:lnTo>
                <a:close/>
              </a:path>
            </a:pathLst>
          </a:custGeom>
          <a:solidFill>
            <a:srgbClr val="348EE3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31" name="Group 30"/>
          <p:cNvGrpSpPr/>
          <p:nvPr/>
        </p:nvGrpSpPr>
        <p:grpSpPr>
          <a:xfrm>
            <a:off x="7134651" y="3126830"/>
            <a:ext cx="937793" cy="875247"/>
            <a:chOff x="5398736" y="4878433"/>
            <a:chExt cx="1463131" cy="1365547"/>
          </a:xfrm>
        </p:grpSpPr>
        <p:sp>
          <p:nvSpPr>
            <p:cNvPr id="11" name="object 11"/>
            <p:cNvSpPr/>
            <p:nvPr/>
          </p:nvSpPr>
          <p:spPr>
            <a:xfrm>
              <a:off x="6414959" y="5231333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4" h="199389">
                  <a:moveTo>
                    <a:pt x="235734" y="199053"/>
                  </a:moveTo>
                  <a:lnTo>
                    <a:pt x="200535" y="159025"/>
                  </a:lnTo>
                  <a:lnTo>
                    <a:pt x="156830" y="128286"/>
                  </a:lnTo>
                  <a:lnTo>
                    <a:pt x="106345" y="108571"/>
                  </a:lnTo>
                  <a:lnTo>
                    <a:pt x="50806" y="101613"/>
                  </a:lnTo>
                  <a:lnTo>
                    <a:pt x="31033" y="97625"/>
                  </a:lnTo>
                  <a:lnTo>
                    <a:pt x="14883" y="86745"/>
                  </a:lnTo>
                  <a:lnTo>
                    <a:pt x="3993" y="7059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102918" y="4162"/>
                  </a:lnTo>
                  <a:lnTo>
                    <a:pt x="152424" y="16214"/>
                  </a:lnTo>
                  <a:lnTo>
                    <a:pt x="198676" y="35507"/>
                  </a:lnTo>
                  <a:lnTo>
                    <a:pt x="241024" y="61391"/>
                  </a:lnTo>
                  <a:lnTo>
                    <a:pt x="278819" y="93215"/>
                  </a:lnTo>
                  <a:lnTo>
                    <a:pt x="311411" y="130330"/>
                  </a:lnTo>
                  <a:lnTo>
                    <a:pt x="337714" y="171403"/>
                  </a:lnTo>
                  <a:lnTo>
                    <a:pt x="323944" y="171403"/>
                  </a:lnTo>
                  <a:lnTo>
                    <a:pt x="299850" y="173274"/>
                  </a:lnTo>
                  <a:lnTo>
                    <a:pt x="276934" y="178697"/>
                  </a:lnTo>
                  <a:lnTo>
                    <a:pt x="255471" y="187385"/>
                  </a:lnTo>
                  <a:lnTo>
                    <a:pt x="235734" y="199053"/>
                  </a:lnTo>
                  <a:close/>
                </a:path>
                <a:path w="338454" h="199389">
                  <a:moveTo>
                    <a:pt x="338151" y="172085"/>
                  </a:moveTo>
                  <a:lnTo>
                    <a:pt x="333455" y="171684"/>
                  </a:lnTo>
                  <a:lnTo>
                    <a:pt x="328719" y="171403"/>
                  </a:lnTo>
                  <a:lnTo>
                    <a:pt x="337714" y="171403"/>
                  </a:lnTo>
                  <a:lnTo>
                    <a:pt x="338151" y="1720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" name="object 12"/>
            <p:cNvSpPr/>
            <p:nvPr/>
          </p:nvSpPr>
          <p:spPr>
            <a:xfrm>
              <a:off x="6414959" y="5684501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4" h="199389">
                  <a:moveTo>
                    <a:pt x="50806" y="199013"/>
                  </a:moveTo>
                  <a:lnTo>
                    <a:pt x="31033" y="195026"/>
                  </a:lnTo>
                  <a:lnTo>
                    <a:pt x="14883" y="184150"/>
                  </a:lnTo>
                  <a:lnTo>
                    <a:pt x="3993" y="168013"/>
                  </a:lnTo>
                  <a:lnTo>
                    <a:pt x="0" y="148247"/>
                  </a:lnTo>
                  <a:lnTo>
                    <a:pt x="3993" y="128467"/>
                  </a:lnTo>
                  <a:lnTo>
                    <a:pt x="14883" y="112303"/>
                  </a:lnTo>
                  <a:lnTo>
                    <a:pt x="31033" y="101400"/>
                  </a:lnTo>
                  <a:lnTo>
                    <a:pt x="50806" y="97400"/>
                  </a:lnTo>
                  <a:lnTo>
                    <a:pt x="106344" y="90449"/>
                  </a:lnTo>
                  <a:lnTo>
                    <a:pt x="156830" y="70747"/>
                  </a:lnTo>
                  <a:lnTo>
                    <a:pt x="200535" y="40022"/>
                  </a:lnTo>
                  <a:lnTo>
                    <a:pt x="235734" y="0"/>
                  </a:lnTo>
                  <a:lnTo>
                    <a:pt x="255471" y="11668"/>
                  </a:lnTo>
                  <a:lnTo>
                    <a:pt x="276934" y="20356"/>
                  </a:lnTo>
                  <a:lnTo>
                    <a:pt x="299850" y="25779"/>
                  </a:lnTo>
                  <a:lnTo>
                    <a:pt x="323944" y="27650"/>
                  </a:lnTo>
                  <a:lnTo>
                    <a:pt x="337714" y="27650"/>
                  </a:lnTo>
                  <a:lnTo>
                    <a:pt x="311411" y="68721"/>
                  </a:lnTo>
                  <a:lnTo>
                    <a:pt x="278819" y="105830"/>
                  </a:lnTo>
                  <a:lnTo>
                    <a:pt x="241024" y="137646"/>
                  </a:lnTo>
                  <a:lnTo>
                    <a:pt x="198676" y="163521"/>
                  </a:lnTo>
                  <a:lnTo>
                    <a:pt x="152424" y="182807"/>
                  </a:lnTo>
                  <a:lnTo>
                    <a:pt x="102918" y="194854"/>
                  </a:lnTo>
                  <a:lnTo>
                    <a:pt x="50806" y="199013"/>
                  </a:lnTo>
                  <a:close/>
                </a:path>
                <a:path w="338454" h="199389">
                  <a:moveTo>
                    <a:pt x="337714" y="27650"/>
                  </a:moveTo>
                  <a:lnTo>
                    <a:pt x="328719" y="27650"/>
                  </a:lnTo>
                  <a:lnTo>
                    <a:pt x="333455" y="27410"/>
                  </a:lnTo>
                  <a:lnTo>
                    <a:pt x="338151" y="26968"/>
                  </a:lnTo>
                  <a:lnTo>
                    <a:pt x="337714" y="27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" name="object 13"/>
            <p:cNvSpPr/>
            <p:nvPr/>
          </p:nvSpPr>
          <p:spPr>
            <a:xfrm>
              <a:off x="6414959" y="5434480"/>
              <a:ext cx="446908" cy="2459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57361" y="5797112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89" h="338454">
                  <a:moveTo>
                    <a:pt x="26968" y="338151"/>
                  </a:moveTo>
                  <a:lnTo>
                    <a:pt x="27410" y="333455"/>
                  </a:lnTo>
                  <a:lnTo>
                    <a:pt x="27610" y="328720"/>
                  </a:lnTo>
                  <a:lnTo>
                    <a:pt x="27610" y="323944"/>
                  </a:lnTo>
                  <a:lnTo>
                    <a:pt x="25740" y="299850"/>
                  </a:lnTo>
                  <a:lnTo>
                    <a:pt x="20321" y="276934"/>
                  </a:lnTo>
                  <a:lnTo>
                    <a:pt x="11645" y="255471"/>
                  </a:lnTo>
                  <a:lnTo>
                    <a:pt x="0" y="235734"/>
                  </a:lnTo>
                  <a:lnTo>
                    <a:pt x="40022" y="200518"/>
                  </a:lnTo>
                  <a:lnTo>
                    <a:pt x="70747" y="156815"/>
                  </a:lnTo>
                  <a:lnTo>
                    <a:pt x="90449" y="106339"/>
                  </a:lnTo>
                  <a:lnTo>
                    <a:pt x="97400" y="50806"/>
                  </a:lnTo>
                  <a:lnTo>
                    <a:pt x="101394" y="31033"/>
                  </a:lnTo>
                  <a:lnTo>
                    <a:pt x="112288" y="14883"/>
                  </a:lnTo>
                  <a:lnTo>
                    <a:pt x="128450" y="3993"/>
                  </a:lnTo>
                  <a:lnTo>
                    <a:pt x="148247" y="0"/>
                  </a:lnTo>
                  <a:lnTo>
                    <a:pt x="168020" y="3993"/>
                  </a:lnTo>
                  <a:lnTo>
                    <a:pt x="184170" y="14883"/>
                  </a:lnTo>
                  <a:lnTo>
                    <a:pt x="195060" y="31033"/>
                  </a:lnTo>
                  <a:lnTo>
                    <a:pt x="199054" y="50806"/>
                  </a:lnTo>
                  <a:lnTo>
                    <a:pt x="194892" y="102916"/>
                  </a:lnTo>
                  <a:lnTo>
                    <a:pt x="182839" y="152417"/>
                  </a:lnTo>
                  <a:lnTo>
                    <a:pt x="163546" y="198663"/>
                  </a:lnTo>
                  <a:lnTo>
                    <a:pt x="137662" y="241007"/>
                  </a:lnTo>
                  <a:lnTo>
                    <a:pt x="105838" y="278801"/>
                  </a:lnTo>
                  <a:lnTo>
                    <a:pt x="68723" y="311398"/>
                  </a:lnTo>
                  <a:lnTo>
                    <a:pt x="26968" y="3381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" name="object 15"/>
            <p:cNvSpPr/>
            <p:nvPr/>
          </p:nvSpPr>
          <p:spPr>
            <a:xfrm>
              <a:off x="5804193" y="5797111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89" h="338454">
                  <a:moveTo>
                    <a:pt x="172085" y="338150"/>
                  </a:moveTo>
                  <a:lnTo>
                    <a:pt x="130330" y="311398"/>
                  </a:lnTo>
                  <a:lnTo>
                    <a:pt x="93215" y="278801"/>
                  </a:lnTo>
                  <a:lnTo>
                    <a:pt x="61391" y="241007"/>
                  </a:lnTo>
                  <a:lnTo>
                    <a:pt x="35507" y="198663"/>
                  </a:lnTo>
                  <a:lnTo>
                    <a:pt x="16214" y="152417"/>
                  </a:lnTo>
                  <a:lnTo>
                    <a:pt x="4162" y="10291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70580" y="3993"/>
                  </a:lnTo>
                  <a:lnTo>
                    <a:pt x="86729" y="14883"/>
                  </a:lnTo>
                  <a:lnTo>
                    <a:pt x="97620" y="31033"/>
                  </a:lnTo>
                  <a:lnTo>
                    <a:pt x="101613" y="50806"/>
                  </a:lnTo>
                  <a:lnTo>
                    <a:pt x="108571" y="106339"/>
                  </a:lnTo>
                  <a:lnTo>
                    <a:pt x="128286" y="156815"/>
                  </a:lnTo>
                  <a:lnTo>
                    <a:pt x="159025" y="200518"/>
                  </a:lnTo>
                  <a:lnTo>
                    <a:pt x="199053" y="235734"/>
                  </a:lnTo>
                  <a:lnTo>
                    <a:pt x="187385" y="255471"/>
                  </a:lnTo>
                  <a:lnTo>
                    <a:pt x="178697" y="276934"/>
                  </a:lnTo>
                  <a:lnTo>
                    <a:pt x="173274" y="299850"/>
                  </a:lnTo>
                  <a:lnTo>
                    <a:pt x="171403" y="323944"/>
                  </a:lnTo>
                  <a:lnTo>
                    <a:pt x="171403" y="328720"/>
                  </a:lnTo>
                  <a:lnTo>
                    <a:pt x="171643" y="333455"/>
                  </a:lnTo>
                  <a:lnTo>
                    <a:pt x="172085" y="338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" name="object 16"/>
            <p:cNvSpPr/>
            <p:nvPr/>
          </p:nvSpPr>
          <p:spPr>
            <a:xfrm>
              <a:off x="6007340" y="5797112"/>
              <a:ext cx="245887" cy="446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5507482" y="5692046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4" h="199389">
                  <a:moveTo>
                    <a:pt x="126755" y="27650"/>
                  </a:moveTo>
                  <a:lnTo>
                    <a:pt x="14218" y="27650"/>
                  </a:lnTo>
                  <a:lnTo>
                    <a:pt x="38310" y="25779"/>
                  </a:lnTo>
                  <a:lnTo>
                    <a:pt x="61228" y="20356"/>
                  </a:lnTo>
                  <a:lnTo>
                    <a:pt x="82695" y="11668"/>
                  </a:lnTo>
                  <a:lnTo>
                    <a:pt x="102432" y="0"/>
                  </a:lnTo>
                  <a:lnTo>
                    <a:pt x="126755" y="27650"/>
                  </a:lnTo>
                  <a:close/>
                </a:path>
                <a:path w="338454" h="199389">
                  <a:moveTo>
                    <a:pt x="287360" y="199054"/>
                  </a:moveTo>
                  <a:lnTo>
                    <a:pt x="235241" y="194891"/>
                  </a:lnTo>
                  <a:lnTo>
                    <a:pt x="185733" y="182839"/>
                  </a:lnTo>
                  <a:lnTo>
                    <a:pt x="139482" y="163546"/>
                  </a:lnTo>
                  <a:lnTo>
                    <a:pt x="97137" y="137662"/>
                  </a:lnTo>
                  <a:lnTo>
                    <a:pt x="59343" y="105838"/>
                  </a:lnTo>
                  <a:lnTo>
                    <a:pt x="26748" y="68723"/>
                  </a:lnTo>
                  <a:lnTo>
                    <a:pt x="0" y="26968"/>
                  </a:lnTo>
                  <a:lnTo>
                    <a:pt x="4703" y="27369"/>
                  </a:lnTo>
                  <a:lnTo>
                    <a:pt x="9422" y="27650"/>
                  </a:lnTo>
                  <a:lnTo>
                    <a:pt x="126755" y="27650"/>
                  </a:lnTo>
                  <a:lnTo>
                    <a:pt x="137643" y="40028"/>
                  </a:lnTo>
                  <a:lnTo>
                    <a:pt x="181347" y="70767"/>
                  </a:lnTo>
                  <a:lnTo>
                    <a:pt x="231825" y="90482"/>
                  </a:lnTo>
                  <a:lnTo>
                    <a:pt x="287360" y="97440"/>
                  </a:lnTo>
                  <a:lnTo>
                    <a:pt x="307133" y="101428"/>
                  </a:lnTo>
                  <a:lnTo>
                    <a:pt x="323283" y="112308"/>
                  </a:lnTo>
                  <a:lnTo>
                    <a:pt x="334173" y="128457"/>
                  </a:lnTo>
                  <a:lnTo>
                    <a:pt x="338166" y="148247"/>
                  </a:lnTo>
                  <a:lnTo>
                    <a:pt x="334173" y="168020"/>
                  </a:lnTo>
                  <a:lnTo>
                    <a:pt x="323283" y="184170"/>
                  </a:lnTo>
                  <a:lnTo>
                    <a:pt x="307133" y="195060"/>
                  </a:lnTo>
                  <a:lnTo>
                    <a:pt x="287360" y="1990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" name="object 18"/>
            <p:cNvSpPr/>
            <p:nvPr/>
          </p:nvSpPr>
          <p:spPr>
            <a:xfrm>
              <a:off x="5507482" y="5238918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4" h="199389">
                  <a:moveTo>
                    <a:pt x="0" y="172045"/>
                  </a:moveTo>
                  <a:lnTo>
                    <a:pt x="26748" y="130292"/>
                  </a:lnTo>
                  <a:lnTo>
                    <a:pt x="59343" y="93183"/>
                  </a:lnTo>
                  <a:lnTo>
                    <a:pt x="97137" y="61367"/>
                  </a:lnTo>
                  <a:lnTo>
                    <a:pt x="139482" y="35492"/>
                  </a:lnTo>
                  <a:lnTo>
                    <a:pt x="185733" y="16206"/>
                  </a:lnTo>
                  <a:lnTo>
                    <a:pt x="235241" y="4159"/>
                  </a:lnTo>
                  <a:lnTo>
                    <a:pt x="287360" y="0"/>
                  </a:lnTo>
                  <a:lnTo>
                    <a:pt x="307133" y="3987"/>
                  </a:lnTo>
                  <a:lnTo>
                    <a:pt x="323283" y="14863"/>
                  </a:lnTo>
                  <a:lnTo>
                    <a:pt x="334173" y="30999"/>
                  </a:lnTo>
                  <a:lnTo>
                    <a:pt x="338167" y="50766"/>
                  </a:lnTo>
                  <a:lnTo>
                    <a:pt x="334173" y="70546"/>
                  </a:lnTo>
                  <a:lnTo>
                    <a:pt x="323283" y="86709"/>
                  </a:lnTo>
                  <a:lnTo>
                    <a:pt x="307133" y="97613"/>
                  </a:lnTo>
                  <a:lnTo>
                    <a:pt x="287360" y="101613"/>
                  </a:lnTo>
                  <a:lnTo>
                    <a:pt x="231825" y="108564"/>
                  </a:lnTo>
                  <a:lnTo>
                    <a:pt x="181347" y="128266"/>
                  </a:lnTo>
                  <a:lnTo>
                    <a:pt x="137643" y="158991"/>
                  </a:lnTo>
                  <a:lnTo>
                    <a:pt x="126759" y="171363"/>
                  </a:lnTo>
                  <a:lnTo>
                    <a:pt x="9422" y="171363"/>
                  </a:lnTo>
                  <a:lnTo>
                    <a:pt x="4703" y="171603"/>
                  </a:lnTo>
                  <a:lnTo>
                    <a:pt x="0" y="172045"/>
                  </a:lnTo>
                  <a:close/>
                </a:path>
                <a:path w="338454" h="199389">
                  <a:moveTo>
                    <a:pt x="102432" y="199013"/>
                  </a:moveTo>
                  <a:lnTo>
                    <a:pt x="82695" y="187345"/>
                  </a:lnTo>
                  <a:lnTo>
                    <a:pt x="61228" y="178656"/>
                  </a:lnTo>
                  <a:lnTo>
                    <a:pt x="38310" y="173234"/>
                  </a:lnTo>
                  <a:lnTo>
                    <a:pt x="14218" y="171363"/>
                  </a:lnTo>
                  <a:lnTo>
                    <a:pt x="126759" y="171363"/>
                  </a:lnTo>
                  <a:lnTo>
                    <a:pt x="102432" y="199013"/>
                  </a:lnTo>
                  <a:close/>
                </a:path>
                <a:path w="338454" h="199389">
                  <a:moveTo>
                    <a:pt x="0" y="172045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" name="object 19"/>
            <p:cNvSpPr/>
            <p:nvPr/>
          </p:nvSpPr>
          <p:spPr>
            <a:xfrm>
              <a:off x="5398736" y="5442025"/>
              <a:ext cx="446912" cy="245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04193" y="4987178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89" h="338454">
                  <a:moveTo>
                    <a:pt x="50806" y="338142"/>
                  </a:moveTo>
                  <a:lnTo>
                    <a:pt x="31033" y="334154"/>
                  </a:lnTo>
                  <a:lnTo>
                    <a:pt x="14883" y="323274"/>
                  </a:lnTo>
                  <a:lnTo>
                    <a:pt x="3993" y="307126"/>
                  </a:lnTo>
                  <a:lnTo>
                    <a:pt x="0" y="287336"/>
                  </a:lnTo>
                  <a:lnTo>
                    <a:pt x="4162" y="235226"/>
                  </a:lnTo>
                  <a:lnTo>
                    <a:pt x="16214" y="185724"/>
                  </a:lnTo>
                  <a:lnTo>
                    <a:pt x="35507" y="139478"/>
                  </a:lnTo>
                  <a:lnTo>
                    <a:pt x="61391" y="97135"/>
                  </a:lnTo>
                  <a:lnTo>
                    <a:pt x="93215" y="59342"/>
                  </a:lnTo>
                  <a:lnTo>
                    <a:pt x="130330" y="26748"/>
                  </a:lnTo>
                  <a:lnTo>
                    <a:pt x="172085" y="0"/>
                  </a:lnTo>
                  <a:lnTo>
                    <a:pt x="171643" y="4687"/>
                  </a:lnTo>
                  <a:lnTo>
                    <a:pt x="171403" y="9406"/>
                  </a:lnTo>
                  <a:lnTo>
                    <a:pt x="171403" y="14218"/>
                  </a:lnTo>
                  <a:lnTo>
                    <a:pt x="173279" y="38310"/>
                  </a:lnTo>
                  <a:lnTo>
                    <a:pt x="178712" y="61228"/>
                  </a:lnTo>
                  <a:lnTo>
                    <a:pt x="187402" y="82690"/>
                  </a:lnTo>
                  <a:lnTo>
                    <a:pt x="199053" y="102416"/>
                  </a:lnTo>
                  <a:lnTo>
                    <a:pt x="159025" y="137633"/>
                  </a:lnTo>
                  <a:lnTo>
                    <a:pt x="128286" y="181343"/>
                  </a:lnTo>
                  <a:lnTo>
                    <a:pt x="108571" y="231820"/>
                  </a:lnTo>
                  <a:lnTo>
                    <a:pt x="101613" y="287336"/>
                  </a:lnTo>
                  <a:lnTo>
                    <a:pt x="97625" y="307126"/>
                  </a:lnTo>
                  <a:lnTo>
                    <a:pt x="86745" y="323274"/>
                  </a:lnTo>
                  <a:lnTo>
                    <a:pt x="70596" y="334154"/>
                  </a:lnTo>
                  <a:lnTo>
                    <a:pt x="50806" y="3381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" name="object 21"/>
            <p:cNvSpPr/>
            <p:nvPr/>
          </p:nvSpPr>
          <p:spPr>
            <a:xfrm>
              <a:off x="6257401" y="4987178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89" h="338454">
                  <a:moveTo>
                    <a:pt x="148206" y="338142"/>
                  </a:moveTo>
                  <a:lnTo>
                    <a:pt x="112248" y="323274"/>
                  </a:lnTo>
                  <a:lnTo>
                    <a:pt x="97359" y="287335"/>
                  </a:lnTo>
                  <a:lnTo>
                    <a:pt x="90409" y="231820"/>
                  </a:lnTo>
                  <a:lnTo>
                    <a:pt x="70712" y="181343"/>
                  </a:lnTo>
                  <a:lnTo>
                    <a:pt x="39998" y="137633"/>
                  </a:lnTo>
                  <a:lnTo>
                    <a:pt x="0" y="102416"/>
                  </a:lnTo>
                  <a:lnTo>
                    <a:pt x="11638" y="82690"/>
                  </a:lnTo>
                  <a:lnTo>
                    <a:pt x="20301" y="61228"/>
                  </a:lnTo>
                  <a:lnTo>
                    <a:pt x="25706" y="38310"/>
                  </a:lnTo>
                  <a:lnTo>
                    <a:pt x="27570" y="14218"/>
                  </a:lnTo>
                  <a:lnTo>
                    <a:pt x="27570" y="9406"/>
                  </a:lnTo>
                  <a:lnTo>
                    <a:pt x="27369" y="4687"/>
                  </a:lnTo>
                  <a:lnTo>
                    <a:pt x="26928" y="0"/>
                  </a:lnTo>
                  <a:lnTo>
                    <a:pt x="68683" y="26748"/>
                  </a:lnTo>
                  <a:lnTo>
                    <a:pt x="105798" y="59342"/>
                  </a:lnTo>
                  <a:lnTo>
                    <a:pt x="137622" y="97135"/>
                  </a:lnTo>
                  <a:lnTo>
                    <a:pt x="163505" y="139478"/>
                  </a:lnTo>
                  <a:lnTo>
                    <a:pt x="182799" y="185724"/>
                  </a:lnTo>
                  <a:lnTo>
                    <a:pt x="194851" y="235226"/>
                  </a:lnTo>
                  <a:lnTo>
                    <a:pt x="199013" y="287335"/>
                  </a:lnTo>
                  <a:lnTo>
                    <a:pt x="195020" y="307126"/>
                  </a:lnTo>
                  <a:lnTo>
                    <a:pt x="184129" y="323274"/>
                  </a:lnTo>
                  <a:lnTo>
                    <a:pt x="167980" y="334154"/>
                  </a:lnTo>
                  <a:lnTo>
                    <a:pt x="148206" y="3381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" name="object 22"/>
            <p:cNvSpPr/>
            <p:nvPr/>
          </p:nvSpPr>
          <p:spPr>
            <a:xfrm>
              <a:off x="6007340" y="4878433"/>
              <a:ext cx="245927" cy="4468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2190" y="4918192"/>
            <a:ext cx="868137" cy="916571"/>
            <a:chOff x="5410499" y="7673291"/>
            <a:chExt cx="1354455" cy="1430020"/>
          </a:xfrm>
        </p:grpSpPr>
        <p:sp>
          <p:nvSpPr>
            <p:cNvPr id="23" name="object 23"/>
            <p:cNvSpPr/>
            <p:nvPr/>
          </p:nvSpPr>
          <p:spPr>
            <a:xfrm>
              <a:off x="5410499" y="7673291"/>
              <a:ext cx="1354455" cy="1430020"/>
            </a:xfrm>
            <a:custGeom>
              <a:avLst/>
              <a:gdLst/>
              <a:ahLst/>
              <a:cxnLst/>
              <a:rect l="l" t="t" r="r" b="b"/>
              <a:pathLst>
                <a:path w="1354454" h="1430020">
                  <a:moveTo>
                    <a:pt x="900074" y="909740"/>
                  </a:moveTo>
                  <a:lnTo>
                    <a:pt x="947665" y="907231"/>
                  </a:lnTo>
                  <a:lnTo>
                    <a:pt x="994406" y="899810"/>
                  </a:lnTo>
                  <a:lnTo>
                    <a:pt x="1039927" y="887640"/>
                  </a:lnTo>
                  <a:lnTo>
                    <a:pt x="1083862" y="870883"/>
                  </a:lnTo>
                  <a:lnTo>
                    <a:pt x="1125842" y="849702"/>
                  </a:lnTo>
                  <a:lnTo>
                    <a:pt x="1165500" y="824258"/>
                  </a:lnTo>
                  <a:lnTo>
                    <a:pt x="1202466" y="794713"/>
                  </a:lnTo>
                  <a:lnTo>
                    <a:pt x="1236374" y="761230"/>
                  </a:lnTo>
                  <a:lnTo>
                    <a:pt x="1265913" y="725329"/>
                  </a:lnTo>
                  <a:lnTo>
                    <a:pt x="1291194" y="687340"/>
                  </a:lnTo>
                  <a:lnTo>
                    <a:pt x="1312233" y="647591"/>
                  </a:lnTo>
                  <a:lnTo>
                    <a:pt x="1329044" y="606406"/>
                  </a:lnTo>
                  <a:lnTo>
                    <a:pt x="1341644" y="564110"/>
                  </a:lnTo>
                  <a:lnTo>
                    <a:pt x="1350046" y="521030"/>
                  </a:lnTo>
                  <a:lnTo>
                    <a:pt x="1354266" y="477491"/>
                  </a:lnTo>
                  <a:lnTo>
                    <a:pt x="1354320" y="433818"/>
                  </a:lnTo>
                  <a:lnTo>
                    <a:pt x="1350221" y="390336"/>
                  </a:lnTo>
                  <a:lnTo>
                    <a:pt x="1341986" y="347373"/>
                  </a:lnTo>
                  <a:lnTo>
                    <a:pt x="1329630" y="305252"/>
                  </a:lnTo>
                  <a:lnTo>
                    <a:pt x="1313166" y="264299"/>
                  </a:lnTo>
                  <a:lnTo>
                    <a:pt x="1292612" y="224841"/>
                  </a:lnTo>
                  <a:lnTo>
                    <a:pt x="1267980" y="187202"/>
                  </a:lnTo>
                  <a:lnTo>
                    <a:pt x="1239288" y="151708"/>
                  </a:lnTo>
                  <a:lnTo>
                    <a:pt x="1206549" y="118685"/>
                  </a:lnTo>
                  <a:lnTo>
                    <a:pt x="1169111" y="88016"/>
                  </a:lnTo>
                  <a:lnTo>
                    <a:pt x="1128981" y="61691"/>
                  </a:lnTo>
                  <a:lnTo>
                    <a:pt x="1086512" y="39846"/>
                  </a:lnTo>
                  <a:lnTo>
                    <a:pt x="1042057" y="22618"/>
                  </a:lnTo>
                  <a:lnTo>
                    <a:pt x="995969" y="10143"/>
                  </a:lnTo>
                  <a:lnTo>
                    <a:pt x="948600" y="2558"/>
                  </a:lnTo>
                  <a:lnTo>
                    <a:pt x="900305" y="0"/>
                  </a:lnTo>
                  <a:lnTo>
                    <a:pt x="852713" y="2511"/>
                  </a:lnTo>
                  <a:lnTo>
                    <a:pt x="805973" y="9935"/>
                  </a:lnTo>
                  <a:lnTo>
                    <a:pt x="760451" y="22110"/>
                  </a:lnTo>
                  <a:lnTo>
                    <a:pt x="716516" y="38871"/>
                  </a:lnTo>
                  <a:lnTo>
                    <a:pt x="674536" y="60055"/>
                  </a:lnTo>
                  <a:lnTo>
                    <a:pt x="634879" y="85498"/>
                  </a:lnTo>
                  <a:lnTo>
                    <a:pt x="619033" y="98161"/>
                  </a:lnTo>
                  <a:lnTo>
                    <a:pt x="900305" y="98161"/>
                  </a:lnTo>
                  <a:lnTo>
                    <a:pt x="953137" y="102082"/>
                  </a:lnTo>
                  <a:lnTo>
                    <a:pt x="1004317" y="113649"/>
                  </a:lnTo>
                  <a:lnTo>
                    <a:pt x="1053100" y="132563"/>
                  </a:lnTo>
                  <a:lnTo>
                    <a:pt x="1098737" y="158529"/>
                  </a:lnTo>
                  <a:lnTo>
                    <a:pt x="1140481" y="191249"/>
                  </a:lnTo>
                  <a:lnTo>
                    <a:pt x="1173997" y="226210"/>
                  </a:lnTo>
                  <a:lnTo>
                    <a:pt x="1201868" y="264466"/>
                  </a:lnTo>
                  <a:lnTo>
                    <a:pt x="1224064" y="305414"/>
                  </a:lnTo>
                  <a:lnTo>
                    <a:pt x="1240557" y="348447"/>
                  </a:lnTo>
                  <a:lnTo>
                    <a:pt x="1251319" y="392960"/>
                  </a:lnTo>
                  <a:lnTo>
                    <a:pt x="1256322" y="438348"/>
                  </a:lnTo>
                  <a:lnTo>
                    <a:pt x="1255538" y="484006"/>
                  </a:lnTo>
                  <a:lnTo>
                    <a:pt x="1248937" y="529329"/>
                  </a:lnTo>
                  <a:lnTo>
                    <a:pt x="1236492" y="573711"/>
                  </a:lnTo>
                  <a:lnTo>
                    <a:pt x="1218175" y="616547"/>
                  </a:lnTo>
                  <a:lnTo>
                    <a:pt x="1193958" y="657232"/>
                  </a:lnTo>
                  <a:lnTo>
                    <a:pt x="1163811" y="695161"/>
                  </a:lnTo>
                  <a:lnTo>
                    <a:pt x="1127823" y="729474"/>
                  </a:lnTo>
                  <a:lnTo>
                    <a:pt x="1087731" y="758226"/>
                  </a:lnTo>
                  <a:lnTo>
                    <a:pt x="1044222" y="781115"/>
                  </a:lnTo>
                  <a:lnTo>
                    <a:pt x="997985" y="797838"/>
                  </a:lnTo>
                  <a:lnTo>
                    <a:pt x="949706" y="808093"/>
                  </a:lnTo>
                  <a:lnTo>
                    <a:pt x="900074" y="811579"/>
                  </a:lnTo>
                  <a:lnTo>
                    <a:pt x="425134" y="811579"/>
                  </a:lnTo>
                  <a:lnTo>
                    <a:pt x="400966" y="838099"/>
                  </a:lnTo>
                  <a:lnTo>
                    <a:pt x="655247" y="838099"/>
                  </a:lnTo>
                  <a:lnTo>
                    <a:pt x="700381" y="863545"/>
                  </a:lnTo>
                  <a:lnTo>
                    <a:pt x="747749" y="883507"/>
                  </a:lnTo>
                  <a:lnTo>
                    <a:pt x="797110" y="897970"/>
                  </a:lnTo>
                  <a:lnTo>
                    <a:pt x="848029" y="906770"/>
                  </a:lnTo>
                  <a:lnTo>
                    <a:pt x="900074" y="909740"/>
                  </a:lnTo>
                  <a:close/>
                </a:path>
                <a:path w="1354454" h="1430020">
                  <a:moveTo>
                    <a:pt x="425134" y="811579"/>
                  </a:moveTo>
                  <a:lnTo>
                    <a:pt x="900074" y="811579"/>
                  </a:lnTo>
                  <a:lnTo>
                    <a:pt x="847239" y="807661"/>
                  </a:lnTo>
                  <a:lnTo>
                    <a:pt x="796051" y="796102"/>
                  </a:lnTo>
                  <a:lnTo>
                    <a:pt x="747263" y="777193"/>
                  </a:lnTo>
                  <a:lnTo>
                    <a:pt x="701628" y="751225"/>
                  </a:lnTo>
                  <a:lnTo>
                    <a:pt x="659898" y="718491"/>
                  </a:lnTo>
                  <a:lnTo>
                    <a:pt x="627161" y="684523"/>
                  </a:lnTo>
                  <a:lnTo>
                    <a:pt x="599503" y="647069"/>
                  </a:lnTo>
                  <a:lnTo>
                    <a:pt x="577135" y="606580"/>
                  </a:lnTo>
                  <a:lnTo>
                    <a:pt x="560265" y="563509"/>
                  </a:lnTo>
                  <a:lnTo>
                    <a:pt x="549105" y="518310"/>
                  </a:lnTo>
                  <a:lnTo>
                    <a:pt x="543865" y="471435"/>
                  </a:lnTo>
                  <a:lnTo>
                    <a:pt x="544750" y="424248"/>
                  </a:lnTo>
                  <a:lnTo>
                    <a:pt x="551678" y="378196"/>
                  </a:lnTo>
                  <a:lnTo>
                    <a:pt x="564485" y="333744"/>
                  </a:lnTo>
                  <a:lnTo>
                    <a:pt x="583005" y="291354"/>
                  </a:lnTo>
                  <a:lnTo>
                    <a:pt x="607075" y="251491"/>
                  </a:lnTo>
                  <a:lnTo>
                    <a:pt x="636530" y="214617"/>
                  </a:lnTo>
                  <a:lnTo>
                    <a:pt x="672534" y="180301"/>
                  </a:lnTo>
                  <a:lnTo>
                    <a:pt x="712637" y="151542"/>
                  </a:lnTo>
                  <a:lnTo>
                    <a:pt x="756152" y="128644"/>
                  </a:lnTo>
                  <a:lnTo>
                    <a:pt x="802393" y="111912"/>
                  </a:lnTo>
                  <a:lnTo>
                    <a:pt x="850672" y="101649"/>
                  </a:lnTo>
                  <a:lnTo>
                    <a:pt x="900305" y="98161"/>
                  </a:lnTo>
                  <a:lnTo>
                    <a:pt x="619033" y="98161"/>
                  </a:lnTo>
                  <a:lnTo>
                    <a:pt x="564004" y="148510"/>
                  </a:lnTo>
                  <a:lnTo>
                    <a:pt x="531398" y="188547"/>
                  </a:lnTo>
                  <a:lnTo>
                    <a:pt x="503808" y="231454"/>
                  </a:lnTo>
                  <a:lnTo>
                    <a:pt x="481368" y="276857"/>
                  </a:lnTo>
                  <a:lnTo>
                    <a:pt x="464214" y="324384"/>
                  </a:lnTo>
                  <a:lnTo>
                    <a:pt x="452481" y="373660"/>
                  </a:lnTo>
                  <a:lnTo>
                    <a:pt x="446312" y="424248"/>
                  </a:lnTo>
                  <a:lnTo>
                    <a:pt x="445819" y="475970"/>
                  </a:lnTo>
                  <a:lnTo>
                    <a:pt x="450412" y="523038"/>
                  </a:lnTo>
                  <a:lnTo>
                    <a:pt x="459686" y="568858"/>
                  </a:lnTo>
                  <a:lnTo>
                    <a:pt x="473511" y="613152"/>
                  </a:lnTo>
                  <a:lnTo>
                    <a:pt x="491755" y="655647"/>
                  </a:lnTo>
                  <a:lnTo>
                    <a:pt x="514289" y="696066"/>
                  </a:lnTo>
                  <a:lnTo>
                    <a:pt x="540982" y="734134"/>
                  </a:lnTo>
                  <a:lnTo>
                    <a:pt x="541136" y="734288"/>
                  </a:lnTo>
                  <a:lnTo>
                    <a:pt x="533257" y="736824"/>
                  </a:lnTo>
                  <a:lnTo>
                    <a:pt x="525839" y="741167"/>
                  </a:lnTo>
                  <a:lnTo>
                    <a:pt x="491902" y="778410"/>
                  </a:lnTo>
                  <a:lnTo>
                    <a:pt x="465497" y="778410"/>
                  </a:lnTo>
                  <a:lnTo>
                    <a:pt x="453149" y="783750"/>
                  </a:lnTo>
                  <a:lnTo>
                    <a:pt x="442437" y="792592"/>
                  </a:lnTo>
                  <a:lnTo>
                    <a:pt x="425134" y="811579"/>
                  </a:lnTo>
                  <a:close/>
                </a:path>
                <a:path w="1354454" h="1430020">
                  <a:moveTo>
                    <a:pt x="465497" y="778410"/>
                  </a:moveTo>
                  <a:lnTo>
                    <a:pt x="491902" y="778410"/>
                  </a:lnTo>
                  <a:lnTo>
                    <a:pt x="478681" y="776616"/>
                  </a:lnTo>
                  <a:lnTo>
                    <a:pt x="465497" y="778410"/>
                  </a:lnTo>
                  <a:close/>
                </a:path>
                <a:path w="1354454" h="1430020">
                  <a:moveTo>
                    <a:pt x="142586" y="1429392"/>
                  </a:moveTo>
                  <a:lnTo>
                    <a:pt x="606282" y="941948"/>
                  </a:lnTo>
                  <a:lnTo>
                    <a:pt x="618827" y="904358"/>
                  </a:lnTo>
                  <a:lnTo>
                    <a:pt x="615814" y="891369"/>
                  </a:lnTo>
                  <a:lnTo>
                    <a:pt x="649828" y="854049"/>
                  </a:lnTo>
                  <a:lnTo>
                    <a:pt x="653479" y="846247"/>
                  </a:lnTo>
                  <a:lnTo>
                    <a:pt x="655247" y="838099"/>
                  </a:lnTo>
                  <a:lnTo>
                    <a:pt x="400966" y="838099"/>
                  </a:lnTo>
                  <a:lnTo>
                    <a:pt x="14349" y="1262337"/>
                  </a:lnTo>
                  <a:lnTo>
                    <a:pt x="82115" y="1262337"/>
                  </a:lnTo>
                  <a:lnTo>
                    <a:pt x="169745" y="1342242"/>
                  </a:lnTo>
                  <a:lnTo>
                    <a:pt x="143571" y="1370952"/>
                  </a:lnTo>
                  <a:lnTo>
                    <a:pt x="57058" y="1370952"/>
                  </a:lnTo>
                  <a:lnTo>
                    <a:pt x="107250" y="1416689"/>
                  </a:lnTo>
                  <a:lnTo>
                    <a:pt x="123944" y="1426665"/>
                  </a:lnTo>
                  <a:lnTo>
                    <a:pt x="142586" y="1429392"/>
                  </a:lnTo>
                  <a:close/>
                </a:path>
                <a:path w="1354454" h="1430020">
                  <a:moveTo>
                    <a:pt x="57058" y="1370952"/>
                  </a:moveTo>
                  <a:lnTo>
                    <a:pt x="143571" y="1370952"/>
                  </a:lnTo>
                  <a:lnTo>
                    <a:pt x="55941" y="1291086"/>
                  </a:lnTo>
                  <a:lnTo>
                    <a:pt x="82115" y="1262337"/>
                  </a:lnTo>
                  <a:lnTo>
                    <a:pt x="14349" y="1262337"/>
                  </a:lnTo>
                  <a:lnTo>
                    <a:pt x="12702" y="1264143"/>
                  </a:lnTo>
                  <a:lnTo>
                    <a:pt x="2715" y="1280830"/>
                  </a:lnTo>
                  <a:lnTo>
                    <a:pt x="0" y="1299455"/>
                  </a:lnTo>
                  <a:lnTo>
                    <a:pt x="4433" y="1317748"/>
                  </a:lnTo>
                  <a:lnTo>
                    <a:pt x="15892" y="1333440"/>
                  </a:lnTo>
                  <a:lnTo>
                    <a:pt x="57058" y="1370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" name="object 24"/>
            <p:cNvSpPr/>
            <p:nvPr/>
          </p:nvSpPr>
          <p:spPr>
            <a:xfrm>
              <a:off x="6185331" y="8154027"/>
              <a:ext cx="215498" cy="234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" name="object 25"/>
            <p:cNvSpPr/>
            <p:nvPr/>
          </p:nvSpPr>
          <p:spPr>
            <a:xfrm>
              <a:off x="6147612" y="8092168"/>
              <a:ext cx="293370" cy="203200"/>
            </a:xfrm>
            <a:custGeom>
              <a:avLst/>
              <a:gdLst/>
              <a:ahLst/>
              <a:cxnLst/>
              <a:rect l="l" t="t" r="r" b="b"/>
              <a:pathLst>
                <a:path w="293370" h="203200">
                  <a:moveTo>
                    <a:pt x="279878" y="202645"/>
                  </a:moveTo>
                  <a:lnTo>
                    <a:pt x="292833" y="163609"/>
                  </a:lnTo>
                  <a:lnTo>
                    <a:pt x="293268" y="128620"/>
                  </a:lnTo>
                  <a:lnTo>
                    <a:pt x="293305" y="121932"/>
                  </a:lnTo>
                  <a:lnTo>
                    <a:pt x="281932" y="81906"/>
                  </a:lnTo>
                  <a:lnTo>
                    <a:pt x="259085" y="46870"/>
                  </a:lnTo>
                  <a:lnTo>
                    <a:pt x="227253" y="21013"/>
                  </a:lnTo>
                  <a:lnTo>
                    <a:pt x="189341" y="5130"/>
                  </a:lnTo>
                  <a:lnTo>
                    <a:pt x="148281" y="0"/>
                  </a:lnTo>
                  <a:lnTo>
                    <a:pt x="107001" y="6399"/>
                  </a:lnTo>
                  <a:lnTo>
                    <a:pt x="70197" y="23575"/>
                  </a:lnTo>
                  <a:lnTo>
                    <a:pt x="64058" y="28730"/>
                  </a:lnTo>
                  <a:lnTo>
                    <a:pt x="148501" y="28730"/>
                  </a:lnTo>
                  <a:lnTo>
                    <a:pt x="181736" y="32923"/>
                  </a:lnTo>
                  <a:lnTo>
                    <a:pt x="212434" y="45628"/>
                  </a:lnTo>
                  <a:lnTo>
                    <a:pt x="237908" y="66126"/>
                  </a:lnTo>
                  <a:lnTo>
                    <a:pt x="256037" y="93874"/>
                  </a:lnTo>
                  <a:lnTo>
                    <a:pt x="265129" y="125646"/>
                  </a:lnTo>
                  <a:lnTo>
                    <a:pt x="264781" y="158435"/>
                  </a:lnTo>
                  <a:lnTo>
                    <a:pt x="254589" y="189231"/>
                  </a:lnTo>
                  <a:lnTo>
                    <a:pt x="279878" y="202645"/>
                  </a:lnTo>
                  <a:close/>
                </a:path>
                <a:path w="293370" h="203200">
                  <a:moveTo>
                    <a:pt x="27826" y="128620"/>
                  </a:moveTo>
                  <a:lnTo>
                    <a:pt x="59731" y="69388"/>
                  </a:lnTo>
                  <a:lnTo>
                    <a:pt x="115418" y="33764"/>
                  </a:lnTo>
                  <a:lnTo>
                    <a:pt x="148501" y="28730"/>
                  </a:lnTo>
                  <a:lnTo>
                    <a:pt x="64058" y="28730"/>
                  </a:lnTo>
                  <a:lnTo>
                    <a:pt x="38914" y="49839"/>
                  </a:lnTo>
                  <a:lnTo>
                    <a:pt x="14924" y="83266"/>
                  </a:lnTo>
                  <a:lnTo>
                    <a:pt x="0" y="121932"/>
                  </a:lnTo>
                  <a:lnTo>
                    <a:pt x="27826" y="128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" name="object 26"/>
            <p:cNvSpPr/>
            <p:nvPr/>
          </p:nvSpPr>
          <p:spPr>
            <a:xfrm>
              <a:off x="6131355" y="8029078"/>
              <a:ext cx="358140" cy="133985"/>
            </a:xfrm>
            <a:custGeom>
              <a:avLst/>
              <a:gdLst/>
              <a:ahLst/>
              <a:cxnLst/>
              <a:rect l="l" t="t" r="r" b="b"/>
              <a:pathLst>
                <a:path w="358139" h="133984">
                  <a:moveTo>
                    <a:pt x="332918" y="133559"/>
                  </a:moveTo>
                  <a:lnTo>
                    <a:pt x="324075" y="73521"/>
                  </a:lnTo>
                  <a:lnTo>
                    <a:pt x="282117" y="37266"/>
                  </a:lnTo>
                  <a:lnTo>
                    <a:pt x="234322" y="12203"/>
                  </a:lnTo>
                  <a:lnTo>
                    <a:pt x="183139" y="0"/>
                  </a:lnTo>
                  <a:lnTo>
                    <a:pt x="137147" y="1197"/>
                  </a:lnTo>
                  <a:lnTo>
                    <a:pt x="93542" y="13254"/>
                  </a:lnTo>
                  <a:lnTo>
                    <a:pt x="66151" y="28479"/>
                  </a:lnTo>
                  <a:lnTo>
                    <a:pt x="180257" y="28479"/>
                  </a:lnTo>
                  <a:lnTo>
                    <a:pt x="224848" y="39180"/>
                  </a:lnTo>
                  <a:lnTo>
                    <a:pt x="266575" y="61245"/>
                  </a:lnTo>
                  <a:lnTo>
                    <a:pt x="303308" y="93197"/>
                  </a:lnTo>
                  <a:lnTo>
                    <a:pt x="332918" y="133559"/>
                  </a:lnTo>
                  <a:close/>
                </a:path>
                <a:path w="358139" h="133984">
                  <a:moveTo>
                    <a:pt x="26289" y="113112"/>
                  </a:moveTo>
                  <a:lnTo>
                    <a:pt x="51281" y="75528"/>
                  </a:lnTo>
                  <a:lnTo>
                    <a:pt x="87808" y="47519"/>
                  </a:lnTo>
                  <a:lnTo>
                    <a:pt x="132067" y="31148"/>
                  </a:lnTo>
                  <a:lnTo>
                    <a:pt x="180257" y="28479"/>
                  </a:lnTo>
                  <a:lnTo>
                    <a:pt x="66151" y="28479"/>
                  </a:lnTo>
                  <a:lnTo>
                    <a:pt x="54619" y="34889"/>
                  </a:lnTo>
                  <a:lnTo>
                    <a:pt x="22673" y="64823"/>
                  </a:lnTo>
                  <a:lnTo>
                    <a:pt x="0" y="101774"/>
                  </a:lnTo>
                  <a:lnTo>
                    <a:pt x="26289" y="1131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41463" y="7962317"/>
              <a:ext cx="292100" cy="86995"/>
            </a:xfrm>
            <a:custGeom>
              <a:avLst/>
              <a:gdLst/>
              <a:ahLst/>
              <a:cxnLst/>
              <a:rect l="l" t="t" r="r" b="b"/>
              <a:pathLst>
                <a:path w="292100" h="86995">
                  <a:moveTo>
                    <a:pt x="273114" y="72640"/>
                  </a:moveTo>
                  <a:lnTo>
                    <a:pt x="258899" y="27683"/>
                  </a:lnTo>
                  <a:lnTo>
                    <a:pt x="222198" y="11126"/>
                  </a:lnTo>
                  <a:lnTo>
                    <a:pt x="183032" y="1747"/>
                  </a:lnTo>
                  <a:lnTo>
                    <a:pt x="142706" y="0"/>
                  </a:lnTo>
                  <a:lnTo>
                    <a:pt x="102832" y="6114"/>
                  </a:lnTo>
                  <a:lnTo>
                    <a:pt x="64925" y="19687"/>
                  </a:lnTo>
                  <a:lnTo>
                    <a:pt x="49878" y="28556"/>
                  </a:lnTo>
                  <a:lnTo>
                    <a:pt x="144282" y="28556"/>
                  </a:lnTo>
                  <a:lnTo>
                    <a:pt x="179118" y="30077"/>
                  </a:lnTo>
                  <a:lnTo>
                    <a:pt x="212950" y="38189"/>
                  </a:lnTo>
                  <a:lnTo>
                    <a:pt x="244655" y="52505"/>
                  </a:lnTo>
                  <a:lnTo>
                    <a:pt x="273114" y="72640"/>
                  </a:lnTo>
                  <a:close/>
                </a:path>
                <a:path w="292100" h="86995">
                  <a:moveTo>
                    <a:pt x="20985" y="86361"/>
                  </a:moveTo>
                  <a:lnTo>
                    <a:pt x="47087" y="63255"/>
                  </a:lnTo>
                  <a:lnTo>
                    <a:pt x="77056" y="45583"/>
                  </a:lnTo>
                  <a:lnTo>
                    <a:pt x="109813" y="33848"/>
                  </a:lnTo>
                  <a:lnTo>
                    <a:pt x="144282" y="28556"/>
                  </a:lnTo>
                  <a:lnTo>
                    <a:pt x="49878" y="28556"/>
                  </a:lnTo>
                  <a:lnTo>
                    <a:pt x="30232" y="40136"/>
                  </a:lnTo>
                  <a:lnTo>
                    <a:pt x="0" y="66875"/>
                  </a:lnTo>
                  <a:lnTo>
                    <a:pt x="20985" y="86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95463" y="7889819"/>
              <a:ext cx="227684" cy="64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54370" y="573882"/>
            <a:ext cx="3035021" cy="5740879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1187136">
              <a:spcBef>
                <a:spcPts val="64"/>
              </a:spcBef>
              <a:tabLst>
                <a:tab pos="1985207" algn="l"/>
              </a:tabLst>
            </a:pP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	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endParaRPr sz="865" dirty="0">
              <a:latin typeface="Arial"/>
              <a:cs typeface="Arial"/>
            </a:endParaRPr>
          </a:p>
          <a:p>
            <a:pPr>
              <a:spcBef>
                <a:spcPts val="6"/>
              </a:spcBef>
            </a:pPr>
            <a:endParaRPr sz="737" dirty="0">
              <a:latin typeface="Times New Roman"/>
              <a:cs typeface="Times New Roman"/>
            </a:endParaRPr>
          </a:p>
          <a:p>
            <a:pPr marL="19535">
              <a:tabLst>
                <a:tab pos="708944" algn="l"/>
              </a:tabLst>
            </a:pP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sz="769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769" dirty="0">
              <a:latin typeface="Arial"/>
              <a:cs typeface="Arial"/>
            </a:endParaRPr>
          </a:p>
          <a:p>
            <a:pPr marL="8139">
              <a:spcBef>
                <a:spcPts val="397"/>
              </a:spcBef>
            </a:pPr>
            <a:r>
              <a:rPr sz="705" b="1" spc="64" dirty="0">
                <a:solidFill>
                  <a:srgbClr val="FFFFFF"/>
                </a:solidFill>
                <a:latin typeface="Calibri"/>
                <a:cs typeface="Calibri"/>
              </a:rPr>
              <a:t>ML1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MIDDLE LEADING </a:t>
            </a:r>
            <a:r>
              <a:rPr sz="705" b="1" spc="15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705" b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endParaRPr sz="705" dirty="0">
              <a:latin typeface="Calibri"/>
              <a:cs typeface="Calibri"/>
            </a:endParaRPr>
          </a:p>
          <a:p>
            <a:pPr marL="299530" marR="1148474">
              <a:lnSpc>
                <a:spcPct val="119400"/>
              </a:lnSpc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Leadership </a:t>
            </a:r>
            <a:r>
              <a:rPr sz="705" i="1" spc="67" dirty="0">
                <a:solidFill>
                  <a:srgbClr val="FFFFFF"/>
                </a:solidFill>
                <a:latin typeface="Century Gothic"/>
                <a:cs typeface="Century Gothic"/>
              </a:rPr>
              <a:t>structure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705" i="1" spc="51" dirty="0">
                <a:solidFill>
                  <a:srgbClr val="FFFFFF"/>
                </a:solidFill>
                <a:latin typeface="Century Gothic"/>
                <a:cs typeface="Century Gothic"/>
              </a:rPr>
              <a:t>schools 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Impactful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middle</a:t>
            </a:r>
            <a:r>
              <a:rPr sz="705" i="1" spc="96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leading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112" dirty="0">
                <a:solidFill>
                  <a:srgbClr val="FFFFFF"/>
                </a:solidFill>
                <a:latin typeface="Calibri"/>
                <a:cs typeface="Calibri"/>
              </a:rPr>
              <a:t>ML2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MIDDLE </a:t>
            </a:r>
            <a:r>
              <a:rPr sz="705" b="1" spc="16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r>
              <a:rPr sz="705" b="1" spc="1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PRAXIS</a:t>
            </a:r>
            <a:endParaRPr sz="705" dirty="0">
              <a:latin typeface="Calibri"/>
              <a:cs typeface="Calibri"/>
            </a:endParaRPr>
          </a:p>
          <a:p>
            <a:pPr marL="330053">
              <a:spcBef>
                <a:spcPts val="163"/>
              </a:spcBef>
            </a:pP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Considering</a:t>
            </a: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42" dirty="0">
                <a:solidFill>
                  <a:srgbClr val="FFFFFF"/>
                </a:solidFill>
                <a:latin typeface="Century Gothic"/>
                <a:cs typeface="Century Gothic"/>
              </a:rPr>
              <a:t>context</a:t>
            </a:r>
            <a:endParaRPr sz="705" dirty="0">
              <a:latin typeface="Century Gothic"/>
              <a:cs typeface="Century Gothic"/>
            </a:endParaRPr>
          </a:p>
          <a:p>
            <a:pPr marL="328833">
              <a:spcBef>
                <a:spcPts val="163"/>
              </a:spcBef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importance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705" i="1" spc="122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culture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7"/>
              </a:spcBef>
            </a:pPr>
            <a:r>
              <a:rPr sz="705" b="1" spc="112" dirty="0">
                <a:solidFill>
                  <a:srgbClr val="FFFFFF"/>
                </a:solidFill>
                <a:latin typeface="Calibri"/>
                <a:cs typeface="Calibri"/>
              </a:rPr>
              <a:t>ML3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MIDDLE LEADING </a:t>
            </a:r>
            <a:r>
              <a:rPr sz="705" b="1" spc="147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705" b="1" spc="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38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endParaRPr sz="705" dirty="0">
              <a:latin typeface="Calibri"/>
              <a:cs typeface="Calibri"/>
            </a:endParaRPr>
          </a:p>
          <a:p>
            <a:pPr marL="328833" marR="1830965" indent="4477">
              <a:lnSpc>
                <a:spcPct val="119400"/>
              </a:lnSpc>
            </a:pPr>
            <a:r>
              <a:rPr sz="705" i="1" spc="96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705" i="1" spc="87" dirty="0">
                <a:solidFill>
                  <a:srgbClr val="FFFFFF"/>
                </a:solidFill>
                <a:latin typeface="Century Gothic"/>
                <a:cs typeface="Century Gothic"/>
              </a:rPr>
              <a:t>nt</a:t>
            </a:r>
            <a:r>
              <a:rPr sz="705" i="1" spc="6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705" i="1" spc="112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705" i="1" spc="3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705" i="1" spc="6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sz="705" i="1" spc="6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705" i="1" spc="87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705" i="1" spc="3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705" i="1" spc="6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705" i="1" spc="87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705" i="1" spc="-19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705" i="1" spc="-29" dirty="0">
                <a:solidFill>
                  <a:srgbClr val="FFFFFF"/>
                </a:solidFill>
                <a:latin typeface="Century Gothic"/>
                <a:cs typeface="Century Gothic"/>
              </a:rPr>
              <a:t>e </a:t>
            </a:r>
            <a:r>
              <a:rPr sz="705" i="1" spc="-16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Organisational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131" dirty="0">
                <a:solidFill>
                  <a:srgbClr val="FFFFFF"/>
                </a:solidFill>
                <a:latin typeface="Calibri"/>
                <a:cs typeface="Calibri"/>
              </a:rPr>
              <a:t>ML4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705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60" dirty="0">
                <a:solidFill>
                  <a:srgbClr val="FFFFFF"/>
                </a:solidFill>
                <a:latin typeface="Calibri"/>
                <a:cs typeface="Calibri"/>
              </a:rPr>
              <a:t>LEADER</a:t>
            </a:r>
            <a:endParaRPr sz="705" dirty="0">
              <a:latin typeface="Calibri"/>
              <a:cs typeface="Calibri"/>
            </a:endParaRPr>
          </a:p>
          <a:p>
            <a:pPr marL="328833" marR="1668176" indent="4477">
              <a:lnSpc>
                <a:spcPct val="119400"/>
              </a:lnSpc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Leadership</a:t>
            </a:r>
            <a:r>
              <a:rPr sz="705" i="1" spc="32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qualities  </a:t>
            </a:r>
            <a:r>
              <a:rPr sz="705" i="1" spc="42" dirty="0">
                <a:solidFill>
                  <a:srgbClr val="FFFFFF"/>
                </a:solidFill>
                <a:latin typeface="Century Gothic"/>
                <a:cs typeface="Century Gothic"/>
              </a:rPr>
              <a:t>Character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73" dirty="0">
                <a:solidFill>
                  <a:srgbClr val="FFFFFF"/>
                </a:solidFill>
                <a:latin typeface="Century Gothic"/>
                <a:cs typeface="Century Gothic"/>
              </a:rPr>
              <a:t>strengths</a:t>
            </a:r>
            <a:endParaRPr sz="705" dirty="0">
              <a:latin typeface="Century Gothic"/>
              <a:cs typeface="Century Gothic"/>
            </a:endParaRPr>
          </a:p>
          <a:p>
            <a:pPr>
              <a:spcBef>
                <a:spcPts val="19"/>
              </a:spcBef>
            </a:pPr>
            <a:endParaRPr sz="865" dirty="0">
              <a:latin typeface="Times New Roman"/>
              <a:cs typeface="Times New Roman"/>
            </a:endParaRPr>
          </a:p>
          <a:p>
            <a:pPr marL="19535">
              <a:tabLst>
                <a:tab pos="1456551" algn="l"/>
              </a:tabLst>
            </a:pP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3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sz="769" spc="9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769" dirty="0">
              <a:latin typeface="Arial"/>
              <a:cs typeface="Arial"/>
            </a:endParaRPr>
          </a:p>
          <a:p>
            <a:pPr marL="8139">
              <a:spcBef>
                <a:spcPts val="397"/>
              </a:spcBef>
            </a:pPr>
            <a:r>
              <a:rPr sz="705" b="1" spc="96" dirty="0">
                <a:solidFill>
                  <a:srgbClr val="FFFFFF"/>
                </a:solidFill>
                <a:latin typeface="Calibri"/>
                <a:cs typeface="Calibri"/>
              </a:rPr>
              <a:t>CP1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5" b="1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54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endParaRPr sz="705" dirty="0">
              <a:latin typeface="Calibri"/>
              <a:cs typeface="Calibri"/>
            </a:endParaRPr>
          </a:p>
          <a:p>
            <a:pPr marL="299530">
              <a:spcBef>
                <a:spcPts val="163"/>
              </a:spcBef>
            </a:pPr>
            <a:r>
              <a:rPr sz="705" i="1" spc="70" dirty="0">
                <a:solidFill>
                  <a:srgbClr val="FFFFFF"/>
                </a:solidFill>
                <a:latin typeface="Century Gothic"/>
                <a:cs typeface="Century Gothic"/>
              </a:rPr>
              <a:t>Exploring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collaborative</a:t>
            </a:r>
            <a:r>
              <a:rPr sz="705" i="1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67" dirty="0">
                <a:solidFill>
                  <a:srgbClr val="FFFFFF"/>
                </a:solidFill>
                <a:latin typeface="Century Gothic"/>
                <a:cs typeface="Century Gothic"/>
              </a:rPr>
              <a:t>professionalism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CP2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5" b="1" spc="12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35" dirty="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705" dirty="0">
              <a:latin typeface="Calibri"/>
              <a:cs typeface="Calibri"/>
            </a:endParaRPr>
          </a:p>
          <a:p>
            <a:pPr marL="346740" marR="945802" indent="-17093">
              <a:lnSpc>
                <a:spcPct val="119400"/>
              </a:lnSpc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705" i="1" spc="32" dirty="0">
                <a:solidFill>
                  <a:srgbClr val="FFFFFF"/>
                </a:solidFill>
                <a:latin typeface="Century Gothic"/>
                <a:cs typeface="Century Gothic"/>
              </a:rPr>
              <a:t>five </a:t>
            </a:r>
            <a:r>
              <a:rPr sz="705" i="1" spc="70" dirty="0">
                <a:solidFill>
                  <a:srgbClr val="FFFFFF"/>
                </a:solidFill>
                <a:latin typeface="Century Gothic"/>
                <a:cs typeface="Century Gothic"/>
              </a:rPr>
              <a:t>dimensions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705" i="1" spc="83" dirty="0">
                <a:solidFill>
                  <a:srgbClr val="FFFFFF"/>
                </a:solidFill>
                <a:latin typeface="Century Gothic"/>
                <a:cs typeface="Century Gothic"/>
              </a:rPr>
              <a:t>trust  </a:t>
            </a: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Establishing </a:t>
            </a:r>
            <a:r>
              <a:rPr sz="705" i="1" spc="83" dirty="0">
                <a:solidFill>
                  <a:srgbClr val="FFFFFF"/>
                </a:solidFill>
                <a:latin typeface="Century Gothic"/>
                <a:cs typeface="Century Gothic"/>
              </a:rPr>
              <a:t>trust </a:t>
            </a:r>
            <a:r>
              <a:rPr sz="705" i="1" spc="73" dirty="0">
                <a:solidFill>
                  <a:srgbClr val="FFFFFF"/>
                </a:solidFill>
                <a:latin typeface="Century Gothic"/>
                <a:cs typeface="Century Gothic"/>
              </a:rPr>
              <a:t>within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705" i="1" spc="58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7"/>
              </a:spcBef>
            </a:pP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CP3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54" dirty="0">
                <a:solidFill>
                  <a:srgbClr val="FFFFFF"/>
                </a:solidFill>
                <a:latin typeface="Calibri"/>
                <a:cs typeface="Calibri"/>
              </a:rPr>
              <a:t>PROFESSIONAL</a:t>
            </a:r>
            <a:r>
              <a:rPr sz="705" b="1" spc="-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DIALOGUE</a:t>
            </a:r>
            <a:endParaRPr sz="705" dirty="0">
              <a:latin typeface="Calibri"/>
              <a:cs typeface="Calibri"/>
            </a:endParaRPr>
          </a:p>
          <a:p>
            <a:pPr marL="335751" marR="1358064" indent="-2442">
              <a:lnSpc>
                <a:spcPct val="119400"/>
              </a:lnSpc>
            </a:pP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Courageous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conversations 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Relational</a:t>
            </a:r>
            <a:r>
              <a:rPr sz="705" i="1" spc="7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dialogue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163" dirty="0">
                <a:solidFill>
                  <a:srgbClr val="FFFFFF"/>
                </a:solidFill>
                <a:latin typeface="Calibri"/>
                <a:cs typeface="Calibri"/>
              </a:rPr>
              <a:t>CP4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705" b="1" spc="135" dirty="0">
                <a:solidFill>
                  <a:srgbClr val="FFFFFF"/>
                </a:solidFill>
                <a:latin typeface="Calibri"/>
                <a:cs typeface="Calibri"/>
              </a:rPr>
              <a:t>ART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OF MIDDLE</a:t>
            </a:r>
            <a:r>
              <a:rPr sz="705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LEADING</a:t>
            </a:r>
            <a:endParaRPr sz="705" dirty="0">
              <a:latin typeface="Calibri"/>
              <a:cs typeface="Calibri"/>
            </a:endParaRPr>
          </a:p>
          <a:p>
            <a:pPr marL="333310" marR="509528">
              <a:lnSpc>
                <a:spcPct val="119400"/>
              </a:lnSpc>
            </a:pPr>
            <a:r>
              <a:rPr sz="705" i="1" spc="67" dirty="0">
                <a:solidFill>
                  <a:srgbClr val="FFFFFF"/>
                </a:solidFill>
                <a:latin typeface="Century Gothic"/>
                <a:cs typeface="Century Gothic"/>
              </a:rPr>
              <a:t>Team </a:t>
            </a: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norms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705" i="1" spc="67" dirty="0">
                <a:solidFill>
                  <a:srgbClr val="FFFFFF"/>
                </a:solidFill>
                <a:latin typeface="Century Gothic"/>
                <a:cs typeface="Century Gothic"/>
              </a:rPr>
              <a:t>bringing </a:t>
            </a:r>
            <a:r>
              <a:rPr sz="705" i="1" spc="26" dirty="0">
                <a:solidFill>
                  <a:srgbClr val="FFFFFF"/>
                </a:solidFill>
                <a:latin typeface="Century Gothic"/>
                <a:cs typeface="Century Gothic"/>
              </a:rPr>
              <a:t>people </a:t>
            </a:r>
            <a:r>
              <a:rPr sz="705" i="1" spc="32" dirty="0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board 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705" i="1" spc="42" dirty="0">
                <a:solidFill>
                  <a:srgbClr val="FFFFFF"/>
                </a:solidFill>
                <a:latin typeface="Century Gothic"/>
                <a:cs typeface="Century Gothic"/>
              </a:rPr>
              <a:t>role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705" i="1" spc="-6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leader</a:t>
            </a:r>
            <a:endParaRPr sz="705" dirty="0">
              <a:latin typeface="Century Gothic"/>
              <a:cs typeface="Century Gothic"/>
            </a:endParaRPr>
          </a:p>
          <a:p>
            <a:pPr>
              <a:spcBef>
                <a:spcPts val="35"/>
              </a:spcBef>
            </a:pPr>
            <a:endParaRPr sz="641" dirty="0">
              <a:latin typeface="Times New Roman"/>
              <a:cs typeface="Times New Roman"/>
            </a:endParaRPr>
          </a:p>
          <a:p>
            <a:pPr marL="19535">
              <a:tabLst>
                <a:tab pos="585632" algn="l"/>
                <a:tab pos="826966" algn="l"/>
              </a:tabLst>
            </a:pP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769" spc="128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769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69" spc="-1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769" spc="17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69" dirty="0">
              <a:latin typeface="Arial"/>
              <a:cs typeface="Arial"/>
            </a:endParaRPr>
          </a:p>
          <a:p>
            <a:pPr marL="8139">
              <a:spcBef>
                <a:spcPts val="397"/>
              </a:spcBef>
            </a:pP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IA1 - </a:t>
            </a:r>
            <a:r>
              <a:rPr sz="705" b="1" spc="151" dirty="0">
                <a:solidFill>
                  <a:srgbClr val="FFFFFF"/>
                </a:solidFill>
                <a:latin typeface="Calibri"/>
                <a:cs typeface="Calibri"/>
              </a:rPr>
              <a:t>THEORY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705" b="1" spc="27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38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endParaRPr sz="705" dirty="0">
              <a:latin typeface="Calibri"/>
              <a:cs typeface="Calibri"/>
            </a:endParaRPr>
          </a:p>
          <a:p>
            <a:pPr marL="270229" marR="1261204">
              <a:lnSpc>
                <a:spcPct val="119400"/>
              </a:lnSpc>
            </a:pP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Developing </a:t>
            </a:r>
            <a:r>
              <a:rPr sz="705" i="1" spc="-6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theory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705" i="1" spc="42" dirty="0">
                <a:solidFill>
                  <a:srgbClr val="FFFFFF"/>
                </a:solidFill>
                <a:latin typeface="Century Gothic"/>
                <a:cs typeface="Century Gothic"/>
              </a:rPr>
              <a:t>action 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Action</a:t>
            </a: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research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99" dirty="0">
                <a:solidFill>
                  <a:srgbClr val="FFFFFF"/>
                </a:solidFill>
                <a:latin typeface="Calibri"/>
                <a:cs typeface="Calibri"/>
              </a:rPr>
              <a:t>IA2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IMPROVED </a:t>
            </a:r>
            <a:r>
              <a:rPr sz="705" b="1" spc="154" dirty="0">
                <a:solidFill>
                  <a:srgbClr val="FFFFFF"/>
                </a:solidFill>
                <a:latin typeface="Calibri"/>
                <a:cs typeface="Calibri"/>
              </a:rPr>
              <a:t>CLASSROOM PRACTICE</a:t>
            </a:r>
            <a:r>
              <a:rPr sz="705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1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705" dirty="0">
              <a:latin typeface="Calibri"/>
              <a:cs typeface="Calibri"/>
            </a:endParaRPr>
          </a:p>
          <a:p>
            <a:pPr marL="271450">
              <a:spcBef>
                <a:spcPts val="163"/>
              </a:spcBef>
            </a:pP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What </a:t>
            </a:r>
            <a:r>
              <a:rPr sz="705" i="1" spc="32" dirty="0">
                <a:solidFill>
                  <a:srgbClr val="FFFFFF"/>
                </a:solidFill>
                <a:latin typeface="Century Gothic"/>
                <a:cs typeface="Century Gothic"/>
              </a:rPr>
              <a:t>does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it </a:t>
            </a:r>
            <a:r>
              <a:rPr sz="705" i="1" spc="42" dirty="0">
                <a:solidFill>
                  <a:srgbClr val="FFFFFF"/>
                </a:solidFill>
                <a:latin typeface="Century Gothic"/>
                <a:cs typeface="Century Gothic"/>
              </a:rPr>
              <a:t>look</a:t>
            </a:r>
            <a:r>
              <a:rPr sz="705" i="1" spc="15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51" dirty="0">
                <a:solidFill>
                  <a:srgbClr val="FFFFFF"/>
                </a:solidFill>
                <a:latin typeface="Century Gothic"/>
                <a:cs typeface="Century Gothic"/>
              </a:rPr>
              <a:t>like?</a:t>
            </a:r>
            <a:endParaRPr sz="705" dirty="0">
              <a:latin typeface="Century Gothic"/>
              <a:cs typeface="Century Gothic"/>
            </a:endParaRPr>
          </a:p>
          <a:p>
            <a:pPr marL="271450">
              <a:spcBef>
                <a:spcPts val="166"/>
              </a:spcBef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teaching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learning</a:t>
            </a:r>
            <a:r>
              <a:rPr sz="705" i="1" spc="176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6" dirty="0">
                <a:solidFill>
                  <a:srgbClr val="FFFFFF"/>
                </a:solidFill>
                <a:latin typeface="Century Gothic"/>
                <a:cs typeface="Century Gothic"/>
              </a:rPr>
              <a:t>cycle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99" dirty="0">
                <a:solidFill>
                  <a:srgbClr val="FFFFFF"/>
                </a:solidFill>
                <a:latin typeface="Calibri"/>
                <a:cs typeface="Calibri"/>
              </a:rPr>
              <a:t>IA3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44" dirty="0">
                <a:solidFill>
                  <a:srgbClr val="FFFFFF"/>
                </a:solidFill>
                <a:latin typeface="Calibri"/>
                <a:cs typeface="Calibri"/>
              </a:rPr>
              <a:t>IMPROVED </a:t>
            </a:r>
            <a:r>
              <a:rPr sz="705" b="1" spc="154" dirty="0">
                <a:solidFill>
                  <a:srgbClr val="FFFFFF"/>
                </a:solidFill>
                <a:latin typeface="Calibri"/>
                <a:cs typeface="Calibri"/>
              </a:rPr>
              <a:t>CLASSROOM PRACTICE</a:t>
            </a:r>
            <a:r>
              <a:rPr sz="705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38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705" dirty="0">
              <a:latin typeface="Calibri"/>
              <a:cs typeface="Calibri"/>
            </a:endParaRPr>
          </a:p>
          <a:p>
            <a:pPr marL="270229" marR="787083" indent="1221">
              <a:lnSpc>
                <a:spcPct val="119400"/>
              </a:lnSpc>
            </a:pPr>
            <a:r>
              <a:rPr sz="705" i="1" spc="67" dirty="0">
                <a:solidFill>
                  <a:srgbClr val="FFFFFF"/>
                </a:solidFill>
                <a:latin typeface="Century Gothic"/>
                <a:cs typeface="Century Gothic"/>
              </a:rPr>
              <a:t>Digging </a:t>
            </a:r>
            <a:r>
              <a:rPr sz="705" i="1" spc="26" dirty="0">
                <a:solidFill>
                  <a:srgbClr val="FFFFFF"/>
                </a:solidFill>
                <a:latin typeface="Century Gothic"/>
                <a:cs typeface="Century Gothic"/>
              </a:rPr>
              <a:t>deeper </a:t>
            </a:r>
            <a:r>
              <a:rPr sz="705" i="1" spc="58" dirty="0">
                <a:solidFill>
                  <a:srgbClr val="FFFFFF"/>
                </a:solidFill>
                <a:latin typeface="Century Gothic"/>
                <a:cs typeface="Century Gothic"/>
              </a:rPr>
              <a:t>into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the research  Practice 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improvement </a:t>
            </a:r>
            <a:r>
              <a:rPr sz="705" i="1" spc="38" dirty="0">
                <a:solidFill>
                  <a:srgbClr val="FFFFFF"/>
                </a:solidFill>
                <a:latin typeface="Century Gothic"/>
                <a:cs typeface="Century Gothic"/>
              </a:rPr>
              <a:t>at </a:t>
            </a:r>
            <a:r>
              <a:rPr sz="705" i="1" spc="54" dirty="0">
                <a:solidFill>
                  <a:srgbClr val="FFFFFF"/>
                </a:solidFill>
                <a:latin typeface="Century Gothic"/>
                <a:cs typeface="Century Gothic"/>
              </a:rPr>
              <a:t>point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705" i="1" spc="192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5" i="1" spc="22" dirty="0">
                <a:solidFill>
                  <a:srgbClr val="FFFFFF"/>
                </a:solidFill>
                <a:latin typeface="Century Gothic"/>
                <a:cs typeface="Century Gothic"/>
              </a:rPr>
              <a:t>need</a:t>
            </a:r>
            <a:endParaRPr sz="705" dirty="0">
              <a:latin typeface="Century Gothic"/>
              <a:cs typeface="Century Gothic"/>
            </a:endParaRPr>
          </a:p>
          <a:p>
            <a:pPr marL="8139">
              <a:spcBef>
                <a:spcPts val="404"/>
              </a:spcBef>
            </a:pPr>
            <a:r>
              <a:rPr sz="705" b="1" spc="122" dirty="0">
                <a:solidFill>
                  <a:srgbClr val="FFFFFF"/>
                </a:solidFill>
                <a:latin typeface="Calibri"/>
                <a:cs typeface="Calibri"/>
              </a:rPr>
              <a:t>IA4 </a:t>
            </a:r>
            <a:r>
              <a:rPr sz="705" b="1" spc="5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b="1" spc="151" dirty="0">
                <a:solidFill>
                  <a:srgbClr val="FFFFFF"/>
                </a:solidFill>
                <a:latin typeface="Calibri"/>
                <a:cs typeface="Calibri"/>
              </a:rPr>
              <a:t>CELEBRATING</a:t>
            </a:r>
            <a:r>
              <a:rPr sz="705" b="1" spc="1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5" b="1" spc="154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endParaRPr sz="705" dirty="0">
              <a:latin typeface="Calibri"/>
              <a:cs typeface="Calibri"/>
            </a:endParaRPr>
          </a:p>
          <a:p>
            <a:pPr marL="299530" marR="1566433" indent="2849">
              <a:lnSpc>
                <a:spcPct val="119400"/>
              </a:lnSpc>
            </a:pP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705" i="1" spc="51" dirty="0">
                <a:solidFill>
                  <a:srgbClr val="FFFFFF"/>
                </a:solidFill>
                <a:latin typeface="Century Gothic"/>
                <a:cs typeface="Century Gothic"/>
              </a:rPr>
              <a:t>impact </a:t>
            </a:r>
            <a:r>
              <a:rPr sz="705" i="1" spc="16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705" i="1" spc="32" dirty="0">
                <a:solidFill>
                  <a:srgbClr val="FFFFFF"/>
                </a:solidFill>
                <a:latin typeface="Century Gothic"/>
                <a:cs typeface="Century Gothic"/>
              </a:rPr>
              <a:t>change  </a:t>
            </a:r>
            <a:r>
              <a:rPr sz="705" i="1" spc="80" dirty="0">
                <a:solidFill>
                  <a:srgbClr val="FFFFFF"/>
                </a:solidFill>
                <a:latin typeface="Century Gothic"/>
                <a:cs typeface="Century Gothic"/>
              </a:rPr>
              <a:t>Planning </a:t>
            </a:r>
            <a:r>
              <a:rPr sz="705" i="1" spc="48" dirty="0">
                <a:solidFill>
                  <a:srgbClr val="FFFFFF"/>
                </a:solidFill>
                <a:latin typeface="Century Gothic"/>
                <a:cs typeface="Century Gothic"/>
              </a:rPr>
              <a:t>for the</a:t>
            </a:r>
            <a:r>
              <a:rPr sz="705" i="1" spc="64" dirty="0">
                <a:solidFill>
                  <a:srgbClr val="FFFFFF"/>
                </a:solidFill>
                <a:latin typeface="Century Gothic"/>
                <a:cs typeface="Century Gothic"/>
              </a:rPr>
              <a:t> future</a:t>
            </a:r>
            <a:endParaRPr sz="705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335" y="1"/>
            <a:ext cx="493695" cy="494509"/>
          </a:xfrm>
          <a:custGeom>
            <a:avLst/>
            <a:gdLst/>
            <a:ahLst/>
            <a:cxnLst/>
            <a:rect l="l" t="t" r="r" b="b"/>
            <a:pathLst>
              <a:path w="770254" h="771525">
                <a:moveTo>
                  <a:pt x="0" y="0"/>
                </a:moveTo>
                <a:lnTo>
                  <a:pt x="769800" y="0"/>
                </a:lnTo>
                <a:lnTo>
                  <a:pt x="769800" y="771012"/>
                </a:lnTo>
                <a:lnTo>
                  <a:pt x="0" y="0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3674332" y="6342477"/>
            <a:ext cx="515266" cy="513638"/>
          </a:xfrm>
          <a:custGeom>
            <a:avLst/>
            <a:gdLst/>
            <a:ahLst/>
            <a:cxnLst/>
            <a:rect l="l" t="t" r="r" b="b"/>
            <a:pathLst>
              <a:path w="803910" h="801370">
                <a:moveTo>
                  <a:pt x="803278" y="801135"/>
                </a:moveTo>
                <a:lnTo>
                  <a:pt x="0" y="801135"/>
                </a:lnTo>
                <a:lnTo>
                  <a:pt x="0" y="0"/>
                </a:lnTo>
                <a:lnTo>
                  <a:pt x="803278" y="801135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1846889" y="171430"/>
            <a:ext cx="810343" cy="15161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>
              <a:spcBef>
                <a:spcPts val="67"/>
              </a:spcBef>
              <a:tabLst>
                <a:tab pos="477785" algn="l"/>
              </a:tabLst>
            </a:pPr>
            <a:r>
              <a:rPr sz="929" spc="11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-1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128" dirty="0">
                <a:solidFill>
                  <a:srgbClr val="FFFFFF"/>
                </a:solidFill>
                <a:latin typeface="Arial"/>
                <a:cs typeface="Arial"/>
              </a:rPr>
              <a:t>W	</a:t>
            </a:r>
            <a:r>
              <a:rPr sz="929" spc="38" dirty="0">
                <a:solidFill>
                  <a:srgbClr val="FFFFFF"/>
                </a:solidFill>
                <a:latin typeface="Arial"/>
                <a:cs typeface="Arial"/>
              </a:rPr>
              <a:t>P P</a:t>
            </a:r>
            <a:r>
              <a:rPr sz="929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8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929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6514" y="1449043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/>
          <p:nvPr/>
        </p:nvSpPr>
        <p:spPr>
          <a:xfrm>
            <a:off x="5116514" y="1717891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" name="object 7"/>
          <p:cNvSpPr/>
          <p:nvPr/>
        </p:nvSpPr>
        <p:spPr>
          <a:xfrm>
            <a:off x="5116514" y="1986739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8"/>
          <p:cNvSpPr/>
          <p:nvPr/>
        </p:nvSpPr>
        <p:spPr>
          <a:xfrm>
            <a:off x="5116514" y="2255586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9" name="object 9"/>
          <p:cNvSpPr/>
          <p:nvPr/>
        </p:nvSpPr>
        <p:spPr>
          <a:xfrm>
            <a:off x="5116514" y="2390009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" name="object 10"/>
          <p:cNvSpPr/>
          <p:nvPr/>
        </p:nvSpPr>
        <p:spPr>
          <a:xfrm>
            <a:off x="5116514" y="2524433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1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1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" name="object 11"/>
          <p:cNvSpPr/>
          <p:nvPr/>
        </p:nvSpPr>
        <p:spPr>
          <a:xfrm>
            <a:off x="5116514" y="3370972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2" name="object 12"/>
          <p:cNvSpPr/>
          <p:nvPr/>
        </p:nvSpPr>
        <p:spPr>
          <a:xfrm>
            <a:off x="5116514" y="3639820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3" name="object 13"/>
          <p:cNvSpPr/>
          <p:nvPr/>
        </p:nvSpPr>
        <p:spPr>
          <a:xfrm>
            <a:off x="5116514" y="3908668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4" name="object 14"/>
          <p:cNvSpPr/>
          <p:nvPr/>
        </p:nvSpPr>
        <p:spPr>
          <a:xfrm>
            <a:off x="5116514" y="4043091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5" name="object 15"/>
          <p:cNvSpPr/>
          <p:nvPr/>
        </p:nvSpPr>
        <p:spPr>
          <a:xfrm>
            <a:off x="5116514" y="4177514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6" name="object 16"/>
          <p:cNvSpPr txBox="1"/>
          <p:nvPr/>
        </p:nvSpPr>
        <p:spPr>
          <a:xfrm>
            <a:off x="5083933" y="2978274"/>
            <a:ext cx="3227534" cy="1395179"/>
          </a:xfrm>
          <a:prstGeom prst="rect">
            <a:avLst/>
          </a:prstGeom>
        </p:spPr>
        <p:txBody>
          <a:bodyPr vert="horz" wrap="square" lIns="0" tIns="9768" rIns="0" bIns="0" rtlCol="0">
            <a:spAutoFit/>
          </a:bodyPr>
          <a:lstStyle/>
          <a:p>
            <a:pPr marL="19535">
              <a:spcBef>
                <a:spcPts val="77"/>
              </a:spcBef>
              <a:tabLst>
                <a:tab pos="1456551" algn="l"/>
              </a:tabLst>
            </a:pP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B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348EE3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348EE3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38" dirty="0">
                <a:solidFill>
                  <a:srgbClr val="348EE3"/>
                </a:solidFill>
                <a:latin typeface="Arial"/>
                <a:cs typeface="Arial"/>
              </a:rPr>
              <a:t>V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	</a:t>
            </a:r>
            <a:r>
              <a:rPr sz="769" spc="96" dirty="0">
                <a:solidFill>
                  <a:srgbClr val="348EE3"/>
                </a:solidFill>
                <a:latin typeface="Arial"/>
                <a:cs typeface="Arial"/>
              </a:rPr>
              <a:t>P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90" dirty="0">
                <a:solidFill>
                  <a:srgbClr val="348EE3"/>
                </a:solidFill>
                <a:latin typeface="Arial"/>
                <a:cs typeface="Arial"/>
              </a:rPr>
              <a:t>R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F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M</a:t>
            </a:r>
            <a:endParaRPr sz="769">
              <a:latin typeface="Arial"/>
              <a:cs typeface="Arial"/>
            </a:endParaRPr>
          </a:p>
          <a:p>
            <a:pPr marL="8139">
              <a:spcBef>
                <a:spcPts val="663"/>
              </a:spcBef>
            </a:pP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Participants will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develop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an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understanding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64" dirty="0">
                <a:solidFill>
                  <a:srgbClr val="040444"/>
                </a:solidFill>
                <a:latin typeface="Arial"/>
                <a:cs typeface="Arial"/>
              </a:rPr>
              <a:t>of</a:t>
            </a:r>
            <a:r>
              <a:rPr sz="705" spc="64" dirty="0">
                <a:solidFill>
                  <a:srgbClr val="040444"/>
                </a:solidFill>
                <a:latin typeface="Calibri"/>
                <a:cs typeface="Calibri"/>
              </a:rPr>
              <a:t>:</a:t>
            </a:r>
            <a:endParaRPr sz="705">
              <a:latin typeface="Calibri"/>
              <a:cs typeface="Calibri"/>
            </a:endParaRPr>
          </a:p>
          <a:p>
            <a:pPr marL="135115" marR="4884">
              <a:lnSpc>
                <a:spcPct val="125099"/>
              </a:lnSpc>
              <a:tabLst>
                <a:tab pos="410227" algn="l"/>
                <a:tab pos="1040219" algn="l"/>
                <a:tab pos="1591259" algn="l"/>
                <a:tab pos="2373864" algn="l"/>
              </a:tabLst>
            </a:pP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The	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difference	</a:t>
            </a:r>
            <a:r>
              <a:rPr sz="705" spc="135" dirty="0">
                <a:solidFill>
                  <a:srgbClr val="040444"/>
                </a:solidFill>
                <a:latin typeface="Arial"/>
                <a:cs typeface="Arial"/>
              </a:rPr>
              <a:t>between	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collaborative	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professionalism 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professional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collaboration</a:t>
            </a:r>
            <a:endParaRPr sz="705">
              <a:latin typeface="Arial"/>
              <a:cs typeface="Arial"/>
            </a:endParaRPr>
          </a:p>
          <a:p>
            <a:pPr marL="135115" marR="8546">
              <a:lnSpc>
                <a:spcPct val="125099"/>
              </a:lnSpc>
            </a:pP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Leading 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team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collective 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impact </a:t>
            </a:r>
            <a:r>
              <a:rPr sz="705" spc="90" dirty="0">
                <a:solidFill>
                  <a:srgbClr val="040444"/>
                </a:solidFill>
                <a:latin typeface="Arial"/>
                <a:cs typeface="Arial"/>
              </a:rPr>
              <a:t>for 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improved 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student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outcomes</a:t>
            </a:r>
            <a:endParaRPr sz="705">
              <a:latin typeface="Arial"/>
              <a:cs typeface="Arial"/>
            </a:endParaRPr>
          </a:p>
          <a:p>
            <a:pPr marL="135115">
              <a:spcBef>
                <a:spcPts val="214"/>
              </a:spcBef>
            </a:pP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Managing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difficult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conversations</a:t>
            </a:r>
            <a:endParaRPr sz="705">
              <a:latin typeface="Arial"/>
              <a:cs typeface="Arial"/>
            </a:endParaRPr>
          </a:p>
          <a:p>
            <a:pPr marL="135115">
              <a:spcBef>
                <a:spcPts val="211"/>
              </a:spcBef>
            </a:pP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Importance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relationships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building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trust</a:t>
            </a:r>
            <a:endParaRPr sz="705">
              <a:latin typeface="Arial"/>
              <a:cs typeface="Arial"/>
            </a:endParaRPr>
          </a:p>
          <a:p>
            <a:pPr marL="135115" marR="3256">
              <a:lnSpc>
                <a:spcPct val="125099"/>
              </a:lnSpc>
              <a:tabLst>
                <a:tab pos="693886" algn="l"/>
                <a:tab pos="1058126" algn="l"/>
                <a:tab pos="1740617" algn="l"/>
                <a:tab pos="2071485" algn="l"/>
                <a:tab pos="2503689" algn="l"/>
                <a:tab pos="3009554" algn="l"/>
              </a:tabLst>
            </a:pP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ar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202" dirty="0">
                <a:solidFill>
                  <a:srgbClr val="040444"/>
                </a:solidFill>
                <a:latin typeface="Arial"/>
                <a:cs typeface="Arial"/>
              </a:rPr>
              <a:t>w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h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262" dirty="0">
                <a:solidFill>
                  <a:srgbClr val="040444"/>
                </a:solidFill>
                <a:latin typeface="Arial"/>
                <a:cs typeface="Arial"/>
              </a:rPr>
              <a:t>m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ee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51" dirty="0">
                <a:solidFill>
                  <a:srgbClr val="040444"/>
                </a:solidFill>
                <a:latin typeface="Arial"/>
                <a:cs typeface="Arial"/>
              </a:rPr>
              <a:t>o 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coherence</a:t>
            </a:r>
            <a:endParaRPr sz="705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16514" y="5093438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8" name="object 18"/>
          <p:cNvSpPr/>
          <p:nvPr/>
        </p:nvSpPr>
        <p:spPr>
          <a:xfrm>
            <a:off x="5116514" y="5227862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9" name="object 19"/>
          <p:cNvSpPr/>
          <p:nvPr/>
        </p:nvSpPr>
        <p:spPr>
          <a:xfrm>
            <a:off x="5116514" y="5496710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0" name="object 20"/>
          <p:cNvSpPr/>
          <p:nvPr/>
        </p:nvSpPr>
        <p:spPr>
          <a:xfrm>
            <a:off x="5116514" y="5631134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1" name="object 21"/>
          <p:cNvSpPr/>
          <p:nvPr/>
        </p:nvSpPr>
        <p:spPr>
          <a:xfrm>
            <a:off x="5116514" y="5765557"/>
            <a:ext cx="30932" cy="30932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6992" y="47664"/>
                </a:moveTo>
                <a:lnTo>
                  <a:pt x="20672" y="47664"/>
                </a:lnTo>
                <a:lnTo>
                  <a:pt x="17632" y="47060"/>
                </a:lnTo>
                <a:lnTo>
                  <a:pt x="0" y="26992"/>
                </a:lnTo>
                <a:lnTo>
                  <a:pt x="0" y="20672"/>
                </a:lnTo>
                <a:lnTo>
                  <a:pt x="20672" y="0"/>
                </a:lnTo>
                <a:lnTo>
                  <a:pt x="26992" y="0"/>
                </a:lnTo>
                <a:lnTo>
                  <a:pt x="47664" y="20672"/>
                </a:lnTo>
                <a:lnTo>
                  <a:pt x="47664" y="26992"/>
                </a:lnTo>
                <a:lnTo>
                  <a:pt x="26992" y="47664"/>
                </a:lnTo>
                <a:close/>
              </a:path>
            </a:pathLst>
          </a:custGeom>
          <a:solidFill>
            <a:srgbClr val="040444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2" name="object 22"/>
          <p:cNvSpPr txBox="1"/>
          <p:nvPr/>
        </p:nvSpPr>
        <p:spPr>
          <a:xfrm>
            <a:off x="5083935" y="4700733"/>
            <a:ext cx="3216544" cy="1263989"/>
          </a:xfrm>
          <a:prstGeom prst="rect">
            <a:avLst/>
          </a:prstGeom>
        </p:spPr>
        <p:txBody>
          <a:bodyPr vert="horz" wrap="square" lIns="0" tIns="9768" rIns="0" bIns="0" rtlCol="0">
            <a:spAutoFit/>
          </a:bodyPr>
          <a:lstStyle/>
          <a:p>
            <a:pPr marL="19535">
              <a:spcBef>
                <a:spcPts val="77"/>
              </a:spcBef>
              <a:tabLst>
                <a:tab pos="585632" algn="l"/>
                <a:tab pos="826966" algn="l"/>
              </a:tabLst>
            </a:pP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-141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S	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	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C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3" dirty="0">
                <a:solidFill>
                  <a:srgbClr val="348EE3"/>
                </a:solidFill>
                <a:latin typeface="Arial"/>
                <a:cs typeface="Arial"/>
              </a:rPr>
              <a:t>T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19" dirty="0">
                <a:solidFill>
                  <a:srgbClr val="348EE3"/>
                </a:solidFill>
                <a:latin typeface="Arial"/>
                <a:cs typeface="Arial"/>
              </a:rPr>
              <a:t>O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endParaRPr sz="769">
              <a:latin typeface="Arial"/>
              <a:cs typeface="Arial"/>
            </a:endParaRPr>
          </a:p>
          <a:p>
            <a:pPr marL="135115" marR="530284" indent="-127382">
              <a:lnSpc>
                <a:spcPct val="125099"/>
              </a:lnSpc>
              <a:spcBef>
                <a:spcPts val="452"/>
              </a:spcBef>
            </a:pP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Participants will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develop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an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understanding </a:t>
            </a:r>
            <a:r>
              <a:rPr sz="705" spc="64" dirty="0">
                <a:solidFill>
                  <a:srgbClr val="040444"/>
                </a:solidFill>
                <a:latin typeface="Arial"/>
                <a:cs typeface="Arial"/>
              </a:rPr>
              <a:t>of</a:t>
            </a:r>
            <a:r>
              <a:rPr sz="705" spc="64" dirty="0">
                <a:solidFill>
                  <a:srgbClr val="040444"/>
                </a:solidFill>
                <a:latin typeface="Calibri"/>
                <a:cs typeface="Calibri"/>
              </a:rPr>
              <a:t>: 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Developing 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a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theory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action </a:t>
            </a:r>
            <a:r>
              <a:rPr sz="705" spc="112" dirty="0">
                <a:solidFill>
                  <a:srgbClr val="040444"/>
                </a:solidFill>
                <a:latin typeface="Calibri"/>
                <a:cs typeface="Calibri"/>
              </a:rPr>
              <a:t>(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action 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research</a:t>
            </a:r>
            <a:r>
              <a:rPr sz="705" spc="96" dirty="0">
                <a:solidFill>
                  <a:srgbClr val="040444"/>
                </a:solidFill>
                <a:latin typeface="Calibri"/>
                <a:cs typeface="Calibri"/>
              </a:rPr>
              <a:t>)</a:t>
            </a:r>
            <a:endParaRPr sz="705">
              <a:latin typeface="Calibri"/>
              <a:cs typeface="Calibri"/>
            </a:endParaRPr>
          </a:p>
          <a:p>
            <a:pPr marL="135115" marR="3256">
              <a:lnSpc>
                <a:spcPct val="125099"/>
              </a:lnSpc>
              <a:tabLst>
                <a:tab pos="787083" algn="l"/>
                <a:tab pos="1054870" algn="l"/>
                <a:tab pos="1430098" algn="l"/>
                <a:tab pos="1654746" algn="l"/>
                <a:tab pos="2259506" algn="l"/>
                <a:tab pos="2765778" algn="l"/>
              </a:tabLst>
            </a:pP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arr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705" spc="202" dirty="0">
                <a:solidFill>
                  <a:srgbClr val="040444"/>
                </a:solidFill>
                <a:latin typeface="Arial"/>
                <a:cs typeface="Arial"/>
              </a:rPr>
              <a:t>w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163" dirty="0">
                <a:solidFill>
                  <a:srgbClr val="040444"/>
                </a:solidFill>
                <a:latin typeface="Arial"/>
                <a:cs typeface="Arial"/>
              </a:rPr>
              <a:t>h</a:t>
            </a:r>
            <a:r>
              <a:rPr sz="705" spc="54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f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705" spc="125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705" spc="154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705" spc="-6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262" dirty="0">
                <a:solidFill>
                  <a:srgbClr val="040444"/>
                </a:solidFill>
                <a:latin typeface="Arial"/>
                <a:cs typeface="Arial"/>
              </a:rPr>
              <a:t>m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705" spc="77" dirty="0">
                <a:solidFill>
                  <a:srgbClr val="040444"/>
                </a:solidFill>
                <a:latin typeface="Arial"/>
                <a:cs typeface="Arial"/>
              </a:rPr>
              <a:t>v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42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154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ar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64" dirty="0">
                <a:solidFill>
                  <a:srgbClr val="040444"/>
                </a:solidFill>
                <a:latin typeface="Arial"/>
                <a:cs typeface="Arial"/>
              </a:rPr>
              <a:t>g 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outcomes</a:t>
            </a:r>
            <a:endParaRPr sz="705">
              <a:latin typeface="Arial"/>
              <a:cs typeface="Arial"/>
            </a:endParaRPr>
          </a:p>
          <a:p>
            <a:pPr marL="135115" marR="1212367">
              <a:lnSpc>
                <a:spcPct val="125099"/>
              </a:lnSpc>
            </a:pP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How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lead </a:t>
            </a:r>
            <a:r>
              <a:rPr sz="705" spc="90" dirty="0">
                <a:solidFill>
                  <a:srgbClr val="040444"/>
                </a:solidFill>
                <a:latin typeface="Arial"/>
                <a:cs typeface="Arial"/>
              </a:rPr>
              <a:t>for 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improved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practice 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How</a:t>
            </a:r>
            <a:r>
              <a:rPr sz="705" spc="122" dirty="0">
                <a:solidFill>
                  <a:srgbClr val="040444"/>
                </a:solidFill>
                <a:latin typeface="Calibri"/>
                <a:cs typeface="Calibri"/>
              </a:rPr>
              <a:t>/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where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dig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deeper</a:t>
            </a:r>
            <a:endParaRPr sz="705">
              <a:latin typeface="Arial"/>
              <a:cs typeface="Arial"/>
            </a:endParaRPr>
          </a:p>
          <a:p>
            <a:pPr marL="135115" marR="4070">
              <a:lnSpc>
                <a:spcPct val="125099"/>
              </a:lnSpc>
            </a:pP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Data </a:t>
            </a:r>
            <a:r>
              <a:rPr sz="705" spc="58" dirty="0">
                <a:solidFill>
                  <a:srgbClr val="040444"/>
                </a:solidFill>
                <a:latin typeface="Calibri"/>
                <a:cs typeface="Calibri"/>
              </a:rPr>
              <a:t>-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providing </a:t>
            </a:r>
            <a:r>
              <a:rPr sz="705" spc="70" dirty="0">
                <a:solidFill>
                  <a:srgbClr val="040444"/>
                </a:solidFill>
                <a:latin typeface="Arial"/>
                <a:cs typeface="Arial"/>
              </a:rPr>
              <a:t>us </a:t>
            </a:r>
            <a:r>
              <a:rPr sz="705" spc="138" dirty="0">
                <a:solidFill>
                  <a:srgbClr val="040444"/>
                </a:solidFill>
                <a:latin typeface="Arial"/>
                <a:cs typeface="Arial"/>
              </a:rPr>
              <a:t>with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question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to </a:t>
            </a:r>
            <a:r>
              <a:rPr sz="705" spc="138" dirty="0">
                <a:solidFill>
                  <a:srgbClr val="040444"/>
                </a:solidFill>
                <a:latin typeface="Arial"/>
                <a:cs typeface="Arial"/>
              </a:rPr>
              <a:t>which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we </a:t>
            </a:r>
            <a:r>
              <a:rPr sz="705" spc="138" dirty="0">
                <a:solidFill>
                  <a:srgbClr val="040444"/>
                </a:solidFill>
                <a:latin typeface="Arial"/>
                <a:cs typeface="Arial"/>
              </a:rPr>
              <a:t>must 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answer</a:t>
            </a:r>
            <a:endParaRPr sz="705"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775264" y="1544529"/>
            <a:ext cx="1204775" cy="610504"/>
            <a:chOff x="157472" y="2409751"/>
            <a:chExt cx="1879672" cy="952500"/>
          </a:xfrm>
        </p:grpSpPr>
        <p:sp>
          <p:nvSpPr>
            <p:cNvPr id="23" name="object 23"/>
            <p:cNvSpPr/>
            <p:nvPr/>
          </p:nvSpPr>
          <p:spPr>
            <a:xfrm>
              <a:off x="157472" y="2546363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4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4" y="584765"/>
                  </a:lnTo>
                  <a:lnTo>
                    <a:pt x="29470" y="541313"/>
                  </a:lnTo>
                  <a:lnTo>
                    <a:pt x="51124" y="500927"/>
                  </a:lnTo>
                  <a:lnTo>
                    <a:pt x="77902" y="464084"/>
                  </a:lnTo>
                  <a:lnTo>
                    <a:pt x="109327" y="431259"/>
                  </a:lnTo>
                  <a:lnTo>
                    <a:pt x="144925" y="402927"/>
                  </a:lnTo>
                  <a:lnTo>
                    <a:pt x="184220" y="379564"/>
                  </a:lnTo>
                  <a:lnTo>
                    <a:pt x="226737" y="361644"/>
                  </a:lnTo>
                  <a:lnTo>
                    <a:pt x="272001" y="349644"/>
                  </a:lnTo>
                  <a:lnTo>
                    <a:pt x="233506" y="329627"/>
                  </a:lnTo>
                  <a:lnTo>
                    <a:pt x="201145" y="301323"/>
                  </a:lnTo>
                  <a:lnTo>
                    <a:pt x="176309" y="266116"/>
                  </a:lnTo>
                  <a:lnTo>
                    <a:pt x="160387" y="225390"/>
                  </a:lnTo>
                  <a:lnTo>
                    <a:pt x="154771" y="180530"/>
                  </a:lnTo>
                  <a:lnTo>
                    <a:pt x="161221" y="132532"/>
                  </a:lnTo>
                  <a:lnTo>
                    <a:pt x="179424" y="89405"/>
                  </a:lnTo>
                  <a:lnTo>
                    <a:pt x="207656" y="52869"/>
                  </a:lnTo>
                  <a:lnTo>
                    <a:pt x="244195" y="24643"/>
                  </a:lnTo>
                  <a:lnTo>
                    <a:pt x="287318" y="6447"/>
                  </a:lnTo>
                  <a:lnTo>
                    <a:pt x="335302" y="0"/>
                  </a:lnTo>
                  <a:lnTo>
                    <a:pt x="383303" y="6447"/>
                  </a:lnTo>
                  <a:lnTo>
                    <a:pt x="426438" y="24643"/>
                  </a:lnTo>
                  <a:lnTo>
                    <a:pt x="462984" y="52869"/>
                  </a:lnTo>
                  <a:lnTo>
                    <a:pt x="491220" y="89405"/>
                  </a:lnTo>
                  <a:lnTo>
                    <a:pt x="509424" y="132532"/>
                  </a:lnTo>
                  <a:lnTo>
                    <a:pt x="515875" y="180530"/>
                  </a:lnTo>
                  <a:lnTo>
                    <a:pt x="510254" y="225390"/>
                  </a:lnTo>
                  <a:lnTo>
                    <a:pt x="494325" y="266116"/>
                  </a:lnTo>
                  <a:lnTo>
                    <a:pt x="469482" y="301323"/>
                  </a:lnTo>
                  <a:lnTo>
                    <a:pt x="437123" y="329627"/>
                  </a:lnTo>
                  <a:lnTo>
                    <a:pt x="398645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6745" y="2409751"/>
              <a:ext cx="941069" cy="952500"/>
            </a:xfrm>
            <a:custGeom>
              <a:avLst/>
              <a:gdLst/>
              <a:ahLst/>
              <a:cxnLst/>
              <a:rect l="l" t="t" r="r" b="b"/>
              <a:pathLst>
                <a:path w="941069" h="952500">
                  <a:moveTo>
                    <a:pt x="940565" y="952194"/>
                  </a:moveTo>
                  <a:lnTo>
                    <a:pt x="0" y="952194"/>
                  </a:lnTo>
                  <a:lnTo>
                    <a:pt x="2472" y="903676"/>
                  </a:lnTo>
                  <a:lnTo>
                    <a:pt x="9729" y="856575"/>
                  </a:lnTo>
                  <a:lnTo>
                    <a:pt x="21527" y="811136"/>
                  </a:lnTo>
                  <a:lnTo>
                    <a:pt x="37622" y="767599"/>
                  </a:lnTo>
                  <a:lnTo>
                    <a:pt x="57772" y="726209"/>
                  </a:lnTo>
                  <a:lnTo>
                    <a:pt x="81734" y="687208"/>
                  </a:lnTo>
                  <a:lnTo>
                    <a:pt x="109264" y="650839"/>
                  </a:lnTo>
                  <a:lnTo>
                    <a:pt x="140119" y="617345"/>
                  </a:lnTo>
                  <a:lnTo>
                    <a:pt x="174056" y="586968"/>
                  </a:lnTo>
                  <a:lnTo>
                    <a:pt x="210832" y="559951"/>
                  </a:lnTo>
                  <a:lnTo>
                    <a:pt x="250204" y="536538"/>
                  </a:lnTo>
                  <a:lnTo>
                    <a:pt x="291929" y="516971"/>
                  </a:lnTo>
                  <a:lnTo>
                    <a:pt x="335764" y="501492"/>
                  </a:lnTo>
                  <a:lnTo>
                    <a:pt x="381465" y="490346"/>
                  </a:lnTo>
                  <a:lnTo>
                    <a:pt x="335949" y="467822"/>
                  </a:lnTo>
                  <a:lnTo>
                    <a:pt x="296173" y="436996"/>
                  </a:lnTo>
                  <a:lnTo>
                    <a:pt x="263266" y="398994"/>
                  </a:lnTo>
                  <a:lnTo>
                    <a:pt x="238361" y="354944"/>
                  </a:lnTo>
                  <a:lnTo>
                    <a:pt x="222588" y="305971"/>
                  </a:lnTo>
                  <a:lnTo>
                    <a:pt x="217079" y="253202"/>
                  </a:lnTo>
                  <a:lnTo>
                    <a:pt x="221158" y="207686"/>
                  </a:lnTo>
                  <a:lnTo>
                    <a:pt x="232919" y="164848"/>
                  </a:lnTo>
                  <a:lnTo>
                    <a:pt x="251647" y="125402"/>
                  </a:lnTo>
                  <a:lnTo>
                    <a:pt x="276626" y="90063"/>
                  </a:lnTo>
                  <a:lnTo>
                    <a:pt x="307143" y="59547"/>
                  </a:lnTo>
                  <a:lnTo>
                    <a:pt x="342482" y="34567"/>
                  </a:lnTo>
                  <a:lnTo>
                    <a:pt x="381928" y="15839"/>
                  </a:lnTo>
                  <a:lnTo>
                    <a:pt x="424766" y="4079"/>
                  </a:lnTo>
                  <a:lnTo>
                    <a:pt x="470282" y="0"/>
                  </a:lnTo>
                  <a:lnTo>
                    <a:pt x="515798" y="4079"/>
                  </a:lnTo>
                  <a:lnTo>
                    <a:pt x="558636" y="15839"/>
                  </a:lnTo>
                  <a:lnTo>
                    <a:pt x="598082" y="34567"/>
                  </a:lnTo>
                  <a:lnTo>
                    <a:pt x="633421" y="59547"/>
                  </a:lnTo>
                  <a:lnTo>
                    <a:pt x="663938" y="90063"/>
                  </a:lnTo>
                  <a:lnTo>
                    <a:pt x="688917" y="125402"/>
                  </a:lnTo>
                  <a:lnTo>
                    <a:pt x="707645" y="164848"/>
                  </a:lnTo>
                  <a:lnTo>
                    <a:pt x="719406" y="207686"/>
                  </a:lnTo>
                  <a:lnTo>
                    <a:pt x="723485" y="253202"/>
                  </a:lnTo>
                  <a:lnTo>
                    <a:pt x="717976" y="305971"/>
                  </a:lnTo>
                  <a:lnTo>
                    <a:pt x="702203" y="354944"/>
                  </a:lnTo>
                  <a:lnTo>
                    <a:pt x="677298" y="398994"/>
                  </a:lnTo>
                  <a:lnTo>
                    <a:pt x="644391" y="436996"/>
                  </a:lnTo>
                  <a:lnTo>
                    <a:pt x="604615" y="467822"/>
                  </a:lnTo>
                  <a:lnTo>
                    <a:pt x="559099" y="490346"/>
                  </a:lnTo>
                  <a:lnTo>
                    <a:pt x="604800" y="501492"/>
                  </a:lnTo>
                  <a:lnTo>
                    <a:pt x="648635" y="516971"/>
                  </a:lnTo>
                  <a:lnTo>
                    <a:pt x="690360" y="536538"/>
                  </a:lnTo>
                  <a:lnTo>
                    <a:pt x="729732" y="559951"/>
                  </a:lnTo>
                  <a:lnTo>
                    <a:pt x="766508" y="586968"/>
                  </a:lnTo>
                  <a:lnTo>
                    <a:pt x="800446" y="617345"/>
                  </a:lnTo>
                  <a:lnTo>
                    <a:pt x="831301" y="650839"/>
                  </a:lnTo>
                  <a:lnTo>
                    <a:pt x="858830" y="687208"/>
                  </a:lnTo>
                  <a:lnTo>
                    <a:pt x="882792" y="726209"/>
                  </a:lnTo>
                  <a:lnTo>
                    <a:pt x="902942" y="767599"/>
                  </a:lnTo>
                  <a:lnTo>
                    <a:pt x="919037" y="811136"/>
                  </a:lnTo>
                  <a:lnTo>
                    <a:pt x="930835" y="856575"/>
                  </a:lnTo>
                  <a:lnTo>
                    <a:pt x="938092" y="903676"/>
                  </a:lnTo>
                  <a:lnTo>
                    <a:pt x="940565" y="952194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365949" y="2546363"/>
              <a:ext cx="671195" cy="679450"/>
            </a:xfrm>
            <a:custGeom>
              <a:avLst/>
              <a:gdLst/>
              <a:ahLst/>
              <a:cxnLst/>
              <a:rect l="l" t="t" r="r" b="b"/>
              <a:pathLst>
                <a:path w="671194" h="679450">
                  <a:moveTo>
                    <a:pt x="670621" y="678970"/>
                  </a:moveTo>
                  <a:lnTo>
                    <a:pt x="0" y="678970"/>
                  </a:lnTo>
                  <a:lnTo>
                    <a:pt x="3432" y="630809"/>
                  </a:lnTo>
                  <a:lnTo>
                    <a:pt x="13413" y="584765"/>
                  </a:lnTo>
                  <a:lnTo>
                    <a:pt x="29467" y="541313"/>
                  </a:lnTo>
                  <a:lnTo>
                    <a:pt x="51120" y="500927"/>
                  </a:lnTo>
                  <a:lnTo>
                    <a:pt x="77895" y="464084"/>
                  </a:lnTo>
                  <a:lnTo>
                    <a:pt x="109319" y="431259"/>
                  </a:lnTo>
                  <a:lnTo>
                    <a:pt x="144915" y="402927"/>
                  </a:lnTo>
                  <a:lnTo>
                    <a:pt x="184209" y="379564"/>
                  </a:lnTo>
                  <a:lnTo>
                    <a:pt x="226725" y="361644"/>
                  </a:lnTo>
                  <a:lnTo>
                    <a:pt x="271988" y="349644"/>
                  </a:lnTo>
                  <a:lnTo>
                    <a:pt x="233510" y="329627"/>
                  </a:lnTo>
                  <a:lnTo>
                    <a:pt x="201151" y="301323"/>
                  </a:lnTo>
                  <a:lnTo>
                    <a:pt x="176308" y="266116"/>
                  </a:lnTo>
                  <a:lnTo>
                    <a:pt x="160379" y="225390"/>
                  </a:lnTo>
                  <a:lnTo>
                    <a:pt x="154758" y="180530"/>
                  </a:lnTo>
                  <a:lnTo>
                    <a:pt x="161209" y="132532"/>
                  </a:lnTo>
                  <a:lnTo>
                    <a:pt x="179413" y="89405"/>
                  </a:lnTo>
                  <a:lnTo>
                    <a:pt x="207649" y="52869"/>
                  </a:lnTo>
                  <a:lnTo>
                    <a:pt x="244195" y="24643"/>
                  </a:lnTo>
                  <a:lnTo>
                    <a:pt x="287330" y="6447"/>
                  </a:lnTo>
                  <a:lnTo>
                    <a:pt x="335331" y="0"/>
                  </a:lnTo>
                  <a:lnTo>
                    <a:pt x="383315" y="6447"/>
                  </a:lnTo>
                  <a:lnTo>
                    <a:pt x="426438" y="24643"/>
                  </a:lnTo>
                  <a:lnTo>
                    <a:pt x="462976" y="52869"/>
                  </a:lnTo>
                  <a:lnTo>
                    <a:pt x="491209" y="89405"/>
                  </a:lnTo>
                  <a:lnTo>
                    <a:pt x="509412" y="132532"/>
                  </a:lnTo>
                  <a:lnTo>
                    <a:pt x="515862" y="180530"/>
                  </a:lnTo>
                  <a:lnTo>
                    <a:pt x="510246" y="225390"/>
                  </a:lnTo>
                  <a:lnTo>
                    <a:pt x="494324" y="266116"/>
                  </a:lnTo>
                  <a:lnTo>
                    <a:pt x="469488" y="301323"/>
                  </a:lnTo>
                  <a:lnTo>
                    <a:pt x="437127" y="329627"/>
                  </a:lnTo>
                  <a:lnTo>
                    <a:pt x="398632" y="349644"/>
                  </a:lnTo>
                  <a:lnTo>
                    <a:pt x="443896" y="361644"/>
                  </a:lnTo>
                  <a:lnTo>
                    <a:pt x="486412" y="379564"/>
                  </a:lnTo>
                  <a:lnTo>
                    <a:pt x="525705" y="402927"/>
                  </a:lnTo>
                  <a:lnTo>
                    <a:pt x="561301" y="431259"/>
                  </a:lnTo>
                  <a:lnTo>
                    <a:pt x="592725" y="464084"/>
                  </a:lnTo>
                  <a:lnTo>
                    <a:pt x="619500" y="500927"/>
                  </a:lnTo>
                  <a:lnTo>
                    <a:pt x="641153" y="541313"/>
                  </a:lnTo>
                  <a:lnTo>
                    <a:pt x="657207" y="584765"/>
                  </a:lnTo>
                  <a:lnTo>
                    <a:pt x="667188" y="630809"/>
                  </a:lnTo>
                  <a:lnTo>
                    <a:pt x="670621" y="67897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71736" y="3238425"/>
            <a:ext cx="937793" cy="875247"/>
            <a:chOff x="464003" y="5052541"/>
            <a:chExt cx="1463131" cy="1365547"/>
          </a:xfrm>
        </p:grpSpPr>
        <p:sp>
          <p:nvSpPr>
            <p:cNvPr id="26" name="object 26"/>
            <p:cNvSpPr/>
            <p:nvPr/>
          </p:nvSpPr>
          <p:spPr>
            <a:xfrm>
              <a:off x="1480226" y="5405440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235734" y="199053"/>
                  </a:moveTo>
                  <a:lnTo>
                    <a:pt x="200535" y="159025"/>
                  </a:lnTo>
                  <a:lnTo>
                    <a:pt x="156830" y="128286"/>
                  </a:lnTo>
                  <a:lnTo>
                    <a:pt x="106345" y="108571"/>
                  </a:lnTo>
                  <a:lnTo>
                    <a:pt x="50806" y="101613"/>
                  </a:lnTo>
                  <a:lnTo>
                    <a:pt x="31033" y="97625"/>
                  </a:lnTo>
                  <a:lnTo>
                    <a:pt x="14883" y="86745"/>
                  </a:lnTo>
                  <a:lnTo>
                    <a:pt x="3993" y="7059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102918" y="4162"/>
                  </a:lnTo>
                  <a:lnTo>
                    <a:pt x="152424" y="16214"/>
                  </a:lnTo>
                  <a:lnTo>
                    <a:pt x="198676" y="35507"/>
                  </a:lnTo>
                  <a:lnTo>
                    <a:pt x="241024" y="61391"/>
                  </a:lnTo>
                  <a:lnTo>
                    <a:pt x="278819" y="93215"/>
                  </a:lnTo>
                  <a:lnTo>
                    <a:pt x="311411" y="130330"/>
                  </a:lnTo>
                  <a:lnTo>
                    <a:pt x="337714" y="171403"/>
                  </a:lnTo>
                  <a:lnTo>
                    <a:pt x="323944" y="171403"/>
                  </a:lnTo>
                  <a:lnTo>
                    <a:pt x="299850" y="173274"/>
                  </a:lnTo>
                  <a:lnTo>
                    <a:pt x="276934" y="178697"/>
                  </a:lnTo>
                  <a:lnTo>
                    <a:pt x="255471" y="187385"/>
                  </a:lnTo>
                  <a:lnTo>
                    <a:pt x="235734" y="199053"/>
                  </a:lnTo>
                  <a:close/>
                </a:path>
                <a:path w="338455" h="199389">
                  <a:moveTo>
                    <a:pt x="338151" y="172085"/>
                  </a:moveTo>
                  <a:lnTo>
                    <a:pt x="333455" y="171684"/>
                  </a:lnTo>
                  <a:lnTo>
                    <a:pt x="328719" y="171403"/>
                  </a:lnTo>
                  <a:lnTo>
                    <a:pt x="337714" y="171403"/>
                  </a:lnTo>
                  <a:lnTo>
                    <a:pt x="338151" y="172085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0226" y="5858609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50806" y="199013"/>
                  </a:moveTo>
                  <a:lnTo>
                    <a:pt x="31033" y="195026"/>
                  </a:lnTo>
                  <a:lnTo>
                    <a:pt x="14883" y="184150"/>
                  </a:lnTo>
                  <a:lnTo>
                    <a:pt x="3993" y="168013"/>
                  </a:lnTo>
                  <a:lnTo>
                    <a:pt x="0" y="148247"/>
                  </a:lnTo>
                  <a:lnTo>
                    <a:pt x="3993" y="128467"/>
                  </a:lnTo>
                  <a:lnTo>
                    <a:pt x="14883" y="112303"/>
                  </a:lnTo>
                  <a:lnTo>
                    <a:pt x="31033" y="101400"/>
                  </a:lnTo>
                  <a:lnTo>
                    <a:pt x="50806" y="97400"/>
                  </a:lnTo>
                  <a:lnTo>
                    <a:pt x="106344" y="90449"/>
                  </a:lnTo>
                  <a:lnTo>
                    <a:pt x="156830" y="70747"/>
                  </a:lnTo>
                  <a:lnTo>
                    <a:pt x="200535" y="40022"/>
                  </a:lnTo>
                  <a:lnTo>
                    <a:pt x="235734" y="0"/>
                  </a:lnTo>
                  <a:lnTo>
                    <a:pt x="255471" y="11668"/>
                  </a:lnTo>
                  <a:lnTo>
                    <a:pt x="276934" y="20356"/>
                  </a:lnTo>
                  <a:lnTo>
                    <a:pt x="299850" y="25779"/>
                  </a:lnTo>
                  <a:lnTo>
                    <a:pt x="323944" y="27650"/>
                  </a:lnTo>
                  <a:lnTo>
                    <a:pt x="337714" y="27650"/>
                  </a:lnTo>
                  <a:lnTo>
                    <a:pt x="311411" y="68721"/>
                  </a:lnTo>
                  <a:lnTo>
                    <a:pt x="278819" y="105830"/>
                  </a:lnTo>
                  <a:lnTo>
                    <a:pt x="241024" y="137646"/>
                  </a:lnTo>
                  <a:lnTo>
                    <a:pt x="198676" y="163521"/>
                  </a:lnTo>
                  <a:lnTo>
                    <a:pt x="152424" y="182807"/>
                  </a:lnTo>
                  <a:lnTo>
                    <a:pt x="102918" y="194854"/>
                  </a:lnTo>
                  <a:lnTo>
                    <a:pt x="50806" y="199013"/>
                  </a:lnTo>
                  <a:close/>
                </a:path>
                <a:path w="338455" h="199389">
                  <a:moveTo>
                    <a:pt x="337714" y="27650"/>
                  </a:moveTo>
                  <a:lnTo>
                    <a:pt x="328719" y="27650"/>
                  </a:lnTo>
                  <a:lnTo>
                    <a:pt x="333455" y="27410"/>
                  </a:lnTo>
                  <a:lnTo>
                    <a:pt x="338151" y="26968"/>
                  </a:lnTo>
                  <a:lnTo>
                    <a:pt x="337714" y="2765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80226" y="5608588"/>
              <a:ext cx="446908" cy="2459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22628" y="5971220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26968" y="338151"/>
                  </a:moveTo>
                  <a:lnTo>
                    <a:pt x="27410" y="333455"/>
                  </a:lnTo>
                  <a:lnTo>
                    <a:pt x="27610" y="328720"/>
                  </a:lnTo>
                  <a:lnTo>
                    <a:pt x="27610" y="323944"/>
                  </a:lnTo>
                  <a:lnTo>
                    <a:pt x="25740" y="299850"/>
                  </a:lnTo>
                  <a:lnTo>
                    <a:pt x="20321" y="276934"/>
                  </a:lnTo>
                  <a:lnTo>
                    <a:pt x="11645" y="255471"/>
                  </a:lnTo>
                  <a:lnTo>
                    <a:pt x="0" y="235734"/>
                  </a:lnTo>
                  <a:lnTo>
                    <a:pt x="40022" y="200518"/>
                  </a:lnTo>
                  <a:lnTo>
                    <a:pt x="70747" y="156815"/>
                  </a:lnTo>
                  <a:lnTo>
                    <a:pt x="90449" y="106339"/>
                  </a:lnTo>
                  <a:lnTo>
                    <a:pt x="97400" y="50806"/>
                  </a:lnTo>
                  <a:lnTo>
                    <a:pt x="101394" y="31033"/>
                  </a:lnTo>
                  <a:lnTo>
                    <a:pt x="112288" y="14883"/>
                  </a:lnTo>
                  <a:lnTo>
                    <a:pt x="128450" y="3993"/>
                  </a:lnTo>
                  <a:lnTo>
                    <a:pt x="148247" y="0"/>
                  </a:lnTo>
                  <a:lnTo>
                    <a:pt x="168020" y="3993"/>
                  </a:lnTo>
                  <a:lnTo>
                    <a:pt x="184170" y="14883"/>
                  </a:lnTo>
                  <a:lnTo>
                    <a:pt x="195060" y="31033"/>
                  </a:lnTo>
                  <a:lnTo>
                    <a:pt x="199054" y="50806"/>
                  </a:lnTo>
                  <a:lnTo>
                    <a:pt x="194892" y="102916"/>
                  </a:lnTo>
                  <a:lnTo>
                    <a:pt x="182839" y="152417"/>
                  </a:lnTo>
                  <a:lnTo>
                    <a:pt x="163546" y="198663"/>
                  </a:lnTo>
                  <a:lnTo>
                    <a:pt x="137662" y="241007"/>
                  </a:lnTo>
                  <a:lnTo>
                    <a:pt x="105838" y="278801"/>
                  </a:lnTo>
                  <a:lnTo>
                    <a:pt x="68723" y="311398"/>
                  </a:lnTo>
                  <a:lnTo>
                    <a:pt x="26968" y="338151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9460" y="5971220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172085" y="338150"/>
                  </a:moveTo>
                  <a:lnTo>
                    <a:pt x="130330" y="311398"/>
                  </a:lnTo>
                  <a:lnTo>
                    <a:pt x="93215" y="278801"/>
                  </a:lnTo>
                  <a:lnTo>
                    <a:pt x="61391" y="241007"/>
                  </a:lnTo>
                  <a:lnTo>
                    <a:pt x="35507" y="198663"/>
                  </a:lnTo>
                  <a:lnTo>
                    <a:pt x="16214" y="152417"/>
                  </a:lnTo>
                  <a:lnTo>
                    <a:pt x="4162" y="102916"/>
                  </a:lnTo>
                  <a:lnTo>
                    <a:pt x="0" y="50806"/>
                  </a:lnTo>
                  <a:lnTo>
                    <a:pt x="3993" y="31033"/>
                  </a:lnTo>
                  <a:lnTo>
                    <a:pt x="14883" y="14883"/>
                  </a:lnTo>
                  <a:lnTo>
                    <a:pt x="31033" y="3993"/>
                  </a:lnTo>
                  <a:lnTo>
                    <a:pt x="50806" y="0"/>
                  </a:lnTo>
                  <a:lnTo>
                    <a:pt x="70580" y="3993"/>
                  </a:lnTo>
                  <a:lnTo>
                    <a:pt x="86729" y="14883"/>
                  </a:lnTo>
                  <a:lnTo>
                    <a:pt x="97620" y="31033"/>
                  </a:lnTo>
                  <a:lnTo>
                    <a:pt x="101613" y="50806"/>
                  </a:lnTo>
                  <a:lnTo>
                    <a:pt x="108571" y="106339"/>
                  </a:lnTo>
                  <a:lnTo>
                    <a:pt x="128286" y="156815"/>
                  </a:lnTo>
                  <a:lnTo>
                    <a:pt x="159025" y="200518"/>
                  </a:lnTo>
                  <a:lnTo>
                    <a:pt x="199053" y="235734"/>
                  </a:lnTo>
                  <a:lnTo>
                    <a:pt x="187385" y="255471"/>
                  </a:lnTo>
                  <a:lnTo>
                    <a:pt x="178697" y="276934"/>
                  </a:lnTo>
                  <a:lnTo>
                    <a:pt x="173274" y="299850"/>
                  </a:lnTo>
                  <a:lnTo>
                    <a:pt x="171403" y="323944"/>
                  </a:lnTo>
                  <a:lnTo>
                    <a:pt x="171403" y="328720"/>
                  </a:lnTo>
                  <a:lnTo>
                    <a:pt x="171643" y="333455"/>
                  </a:lnTo>
                  <a:lnTo>
                    <a:pt x="172085" y="33815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" name="object 31"/>
            <p:cNvSpPr/>
            <p:nvPr/>
          </p:nvSpPr>
          <p:spPr>
            <a:xfrm>
              <a:off x="1072607" y="5971220"/>
              <a:ext cx="245887" cy="446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" name="object 32"/>
            <p:cNvSpPr/>
            <p:nvPr/>
          </p:nvSpPr>
          <p:spPr>
            <a:xfrm>
              <a:off x="572749" y="5866154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126755" y="27650"/>
                  </a:moveTo>
                  <a:lnTo>
                    <a:pt x="14218" y="27650"/>
                  </a:lnTo>
                  <a:lnTo>
                    <a:pt x="38310" y="25779"/>
                  </a:lnTo>
                  <a:lnTo>
                    <a:pt x="61228" y="20356"/>
                  </a:lnTo>
                  <a:lnTo>
                    <a:pt x="82695" y="11668"/>
                  </a:lnTo>
                  <a:lnTo>
                    <a:pt x="102432" y="0"/>
                  </a:lnTo>
                  <a:lnTo>
                    <a:pt x="126755" y="27650"/>
                  </a:lnTo>
                  <a:close/>
                </a:path>
                <a:path w="338455" h="199389">
                  <a:moveTo>
                    <a:pt x="287360" y="199054"/>
                  </a:moveTo>
                  <a:lnTo>
                    <a:pt x="235241" y="194891"/>
                  </a:lnTo>
                  <a:lnTo>
                    <a:pt x="185733" y="182839"/>
                  </a:lnTo>
                  <a:lnTo>
                    <a:pt x="139482" y="163546"/>
                  </a:lnTo>
                  <a:lnTo>
                    <a:pt x="97137" y="137662"/>
                  </a:lnTo>
                  <a:lnTo>
                    <a:pt x="59343" y="105838"/>
                  </a:lnTo>
                  <a:lnTo>
                    <a:pt x="26748" y="68723"/>
                  </a:lnTo>
                  <a:lnTo>
                    <a:pt x="0" y="26968"/>
                  </a:lnTo>
                  <a:lnTo>
                    <a:pt x="4703" y="27369"/>
                  </a:lnTo>
                  <a:lnTo>
                    <a:pt x="9422" y="27650"/>
                  </a:lnTo>
                  <a:lnTo>
                    <a:pt x="126755" y="27650"/>
                  </a:lnTo>
                  <a:lnTo>
                    <a:pt x="137643" y="40028"/>
                  </a:lnTo>
                  <a:lnTo>
                    <a:pt x="181347" y="70767"/>
                  </a:lnTo>
                  <a:lnTo>
                    <a:pt x="231825" y="90482"/>
                  </a:lnTo>
                  <a:lnTo>
                    <a:pt x="287360" y="97440"/>
                  </a:lnTo>
                  <a:lnTo>
                    <a:pt x="307133" y="101428"/>
                  </a:lnTo>
                  <a:lnTo>
                    <a:pt x="323283" y="112308"/>
                  </a:lnTo>
                  <a:lnTo>
                    <a:pt x="334173" y="128457"/>
                  </a:lnTo>
                  <a:lnTo>
                    <a:pt x="338166" y="148247"/>
                  </a:lnTo>
                  <a:lnTo>
                    <a:pt x="334173" y="168020"/>
                  </a:lnTo>
                  <a:lnTo>
                    <a:pt x="323283" y="184170"/>
                  </a:lnTo>
                  <a:lnTo>
                    <a:pt x="307133" y="195060"/>
                  </a:lnTo>
                  <a:lnTo>
                    <a:pt x="287360" y="199054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" name="object 33"/>
            <p:cNvSpPr/>
            <p:nvPr/>
          </p:nvSpPr>
          <p:spPr>
            <a:xfrm>
              <a:off x="572749" y="5413026"/>
              <a:ext cx="338455" cy="199390"/>
            </a:xfrm>
            <a:custGeom>
              <a:avLst/>
              <a:gdLst/>
              <a:ahLst/>
              <a:cxnLst/>
              <a:rect l="l" t="t" r="r" b="b"/>
              <a:pathLst>
                <a:path w="338455" h="199389">
                  <a:moveTo>
                    <a:pt x="0" y="172045"/>
                  </a:moveTo>
                  <a:lnTo>
                    <a:pt x="26748" y="130292"/>
                  </a:lnTo>
                  <a:lnTo>
                    <a:pt x="59343" y="93183"/>
                  </a:lnTo>
                  <a:lnTo>
                    <a:pt x="97137" y="61367"/>
                  </a:lnTo>
                  <a:lnTo>
                    <a:pt x="139482" y="35492"/>
                  </a:lnTo>
                  <a:lnTo>
                    <a:pt x="185733" y="16206"/>
                  </a:lnTo>
                  <a:lnTo>
                    <a:pt x="235241" y="4159"/>
                  </a:lnTo>
                  <a:lnTo>
                    <a:pt x="287360" y="0"/>
                  </a:lnTo>
                  <a:lnTo>
                    <a:pt x="307133" y="3987"/>
                  </a:lnTo>
                  <a:lnTo>
                    <a:pt x="323283" y="14863"/>
                  </a:lnTo>
                  <a:lnTo>
                    <a:pt x="334173" y="30999"/>
                  </a:lnTo>
                  <a:lnTo>
                    <a:pt x="338167" y="50766"/>
                  </a:lnTo>
                  <a:lnTo>
                    <a:pt x="334173" y="70546"/>
                  </a:lnTo>
                  <a:lnTo>
                    <a:pt x="323283" y="86709"/>
                  </a:lnTo>
                  <a:lnTo>
                    <a:pt x="307133" y="97613"/>
                  </a:lnTo>
                  <a:lnTo>
                    <a:pt x="287360" y="101613"/>
                  </a:lnTo>
                  <a:lnTo>
                    <a:pt x="231825" y="108564"/>
                  </a:lnTo>
                  <a:lnTo>
                    <a:pt x="181347" y="128266"/>
                  </a:lnTo>
                  <a:lnTo>
                    <a:pt x="137643" y="158991"/>
                  </a:lnTo>
                  <a:lnTo>
                    <a:pt x="126759" y="171363"/>
                  </a:lnTo>
                  <a:lnTo>
                    <a:pt x="9422" y="171363"/>
                  </a:lnTo>
                  <a:lnTo>
                    <a:pt x="4703" y="171603"/>
                  </a:lnTo>
                  <a:lnTo>
                    <a:pt x="0" y="172045"/>
                  </a:lnTo>
                  <a:close/>
                </a:path>
                <a:path w="338455" h="199389">
                  <a:moveTo>
                    <a:pt x="102432" y="199013"/>
                  </a:moveTo>
                  <a:lnTo>
                    <a:pt x="82695" y="187345"/>
                  </a:lnTo>
                  <a:lnTo>
                    <a:pt x="61228" y="178656"/>
                  </a:lnTo>
                  <a:lnTo>
                    <a:pt x="38310" y="173234"/>
                  </a:lnTo>
                  <a:lnTo>
                    <a:pt x="14218" y="171363"/>
                  </a:lnTo>
                  <a:lnTo>
                    <a:pt x="126759" y="171363"/>
                  </a:lnTo>
                  <a:lnTo>
                    <a:pt x="102432" y="199013"/>
                  </a:lnTo>
                  <a:close/>
                </a:path>
                <a:path w="338455" h="199389">
                  <a:moveTo>
                    <a:pt x="0" y="172045"/>
                  </a:move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64003" y="5616133"/>
              <a:ext cx="446912" cy="245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" name="object 35"/>
            <p:cNvSpPr/>
            <p:nvPr/>
          </p:nvSpPr>
          <p:spPr>
            <a:xfrm>
              <a:off x="869460" y="5161286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50806" y="338142"/>
                  </a:moveTo>
                  <a:lnTo>
                    <a:pt x="31033" y="334154"/>
                  </a:lnTo>
                  <a:lnTo>
                    <a:pt x="14883" y="323274"/>
                  </a:lnTo>
                  <a:lnTo>
                    <a:pt x="3993" y="307126"/>
                  </a:lnTo>
                  <a:lnTo>
                    <a:pt x="0" y="287336"/>
                  </a:lnTo>
                  <a:lnTo>
                    <a:pt x="4162" y="235226"/>
                  </a:lnTo>
                  <a:lnTo>
                    <a:pt x="16214" y="185724"/>
                  </a:lnTo>
                  <a:lnTo>
                    <a:pt x="35507" y="139478"/>
                  </a:lnTo>
                  <a:lnTo>
                    <a:pt x="61391" y="97135"/>
                  </a:lnTo>
                  <a:lnTo>
                    <a:pt x="93215" y="59342"/>
                  </a:lnTo>
                  <a:lnTo>
                    <a:pt x="130330" y="26748"/>
                  </a:lnTo>
                  <a:lnTo>
                    <a:pt x="172085" y="0"/>
                  </a:lnTo>
                  <a:lnTo>
                    <a:pt x="171643" y="4687"/>
                  </a:lnTo>
                  <a:lnTo>
                    <a:pt x="171403" y="9406"/>
                  </a:lnTo>
                  <a:lnTo>
                    <a:pt x="171403" y="14218"/>
                  </a:lnTo>
                  <a:lnTo>
                    <a:pt x="173279" y="38310"/>
                  </a:lnTo>
                  <a:lnTo>
                    <a:pt x="178712" y="61228"/>
                  </a:lnTo>
                  <a:lnTo>
                    <a:pt x="187402" y="82690"/>
                  </a:lnTo>
                  <a:lnTo>
                    <a:pt x="199053" y="102416"/>
                  </a:lnTo>
                  <a:lnTo>
                    <a:pt x="159025" y="137633"/>
                  </a:lnTo>
                  <a:lnTo>
                    <a:pt x="128286" y="181343"/>
                  </a:lnTo>
                  <a:lnTo>
                    <a:pt x="108571" y="231820"/>
                  </a:lnTo>
                  <a:lnTo>
                    <a:pt x="101613" y="287336"/>
                  </a:lnTo>
                  <a:lnTo>
                    <a:pt x="97625" y="307126"/>
                  </a:lnTo>
                  <a:lnTo>
                    <a:pt x="86745" y="323274"/>
                  </a:lnTo>
                  <a:lnTo>
                    <a:pt x="70596" y="334154"/>
                  </a:lnTo>
                  <a:lnTo>
                    <a:pt x="50806" y="33814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322668" y="5161286"/>
              <a:ext cx="199390" cy="338455"/>
            </a:xfrm>
            <a:custGeom>
              <a:avLst/>
              <a:gdLst/>
              <a:ahLst/>
              <a:cxnLst/>
              <a:rect l="l" t="t" r="r" b="b"/>
              <a:pathLst>
                <a:path w="199390" h="338454">
                  <a:moveTo>
                    <a:pt x="148206" y="338142"/>
                  </a:moveTo>
                  <a:lnTo>
                    <a:pt x="112248" y="323274"/>
                  </a:lnTo>
                  <a:lnTo>
                    <a:pt x="97359" y="287335"/>
                  </a:lnTo>
                  <a:lnTo>
                    <a:pt x="90409" y="231820"/>
                  </a:lnTo>
                  <a:lnTo>
                    <a:pt x="70712" y="181343"/>
                  </a:lnTo>
                  <a:lnTo>
                    <a:pt x="39998" y="137633"/>
                  </a:lnTo>
                  <a:lnTo>
                    <a:pt x="0" y="102416"/>
                  </a:lnTo>
                  <a:lnTo>
                    <a:pt x="11638" y="82690"/>
                  </a:lnTo>
                  <a:lnTo>
                    <a:pt x="20301" y="61228"/>
                  </a:lnTo>
                  <a:lnTo>
                    <a:pt x="25706" y="38310"/>
                  </a:lnTo>
                  <a:lnTo>
                    <a:pt x="27570" y="14218"/>
                  </a:lnTo>
                  <a:lnTo>
                    <a:pt x="27570" y="9406"/>
                  </a:lnTo>
                  <a:lnTo>
                    <a:pt x="27369" y="4687"/>
                  </a:lnTo>
                  <a:lnTo>
                    <a:pt x="26928" y="0"/>
                  </a:lnTo>
                  <a:lnTo>
                    <a:pt x="68683" y="26748"/>
                  </a:lnTo>
                  <a:lnTo>
                    <a:pt x="105798" y="59342"/>
                  </a:lnTo>
                  <a:lnTo>
                    <a:pt x="137622" y="97135"/>
                  </a:lnTo>
                  <a:lnTo>
                    <a:pt x="163505" y="139478"/>
                  </a:lnTo>
                  <a:lnTo>
                    <a:pt x="182799" y="185724"/>
                  </a:lnTo>
                  <a:lnTo>
                    <a:pt x="194851" y="235226"/>
                  </a:lnTo>
                  <a:lnTo>
                    <a:pt x="199013" y="287335"/>
                  </a:lnTo>
                  <a:lnTo>
                    <a:pt x="195020" y="307126"/>
                  </a:lnTo>
                  <a:lnTo>
                    <a:pt x="184129" y="323274"/>
                  </a:lnTo>
                  <a:lnTo>
                    <a:pt x="167980" y="334154"/>
                  </a:lnTo>
                  <a:lnTo>
                    <a:pt x="148206" y="33814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2607" y="5052541"/>
              <a:ext cx="245927" cy="4468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006072" y="4971987"/>
            <a:ext cx="868137" cy="916571"/>
            <a:chOff x="517573" y="7757221"/>
            <a:chExt cx="1354455" cy="1430020"/>
          </a:xfrm>
        </p:grpSpPr>
        <p:sp>
          <p:nvSpPr>
            <p:cNvPr id="38" name="object 38"/>
            <p:cNvSpPr/>
            <p:nvPr/>
          </p:nvSpPr>
          <p:spPr>
            <a:xfrm>
              <a:off x="517573" y="7757221"/>
              <a:ext cx="1354455" cy="1430020"/>
            </a:xfrm>
            <a:custGeom>
              <a:avLst/>
              <a:gdLst/>
              <a:ahLst/>
              <a:cxnLst/>
              <a:rect l="l" t="t" r="r" b="b"/>
              <a:pathLst>
                <a:path w="1354455" h="1430020">
                  <a:moveTo>
                    <a:pt x="900074" y="909740"/>
                  </a:moveTo>
                  <a:lnTo>
                    <a:pt x="947665" y="907231"/>
                  </a:lnTo>
                  <a:lnTo>
                    <a:pt x="994406" y="899810"/>
                  </a:lnTo>
                  <a:lnTo>
                    <a:pt x="1039927" y="887640"/>
                  </a:lnTo>
                  <a:lnTo>
                    <a:pt x="1083862" y="870883"/>
                  </a:lnTo>
                  <a:lnTo>
                    <a:pt x="1125842" y="849702"/>
                  </a:lnTo>
                  <a:lnTo>
                    <a:pt x="1165500" y="824258"/>
                  </a:lnTo>
                  <a:lnTo>
                    <a:pt x="1202466" y="794713"/>
                  </a:lnTo>
                  <a:lnTo>
                    <a:pt x="1236374" y="761230"/>
                  </a:lnTo>
                  <a:lnTo>
                    <a:pt x="1265913" y="725329"/>
                  </a:lnTo>
                  <a:lnTo>
                    <a:pt x="1291194" y="687340"/>
                  </a:lnTo>
                  <a:lnTo>
                    <a:pt x="1312233" y="647591"/>
                  </a:lnTo>
                  <a:lnTo>
                    <a:pt x="1329044" y="606406"/>
                  </a:lnTo>
                  <a:lnTo>
                    <a:pt x="1341644" y="564110"/>
                  </a:lnTo>
                  <a:lnTo>
                    <a:pt x="1350046" y="521030"/>
                  </a:lnTo>
                  <a:lnTo>
                    <a:pt x="1354266" y="477491"/>
                  </a:lnTo>
                  <a:lnTo>
                    <a:pt x="1354320" y="433818"/>
                  </a:lnTo>
                  <a:lnTo>
                    <a:pt x="1350221" y="390336"/>
                  </a:lnTo>
                  <a:lnTo>
                    <a:pt x="1341986" y="347373"/>
                  </a:lnTo>
                  <a:lnTo>
                    <a:pt x="1329630" y="305252"/>
                  </a:lnTo>
                  <a:lnTo>
                    <a:pt x="1313166" y="264299"/>
                  </a:lnTo>
                  <a:lnTo>
                    <a:pt x="1292612" y="224841"/>
                  </a:lnTo>
                  <a:lnTo>
                    <a:pt x="1267980" y="187202"/>
                  </a:lnTo>
                  <a:lnTo>
                    <a:pt x="1239288" y="151708"/>
                  </a:lnTo>
                  <a:lnTo>
                    <a:pt x="1206549" y="118685"/>
                  </a:lnTo>
                  <a:lnTo>
                    <a:pt x="1169111" y="88016"/>
                  </a:lnTo>
                  <a:lnTo>
                    <a:pt x="1128981" y="61691"/>
                  </a:lnTo>
                  <a:lnTo>
                    <a:pt x="1086512" y="39846"/>
                  </a:lnTo>
                  <a:lnTo>
                    <a:pt x="1042057" y="22618"/>
                  </a:lnTo>
                  <a:lnTo>
                    <a:pt x="995969" y="10143"/>
                  </a:lnTo>
                  <a:lnTo>
                    <a:pt x="948600" y="2558"/>
                  </a:lnTo>
                  <a:lnTo>
                    <a:pt x="900305" y="0"/>
                  </a:lnTo>
                  <a:lnTo>
                    <a:pt x="852713" y="2511"/>
                  </a:lnTo>
                  <a:lnTo>
                    <a:pt x="805973" y="9935"/>
                  </a:lnTo>
                  <a:lnTo>
                    <a:pt x="760451" y="22110"/>
                  </a:lnTo>
                  <a:lnTo>
                    <a:pt x="716516" y="38871"/>
                  </a:lnTo>
                  <a:lnTo>
                    <a:pt x="674536" y="60055"/>
                  </a:lnTo>
                  <a:lnTo>
                    <a:pt x="634879" y="85498"/>
                  </a:lnTo>
                  <a:lnTo>
                    <a:pt x="619033" y="98161"/>
                  </a:lnTo>
                  <a:lnTo>
                    <a:pt x="900305" y="98161"/>
                  </a:lnTo>
                  <a:lnTo>
                    <a:pt x="953137" y="102082"/>
                  </a:lnTo>
                  <a:lnTo>
                    <a:pt x="1004317" y="113649"/>
                  </a:lnTo>
                  <a:lnTo>
                    <a:pt x="1053100" y="132563"/>
                  </a:lnTo>
                  <a:lnTo>
                    <a:pt x="1098737" y="158529"/>
                  </a:lnTo>
                  <a:lnTo>
                    <a:pt x="1140481" y="191249"/>
                  </a:lnTo>
                  <a:lnTo>
                    <a:pt x="1173997" y="226210"/>
                  </a:lnTo>
                  <a:lnTo>
                    <a:pt x="1201868" y="264466"/>
                  </a:lnTo>
                  <a:lnTo>
                    <a:pt x="1224064" y="305414"/>
                  </a:lnTo>
                  <a:lnTo>
                    <a:pt x="1240557" y="348447"/>
                  </a:lnTo>
                  <a:lnTo>
                    <a:pt x="1251319" y="392960"/>
                  </a:lnTo>
                  <a:lnTo>
                    <a:pt x="1256322" y="438348"/>
                  </a:lnTo>
                  <a:lnTo>
                    <a:pt x="1255538" y="484006"/>
                  </a:lnTo>
                  <a:lnTo>
                    <a:pt x="1248937" y="529329"/>
                  </a:lnTo>
                  <a:lnTo>
                    <a:pt x="1236492" y="573711"/>
                  </a:lnTo>
                  <a:lnTo>
                    <a:pt x="1218175" y="616547"/>
                  </a:lnTo>
                  <a:lnTo>
                    <a:pt x="1193958" y="657232"/>
                  </a:lnTo>
                  <a:lnTo>
                    <a:pt x="1163811" y="695161"/>
                  </a:lnTo>
                  <a:lnTo>
                    <a:pt x="1127823" y="729474"/>
                  </a:lnTo>
                  <a:lnTo>
                    <a:pt x="1087731" y="758226"/>
                  </a:lnTo>
                  <a:lnTo>
                    <a:pt x="1044222" y="781115"/>
                  </a:lnTo>
                  <a:lnTo>
                    <a:pt x="997985" y="797838"/>
                  </a:lnTo>
                  <a:lnTo>
                    <a:pt x="949706" y="808093"/>
                  </a:lnTo>
                  <a:lnTo>
                    <a:pt x="900074" y="811579"/>
                  </a:lnTo>
                  <a:lnTo>
                    <a:pt x="425134" y="811579"/>
                  </a:lnTo>
                  <a:lnTo>
                    <a:pt x="400966" y="838099"/>
                  </a:lnTo>
                  <a:lnTo>
                    <a:pt x="655247" y="838099"/>
                  </a:lnTo>
                  <a:lnTo>
                    <a:pt x="700381" y="863545"/>
                  </a:lnTo>
                  <a:lnTo>
                    <a:pt x="747749" y="883507"/>
                  </a:lnTo>
                  <a:lnTo>
                    <a:pt x="797110" y="897970"/>
                  </a:lnTo>
                  <a:lnTo>
                    <a:pt x="848029" y="906770"/>
                  </a:lnTo>
                  <a:lnTo>
                    <a:pt x="900074" y="909740"/>
                  </a:lnTo>
                  <a:close/>
                </a:path>
                <a:path w="1354455" h="1430020">
                  <a:moveTo>
                    <a:pt x="425134" y="811579"/>
                  </a:moveTo>
                  <a:lnTo>
                    <a:pt x="900074" y="811579"/>
                  </a:lnTo>
                  <a:lnTo>
                    <a:pt x="847239" y="807661"/>
                  </a:lnTo>
                  <a:lnTo>
                    <a:pt x="796051" y="796102"/>
                  </a:lnTo>
                  <a:lnTo>
                    <a:pt x="747263" y="777193"/>
                  </a:lnTo>
                  <a:lnTo>
                    <a:pt x="701628" y="751225"/>
                  </a:lnTo>
                  <a:lnTo>
                    <a:pt x="659898" y="718491"/>
                  </a:lnTo>
                  <a:lnTo>
                    <a:pt x="627161" y="684523"/>
                  </a:lnTo>
                  <a:lnTo>
                    <a:pt x="599503" y="647069"/>
                  </a:lnTo>
                  <a:lnTo>
                    <a:pt x="577135" y="606580"/>
                  </a:lnTo>
                  <a:lnTo>
                    <a:pt x="560265" y="563509"/>
                  </a:lnTo>
                  <a:lnTo>
                    <a:pt x="549105" y="518310"/>
                  </a:lnTo>
                  <a:lnTo>
                    <a:pt x="543865" y="471435"/>
                  </a:lnTo>
                  <a:lnTo>
                    <a:pt x="544750" y="424248"/>
                  </a:lnTo>
                  <a:lnTo>
                    <a:pt x="551678" y="378196"/>
                  </a:lnTo>
                  <a:lnTo>
                    <a:pt x="564485" y="333744"/>
                  </a:lnTo>
                  <a:lnTo>
                    <a:pt x="583005" y="291354"/>
                  </a:lnTo>
                  <a:lnTo>
                    <a:pt x="607075" y="251491"/>
                  </a:lnTo>
                  <a:lnTo>
                    <a:pt x="636530" y="214617"/>
                  </a:lnTo>
                  <a:lnTo>
                    <a:pt x="672534" y="180301"/>
                  </a:lnTo>
                  <a:lnTo>
                    <a:pt x="712637" y="151542"/>
                  </a:lnTo>
                  <a:lnTo>
                    <a:pt x="756152" y="128644"/>
                  </a:lnTo>
                  <a:lnTo>
                    <a:pt x="802393" y="111912"/>
                  </a:lnTo>
                  <a:lnTo>
                    <a:pt x="850672" y="101649"/>
                  </a:lnTo>
                  <a:lnTo>
                    <a:pt x="900305" y="98161"/>
                  </a:lnTo>
                  <a:lnTo>
                    <a:pt x="619033" y="98161"/>
                  </a:lnTo>
                  <a:lnTo>
                    <a:pt x="564004" y="148510"/>
                  </a:lnTo>
                  <a:lnTo>
                    <a:pt x="531398" y="188547"/>
                  </a:lnTo>
                  <a:lnTo>
                    <a:pt x="503808" y="231454"/>
                  </a:lnTo>
                  <a:lnTo>
                    <a:pt x="481368" y="276857"/>
                  </a:lnTo>
                  <a:lnTo>
                    <a:pt x="464214" y="324384"/>
                  </a:lnTo>
                  <a:lnTo>
                    <a:pt x="452481" y="373660"/>
                  </a:lnTo>
                  <a:lnTo>
                    <a:pt x="446312" y="424248"/>
                  </a:lnTo>
                  <a:lnTo>
                    <a:pt x="445819" y="475970"/>
                  </a:lnTo>
                  <a:lnTo>
                    <a:pt x="450412" y="523038"/>
                  </a:lnTo>
                  <a:lnTo>
                    <a:pt x="459686" y="568858"/>
                  </a:lnTo>
                  <a:lnTo>
                    <a:pt x="473511" y="613152"/>
                  </a:lnTo>
                  <a:lnTo>
                    <a:pt x="491755" y="655647"/>
                  </a:lnTo>
                  <a:lnTo>
                    <a:pt x="514289" y="696066"/>
                  </a:lnTo>
                  <a:lnTo>
                    <a:pt x="540982" y="734134"/>
                  </a:lnTo>
                  <a:lnTo>
                    <a:pt x="541136" y="734288"/>
                  </a:lnTo>
                  <a:lnTo>
                    <a:pt x="533257" y="736824"/>
                  </a:lnTo>
                  <a:lnTo>
                    <a:pt x="525839" y="741167"/>
                  </a:lnTo>
                  <a:lnTo>
                    <a:pt x="491902" y="778410"/>
                  </a:lnTo>
                  <a:lnTo>
                    <a:pt x="465497" y="778410"/>
                  </a:lnTo>
                  <a:lnTo>
                    <a:pt x="453149" y="783750"/>
                  </a:lnTo>
                  <a:lnTo>
                    <a:pt x="442437" y="792592"/>
                  </a:lnTo>
                  <a:lnTo>
                    <a:pt x="425134" y="811579"/>
                  </a:lnTo>
                  <a:close/>
                </a:path>
                <a:path w="1354455" h="1430020">
                  <a:moveTo>
                    <a:pt x="465497" y="778410"/>
                  </a:moveTo>
                  <a:lnTo>
                    <a:pt x="491902" y="778410"/>
                  </a:lnTo>
                  <a:lnTo>
                    <a:pt x="478681" y="776616"/>
                  </a:lnTo>
                  <a:lnTo>
                    <a:pt x="465497" y="778410"/>
                  </a:lnTo>
                  <a:close/>
                </a:path>
                <a:path w="1354455" h="1430020">
                  <a:moveTo>
                    <a:pt x="142586" y="1429392"/>
                  </a:moveTo>
                  <a:lnTo>
                    <a:pt x="606282" y="941948"/>
                  </a:lnTo>
                  <a:lnTo>
                    <a:pt x="618827" y="904358"/>
                  </a:lnTo>
                  <a:lnTo>
                    <a:pt x="615814" y="891369"/>
                  </a:lnTo>
                  <a:lnTo>
                    <a:pt x="649828" y="854049"/>
                  </a:lnTo>
                  <a:lnTo>
                    <a:pt x="653479" y="846247"/>
                  </a:lnTo>
                  <a:lnTo>
                    <a:pt x="655247" y="838099"/>
                  </a:lnTo>
                  <a:lnTo>
                    <a:pt x="400966" y="838099"/>
                  </a:lnTo>
                  <a:lnTo>
                    <a:pt x="14349" y="1262337"/>
                  </a:lnTo>
                  <a:lnTo>
                    <a:pt x="82115" y="1262337"/>
                  </a:lnTo>
                  <a:lnTo>
                    <a:pt x="169745" y="1342242"/>
                  </a:lnTo>
                  <a:lnTo>
                    <a:pt x="143571" y="1370952"/>
                  </a:lnTo>
                  <a:lnTo>
                    <a:pt x="57058" y="1370952"/>
                  </a:lnTo>
                  <a:lnTo>
                    <a:pt x="107250" y="1416689"/>
                  </a:lnTo>
                  <a:lnTo>
                    <a:pt x="123944" y="1426665"/>
                  </a:lnTo>
                  <a:lnTo>
                    <a:pt x="142586" y="1429392"/>
                  </a:lnTo>
                  <a:close/>
                </a:path>
                <a:path w="1354455" h="1430020">
                  <a:moveTo>
                    <a:pt x="57058" y="1370952"/>
                  </a:moveTo>
                  <a:lnTo>
                    <a:pt x="143571" y="1370952"/>
                  </a:lnTo>
                  <a:lnTo>
                    <a:pt x="55941" y="1291086"/>
                  </a:lnTo>
                  <a:lnTo>
                    <a:pt x="82115" y="1262337"/>
                  </a:lnTo>
                  <a:lnTo>
                    <a:pt x="14349" y="1262337"/>
                  </a:lnTo>
                  <a:lnTo>
                    <a:pt x="12702" y="1264143"/>
                  </a:lnTo>
                  <a:lnTo>
                    <a:pt x="2715" y="1280830"/>
                  </a:lnTo>
                  <a:lnTo>
                    <a:pt x="0" y="1299455"/>
                  </a:lnTo>
                  <a:lnTo>
                    <a:pt x="4433" y="1317748"/>
                  </a:lnTo>
                  <a:lnTo>
                    <a:pt x="15892" y="1333440"/>
                  </a:lnTo>
                  <a:lnTo>
                    <a:pt x="57058" y="137095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292406" y="8237958"/>
              <a:ext cx="215498" cy="234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" name="object 40"/>
            <p:cNvSpPr/>
            <p:nvPr/>
          </p:nvSpPr>
          <p:spPr>
            <a:xfrm>
              <a:off x="1254686" y="8176098"/>
              <a:ext cx="293370" cy="203200"/>
            </a:xfrm>
            <a:custGeom>
              <a:avLst/>
              <a:gdLst/>
              <a:ahLst/>
              <a:cxnLst/>
              <a:rect l="l" t="t" r="r" b="b"/>
              <a:pathLst>
                <a:path w="293369" h="203200">
                  <a:moveTo>
                    <a:pt x="279878" y="202645"/>
                  </a:moveTo>
                  <a:lnTo>
                    <a:pt x="292833" y="163609"/>
                  </a:lnTo>
                  <a:lnTo>
                    <a:pt x="293268" y="128620"/>
                  </a:lnTo>
                  <a:lnTo>
                    <a:pt x="293305" y="121932"/>
                  </a:lnTo>
                  <a:lnTo>
                    <a:pt x="281932" y="81906"/>
                  </a:lnTo>
                  <a:lnTo>
                    <a:pt x="259085" y="46870"/>
                  </a:lnTo>
                  <a:lnTo>
                    <a:pt x="227253" y="21013"/>
                  </a:lnTo>
                  <a:lnTo>
                    <a:pt x="189341" y="5130"/>
                  </a:lnTo>
                  <a:lnTo>
                    <a:pt x="148281" y="0"/>
                  </a:lnTo>
                  <a:lnTo>
                    <a:pt x="107001" y="6399"/>
                  </a:lnTo>
                  <a:lnTo>
                    <a:pt x="70197" y="23575"/>
                  </a:lnTo>
                  <a:lnTo>
                    <a:pt x="64058" y="28730"/>
                  </a:lnTo>
                  <a:lnTo>
                    <a:pt x="148501" y="28730"/>
                  </a:lnTo>
                  <a:lnTo>
                    <a:pt x="181736" y="32923"/>
                  </a:lnTo>
                  <a:lnTo>
                    <a:pt x="212434" y="45628"/>
                  </a:lnTo>
                  <a:lnTo>
                    <a:pt x="237908" y="66126"/>
                  </a:lnTo>
                  <a:lnTo>
                    <a:pt x="256037" y="93874"/>
                  </a:lnTo>
                  <a:lnTo>
                    <a:pt x="265129" y="125646"/>
                  </a:lnTo>
                  <a:lnTo>
                    <a:pt x="264781" y="158435"/>
                  </a:lnTo>
                  <a:lnTo>
                    <a:pt x="254589" y="189231"/>
                  </a:lnTo>
                  <a:lnTo>
                    <a:pt x="279878" y="202645"/>
                  </a:lnTo>
                  <a:close/>
                </a:path>
                <a:path w="293369" h="203200">
                  <a:moveTo>
                    <a:pt x="27826" y="128620"/>
                  </a:moveTo>
                  <a:lnTo>
                    <a:pt x="59731" y="69388"/>
                  </a:lnTo>
                  <a:lnTo>
                    <a:pt x="115418" y="33764"/>
                  </a:lnTo>
                  <a:lnTo>
                    <a:pt x="148501" y="28730"/>
                  </a:lnTo>
                  <a:lnTo>
                    <a:pt x="64058" y="28730"/>
                  </a:lnTo>
                  <a:lnTo>
                    <a:pt x="38914" y="49839"/>
                  </a:lnTo>
                  <a:lnTo>
                    <a:pt x="14924" y="83266"/>
                  </a:lnTo>
                  <a:lnTo>
                    <a:pt x="0" y="121932"/>
                  </a:lnTo>
                  <a:lnTo>
                    <a:pt x="27826" y="128620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" name="object 41"/>
            <p:cNvSpPr/>
            <p:nvPr/>
          </p:nvSpPr>
          <p:spPr>
            <a:xfrm>
              <a:off x="1238429" y="8113007"/>
              <a:ext cx="358140" cy="133985"/>
            </a:xfrm>
            <a:custGeom>
              <a:avLst/>
              <a:gdLst/>
              <a:ahLst/>
              <a:cxnLst/>
              <a:rect l="l" t="t" r="r" b="b"/>
              <a:pathLst>
                <a:path w="358140" h="133984">
                  <a:moveTo>
                    <a:pt x="332918" y="133559"/>
                  </a:moveTo>
                  <a:lnTo>
                    <a:pt x="324075" y="73521"/>
                  </a:lnTo>
                  <a:lnTo>
                    <a:pt x="282117" y="37266"/>
                  </a:lnTo>
                  <a:lnTo>
                    <a:pt x="234322" y="12203"/>
                  </a:lnTo>
                  <a:lnTo>
                    <a:pt x="183139" y="0"/>
                  </a:lnTo>
                  <a:lnTo>
                    <a:pt x="137147" y="1197"/>
                  </a:lnTo>
                  <a:lnTo>
                    <a:pt x="93542" y="13254"/>
                  </a:lnTo>
                  <a:lnTo>
                    <a:pt x="66151" y="28479"/>
                  </a:lnTo>
                  <a:lnTo>
                    <a:pt x="180257" y="28479"/>
                  </a:lnTo>
                  <a:lnTo>
                    <a:pt x="224848" y="39180"/>
                  </a:lnTo>
                  <a:lnTo>
                    <a:pt x="266575" y="61245"/>
                  </a:lnTo>
                  <a:lnTo>
                    <a:pt x="303308" y="93197"/>
                  </a:lnTo>
                  <a:lnTo>
                    <a:pt x="332918" y="133559"/>
                  </a:lnTo>
                  <a:close/>
                </a:path>
                <a:path w="358140" h="133984">
                  <a:moveTo>
                    <a:pt x="26289" y="113112"/>
                  </a:moveTo>
                  <a:lnTo>
                    <a:pt x="51281" y="75528"/>
                  </a:lnTo>
                  <a:lnTo>
                    <a:pt x="87808" y="47519"/>
                  </a:lnTo>
                  <a:lnTo>
                    <a:pt x="132067" y="31148"/>
                  </a:lnTo>
                  <a:lnTo>
                    <a:pt x="180257" y="28479"/>
                  </a:lnTo>
                  <a:lnTo>
                    <a:pt x="66151" y="28479"/>
                  </a:lnTo>
                  <a:lnTo>
                    <a:pt x="54619" y="34889"/>
                  </a:lnTo>
                  <a:lnTo>
                    <a:pt x="22673" y="64823"/>
                  </a:lnTo>
                  <a:lnTo>
                    <a:pt x="0" y="101774"/>
                  </a:lnTo>
                  <a:lnTo>
                    <a:pt x="26289" y="113112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2" name="object 42"/>
            <p:cNvSpPr/>
            <p:nvPr/>
          </p:nvSpPr>
          <p:spPr>
            <a:xfrm>
              <a:off x="1248537" y="8046247"/>
              <a:ext cx="292100" cy="86995"/>
            </a:xfrm>
            <a:custGeom>
              <a:avLst/>
              <a:gdLst/>
              <a:ahLst/>
              <a:cxnLst/>
              <a:rect l="l" t="t" r="r" b="b"/>
              <a:pathLst>
                <a:path w="292100" h="86995">
                  <a:moveTo>
                    <a:pt x="273114" y="72640"/>
                  </a:moveTo>
                  <a:lnTo>
                    <a:pt x="258899" y="27683"/>
                  </a:lnTo>
                  <a:lnTo>
                    <a:pt x="222198" y="11126"/>
                  </a:lnTo>
                  <a:lnTo>
                    <a:pt x="183032" y="1747"/>
                  </a:lnTo>
                  <a:lnTo>
                    <a:pt x="142706" y="0"/>
                  </a:lnTo>
                  <a:lnTo>
                    <a:pt x="102832" y="6114"/>
                  </a:lnTo>
                  <a:lnTo>
                    <a:pt x="64925" y="19687"/>
                  </a:lnTo>
                  <a:lnTo>
                    <a:pt x="49878" y="28556"/>
                  </a:lnTo>
                  <a:lnTo>
                    <a:pt x="144282" y="28556"/>
                  </a:lnTo>
                  <a:lnTo>
                    <a:pt x="179118" y="30077"/>
                  </a:lnTo>
                  <a:lnTo>
                    <a:pt x="212950" y="38189"/>
                  </a:lnTo>
                  <a:lnTo>
                    <a:pt x="244655" y="52505"/>
                  </a:lnTo>
                  <a:lnTo>
                    <a:pt x="273114" y="72640"/>
                  </a:lnTo>
                  <a:close/>
                </a:path>
                <a:path w="292100" h="86995">
                  <a:moveTo>
                    <a:pt x="20985" y="86361"/>
                  </a:moveTo>
                  <a:lnTo>
                    <a:pt x="47087" y="63255"/>
                  </a:lnTo>
                  <a:lnTo>
                    <a:pt x="77056" y="45583"/>
                  </a:lnTo>
                  <a:lnTo>
                    <a:pt x="109813" y="33848"/>
                  </a:lnTo>
                  <a:lnTo>
                    <a:pt x="144282" y="28556"/>
                  </a:lnTo>
                  <a:lnTo>
                    <a:pt x="49878" y="28556"/>
                  </a:lnTo>
                  <a:lnTo>
                    <a:pt x="30232" y="40136"/>
                  </a:lnTo>
                  <a:lnTo>
                    <a:pt x="0" y="66875"/>
                  </a:lnTo>
                  <a:lnTo>
                    <a:pt x="20985" y="86361"/>
                  </a:lnTo>
                  <a:close/>
                </a:path>
              </a:pathLst>
            </a:custGeom>
            <a:solidFill>
              <a:srgbClr val="04539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" name="object 43"/>
            <p:cNvSpPr/>
            <p:nvPr/>
          </p:nvSpPr>
          <p:spPr>
            <a:xfrm>
              <a:off x="1302537" y="7973748"/>
              <a:ext cx="227684" cy="64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954934" y="671643"/>
            <a:ext cx="3352483" cy="1934452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828594" algn="l"/>
              </a:tabLst>
            </a:pPr>
            <a:r>
              <a:rPr sz="865" spc="176" dirty="0">
                <a:solidFill>
                  <a:srgbClr val="040444"/>
                </a:solidFill>
                <a:latin typeface="Arial"/>
                <a:cs typeface="Arial"/>
              </a:rPr>
              <a:t>M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31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040444"/>
                </a:solidFill>
                <a:latin typeface="Arial"/>
                <a:cs typeface="Arial"/>
              </a:rPr>
              <a:t>L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	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76" dirty="0">
                <a:solidFill>
                  <a:srgbClr val="040444"/>
                </a:solidFill>
                <a:latin typeface="Arial"/>
                <a:cs typeface="Arial"/>
              </a:rPr>
              <a:t>M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865" spc="10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endParaRPr sz="86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33"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090">
              <a:latin typeface="Times New Roman"/>
              <a:cs typeface="Times New Roman"/>
            </a:endParaRPr>
          </a:p>
          <a:p>
            <a:pPr marL="148545">
              <a:tabLst>
                <a:tab pos="837954" algn="l"/>
              </a:tabLst>
            </a:pP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M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	</a:t>
            </a:r>
            <a:r>
              <a:rPr sz="769" spc="70" dirty="0">
                <a:solidFill>
                  <a:srgbClr val="348EE3"/>
                </a:solidFill>
                <a:latin typeface="Arial"/>
                <a:cs typeface="Arial"/>
              </a:rPr>
              <a:t>L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87" dirty="0">
                <a:solidFill>
                  <a:srgbClr val="348EE3"/>
                </a:solidFill>
                <a:latin typeface="Arial"/>
                <a:cs typeface="Arial"/>
              </a:rPr>
              <a:t>E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76" dirty="0">
                <a:solidFill>
                  <a:srgbClr val="348EE3"/>
                </a:solidFill>
                <a:latin typeface="Arial"/>
                <a:cs typeface="Arial"/>
              </a:rPr>
              <a:t>A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28" dirty="0">
                <a:solidFill>
                  <a:srgbClr val="348EE3"/>
                </a:solidFill>
                <a:latin typeface="Arial"/>
                <a:cs typeface="Arial"/>
              </a:rPr>
              <a:t>D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7" dirty="0">
                <a:solidFill>
                  <a:srgbClr val="348EE3"/>
                </a:solidFill>
                <a:latin typeface="Arial"/>
                <a:cs typeface="Arial"/>
              </a:rPr>
              <a:t>I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144" dirty="0">
                <a:solidFill>
                  <a:srgbClr val="348EE3"/>
                </a:solidFill>
                <a:latin typeface="Arial"/>
                <a:cs typeface="Arial"/>
              </a:rPr>
              <a:t>N</a:t>
            </a:r>
            <a:r>
              <a:rPr sz="769" spc="16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69" spc="64" dirty="0">
                <a:solidFill>
                  <a:srgbClr val="348EE3"/>
                </a:solidFill>
                <a:latin typeface="Arial"/>
                <a:cs typeface="Arial"/>
              </a:rPr>
              <a:t>G</a:t>
            </a:r>
            <a:endParaRPr sz="769">
              <a:latin typeface="Arial"/>
              <a:cs typeface="Arial"/>
            </a:endParaRPr>
          </a:p>
          <a:p>
            <a:pPr marL="136742">
              <a:spcBef>
                <a:spcPts val="439"/>
              </a:spcBef>
            </a:pP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Participants will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develop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an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understanding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64" dirty="0">
                <a:solidFill>
                  <a:srgbClr val="040444"/>
                </a:solidFill>
                <a:latin typeface="Arial"/>
                <a:cs typeface="Arial"/>
              </a:rPr>
              <a:t>of</a:t>
            </a:r>
            <a:r>
              <a:rPr sz="705" spc="64" dirty="0">
                <a:solidFill>
                  <a:srgbClr val="040444"/>
                </a:solidFill>
                <a:latin typeface="Calibri"/>
                <a:cs typeface="Calibri"/>
              </a:rPr>
              <a:t>:</a:t>
            </a:r>
            <a:endParaRPr sz="705">
              <a:latin typeface="Calibri"/>
              <a:cs typeface="Calibri"/>
            </a:endParaRPr>
          </a:p>
          <a:p>
            <a:pPr marL="264125" marR="3663">
              <a:lnSpc>
                <a:spcPct val="125099"/>
              </a:lnSpc>
            </a:pP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structure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schools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705" spc="131" dirty="0">
                <a:solidFill>
                  <a:srgbClr val="040444"/>
                </a:solidFill>
                <a:latin typeface="Arial"/>
                <a:cs typeface="Arial"/>
              </a:rPr>
              <a:t>importance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of  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middle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endParaRPr sz="705">
              <a:latin typeface="Arial"/>
              <a:cs typeface="Arial"/>
            </a:endParaRPr>
          </a:p>
          <a:p>
            <a:pPr marL="264125" marR="3256">
              <a:lnSpc>
                <a:spcPct val="125099"/>
              </a:lnSpc>
            </a:pP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their 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role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having 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direct </a:t>
            </a:r>
            <a:r>
              <a:rPr sz="705" spc="144" dirty="0">
                <a:solidFill>
                  <a:srgbClr val="040444"/>
                </a:solidFill>
                <a:latin typeface="Arial"/>
                <a:cs typeface="Arial"/>
              </a:rPr>
              <a:t>impact 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on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student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learning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outcomes</a:t>
            </a:r>
            <a:endParaRPr sz="705">
              <a:latin typeface="Arial"/>
              <a:cs typeface="Arial"/>
            </a:endParaRPr>
          </a:p>
          <a:p>
            <a:pPr marL="264125" marR="4477">
              <a:lnSpc>
                <a:spcPct val="125099"/>
              </a:lnSpc>
              <a:tabLst>
                <a:tab pos="1222949" algn="l"/>
                <a:tab pos="1589631" algn="l"/>
                <a:tab pos="1898115" algn="l"/>
                <a:tab pos="2428399" algn="l"/>
                <a:tab pos="2633106" algn="l"/>
                <a:tab pos="3141820" algn="l"/>
              </a:tabLst>
            </a:pPr>
            <a:r>
              <a:rPr sz="705" spc="77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42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spc="135" dirty="0">
                <a:solidFill>
                  <a:srgbClr val="040444"/>
                </a:solidFill>
                <a:latin typeface="Arial"/>
                <a:cs typeface="Arial"/>
              </a:rPr>
              <a:t>k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ll</a:t>
            </a:r>
            <a:r>
              <a:rPr sz="705" spc="-6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b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51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-6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76" dirty="0">
                <a:solidFill>
                  <a:srgbClr val="040444"/>
                </a:solidFill>
                <a:latin typeface="Arial"/>
                <a:cs typeface="Arial"/>
              </a:rPr>
              <a:t>d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96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705" dirty="0">
                <a:solidFill>
                  <a:srgbClr val="040444"/>
                </a:solidFill>
                <a:latin typeface="Arial"/>
                <a:cs typeface="Arial"/>
              </a:rPr>
              <a:t>	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705" spc="160" dirty="0">
                <a:solidFill>
                  <a:srgbClr val="040444"/>
                </a:solidFill>
                <a:latin typeface="Arial"/>
                <a:cs typeface="Arial"/>
              </a:rPr>
              <a:t>n</a:t>
            </a:r>
            <a:r>
              <a:rPr sz="705" spc="83" dirty="0">
                <a:solidFill>
                  <a:srgbClr val="040444"/>
                </a:solidFill>
                <a:latin typeface="Arial"/>
                <a:cs typeface="Arial"/>
              </a:rPr>
              <a:t>d  </a:t>
            </a:r>
            <a:r>
              <a:rPr sz="705" spc="135" dirty="0">
                <a:solidFill>
                  <a:srgbClr val="040444"/>
                </a:solidFill>
                <a:latin typeface="Arial"/>
                <a:cs typeface="Arial"/>
              </a:rPr>
              <a:t>managing</a:t>
            </a:r>
            <a:endParaRPr sz="705">
              <a:latin typeface="Arial"/>
              <a:cs typeface="Arial"/>
            </a:endParaRPr>
          </a:p>
          <a:p>
            <a:pPr marL="264125" marR="186393">
              <a:lnSpc>
                <a:spcPct val="125099"/>
              </a:lnSpc>
            </a:pP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The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significance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of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school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context </a:t>
            </a: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and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school 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culture 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qualities</a:t>
            </a:r>
            <a:endParaRPr sz="705">
              <a:latin typeface="Arial"/>
              <a:cs typeface="Arial"/>
            </a:endParaRPr>
          </a:p>
          <a:p>
            <a:pPr marL="264125">
              <a:spcBef>
                <a:spcPts val="211"/>
              </a:spcBef>
            </a:pPr>
            <a:r>
              <a:rPr sz="705" spc="106" dirty="0">
                <a:solidFill>
                  <a:srgbClr val="040444"/>
                </a:solidFill>
                <a:latin typeface="Arial"/>
                <a:cs typeface="Arial"/>
              </a:rPr>
              <a:t>Character</a:t>
            </a:r>
            <a:r>
              <a:rPr sz="705" spc="119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12" dirty="0">
                <a:solidFill>
                  <a:srgbClr val="040444"/>
                </a:solidFill>
                <a:latin typeface="Arial"/>
                <a:cs typeface="Arial"/>
              </a:rPr>
              <a:t>strengths</a:t>
            </a:r>
            <a:endParaRPr sz="70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4332" y="6342477"/>
            <a:ext cx="515266" cy="513638"/>
          </a:xfrm>
          <a:custGeom>
            <a:avLst/>
            <a:gdLst/>
            <a:ahLst/>
            <a:cxnLst/>
            <a:rect l="l" t="t" r="r" b="b"/>
            <a:pathLst>
              <a:path w="803910" h="801370">
                <a:moveTo>
                  <a:pt x="803278" y="801135"/>
                </a:moveTo>
                <a:lnTo>
                  <a:pt x="0" y="801135"/>
                </a:lnTo>
                <a:lnTo>
                  <a:pt x="0" y="0"/>
                </a:lnTo>
                <a:lnTo>
                  <a:pt x="803278" y="801135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1895730" y="156697"/>
            <a:ext cx="810343" cy="15161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>
              <a:spcBef>
                <a:spcPts val="67"/>
              </a:spcBef>
              <a:tabLst>
                <a:tab pos="477785" algn="l"/>
              </a:tabLst>
            </a:pPr>
            <a:r>
              <a:rPr sz="929" spc="11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-1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2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128" dirty="0">
                <a:solidFill>
                  <a:srgbClr val="FFFFFF"/>
                </a:solidFill>
                <a:latin typeface="Arial"/>
                <a:cs typeface="Arial"/>
              </a:rPr>
              <a:t>W	</a:t>
            </a:r>
            <a:r>
              <a:rPr sz="929" spc="38" dirty="0">
                <a:solidFill>
                  <a:srgbClr val="FFFFFF"/>
                </a:solidFill>
                <a:latin typeface="Arial"/>
                <a:cs typeface="Arial"/>
              </a:rPr>
              <a:t>P P</a:t>
            </a:r>
            <a:r>
              <a:rPr sz="929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9" spc="8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929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74333" y="894393"/>
            <a:ext cx="4847405" cy="2383002"/>
          </a:xfrm>
          <a:custGeom>
            <a:avLst/>
            <a:gdLst/>
            <a:ahLst/>
            <a:cxnLst/>
            <a:rect l="l" t="t" r="r" b="b"/>
            <a:pathLst>
              <a:path w="7562850" h="3717925">
                <a:moveTo>
                  <a:pt x="0" y="3717869"/>
                </a:moveTo>
                <a:lnTo>
                  <a:pt x="7562850" y="3717869"/>
                </a:lnTo>
                <a:lnTo>
                  <a:pt x="7562850" y="0"/>
                </a:lnTo>
                <a:lnTo>
                  <a:pt x="0" y="0"/>
                </a:lnTo>
                <a:lnTo>
                  <a:pt x="0" y="3717869"/>
                </a:lnTo>
                <a:close/>
              </a:path>
            </a:pathLst>
          </a:custGeom>
          <a:solidFill>
            <a:srgbClr val="04539E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3738010" y="1388314"/>
            <a:ext cx="422062" cy="559629"/>
          </a:xfrm>
          <a:custGeom>
            <a:avLst/>
            <a:gdLst/>
            <a:ahLst/>
            <a:cxnLst/>
            <a:rect l="l" t="t" r="r" b="b"/>
            <a:pathLst>
              <a:path w="658495" h="873125">
                <a:moveTo>
                  <a:pt x="629333" y="872526"/>
                </a:moveTo>
                <a:lnTo>
                  <a:pt x="617184" y="871818"/>
                </a:lnTo>
                <a:lnTo>
                  <a:pt x="611640" y="869918"/>
                </a:lnTo>
                <a:lnTo>
                  <a:pt x="14627" y="463332"/>
                </a:lnTo>
                <a:lnTo>
                  <a:pt x="12378" y="461841"/>
                </a:lnTo>
                <a:lnTo>
                  <a:pt x="0" y="438779"/>
                </a:lnTo>
                <a:lnTo>
                  <a:pt x="0" y="433383"/>
                </a:lnTo>
                <a:lnTo>
                  <a:pt x="14627" y="408830"/>
                </a:lnTo>
                <a:lnTo>
                  <a:pt x="566839" y="33125"/>
                </a:lnTo>
                <a:lnTo>
                  <a:pt x="611640" y="2608"/>
                </a:lnTo>
                <a:lnTo>
                  <a:pt x="617184" y="707"/>
                </a:lnTo>
                <a:lnTo>
                  <a:pt x="629333" y="0"/>
                </a:lnTo>
                <a:lnTo>
                  <a:pt x="635060" y="1244"/>
                </a:lnTo>
                <a:lnTo>
                  <a:pt x="645820" y="6928"/>
                </a:lnTo>
                <a:lnTo>
                  <a:pt x="650076" y="10957"/>
                </a:lnTo>
                <a:lnTo>
                  <a:pt x="656337" y="21391"/>
                </a:lnTo>
                <a:lnTo>
                  <a:pt x="657891" y="27041"/>
                </a:lnTo>
                <a:lnTo>
                  <a:pt x="657867" y="33125"/>
                </a:lnTo>
                <a:lnTo>
                  <a:pt x="657891" y="845484"/>
                </a:lnTo>
                <a:lnTo>
                  <a:pt x="656337" y="851134"/>
                </a:lnTo>
                <a:lnTo>
                  <a:pt x="650076" y="861568"/>
                </a:lnTo>
                <a:lnTo>
                  <a:pt x="645820" y="865597"/>
                </a:lnTo>
                <a:lnTo>
                  <a:pt x="635060" y="871282"/>
                </a:lnTo>
                <a:lnTo>
                  <a:pt x="629333" y="872526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4914662" y="1011381"/>
            <a:ext cx="720395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65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3098" y="1011381"/>
            <a:ext cx="1420847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8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7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6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8106" y="1547088"/>
            <a:ext cx="1251941" cy="412765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606388">
              <a:lnSpc>
                <a:spcPct val="125099"/>
              </a:lnSpc>
              <a:spcBef>
                <a:spcPts val="58"/>
              </a:spcBef>
            </a:pP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705" spc="122" dirty="0">
                <a:solidFill>
                  <a:srgbClr val="FFFFFF"/>
                </a:solidFill>
                <a:latin typeface="Arial"/>
                <a:cs typeface="Arial"/>
              </a:rPr>
              <a:t>audit  </a:t>
            </a: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Pre</a:t>
            </a:r>
            <a:r>
              <a:rPr sz="705" spc="112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reading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214"/>
              </a:spcBef>
            </a:pP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Character </a:t>
            </a:r>
            <a:r>
              <a:rPr sz="705" spc="119" dirty="0">
                <a:solidFill>
                  <a:srgbClr val="FFFFFF"/>
                </a:solidFill>
                <a:latin typeface="Arial"/>
                <a:cs typeface="Arial"/>
              </a:rPr>
              <a:t>strength</a:t>
            </a:r>
            <a:r>
              <a:rPr sz="705" spc="1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80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endParaRPr sz="70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5169" y="1320552"/>
            <a:ext cx="1159551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865" spc="9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112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705" spc="2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65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65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00109" y="1456913"/>
            <a:ext cx="559629" cy="422062"/>
          </a:xfrm>
          <a:custGeom>
            <a:avLst/>
            <a:gdLst/>
            <a:ahLst/>
            <a:cxnLst/>
            <a:rect l="l" t="t" r="r" b="b"/>
            <a:pathLst>
              <a:path w="873125" h="658494">
                <a:moveTo>
                  <a:pt x="0" y="629333"/>
                </a:moveTo>
                <a:lnTo>
                  <a:pt x="707" y="617184"/>
                </a:lnTo>
                <a:lnTo>
                  <a:pt x="2608" y="611640"/>
                </a:lnTo>
                <a:lnTo>
                  <a:pt x="409193" y="14627"/>
                </a:lnTo>
                <a:lnTo>
                  <a:pt x="410685" y="12378"/>
                </a:lnTo>
                <a:lnTo>
                  <a:pt x="433746" y="0"/>
                </a:lnTo>
                <a:lnTo>
                  <a:pt x="439143" y="0"/>
                </a:lnTo>
                <a:lnTo>
                  <a:pt x="463696" y="14627"/>
                </a:lnTo>
                <a:lnTo>
                  <a:pt x="839401" y="566839"/>
                </a:lnTo>
                <a:lnTo>
                  <a:pt x="869918" y="611640"/>
                </a:lnTo>
                <a:lnTo>
                  <a:pt x="871818" y="617184"/>
                </a:lnTo>
                <a:lnTo>
                  <a:pt x="872526" y="629333"/>
                </a:lnTo>
                <a:lnTo>
                  <a:pt x="871282" y="635060"/>
                </a:lnTo>
                <a:lnTo>
                  <a:pt x="865597" y="645820"/>
                </a:lnTo>
                <a:lnTo>
                  <a:pt x="861568" y="650076"/>
                </a:lnTo>
                <a:lnTo>
                  <a:pt x="851134" y="656337"/>
                </a:lnTo>
                <a:lnTo>
                  <a:pt x="845484" y="657891"/>
                </a:lnTo>
                <a:lnTo>
                  <a:pt x="839401" y="657867"/>
                </a:lnTo>
                <a:lnTo>
                  <a:pt x="27041" y="657891"/>
                </a:lnTo>
                <a:lnTo>
                  <a:pt x="21391" y="656337"/>
                </a:lnTo>
                <a:lnTo>
                  <a:pt x="10958" y="650076"/>
                </a:lnTo>
                <a:lnTo>
                  <a:pt x="6928" y="645820"/>
                </a:lnTo>
                <a:lnTo>
                  <a:pt x="1244" y="635060"/>
                </a:lnTo>
                <a:lnTo>
                  <a:pt x="0" y="629333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" name="object 11"/>
          <p:cNvSpPr txBox="1"/>
          <p:nvPr/>
        </p:nvSpPr>
        <p:spPr>
          <a:xfrm>
            <a:off x="6699496" y="1547088"/>
            <a:ext cx="1701679" cy="412765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25099"/>
              </a:lnSpc>
              <a:spcBef>
                <a:spcPts val="58"/>
              </a:spcBef>
            </a:pP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Participation </a:t>
            </a:r>
            <a:r>
              <a:rPr sz="705" spc="99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705" spc="83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face</a:t>
            </a:r>
            <a:r>
              <a:rPr sz="705" spc="106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705" spc="106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face  </a:t>
            </a:r>
            <a:r>
              <a:rPr sz="705" spc="73" dirty="0">
                <a:solidFill>
                  <a:srgbClr val="FFFFFF"/>
                </a:solidFill>
                <a:latin typeface="Arial"/>
                <a:cs typeface="Arial"/>
              </a:rPr>
              <a:t>sessions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214"/>
              </a:spcBef>
            </a:pPr>
            <a:r>
              <a:rPr sz="705" spc="103" dirty="0">
                <a:solidFill>
                  <a:srgbClr val="FFFFFF"/>
                </a:solidFill>
                <a:latin typeface="Arial"/>
                <a:cs typeface="Arial"/>
              </a:rPr>
              <a:t>Active </a:t>
            </a:r>
            <a:r>
              <a:rPr sz="705" spc="128" dirty="0">
                <a:solidFill>
                  <a:srgbClr val="FFFFFF"/>
                </a:solidFill>
                <a:latin typeface="Arial"/>
                <a:cs typeface="Arial"/>
              </a:rPr>
              <a:t>contribution </a:t>
            </a: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705" spc="1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128" dirty="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endParaRPr sz="70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06132" y="1320552"/>
            <a:ext cx="1493701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780978" algn="l"/>
              </a:tabLst>
            </a:pPr>
            <a:r>
              <a:rPr sz="865" spc="13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G	C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65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28290" y="2369601"/>
            <a:ext cx="559629" cy="422062"/>
          </a:xfrm>
          <a:custGeom>
            <a:avLst/>
            <a:gdLst/>
            <a:ahLst/>
            <a:cxnLst/>
            <a:rect l="l" t="t" r="r" b="b"/>
            <a:pathLst>
              <a:path w="873125" h="658495">
                <a:moveTo>
                  <a:pt x="872526" y="28557"/>
                </a:moveTo>
                <a:lnTo>
                  <a:pt x="871818" y="40706"/>
                </a:lnTo>
                <a:lnTo>
                  <a:pt x="869918" y="46250"/>
                </a:lnTo>
                <a:lnTo>
                  <a:pt x="463332" y="643263"/>
                </a:lnTo>
                <a:lnTo>
                  <a:pt x="461841" y="645512"/>
                </a:lnTo>
                <a:lnTo>
                  <a:pt x="438779" y="657891"/>
                </a:lnTo>
                <a:lnTo>
                  <a:pt x="433383" y="657891"/>
                </a:lnTo>
                <a:lnTo>
                  <a:pt x="408830" y="643263"/>
                </a:lnTo>
                <a:lnTo>
                  <a:pt x="33125" y="91051"/>
                </a:lnTo>
                <a:lnTo>
                  <a:pt x="2608" y="46251"/>
                </a:lnTo>
                <a:lnTo>
                  <a:pt x="707" y="40706"/>
                </a:lnTo>
                <a:lnTo>
                  <a:pt x="0" y="28557"/>
                </a:lnTo>
                <a:lnTo>
                  <a:pt x="1244" y="22830"/>
                </a:lnTo>
                <a:lnTo>
                  <a:pt x="6928" y="12070"/>
                </a:lnTo>
                <a:lnTo>
                  <a:pt x="10957" y="7815"/>
                </a:lnTo>
                <a:lnTo>
                  <a:pt x="21391" y="1553"/>
                </a:lnTo>
                <a:lnTo>
                  <a:pt x="27041" y="0"/>
                </a:lnTo>
                <a:lnTo>
                  <a:pt x="33125" y="23"/>
                </a:lnTo>
                <a:lnTo>
                  <a:pt x="845484" y="0"/>
                </a:lnTo>
                <a:lnTo>
                  <a:pt x="851134" y="1553"/>
                </a:lnTo>
                <a:lnTo>
                  <a:pt x="861568" y="7815"/>
                </a:lnTo>
                <a:lnTo>
                  <a:pt x="865597" y="12070"/>
                </a:lnTo>
                <a:lnTo>
                  <a:pt x="871282" y="22830"/>
                </a:lnTo>
                <a:lnTo>
                  <a:pt x="872526" y="28557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4" name="object 14"/>
          <p:cNvSpPr txBox="1"/>
          <p:nvPr/>
        </p:nvSpPr>
        <p:spPr>
          <a:xfrm>
            <a:off x="4348107" y="2530260"/>
            <a:ext cx="1629233" cy="400967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25099"/>
              </a:lnSpc>
              <a:spcBef>
                <a:spcPts val="58"/>
              </a:spcBef>
            </a:pPr>
            <a:r>
              <a:rPr sz="705" spc="128" dirty="0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sz="705" spc="144" dirty="0">
                <a:solidFill>
                  <a:srgbClr val="FFFFFF"/>
                </a:solidFill>
                <a:latin typeface="Arial"/>
                <a:cs typeface="Arial"/>
              </a:rPr>
              <a:t>module 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readings  </a:t>
            </a:r>
            <a:r>
              <a:rPr sz="705" spc="128" dirty="0">
                <a:solidFill>
                  <a:srgbClr val="FFFFFF"/>
                </a:solidFill>
                <a:latin typeface="Arial"/>
                <a:cs typeface="Arial"/>
              </a:rPr>
              <a:t>Practicum 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phase </a:t>
            </a:r>
            <a:r>
              <a:rPr sz="705" spc="58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705" spc="103" dirty="0">
                <a:solidFill>
                  <a:srgbClr val="FFFFFF"/>
                </a:solidFill>
                <a:latin typeface="Arial"/>
                <a:cs typeface="Arial"/>
              </a:rPr>
              <a:t>Leadership  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sz="705" spc="1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Journal</a:t>
            </a:r>
            <a:endParaRPr sz="70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5139" y="2303724"/>
            <a:ext cx="1803023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954348" algn="l"/>
              </a:tabLst>
            </a:pPr>
            <a:r>
              <a:rPr sz="865" spc="12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7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2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865" spc="17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3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65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17909" y="2300630"/>
            <a:ext cx="422062" cy="559629"/>
          </a:xfrm>
          <a:custGeom>
            <a:avLst/>
            <a:gdLst/>
            <a:ahLst/>
            <a:cxnLst/>
            <a:rect l="l" t="t" r="r" b="b"/>
            <a:pathLst>
              <a:path w="658495" h="873125">
                <a:moveTo>
                  <a:pt x="28557" y="0"/>
                </a:moveTo>
                <a:lnTo>
                  <a:pt x="40706" y="707"/>
                </a:lnTo>
                <a:lnTo>
                  <a:pt x="46250" y="2608"/>
                </a:lnTo>
                <a:lnTo>
                  <a:pt x="643263" y="409193"/>
                </a:lnTo>
                <a:lnTo>
                  <a:pt x="645512" y="410685"/>
                </a:lnTo>
                <a:lnTo>
                  <a:pt x="657891" y="433746"/>
                </a:lnTo>
                <a:lnTo>
                  <a:pt x="657891" y="439143"/>
                </a:lnTo>
                <a:lnTo>
                  <a:pt x="643263" y="463696"/>
                </a:lnTo>
                <a:lnTo>
                  <a:pt x="91051" y="839401"/>
                </a:lnTo>
                <a:lnTo>
                  <a:pt x="46251" y="869918"/>
                </a:lnTo>
                <a:lnTo>
                  <a:pt x="40706" y="871818"/>
                </a:lnTo>
                <a:lnTo>
                  <a:pt x="28557" y="872526"/>
                </a:lnTo>
                <a:lnTo>
                  <a:pt x="22830" y="871282"/>
                </a:lnTo>
                <a:lnTo>
                  <a:pt x="12070" y="865597"/>
                </a:lnTo>
                <a:lnTo>
                  <a:pt x="7815" y="861568"/>
                </a:lnTo>
                <a:lnTo>
                  <a:pt x="1553" y="851134"/>
                </a:lnTo>
                <a:lnTo>
                  <a:pt x="0" y="845484"/>
                </a:lnTo>
                <a:lnTo>
                  <a:pt x="23" y="839401"/>
                </a:lnTo>
                <a:lnTo>
                  <a:pt x="0" y="27041"/>
                </a:lnTo>
                <a:lnTo>
                  <a:pt x="1553" y="21391"/>
                </a:lnTo>
                <a:lnTo>
                  <a:pt x="7815" y="10958"/>
                </a:lnTo>
                <a:lnTo>
                  <a:pt x="12070" y="6928"/>
                </a:lnTo>
                <a:lnTo>
                  <a:pt x="22830" y="1244"/>
                </a:lnTo>
                <a:lnTo>
                  <a:pt x="28557" y="0"/>
                </a:lnTo>
                <a:close/>
              </a:path>
            </a:pathLst>
          </a:custGeom>
          <a:solidFill>
            <a:srgbClr val="83BEF7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7" name="object 17"/>
          <p:cNvSpPr txBox="1"/>
          <p:nvPr/>
        </p:nvSpPr>
        <p:spPr>
          <a:xfrm>
            <a:off x="6699495" y="2530260"/>
            <a:ext cx="1734647" cy="277563"/>
          </a:xfrm>
          <a:prstGeom prst="rect">
            <a:avLst/>
          </a:prstGeom>
        </p:spPr>
        <p:txBody>
          <a:bodyPr vert="horz" wrap="square" lIns="0" tIns="34595" rIns="0" bIns="0" rtlCol="0">
            <a:spAutoFit/>
          </a:bodyPr>
          <a:lstStyle/>
          <a:p>
            <a:pPr marL="8139">
              <a:spcBef>
                <a:spcPts val="272"/>
              </a:spcBef>
            </a:pP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Sharing </a:t>
            </a:r>
            <a:r>
              <a:rPr sz="705" spc="99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705" spc="1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211"/>
              </a:spcBef>
            </a:pPr>
            <a:r>
              <a:rPr sz="705" spc="106" dirty="0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sz="705" spc="119" dirty="0">
                <a:solidFill>
                  <a:srgbClr val="FFFFFF"/>
                </a:solidFill>
                <a:latin typeface="Arial"/>
                <a:cs typeface="Arial"/>
              </a:rPr>
              <a:t>proofing </a:t>
            </a:r>
            <a:r>
              <a:rPr sz="705" spc="99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705" spc="19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5" spc="112" dirty="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endParaRPr sz="705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05909" y="2303724"/>
            <a:ext cx="1464804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448076" algn="l"/>
                <a:tab pos="752490" algn="l"/>
              </a:tabLst>
            </a:pP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5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31" dirty="0">
                <a:solidFill>
                  <a:srgbClr val="FFFFFF"/>
                </a:solidFill>
                <a:latin typeface="Arial"/>
                <a:cs typeface="Arial"/>
              </a:rPr>
              <a:t>D	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64" dirty="0">
                <a:solidFill>
                  <a:srgbClr val="FFFFFF"/>
                </a:solidFill>
                <a:latin typeface="Arial"/>
                <a:cs typeface="Arial"/>
              </a:rPr>
              <a:t>F	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12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6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81398" y="4184128"/>
            <a:ext cx="1687027" cy="333641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61400"/>
              </a:lnSpc>
              <a:spcBef>
                <a:spcPts val="58"/>
              </a:spcBef>
            </a:pP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Collaborative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Professionalism </a:t>
            </a:r>
            <a:r>
              <a:rPr sz="705" spc="-109" dirty="0">
                <a:solidFill>
                  <a:srgbClr val="040444"/>
                </a:solidFill>
                <a:latin typeface="Arial"/>
                <a:cs typeface="Arial"/>
              </a:rPr>
              <a:t>1 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Ideas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Action</a:t>
            </a:r>
            <a:r>
              <a:rPr sz="705" spc="167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-109" dirty="0">
                <a:solidFill>
                  <a:srgbClr val="040444"/>
                </a:solidFill>
                <a:latin typeface="Arial"/>
                <a:cs typeface="Arial"/>
              </a:rPr>
              <a:t>1</a:t>
            </a:r>
            <a:endParaRPr sz="70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1397" y="3876041"/>
            <a:ext cx="1088733" cy="322527"/>
          </a:xfrm>
          <a:prstGeom prst="rect">
            <a:avLst/>
          </a:prstGeom>
        </p:spPr>
        <p:txBody>
          <a:bodyPr vert="horz" wrap="square" lIns="0" tIns="53724" rIns="0" bIns="0" rtlCol="0">
            <a:spAutoFit/>
          </a:bodyPr>
          <a:lstStyle/>
          <a:p>
            <a:pPr marL="12209">
              <a:spcBef>
                <a:spcPts val="423"/>
              </a:spcBef>
            </a:pPr>
            <a:r>
              <a:rPr sz="705" spc="122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05" spc="160" dirty="0">
                <a:solidFill>
                  <a:srgbClr val="348EE3"/>
                </a:solidFill>
                <a:latin typeface="Arial"/>
                <a:cs typeface="Arial"/>
              </a:rPr>
              <a:t>A </a:t>
            </a:r>
            <a:r>
              <a:rPr sz="705" spc="87" dirty="0">
                <a:solidFill>
                  <a:srgbClr val="348EE3"/>
                </a:solidFill>
                <a:latin typeface="Arial"/>
                <a:cs typeface="Arial"/>
              </a:rPr>
              <a:t>Y</a:t>
            </a:r>
            <a:r>
              <a:rPr sz="705" spc="154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05" spc="-54" dirty="0">
                <a:solidFill>
                  <a:srgbClr val="348EE3"/>
                </a:solidFill>
                <a:latin typeface="Arial"/>
                <a:cs typeface="Arial"/>
              </a:rPr>
              <a:t>1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369"/>
              </a:spcBef>
            </a:pP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-109" dirty="0">
                <a:solidFill>
                  <a:srgbClr val="040444"/>
                </a:solidFill>
                <a:latin typeface="Arial"/>
                <a:cs typeface="Arial"/>
              </a:rPr>
              <a:t>1</a:t>
            </a:r>
            <a:endParaRPr sz="70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32178" y="4184128"/>
            <a:ext cx="1707377" cy="333641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61400"/>
              </a:lnSpc>
              <a:spcBef>
                <a:spcPts val="58"/>
              </a:spcBef>
            </a:pP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Collaborative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Professionalism </a:t>
            </a:r>
            <a:r>
              <a:rPr sz="705" spc="51" dirty="0">
                <a:solidFill>
                  <a:srgbClr val="040444"/>
                </a:solidFill>
                <a:latin typeface="Arial"/>
                <a:cs typeface="Arial"/>
              </a:rPr>
              <a:t>2 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Ideas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Action</a:t>
            </a:r>
            <a:r>
              <a:rPr sz="705" spc="167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51" dirty="0">
                <a:solidFill>
                  <a:srgbClr val="040444"/>
                </a:solidFill>
                <a:latin typeface="Arial"/>
                <a:cs typeface="Arial"/>
              </a:rPr>
              <a:t>2</a:t>
            </a:r>
            <a:endParaRPr sz="70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32177" y="3876041"/>
            <a:ext cx="1109083" cy="322527"/>
          </a:xfrm>
          <a:prstGeom prst="rect">
            <a:avLst/>
          </a:prstGeom>
        </p:spPr>
        <p:txBody>
          <a:bodyPr vert="horz" wrap="square" lIns="0" tIns="53724" rIns="0" bIns="0" rtlCol="0">
            <a:spAutoFit/>
          </a:bodyPr>
          <a:lstStyle/>
          <a:p>
            <a:pPr marL="14244">
              <a:spcBef>
                <a:spcPts val="423"/>
              </a:spcBef>
            </a:pPr>
            <a:r>
              <a:rPr sz="705" spc="122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05" spc="160" dirty="0">
                <a:solidFill>
                  <a:srgbClr val="348EE3"/>
                </a:solidFill>
                <a:latin typeface="Arial"/>
                <a:cs typeface="Arial"/>
              </a:rPr>
              <a:t>A </a:t>
            </a:r>
            <a:r>
              <a:rPr sz="705" spc="87" dirty="0">
                <a:solidFill>
                  <a:srgbClr val="348EE3"/>
                </a:solidFill>
                <a:latin typeface="Arial"/>
                <a:cs typeface="Arial"/>
              </a:rPr>
              <a:t>Y</a:t>
            </a:r>
            <a:r>
              <a:rPr sz="705" spc="154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05" spc="99" dirty="0">
                <a:solidFill>
                  <a:srgbClr val="348EE3"/>
                </a:solidFill>
                <a:latin typeface="Arial"/>
                <a:cs typeface="Arial"/>
              </a:rPr>
              <a:t>2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369"/>
              </a:spcBef>
            </a:pP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51" dirty="0">
                <a:solidFill>
                  <a:srgbClr val="040444"/>
                </a:solidFill>
                <a:latin typeface="Arial"/>
                <a:cs typeface="Arial"/>
              </a:rPr>
              <a:t>2</a:t>
            </a:r>
            <a:endParaRPr sz="705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02024" y="3858212"/>
            <a:ext cx="0" cy="953201"/>
          </a:xfrm>
          <a:custGeom>
            <a:avLst/>
            <a:gdLst/>
            <a:ahLst/>
            <a:cxnLst/>
            <a:rect l="l" t="t" r="r" b="b"/>
            <a:pathLst>
              <a:path h="1487170">
                <a:moveTo>
                  <a:pt x="0" y="0"/>
                </a:moveTo>
                <a:lnTo>
                  <a:pt x="0" y="1487059"/>
                </a:lnTo>
              </a:path>
            </a:pathLst>
          </a:custGeom>
          <a:ln w="43675">
            <a:solidFill>
              <a:srgbClr val="040444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4" name="object 24"/>
          <p:cNvSpPr txBox="1"/>
          <p:nvPr/>
        </p:nvSpPr>
        <p:spPr>
          <a:xfrm>
            <a:off x="5098760" y="3434731"/>
            <a:ext cx="2016293" cy="362842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>
              <a:spcBef>
                <a:spcPts val="61"/>
              </a:spcBef>
              <a:tabLst>
                <a:tab pos="969813" algn="l"/>
              </a:tabLst>
            </a:pPr>
            <a:r>
              <a:rPr sz="865" spc="90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79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76" dirty="0">
                <a:solidFill>
                  <a:srgbClr val="040444"/>
                </a:solidFill>
                <a:latin typeface="Arial"/>
                <a:cs typeface="Arial"/>
              </a:rPr>
              <a:t>M	</a:t>
            </a:r>
            <a:r>
              <a:rPr sz="865" spc="54" dirty="0">
                <a:solidFill>
                  <a:srgbClr val="040444"/>
                </a:solidFill>
                <a:latin typeface="Arial"/>
                <a:cs typeface="Arial"/>
              </a:rPr>
              <a:t>S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4" dirty="0">
                <a:solidFill>
                  <a:srgbClr val="040444"/>
                </a:solidFill>
                <a:latin typeface="Arial"/>
                <a:cs typeface="Arial"/>
              </a:rPr>
              <a:t>C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040444"/>
                </a:solidFill>
                <a:latin typeface="Arial"/>
                <a:cs typeface="Arial"/>
              </a:rPr>
              <a:t>T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U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3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endParaRPr sz="865">
              <a:latin typeface="Arial"/>
              <a:cs typeface="Arial"/>
            </a:endParaRPr>
          </a:p>
          <a:p>
            <a:pPr>
              <a:spcBef>
                <a:spcPts val="6"/>
              </a:spcBef>
            </a:pPr>
            <a:endParaRPr sz="737">
              <a:latin typeface="Times New Roman"/>
              <a:cs typeface="Times New Roman"/>
            </a:endParaRPr>
          </a:p>
          <a:p>
            <a:pPr marL="288543"/>
            <a:r>
              <a:rPr sz="705" spc="58" dirty="0">
                <a:solidFill>
                  <a:srgbClr val="04539E"/>
                </a:solidFill>
                <a:latin typeface="Arial"/>
                <a:cs typeface="Arial"/>
              </a:rPr>
              <a:t>S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160" dirty="0">
                <a:solidFill>
                  <a:srgbClr val="04539E"/>
                </a:solidFill>
                <a:latin typeface="Arial"/>
                <a:cs typeface="Arial"/>
              </a:rPr>
              <a:t>M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58" dirty="0">
                <a:solidFill>
                  <a:srgbClr val="04539E"/>
                </a:solidFill>
                <a:latin typeface="Arial"/>
                <a:cs typeface="Arial"/>
              </a:rPr>
              <a:t>S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70" dirty="0">
                <a:solidFill>
                  <a:srgbClr val="04539E"/>
                </a:solidFill>
                <a:latin typeface="Arial"/>
                <a:cs typeface="Arial"/>
              </a:rPr>
              <a:t>T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R</a:t>
            </a:r>
            <a:r>
              <a:rPr sz="705" spc="131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-54" dirty="0">
                <a:solidFill>
                  <a:srgbClr val="04539E"/>
                </a:solidFill>
                <a:latin typeface="Arial"/>
                <a:cs typeface="Arial"/>
              </a:rPr>
              <a:t>1</a:t>
            </a:r>
            <a:r>
              <a:rPr sz="705" spc="-6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99" dirty="0">
                <a:solidFill>
                  <a:srgbClr val="04539E"/>
                </a:solidFill>
                <a:latin typeface="Arial"/>
                <a:cs typeface="Arial"/>
              </a:rPr>
              <a:t>2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186" dirty="0">
                <a:solidFill>
                  <a:srgbClr val="04539E"/>
                </a:solidFill>
                <a:latin typeface="Arial"/>
                <a:cs typeface="Arial"/>
              </a:rPr>
              <a:t>0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99" dirty="0">
                <a:solidFill>
                  <a:srgbClr val="04539E"/>
                </a:solidFill>
                <a:latin typeface="Arial"/>
                <a:cs typeface="Arial"/>
              </a:rPr>
              <a:t>2</a:t>
            </a:r>
            <a:r>
              <a:rPr sz="705" spc="10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186" dirty="0">
                <a:solidFill>
                  <a:srgbClr val="04539E"/>
                </a:solidFill>
                <a:latin typeface="Arial"/>
                <a:cs typeface="Arial"/>
              </a:rPr>
              <a:t>0</a:t>
            </a:r>
            <a:endParaRPr sz="705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79274" y="4927350"/>
            <a:ext cx="790807" cy="118766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>
              <a:spcBef>
                <a:spcPts val="80"/>
              </a:spcBef>
            </a:pPr>
            <a:r>
              <a:rPr sz="705" spc="58" dirty="0">
                <a:solidFill>
                  <a:srgbClr val="04539E"/>
                </a:solidFill>
                <a:latin typeface="Arial"/>
                <a:cs typeface="Arial"/>
              </a:rPr>
              <a:t>S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160" dirty="0">
                <a:solidFill>
                  <a:srgbClr val="04539E"/>
                </a:solidFill>
                <a:latin typeface="Arial"/>
                <a:cs typeface="Arial"/>
              </a:rPr>
              <a:t>M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58" dirty="0">
                <a:solidFill>
                  <a:srgbClr val="04539E"/>
                </a:solidFill>
                <a:latin typeface="Arial"/>
                <a:cs typeface="Arial"/>
              </a:rPr>
              <a:t>S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70" dirty="0">
                <a:solidFill>
                  <a:srgbClr val="04539E"/>
                </a:solidFill>
                <a:latin typeface="Arial"/>
                <a:cs typeface="Arial"/>
              </a:rPr>
              <a:t>T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E</a:t>
            </a:r>
            <a:r>
              <a:rPr sz="705" spc="3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83" dirty="0">
                <a:solidFill>
                  <a:srgbClr val="04539E"/>
                </a:solidFill>
                <a:latin typeface="Arial"/>
                <a:cs typeface="Arial"/>
              </a:rPr>
              <a:t>R</a:t>
            </a:r>
            <a:endParaRPr sz="705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32547" y="4927350"/>
            <a:ext cx="514045" cy="118766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>
              <a:spcBef>
                <a:spcPts val="80"/>
              </a:spcBef>
            </a:pPr>
            <a:r>
              <a:rPr sz="705" spc="99" dirty="0">
                <a:solidFill>
                  <a:srgbClr val="04539E"/>
                </a:solidFill>
                <a:latin typeface="Arial"/>
                <a:cs typeface="Arial"/>
              </a:rPr>
              <a:t>2</a:t>
            </a:r>
            <a:r>
              <a:rPr sz="705" spc="16" dirty="0">
                <a:solidFill>
                  <a:srgbClr val="04539E"/>
                </a:solidFill>
                <a:latin typeface="Arial"/>
                <a:cs typeface="Arial"/>
              </a:rPr>
              <a:t> </a:t>
            </a:r>
            <a:r>
              <a:rPr sz="705" spc="99" dirty="0">
                <a:solidFill>
                  <a:srgbClr val="04539E"/>
                </a:solidFill>
                <a:latin typeface="Arial"/>
                <a:cs typeface="Arial"/>
              </a:rPr>
              <a:t>2 </a:t>
            </a:r>
            <a:r>
              <a:rPr sz="705" spc="186" dirty="0">
                <a:solidFill>
                  <a:srgbClr val="04539E"/>
                </a:solidFill>
                <a:latin typeface="Arial"/>
                <a:cs typeface="Arial"/>
              </a:rPr>
              <a:t>0 </a:t>
            </a:r>
            <a:r>
              <a:rPr sz="705" spc="99" dirty="0">
                <a:solidFill>
                  <a:srgbClr val="04539E"/>
                </a:solidFill>
                <a:latin typeface="Arial"/>
                <a:cs typeface="Arial"/>
              </a:rPr>
              <a:t>2 </a:t>
            </a:r>
            <a:r>
              <a:rPr sz="705" spc="186" dirty="0">
                <a:solidFill>
                  <a:srgbClr val="04539E"/>
                </a:solidFill>
                <a:latin typeface="Arial"/>
                <a:cs typeface="Arial"/>
              </a:rPr>
              <a:t>0</a:t>
            </a:r>
            <a:endParaRPr sz="705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02024" y="5202463"/>
            <a:ext cx="0" cy="953201"/>
          </a:xfrm>
          <a:custGeom>
            <a:avLst/>
            <a:gdLst/>
            <a:ahLst/>
            <a:cxnLst/>
            <a:rect l="l" t="t" r="r" b="b"/>
            <a:pathLst>
              <a:path h="1487170">
                <a:moveTo>
                  <a:pt x="0" y="0"/>
                </a:moveTo>
                <a:lnTo>
                  <a:pt x="0" y="1487059"/>
                </a:lnTo>
              </a:path>
            </a:pathLst>
          </a:custGeom>
          <a:ln w="43675">
            <a:solidFill>
              <a:srgbClr val="040444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8" name="object 28"/>
          <p:cNvSpPr txBox="1"/>
          <p:nvPr/>
        </p:nvSpPr>
        <p:spPr>
          <a:xfrm>
            <a:off x="3848199" y="5542362"/>
            <a:ext cx="1702086" cy="333641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61400"/>
              </a:lnSpc>
              <a:spcBef>
                <a:spcPts val="58"/>
              </a:spcBef>
            </a:pP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Collaborative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Professionalism </a:t>
            </a:r>
            <a:r>
              <a:rPr sz="705" spc="10" dirty="0">
                <a:solidFill>
                  <a:srgbClr val="040444"/>
                </a:solidFill>
                <a:latin typeface="Arial"/>
                <a:cs typeface="Arial"/>
              </a:rPr>
              <a:t>3 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Ideas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Action</a:t>
            </a:r>
            <a:r>
              <a:rPr sz="705" spc="167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0" dirty="0">
                <a:solidFill>
                  <a:srgbClr val="040444"/>
                </a:solidFill>
                <a:latin typeface="Arial"/>
                <a:cs typeface="Arial"/>
              </a:rPr>
              <a:t>3</a:t>
            </a:r>
            <a:endParaRPr sz="705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48199" y="5234276"/>
            <a:ext cx="1103792" cy="322527"/>
          </a:xfrm>
          <a:prstGeom prst="rect">
            <a:avLst/>
          </a:prstGeom>
        </p:spPr>
        <p:txBody>
          <a:bodyPr vert="horz" wrap="square" lIns="0" tIns="53724" rIns="0" bIns="0" rtlCol="0">
            <a:spAutoFit/>
          </a:bodyPr>
          <a:lstStyle/>
          <a:p>
            <a:pPr marL="14244">
              <a:spcBef>
                <a:spcPts val="423"/>
              </a:spcBef>
            </a:pPr>
            <a:r>
              <a:rPr sz="705" spc="122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05" spc="160" dirty="0">
                <a:solidFill>
                  <a:srgbClr val="348EE3"/>
                </a:solidFill>
                <a:latin typeface="Arial"/>
                <a:cs typeface="Arial"/>
              </a:rPr>
              <a:t>A </a:t>
            </a:r>
            <a:r>
              <a:rPr sz="705" spc="87" dirty="0">
                <a:solidFill>
                  <a:srgbClr val="348EE3"/>
                </a:solidFill>
                <a:latin typeface="Arial"/>
                <a:cs typeface="Arial"/>
              </a:rPr>
              <a:t>Y</a:t>
            </a:r>
            <a:r>
              <a:rPr sz="705" spc="154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05" spc="64" dirty="0">
                <a:solidFill>
                  <a:srgbClr val="348EE3"/>
                </a:solidFill>
                <a:latin typeface="Arial"/>
                <a:cs typeface="Arial"/>
              </a:rPr>
              <a:t>3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369"/>
              </a:spcBef>
            </a:pP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10" dirty="0">
                <a:solidFill>
                  <a:srgbClr val="040444"/>
                </a:solidFill>
                <a:latin typeface="Arial"/>
                <a:cs typeface="Arial"/>
              </a:rPr>
              <a:t>3</a:t>
            </a:r>
            <a:endParaRPr sz="705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71967" y="5542362"/>
            <a:ext cx="1706970" cy="333641"/>
          </a:xfrm>
          <a:prstGeom prst="rect">
            <a:avLst/>
          </a:prstGeom>
        </p:spPr>
        <p:txBody>
          <a:bodyPr vert="horz" wrap="square" lIns="0" tIns="7326" rIns="0" bIns="0" rtlCol="0">
            <a:spAutoFit/>
          </a:bodyPr>
          <a:lstStyle/>
          <a:p>
            <a:pPr marL="8139" marR="3256">
              <a:lnSpc>
                <a:spcPct val="161400"/>
              </a:lnSpc>
              <a:spcBef>
                <a:spcPts val="58"/>
              </a:spcBef>
            </a:pP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Collaborative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Professionalism 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4  </a:t>
            </a:r>
            <a:r>
              <a:rPr sz="705" spc="87" dirty="0">
                <a:solidFill>
                  <a:srgbClr val="040444"/>
                </a:solidFill>
                <a:latin typeface="Arial"/>
                <a:cs typeface="Arial"/>
              </a:rPr>
              <a:t>Ideas </a:t>
            </a:r>
            <a:r>
              <a:rPr sz="705" spc="99" dirty="0">
                <a:solidFill>
                  <a:srgbClr val="040444"/>
                </a:solidFill>
                <a:latin typeface="Arial"/>
                <a:cs typeface="Arial"/>
              </a:rPr>
              <a:t>in </a:t>
            </a:r>
            <a:r>
              <a:rPr sz="705" spc="122" dirty="0">
                <a:solidFill>
                  <a:srgbClr val="040444"/>
                </a:solidFill>
                <a:latin typeface="Arial"/>
                <a:cs typeface="Arial"/>
              </a:rPr>
              <a:t>Action</a:t>
            </a:r>
            <a:r>
              <a:rPr sz="705" spc="167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4</a:t>
            </a:r>
            <a:endParaRPr sz="705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71968" y="5234276"/>
            <a:ext cx="1108675" cy="322527"/>
          </a:xfrm>
          <a:prstGeom prst="rect">
            <a:avLst/>
          </a:prstGeom>
        </p:spPr>
        <p:txBody>
          <a:bodyPr vert="horz" wrap="square" lIns="0" tIns="53724" rIns="0" bIns="0" rtlCol="0">
            <a:spAutoFit/>
          </a:bodyPr>
          <a:lstStyle/>
          <a:p>
            <a:pPr marL="14244">
              <a:spcBef>
                <a:spcPts val="423"/>
              </a:spcBef>
            </a:pPr>
            <a:r>
              <a:rPr sz="705" spc="122" dirty="0">
                <a:solidFill>
                  <a:srgbClr val="348EE3"/>
                </a:solidFill>
                <a:latin typeface="Arial"/>
                <a:cs typeface="Arial"/>
              </a:rPr>
              <a:t>D </a:t>
            </a:r>
            <a:r>
              <a:rPr sz="705" spc="160" dirty="0">
                <a:solidFill>
                  <a:srgbClr val="348EE3"/>
                </a:solidFill>
                <a:latin typeface="Arial"/>
                <a:cs typeface="Arial"/>
              </a:rPr>
              <a:t>A </a:t>
            </a:r>
            <a:r>
              <a:rPr sz="705" spc="87" dirty="0">
                <a:solidFill>
                  <a:srgbClr val="348EE3"/>
                </a:solidFill>
                <a:latin typeface="Arial"/>
                <a:cs typeface="Arial"/>
              </a:rPr>
              <a:t>Y</a:t>
            </a:r>
            <a:r>
              <a:rPr sz="705" spc="154" dirty="0">
                <a:solidFill>
                  <a:srgbClr val="348EE3"/>
                </a:solidFill>
                <a:latin typeface="Arial"/>
                <a:cs typeface="Arial"/>
              </a:rPr>
              <a:t> </a:t>
            </a:r>
            <a:r>
              <a:rPr sz="705" spc="128" dirty="0">
                <a:solidFill>
                  <a:srgbClr val="348EE3"/>
                </a:solidFill>
                <a:latin typeface="Arial"/>
                <a:cs typeface="Arial"/>
              </a:rPr>
              <a:t>4</a:t>
            </a:r>
            <a:endParaRPr sz="705">
              <a:latin typeface="Arial"/>
              <a:cs typeface="Arial"/>
            </a:endParaRPr>
          </a:p>
          <a:p>
            <a:pPr marL="8139">
              <a:spcBef>
                <a:spcPts val="369"/>
              </a:spcBef>
            </a:pPr>
            <a:r>
              <a:rPr sz="705" spc="128" dirty="0">
                <a:solidFill>
                  <a:srgbClr val="040444"/>
                </a:solidFill>
                <a:latin typeface="Arial"/>
                <a:cs typeface="Arial"/>
              </a:rPr>
              <a:t>Middle </a:t>
            </a:r>
            <a:r>
              <a:rPr sz="705" spc="103" dirty="0">
                <a:solidFill>
                  <a:srgbClr val="040444"/>
                </a:solidFill>
                <a:latin typeface="Arial"/>
                <a:cs typeface="Arial"/>
              </a:rPr>
              <a:t>Leadership</a:t>
            </a:r>
            <a:r>
              <a:rPr sz="705" spc="115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705" spc="48" dirty="0">
                <a:solidFill>
                  <a:srgbClr val="040444"/>
                </a:solidFill>
                <a:latin typeface="Arial"/>
                <a:cs typeface="Arial"/>
              </a:rPr>
              <a:t>4</a:t>
            </a:r>
            <a:endParaRPr sz="705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99384" y="640096"/>
            <a:ext cx="1930822" cy="14133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  <a:tabLst>
                <a:tab pos="972255" algn="l"/>
              </a:tabLst>
            </a:pPr>
            <a:r>
              <a:rPr sz="865" spc="96" dirty="0">
                <a:solidFill>
                  <a:srgbClr val="040444"/>
                </a:solidFill>
                <a:latin typeface="Arial"/>
                <a:cs typeface="Arial"/>
              </a:rPr>
              <a:t>P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58" dirty="0">
                <a:solidFill>
                  <a:srgbClr val="040444"/>
                </a:solidFill>
                <a:latin typeface="Arial"/>
                <a:cs typeface="Arial"/>
              </a:rPr>
              <a:t>G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83" dirty="0">
                <a:solidFill>
                  <a:srgbClr val="040444"/>
                </a:solidFill>
                <a:latin typeface="Arial"/>
                <a:cs typeface="Arial"/>
              </a:rPr>
              <a:t>A</a:t>
            </a:r>
            <a:r>
              <a:rPr sz="865" spc="16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76" dirty="0">
                <a:solidFill>
                  <a:srgbClr val="040444"/>
                </a:solidFill>
                <a:latin typeface="Arial"/>
                <a:cs typeface="Arial"/>
              </a:rPr>
              <a:t>M	</a:t>
            </a:r>
            <a:r>
              <a:rPr sz="865" spc="119" dirty="0">
                <a:solidFill>
                  <a:srgbClr val="040444"/>
                </a:solidFill>
                <a:latin typeface="Arial"/>
                <a:cs typeface="Arial"/>
              </a:rPr>
              <a:t>O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44" dirty="0">
                <a:solidFill>
                  <a:srgbClr val="040444"/>
                </a:solidFill>
                <a:latin typeface="Arial"/>
                <a:cs typeface="Arial"/>
              </a:rPr>
              <a:t>V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R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144" dirty="0">
                <a:solidFill>
                  <a:srgbClr val="040444"/>
                </a:solidFill>
                <a:latin typeface="Arial"/>
                <a:cs typeface="Arial"/>
              </a:rPr>
              <a:t>V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70" dirty="0">
                <a:solidFill>
                  <a:srgbClr val="040444"/>
                </a:solidFill>
                <a:latin typeface="Arial"/>
                <a:cs typeface="Arial"/>
              </a:rPr>
              <a:t>I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87" dirty="0">
                <a:solidFill>
                  <a:srgbClr val="040444"/>
                </a:solidFill>
                <a:latin typeface="Arial"/>
                <a:cs typeface="Arial"/>
              </a:rPr>
              <a:t>E</a:t>
            </a:r>
            <a:r>
              <a:rPr sz="865" spc="3" dirty="0">
                <a:solidFill>
                  <a:srgbClr val="040444"/>
                </a:solidFill>
                <a:latin typeface="Arial"/>
                <a:cs typeface="Arial"/>
              </a:rPr>
              <a:t> </a:t>
            </a:r>
            <a:r>
              <a:rPr sz="865" spc="250" dirty="0">
                <a:solidFill>
                  <a:srgbClr val="040444"/>
                </a:solidFill>
                <a:latin typeface="Arial"/>
                <a:cs typeface="Arial"/>
              </a:rPr>
              <a:t>W</a:t>
            </a:r>
            <a:endParaRPr sz="86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78D85-B41D-4F59-850A-30AC739D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 Habits of Highly Effective People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FD66DB-459A-444F-B152-2C02B26A8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422" y="492573"/>
            <a:ext cx="624834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8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49BD3-CC69-416F-828F-C7322046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Leading at the Speed of trust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A5801-DA7A-4520-A709-0C1A592DE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332" y="2426818"/>
            <a:ext cx="272838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92BFCA1-A6C4-45A5-ABBC-801788D2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11" y="2426818"/>
            <a:ext cx="404824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1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945A0-EEB6-48BD-BCCB-6C5D8284D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3BA36-78FA-463F-80DA-95437F82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/>
              <a:t>Professional learning on demand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4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56E88-704C-485F-9853-41228202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AU" b="1">
                <a:solidFill>
                  <a:schemeClr val="accent1"/>
                </a:solidFill>
              </a:rPr>
              <a:t>Support from local PPCs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DDC99-062F-4239-B9A3-2D207C0EF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AU" sz="2400" dirty="0"/>
              <a:t>Presidents/Delegates distribute professional learning information from State Council</a:t>
            </a:r>
          </a:p>
          <a:p>
            <a:r>
              <a:rPr lang="en-AU" sz="2400" dirty="0"/>
              <a:t>Role of the Leadership Contact Person in each PPC in promoting PPA  professional learning opportunities</a:t>
            </a:r>
          </a:p>
          <a:p>
            <a:r>
              <a:rPr lang="en-AU" sz="2400" dirty="0"/>
              <a:t>Encourage engagement in professional learning programs</a:t>
            </a:r>
          </a:p>
        </p:txBody>
      </p:sp>
    </p:spTree>
    <p:extLst>
      <p:ext uri="{BB962C8B-B14F-4D97-AF65-F5344CB8AC3E}">
        <p14:creationId xmlns:p14="http://schemas.microsoft.com/office/powerpoint/2010/main" val="3940779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D0C95-6BA0-4F63-BC41-0281D142A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AU"/>
              <a:t>Contact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1C898-3A4A-4A14-956E-F167C9B06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800" dirty="0"/>
              <a:t>Margaret Charlton</a:t>
            </a:r>
          </a:p>
          <a:p>
            <a:pPr marL="0" indent="0">
              <a:buNone/>
            </a:pPr>
            <a:r>
              <a:rPr lang="en-AU" sz="2800" dirty="0"/>
              <a:t>Professional Learning Officer, NSWPPA</a:t>
            </a:r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r>
              <a:rPr lang="en-AU" sz="2800" dirty="0">
                <a:hlinkClick r:id="rId3"/>
              </a:rPr>
              <a:t>mcharlton@nswppa.org.au</a:t>
            </a:r>
            <a:endParaRPr lang="en-AU" sz="2800" dirty="0"/>
          </a:p>
          <a:p>
            <a:pPr marL="0" indent="0">
              <a:buNone/>
            </a:pPr>
            <a:r>
              <a:rPr lang="en-AU" sz="2800" dirty="0">
                <a:hlinkClick r:id="rId4"/>
              </a:rPr>
              <a:t>margaret.charlton@det.nsw.edu.au</a:t>
            </a:r>
            <a:endParaRPr lang="en-AU" sz="2800" dirty="0"/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r>
              <a:rPr lang="en-AU" sz="2800" dirty="0"/>
              <a:t>Mob: 0408 905 051</a:t>
            </a: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750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ED51-B0F7-4CC1-8D8F-27DF45EF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b="1"/>
              <a:t>Professional Learning Program 2020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613CE5-73AD-4148-88A1-999EC8813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4992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42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DDC4-D036-4325-AC60-BD6C7617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AU" b="1"/>
              <a:t>Art of Leadership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3B68-8074-48EA-B584-31A7D85F9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AU" sz="1800"/>
              <a:t>A learning experience that is deep, challenging and sustainable.</a:t>
            </a:r>
          </a:p>
          <a:p>
            <a:pPr marL="0" indent="0">
              <a:buNone/>
            </a:pPr>
            <a:endParaRPr lang="en-AU" sz="1800"/>
          </a:p>
          <a:p>
            <a:r>
              <a:rPr lang="en-AU" sz="1800"/>
              <a:t>Management of self</a:t>
            </a:r>
          </a:p>
          <a:p>
            <a:r>
              <a:rPr lang="en-AU" sz="1800"/>
              <a:t>Influencing others</a:t>
            </a:r>
          </a:p>
          <a:p>
            <a:r>
              <a:rPr lang="en-AU" sz="1800"/>
              <a:t>Leading teams</a:t>
            </a:r>
          </a:p>
          <a:p>
            <a:r>
              <a:rPr lang="en-AU" sz="1800"/>
              <a:t>Strategic leadership</a:t>
            </a:r>
          </a:p>
          <a:p>
            <a:pPr marL="0" indent="0">
              <a:buNone/>
            </a:pPr>
            <a:endParaRPr lang="en-AU" sz="18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50945-E407-47DF-9801-D6EFF42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6648" b="3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C130D-BD47-463F-84C2-45B9BAE4A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33" r="1" b="5833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4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205AA-B5E6-4AB6-907C-E887E7B22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85" y="586854"/>
            <a:ext cx="8982482" cy="50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0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05F8A-6D1E-414E-8B1F-1252517D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314440"/>
            <a:ext cx="4977976" cy="14540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 </a:t>
            </a:r>
            <a:r>
              <a:rPr lang="en-AU" b="1" dirty="0">
                <a:solidFill>
                  <a:schemeClr val="accent1"/>
                </a:solidFill>
              </a:rPr>
              <a:t>NSWPPA Principal Credential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37FE1-B6E5-4451-99E3-8DC7DA2FD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8633" r="4932" b="-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E16BF-3EBF-4B5B-AD15-B56080655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573" y="1768492"/>
            <a:ext cx="6477040" cy="477506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AU" sz="1700" dirty="0">
              <a:solidFill>
                <a:srgbClr val="000000"/>
              </a:solidFill>
            </a:endParaRPr>
          </a:p>
          <a:p>
            <a:r>
              <a:rPr lang="en-AU" sz="2400" dirty="0"/>
              <a:t>Participants engage in deep professional learning from national and international experts in the field of school leadership. </a:t>
            </a:r>
          </a:p>
          <a:p>
            <a:r>
              <a:rPr lang="en-AU" sz="2400" dirty="0"/>
              <a:t>The program provides participants with the opportunity to reflect on and strengthen their own leadership.</a:t>
            </a:r>
          </a:p>
          <a:p>
            <a:r>
              <a:rPr lang="en-AU" sz="2400" dirty="0"/>
              <a:t>Involves facilitated collegial learning and focused individual learning supported by an experienced principal as a coach.</a:t>
            </a:r>
          </a:p>
          <a:p>
            <a:r>
              <a:rPr lang="en-AU" sz="2400" dirty="0"/>
              <a:t>Contributes to 50% of the Masters of Education (Educational Leadership) with </a:t>
            </a:r>
            <a:r>
              <a:rPr lang="en-US" sz="2400" dirty="0"/>
              <a:t>the University of Wollongong.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79144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35D29-5502-442D-9C09-6CDE052BC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6" r="-3" b="553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C855A-2384-594F-9414-FBDFE153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453112" y="1691334"/>
            <a:ext cx="7333684" cy="4525963"/>
          </a:xfrm>
        </p:spPr>
        <p:txBody>
          <a:bodyPr>
            <a:normAutofit/>
          </a:bodyPr>
          <a:lstStyle/>
          <a:p>
            <a:endParaRPr lang="en-AU" sz="2000" dirty="0"/>
          </a:p>
          <a:p>
            <a:pPr marL="0" indent="0">
              <a:buNone/>
            </a:pPr>
            <a:endParaRPr lang="en-AU" sz="2000" i="1" dirty="0"/>
          </a:p>
          <a:p>
            <a:endParaRPr lang="en-AU" sz="2000" dirty="0"/>
          </a:p>
          <a:p>
            <a:endParaRPr lang="en-AU" sz="2000" dirty="0"/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69949" y="1600199"/>
            <a:ext cx="68444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305001" y="1916832"/>
          <a:ext cx="273630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59FB9DA-A880-442A-AC5A-CFD5C7ECE43C}"/>
              </a:ext>
            </a:extLst>
          </p:cNvPr>
          <p:cNvSpPr txBox="1"/>
          <p:nvPr/>
        </p:nvSpPr>
        <p:spPr>
          <a:xfrm>
            <a:off x="3603793" y="1215104"/>
            <a:ext cx="618300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 of impact  - Vicki-Ann Stokes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A1CC-8383-4693-BE8B-B87420768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452" y="3019269"/>
            <a:ext cx="3469411" cy="26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51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2734" y="2798530"/>
            <a:ext cx="4554028" cy="1609738"/>
          </a:xfrm>
        </p:spPr>
        <p:txBody>
          <a:bodyPr anchor="ctr">
            <a:noAutofit/>
          </a:bodyPr>
          <a:lstStyle/>
          <a:p>
            <a:br>
              <a:rPr lang="en-US" sz="40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3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the Primary Principal Association Credential impacted the improvement of teachers and student outcomes at my school.</a:t>
            </a:r>
            <a:endParaRPr lang="en-US" sz="36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A01954-8CC4-4938-924E-97524FA8BAEF}"/>
              </a:ext>
            </a:extLst>
          </p:cNvPr>
          <p:cNvSpPr txBox="1">
            <a:spLocks/>
          </p:cNvSpPr>
          <p:nvPr/>
        </p:nvSpPr>
        <p:spPr>
          <a:xfrm>
            <a:off x="723900" y="476250"/>
            <a:ext cx="914400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Impact – Case Study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87937-FC5F-4672-A4E4-40BC02367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002" y="265832"/>
            <a:ext cx="16510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E9AE9-22A4-4121-9A71-94C06D0B5A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62" y="2296385"/>
            <a:ext cx="7110334" cy="400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94">
        <p:fade/>
      </p:transition>
    </mc:Choice>
    <mc:Fallback xmlns="">
      <p:transition spd="med" advTm="24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798</Words>
  <Application>Microsoft Office PowerPoint</Application>
  <PresentationFormat>Widescreen</PresentationFormat>
  <Paragraphs>231</Paragraphs>
  <Slides>28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Century Gothic</vt:lpstr>
      <vt:lpstr>Corbel</vt:lpstr>
      <vt:lpstr>Euphemia</vt:lpstr>
      <vt:lpstr>Impact</vt:lpstr>
      <vt:lpstr>Tahoma</vt:lpstr>
      <vt:lpstr>Times New Roman</vt:lpstr>
      <vt:lpstr>Wingdings 2</vt:lpstr>
      <vt:lpstr>Office Theme</vt:lpstr>
      <vt:lpstr>Frame</vt:lpstr>
      <vt:lpstr>PowerPoint Presentation</vt:lpstr>
      <vt:lpstr>Empowering school leaders through quality professional learning</vt:lpstr>
      <vt:lpstr>Professional Learning Program 2020</vt:lpstr>
      <vt:lpstr>Art of Leadership 2020</vt:lpstr>
      <vt:lpstr>PowerPoint Presentation</vt:lpstr>
      <vt:lpstr> NSWPPA Principal Credential</vt:lpstr>
      <vt:lpstr>PowerPoint Presentation</vt:lpstr>
      <vt:lpstr>PowerPoint Presentation</vt:lpstr>
      <vt:lpstr> How the Primary Principal Association Credential impacted the improvement of teachers and student outcomes at my school.</vt:lpstr>
      <vt:lpstr>PowerPoint Presentation</vt:lpstr>
      <vt:lpstr>PowerPoint Presentation</vt:lpstr>
      <vt:lpstr>PowerPoint Presentation</vt:lpstr>
      <vt:lpstr>Add a Slide Title - 1</vt:lpstr>
      <vt:lpstr>    </vt:lpstr>
      <vt:lpstr>The Tao of Team</vt:lpstr>
      <vt:lpstr>Creating, sustaining and energising an effective team </vt:lpstr>
      <vt:lpstr>Powerful Performance Conversations</vt:lpstr>
      <vt:lpstr> Principles of a powerful performance conversation: </vt:lpstr>
      <vt:lpstr>The Middle Leadership Imperative</vt:lpstr>
      <vt:lpstr>PowerPoint Presentation</vt:lpstr>
      <vt:lpstr>PowerPoint Presentation</vt:lpstr>
      <vt:lpstr>PowerPoint Presentation</vt:lpstr>
      <vt:lpstr>PowerPoint Presentation</vt:lpstr>
      <vt:lpstr>7 Habits of Highly Effective People</vt:lpstr>
      <vt:lpstr>Leading at the Speed of trust</vt:lpstr>
      <vt:lpstr>Professional learning on demand</vt:lpstr>
      <vt:lpstr>Support from local PPCs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Charlton</dc:creator>
  <cp:lastModifiedBy>Margaret Charlton</cp:lastModifiedBy>
  <cp:revision>1</cp:revision>
  <dcterms:created xsi:type="dcterms:W3CDTF">2019-11-27T11:39:42Z</dcterms:created>
  <dcterms:modified xsi:type="dcterms:W3CDTF">2019-11-27T11:40:58Z</dcterms:modified>
</cp:coreProperties>
</file>