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2"/>
  </p:notesMasterIdLst>
  <p:sldIdLst>
    <p:sldId id="337" r:id="rId2"/>
    <p:sldId id="342" r:id="rId3"/>
    <p:sldId id="338" r:id="rId4"/>
    <p:sldId id="340" r:id="rId5"/>
    <p:sldId id="343" r:id="rId6"/>
    <p:sldId id="341" r:id="rId7"/>
    <p:sldId id="344" r:id="rId8"/>
    <p:sldId id="346" r:id="rId9"/>
    <p:sldId id="348" r:id="rId10"/>
    <p:sldId id="350" r:id="rId11"/>
  </p:sldIdLst>
  <p:sldSz cx="10691813" cy="7559675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B4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63"/>
    <p:restoredTop sz="94807"/>
  </p:normalViewPr>
  <p:slideViewPr>
    <p:cSldViewPr snapToGrid="0" snapToObjects="1">
      <p:cViewPr varScale="1">
        <p:scale>
          <a:sx n="61" d="100"/>
          <a:sy n="61" d="100"/>
        </p:scale>
        <p:origin x="-1560" y="-112"/>
      </p:cViewPr>
      <p:guideLst>
        <p:guide orient="horz" pos="2381"/>
        <p:guide pos="33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621601-CF03-044A-88CE-768041F28A9D}" type="datetimeFigureOut">
              <a:rPr lang="en-US" smtClean="0"/>
              <a:t>28/11/19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4649F3-F3B6-9748-8C5A-DABEB061B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987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649F3-F3B6-9748-8C5A-DABEB061B2F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540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7318C-2324-7741-9FCB-84E347E3295F}" type="datetimeFigureOut">
              <a:rPr lang="en-US" smtClean="0"/>
              <a:t>28/11/19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0B32-CA4F-624B-9E8A-63684F912B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365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7318C-2324-7741-9FCB-84E347E3295F}" type="datetimeFigureOut">
              <a:rPr lang="en-US" smtClean="0"/>
              <a:t>28/11/19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0B32-CA4F-624B-9E8A-63684F912B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738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7318C-2324-7741-9FCB-84E347E3295F}" type="datetimeFigureOut">
              <a:rPr lang="en-US" smtClean="0"/>
              <a:t>28/11/19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0B32-CA4F-624B-9E8A-63684F912B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838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7318C-2324-7741-9FCB-84E347E3295F}" type="datetimeFigureOut">
              <a:rPr lang="en-US" smtClean="0"/>
              <a:t>28/11/19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0B32-CA4F-624B-9E8A-63684F912B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567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7318C-2324-7741-9FCB-84E347E3295F}" type="datetimeFigureOut">
              <a:rPr lang="en-US" smtClean="0"/>
              <a:t>28/11/19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0B32-CA4F-624B-9E8A-63684F912B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275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7318C-2324-7741-9FCB-84E347E3295F}" type="datetimeFigureOut">
              <a:rPr lang="en-US" smtClean="0"/>
              <a:t>28/11/19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0B32-CA4F-624B-9E8A-63684F912B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987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7318C-2324-7741-9FCB-84E347E3295F}" type="datetimeFigureOut">
              <a:rPr lang="en-US" smtClean="0"/>
              <a:t>28/11/19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0B32-CA4F-624B-9E8A-63684F912B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509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7318C-2324-7741-9FCB-84E347E3295F}" type="datetimeFigureOut">
              <a:rPr lang="en-US" smtClean="0"/>
              <a:t>28/11/19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0B32-CA4F-624B-9E8A-63684F912B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770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7318C-2324-7741-9FCB-84E347E3295F}" type="datetimeFigureOut">
              <a:rPr lang="en-US" smtClean="0"/>
              <a:t>28/11/19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0B32-CA4F-624B-9E8A-63684F912B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705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7318C-2324-7741-9FCB-84E347E3295F}" type="datetimeFigureOut">
              <a:rPr lang="en-US" smtClean="0"/>
              <a:t>28/11/19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0B32-CA4F-624B-9E8A-63684F912B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014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7318C-2324-7741-9FCB-84E347E3295F}" type="datetimeFigureOut">
              <a:rPr lang="en-US" smtClean="0"/>
              <a:t>28/11/19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0B32-CA4F-624B-9E8A-63684F912B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705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7318C-2324-7741-9FCB-84E347E3295F}" type="datetimeFigureOut">
              <a:rPr lang="en-US" smtClean="0"/>
              <a:t>28/11/19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A0B32-CA4F-624B-9E8A-63684F912B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815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5076977-57B9-0C41-8E1C-53DE9ABC7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691813" cy="870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309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1339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62D4F83-CC33-2D4B-AB10-9E08750BC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47"/>
            <a:ext cx="10691813" cy="755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639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121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4556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6102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8800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94587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1596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7400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374</TotalTime>
  <Words>1</Words>
  <Application>Microsoft Macintosh PowerPoint</Application>
  <PresentationFormat>Custom</PresentationFormat>
  <Paragraphs>1</Paragraphs>
  <Slides>10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Jemma Perkins</dc:creator>
  <cp:lastModifiedBy>marissa n</cp:lastModifiedBy>
  <cp:revision>73</cp:revision>
  <dcterms:created xsi:type="dcterms:W3CDTF">2018-07-06T03:27:09Z</dcterms:created>
  <dcterms:modified xsi:type="dcterms:W3CDTF">2019-11-27T22:20:24Z</dcterms:modified>
</cp:coreProperties>
</file>