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256" r:id="rId2"/>
    <p:sldId id="269" r:id="rId3"/>
    <p:sldId id="260" r:id="rId4"/>
    <p:sldId id="261" r:id="rId5"/>
    <p:sldId id="262" r:id="rId6"/>
    <p:sldId id="263" r:id="rId7"/>
    <p:sldId id="265" r:id="rId8"/>
    <p:sldId id="270"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1" d="100"/>
          <a:sy n="61" d="100"/>
        </p:scale>
        <p:origin x="1368"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Isosceles Triangle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540544" y="776288"/>
            <a:ext cx="8062912" cy="1470025"/>
          </a:xfrm>
        </p:spPr>
        <p:txBody>
          <a:bodyPr anchor="b">
            <a:normAutofit/>
          </a:bodyPr>
          <a:lstStyle>
            <a:lvl1pPr algn="r">
              <a:defRPr sz="4400"/>
            </a:lvl1pPr>
          </a:lstStyle>
          <a:p>
            <a:r>
              <a:rPr kumimoji="0" lang="en-US" smtClean="0"/>
              <a:t>Click to edit Master title style</a:t>
            </a:r>
            <a:endParaRPr kumimoji="0" lang="en-US"/>
          </a:p>
        </p:txBody>
      </p:sp>
      <p:sp>
        <p:nvSpPr>
          <p:cNvPr id="9" name="Subtitle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1371600" y="6012656"/>
            <a:ext cx="5791200" cy="365125"/>
          </a:xfrm>
          <a:prstGeom prst="rect">
            <a:avLst/>
          </a:prstGeom>
        </p:spPr>
        <p:txBody>
          <a:bodyPr tIns="0" bIns="0" anchor="t"/>
          <a:lstStyle>
            <a:lvl1pPr algn="r">
              <a:defRPr sz="1000"/>
            </a:lvl1pPr>
          </a:lstStyle>
          <a:p>
            <a:fld id="{DB21577D-49F4-42C2-9689-FFFF397D6366}" type="datetimeFigureOut">
              <a:rPr lang="en-AU" smtClean="0"/>
              <a:t>13/03/2020</a:t>
            </a:fld>
            <a:endParaRPr lang="en-AU"/>
          </a:p>
        </p:txBody>
      </p:sp>
      <p:sp>
        <p:nvSpPr>
          <p:cNvPr id="17" name="Footer Placeholder 16"/>
          <p:cNvSpPr>
            <a:spLocks noGrp="1"/>
          </p:cNvSpPr>
          <p:nvPr>
            <p:ph type="ftr" sz="quarter" idx="11"/>
          </p:nvPr>
        </p:nvSpPr>
        <p:spPr>
          <a:xfrm>
            <a:off x="1371600" y="5650704"/>
            <a:ext cx="5791200" cy="365125"/>
          </a:xfrm>
        </p:spPr>
        <p:txBody>
          <a:bodyPr tIns="0" bIns="0" anchor="b"/>
          <a:lstStyle>
            <a:lvl1pPr algn="r">
              <a:defRPr sz="1100"/>
            </a:lvl1pPr>
          </a:lstStyle>
          <a:p>
            <a:endParaRPr lang="en-AU"/>
          </a:p>
        </p:txBody>
      </p:sp>
      <p:sp>
        <p:nvSpPr>
          <p:cNvPr id="29" name="Slide Number Placeholder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ADB52818-A64C-48D1-B3A7-DA1733759792}" type="slidenum">
              <a:rPr lang="en-AU" smtClean="0"/>
              <a:t>‹#›</a:t>
            </a:fld>
            <a:endParaRPr lang="en-A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791456" y="6480969"/>
            <a:ext cx="2133600" cy="301752"/>
          </a:xfrm>
          <a:prstGeom prst="rect">
            <a:avLst/>
          </a:prstGeom>
        </p:spPr>
        <p:txBody>
          <a:bodyPr/>
          <a:lstStyle/>
          <a:p>
            <a:fld id="{DB21577D-49F4-42C2-9689-FFFF397D6366}" type="datetimeFigureOut">
              <a:rPr lang="en-AU" smtClean="0"/>
              <a:t>13/03/2020</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DB52818-A64C-48D1-B3A7-DA1733759792}" type="slidenum">
              <a:rPr lang="en-AU" smtClean="0"/>
              <a:t>‹#›</a:t>
            </a:fld>
            <a:endParaRPr lang="en-A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381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81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791456" y="6480969"/>
            <a:ext cx="2133600" cy="301752"/>
          </a:xfrm>
          <a:prstGeom prst="rect">
            <a:avLst/>
          </a:prstGeom>
        </p:spPr>
        <p:txBody>
          <a:bodyPr/>
          <a:lstStyle/>
          <a:p>
            <a:fld id="{DB21577D-49F4-42C2-9689-FFFF397D6366}" type="datetimeFigureOut">
              <a:rPr lang="en-AU" smtClean="0"/>
              <a:t>13/03/2020</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DB52818-A64C-48D1-B3A7-DA1733759792}" type="slidenum">
              <a:rPr lang="en-AU" smtClean="0"/>
              <a:t>‹#›</a:t>
            </a:fld>
            <a:endParaRPr lang="en-A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1399032"/>
          </a:xfrm>
        </p:spPr>
        <p:txBody>
          <a:bodyPr/>
          <a:lstStyle/>
          <a:p>
            <a:r>
              <a:rPr kumimoji="0" lang="en-US" smtClean="0"/>
              <a:t>Click to edit Master title style</a:t>
            </a:r>
            <a:endParaRPr kumimoji="0" lang="en-US"/>
          </a:p>
        </p:txBody>
      </p:sp>
      <p:sp>
        <p:nvSpPr>
          <p:cNvPr id="3" name="Content Placeholder 2"/>
          <p:cNvSpPr>
            <a:spLocks noGrp="1"/>
          </p:cNvSpPr>
          <p:nvPr>
            <p:ph idx="1"/>
          </p:nvPr>
        </p:nvSpPr>
        <p:spPr>
          <a:xfrm>
            <a:off x="457200" y="1882808"/>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791456" y="6480048"/>
            <a:ext cx="2133600" cy="301752"/>
          </a:xfrm>
          <a:prstGeom prst="rect">
            <a:avLst/>
          </a:prstGeom>
        </p:spPr>
        <p:txBody>
          <a:bodyPr/>
          <a:lstStyle/>
          <a:p>
            <a:fld id="{DB21577D-49F4-42C2-9689-FFFF397D6366}" type="datetimeFigureOut">
              <a:rPr lang="en-AU" smtClean="0"/>
              <a:t>13/03/2020</a:t>
            </a:fld>
            <a:endParaRPr lang="en-AU"/>
          </a:p>
        </p:txBody>
      </p:sp>
      <p:sp>
        <p:nvSpPr>
          <p:cNvPr id="5" name="Footer Placeholder 4"/>
          <p:cNvSpPr>
            <a:spLocks noGrp="1"/>
          </p:cNvSpPr>
          <p:nvPr>
            <p:ph type="ftr" sz="quarter" idx="11"/>
          </p:nvPr>
        </p:nvSpPr>
        <p:spPr>
          <a:xfrm>
            <a:off x="457200" y="6480969"/>
            <a:ext cx="4260056" cy="300831"/>
          </a:xfrm>
        </p:spPr>
        <p:txBody>
          <a:bodyPr/>
          <a:lstStyle/>
          <a:p>
            <a:endParaRPr lang="en-AU"/>
          </a:p>
        </p:txBody>
      </p:sp>
      <p:sp>
        <p:nvSpPr>
          <p:cNvPr id="6" name="Slide Number Placeholder 5"/>
          <p:cNvSpPr>
            <a:spLocks noGrp="1"/>
          </p:cNvSpPr>
          <p:nvPr>
            <p:ph type="sldNum" sz="quarter" idx="12"/>
          </p:nvPr>
        </p:nvSpPr>
        <p:spPr/>
        <p:txBody>
          <a:bodyPr/>
          <a:lstStyle/>
          <a:p>
            <a:fld id="{ADB52818-A64C-48D1-B3A7-DA1733759792}" type="slidenum">
              <a:rPr lang="en-AU" smtClean="0"/>
              <a:t>‹#›</a:t>
            </a:fld>
            <a:endParaRPr lang="en-A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1"/>
      </p:bgRef>
    </p:bg>
    <p:spTree>
      <p:nvGrpSpPr>
        <p:cNvPr id="1" name=""/>
        <p:cNvGrpSpPr/>
        <p:nvPr/>
      </p:nvGrpSpPr>
      <p:grpSpPr>
        <a:xfrm>
          <a:off x="0" y="0"/>
          <a:ext cx="0" cy="0"/>
          <a:chOff x="0" y="0"/>
          <a:chExt cx="0" cy="0"/>
        </a:xfrm>
      </p:grpSpPr>
      <p:sp>
        <p:nvSpPr>
          <p:cNvPr id="9" name="Right Triangle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Isosceles Triangle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Date Placeholder 3"/>
          <p:cNvSpPr>
            <a:spLocks noGrp="1"/>
          </p:cNvSpPr>
          <p:nvPr>
            <p:ph type="dt" sz="half" idx="10"/>
          </p:nvPr>
        </p:nvSpPr>
        <p:spPr>
          <a:xfrm>
            <a:off x="6955632" y="6477000"/>
            <a:ext cx="2133600" cy="304800"/>
          </a:xfrm>
          <a:prstGeom prst="rect">
            <a:avLst/>
          </a:prstGeom>
        </p:spPr>
        <p:txBody>
          <a:bodyPr/>
          <a:lstStyle/>
          <a:p>
            <a:fld id="{DB21577D-49F4-42C2-9689-FFFF397D6366}" type="datetimeFigureOut">
              <a:rPr lang="en-AU" smtClean="0"/>
              <a:t>13/03/2020</a:t>
            </a:fld>
            <a:endParaRPr lang="en-AU"/>
          </a:p>
        </p:txBody>
      </p:sp>
      <p:sp>
        <p:nvSpPr>
          <p:cNvPr id="5" name="Footer Placeholder 4"/>
          <p:cNvSpPr>
            <a:spLocks noGrp="1"/>
          </p:cNvSpPr>
          <p:nvPr>
            <p:ph type="ftr" sz="quarter" idx="11"/>
          </p:nvPr>
        </p:nvSpPr>
        <p:spPr>
          <a:xfrm>
            <a:off x="2619376" y="6480969"/>
            <a:ext cx="4260056" cy="300831"/>
          </a:xfrm>
        </p:spPr>
        <p:txBody>
          <a:bodyPr/>
          <a:lstStyle/>
          <a:p>
            <a:endParaRPr lang="en-AU"/>
          </a:p>
        </p:txBody>
      </p:sp>
      <p:sp>
        <p:nvSpPr>
          <p:cNvPr id="6" name="Slide Number Placeholder 5"/>
          <p:cNvSpPr>
            <a:spLocks noGrp="1"/>
          </p:cNvSpPr>
          <p:nvPr>
            <p:ph type="sldNum" sz="quarter" idx="12"/>
          </p:nvPr>
        </p:nvSpPr>
        <p:spPr>
          <a:xfrm>
            <a:off x="8451056" y="809624"/>
            <a:ext cx="502920" cy="300831"/>
          </a:xfrm>
        </p:spPr>
        <p:txBody>
          <a:bodyPr/>
          <a:lstStyle/>
          <a:p>
            <a:fld id="{ADB52818-A64C-48D1-B3A7-DA1733759792}" type="slidenum">
              <a:rPr lang="en-AU" smtClean="0"/>
              <a:t>‹#›</a:t>
            </a:fld>
            <a:endParaRPr lang="en-AU"/>
          </a:p>
        </p:txBody>
      </p:sp>
      <p:cxnSp>
        <p:nvCxnSpPr>
          <p:cNvPr id="11" name="Straight Connector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lgn="l">
              <a:defRPr/>
            </a:lvl1p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4791456" y="6480969"/>
            <a:ext cx="2133600" cy="301752"/>
          </a:xfrm>
          <a:prstGeom prst="rect">
            <a:avLst/>
          </a:prstGeom>
        </p:spPr>
        <p:txBody>
          <a:bodyPr/>
          <a:lstStyle/>
          <a:p>
            <a:fld id="{DB21577D-49F4-42C2-9689-FFFF397D6366}" type="datetimeFigureOut">
              <a:rPr lang="en-AU" smtClean="0"/>
              <a:t>13/03/2020</a:t>
            </a:fld>
            <a:endParaRPr lang="en-AU"/>
          </a:p>
        </p:txBody>
      </p:sp>
      <p:sp>
        <p:nvSpPr>
          <p:cNvPr id="6" name="Footer Placeholder 5"/>
          <p:cNvSpPr>
            <a:spLocks noGrp="1"/>
          </p:cNvSpPr>
          <p:nvPr>
            <p:ph type="ftr" sz="quarter" idx="11"/>
          </p:nvPr>
        </p:nvSpPr>
        <p:spPr>
          <a:xfrm>
            <a:off x="457200" y="6480969"/>
            <a:ext cx="4260056" cy="301752"/>
          </a:xfrm>
        </p:spPr>
        <p:txBody>
          <a:bodyPr/>
          <a:lstStyle/>
          <a:p>
            <a:endParaRPr lang="en-AU"/>
          </a:p>
        </p:txBody>
      </p:sp>
      <p:sp>
        <p:nvSpPr>
          <p:cNvPr id="7" name="Slide Number Placeholder 6"/>
          <p:cNvSpPr>
            <a:spLocks noGrp="1"/>
          </p:cNvSpPr>
          <p:nvPr>
            <p:ph type="sldNum" sz="quarter" idx="12"/>
          </p:nvPr>
        </p:nvSpPr>
        <p:spPr>
          <a:xfrm>
            <a:off x="7589520" y="6480969"/>
            <a:ext cx="502920" cy="301752"/>
          </a:xfrm>
        </p:spPr>
        <p:txBody>
          <a:bodyPr/>
          <a:lstStyle/>
          <a:p>
            <a:fld id="{ADB52818-A64C-48D1-B3A7-DA1733759792}" type="slidenum">
              <a:rPr lang="en-AU" smtClean="0"/>
              <a:t>‹#›</a:t>
            </a:fld>
            <a:endParaRPr lang="en-A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a:xfrm>
            <a:off x="4791456" y="6480969"/>
            <a:ext cx="2130552" cy="301752"/>
          </a:xfrm>
          <a:prstGeom prst="rect">
            <a:avLst/>
          </a:prstGeom>
        </p:spPr>
        <p:txBody>
          <a:bodyPr/>
          <a:lstStyle/>
          <a:p>
            <a:fld id="{DB21577D-49F4-42C2-9689-FFFF397D6366}" type="datetimeFigureOut">
              <a:rPr lang="en-AU" smtClean="0"/>
              <a:t>13/03/2020</a:t>
            </a:fld>
            <a:endParaRPr lang="en-AU"/>
          </a:p>
        </p:txBody>
      </p:sp>
      <p:sp>
        <p:nvSpPr>
          <p:cNvPr id="8" name="Footer Placeholder 7"/>
          <p:cNvSpPr>
            <a:spLocks noGrp="1"/>
          </p:cNvSpPr>
          <p:nvPr>
            <p:ph type="ftr" sz="quarter" idx="11"/>
          </p:nvPr>
        </p:nvSpPr>
        <p:spPr>
          <a:xfrm>
            <a:off x="457200" y="6480969"/>
            <a:ext cx="4261104" cy="301752"/>
          </a:xfrm>
        </p:spPr>
        <p:txBody>
          <a:bodyPr/>
          <a:lstStyle/>
          <a:p>
            <a:endParaRPr lang="en-AU"/>
          </a:p>
        </p:txBody>
      </p:sp>
      <p:sp>
        <p:nvSpPr>
          <p:cNvPr id="9" name="Slide Number Placeholder 8"/>
          <p:cNvSpPr>
            <a:spLocks noGrp="1"/>
          </p:cNvSpPr>
          <p:nvPr>
            <p:ph type="sldNum" sz="quarter" idx="12"/>
          </p:nvPr>
        </p:nvSpPr>
        <p:spPr>
          <a:xfrm>
            <a:off x="7589520" y="6483096"/>
            <a:ext cx="502920" cy="301752"/>
          </a:xfrm>
        </p:spPr>
        <p:txBody>
          <a:bodyPr/>
          <a:lstStyle>
            <a:lvl1pPr algn="ctr">
              <a:defRPr/>
            </a:lvl1pPr>
          </a:lstStyle>
          <a:p>
            <a:fld id="{ADB52818-A64C-48D1-B3A7-DA1733759792}" type="slidenum">
              <a:rPr lang="en-AU" smtClean="0"/>
              <a:t>‹#›</a:t>
            </a:fld>
            <a:endParaRPr lang="en-AU"/>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a:lvl1pPr>
          </a:lstStyle>
          <a:p>
            <a:r>
              <a:rPr kumimoji="0" lang="en-US" smtClean="0"/>
              <a:t>Click to edit Master title style</a:t>
            </a:r>
            <a:endParaRPr kumimoji="0" lang="en-US"/>
          </a:p>
        </p:txBody>
      </p:sp>
      <p:sp>
        <p:nvSpPr>
          <p:cNvPr id="3" name="Date Placeholder 2"/>
          <p:cNvSpPr>
            <a:spLocks noGrp="1"/>
          </p:cNvSpPr>
          <p:nvPr>
            <p:ph type="dt" sz="half" idx="10"/>
          </p:nvPr>
        </p:nvSpPr>
        <p:spPr>
          <a:xfrm>
            <a:off x="4791456" y="6480969"/>
            <a:ext cx="2133600" cy="301752"/>
          </a:xfrm>
          <a:prstGeom prst="rect">
            <a:avLst/>
          </a:prstGeom>
        </p:spPr>
        <p:txBody>
          <a:bodyPr/>
          <a:lstStyle/>
          <a:p>
            <a:fld id="{DB21577D-49F4-42C2-9689-FFFF397D6366}" type="datetimeFigureOut">
              <a:rPr lang="en-AU" smtClean="0"/>
              <a:t>13/03/2020</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ADB52818-A64C-48D1-B3A7-DA1733759792}" type="slidenum">
              <a:rPr lang="en-AU" smtClean="0"/>
              <a:t>‹#›</a:t>
            </a:fld>
            <a:endParaRPr lang="en-A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791456" y="6480969"/>
            <a:ext cx="2133600" cy="301752"/>
          </a:xfrm>
          <a:prstGeom prst="rect">
            <a:avLst/>
          </a:prstGeom>
        </p:spPr>
        <p:txBody>
          <a:bodyPr/>
          <a:lstStyle/>
          <a:p>
            <a:fld id="{DB21577D-49F4-42C2-9689-FFFF397D6366}" type="datetimeFigureOut">
              <a:rPr lang="en-AU" smtClean="0"/>
              <a:t>13/03/2020</a:t>
            </a:fld>
            <a:endParaRPr lang="en-AU"/>
          </a:p>
        </p:txBody>
      </p:sp>
      <p:sp>
        <p:nvSpPr>
          <p:cNvPr id="3" name="Footer Placeholder 2"/>
          <p:cNvSpPr>
            <a:spLocks noGrp="1"/>
          </p:cNvSpPr>
          <p:nvPr>
            <p:ph type="ftr" sz="quarter" idx="11"/>
          </p:nvPr>
        </p:nvSpPr>
        <p:spPr>
          <a:xfrm>
            <a:off x="457200" y="6481890"/>
            <a:ext cx="4260056" cy="300831"/>
          </a:xfrm>
        </p:spPr>
        <p:txBody>
          <a:bodyPr/>
          <a:lstStyle/>
          <a:p>
            <a:endParaRPr lang="en-AU"/>
          </a:p>
        </p:txBody>
      </p:sp>
      <p:sp>
        <p:nvSpPr>
          <p:cNvPr id="4" name="Slide Number Placeholder 3"/>
          <p:cNvSpPr>
            <a:spLocks noGrp="1"/>
          </p:cNvSpPr>
          <p:nvPr>
            <p:ph type="sldNum" sz="quarter" idx="12"/>
          </p:nvPr>
        </p:nvSpPr>
        <p:spPr>
          <a:xfrm>
            <a:off x="7589520" y="6480969"/>
            <a:ext cx="502920" cy="301752"/>
          </a:xfrm>
        </p:spPr>
        <p:txBody>
          <a:bodyPr/>
          <a:lstStyle/>
          <a:p>
            <a:fld id="{ADB52818-A64C-48D1-B3A7-DA1733759792}" type="slidenum">
              <a:rPr lang="en-AU" smtClean="0"/>
              <a:t>‹#›</a:t>
            </a:fld>
            <a:endParaRPr lang="en-A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278976" y="6556248"/>
            <a:ext cx="2133600" cy="301752"/>
          </a:xfrm>
          <a:prstGeom prst="rect">
            <a:avLst/>
          </a:prstGeom>
        </p:spPr>
        <p:txBody>
          <a:bodyPr/>
          <a:lstStyle>
            <a:lvl1pPr>
              <a:defRPr sz="900"/>
            </a:lvl1pPr>
          </a:lstStyle>
          <a:p>
            <a:fld id="{DB21577D-49F4-42C2-9689-FFFF397D6366}" type="datetimeFigureOut">
              <a:rPr lang="en-AU" smtClean="0"/>
              <a:t>13/03/2020</a:t>
            </a:fld>
            <a:endParaRPr lang="en-AU"/>
          </a:p>
        </p:txBody>
      </p:sp>
      <p:sp>
        <p:nvSpPr>
          <p:cNvPr id="6" name="Footer Placeholder 5"/>
          <p:cNvSpPr>
            <a:spLocks noGrp="1"/>
          </p:cNvSpPr>
          <p:nvPr>
            <p:ph type="ftr" sz="quarter" idx="11"/>
          </p:nvPr>
        </p:nvSpPr>
        <p:spPr>
          <a:xfrm>
            <a:off x="1135856" y="6556248"/>
            <a:ext cx="5143120" cy="301752"/>
          </a:xfrm>
        </p:spPr>
        <p:txBody>
          <a:bodyPr/>
          <a:lstStyle>
            <a:lvl1pPr>
              <a:defRPr sz="900"/>
            </a:lvl1pPr>
          </a:lstStyle>
          <a:p>
            <a:endParaRPr lang="en-AU"/>
          </a:p>
        </p:txBody>
      </p:sp>
      <p:sp>
        <p:nvSpPr>
          <p:cNvPr id="7" name="Slide Number Placeholder 6"/>
          <p:cNvSpPr>
            <a:spLocks noGrp="1"/>
          </p:cNvSpPr>
          <p:nvPr>
            <p:ph type="sldNum" sz="quarter" idx="12"/>
          </p:nvPr>
        </p:nvSpPr>
        <p:spPr>
          <a:xfrm>
            <a:off x="8410576" y="6556248"/>
            <a:ext cx="502920" cy="301752"/>
          </a:xfrm>
        </p:spPr>
        <p:txBody>
          <a:bodyPr/>
          <a:lstStyle>
            <a:lvl1pPr>
              <a:defRPr sz="900"/>
            </a:lvl1pPr>
          </a:lstStyle>
          <a:p>
            <a:fld id="{ADB52818-A64C-48D1-B3A7-DA1733759792}" type="slidenum">
              <a:rPr lang="en-AU" smtClean="0"/>
              <a:t>‹#›</a:t>
            </a:fld>
            <a:endParaRPr lang="en-AU"/>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6108192" y="6556248"/>
            <a:ext cx="2103120" cy="301752"/>
          </a:xfrm>
          <a:prstGeom prst="rect">
            <a:avLst/>
          </a:prstGeom>
        </p:spPr>
        <p:txBody>
          <a:bodyPr/>
          <a:lstStyle>
            <a:lvl1pPr>
              <a:defRPr sz="900"/>
            </a:lvl1pPr>
          </a:lstStyle>
          <a:p>
            <a:fld id="{DB21577D-49F4-42C2-9689-FFFF397D6366}" type="datetimeFigureOut">
              <a:rPr lang="en-AU" smtClean="0"/>
              <a:t>13/03/2020</a:t>
            </a:fld>
            <a:endParaRPr lang="en-AU"/>
          </a:p>
        </p:txBody>
      </p:sp>
      <p:sp>
        <p:nvSpPr>
          <p:cNvPr id="6" name="Footer Placeholder 5"/>
          <p:cNvSpPr>
            <a:spLocks noGrp="1"/>
          </p:cNvSpPr>
          <p:nvPr>
            <p:ph type="ftr" sz="quarter" idx="11"/>
          </p:nvPr>
        </p:nvSpPr>
        <p:spPr>
          <a:xfrm>
            <a:off x="1170432" y="6557169"/>
            <a:ext cx="4948072" cy="301752"/>
          </a:xfrm>
        </p:spPr>
        <p:txBody>
          <a:bodyPr/>
          <a:lstStyle>
            <a:lvl1pPr>
              <a:defRPr sz="900"/>
            </a:lvl1pPr>
          </a:lstStyle>
          <a:p>
            <a:endParaRPr lang="en-AU"/>
          </a:p>
        </p:txBody>
      </p:sp>
      <p:sp>
        <p:nvSpPr>
          <p:cNvPr id="7" name="Slide Number Placeholder 6"/>
          <p:cNvSpPr>
            <a:spLocks noGrp="1"/>
          </p:cNvSpPr>
          <p:nvPr>
            <p:ph type="sldNum" sz="quarter" idx="12"/>
          </p:nvPr>
        </p:nvSpPr>
        <p:spPr>
          <a:xfrm>
            <a:off x="8217192" y="6556248"/>
            <a:ext cx="365760" cy="301752"/>
          </a:xfrm>
        </p:spPr>
        <p:txBody>
          <a:bodyPr/>
          <a:lstStyle>
            <a:lvl1pPr algn="ctr">
              <a:defRPr sz="900"/>
            </a:lvl1pPr>
          </a:lstStyle>
          <a:p>
            <a:fld id="{ADB52818-A64C-48D1-B3A7-DA1733759792}" type="slidenum">
              <a:rPr lang="en-AU" smtClean="0"/>
              <a:t>‹#›</a:t>
            </a:fld>
            <a:endParaRPr lang="en-AU"/>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Right Triangle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Straight Connector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Title Placeholder 21"/>
          <p:cNvSpPr>
            <a:spLocks noGrp="1"/>
          </p:cNvSpPr>
          <p:nvPr>
            <p:ph type="title"/>
          </p:nvPr>
        </p:nvSpPr>
        <p:spPr>
          <a:xfrm>
            <a:off x="457200" y="267494"/>
            <a:ext cx="6851104" cy="1399032"/>
          </a:xfrm>
          <a:prstGeom prst="rect">
            <a:avLst/>
          </a:prstGeom>
        </p:spPr>
        <p:txBody>
          <a:bodyPr vert="horz" anchor="ctr">
            <a:normAutofit/>
          </a:bodyPr>
          <a:lstStyle/>
          <a:p>
            <a:r>
              <a:rPr kumimoji="0" lang="en-US" dirty="0" smtClean="0"/>
              <a:t>Click to edit Master title style</a:t>
            </a:r>
            <a:endParaRPr kumimoji="0" lang="en-US" dirty="0"/>
          </a:p>
        </p:txBody>
      </p:sp>
      <p:sp>
        <p:nvSpPr>
          <p:cNvPr id="13" name="Text Placeholder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en-US" dirty="0" smtClean="0"/>
              <a:t>Click to edit Master text styles</a:t>
            </a:r>
          </a:p>
          <a:p>
            <a:pPr lvl="1" eaLnBrk="1" latinLnBrk="0" hangingPunct="1"/>
            <a:r>
              <a:rPr kumimoji="0" lang="en-US" dirty="0" smtClean="0"/>
              <a:t>Second level</a:t>
            </a:r>
            <a:endParaRPr kumimoji="0" lang="en-AU" dirty="0" smtClean="0"/>
          </a:p>
          <a:p>
            <a:pPr lvl="2" eaLnBrk="1" latinLnBrk="0" hangingPunct="1"/>
            <a:r>
              <a:rPr kumimoji="0" lang="en-US" dirty="0" smtClean="0"/>
              <a:t>Third level</a:t>
            </a:r>
          </a:p>
          <a:p>
            <a:pPr lvl="3" eaLnBrk="1" latinLnBrk="0" hangingPunct="1"/>
            <a:r>
              <a:rPr kumimoji="0" lang="en-US" dirty="0" smtClean="0"/>
              <a:t>Fourth level</a:t>
            </a:r>
          </a:p>
          <a:p>
            <a:pPr lvl="4" eaLnBrk="1" latinLnBrk="0" hangingPunct="1"/>
            <a:r>
              <a:rPr kumimoji="0" lang="en-US" dirty="0" smtClean="0"/>
              <a:t>Fifth level</a:t>
            </a:r>
            <a:endParaRPr kumimoji="0" lang="en-US" dirty="0"/>
          </a:p>
        </p:txBody>
      </p:sp>
      <p:sp>
        <p:nvSpPr>
          <p:cNvPr id="3" name="Footer Placeholder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en-AU"/>
          </a:p>
        </p:txBody>
      </p:sp>
      <p:sp>
        <p:nvSpPr>
          <p:cNvPr id="23" name="Slide Number Placeholder 22"/>
          <p:cNvSpPr>
            <a:spLocks noGrp="1"/>
          </p:cNvSpPr>
          <p:nvPr>
            <p:ph type="sldNum" sz="quarter" idx="4"/>
          </p:nvPr>
        </p:nvSpPr>
        <p:spPr>
          <a:xfrm>
            <a:off x="8214320" y="6453336"/>
            <a:ext cx="502920" cy="301752"/>
          </a:xfrm>
          <a:prstGeom prst="rect">
            <a:avLst/>
          </a:prstGeom>
        </p:spPr>
        <p:txBody>
          <a:bodyPr vert="horz" anchor="b"/>
          <a:lstStyle>
            <a:lvl1pPr algn="ctr" eaLnBrk="1" latinLnBrk="0" hangingPunct="1">
              <a:defRPr kumimoji="0" sz="1200">
                <a:solidFill>
                  <a:schemeClr val="tx1"/>
                </a:solidFill>
              </a:defRPr>
            </a:lvl1pPr>
          </a:lstStyle>
          <a:p>
            <a:fld id="{ADB52818-A64C-48D1-B3A7-DA1733759792}" type="slidenum">
              <a:rPr lang="en-AU" smtClean="0"/>
              <a:t>‹#›</a:t>
            </a:fld>
            <a:endParaRPr lang="en-AU"/>
          </a:p>
        </p:txBody>
      </p:sp>
      <p:pic>
        <p:nvPicPr>
          <p:cNvPr id="10" name="Picture 7"/>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7452320" y="104775"/>
            <a:ext cx="1524000" cy="1524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 bg1="dk1" tx1="lt1" bg2="dk2" tx2="lt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9552" y="2852936"/>
            <a:ext cx="8062912" cy="1470025"/>
          </a:xfrm>
        </p:spPr>
        <p:txBody>
          <a:bodyPr/>
          <a:lstStyle/>
          <a:p>
            <a:pPr algn="ctr"/>
            <a:r>
              <a:rPr lang="en-AU" dirty="0" smtClean="0">
                <a:effectLst>
                  <a:outerShdw blurRad="38100" dist="38100" dir="2700000" algn="tl">
                    <a:srgbClr val="000000">
                      <a:alpha val="43137"/>
                    </a:srgbClr>
                  </a:outerShdw>
                </a:effectLst>
              </a:rPr>
              <a:t>Issues Brought Forward by Members</a:t>
            </a:r>
            <a:endParaRPr lang="en-AU" dirty="0">
              <a:effectLst>
                <a:outerShdw blurRad="38100" dist="38100" dir="2700000" algn="tl">
                  <a:srgbClr val="000000">
                    <a:alpha val="43137"/>
                  </a:srgbClr>
                </a:outerShdw>
              </a:effectLst>
            </a:endParaRPr>
          </a:p>
        </p:txBody>
      </p:sp>
      <p:sp>
        <p:nvSpPr>
          <p:cNvPr id="3" name="Subtitle 2"/>
          <p:cNvSpPr>
            <a:spLocks noGrp="1"/>
          </p:cNvSpPr>
          <p:nvPr>
            <p:ph type="subTitle" idx="1"/>
          </p:nvPr>
        </p:nvSpPr>
        <p:spPr>
          <a:xfrm>
            <a:off x="467544" y="5517232"/>
            <a:ext cx="8280920" cy="888504"/>
          </a:xfrm>
        </p:spPr>
        <p:txBody>
          <a:bodyPr/>
          <a:lstStyle/>
          <a:p>
            <a:pPr algn="ctr"/>
            <a:r>
              <a:rPr lang="en-AU" b="1" dirty="0" smtClean="0"/>
              <a:t>Term 1 State Council 2020</a:t>
            </a:r>
            <a:endParaRPr lang="en-AU" b="1" dirty="0"/>
          </a:p>
        </p:txBody>
      </p:sp>
    </p:spTree>
    <p:extLst>
      <p:ext uri="{BB962C8B-B14F-4D97-AF65-F5344CB8AC3E}">
        <p14:creationId xmlns:p14="http://schemas.microsoft.com/office/powerpoint/2010/main" val="327924638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267494"/>
            <a:ext cx="7272808" cy="1399032"/>
          </a:xfrm>
        </p:spPr>
        <p:txBody>
          <a:bodyPr/>
          <a:lstStyle/>
          <a:p>
            <a:pPr marL="0" algn="ctr"/>
            <a:r>
              <a:rPr lang="en-AU" dirty="0" smtClean="0"/>
              <a:t>Maitland PPC</a:t>
            </a:r>
            <a:endParaRPr lang="en-AU" dirty="0"/>
          </a:p>
        </p:txBody>
      </p:sp>
      <p:sp>
        <p:nvSpPr>
          <p:cNvPr id="3" name="Content Placeholder 2"/>
          <p:cNvSpPr>
            <a:spLocks noGrp="1"/>
          </p:cNvSpPr>
          <p:nvPr>
            <p:ph idx="1"/>
          </p:nvPr>
        </p:nvSpPr>
        <p:spPr>
          <a:xfrm>
            <a:off x="457200" y="1882808"/>
            <a:ext cx="8229600" cy="4975192"/>
          </a:xfrm>
        </p:spPr>
        <p:txBody>
          <a:bodyPr>
            <a:normAutofit/>
          </a:bodyPr>
          <a:lstStyle/>
          <a:p>
            <a:r>
              <a:rPr lang="en-AU" dirty="0" smtClean="0"/>
              <a:t>PSA Statement of Duty Advice</a:t>
            </a:r>
          </a:p>
          <a:p>
            <a:pPr lvl="1"/>
            <a:r>
              <a:rPr lang="en-AU" dirty="0" smtClean="0"/>
              <a:t>The </a:t>
            </a:r>
            <a:r>
              <a:rPr lang="en-AU" dirty="0"/>
              <a:t>PPA request the Department issue clear instruction as to the management of partial absences for students across all </a:t>
            </a:r>
            <a:r>
              <a:rPr lang="en-AU" dirty="0" smtClean="0"/>
              <a:t>schools</a:t>
            </a:r>
          </a:p>
          <a:p>
            <a:pPr lvl="1"/>
            <a:r>
              <a:rPr lang="en-AU" dirty="0"/>
              <a:t>R</a:t>
            </a:r>
            <a:r>
              <a:rPr lang="en-AU" dirty="0" smtClean="0"/>
              <a:t>eferred to Student Wellbeing RG for take up with Peter Riordan who is asked to raise it with PSA and report back</a:t>
            </a:r>
          </a:p>
        </p:txBody>
      </p:sp>
    </p:spTree>
    <p:extLst>
      <p:ext uri="{BB962C8B-B14F-4D97-AF65-F5344CB8AC3E}">
        <p14:creationId xmlns:p14="http://schemas.microsoft.com/office/powerpoint/2010/main" val="400265282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Campbelltown PPC</a:t>
            </a:r>
            <a:endParaRPr lang="en-AU" dirty="0"/>
          </a:p>
        </p:txBody>
      </p:sp>
      <p:sp>
        <p:nvSpPr>
          <p:cNvPr id="3" name="Content Placeholder 2"/>
          <p:cNvSpPr>
            <a:spLocks noGrp="1"/>
          </p:cNvSpPr>
          <p:nvPr>
            <p:ph idx="1"/>
          </p:nvPr>
        </p:nvSpPr>
        <p:spPr/>
        <p:txBody>
          <a:bodyPr>
            <a:normAutofit/>
          </a:bodyPr>
          <a:lstStyle/>
          <a:p>
            <a:r>
              <a:rPr lang="en-AU" dirty="0"/>
              <a:t>Reduction in Cleaning </a:t>
            </a:r>
            <a:r>
              <a:rPr lang="en-AU" dirty="0" smtClean="0"/>
              <a:t>Hours</a:t>
            </a:r>
          </a:p>
          <a:p>
            <a:pPr lvl="1"/>
            <a:r>
              <a:rPr lang="en-AU" dirty="0"/>
              <a:t>40 schools across the state have had their cleaning hours </a:t>
            </a:r>
            <a:r>
              <a:rPr lang="en-AU" dirty="0" smtClean="0"/>
              <a:t>reduced</a:t>
            </a:r>
          </a:p>
          <a:p>
            <a:pPr lvl="1"/>
            <a:r>
              <a:rPr lang="en-AU" dirty="0" smtClean="0"/>
              <a:t>Referred to Asset Management RG (Brent has already been approached, the motion will formalise, State Executive available to assist if required)</a:t>
            </a:r>
            <a:endParaRPr lang="en-AU" dirty="0"/>
          </a:p>
        </p:txBody>
      </p:sp>
    </p:spTree>
    <p:extLst>
      <p:ext uri="{BB962C8B-B14F-4D97-AF65-F5344CB8AC3E}">
        <p14:creationId xmlns:p14="http://schemas.microsoft.com/office/powerpoint/2010/main" val="278561413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Campbelltown PPC</a:t>
            </a:r>
            <a:endParaRPr lang="en-AU" dirty="0"/>
          </a:p>
        </p:txBody>
      </p:sp>
      <p:sp>
        <p:nvSpPr>
          <p:cNvPr id="3" name="Content Placeholder 2"/>
          <p:cNvSpPr>
            <a:spLocks noGrp="1"/>
          </p:cNvSpPr>
          <p:nvPr>
            <p:ph idx="1"/>
          </p:nvPr>
        </p:nvSpPr>
        <p:spPr/>
        <p:txBody>
          <a:bodyPr>
            <a:normAutofit/>
          </a:bodyPr>
          <a:lstStyle/>
          <a:p>
            <a:r>
              <a:rPr lang="en-AU" dirty="0" smtClean="0"/>
              <a:t>Incorrect names given to Directors for panels</a:t>
            </a:r>
          </a:p>
          <a:p>
            <a:pPr lvl="1"/>
            <a:r>
              <a:rPr lang="en-AU" dirty="0"/>
              <a:t>Request to clarify with </a:t>
            </a:r>
            <a:r>
              <a:rPr lang="en-AU" dirty="0" smtClean="0"/>
              <a:t>the PPC how </a:t>
            </a:r>
            <a:r>
              <a:rPr lang="en-AU" dirty="0"/>
              <a:t>Directors access principals for panels. The issue was raised at Term 4 S</a:t>
            </a:r>
            <a:r>
              <a:rPr lang="en-AU" dirty="0" smtClean="0"/>
              <a:t>tate Council </a:t>
            </a:r>
            <a:r>
              <a:rPr lang="en-AU" dirty="0"/>
              <a:t>and we had two examples locally that have been </a:t>
            </a:r>
            <a:r>
              <a:rPr lang="en-AU" dirty="0" smtClean="0"/>
              <a:t>raised</a:t>
            </a:r>
          </a:p>
          <a:p>
            <a:pPr lvl="1"/>
            <a:r>
              <a:rPr lang="en-AU" dirty="0" smtClean="0"/>
              <a:t>Response from Vice-President Rob Walker providing description of process to the PPC</a:t>
            </a:r>
            <a:endParaRPr lang="en-AU" dirty="0"/>
          </a:p>
        </p:txBody>
      </p:sp>
    </p:spTree>
    <p:extLst>
      <p:ext uri="{BB962C8B-B14F-4D97-AF65-F5344CB8AC3E}">
        <p14:creationId xmlns:p14="http://schemas.microsoft.com/office/powerpoint/2010/main" val="278561413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267494"/>
            <a:ext cx="8507288" cy="1399032"/>
          </a:xfrm>
        </p:spPr>
        <p:txBody>
          <a:bodyPr/>
          <a:lstStyle/>
          <a:p>
            <a:r>
              <a:rPr lang="en-AU" dirty="0" smtClean="0"/>
              <a:t>Hawkesbury PPC</a:t>
            </a:r>
            <a:endParaRPr lang="en-AU" dirty="0"/>
          </a:p>
        </p:txBody>
      </p:sp>
      <p:sp>
        <p:nvSpPr>
          <p:cNvPr id="3" name="Content Placeholder 2"/>
          <p:cNvSpPr>
            <a:spLocks noGrp="1"/>
          </p:cNvSpPr>
          <p:nvPr>
            <p:ph idx="1"/>
          </p:nvPr>
        </p:nvSpPr>
        <p:spPr/>
        <p:txBody>
          <a:bodyPr>
            <a:normAutofit/>
          </a:bodyPr>
          <a:lstStyle/>
          <a:p>
            <a:r>
              <a:rPr lang="en-AU" dirty="0" smtClean="0"/>
              <a:t>Save Our Space Program</a:t>
            </a:r>
          </a:p>
          <a:p>
            <a:pPr lvl="1"/>
            <a:r>
              <a:rPr lang="en-AU" dirty="0"/>
              <a:t>Whilst we are aware that our schools are government assets, we do not believe that schools should be forced to open their schools grounds when principals and their communities have significant reasons for a school not to be opened to the general </a:t>
            </a:r>
            <a:r>
              <a:rPr lang="en-AU" dirty="0" smtClean="0"/>
              <a:t>public</a:t>
            </a:r>
          </a:p>
          <a:p>
            <a:pPr lvl="1"/>
            <a:r>
              <a:rPr lang="en-AU" dirty="0" smtClean="0"/>
              <a:t>Referred to Asset Management RG</a:t>
            </a:r>
            <a:endParaRPr lang="en-AU" dirty="0"/>
          </a:p>
        </p:txBody>
      </p:sp>
    </p:spTree>
    <p:extLst>
      <p:ext uri="{BB962C8B-B14F-4D97-AF65-F5344CB8AC3E}">
        <p14:creationId xmlns:p14="http://schemas.microsoft.com/office/powerpoint/2010/main" val="278561413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267494"/>
            <a:ext cx="8363272" cy="1399032"/>
          </a:xfrm>
        </p:spPr>
        <p:txBody>
          <a:bodyPr/>
          <a:lstStyle/>
          <a:p>
            <a:r>
              <a:rPr lang="en-AU" dirty="0" smtClean="0"/>
              <a:t>Port Macquarie PPC</a:t>
            </a:r>
            <a:endParaRPr lang="en-AU" dirty="0"/>
          </a:p>
        </p:txBody>
      </p:sp>
      <p:sp>
        <p:nvSpPr>
          <p:cNvPr id="3" name="Content Placeholder 2"/>
          <p:cNvSpPr>
            <a:spLocks noGrp="1"/>
          </p:cNvSpPr>
          <p:nvPr>
            <p:ph idx="1"/>
          </p:nvPr>
        </p:nvSpPr>
        <p:spPr/>
        <p:txBody>
          <a:bodyPr>
            <a:normAutofit/>
          </a:bodyPr>
          <a:lstStyle/>
          <a:p>
            <a:r>
              <a:rPr lang="en-AU" dirty="0"/>
              <a:t>Clarification of the process of what timeframe - duration - a DEL is </a:t>
            </a:r>
            <a:r>
              <a:rPr lang="en-AU" dirty="0" smtClean="0"/>
              <a:t>replaced</a:t>
            </a:r>
          </a:p>
          <a:p>
            <a:pPr lvl="1"/>
            <a:r>
              <a:rPr lang="en-AU" dirty="0"/>
              <a:t>For example, during recent fire activity, a DEL who had planned leave, wasn't replaced during that leave period. This made it a huge workload for the neighbouring DEL to handle and impacted on schools </a:t>
            </a:r>
            <a:r>
              <a:rPr lang="en-AU" dirty="0" smtClean="0"/>
              <a:t>significantly</a:t>
            </a:r>
          </a:p>
          <a:p>
            <a:pPr lvl="1"/>
            <a:r>
              <a:rPr lang="en-AU" dirty="0" smtClean="0"/>
              <a:t>Replace regardless of duration of leave</a:t>
            </a:r>
          </a:p>
          <a:p>
            <a:pPr lvl="1"/>
            <a:r>
              <a:rPr lang="en-AU" dirty="0" smtClean="0"/>
              <a:t>Referred to </a:t>
            </a:r>
            <a:r>
              <a:rPr lang="en-AU" dirty="0" err="1" smtClean="0"/>
              <a:t>DepSec</a:t>
            </a:r>
            <a:r>
              <a:rPr lang="en-AU" dirty="0" smtClean="0"/>
              <a:t> SO&amp;P via State President</a:t>
            </a:r>
          </a:p>
        </p:txBody>
      </p:sp>
    </p:spTree>
    <p:extLst>
      <p:ext uri="{BB962C8B-B14F-4D97-AF65-F5344CB8AC3E}">
        <p14:creationId xmlns:p14="http://schemas.microsoft.com/office/powerpoint/2010/main" val="278561413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267494"/>
            <a:ext cx="8363272" cy="929258"/>
          </a:xfrm>
        </p:spPr>
        <p:txBody>
          <a:bodyPr/>
          <a:lstStyle/>
          <a:p>
            <a:r>
              <a:rPr lang="en-AU" dirty="0" smtClean="0"/>
              <a:t>Port Macquarie PPC</a:t>
            </a:r>
            <a:endParaRPr lang="en-AU" dirty="0"/>
          </a:p>
        </p:txBody>
      </p:sp>
      <p:sp>
        <p:nvSpPr>
          <p:cNvPr id="3" name="Content Placeholder 2"/>
          <p:cNvSpPr>
            <a:spLocks noGrp="1"/>
          </p:cNvSpPr>
          <p:nvPr>
            <p:ph idx="1"/>
          </p:nvPr>
        </p:nvSpPr>
        <p:spPr>
          <a:xfrm>
            <a:off x="457200" y="1268760"/>
            <a:ext cx="8229600" cy="576064"/>
          </a:xfrm>
        </p:spPr>
        <p:txBody>
          <a:bodyPr>
            <a:normAutofit/>
          </a:bodyPr>
          <a:lstStyle/>
          <a:p>
            <a:r>
              <a:rPr lang="en-AU" dirty="0" smtClean="0"/>
              <a:t>SDD absence clarification</a:t>
            </a:r>
            <a:endParaRPr lang="en-AU" sz="9200" dirty="0" smtClean="0"/>
          </a:p>
        </p:txBody>
      </p:sp>
      <p:sp>
        <p:nvSpPr>
          <p:cNvPr id="5" name="Content Placeholder 2"/>
          <p:cNvSpPr txBox="1">
            <a:spLocks/>
          </p:cNvSpPr>
          <p:nvPr/>
        </p:nvSpPr>
        <p:spPr>
          <a:xfrm>
            <a:off x="451121" y="1772816"/>
            <a:ext cx="8358967" cy="4680520"/>
          </a:xfrm>
          <a:prstGeom prst="rect">
            <a:avLst/>
          </a:prstGeom>
        </p:spPr>
        <p:txBody>
          <a:bodyPr vert="horz" anchor="t">
            <a:normAutofit/>
          </a:bodyPr>
          <a:lst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a:lstStyle>
          <a:p>
            <a:pPr lvl="1"/>
            <a:r>
              <a:rPr lang="en-AU" dirty="0"/>
              <a:t>Clarification on what is required for staff who are absent on the "Twilight" make up sessions replacing T4 </a:t>
            </a:r>
            <a:r>
              <a:rPr lang="en-AU"/>
              <a:t>SDD </a:t>
            </a:r>
            <a:r>
              <a:rPr lang="en-AU" smtClean="0"/>
              <a:t>days</a:t>
            </a:r>
            <a:endParaRPr lang="en-AU" dirty="0" smtClean="0"/>
          </a:p>
          <a:p>
            <a:pPr lvl="1"/>
            <a:r>
              <a:rPr lang="en-AU" dirty="0" smtClean="0"/>
              <a:t>Referred to SDD Policy. The staff member has to make up the time.</a:t>
            </a:r>
          </a:p>
        </p:txBody>
      </p:sp>
    </p:spTree>
    <p:extLst>
      <p:ext uri="{BB962C8B-B14F-4D97-AF65-F5344CB8AC3E}">
        <p14:creationId xmlns:p14="http://schemas.microsoft.com/office/powerpoint/2010/main" val="278561413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267494"/>
            <a:ext cx="7416824" cy="929258"/>
          </a:xfrm>
        </p:spPr>
        <p:txBody>
          <a:bodyPr>
            <a:normAutofit fontScale="90000"/>
          </a:bodyPr>
          <a:lstStyle/>
          <a:p>
            <a:r>
              <a:rPr lang="en-AU" dirty="0" smtClean="0"/>
              <a:t>Penrith Blue Mountains PPC</a:t>
            </a:r>
            <a:endParaRPr lang="en-AU" dirty="0"/>
          </a:p>
        </p:txBody>
      </p:sp>
      <p:sp>
        <p:nvSpPr>
          <p:cNvPr id="3" name="Content Placeholder 2"/>
          <p:cNvSpPr>
            <a:spLocks noGrp="1"/>
          </p:cNvSpPr>
          <p:nvPr>
            <p:ph idx="1"/>
          </p:nvPr>
        </p:nvSpPr>
        <p:spPr>
          <a:xfrm>
            <a:off x="457200" y="1268760"/>
            <a:ext cx="8229600" cy="576064"/>
          </a:xfrm>
        </p:spPr>
        <p:txBody>
          <a:bodyPr>
            <a:normAutofit/>
          </a:bodyPr>
          <a:lstStyle/>
          <a:p>
            <a:r>
              <a:rPr lang="en-AU" dirty="0" smtClean="0"/>
              <a:t>Bushfire issues for students in SSPs</a:t>
            </a:r>
            <a:endParaRPr lang="en-AU" sz="9200" dirty="0" smtClean="0"/>
          </a:p>
        </p:txBody>
      </p:sp>
      <p:sp>
        <p:nvSpPr>
          <p:cNvPr id="5" name="Content Placeholder 2"/>
          <p:cNvSpPr txBox="1">
            <a:spLocks/>
          </p:cNvSpPr>
          <p:nvPr/>
        </p:nvSpPr>
        <p:spPr>
          <a:xfrm>
            <a:off x="451121" y="1772816"/>
            <a:ext cx="8358967" cy="4680520"/>
          </a:xfrm>
          <a:prstGeom prst="rect">
            <a:avLst/>
          </a:prstGeom>
        </p:spPr>
        <p:txBody>
          <a:bodyPr vert="horz" anchor="t">
            <a:normAutofit/>
          </a:bodyPr>
          <a:lst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a:lstStyle>
          <a:p>
            <a:pPr lvl="1"/>
            <a:r>
              <a:rPr lang="en-AU" dirty="0"/>
              <a:t>W</a:t>
            </a:r>
            <a:r>
              <a:rPr lang="en-AU" dirty="0" smtClean="0"/>
              <a:t>hen </a:t>
            </a:r>
            <a:r>
              <a:rPr lang="en-AU" dirty="0"/>
              <a:t>catastrophic conditions are called, SSPs with students travelling to the school from areas where schools are closed should also be closed</a:t>
            </a:r>
            <a:r>
              <a:rPr lang="en-AU" dirty="0" smtClean="0"/>
              <a:t>.</a:t>
            </a:r>
          </a:p>
          <a:p>
            <a:pPr lvl="1"/>
            <a:r>
              <a:rPr lang="en-AU" dirty="0"/>
              <a:t>Student's siblings are unable to attend school. Transport is required to drive through areas of danger to pick up children and take them to school risking their safety and possibly have our most vulnerable students unable to return home at the end of the day.</a:t>
            </a:r>
            <a:endParaRPr lang="en-AU" dirty="0" smtClean="0"/>
          </a:p>
          <a:p>
            <a:pPr lvl="1"/>
            <a:r>
              <a:rPr lang="en-AU" dirty="0" smtClean="0"/>
              <a:t>Referred </a:t>
            </a:r>
            <a:r>
              <a:rPr lang="en-AU" dirty="0" smtClean="0"/>
              <a:t>to </a:t>
            </a:r>
            <a:r>
              <a:rPr lang="en-AU" dirty="0" smtClean="0"/>
              <a:t>Disability Programs and SSP RG. </a:t>
            </a:r>
            <a:endParaRPr lang="en-AU" dirty="0" smtClean="0"/>
          </a:p>
        </p:txBody>
      </p:sp>
    </p:spTree>
    <p:extLst>
      <p:ext uri="{BB962C8B-B14F-4D97-AF65-F5344CB8AC3E}">
        <p14:creationId xmlns:p14="http://schemas.microsoft.com/office/powerpoint/2010/main" val="190827598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erve">
  <a:themeElements>
    <a:clrScheme name="Pushpin">
      <a:dk1>
        <a:sysClr val="windowText" lastClr="000000"/>
      </a:dk1>
      <a:lt1>
        <a:sysClr val="window" lastClr="FFFFFF"/>
      </a:lt1>
      <a:dk2>
        <a:srgbClr val="465E9C"/>
      </a:dk2>
      <a:lt2>
        <a:srgbClr val="CCDDEA"/>
      </a:lt2>
      <a:accent1>
        <a:srgbClr val="FDA023"/>
      </a:accent1>
      <a:accent2>
        <a:srgbClr val="AA2B1E"/>
      </a:accent2>
      <a:accent3>
        <a:srgbClr val="71685C"/>
      </a:accent3>
      <a:accent4>
        <a:srgbClr val="64A73B"/>
      </a:accent4>
      <a:accent5>
        <a:srgbClr val="EB5605"/>
      </a:accent5>
      <a:accent6>
        <a:srgbClr val="B9CA1A"/>
      </a:accent6>
      <a:hlink>
        <a:srgbClr val="D83E2C"/>
      </a:hlink>
      <a:folHlink>
        <a:srgbClr val="ED7D27"/>
      </a:folHlink>
    </a:clrScheme>
    <a:fontScheme name="Ver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597</TotalTime>
  <Words>410</Words>
  <Application>Microsoft Office PowerPoint</Application>
  <PresentationFormat>On-screen Show (4:3)</PresentationFormat>
  <Paragraphs>32</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Century Gothic</vt:lpstr>
      <vt:lpstr>Verdana</vt:lpstr>
      <vt:lpstr>Wingdings 2</vt:lpstr>
      <vt:lpstr>Verve</vt:lpstr>
      <vt:lpstr>Issues Brought Forward by Members</vt:lpstr>
      <vt:lpstr>Maitland PPC</vt:lpstr>
      <vt:lpstr>Campbelltown PPC</vt:lpstr>
      <vt:lpstr>Campbelltown PPC</vt:lpstr>
      <vt:lpstr>Hawkesbury PPC</vt:lpstr>
      <vt:lpstr>Port Macquarie PPC</vt:lpstr>
      <vt:lpstr>Port Macquarie PPC</vt:lpstr>
      <vt:lpstr>Penrith Blue Mountains PPC</vt:lpstr>
    </vt:vector>
  </TitlesOfParts>
  <Company>NSW, Department of Education and Training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Issues Brought Forward by Members</dc:title>
  <dc:creator>Walker, Rob</dc:creator>
  <cp:lastModifiedBy>Walker, Rob</cp:lastModifiedBy>
  <cp:revision>52</cp:revision>
  <dcterms:created xsi:type="dcterms:W3CDTF">2018-11-29T19:04:50Z</dcterms:created>
  <dcterms:modified xsi:type="dcterms:W3CDTF">2020-03-13T04:12:30Z</dcterms:modified>
</cp:coreProperties>
</file>