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8" r:id="rId1"/>
  </p:sldMasterIdLst>
  <p:notesMasterIdLst>
    <p:notesMasterId r:id="rId7"/>
  </p:notesMasterIdLst>
  <p:sldIdLst>
    <p:sldId id="256" r:id="rId2"/>
    <p:sldId id="267" r:id="rId3"/>
    <p:sldId id="268" r:id="rId4"/>
    <p:sldId id="269" r:id="rId5"/>
    <p:sldId id="27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2"/>
  </p:normalViewPr>
  <p:slideViewPr>
    <p:cSldViewPr snapToGrid="0" snapToObjects="1">
      <p:cViewPr>
        <p:scale>
          <a:sx n="109" d="100"/>
          <a:sy n="109" d="100"/>
        </p:scale>
        <p:origin x="6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C28B3B-DE5B-6B4D-94F2-15ACB1CF76ED}" type="datetimeFigureOut">
              <a:rPr lang="en-US" smtClean="0"/>
              <a:t>3/10/20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098757-4A55-E349-B19E-00AA3EEA8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3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098757-4A55-E349-B19E-00AA3EEA8D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404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3/10/20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757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3/10/20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319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3/10/20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22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3/10/20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626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3/10/20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160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3/10/20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45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3/10/20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581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3/10/20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11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3/10/20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508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3/10/20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667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3/10/20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1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3/10/20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9528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7" r:id="rId6"/>
    <p:sldLayoutId id="2147483752" r:id="rId7"/>
    <p:sldLayoutId id="2147483753" r:id="rId8"/>
    <p:sldLayoutId id="2147483754" r:id="rId9"/>
    <p:sldLayoutId id="2147483756" r:id="rId10"/>
    <p:sldLayoutId id="214748375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3428ACC-71EC-4171-9527-10983BA6B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1DDACE-1C71-F14C-A6E8-703ADAAFC8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41110" y="639098"/>
            <a:ext cx="3401961" cy="3494790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accent2"/>
                </a:solidFill>
              </a:rPr>
              <a:t>Presidents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2C63CE-6C48-4442-8758-7499952BD4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41110" y="4455621"/>
            <a:ext cx="3417990" cy="1238616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Term 1 State Council</a:t>
            </a:r>
          </a:p>
        </p:txBody>
      </p:sp>
      <p:pic>
        <p:nvPicPr>
          <p:cNvPr id="5" name="Picture 4" descr="A picture containing room, drawing&#10;&#10;Description automatically generated">
            <a:extLst>
              <a:ext uri="{FF2B5EF4-FFF2-40B4-BE49-F238E27FC236}">
                <a16:creationId xmlns:a16="http://schemas.microsoft.com/office/drawing/2014/main" id="{CCE7F90B-1232-DE46-B086-0178C82DB2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3029" y="640081"/>
            <a:ext cx="5054156" cy="5054156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A22713B-ABB6-4391-97F9-0449A2B9B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09305" y="4294754"/>
            <a:ext cx="32004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8D4480B4-953D-41FA-9052-09AB3A026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47416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80147-7804-B946-8041-E8857E73A12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491413" y="262731"/>
            <a:ext cx="4395788" cy="65563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President’s Report</a:t>
            </a:r>
          </a:p>
        </p:txBody>
      </p:sp>
      <p:pic>
        <p:nvPicPr>
          <p:cNvPr id="5" name="Content Placeholder 4" descr="A picture containing room, drawing&#10;&#10;Description automatically generated">
            <a:extLst>
              <a:ext uri="{FF2B5EF4-FFF2-40B4-BE49-F238E27FC236}">
                <a16:creationId xmlns:a16="http://schemas.microsoft.com/office/drawing/2014/main" id="{99629385-3E80-1F4D-997F-14457AB256D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0167938" y="4329113"/>
            <a:ext cx="2024062" cy="2024063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1238086-061C-9549-9525-631FA0713600}"/>
              </a:ext>
            </a:extLst>
          </p:cNvPr>
          <p:cNvSpPr txBox="1"/>
          <p:nvPr/>
        </p:nvSpPr>
        <p:spPr>
          <a:xfrm>
            <a:off x="885825" y="1363845"/>
            <a:ext cx="9129713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Welcome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Hectic end of year &amp; holiday period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Sad loss of 3 schools (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Wytaliba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Bobin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Cabramurra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Enormous efforts by SINSW/ Assets Teams -180 schools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Kathy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Powzun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– 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Adopt-a-school: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44 schools adopted by 88 schools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154 volunteer schools …..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66 schools will now be asked to support schools suffering from the drought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Census day change &amp; staffing freeze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71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80147-7804-B946-8041-E8857E73A12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491413" y="262731"/>
            <a:ext cx="4395788" cy="65563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President’s Report</a:t>
            </a:r>
          </a:p>
        </p:txBody>
      </p:sp>
      <p:pic>
        <p:nvPicPr>
          <p:cNvPr id="5" name="Content Placeholder 4" descr="A picture containing room, drawing&#10;&#10;Description automatically generated">
            <a:extLst>
              <a:ext uri="{FF2B5EF4-FFF2-40B4-BE49-F238E27FC236}">
                <a16:creationId xmlns:a16="http://schemas.microsoft.com/office/drawing/2014/main" id="{99629385-3E80-1F4D-997F-14457AB256D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0167938" y="4329113"/>
            <a:ext cx="2024062" cy="2024063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1238086-061C-9549-9525-631FA0713600}"/>
              </a:ext>
            </a:extLst>
          </p:cNvPr>
          <p:cNvSpPr txBox="1"/>
          <p:nvPr/>
        </p:nvSpPr>
        <p:spPr>
          <a:xfrm>
            <a:off x="885825" y="1582340"/>
            <a:ext cx="912971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SMR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(Staffing Methodology Review)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$37million to SSPs…support units??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Casual supply – hub &amp; spoke /inbuilt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HCM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(Human Capital Management)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Local Schools Local Decisions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– LSLD – our response to the interim Review by CESE.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Local Schools Local Decisions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– Premier &amp; Minister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162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80147-7804-B946-8041-E8857E73A12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491413" y="262731"/>
            <a:ext cx="4395788" cy="65563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President’s Report</a:t>
            </a:r>
          </a:p>
        </p:txBody>
      </p:sp>
      <p:pic>
        <p:nvPicPr>
          <p:cNvPr id="5" name="Content Placeholder 4" descr="A picture containing room, drawing&#10;&#10;Description automatically generated">
            <a:extLst>
              <a:ext uri="{FF2B5EF4-FFF2-40B4-BE49-F238E27FC236}">
                <a16:creationId xmlns:a16="http://schemas.microsoft.com/office/drawing/2014/main" id="{99629385-3E80-1F4D-997F-14457AB256D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0167938" y="4329113"/>
            <a:ext cx="2024062" cy="2024063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1238086-061C-9549-9525-631FA0713600}"/>
              </a:ext>
            </a:extLst>
          </p:cNvPr>
          <p:cNvSpPr txBox="1"/>
          <p:nvPr/>
        </p:nvSpPr>
        <p:spPr>
          <a:xfrm>
            <a:off x="885825" y="918368"/>
            <a:ext cx="912971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We want 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ongoing consultation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as changes are developed.</a:t>
            </a:r>
            <a:endParaRPr lang="en-AU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Needs-based funding and local decision making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about 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needs of our students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n-A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The system does not provide strength in 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Teaching &amp; Learning advice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to schools.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Schools are 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overburdened with bureaucracy and accountability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. dysfunctional software compromising a school’s ability to spend allocated funds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n-A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Assessment tools are needed that 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show school performance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not just reliant on NAPLAN &amp; PISA ( may-be Masters standards framework or Literacy &amp; Numeracy Progressions for academic work) </a:t>
            </a:r>
            <a:endParaRPr lang="en-AU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AU" sz="2400" b="1" dirty="0">
                <a:latin typeface="Calibri" panose="020F0502020204030204" pitchFamily="34" charset="0"/>
                <a:cs typeface="Calibri" panose="020F0502020204030204" pitchFamily="34" charset="0"/>
              </a:rPr>
              <a:t>PI tool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026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80147-7804-B946-8041-E8857E73A12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491413" y="262731"/>
            <a:ext cx="4395788" cy="65563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President’s Report</a:t>
            </a:r>
          </a:p>
        </p:txBody>
      </p:sp>
      <p:pic>
        <p:nvPicPr>
          <p:cNvPr id="5" name="Content Placeholder 4" descr="A picture containing room, drawing&#10;&#10;Description automatically generated">
            <a:extLst>
              <a:ext uri="{FF2B5EF4-FFF2-40B4-BE49-F238E27FC236}">
                <a16:creationId xmlns:a16="http://schemas.microsoft.com/office/drawing/2014/main" id="{99629385-3E80-1F4D-997F-14457AB256D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0167938" y="4329113"/>
            <a:ext cx="2024062" cy="2024063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1238086-061C-9549-9525-631FA0713600}"/>
              </a:ext>
            </a:extLst>
          </p:cNvPr>
          <p:cNvSpPr txBox="1"/>
          <p:nvPr/>
        </p:nvSpPr>
        <p:spPr>
          <a:xfrm>
            <a:off x="885825" y="918368"/>
            <a:ext cx="9129713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AU" sz="2400" dirty="0">
                <a:latin typeface="Calibri" panose="020F0502020204030204" pitchFamily="34" charset="0"/>
                <a:cs typeface="Calibri" panose="020F0502020204030204" pitchFamily="34" charset="0"/>
              </a:rPr>
              <a:t>Corona virus school’s response. Jane Simmons ED co-ordinating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AU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dirty="0">
                <a:latin typeface="Calibri" panose="020F0502020204030204" pitchFamily="34" charset="0"/>
                <a:cs typeface="Calibri" panose="020F0502020204030204" pitchFamily="34" charset="0"/>
              </a:rPr>
              <a:t>Mark Latham </a:t>
            </a:r>
            <a:r>
              <a:rPr lang="en-AU" b="1" dirty="0"/>
              <a:t>“ </a:t>
            </a:r>
            <a:r>
              <a:rPr lang="en-AU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Measurement and outcome-based funding in New South Wales schools Informed by the Data: Evidence-based education in NSW”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4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b="1" dirty="0">
                <a:latin typeface="Calibri" panose="020F0502020204030204" pitchFamily="34" charset="0"/>
                <a:cs typeface="Calibri" panose="020F0502020204030204" pitchFamily="34" charset="0"/>
              </a:rPr>
              <a:t>PPC Priorities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4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b="1" dirty="0">
                <a:latin typeface="Calibri" panose="020F0502020204030204" pitchFamily="34" charset="0"/>
                <a:cs typeface="Calibri" panose="020F0502020204030204" pitchFamily="34" charset="0"/>
              </a:rPr>
              <a:t>Communication</a:t>
            </a:r>
            <a:r>
              <a:rPr lang="en-AU" sz="2400" dirty="0">
                <a:latin typeface="Calibri" panose="020F0502020204030204" pitchFamily="34" charset="0"/>
                <a:cs typeface="Calibri" panose="020F0502020204030204" pitchFamily="34" charset="0"/>
              </a:rPr>
              <a:t> – essential that you have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AU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AU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 descr="SZapp.png">
            <a:extLst>
              <a:ext uri="{FF2B5EF4-FFF2-40B4-BE49-F238E27FC236}">
                <a16:creationId xmlns:a16="http://schemas.microsoft.com/office/drawing/2014/main" id="{08E286FD-10B6-E144-8FF8-BB499ACA43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5116" y="4401344"/>
            <a:ext cx="5003800" cy="187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06287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Arial Nova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 Nova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256</Words>
  <Application>Microsoft Macintosh PowerPoint</Application>
  <PresentationFormat>Widescreen</PresentationFormat>
  <Paragraphs>39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Nova</vt:lpstr>
      <vt:lpstr>Arial Nova Light</vt:lpstr>
      <vt:lpstr>Calibri</vt:lpstr>
      <vt:lpstr>Courier New</vt:lpstr>
      <vt:lpstr>RetrospectVTI</vt:lpstr>
      <vt:lpstr>Presidents Report</vt:lpstr>
      <vt:lpstr>President’s Report</vt:lpstr>
      <vt:lpstr>President’s Report</vt:lpstr>
      <vt:lpstr>President’s Report</vt:lpstr>
      <vt:lpstr>President’s Report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Presidents Report</dc:title>
  <dc:creator>Phil Seymour</dc:creator>
  <cp:lastModifiedBy>Phil Seymour</cp:lastModifiedBy>
  <cp:revision>10</cp:revision>
  <dcterms:created xsi:type="dcterms:W3CDTF">2020-03-08T22:47:09Z</dcterms:created>
  <dcterms:modified xsi:type="dcterms:W3CDTF">2020-03-09T21:50:00Z</dcterms:modified>
</cp:coreProperties>
</file>