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0" r:id="rId5"/>
  </p:sldMasterIdLst>
  <p:notesMasterIdLst>
    <p:notesMasterId r:id="rId39"/>
  </p:notesMasterIdLst>
  <p:handoutMasterIdLst>
    <p:handoutMasterId r:id="rId40"/>
  </p:handoutMasterIdLst>
  <p:sldIdLst>
    <p:sldId id="336" r:id="rId6"/>
    <p:sldId id="295" r:id="rId7"/>
    <p:sldId id="329" r:id="rId8"/>
    <p:sldId id="331" r:id="rId9"/>
    <p:sldId id="332" r:id="rId10"/>
    <p:sldId id="333" r:id="rId11"/>
    <p:sldId id="334" r:id="rId12"/>
    <p:sldId id="305" r:id="rId13"/>
    <p:sldId id="298" r:id="rId14"/>
    <p:sldId id="296" r:id="rId15"/>
    <p:sldId id="292" r:id="rId16"/>
    <p:sldId id="318" r:id="rId17"/>
    <p:sldId id="313" r:id="rId18"/>
    <p:sldId id="303" r:id="rId19"/>
    <p:sldId id="315" r:id="rId20"/>
    <p:sldId id="322" r:id="rId21"/>
    <p:sldId id="316" r:id="rId22"/>
    <p:sldId id="308" r:id="rId23"/>
    <p:sldId id="304" r:id="rId24"/>
    <p:sldId id="317" r:id="rId25"/>
    <p:sldId id="284" r:id="rId26"/>
    <p:sldId id="311" r:id="rId27"/>
    <p:sldId id="290" r:id="rId28"/>
    <p:sldId id="302" r:id="rId29"/>
    <p:sldId id="299" r:id="rId30"/>
    <p:sldId id="301" r:id="rId31"/>
    <p:sldId id="321" r:id="rId32"/>
    <p:sldId id="319" r:id="rId33"/>
    <p:sldId id="297" r:id="rId34"/>
    <p:sldId id="310" r:id="rId35"/>
    <p:sldId id="289" r:id="rId36"/>
    <p:sldId id="275" r:id="rId37"/>
    <p:sldId id="312" r:id="rId38"/>
  </p:sldIdLst>
  <p:sldSz cx="12192000" cy="6858000"/>
  <p:notesSz cx="6805613" cy="9939338"/>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25" autoAdjust="0"/>
    <p:restoredTop sz="95373" autoAdjust="0"/>
  </p:normalViewPr>
  <p:slideViewPr>
    <p:cSldViewPr snapToGrid="0">
      <p:cViewPr varScale="1">
        <p:scale>
          <a:sx n="93" d="100"/>
          <a:sy n="93" d="100"/>
        </p:scale>
        <p:origin x="78" y="207"/>
      </p:cViewPr>
      <p:guideLst/>
    </p:cSldViewPr>
  </p:slideViewPr>
  <p:notesTextViewPr>
    <p:cViewPr>
      <p:scale>
        <a:sx n="3" d="2"/>
        <a:sy n="3" d="2"/>
      </p:scale>
      <p:origin x="0" y="0"/>
    </p:cViewPr>
  </p:notesTextViewPr>
  <p:sorterViewPr>
    <p:cViewPr varScale="1">
      <p:scale>
        <a:sx n="1" d="1"/>
        <a:sy n="1" d="1"/>
      </p:scale>
      <p:origin x="0" y="-12219"/>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2"/>
                </a:solidFill>
                <a:latin typeface="Montserrat Light" pitchFamily="2" charset="77"/>
                <a:ea typeface="+mn-ea"/>
                <a:cs typeface="+mn-cs"/>
              </a:defRPr>
            </a:pPr>
            <a:r>
              <a:rPr lang="en-AU" b="0" dirty="0">
                <a:latin typeface="+mn-lt"/>
              </a:rPr>
              <a:t>Chart Title</a:t>
            </a:r>
          </a:p>
        </c:rich>
      </c:tx>
      <c:layout>
        <c:manualLayout>
          <c:xMode val="edge"/>
          <c:yMode val="edge"/>
          <c:x val="5.0067121985634906E-2"/>
          <c:y val="1.3324634909076276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2"/>
              </a:solidFill>
              <a:latin typeface="Montserrat Light" pitchFamily="2" charset="77"/>
              <a:ea typeface="+mn-ea"/>
              <a:cs typeface="+mn-cs"/>
            </a:defRPr>
          </a:pPr>
          <a:endParaRPr lang="en-US"/>
        </a:p>
      </c:txPr>
    </c:title>
    <c:autoTitleDeleted val="0"/>
    <c:plotArea>
      <c:layout>
        <c:manualLayout>
          <c:layoutTarget val="inner"/>
          <c:xMode val="edge"/>
          <c:yMode val="edge"/>
          <c:x val="0"/>
          <c:y val="0.15850469155990188"/>
          <c:w val="0.99770930078221387"/>
          <c:h val="0.84045729227549248"/>
        </c:manualLayout>
      </c:layout>
      <c:barChart>
        <c:barDir val="col"/>
        <c:grouping val="percentStacked"/>
        <c:varyColors val="0"/>
        <c:ser>
          <c:idx val="0"/>
          <c:order val="0"/>
          <c:tx>
            <c:strRef>
              <c:f>Sheet1!$B$1</c:f>
              <c:strCache>
                <c:ptCount val="1"/>
                <c:pt idx="0">
                  <c:v>Series 1</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6E13-44E1-9680-BF397F888C05}"/>
            </c:ext>
          </c:extLst>
        </c:ser>
        <c:ser>
          <c:idx val="1"/>
          <c:order val="1"/>
          <c:tx>
            <c:strRef>
              <c:f>Sheet1!$C$1</c:f>
              <c:strCache>
                <c:ptCount val="1"/>
                <c:pt idx="0">
                  <c:v>Series 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6E13-44E1-9680-BF397F888C05}"/>
            </c:ext>
          </c:extLst>
        </c:ser>
        <c:ser>
          <c:idx val="2"/>
          <c:order val="2"/>
          <c:tx>
            <c:strRef>
              <c:f>Sheet1!$D$1</c:f>
              <c:strCache>
                <c:ptCount val="1"/>
                <c:pt idx="0">
                  <c:v>Series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6E13-44E1-9680-BF397F888C05}"/>
            </c:ext>
          </c:extLst>
        </c:ser>
        <c:dLbls>
          <c:showLegendKey val="0"/>
          <c:showVal val="0"/>
          <c:showCatName val="0"/>
          <c:showSerName val="0"/>
          <c:showPercent val="0"/>
          <c:showBubbleSize val="0"/>
        </c:dLbls>
        <c:gapWidth val="45"/>
        <c:overlap val="100"/>
        <c:axId val="444778728"/>
        <c:axId val="444779120"/>
      </c:barChart>
      <c:catAx>
        <c:axId val="444778728"/>
        <c:scaling>
          <c:orientation val="minMax"/>
        </c:scaling>
        <c:delete val="1"/>
        <c:axPos val="b"/>
        <c:numFmt formatCode="General" sourceLinked="1"/>
        <c:majorTickMark val="none"/>
        <c:minorTickMark val="none"/>
        <c:tickLblPos val="nextTo"/>
        <c:crossAx val="444779120"/>
        <c:crosses val="autoZero"/>
        <c:auto val="1"/>
        <c:lblAlgn val="ctr"/>
        <c:lblOffset val="100"/>
        <c:noMultiLvlLbl val="0"/>
      </c:catAx>
      <c:valAx>
        <c:axId val="444779120"/>
        <c:scaling>
          <c:orientation val="minMax"/>
        </c:scaling>
        <c:delete val="1"/>
        <c:axPos val="l"/>
        <c:majorGridlines>
          <c:spPr>
            <a:ln w="9525" cap="flat" cmpd="sng" algn="ctr">
              <a:noFill/>
              <a:round/>
            </a:ln>
            <a:effectLst/>
          </c:spPr>
        </c:majorGridlines>
        <c:numFmt formatCode="0%" sourceLinked="1"/>
        <c:majorTickMark val="none"/>
        <c:minorTickMark val="none"/>
        <c:tickLblPos val="nextTo"/>
        <c:crossAx val="44477872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latin typeface="+mn-lt"/>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t" anchorCtr="0"/>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spc="0" baseline="0">
                <a:solidFill>
                  <a:srgbClr val="000000"/>
                </a:solidFill>
                <a:latin typeface="+mn-lt"/>
                <a:ea typeface="+mn-ea"/>
                <a:cs typeface="+mn-cs"/>
              </a:defRPr>
            </a:pPr>
            <a:r>
              <a:rPr lang="en-US" sz="1600" b="0" i="0" kern="1200" spc="0" baseline="0" dirty="0">
                <a:solidFill>
                  <a:srgbClr val="19233E"/>
                </a:solidFill>
                <a:effectLst/>
                <a:latin typeface="+mn-lt"/>
              </a:rPr>
              <a:t>Chart Title</a:t>
            </a:r>
            <a:endParaRPr lang="en-AU" sz="1600" b="0" dirty="0">
              <a:effectLst/>
              <a:latin typeface="+mn-lt"/>
            </a:endParaRPr>
          </a:p>
        </c:rich>
      </c:tx>
      <c:layout>
        <c:manualLayout>
          <c:xMode val="edge"/>
          <c:yMode val="edge"/>
          <c:x val="1.8802394693555564E-2"/>
          <c:y val="1.6662275328469617E-2"/>
        </c:manualLayout>
      </c:layout>
      <c:overlay val="0"/>
      <c:spPr>
        <a:noFill/>
        <a:ln>
          <a:noFill/>
        </a:ln>
        <a:effectLst/>
      </c:spPr>
      <c:txPr>
        <a:bodyPr rot="0" spcFirstLastPara="1" vertOverflow="ellipsis" vert="horz" wrap="square" anchor="t" anchorCtr="0"/>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spc="0" baseline="0">
              <a:solidFill>
                <a:srgbClr val="000000"/>
              </a:solidFill>
              <a:latin typeface="+mn-lt"/>
              <a:ea typeface="+mn-ea"/>
              <a:cs typeface="+mn-cs"/>
            </a:defRPr>
          </a:pPr>
          <a:endParaRPr lang="en-US"/>
        </a:p>
      </c:txPr>
    </c:title>
    <c:autoTitleDeleted val="0"/>
    <c:plotArea>
      <c:layout>
        <c:manualLayout>
          <c:layoutTarget val="inner"/>
          <c:xMode val="edge"/>
          <c:yMode val="edge"/>
          <c:x val="0.22139730433599247"/>
          <c:y val="0.18716181113673139"/>
          <c:w val="0.57738947809885199"/>
          <c:h val="0.7978959783777454"/>
        </c:manualLayout>
      </c:layout>
      <c:pieChart>
        <c:varyColors val="1"/>
        <c:ser>
          <c:idx val="0"/>
          <c:order val="0"/>
          <c:tx>
            <c:strRef>
              <c:f>Sheet1!$B$1</c:f>
              <c:strCache>
                <c:ptCount val="1"/>
                <c:pt idx="0">
                  <c:v>Sales</c:v>
                </c:pt>
              </c:strCache>
            </c:strRef>
          </c:tx>
          <c:spPr>
            <a:ln>
              <a:noFill/>
            </a:ln>
          </c:spPr>
          <c:dPt>
            <c:idx val="0"/>
            <c:bubble3D val="0"/>
            <c:spPr>
              <a:solidFill>
                <a:schemeClr val="accent5"/>
              </a:solidFill>
              <a:ln w="19050">
                <a:noFill/>
              </a:ln>
              <a:effectLst/>
            </c:spPr>
            <c:extLst>
              <c:ext xmlns:c16="http://schemas.microsoft.com/office/drawing/2014/chart" uri="{C3380CC4-5D6E-409C-BE32-E72D297353CC}">
                <c16:uniqueId val="{00000001-3507-4096-88DB-1BE9AAD60A27}"/>
              </c:ext>
            </c:extLst>
          </c:dPt>
          <c:dPt>
            <c:idx val="1"/>
            <c:bubble3D val="0"/>
            <c:spPr>
              <a:solidFill>
                <a:schemeClr val="accent2"/>
              </a:solidFill>
              <a:ln w="19050">
                <a:noFill/>
              </a:ln>
              <a:effectLst/>
            </c:spPr>
            <c:extLst>
              <c:ext xmlns:c16="http://schemas.microsoft.com/office/drawing/2014/chart" uri="{C3380CC4-5D6E-409C-BE32-E72D297353CC}">
                <c16:uniqueId val="{00000003-3507-4096-88DB-1BE9AAD60A27}"/>
              </c:ext>
            </c:extLst>
          </c:dPt>
          <c:dPt>
            <c:idx val="2"/>
            <c:bubble3D val="0"/>
            <c:spPr>
              <a:solidFill>
                <a:schemeClr val="accent3"/>
              </a:solidFill>
              <a:ln w="19050">
                <a:noFill/>
              </a:ln>
              <a:effectLst/>
            </c:spPr>
            <c:extLst>
              <c:ext xmlns:c16="http://schemas.microsoft.com/office/drawing/2014/chart" uri="{C3380CC4-5D6E-409C-BE32-E72D297353CC}">
                <c16:uniqueId val="{00000005-3507-4096-88DB-1BE9AAD60A27}"/>
              </c:ext>
            </c:extLst>
          </c:dPt>
          <c:dPt>
            <c:idx val="3"/>
            <c:bubble3D val="0"/>
            <c:spPr>
              <a:solidFill>
                <a:schemeClr val="accent6"/>
              </a:solidFill>
              <a:ln w="19050">
                <a:noFill/>
              </a:ln>
              <a:effectLst/>
            </c:spPr>
            <c:extLst>
              <c:ext xmlns:c16="http://schemas.microsoft.com/office/drawing/2014/chart" uri="{C3380CC4-5D6E-409C-BE32-E72D297353CC}">
                <c16:uniqueId val="{00000007-3507-4096-88DB-1BE9AAD60A27}"/>
              </c:ext>
            </c:extLst>
          </c:dPt>
          <c:dLbls>
            <c:dLbl>
              <c:idx val="2"/>
              <c:tx>
                <c:rich>
                  <a:bodyPr/>
                  <a:lstStyle/>
                  <a:p>
                    <a:fld id="{BC5D0DBC-5192-4D8E-9C93-110176CD87CC}" type="SERIESNAME">
                      <a:rPr lang="en-US">
                        <a:solidFill>
                          <a:schemeClr val="tx2"/>
                        </a:solidFill>
                      </a:rPr>
                      <a:pPr/>
                      <a:t>[SERIES NAME]</a:t>
                    </a:fld>
                    <a:r>
                      <a:rPr lang="en-US" baseline="0" dirty="0"/>
                      <a:t>, </a:t>
                    </a:r>
                    <a:fld id="{4B725BE5-439E-48A7-81A4-165608449EA8}" type="VALUE">
                      <a:rPr lang="en-US" baseline="0"/>
                      <a:pPr/>
                      <a:t>[VALUE]</a:t>
                    </a:fld>
                    <a:endParaRPr lang="en-US" baseline="0" dirty="0"/>
                  </a:p>
                </c:rich>
              </c:tx>
              <c:dLblPos val="outEnd"/>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3507-4096-88DB-1BE9AAD60A27}"/>
                </c:ext>
              </c:extLst>
            </c:dLbl>
            <c:spPr>
              <a:pattFill prst="pct5">
                <a:fgClr>
                  <a:schemeClr val="accent1"/>
                </a:fgClr>
                <a:bgClr>
                  <a:schemeClr val="bg1"/>
                </a:bgClr>
              </a:patt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outEnd"/>
            <c:showLegendKey val="0"/>
            <c:showVal val="1"/>
            <c:showCatName val="0"/>
            <c:showSerName val="1"/>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3507-4096-88DB-1BE9AAD60A2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2"/>
                </a:solidFill>
                <a:latin typeface="Montserrat Light" pitchFamily="2" charset="77"/>
                <a:ea typeface="+mn-ea"/>
                <a:cs typeface="+mn-cs"/>
              </a:defRPr>
            </a:pPr>
            <a:r>
              <a:rPr lang="en-AU" b="0">
                <a:latin typeface="+mn-lt"/>
              </a:rPr>
              <a:t>Chart Title</a:t>
            </a:r>
          </a:p>
        </c:rich>
      </c:tx>
      <c:layout>
        <c:manualLayout>
          <c:xMode val="edge"/>
          <c:yMode val="edge"/>
          <c:x val="5.0067121985634906E-2"/>
          <c:y val="1.3324634909076276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2"/>
              </a:solidFill>
              <a:latin typeface="Montserrat Light" pitchFamily="2" charset="77"/>
              <a:ea typeface="+mn-ea"/>
              <a:cs typeface="+mn-cs"/>
            </a:defRPr>
          </a:pPr>
          <a:endParaRPr lang="en-US"/>
        </a:p>
      </c:txPr>
    </c:title>
    <c:autoTitleDeleted val="0"/>
    <c:plotArea>
      <c:layout>
        <c:manualLayout>
          <c:layoutTarget val="inner"/>
          <c:xMode val="edge"/>
          <c:yMode val="edge"/>
          <c:x val="0"/>
          <c:y val="0.15850469155990188"/>
          <c:w val="0.99770930078221387"/>
          <c:h val="0.84045729227549248"/>
        </c:manualLayout>
      </c:layout>
      <c:barChart>
        <c:barDir val="col"/>
        <c:grouping val="percentStacked"/>
        <c:varyColors val="0"/>
        <c:ser>
          <c:idx val="0"/>
          <c:order val="0"/>
          <c:tx>
            <c:strRef>
              <c:f>Sheet1!$B$1</c:f>
              <c:strCache>
                <c:ptCount val="1"/>
                <c:pt idx="0">
                  <c:v>Series 1</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6E13-44E1-9680-BF397F888C05}"/>
            </c:ext>
          </c:extLst>
        </c:ser>
        <c:ser>
          <c:idx val="1"/>
          <c:order val="1"/>
          <c:tx>
            <c:strRef>
              <c:f>Sheet1!$C$1</c:f>
              <c:strCache>
                <c:ptCount val="1"/>
                <c:pt idx="0">
                  <c:v>Series 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6E13-44E1-9680-BF397F888C05}"/>
            </c:ext>
          </c:extLst>
        </c:ser>
        <c:ser>
          <c:idx val="2"/>
          <c:order val="2"/>
          <c:tx>
            <c:strRef>
              <c:f>Sheet1!$D$1</c:f>
              <c:strCache>
                <c:ptCount val="1"/>
                <c:pt idx="0">
                  <c:v>Series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6E13-44E1-9680-BF397F888C05}"/>
            </c:ext>
          </c:extLst>
        </c:ser>
        <c:dLbls>
          <c:showLegendKey val="0"/>
          <c:showVal val="0"/>
          <c:showCatName val="0"/>
          <c:showSerName val="0"/>
          <c:showPercent val="0"/>
          <c:showBubbleSize val="0"/>
        </c:dLbls>
        <c:gapWidth val="45"/>
        <c:overlap val="100"/>
        <c:axId val="444778728"/>
        <c:axId val="444779120"/>
      </c:barChart>
      <c:catAx>
        <c:axId val="444778728"/>
        <c:scaling>
          <c:orientation val="minMax"/>
        </c:scaling>
        <c:delete val="1"/>
        <c:axPos val="b"/>
        <c:numFmt formatCode="General" sourceLinked="1"/>
        <c:majorTickMark val="none"/>
        <c:minorTickMark val="none"/>
        <c:tickLblPos val="nextTo"/>
        <c:crossAx val="444779120"/>
        <c:crosses val="autoZero"/>
        <c:auto val="1"/>
        <c:lblAlgn val="ctr"/>
        <c:lblOffset val="100"/>
        <c:noMultiLvlLbl val="0"/>
      </c:catAx>
      <c:valAx>
        <c:axId val="444779120"/>
        <c:scaling>
          <c:orientation val="minMax"/>
        </c:scaling>
        <c:delete val="1"/>
        <c:axPos val="l"/>
        <c:majorGridlines>
          <c:spPr>
            <a:ln w="9525" cap="flat" cmpd="sng" algn="ctr">
              <a:noFill/>
              <a:round/>
            </a:ln>
            <a:effectLst/>
          </c:spPr>
        </c:majorGridlines>
        <c:numFmt formatCode="0%" sourceLinked="1"/>
        <c:majorTickMark val="none"/>
        <c:minorTickMark val="none"/>
        <c:tickLblPos val="nextTo"/>
        <c:crossAx val="44477872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latin typeface="+mn-lt"/>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t" anchorCtr="0"/>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spc="0" baseline="0">
                <a:solidFill>
                  <a:srgbClr val="000000"/>
                </a:solidFill>
                <a:latin typeface="+mn-lt"/>
                <a:ea typeface="+mn-ea"/>
                <a:cs typeface="+mn-cs"/>
              </a:defRPr>
            </a:pPr>
            <a:r>
              <a:rPr lang="en-US" sz="1600" b="0" i="0" kern="1200" spc="0" baseline="0">
                <a:solidFill>
                  <a:srgbClr val="19233E"/>
                </a:solidFill>
                <a:effectLst/>
                <a:latin typeface="+mn-lt"/>
              </a:rPr>
              <a:t>Chart Title</a:t>
            </a:r>
            <a:endParaRPr lang="en-AU" sz="1600" b="0">
              <a:effectLst/>
              <a:latin typeface="+mn-lt"/>
            </a:endParaRPr>
          </a:p>
        </c:rich>
      </c:tx>
      <c:layout>
        <c:manualLayout>
          <c:xMode val="edge"/>
          <c:yMode val="edge"/>
          <c:x val="1.8802394693555564E-2"/>
          <c:y val="1.6662275328469617E-2"/>
        </c:manualLayout>
      </c:layout>
      <c:overlay val="0"/>
      <c:spPr>
        <a:noFill/>
        <a:ln>
          <a:noFill/>
        </a:ln>
        <a:effectLst/>
      </c:spPr>
      <c:txPr>
        <a:bodyPr rot="0" spcFirstLastPara="1" vertOverflow="ellipsis" vert="horz" wrap="square" anchor="t" anchorCtr="0"/>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spc="0" baseline="0">
              <a:solidFill>
                <a:srgbClr val="000000"/>
              </a:solidFill>
              <a:latin typeface="+mn-lt"/>
              <a:ea typeface="+mn-ea"/>
              <a:cs typeface="+mn-cs"/>
            </a:defRPr>
          </a:pPr>
          <a:endParaRPr lang="en-US"/>
        </a:p>
      </c:txPr>
    </c:title>
    <c:autoTitleDeleted val="0"/>
    <c:plotArea>
      <c:layout>
        <c:manualLayout>
          <c:layoutTarget val="inner"/>
          <c:xMode val="edge"/>
          <c:yMode val="edge"/>
          <c:x val="0.22139730433599247"/>
          <c:y val="0.18716181113673139"/>
          <c:w val="0.57738947809885199"/>
          <c:h val="0.7978959783777454"/>
        </c:manualLayout>
      </c:layout>
      <c:pieChart>
        <c:varyColors val="1"/>
        <c:ser>
          <c:idx val="0"/>
          <c:order val="0"/>
          <c:tx>
            <c:strRef>
              <c:f>Sheet1!$B$1</c:f>
              <c:strCache>
                <c:ptCount val="1"/>
                <c:pt idx="0">
                  <c:v>Sales</c:v>
                </c:pt>
              </c:strCache>
            </c:strRef>
          </c:tx>
          <c:spPr>
            <a:ln>
              <a:noFill/>
            </a:ln>
          </c:spPr>
          <c:dPt>
            <c:idx val="0"/>
            <c:bubble3D val="0"/>
            <c:spPr>
              <a:solidFill>
                <a:schemeClr val="accent5"/>
              </a:solidFill>
              <a:ln w="19050">
                <a:noFill/>
              </a:ln>
              <a:effectLst/>
            </c:spPr>
            <c:extLst>
              <c:ext xmlns:c16="http://schemas.microsoft.com/office/drawing/2014/chart" uri="{C3380CC4-5D6E-409C-BE32-E72D297353CC}">
                <c16:uniqueId val="{00000001-3507-4096-88DB-1BE9AAD60A27}"/>
              </c:ext>
            </c:extLst>
          </c:dPt>
          <c:dPt>
            <c:idx val="1"/>
            <c:bubble3D val="0"/>
            <c:spPr>
              <a:solidFill>
                <a:schemeClr val="accent2"/>
              </a:solidFill>
              <a:ln w="19050">
                <a:noFill/>
              </a:ln>
              <a:effectLst/>
            </c:spPr>
            <c:extLst>
              <c:ext xmlns:c16="http://schemas.microsoft.com/office/drawing/2014/chart" uri="{C3380CC4-5D6E-409C-BE32-E72D297353CC}">
                <c16:uniqueId val="{00000003-3507-4096-88DB-1BE9AAD60A27}"/>
              </c:ext>
            </c:extLst>
          </c:dPt>
          <c:dPt>
            <c:idx val="2"/>
            <c:bubble3D val="0"/>
            <c:spPr>
              <a:solidFill>
                <a:schemeClr val="accent3"/>
              </a:solidFill>
              <a:ln w="19050">
                <a:noFill/>
              </a:ln>
              <a:effectLst/>
            </c:spPr>
            <c:extLst>
              <c:ext xmlns:c16="http://schemas.microsoft.com/office/drawing/2014/chart" uri="{C3380CC4-5D6E-409C-BE32-E72D297353CC}">
                <c16:uniqueId val="{00000005-3507-4096-88DB-1BE9AAD60A27}"/>
              </c:ext>
            </c:extLst>
          </c:dPt>
          <c:dPt>
            <c:idx val="3"/>
            <c:bubble3D val="0"/>
            <c:spPr>
              <a:solidFill>
                <a:schemeClr val="accent6"/>
              </a:solidFill>
              <a:ln w="19050">
                <a:noFill/>
              </a:ln>
              <a:effectLst/>
            </c:spPr>
            <c:extLst>
              <c:ext xmlns:c16="http://schemas.microsoft.com/office/drawing/2014/chart" uri="{C3380CC4-5D6E-409C-BE32-E72D297353CC}">
                <c16:uniqueId val="{00000007-3507-4096-88DB-1BE9AAD60A27}"/>
              </c:ext>
            </c:extLst>
          </c:dPt>
          <c:dLbls>
            <c:dLbl>
              <c:idx val="2"/>
              <c:tx>
                <c:rich>
                  <a:bodyPr/>
                  <a:lstStyle/>
                  <a:p>
                    <a:fld id="{BC5D0DBC-5192-4D8E-9C93-110176CD87CC}" type="SERIESNAME">
                      <a:rPr lang="en-US">
                        <a:solidFill>
                          <a:schemeClr val="tx2"/>
                        </a:solidFill>
                      </a:rPr>
                      <a:pPr/>
                      <a:t>[SERIES NAME]</a:t>
                    </a:fld>
                    <a:r>
                      <a:rPr lang="en-US" baseline="0"/>
                      <a:t>, </a:t>
                    </a:r>
                    <a:fld id="{4B725BE5-439E-48A7-81A4-165608449EA8}" type="VALUE">
                      <a:rPr lang="en-US" baseline="0"/>
                      <a:pPr/>
                      <a:t>[VALUE]</a:t>
                    </a:fld>
                    <a:endParaRPr lang="en-US" baseline="0"/>
                  </a:p>
                </c:rich>
              </c:tx>
              <c:dLblPos val="outEnd"/>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3507-4096-88DB-1BE9AAD60A27}"/>
                </c:ext>
              </c:extLst>
            </c:dLbl>
            <c:spPr>
              <a:pattFill prst="pct5">
                <a:fgClr>
                  <a:schemeClr val="accent1"/>
                </a:fgClr>
                <a:bgClr>
                  <a:schemeClr val="bg1"/>
                </a:bgClr>
              </a:patt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outEnd"/>
            <c:showLegendKey val="0"/>
            <c:showVal val="1"/>
            <c:showCatName val="0"/>
            <c:showSerName val="1"/>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3507-4096-88DB-1BE9AAD60A2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image" Target="../media/image21.PNG"/><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diagrams/_rels/drawing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image" Target="../media/image21.PNG"/><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B4148D-BC83-475B-AE86-D02F7C7736C7}" type="doc">
      <dgm:prSet loTypeId="urn:microsoft.com/office/officeart/2009/3/layout/RandomtoResultProcess" loCatId="process" qsTypeId="urn:microsoft.com/office/officeart/2005/8/quickstyle/simple1" qsCatId="simple" csTypeId="urn:microsoft.com/office/officeart/2005/8/colors/colorful1" csCatId="colorful" phldr="1"/>
      <dgm:spPr/>
      <dgm:t>
        <a:bodyPr/>
        <a:lstStyle/>
        <a:p>
          <a:endParaRPr lang="en-US"/>
        </a:p>
      </dgm:t>
    </dgm:pt>
    <dgm:pt modelId="{C7AFEE61-B176-403D-8BC3-777BFDACAFDF}">
      <dgm:prSet phldrT="[Text]" custT="1"/>
      <dgm:spPr/>
      <dgm:t>
        <a:bodyPr/>
        <a:lstStyle/>
        <a:p>
          <a:r>
            <a:rPr lang="en-US" sz="2400" dirty="0" smtClean="0"/>
            <a:t>Feedback</a:t>
          </a:r>
          <a:endParaRPr lang="en-US" sz="2400" dirty="0"/>
        </a:p>
      </dgm:t>
    </dgm:pt>
    <dgm:pt modelId="{196717C8-F940-497D-9AEB-15A0B0CC4DE2}" type="parTrans" cxnId="{64E29EC6-6420-42A6-87EA-D926837A09D4}">
      <dgm:prSet/>
      <dgm:spPr/>
      <dgm:t>
        <a:bodyPr/>
        <a:lstStyle/>
        <a:p>
          <a:endParaRPr lang="en-US"/>
        </a:p>
      </dgm:t>
    </dgm:pt>
    <dgm:pt modelId="{5F7733B0-97BB-4F47-B21D-54593BC50F43}" type="sibTrans" cxnId="{64E29EC6-6420-42A6-87EA-D926837A09D4}">
      <dgm:prSet/>
      <dgm:spPr/>
      <dgm:t>
        <a:bodyPr/>
        <a:lstStyle/>
        <a:p>
          <a:endParaRPr lang="en-US"/>
        </a:p>
      </dgm:t>
    </dgm:pt>
    <dgm:pt modelId="{A166C97B-D99B-40A2-B736-52F89CB2D6E0}">
      <dgm:prSet phldrT="[Text]" custT="1"/>
      <dgm:spPr/>
      <dgm:t>
        <a:bodyPr/>
        <a:lstStyle/>
        <a:p>
          <a:pPr rtl="0"/>
          <a:r>
            <a:rPr lang="en-AU" sz="900" b="0" i="0" u="none" dirty="0" smtClean="0"/>
            <a:t>Funds expended column in SD and KI needs to be smaller</a:t>
          </a:r>
          <a:endParaRPr lang="en-US" sz="900" dirty="0"/>
        </a:p>
      </dgm:t>
    </dgm:pt>
    <dgm:pt modelId="{2C35DFF1-87BD-445E-887E-5A76598AF0E9}" type="parTrans" cxnId="{12E466A7-021C-49B7-B028-A017A6D52EEF}">
      <dgm:prSet/>
      <dgm:spPr/>
      <dgm:t>
        <a:bodyPr/>
        <a:lstStyle/>
        <a:p>
          <a:endParaRPr lang="en-US"/>
        </a:p>
      </dgm:t>
    </dgm:pt>
    <dgm:pt modelId="{7E7A29C6-7C59-4DBD-A501-6CC965CE4022}" type="sibTrans" cxnId="{12E466A7-021C-49B7-B028-A017A6D52EEF}">
      <dgm:prSet/>
      <dgm:spPr/>
      <dgm:t>
        <a:bodyPr/>
        <a:lstStyle/>
        <a:p>
          <a:endParaRPr lang="en-US"/>
        </a:p>
      </dgm:t>
    </dgm:pt>
    <dgm:pt modelId="{7869D054-8789-4170-89CD-5ED6E8943D54}">
      <dgm:prSet phldrT="[Text]" custT="1"/>
      <dgm:spPr/>
      <dgm:t>
        <a:bodyPr/>
        <a:lstStyle/>
        <a:p>
          <a:r>
            <a:rPr lang="en-US" sz="2000" dirty="0" smtClean="0"/>
            <a:t>Changes made in response to feedback</a:t>
          </a:r>
          <a:endParaRPr lang="en-US" sz="2000" dirty="0"/>
        </a:p>
      </dgm:t>
    </dgm:pt>
    <dgm:pt modelId="{508ACC4B-538A-4EB8-AA7F-D73F36B21057}" type="parTrans" cxnId="{32547812-5F72-4871-91CB-7FC4ED0D030A}">
      <dgm:prSet/>
      <dgm:spPr/>
      <dgm:t>
        <a:bodyPr/>
        <a:lstStyle/>
        <a:p>
          <a:endParaRPr lang="en-US"/>
        </a:p>
      </dgm:t>
    </dgm:pt>
    <dgm:pt modelId="{F9C17D9A-AB78-4EAD-AC80-98C999DAFFD6}" type="sibTrans" cxnId="{32547812-5F72-4871-91CB-7FC4ED0D030A}">
      <dgm:prSet/>
      <dgm:spPr/>
      <dgm:t>
        <a:bodyPr/>
        <a:lstStyle/>
        <a:p>
          <a:endParaRPr lang="en-US"/>
        </a:p>
      </dgm:t>
    </dgm:pt>
    <dgm:pt modelId="{77323586-6BD0-49B1-B32B-5D51AD796C49}">
      <dgm:prSet phldrT="[Text]" custT="1"/>
      <dgm:spPr/>
      <dgm:t>
        <a:bodyPr/>
        <a:lstStyle/>
        <a:p>
          <a:pPr rtl="0"/>
          <a:r>
            <a:rPr lang="en-AU" sz="900" b="0" i="0" u="none" dirty="0" smtClean="0"/>
            <a:t>Made the cell size 2:1 to improve the formatting of the printed table</a:t>
          </a:r>
          <a:endParaRPr lang="en-US" sz="900" dirty="0"/>
        </a:p>
      </dgm:t>
    </dgm:pt>
    <dgm:pt modelId="{C1222931-C37D-49E2-9832-43048BB10476}" type="parTrans" cxnId="{9C6D477A-E593-4149-87A8-5AA41D349C93}">
      <dgm:prSet/>
      <dgm:spPr/>
      <dgm:t>
        <a:bodyPr/>
        <a:lstStyle/>
        <a:p>
          <a:endParaRPr lang="en-US"/>
        </a:p>
      </dgm:t>
    </dgm:pt>
    <dgm:pt modelId="{AAA76466-8D8A-4A2F-BBA3-C12057B6F371}" type="sibTrans" cxnId="{9C6D477A-E593-4149-87A8-5AA41D349C93}">
      <dgm:prSet/>
      <dgm:spPr/>
      <dgm:t>
        <a:bodyPr/>
        <a:lstStyle/>
        <a:p>
          <a:endParaRPr lang="en-US"/>
        </a:p>
      </dgm:t>
    </dgm:pt>
    <dgm:pt modelId="{0CDE9375-5AD4-45C9-85C3-A982FF4D4241}">
      <dgm:prSet custT="1"/>
      <dgm:spPr/>
      <dgm:t>
        <a:bodyPr/>
        <a:lstStyle/>
        <a:p>
          <a:pPr rtl="0"/>
          <a:r>
            <a:rPr lang="en-AU" sz="900" b="0" i="0" u="none" dirty="0" smtClean="0"/>
            <a:t>Insert Image in Parent satisfaction - Images were too big</a:t>
          </a:r>
          <a:endParaRPr lang="en-AU" sz="900" b="0" i="0" u="none" dirty="0"/>
        </a:p>
      </dgm:t>
    </dgm:pt>
    <dgm:pt modelId="{12281290-17AF-4433-8880-FD5672791448}" type="parTrans" cxnId="{0612DD6E-D3CC-4242-BF60-BE71044C0BED}">
      <dgm:prSet/>
      <dgm:spPr/>
      <dgm:t>
        <a:bodyPr/>
        <a:lstStyle/>
        <a:p>
          <a:endParaRPr lang="en-US"/>
        </a:p>
      </dgm:t>
    </dgm:pt>
    <dgm:pt modelId="{A9E26628-9900-4522-A838-8BADE7381FD9}" type="sibTrans" cxnId="{0612DD6E-D3CC-4242-BF60-BE71044C0BED}">
      <dgm:prSet/>
      <dgm:spPr/>
      <dgm:t>
        <a:bodyPr/>
        <a:lstStyle/>
        <a:p>
          <a:endParaRPr lang="en-US"/>
        </a:p>
      </dgm:t>
    </dgm:pt>
    <dgm:pt modelId="{E16140E0-5E36-4759-BD0F-7692D094502E}">
      <dgm:prSet custT="1"/>
      <dgm:spPr/>
      <dgm:t>
        <a:bodyPr/>
        <a:lstStyle/>
        <a:p>
          <a:endParaRPr lang="en-AU" sz="900" dirty="0"/>
        </a:p>
      </dgm:t>
    </dgm:pt>
    <dgm:pt modelId="{A69236E5-0829-4F91-BED0-237EE3DFFC80}" type="parTrans" cxnId="{11AD9DE6-D791-4376-B5A0-3E64DA65D7B2}">
      <dgm:prSet/>
      <dgm:spPr/>
      <dgm:t>
        <a:bodyPr/>
        <a:lstStyle/>
        <a:p>
          <a:endParaRPr lang="en-US"/>
        </a:p>
      </dgm:t>
    </dgm:pt>
    <dgm:pt modelId="{E918750B-DCBC-4858-9519-17F3E843891C}" type="sibTrans" cxnId="{11AD9DE6-D791-4376-B5A0-3E64DA65D7B2}">
      <dgm:prSet/>
      <dgm:spPr/>
      <dgm:t>
        <a:bodyPr/>
        <a:lstStyle/>
        <a:p>
          <a:endParaRPr lang="en-US"/>
        </a:p>
      </dgm:t>
    </dgm:pt>
    <dgm:pt modelId="{2E3A2B7E-3678-4C29-9789-F70A03857C9A}">
      <dgm:prSet custT="1"/>
      <dgm:spPr/>
      <dgm:t>
        <a:bodyPr/>
        <a:lstStyle/>
        <a:p>
          <a:pPr rtl="0"/>
          <a:r>
            <a:rPr lang="en-AU" sz="900" b="0" i="0" u="none" dirty="0" smtClean="0"/>
            <a:t>Internet Explorer not printing SEF-</a:t>
          </a:r>
          <a:r>
            <a:rPr lang="en-AU" sz="900" b="0" i="0" u="none" dirty="0" err="1" smtClean="0"/>
            <a:t>Sas</a:t>
          </a:r>
          <a:endParaRPr lang="en-AU" sz="900" b="0" i="0" u="none" dirty="0"/>
        </a:p>
      </dgm:t>
    </dgm:pt>
    <dgm:pt modelId="{98DA5622-6A07-4981-A485-D7E46B03EB52}" type="parTrans" cxnId="{35118CDD-72D2-4531-8642-31FAB0254EF5}">
      <dgm:prSet/>
      <dgm:spPr/>
      <dgm:t>
        <a:bodyPr/>
        <a:lstStyle/>
        <a:p>
          <a:endParaRPr lang="en-US"/>
        </a:p>
      </dgm:t>
    </dgm:pt>
    <dgm:pt modelId="{68E66294-10C6-40AE-806D-C96A9610F753}" type="sibTrans" cxnId="{35118CDD-72D2-4531-8642-31FAB0254EF5}">
      <dgm:prSet/>
      <dgm:spPr/>
      <dgm:t>
        <a:bodyPr/>
        <a:lstStyle/>
        <a:p>
          <a:endParaRPr lang="en-US"/>
        </a:p>
      </dgm:t>
    </dgm:pt>
    <dgm:pt modelId="{3C1B7649-4571-4871-B16A-3A143856C106}">
      <dgm:prSet custT="1"/>
      <dgm:spPr/>
      <dgm:t>
        <a:bodyPr/>
        <a:lstStyle/>
        <a:p>
          <a:endParaRPr lang="en-AU" sz="900" dirty="0"/>
        </a:p>
      </dgm:t>
    </dgm:pt>
    <dgm:pt modelId="{1DF1C9AB-0423-43AB-9017-6AB1DE96F816}" type="parTrans" cxnId="{B3796500-256C-4541-96D2-68CBD4C8EDF3}">
      <dgm:prSet/>
      <dgm:spPr/>
      <dgm:t>
        <a:bodyPr/>
        <a:lstStyle/>
        <a:p>
          <a:endParaRPr lang="en-US"/>
        </a:p>
      </dgm:t>
    </dgm:pt>
    <dgm:pt modelId="{0BF764E2-8B57-4580-9E1D-A4D70AD749C0}" type="sibTrans" cxnId="{B3796500-256C-4541-96D2-68CBD4C8EDF3}">
      <dgm:prSet/>
      <dgm:spPr/>
      <dgm:t>
        <a:bodyPr/>
        <a:lstStyle/>
        <a:p>
          <a:endParaRPr lang="en-US"/>
        </a:p>
      </dgm:t>
    </dgm:pt>
    <dgm:pt modelId="{A8C20174-804E-46AF-B4DD-E08C8154D4AD}">
      <dgm:prSet custT="1"/>
      <dgm:spPr/>
      <dgm:t>
        <a:bodyPr/>
        <a:lstStyle/>
        <a:p>
          <a:pPr rtl="0"/>
          <a:r>
            <a:rPr lang="en-AU" sz="900" b="0" i="0" u="none" dirty="0" smtClean="0"/>
            <a:t>Boxes in SD 1 won't expand to the character </a:t>
          </a:r>
          <a:endParaRPr lang="en-AU" sz="900" b="0" i="0" u="none" dirty="0"/>
        </a:p>
      </dgm:t>
    </dgm:pt>
    <dgm:pt modelId="{6B80CCCB-2221-4A0C-B9F6-8A0F9F42A656}" type="parTrans" cxnId="{C8BE4924-15FD-47A4-AB8E-9721807D7594}">
      <dgm:prSet/>
      <dgm:spPr/>
      <dgm:t>
        <a:bodyPr/>
        <a:lstStyle/>
        <a:p>
          <a:endParaRPr lang="en-US"/>
        </a:p>
      </dgm:t>
    </dgm:pt>
    <dgm:pt modelId="{07116E38-163B-4527-81D0-E17BA1D1FC30}" type="sibTrans" cxnId="{C8BE4924-15FD-47A4-AB8E-9721807D7594}">
      <dgm:prSet/>
      <dgm:spPr/>
      <dgm:t>
        <a:bodyPr/>
        <a:lstStyle/>
        <a:p>
          <a:endParaRPr lang="en-US"/>
        </a:p>
      </dgm:t>
    </dgm:pt>
    <dgm:pt modelId="{ADCAB518-DB1F-48D0-B863-60E9BF875DA5}">
      <dgm:prSet custT="1"/>
      <dgm:spPr/>
      <dgm:t>
        <a:bodyPr/>
        <a:lstStyle/>
        <a:p>
          <a:endParaRPr lang="en-AU" sz="900" dirty="0"/>
        </a:p>
      </dgm:t>
    </dgm:pt>
    <dgm:pt modelId="{79800DA2-EC33-4D63-8800-AE87775D3D06}" type="parTrans" cxnId="{BC212E12-07AD-458A-BB3E-C7FE38D76BE1}">
      <dgm:prSet/>
      <dgm:spPr/>
      <dgm:t>
        <a:bodyPr/>
        <a:lstStyle/>
        <a:p>
          <a:endParaRPr lang="en-US"/>
        </a:p>
      </dgm:t>
    </dgm:pt>
    <dgm:pt modelId="{BA9FE977-FA2A-4D6F-AC44-FD478220AD21}" type="sibTrans" cxnId="{BC212E12-07AD-458A-BB3E-C7FE38D76BE1}">
      <dgm:prSet/>
      <dgm:spPr/>
      <dgm:t>
        <a:bodyPr/>
        <a:lstStyle/>
        <a:p>
          <a:endParaRPr lang="en-US"/>
        </a:p>
      </dgm:t>
    </dgm:pt>
    <dgm:pt modelId="{3BDC4B1B-63D9-4A20-8476-2130F0AE1F2A}">
      <dgm:prSet custT="1"/>
      <dgm:spPr/>
      <dgm:t>
        <a:bodyPr/>
        <a:lstStyle/>
        <a:p>
          <a:pPr rtl="0"/>
          <a:r>
            <a:rPr lang="en-AU" sz="900" b="0" i="0" u="none" dirty="0" smtClean="0"/>
            <a:t>KI - Wasn’t clear that Nil was required in the box. </a:t>
          </a:r>
          <a:endParaRPr lang="en-AU" sz="900" b="0" i="0" u="none" dirty="0"/>
        </a:p>
      </dgm:t>
    </dgm:pt>
    <dgm:pt modelId="{81CF3E20-1EE1-417C-B083-AD07D378D612}" type="parTrans" cxnId="{AB4D5AD1-9582-4D34-9FC7-311655924CCF}">
      <dgm:prSet/>
      <dgm:spPr/>
      <dgm:t>
        <a:bodyPr/>
        <a:lstStyle/>
        <a:p>
          <a:endParaRPr lang="en-US"/>
        </a:p>
      </dgm:t>
    </dgm:pt>
    <dgm:pt modelId="{BA41754A-3628-4888-9E28-68734411053B}" type="sibTrans" cxnId="{AB4D5AD1-9582-4D34-9FC7-311655924CCF}">
      <dgm:prSet/>
      <dgm:spPr/>
      <dgm:t>
        <a:bodyPr/>
        <a:lstStyle/>
        <a:p>
          <a:endParaRPr lang="en-US"/>
        </a:p>
      </dgm:t>
    </dgm:pt>
    <dgm:pt modelId="{C2238340-3F04-4826-9822-4DD16929BBE7}">
      <dgm:prSet custT="1"/>
      <dgm:spPr/>
      <dgm:t>
        <a:bodyPr/>
        <a:lstStyle/>
        <a:p>
          <a:endParaRPr lang="en-AU" sz="900" dirty="0"/>
        </a:p>
      </dgm:t>
    </dgm:pt>
    <dgm:pt modelId="{1A9D3508-0890-4007-85AA-B4994B8B73D8}" type="parTrans" cxnId="{642F54A9-A64A-450B-9D72-4CB6F89E4198}">
      <dgm:prSet/>
      <dgm:spPr/>
      <dgm:t>
        <a:bodyPr/>
        <a:lstStyle/>
        <a:p>
          <a:endParaRPr lang="en-US"/>
        </a:p>
      </dgm:t>
    </dgm:pt>
    <dgm:pt modelId="{7C35093D-CAAF-4793-AF29-00ABFB9F6548}" type="sibTrans" cxnId="{642F54A9-A64A-450B-9D72-4CB6F89E4198}">
      <dgm:prSet/>
      <dgm:spPr/>
      <dgm:t>
        <a:bodyPr/>
        <a:lstStyle/>
        <a:p>
          <a:endParaRPr lang="en-US"/>
        </a:p>
      </dgm:t>
    </dgm:pt>
    <dgm:pt modelId="{C5AF62C1-D34C-4CCB-88F1-93A41ED47064}">
      <dgm:prSet custT="1"/>
      <dgm:spPr/>
      <dgm:t>
        <a:bodyPr/>
        <a:lstStyle/>
        <a:p>
          <a:pPr rtl="0"/>
          <a:r>
            <a:rPr lang="en-AU" sz="900" b="0" i="0" u="none" dirty="0" smtClean="0"/>
            <a:t>Wasn’t clear that Nil was required in the funds expended box. </a:t>
          </a:r>
          <a:endParaRPr lang="en-AU" sz="900" b="0" i="0" u="none" dirty="0"/>
        </a:p>
      </dgm:t>
    </dgm:pt>
    <dgm:pt modelId="{2CD5E0B3-989A-41DF-85FD-422CE6202646}" type="parTrans" cxnId="{C41C5E80-42D2-4E6D-AAF9-54394C247509}">
      <dgm:prSet/>
      <dgm:spPr/>
      <dgm:t>
        <a:bodyPr/>
        <a:lstStyle/>
        <a:p>
          <a:endParaRPr lang="en-US"/>
        </a:p>
      </dgm:t>
    </dgm:pt>
    <dgm:pt modelId="{4B102060-B407-4ABF-A0DF-96789CA59685}" type="sibTrans" cxnId="{C41C5E80-42D2-4E6D-AAF9-54394C247509}">
      <dgm:prSet/>
      <dgm:spPr/>
      <dgm:t>
        <a:bodyPr/>
        <a:lstStyle/>
        <a:p>
          <a:endParaRPr lang="en-US"/>
        </a:p>
      </dgm:t>
    </dgm:pt>
    <dgm:pt modelId="{3CDE4F24-8CF9-4B95-B233-1B43A8FF6A5C}">
      <dgm:prSet custT="1"/>
      <dgm:spPr/>
      <dgm:t>
        <a:bodyPr/>
        <a:lstStyle/>
        <a:p>
          <a:endParaRPr lang="en-AU" sz="900" dirty="0"/>
        </a:p>
      </dgm:t>
    </dgm:pt>
    <dgm:pt modelId="{D5C07D3B-013E-4606-8AC0-0CCB3732E0FC}" type="parTrans" cxnId="{84B4F8BD-8543-45A4-B159-CB0E7A1146E4}">
      <dgm:prSet/>
      <dgm:spPr/>
      <dgm:t>
        <a:bodyPr/>
        <a:lstStyle/>
        <a:p>
          <a:endParaRPr lang="en-US"/>
        </a:p>
      </dgm:t>
    </dgm:pt>
    <dgm:pt modelId="{05B849C8-0B82-43A7-B6D7-4C421576B48B}" type="sibTrans" cxnId="{84B4F8BD-8543-45A4-B159-CB0E7A1146E4}">
      <dgm:prSet/>
      <dgm:spPr/>
      <dgm:t>
        <a:bodyPr/>
        <a:lstStyle/>
        <a:p>
          <a:endParaRPr lang="en-US"/>
        </a:p>
      </dgm:t>
    </dgm:pt>
    <dgm:pt modelId="{8FA036DA-3A90-4766-92E3-9E945E0FABE3}">
      <dgm:prSet custT="1"/>
      <dgm:spPr/>
      <dgm:t>
        <a:bodyPr/>
        <a:lstStyle/>
        <a:p>
          <a:pPr rtl="0"/>
          <a:r>
            <a:rPr lang="en-AU" sz="900" b="0" i="0" u="none" dirty="0" smtClean="0"/>
            <a:t>Asked for clarification around where Year 12 HSC completion and VET data came from. </a:t>
          </a:r>
          <a:endParaRPr lang="en-AU" sz="900" b="0" i="0" u="none" dirty="0"/>
        </a:p>
      </dgm:t>
    </dgm:pt>
    <dgm:pt modelId="{CF4D9005-3FAE-4831-AC5C-45D0E6F30D18}" type="parTrans" cxnId="{7C8B6A3C-AC6A-4E94-959C-55A7D489150A}">
      <dgm:prSet/>
      <dgm:spPr/>
      <dgm:t>
        <a:bodyPr/>
        <a:lstStyle/>
        <a:p>
          <a:endParaRPr lang="en-US"/>
        </a:p>
      </dgm:t>
    </dgm:pt>
    <dgm:pt modelId="{8BB960EB-4693-4CAF-9ECD-84B6C2641660}" type="sibTrans" cxnId="{7C8B6A3C-AC6A-4E94-959C-55A7D489150A}">
      <dgm:prSet/>
      <dgm:spPr/>
      <dgm:t>
        <a:bodyPr/>
        <a:lstStyle/>
        <a:p>
          <a:endParaRPr lang="en-US"/>
        </a:p>
      </dgm:t>
    </dgm:pt>
    <dgm:pt modelId="{89B2F07C-CA1B-49AD-9A23-68D171F2CAA3}">
      <dgm:prSet custT="1"/>
      <dgm:spPr/>
      <dgm:t>
        <a:bodyPr/>
        <a:lstStyle/>
        <a:p>
          <a:endParaRPr lang="en-AU" sz="900" dirty="0"/>
        </a:p>
      </dgm:t>
    </dgm:pt>
    <dgm:pt modelId="{80BA70AA-46F1-479D-8B72-0F330A74CC57}" type="sibTrans" cxnId="{12A863FE-7C88-4EBA-85A8-80D864DC702F}">
      <dgm:prSet/>
      <dgm:spPr/>
      <dgm:t>
        <a:bodyPr/>
        <a:lstStyle/>
        <a:p>
          <a:endParaRPr lang="en-US"/>
        </a:p>
      </dgm:t>
    </dgm:pt>
    <dgm:pt modelId="{BA64FDF2-925D-4873-AA63-C4A2EC761E95}" type="parTrans" cxnId="{12A863FE-7C88-4EBA-85A8-80D864DC702F}">
      <dgm:prSet/>
      <dgm:spPr/>
      <dgm:t>
        <a:bodyPr/>
        <a:lstStyle/>
        <a:p>
          <a:endParaRPr lang="en-US"/>
        </a:p>
      </dgm:t>
    </dgm:pt>
    <dgm:pt modelId="{F9AFE33E-208C-4707-AEF5-EF14BCD6C7B5}">
      <dgm:prSet custT="1"/>
      <dgm:spPr/>
      <dgm:t>
        <a:bodyPr/>
        <a:lstStyle/>
        <a:p>
          <a:pPr rtl="0"/>
          <a:r>
            <a:rPr lang="en-AU" sz="900" b="0" i="0" u="none" dirty="0" smtClean="0"/>
            <a:t>Image sizes were scaled down</a:t>
          </a:r>
          <a:endParaRPr lang="en-AU" sz="900" b="0" i="0" u="none" dirty="0"/>
        </a:p>
      </dgm:t>
    </dgm:pt>
    <dgm:pt modelId="{78FBE4A4-4F07-4C93-9390-30512EA581B3}" type="parTrans" cxnId="{0A31C6ED-3C87-4C35-9DF6-7BB3BAED1A71}">
      <dgm:prSet/>
      <dgm:spPr/>
      <dgm:t>
        <a:bodyPr/>
        <a:lstStyle/>
        <a:p>
          <a:endParaRPr lang="en-US"/>
        </a:p>
      </dgm:t>
    </dgm:pt>
    <dgm:pt modelId="{05785181-3282-4478-9326-D5A3FE72E837}" type="sibTrans" cxnId="{0A31C6ED-3C87-4C35-9DF6-7BB3BAED1A71}">
      <dgm:prSet/>
      <dgm:spPr/>
      <dgm:t>
        <a:bodyPr/>
        <a:lstStyle/>
        <a:p>
          <a:endParaRPr lang="en-US"/>
        </a:p>
      </dgm:t>
    </dgm:pt>
    <dgm:pt modelId="{EC550941-0A6F-4B55-8EB6-A9794DD57BBA}">
      <dgm:prSet custT="1"/>
      <dgm:spPr/>
      <dgm:t>
        <a:bodyPr/>
        <a:lstStyle/>
        <a:p>
          <a:pPr rtl="0"/>
          <a:r>
            <a:rPr lang="en-AU" sz="900" b="0" i="0" u="none" dirty="0" smtClean="0"/>
            <a:t>Issue raised with </a:t>
          </a:r>
          <a:r>
            <a:rPr lang="en-AU" sz="900" b="0" i="0" u="none" dirty="0" err="1" smtClean="0"/>
            <a:t>Sentral</a:t>
          </a:r>
          <a:endParaRPr lang="en-AU" sz="900" b="0" i="0" u="none" dirty="0"/>
        </a:p>
      </dgm:t>
    </dgm:pt>
    <dgm:pt modelId="{D128582C-DE5A-4B4E-BA45-3008ECCC26AE}" type="parTrans" cxnId="{2BF96569-FDAC-4C05-93D0-10581804997B}">
      <dgm:prSet/>
      <dgm:spPr/>
      <dgm:t>
        <a:bodyPr/>
        <a:lstStyle/>
        <a:p>
          <a:endParaRPr lang="en-US"/>
        </a:p>
      </dgm:t>
    </dgm:pt>
    <dgm:pt modelId="{861CCFBA-A199-4173-9517-65743AFCB529}" type="sibTrans" cxnId="{2BF96569-FDAC-4C05-93D0-10581804997B}">
      <dgm:prSet/>
      <dgm:spPr/>
      <dgm:t>
        <a:bodyPr/>
        <a:lstStyle/>
        <a:p>
          <a:endParaRPr lang="en-US"/>
        </a:p>
      </dgm:t>
    </dgm:pt>
    <dgm:pt modelId="{D9065A5E-2935-4200-ABE0-5883F08D2DE3}">
      <dgm:prSet custT="1"/>
      <dgm:spPr/>
      <dgm:t>
        <a:bodyPr/>
        <a:lstStyle/>
        <a:p>
          <a:pPr rtl="0"/>
          <a:r>
            <a:rPr lang="en-AU" sz="900" b="0" i="0" u="none" dirty="0" smtClean="0"/>
            <a:t>Issue raised with </a:t>
          </a:r>
          <a:r>
            <a:rPr lang="en-AU" sz="900" b="0" i="0" u="none" dirty="0" err="1" smtClean="0"/>
            <a:t>Sentral</a:t>
          </a:r>
          <a:endParaRPr lang="en-AU" sz="900" b="0" i="0" u="none" dirty="0"/>
        </a:p>
      </dgm:t>
    </dgm:pt>
    <dgm:pt modelId="{47D20436-08DB-4AA9-A539-FD81DFFEAB7E}" type="parTrans" cxnId="{90D0EE61-C048-4CC0-AD90-77BA795CD8DF}">
      <dgm:prSet/>
      <dgm:spPr/>
      <dgm:t>
        <a:bodyPr/>
        <a:lstStyle/>
        <a:p>
          <a:endParaRPr lang="en-US"/>
        </a:p>
      </dgm:t>
    </dgm:pt>
    <dgm:pt modelId="{E9291BA8-ECFF-45B6-9F25-1C2786EF29F8}" type="sibTrans" cxnId="{90D0EE61-C048-4CC0-AD90-77BA795CD8DF}">
      <dgm:prSet/>
      <dgm:spPr/>
      <dgm:t>
        <a:bodyPr/>
        <a:lstStyle/>
        <a:p>
          <a:endParaRPr lang="en-US"/>
        </a:p>
      </dgm:t>
    </dgm:pt>
    <dgm:pt modelId="{EB87A636-0F87-4ACB-A16D-94EB2AB05AC6}">
      <dgm:prSet custT="1"/>
      <dgm:spPr/>
      <dgm:t>
        <a:bodyPr/>
        <a:lstStyle/>
        <a:p>
          <a:pPr rtl="0"/>
          <a:r>
            <a:rPr lang="en-AU" sz="900" b="0" i="0" u="none" dirty="0" smtClean="0"/>
            <a:t>Character limit has been changed so that the field can remain empty</a:t>
          </a:r>
          <a:endParaRPr lang="en-AU" sz="900" b="0" i="0" u="none" dirty="0"/>
        </a:p>
      </dgm:t>
    </dgm:pt>
    <dgm:pt modelId="{D349D29E-E6EC-4FB2-B0C7-6C0FD693EC7F}" type="parTrans" cxnId="{0B387DF6-506D-4FCD-8A7C-0E6D3AF569A2}">
      <dgm:prSet/>
      <dgm:spPr/>
      <dgm:t>
        <a:bodyPr/>
        <a:lstStyle/>
        <a:p>
          <a:endParaRPr lang="en-US"/>
        </a:p>
      </dgm:t>
    </dgm:pt>
    <dgm:pt modelId="{58F7204E-A95C-4041-94C5-17103627C929}" type="sibTrans" cxnId="{0B387DF6-506D-4FCD-8A7C-0E6D3AF569A2}">
      <dgm:prSet/>
      <dgm:spPr/>
      <dgm:t>
        <a:bodyPr/>
        <a:lstStyle/>
        <a:p>
          <a:endParaRPr lang="en-US"/>
        </a:p>
      </dgm:t>
    </dgm:pt>
    <dgm:pt modelId="{B98FFF6F-59D0-475D-8F4A-DFEE2416C4F3}">
      <dgm:prSet custT="1"/>
      <dgm:spPr/>
      <dgm:t>
        <a:bodyPr/>
        <a:lstStyle/>
        <a:p>
          <a:pPr rtl="0"/>
          <a:r>
            <a:rPr lang="en-AU" sz="900" b="0" i="0" u="none" dirty="0" smtClean="0"/>
            <a:t>Character limit has been changed so that the field can remain empty</a:t>
          </a:r>
          <a:endParaRPr lang="en-AU" sz="900" b="0" i="0" u="none" dirty="0"/>
        </a:p>
      </dgm:t>
    </dgm:pt>
    <dgm:pt modelId="{1C383FBF-4586-4032-B152-23FFC669A3EA}" type="parTrans" cxnId="{B21EC5B2-7A04-4360-8CC9-80F6FDC49C67}">
      <dgm:prSet/>
      <dgm:spPr/>
      <dgm:t>
        <a:bodyPr/>
        <a:lstStyle/>
        <a:p>
          <a:endParaRPr lang="en-US"/>
        </a:p>
      </dgm:t>
    </dgm:pt>
    <dgm:pt modelId="{70D2F585-8979-4395-8C95-0BD55C000F45}" type="sibTrans" cxnId="{B21EC5B2-7A04-4360-8CC9-80F6FDC49C67}">
      <dgm:prSet/>
      <dgm:spPr/>
      <dgm:t>
        <a:bodyPr/>
        <a:lstStyle/>
        <a:p>
          <a:endParaRPr lang="en-US"/>
        </a:p>
      </dgm:t>
    </dgm:pt>
    <dgm:pt modelId="{F788C862-9CB2-4C74-A4CA-3993E20E24D4}">
      <dgm:prSet custT="1"/>
      <dgm:spPr/>
      <dgm:t>
        <a:bodyPr/>
        <a:lstStyle/>
        <a:p>
          <a:pPr rtl="0"/>
          <a:r>
            <a:rPr lang="en-AU" sz="900" b="0" i="0" u="none" dirty="0" smtClean="0"/>
            <a:t>This has now been added in help text.</a:t>
          </a:r>
          <a:endParaRPr lang="en-AU" sz="900" b="0" i="0" u="none" dirty="0"/>
        </a:p>
      </dgm:t>
    </dgm:pt>
    <dgm:pt modelId="{30A50837-02E1-4822-80C8-BC3811BD308F}" type="parTrans" cxnId="{3A623647-ACA9-4D06-8F93-E5E5BA1C24AE}">
      <dgm:prSet/>
      <dgm:spPr/>
      <dgm:t>
        <a:bodyPr/>
        <a:lstStyle/>
        <a:p>
          <a:endParaRPr lang="en-US"/>
        </a:p>
      </dgm:t>
    </dgm:pt>
    <dgm:pt modelId="{D5E018EB-5703-4D0A-9319-8C439F6D8CE8}" type="sibTrans" cxnId="{3A623647-ACA9-4D06-8F93-E5E5BA1C24AE}">
      <dgm:prSet/>
      <dgm:spPr/>
      <dgm:t>
        <a:bodyPr/>
        <a:lstStyle/>
        <a:p>
          <a:endParaRPr lang="en-US"/>
        </a:p>
      </dgm:t>
    </dgm:pt>
    <dgm:pt modelId="{D29C4658-413F-45D1-B955-AD30F36838CC}">
      <dgm:prSet custT="1"/>
      <dgm:spPr/>
      <dgm:t>
        <a:bodyPr/>
        <a:lstStyle/>
        <a:p>
          <a:endParaRPr lang="en-AU" sz="900" dirty="0"/>
        </a:p>
      </dgm:t>
    </dgm:pt>
    <dgm:pt modelId="{E96FBDC0-0364-494E-BD66-FDD21E58E69E}" type="sibTrans" cxnId="{9DD5FCD8-28C6-4CCC-A797-85237B2265A8}">
      <dgm:prSet/>
      <dgm:spPr/>
      <dgm:t>
        <a:bodyPr/>
        <a:lstStyle/>
        <a:p>
          <a:endParaRPr lang="en-US"/>
        </a:p>
      </dgm:t>
    </dgm:pt>
    <dgm:pt modelId="{F6FF6F49-72C1-43D5-A163-7FE993D05B9E}" type="parTrans" cxnId="{9DD5FCD8-28C6-4CCC-A797-85237B2265A8}">
      <dgm:prSet/>
      <dgm:spPr/>
      <dgm:t>
        <a:bodyPr/>
        <a:lstStyle/>
        <a:p>
          <a:endParaRPr lang="en-US"/>
        </a:p>
      </dgm:t>
    </dgm:pt>
    <dgm:pt modelId="{3513E7C8-AAF0-4064-949C-6A2942B6AAD4}">
      <dgm:prSet custT="1"/>
      <dgm:spPr/>
      <dgm:t>
        <a:bodyPr/>
        <a:lstStyle/>
        <a:p>
          <a:endParaRPr lang="en-AU" sz="900" dirty="0"/>
        </a:p>
      </dgm:t>
    </dgm:pt>
    <dgm:pt modelId="{1FFFBF16-1BDC-4EF3-A32C-ADB0A72F0EA8}" type="sibTrans" cxnId="{6674D02D-2E28-4F5A-8CCB-67B4F8DCD974}">
      <dgm:prSet/>
      <dgm:spPr/>
      <dgm:t>
        <a:bodyPr/>
        <a:lstStyle/>
        <a:p>
          <a:endParaRPr lang="en-US"/>
        </a:p>
      </dgm:t>
    </dgm:pt>
    <dgm:pt modelId="{264CBBCC-F4C1-4817-8E22-68E76795E8C7}" type="parTrans" cxnId="{6674D02D-2E28-4F5A-8CCB-67B4F8DCD974}">
      <dgm:prSet/>
      <dgm:spPr/>
      <dgm:t>
        <a:bodyPr/>
        <a:lstStyle/>
        <a:p>
          <a:endParaRPr lang="en-US"/>
        </a:p>
      </dgm:t>
    </dgm:pt>
    <dgm:pt modelId="{A2FAA368-7CA3-4540-86CD-DEDDE5F6F4D2}">
      <dgm:prSet custT="1"/>
      <dgm:spPr/>
      <dgm:t>
        <a:bodyPr/>
        <a:lstStyle/>
        <a:p>
          <a:endParaRPr lang="en-AU" sz="900" dirty="0"/>
        </a:p>
      </dgm:t>
    </dgm:pt>
    <dgm:pt modelId="{BF9E3B30-9AB7-44B3-A035-CC08FE8821A3}" type="sibTrans" cxnId="{8888E3DC-33D0-40CE-897A-FEF6A96A1F19}">
      <dgm:prSet/>
      <dgm:spPr/>
      <dgm:t>
        <a:bodyPr/>
        <a:lstStyle/>
        <a:p>
          <a:endParaRPr lang="en-US"/>
        </a:p>
      </dgm:t>
    </dgm:pt>
    <dgm:pt modelId="{2E87B85B-D4DF-4FC4-9496-15F3A01DECB7}" type="parTrans" cxnId="{8888E3DC-33D0-40CE-897A-FEF6A96A1F19}">
      <dgm:prSet/>
      <dgm:spPr/>
      <dgm:t>
        <a:bodyPr/>
        <a:lstStyle/>
        <a:p>
          <a:endParaRPr lang="en-US"/>
        </a:p>
      </dgm:t>
    </dgm:pt>
    <dgm:pt modelId="{11FE8626-3C0D-4C04-9182-4E8B68B41B80}">
      <dgm:prSet custT="1"/>
      <dgm:spPr/>
      <dgm:t>
        <a:bodyPr/>
        <a:lstStyle/>
        <a:p>
          <a:endParaRPr lang="en-AU" sz="900" dirty="0"/>
        </a:p>
      </dgm:t>
    </dgm:pt>
    <dgm:pt modelId="{45E0C8FC-0EF1-40DC-B5A2-8ABD5FAD478F}" type="sibTrans" cxnId="{BE9ED7B5-19A1-4D89-B7BF-1B8E0B31991A}">
      <dgm:prSet/>
      <dgm:spPr/>
      <dgm:t>
        <a:bodyPr/>
        <a:lstStyle/>
        <a:p>
          <a:endParaRPr lang="en-US"/>
        </a:p>
      </dgm:t>
    </dgm:pt>
    <dgm:pt modelId="{9D9C63F5-EBA0-4A29-B6C9-E4EC3AF046E2}" type="parTrans" cxnId="{BE9ED7B5-19A1-4D89-B7BF-1B8E0B31991A}">
      <dgm:prSet/>
      <dgm:spPr/>
      <dgm:t>
        <a:bodyPr/>
        <a:lstStyle/>
        <a:p>
          <a:endParaRPr lang="en-US"/>
        </a:p>
      </dgm:t>
    </dgm:pt>
    <dgm:pt modelId="{8DCA4AE2-3629-4536-ACAC-AE6188D6B5BA}">
      <dgm:prSet custT="1"/>
      <dgm:spPr/>
      <dgm:t>
        <a:bodyPr/>
        <a:lstStyle/>
        <a:p>
          <a:endParaRPr lang="en-AU" sz="900" dirty="0"/>
        </a:p>
      </dgm:t>
    </dgm:pt>
    <dgm:pt modelId="{718DD8EB-59BD-4E86-91CB-9D18259E24B5}" type="sibTrans" cxnId="{2A733DB7-9E0A-48E2-B89A-7F4EC57B14F0}">
      <dgm:prSet/>
      <dgm:spPr/>
      <dgm:t>
        <a:bodyPr/>
        <a:lstStyle/>
        <a:p>
          <a:endParaRPr lang="en-US"/>
        </a:p>
      </dgm:t>
    </dgm:pt>
    <dgm:pt modelId="{6CA21E0D-0799-4724-A98F-BA40C0BD347D}" type="parTrans" cxnId="{2A733DB7-9E0A-48E2-B89A-7F4EC57B14F0}">
      <dgm:prSet/>
      <dgm:spPr/>
      <dgm:t>
        <a:bodyPr/>
        <a:lstStyle/>
        <a:p>
          <a:endParaRPr lang="en-US"/>
        </a:p>
      </dgm:t>
    </dgm:pt>
    <dgm:pt modelId="{19453005-DDF8-4574-8B7F-DF5A14144837}">
      <dgm:prSet custT="1"/>
      <dgm:spPr/>
      <dgm:t>
        <a:bodyPr/>
        <a:lstStyle/>
        <a:p>
          <a:endParaRPr lang="en-AU" sz="900" dirty="0"/>
        </a:p>
      </dgm:t>
    </dgm:pt>
    <dgm:pt modelId="{8905360D-3D55-42CB-82DF-E1F2985A7ADD}" type="sibTrans" cxnId="{0F725DE9-EEF2-476B-AC36-56AE1FF0300B}">
      <dgm:prSet/>
      <dgm:spPr/>
      <dgm:t>
        <a:bodyPr/>
        <a:lstStyle/>
        <a:p>
          <a:endParaRPr lang="en-US"/>
        </a:p>
      </dgm:t>
    </dgm:pt>
    <dgm:pt modelId="{7DD3965B-0547-4C45-B1F2-A23F34A48432}" type="parTrans" cxnId="{0F725DE9-EEF2-476B-AC36-56AE1FF0300B}">
      <dgm:prSet/>
      <dgm:spPr/>
      <dgm:t>
        <a:bodyPr/>
        <a:lstStyle/>
        <a:p>
          <a:endParaRPr lang="en-US"/>
        </a:p>
      </dgm:t>
    </dgm:pt>
    <dgm:pt modelId="{5EC833B5-7170-4B91-8E8B-8EF62C4DFAA3}" type="pres">
      <dgm:prSet presAssocID="{B6B4148D-BC83-475B-AE86-D02F7C7736C7}" presName="Name0" presStyleCnt="0">
        <dgm:presLayoutVars>
          <dgm:dir/>
          <dgm:animOne val="branch"/>
          <dgm:animLvl val="lvl"/>
        </dgm:presLayoutVars>
      </dgm:prSet>
      <dgm:spPr/>
      <dgm:t>
        <a:bodyPr/>
        <a:lstStyle/>
        <a:p>
          <a:endParaRPr lang="en-US"/>
        </a:p>
      </dgm:t>
    </dgm:pt>
    <dgm:pt modelId="{61A850DA-D34B-44D3-BA0A-4B48D98F1AAD}" type="pres">
      <dgm:prSet presAssocID="{C7AFEE61-B176-403D-8BC3-777BFDACAFDF}" presName="chaos" presStyleCnt="0"/>
      <dgm:spPr/>
    </dgm:pt>
    <dgm:pt modelId="{A2B1A451-7A5E-4BE9-81D4-9AC775A282AF}" type="pres">
      <dgm:prSet presAssocID="{C7AFEE61-B176-403D-8BC3-777BFDACAFDF}" presName="parTx1" presStyleLbl="revTx" presStyleIdx="0" presStyleCnt="3"/>
      <dgm:spPr/>
      <dgm:t>
        <a:bodyPr/>
        <a:lstStyle/>
        <a:p>
          <a:endParaRPr lang="en-US"/>
        </a:p>
      </dgm:t>
    </dgm:pt>
    <dgm:pt modelId="{D3AEF55B-E993-4632-83C2-D2FCBE76FCAA}" type="pres">
      <dgm:prSet presAssocID="{C7AFEE61-B176-403D-8BC3-777BFDACAFDF}" presName="desTx1" presStyleLbl="revTx" presStyleIdx="1" presStyleCnt="3">
        <dgm:presLayoutVars>
          <dgm:bulletEnabled val="1"/>
        </dgm:presLayoutVars>
      </dgm:prSet>
      <dgm:spPr/>
      <dgm:t>
        <a:bodyPr/>
        <a:lstStyle/>
        <a:p>
          <a:endParaRPr lang="en-US"/>
        </a:p>
      </dgm:t>
    </dgm:pt>
    <dgm:pt modelId="{A934E470-DEE7-4309-8755-A7B87D1B5D5C}" type="pres">
      <dgm:prSet presAssocID="{C7AFEE61-B176-403D-8BC3-777BFDACAFDF}" presName="c1" presStyleLbl="node1" presStyleIdx="0" presStyleCnt="19"/>
      <dgm:spPr/>
    </dgm:pt>
    <dgm:pt modelId="{ADA20624-AA69-4C7D-8454-23D2B59E2C6C}" type="pres">
      <dgm:prSet presAssocID="{C7AFEE61-B176-403D-8BC3-777BFDACAFDF}" presName="c2" presStyleLbl="node1" presStyleIdx="1" presStyleCnt="19"/>
      <dgm:spPr/>
    </dgm:pt>
    <dgm:pt modelId="{9CF1C080-A954-4AB0-A461-D321EC48E6EE}" type="pres">
      <dgm:prSet presAssocID="{C7AFEE61-B176-403D-8BC3-777BFDACAFDF}" presName="c3" presStyleLbl="node1" presStyleIdx="2" presStyleCnt="19"/>
      <dgm:spPr/>
    </dgm:pt>
    <dgm:pt modelId="{8EAF84D6-D16B-4BB3-8AA3-E71CB592BCD9}" type="pres">
      <dgm:prSet presAssocID="{C7AFEE61-B176-403D-8BC3-777BFDACAFDF}" presName="c4" presStyleLbl="node1" presStyleIdx="3" presStyleCnt="19"/>
      <dgm:spPr/>
    </dgm:pt>
    <dgm:pt modelId="{F6B36B55-FB12-4A40-AE33-FD446C043B2B}" type="pres">
      <dgm:prSet presAssocID="{C7AFEE61-B176-403D-8BC3-777BFDACAFDF}" presName="c5" presStyleLbl="node1" presStyleIdx="4" presStyleCnt="19"/>
      <dgm:spPr/>
    </dgm:pt>
    <dgm:pt modelId="{FB4F2EDD-8924-4446-9254-69AC80AB4EF7}" type="pres">
      <dgm:prSet presAssocID="{C7AFEE61-B176-403D-8BC3-777BFDACAFDF}" presName="c6" presStyleLbl="node1" presStyleIdx="5" presStyleCnt="19"/>
      <dgm:spPr/>
    </dgm:pt>
    <dgm:pt modelId="{7D99DD5B-B169-418F-95D4-A828B6082BDB}" type="pres">
      <dgm:prSet presAssocID="{C7AFEE61-B176-403D-8BC3-777BFDACAFDF}" presName="c7" presStyleLbl="node1" presStyleIdx="6" presStyleCnt="19"/>
      <dgm:spPr/>
    </dgm:pt>
    <dgm:pt modelId="{37007E2D-E80E-4B45-8FFA-111AEA76AAEF}" type="pres">
      <dgm:prSet presAssocID="{C7AFEE61-B176-403D-8BC3-777BFDACAFDF}" presName="c8" presStyleLbl="node1" presStyleIdx="7" presStyleCnt="19"/>
      <dgm:spPr/>
    </dgm:pt>
    <dgm:pt modelId="{BB229AD0-32AB-4CBF-B2DA-CAF7845608CA}" type="pres">
      <dgm:prSet presAssocID="{C7AFEE61-B176-403D-8BC3-777BFDACAFDF}" presName="c9" presStyleLbl="node1" presStyleIdx="8" presStyleCnt="19"/>
      <dgm:spPr/>
    </dgm:pt>
    <dgm:pt modelId="{00BD27EE-C679-4074-B35E-3408DE0D63F0}" type="pres">
      <dgm:prSet presAssocID="{C7AFEE61-B176-403D-8BC3-777BFDACAFDF}" presName="c10" presStyleLbl="node1" presStyleIdx="9" presStyleCnt="19"/>
      <dgm:spPr/>
    </dgm:pt>
    <dgm:pt modelId="{BAF61DB3-F1FA-42C6-A1A3-2B7A1BF15CD0}" type="pres">
      <dgm:prSet presAssocID="{C7AFEE61-B176-403D-8BC3-777BFDACAFDF}" presName="c11" presStyleLbl="node1" presStyleIdx="10" presStyleCnt="19"/>
      <dgm:spPr/>
    </dgm:pt>
    <dgm:pt modelId="{91888A28-2DE7-43A2-92B1-0CE14E5DE669}" type="pres">
      <dgm:prSet presAssocID="{C7AFEE61-B176-403D-8BC3-777BFDACAFDF}" presName="c12" presStyleLbl="node1" presStyleIdx="11" presStyleCnt="19"/>
      <dgm:spPr/>
    </dgm:pt>
    <dgm:pt modelId="{3120F4CD-05EA-4A25-965C-378E6A652EB6}" type="pres">
      <dgm:prSet presAssocID="{C7AFEE61-B176-403D-8BC3-777BFDACAFDF}" presName="c13" presStyleLbl="node1" presStyleIdx="12" presStyleCnt="19"/>
      <dgm:spPr/>
    </dgm:pt>
    <dgm:pt modelId="{445DDB13-D16C-49BB-A5DB-ABC6F28E340A}" type="pres">
      <dgm:prSet presAssocID="{C7AFEE61-B176-403D-8BC3-777BFDACAFDF}" presName="c14" presStyleLbl="node1" presStyleIdx="13" presStyleCnt="19"/>
      <dgm:spPr/>
    </dgm:pt>
    <dgm:pt modelId="{82DE2205-C263-4C0D-9C7C-C87521DC3C70}" type="pres">
      <dgm:prSet presAssocID="{C7AFEE61-B176-403D-8BC3-777BFDACAFDF}" presName="c15" presStyleLbl="node1" presStyleIdx="14" presStyleCnt="19"/>
      <dgm:spPr/>
    </dgm:pt>
    <dgm:pt modelId="{D72F43EB-E3D6-40AA-9386-39D56B2941DB}" type="pres">
      <dgm:prSet presAssocID="{C7AFEE61-B176-403D-8BC3-777BFDACAFDF}" presName="c16" presStyleLbl="node1" presStyleIdx="15" presStyleCnt="19"/>
      <dgm:spPr/>
    </dgm:pt>
    <dgm:pt modelId="{B0591EC5-3825-48EE-A464-6439D0A1ED58}" type="pres">
      <dgm:prSet presAssocID="{C7AFEE61-B176-403D-8BC3-777BFDACAFDF}" presName="c17" presStyleLbl="node1" presStyleIdx="16" presStyleCnt="19"/>
      <dgm:spPr/>
    </dgm:pt>
    <dgm:pt modelId="{8F57A962-49EB-4723-AEC3-4E0FB6099A74}" type="pres">
      <dgm:prSet presAssocID="{C7AFEE61-B176-403D-8BC3-777BFDACAFDF}" presName="c18" presStyleLbl="node1" presStyleIdx="17" presStyleCnt="19"/>
      <dgm:spPr/>
    </dgm:pt>
    <dgm:pt modelId="{1414090C-25F1-419E-9BD1-70A4D2306EB8}" type="pres">
      <dgm:prSet presAssocID="{5F7733B0-97BB-4F47-B21D-54593BC50F43}" presName="chevronComposite1" presStyleCnt="0"/>
      <dgm:spPr/>
    </dgm:pt>
    <dgm:pt modelId="{535C459E-19E0-4701-9DFF-4FC020ABB85B}" type="pres">
      <dgm:prSet presAssocID="{5F7733B0-97BB-4F47-B21D-54593BC50F43}" presName="chevron1" presStyleLbl="sibTrans2D1" presStyleIdx="0" presStyleCnt="2" custLinFactY="19630" custLinFactNeighborX="822" custLinFactNeighborY="100000"/>
      <dgm:spPr/>
    </dgm:pt>
    <dgm:pt modelId="{459C72F8-ACFF-4F18-8492-2AF8A80FCDAA}" type="pres">
      <dgm:prSet presAssocID="{5F7733B0-97BB-4F47-B21D-54593BC50F43}" presName="spChevron1" presStyleCnt="0"/>
      <dgm:spPr/>
    </dgm:pt>
    <dgm:pt modelId="{A5D1C3CB-DB8F-40B4-B001-0C1FACD5CCB3}" type="pres">
      <dgm:prSet presAssocID="{5F7733B0-97BB-4F47-B21D-54593BC50F43}" presName="overlap" presStyleCnt="0"/>
      <dgm:spPr/>
    </dgm:pt>
    <dgm:pt modelId="{4F4205A5-1D54-4F5D-9BBF-518D8F9EAFD2}" type="pres">
      <dgm:prSet presAssocID="{5F7733B0-97BB-4F47-B21D-54593BC50F43}" presName="chevronComposite2" presStyleCnt="0"/>
      <dgm:spPr/>
    </dgm:pt>
    <dgm:pt modelId="{2522C70B-FD8F-453E-A46D-C7D0E8DD3033}" type="pres">
      <dgm:prSet presAssocID="{5F7733B0-97BB-4F47-B21D-54593BC50F43}" presName="chevron2" presStyleLbl="sibTrans2D1" presStyleIdx="1" presStyleCnt="2" custLinFactY="100000" custLinFactNeighborX="-9495" custLinFactNeighborY="129300"/>
      <dgm:spPr/>
    </dgm:pt>
    <dgm:pt modelId="{B37D5920-3B86-4D10-AA5E-318DE88FFE83}" type="pres">
      <dgm:prSet presAssocID="{5F7733B0-97BB-4F47-B21D-54593BC50F43}" presName="spChevron2" presStyleCnt="0"/>
      <dgm:spPr/>
    </dgm:pt>
    <dgm:pt modelId="{C51C0712-259A-4B7A-BAA8-B95E403FFDA2}" type="pres">
      <dgm:prSet presAssocID="{7869D054-8789-4170-89CD-5ED6E8943D54}" presName="last" presStyleCnt="0"/>
      <dgm:spPr/>
    </dgm:pt>
    <dgm:pt modelId="{DDEAD7B6-D7F7-4523-892E-E03C2DAE3158}" type="pres">
      <dgm:prSet presAssocID="{7869D054-8789-4170-89CD-5ED6E8943D54}" presName="circleTx" presStyleLbl="node1" presStyleIdx="18" presStyleCnt="19" custScaleX="85618" custScaleY="81304" custLinFactNeighborX="-8353" custLinFactNeighborY="-4422"/>
      <dgm:spPr/>
      <dgm:t>
        <a:bodyPr/>
        <a:lstStyle/>
        <a:p>
          <a:endParaRPr lang="en-US"/>
        </a:p>
      </dgm:t>
    </dgm:pt>
    <dgm:pt modelId="{40D8E586-0AF3-4053-A547-3CAF0BAF087F}" type="pres">
      <dgm:prSet presAssocID="{7869D054-8789-4170-89CD-5ED6E8943D54}" presName="desTxN" presStyleLbl="revTx" presStyleIdx="2" presStyleCnt="3">
        <dgm:presLayoutVars>
          <dgm:bulletEnabled val="1"/>
        </dgm:presLayoutVars>
      </dgm:prSet>
      <dgm:spPr/>
      <dgm:t>
        <a:bodyPr/>
        <a:lstStyle/>
        <a:p>
          <a:endParaRPr lang="en-US"/>
        </a:p>
      </dgm:t>
    </dgm:pt>
    <dgm:pt modelId="{FC83FAD2-7FDE-40A2-ACBB-9DD5D9A3B6D2}" type="pres">
      <dgm:prSet presAssocID="{7869D054-8789-4170-89CD-5ED6E8943D54}" presName="spN" presStyleCnt="0"/>
      <dgm:spPr/>
    </dgm:pt>
  </dgm:ptLst>
  <dgm:cxnLst>
    <dgm:cxn modelId="{BE9ED7B5-19A1-4D89-B7BF-1B8E0B31991A}" srcId="{7869D054-8789-4170-89CD-5ED6E8943D54}" destId="{11FE8626-3C0D-4C04-9182-4E8B68B41B80}" srcOrd="5" destOrd="0" parTransId="{9D9C63F5-EBA0-4A29-B6C9-E4EC3AF046E2}" sibTransId="{45E0C8FC-0EF1-40DC-B5A2-8ABD5FAD478F}"/>
    <dgm:cxn modelId="{9DD5FCD8-28C6-4CCC-A797-85237B2265A8}" srcId="{7869D054-8789-4170-89CD-5ED6E8943D54}" destId="{D29C4658-413F-45D1-B955-AD30F36838CC}" srcOrd="11" destOrd="0" parTransId="{F6FF6F49-72C1-43D5-A163-7FE993D05B9E}" sibTransId="{E96FBDC0-0364-494E-BD66-FDD21E58E69E}"/>
    <dgm:cxn modelId="{AB4D5AD1-9582-4D34-9FC7-311655924CCF}" srcId="{C7AFEE61-B176-403D-8BC3-777BFDACAFDF}" destId="{3BDC4B1B-63D9-4A20-8476-2130F0AE1F2A}" srcOrd="8" destOrd="0" parTransId="{81CF3E20-1EE1-417C-B083-AD07D378D612}" sibTransId="{BA41754A-3628-4888-9E28-68734411053B}"/>
    <dgm:cxn modelId="{B3796500-256C-4541-96D2-68CBD4C8EDF3}" srcId="{C7AFEE61-B176-403D-8BC3-777BFDACAFDF}" destId="{3C1B7649-4571-4871-B16A-3A143856C106}" srcOrd="5" destOrd="0" parTransId="{1DF1C9AB-0423-43AB-9017-6AB1DE96F816}" sibTransId="{0BF764E2-8B57-4580-9E1D-A4D70AD749C0}"/>
    <dgm:cxn modelId="{9A273DC6-60F0-4BA0-B4B3-71871306D982}" type="presOf" srcId="{11FE8626-3C0D-4C04-9182-4E8B68B41B80}" destId="{40D8E586-0AF3-4053-A547-3CAF0BAF087F}" srcOrd="0" destOrd="5" presId="urn:microsoft.com/office/officeart/2009/3/layout/RandomtoResultProcess"/>
    <dgm:cxn modelId="{35118CDD-72D2-4531-8642-31FAB0254EF5}" srcId="{C7AFEE61-B176-403D-8BC3-777BFDACAFDF}" destId="{2E3A2B7E-3678-4C29-9789-F70A03857C9A}" srcOrd="4" destOrd="0" parTransId="{98DA5622-6A07-4981-A485-D7E46B03EB52}" sibTransId="{68E66294-10C6-40AE-806D-C96A9610F753}"/>
    <dgm:cxn modelId="{C983EC0D-042F-4EC3-A2DA-6F0499519E10}" type="presOf" srcId="{D29C4658-413F-45D1-B955-AD30F36838CC}" destId="{40D8E586-0AF3-4053-A547-3CAF0BAF087F}" srcOrd="0" destOrd="11" presId="urn:microsoft.com/office/officeart/2009/3/layout/RandomtoResultProcess"/>
    <dgm:cxn modelId="{B9E60FFC-CDEB-4823-B81D-B834BD6FF9BB}" type="presOf" srcId="{D9065A5E-2935-4200-ABE0-5883F08D2DE3}" destId="{40D8E586-0AF3-4053-A547-3CAF0BAF087F}" srcOrd="0" destOrd="6" presId="urn:microsoft.com/office/officeart/2009/3/layout/RandomtoResultProcess"/>
    <dgm:cxn modelId="{0B387DF6-506D-4FCD-8A7C-0E6D3AF569A2}" srcId="{7869D054-8789-4170-89CD-5ED6E8943D54}" destId="{EB87A636-0F87-4ACB-A16D-94EB2AB05AC6}" srcOrd="8" destOrd="0" parTransId="{D349D29E-E6EC-4FB2-B0C7-6C0FD693EC7F}" sibTransId="{58F7204E-A95C-4041-94C5-17103627C929}"/>
    <dgm:cxn modelId="{4264A619-0B0F-4F0A-B9E8-C1FA3AAD512B}" type="presOf" srcId="{77323586-6BD0-49B1-B32B-5D51AD796C49}" destId="{40D8E586-0AF3-4053-A547-3CAF0BAF087F}" srcOrd="0" destOrd="0" presId="urn:microsoft.com/office/officeart/2009/3/layout/RandomtoResultProcess"/>
    <dgm:cxn modelId="{9C6D477A-E593-4149-87A8-5AA41D349C93}" srcId="{7869D054-8789-4170-89CD-5ED6E8943D54}" destId="{77323586-6BD0-49B1-B32B-5D51AD796C49}" srcOrd="0" destOrd="0" parTransId="{C1222931-C37D-49E2-9832-43048BB10476}" sibTransId="{AAA76466-8D8A-4A2F-BBA3-C12057B6F371}"/>
    <dgm:cxn modelId="{CC691716-9380-4497-93DC-4E184B289F1D}" type="presOf" srcId="{EC550941-0A6F-4B55-8EB6-A9794DD57BBA}" destId="{40D8E586-0AF3-4053-A547-3CAF0BAF087F}" srcOrd="0" destOrd="4" presId="urn:microsoft.com/office/officeart/2009/3/layout/RandomtoResultProcess"/>
    <dgm:cxn modelId="{8888E3DC-33D0-40CE-897A-FEF6A96A1F19}" srcId="{7869D054-8789-4170-89CD-5ED6E8943D54}" destId="{A2FAA368-7CA3-4540-86CD-DEDDE5F6F4D2}" srcOrd="7" destOrd="0" parTransId="{2E87B85B-D4DF-4FC4-9496-15F3A01DECB7}" sibTransId="{BF9E3B30-9AB7-44B3-A035-CC08FE8821A3}"/>
    <dgm:cxn modelId="{28B3BDA9-572B-49A9-A7BD-7987D410A3FB}" type="presOf" srcId="{19453005-DDF8-4574-8B7F-DF5A14144837}" destId="{40D8E586-0AF3-4053-A547-3CAF0BAF087F}" srcOrd="0" destOrd="1" presId="urn:microsoft.com/office/officeart/2009/3/layout/RandomtoResultProcess"/>
    <dgm:cxn modelId="{0F725DE9-EEF2-476B-AC36-56AE1FF0300B}" srcId="{7869D054-8789-4170-89CD-5ED6E8943D54}" destId="{19453005-DDF8-4574-8B7F-DF5A14144837}" srcOrd="1" destOrd="0" parTransId="{7DD3965B-0547-4C45-B1F2-A23F34A48432}" sibTransId="{8905360D-3D55-42CB-82DF-E1F2985A7ADD}"/>
    <dgm:cxn modelId="{FFFD1945-3C75-457B-A1EB-C0AD17DEEF8C}" type="presOf" srcId="{A8C20174-804E-46AF-B4DD-E08C8154D4AD}" destId="{D3AEF55B-E993-4632-83C2-D2FCBE76FCAA}" srcOrd="0" destOrd="6" presId="urn:microsoft.com/office/officeart/2009/3/layout/RandomtoResultProcess"/>
    <dgm:cxn modelId="{12A863FE-7C88-4EBA-85A8-80D864DC702F}" srcId="{C7AFEE61-B176-403D-8BC3-777BFDACAFDF}" destId="{89B2F07C-CA1B-49AD-9A23-68D171F2CAA3}" srcOrd="1" destOrd="0" parTransId="{BA64FDF2-925D-4873-AA63-C4A2EC761E95}" sibTransId="{80BA70AA-46F1-479D-8B72-0F330A74CC57}"/>
    <dgm:cxn modelId="{4B78A526-8927-4643-889E-70EE0A048D0A}" type="presOf" srcId="{3513E7C8-AAF0-4064-949C-6A2942B6AAD4}" destId="{40D8E586-0AF3-4053-A547-3CAF0BAF087F}" srcOrd="0" destOrd="9" presId="urn:microsoft.com/office/officeart/2009/3/layout/RandomtoResultProcess"/>
    <dgm:cxn modelId="{A1533565-A5E7-4EB6-9E11-35BBCD8B4542}" type="presOf" srcId="{E16140E0-5E36-4759-BD0F-7692D094502E}" destId="{D3AEF55B-E993-4632-83C2-D2FCBE76FCAA}" srcOrd="0" destOrd="3" presId="urn:microsoft.com/office/officeart/2009/3/layout/RandomtoResultProcess"/>
    <dgm:cxn modelId="{C41C5E80-42D2-4E6D-AAF9-54394C247509}" srcId="{C7AFEE61-B176-403D-8BC3-777BFDACAFDF}" destId="{C5AF62C1-D34C-4CCB-88F1-93A41ED47064}" srcOrd="10" destOrd="0" parTransId="{2CD5E0B3-989A-41DF-85FD-422CE6202646}" sibTransId="{4B102060-B407-4ABF-A0DF-96789CA59685}"/>
    <dgm:cxn modelId="{2BF96569-FDAC-4C05-93D0-10581804997B}" srcId="{7869D054-8789-4170-89CD-5ED6E8943D54}" destId="{EC550941-0A6F-4B55-8EB6-A9794DD57BBA}" srcOrd="4" destOrd="0" parTransId="{D128582C-DE5A-4B4E-BA45-3008ECCC26AE}" sibTransId="{861CCFBA-A199-4173-9517-65743AFCB529}"/>
    <dgm:cxn modelId="{8E9223EF-DFCF-40FE-B0E4-5E44E8BADAB4}" type="presOf" srcId="{C2238340-3F04-4826-9822-4DD16929BBE7}" destId="{D3AEF55B-E993-4632-83C2-D2FCBE76FCAA}" srcOrd="0" destOrd="9" presId="urn:microsoft.com/office/officeart/2009/3/layout/RandomtoResultProcess"/>
    <dgm:cxn modelId="{C3C4AF7F-08D3-4CF1-87E1-8A1BAE8A5068}" type="presOf" srcId="{ADCAB518-DB1F-48D0-B863-60E9BF875DA5}" destId="{D3AEF55B-E993-4632-83C2-D2FCBE76FCAA}" srcOrd="0" destOrd="7" presId="urn:microsoft.com/office/officeart/2009/3/layout/RandomtoResultProcess"/>
    <dgm:cxn modelId="{3A623647-ACA9-4D06-8F93-E5E5BA1C24AE}" srcId="{7869D054-8789-4170-89CD-5ED6E8943D54}" destId="{F788C862-9CB2-4C74-A4CA-3993E20E24D4}" srcOrd="12" destOrd="0" parTransId="{30A50837-02E1-4822-80C8-BC3811BD308F}" sibTransId="{D5E018EB-5703-4D0A-9319-8C439F6D8CE8}"/>
    <dgm:cxn modelId="{8920E903-1316-47AE-BBB9-EAF767398C55}" type="presOf" srcId="{89B2F07C-CA1B-49AD-9A23-68D171F2CAA3}" destId="{D3AEF55B-E993-4632-83C2-D2FCBE76FCAA}" srcOrd="0" destOrd="1" presId="urn:microsoft.com/office/officeart/2009/3/layout/RandomtoResultProcess"/>
    <dgm:cxn modelId="{6674D02D-2E28-4F5A-8CCB-67B4F8DCD974}" srcId="{7869D054-8789-4170-89CD-5ED6E8943D54}" destId="{3513E7C8-AAF0-4064-949C-6A2942B6AAD4}" srcOrd="9" destOrd="0" parTransId="{264CBBCC-F4C1-4817-8E22-68E76795E8C7}" sibTransId="{1FFFBF16-1BDC-4EF3-A32C-ADB0A72F0EA8}"/>
    <dgm:cxn modelId="{642F54A9-A64A-450B-9D72-4CB6F89E4198}" srcId="{C7AFEE61-B176-403D-8BC3-777BFDACAFDF}" destId="{C2238340-3F04-4826-9822-4DD16929BBE7}" srcOrd="9" destOrd="0" parTransId="{1A9D3508-0890-4007-85AA-B4994B8B73D8}" sibTransId="{7C35093D-CAAF-4793-AF29-00ABFB9F6548}"/>
    <dgm:cxn modelId="{A4C72CE5-EE43-463E-B8C2-41F2EF81CC7F}" type="presOf" srcId="{F788C862-9CB2-4C74-A4CA-3993E20E24D4}" destId="{40D8E586-0AF3-4053-A547-3CAF0BAF087F}" srcOrd="0" destOrd="12" presId="urn:microsoft.com/office/officeart/2009/3/layout/RandomtoResultProcess"/>
    <dgm:cxn modelId="{BC212E12-07AD-458A-BB3E-C7FE38D76BE1}" srcId="{C7AFEE61-B176-403D-8BC3-777BFDACAFDF}" destId="{ADCAB518-DB1F-48D0-B863-60E9BF875DA5}" srcOrd="7" destOrd="0" parTransId="{79800DA2-EC33-4D63-8800-AE87775D3D06}" sibTransId="{BA9FE977-FA2A-4D6F-AC44-FD478220AD21}"/>
    <dgm:cxn modelId="{C8BE4924-15FD-47A4-AB8E-9721807D7594}" srcId="{C7AFEE61-B176-403D-8BC3-777BFDACAFDF}" destId="{A8C20174-804E-46AF-B4DD-E08C8154D4AD}" srcOrd="6" destOrd="0" parTransId="{6B80CCCB-2221-4A0C-B9F6-8A0F9F42A656}" sibTransId="{07116E38-163B-4527-81D0-E17BA1D1FC30}"/>
    <dgm:cxn modelId="{E237D238-3E30-4C7B-8353-AA890FBC2D41}" type="presOf" srcId="{3BDC4B1B-63D9-4A20-8476-2130F0AE1F2A}" destId="{D3AEF55B-E993-4632-83C2-D2FCBE76FCAA}" srcOrd="0" destOrd="8" presId="urn:microsoft.com/office/officeart/2009/3/layout/RandomtoResultProcess"/>
    <dgm:cxn modelId="{90D0EE61-C048-4CC0-AD90-77BA795CD8DF}" srcId="{7869D054-8789-4170-89CD-5ED6E8943D54}" destId="{D9065A5E-2935-4200-ABE0-5883F08D2DE3}" srcOrd="6" destOrd="0" parTransId="{47D20436-08DB-4AA9-A539-FD81DFFEAB7E}" sibTransId="{E9291BA8-ECFF-45B6-9F25-1C2786EF29F8}"/>
    <dgm:cxn modelId="{32547812-5F72-4871-91CB-7FC4ED0D030A}" srcId="{B6B4148D-BC83-475B-AE86-D02F7C7736C7}" destId="{7869D054-8789-4170-89CD-5ED6E8943D54}" srcOrd="1" destOrd="0" parTransId="{508ACC4B-538A-4EB8-AA7F-D73F36B21057}" sibTransId="{F9C17D9A-AB78-4EAD-AC80-98C999DAFFD6}"/>
    <dgm:cxn modelId="{7C8B6A3C-AC6A-4E94-959C-55A7D489150A}" srcId="{C7AFEE61-B176-403D-8BC3-777BFDACAFDF}" destId="{8FA036DA-3A90-4766-92E3-9E945E0FABE3}" srcOrd="12" destOrd="0" parTransId="{CF4D9005-3FAE-4831-AC5C-45D0E6F30D18}" sibTransId="{8BB960EB-4693-4CAF-9ECD-84B6C2641660}"/>
    <dgm:cxn modelId="{A4F5080B-B961-4BF2-B62E-405CEC0ADCD0}" type="presOf" srcId="{7869D054-8789-4170-89CD-5ED6E8943D54}" destId="{DDEAD7B6-D7F7-4523-892E-E03C2DAE3158}" srcOrd="0" destOrd="0" presId="urn:microsoft.com/office/officeart/2009/3/layout/RandomtoResultProcess"/>
    <dgm:cxn modelId="{D6E08E10-9F3B-4498-BA1D-2598DD567E4A}" type="presOf" srcId="{0CDE9375-5AD4-45C9-85C3-A982FF4D4241}" destId="{D3AEF55B-E993-4632-83C2-D2FCBE76FCAA}" srcOrd="0" destOrd="2" presId="urn:microsoft.com/office/officeart/2009/3/layout/RandomtoResultProcess"/>
    <dgm:cxn modelId="{B21EC5B2-7A04-4360-8CC9-80F6FDC49C67}" srcId="{7869D054-8789-4170-89CD-5ED6E8943D54}" destId="{B98FFF6F-59D0-475D-8F4A-DFEE2416C4F3}" srcOrd="10" destOrd="0" parTransId="{1C383FBF-4586-4032-B152-23FFC669A3EA}" sibTransId="{70D2F585-8979-4395-8C95-0BD55C000F45}"/>
    <dgm:cxn modelId="{59B3AA9C-D1F9-45A4-8256-562D5213B38F}" type="presOf" srcId="{EB87A636-0F87-4ACB-A16D-94EB2AB05AC6}" destId="{40D8E586-0AF3-4053-A547-3CAF0BAF087F}" srcOrd="0" destOrd="8" presId="urn:microsoft.com/office/officeart/2009/3/layout/RandomtoResultProcess"/>
    <dgm:cxn modelId="{7312F82B-3FF2-42C8-86BE-42979C4DBB10}" type="presOf" srcId="{C7AFEE61-B176-403D-8BC3-777BFDACAFDF}" destId="{A2B1A451-7A5E-4BE9-81D4-9AC775A282AF}" srcOrd="0" destOrd="0" presId="urn:microsoft.com/office/officeart/2009/3/layout/RandomtoResultProcess"/>
    <dgm:cxn modelId="{12E466A7-021C-49B7-B028-A017A6D52EEF}" srcId="{C7AFEE61-B176-403D-8BC3-777BFDACAFDF}" destId="{A166C97B-D99B-40A2-B736-52F89CB2D6E0}" srcOrd="0" destOrd="0" parTransId="{2C35DFF1-87BD-445E-887E-5A76598AF0E9}" sibTransId="{7E7A29C6-7C59-4DBD-A501-6CC965CE4022}"/>
    <dgm:cxn modelId="{2A733DB7-9E0A-48E2-B89A-7F4EC57B14F0}" srcId="{7869D054-8789-4170-89CD-5ED6E8943D54}" destId="{8DCA4AE2-3629-4536-ACAC-AE6188D6B5BA}" srcOrd="3" destOrd="0" parTransId="{6CA21E0D-0799-4724-A98F-BA40C0BD347D}" sibTransId="{718DD8EB-59BD-4E86-91CB-9D18259E24B5}"/>
    <dgm:cxn modelId="{1C4CF72D-53E3-4147-BE0D-2B99C8C9E133}" type="presOf" srcId="{2E3A2B7E-3678-4C29-9789-F70A03857C9A}" destId="{D3AEF55B-E993-4632-83C2-D2FCBE76FCAA}" srcOrd="0" destOrd="4" presId="urn:microsoft.com/office/officeart/2009/3/layout/RandomtoResultProcess"/>
    <dgm:cxn modelId="{64E29EC6-6420-42A6-87EA-D926837A09D4}" srcId="{B6B4148D-BC83-475B-AE86-D02F7C7736C7}" destId="{C7AFEE61-B176-403D-8BC3-777BFDACAFDF}" srcOrd="0" destOrd="0" parTransId="{196717C8-F940-497D-9AEB-15A0B0CC4DE2}" sibTransId="{5F7733B0-97BB-4F47-B21D-54593BC50F43}"/>
    <dgm:cxn modelId="{D26AD73D-F0BA-42D0-BDF5-F318A0314D2B}" type="presOf" srcId="{A166C97B-D99B-40A2-B736-52F89CB2D6E0}" destId="{D3AEF55B-E993-4632-83C2-D2FCBE76FCAA}" srcOrd="0" destOrd="0" presId="urn:microsoft.com/office/officeart/2009/3/layout/RandomtoResultProcess"/>
    <dgm:cxn modelId="{3A703626-CF00-4BE0-B510-2704B40C5793}" type="presOf" srcId="{8FA036DA-3A90-4766-92E3-9E945E0FABE3}" destId="{D3AEF55B-E993-4632-83C2-D2FCBE76FCAA}" srcOrd="0" destOrd="12" presId="urn:microsoft.com/office/officeart/2009/3/layout/RandomtoResultProcess"/>
    <dgm:cxn modelId="{C04144AC-711A-42D2-B512-E13CDF0549AB}" type="presOf" srcId="{B6B4148D-BC83-475B-AE86-D02F7C7736C7}" destId="{5EC833B5-7170-4B91-8E8B-8EF62C4DFAA3}" srcOrd="0" destOrd="0" presId="urn:microsoft.com/office/officeart/2009/3/layout/RandomtoResultProcess"/>
    <dgm:cxn modelId="{11AD9DE6-D791-4376-B5A0-3E64DA65D7B2}" srcId="{C7AFEE61-B176-403D-8BC3-777BFDACAFDF}" destId="{E16140E0-5E36-4759-BD0F-7692D094502E}" srcOrd="3" destOrd="0" parTransId="{A69236E5-0829-4F91-BED0-237EE3DFFC80}" sibTransId="{E918750B-DCBC-4858-9519-17F3E843891C}"/>
    <dgm:cxn modelId="{0A31C6ED-3C87-4C35-9DF6-7BB3BAED1A71}" srcId="{7869D054-8789-4170-89CD-5ED6E8943D54}" destId="{F9AFE33E-208C-4707-AEF5-EF14BCD6C7B5}" srcOrd="2" destOrd="0" parTransId="{78FBE4A4-4F07-4C93-9390-30512EA581B3}" sibTransId="{05785181-3282-4478-9326-D5A3FE72E837}"/>
    <dgm:cxn modelId="{84B4F8BD-8543-45A4-B159-CB0E7A1146E4}" srcId="{C7AFEE61-B176-403D-8BC3-777BFDACAFDF}" destId="{3CDE4F24-8CF9-4B95-B233-1B43A8FF6A5C}" srcOrd="11" destOrd="0" parTransId="{D5C07D3B-013E-4606-8AC0-0CCB3732E0FC}" sibTransId="{05B849C8-0B82-43A7-B6D7-4C421576B48B}"/>
    <dgm:cxn modelId="{971A5FC7-28D8-485E-BA4F-C56F5F532D8D}" type="presOf" srcId="{F9AFE33E-208C-4707-AEF5-EF14BCD6C7B5}" destId="{40D8E586-0AF3-4053-A547-3CAF0BAF087F}" srcOrd="0" destOrd="2" presId="urn:microsoft.com/office/officeart/2009/3/layout/RandomtoResultProcess"/>
    <dgm:cxn modelId="{050EFE90-7A51-467B-9369-7637FC706733}" type="presOf" srcId="{B98FFF6F-59D0-475D-8F4A-DFEE2416C4F3}" destId="{40D8E586-0AF3-4053-A547-3CAF0BAF087F}" srcOrd="0" destOrd="10" presId="urn:microsoft.com/office/officeart/2009/3/layout/RandomtoResultProcess"/>
    <dgm:cxn modelId="{3498529D-FC6E-45DE-949C-9D4B4EC031E8}" type="presOf" srcId="{3CDE4F24-8CF9-4B95-B233-1B43A8FF6A5C}" destId="{D3AEF55B-E993-4632-83C2-D2FCBE76FCAA}" srcOrd="0" destOrd="11" presId="urn:microsoft.com/office/officeart/2009/3/layout/RandomtoResultProcess"/>
    <dgm:cxn modelId="{649AC89C-BF4D-4803-ACC6-A518579CC74F}" type="presOf" srcId="{C5AF62C1-D34C-4CCB-88F1-93A41ED47064}" destId="{D3AEF55B-E993-4632-83C2-D2FCBE76FCAA}" srcOrd="0" destOrd="10" presId="urn:microsoft.com/office/officeart/2009/3/layout/RandomtoResultProcess"/>
    <dgm:cxn modelId="{A642572F-0CD4-4F41-B7A1-427B9CEE88BE}" type="presOf" srcId="{A2FAA368-7CA3-4540-86CD-DEDDE5F6F4D2}" destId="{40D8E586-0AF3-4053-A547-3CAF0BAF087F}" srcOrd="0" destOrd="7" presId="urn:microsoft.com/office/officeart/2009/3/layout/RandomtoResultProcess"/>
    <dgm:cxn modelId="{46572A97-5438-4F32-803E-BC76969F8F8C}" type="presOf" srcId="{8DCA4AE2-3629-4536-ACAC-AE6188D6B5BA}" destId="{40D8E586-0AF3-4053-A547-3CAF0BAF087F}" srcOrd="0" destOrd="3" presId="urn:microsoft.com/office/officeart/2009/3/layout/RandomtoResultProcess"/>
    <dgm:cxn modelId="{EF998A7D-7541-496C-9673-EF0CFE2BB74B}" type="presOf" srcId="{3C1B7649-4571-4871-B16A-3A143856C106}" destId="{D3AEF55B-E993-4632-83C2-D2FCBE76FCAA}" srcOrd="0" destOrd="5" presId="urn:microsoft.com/office/officeart/2009/3/layout/RandomtoResultProcess"/>
    <dgm:cxn modelId="{0612DD6E-D3CC-4242-BF60-BE71044C0BED}" srcId="{C7AFEE61-B176-403D-8BC3-777BFDACAFDF}" destId="{0CDE9375-5AD4-45C9-85C3-A982FF4D4241}" srcOrd="2" destOrd="0" parTransId="{12281290-17AF-4433-8880-FD5672791448}" sibTransId="{A9E26628-9900-4522-A838-8BADE7381FD9}"/>
    <dgm:cxn modelId="{540194F9-67CA-45F3-BC9E-30096A517DA5}" type="presParOf" srcId="{5EC833B5-7170-4B91-8E8B-8EF62C4DFAA3}" destId="{61A850DA-D34B-44D3-BA0A-4B48D98F1AAD}" srcOrd="0" destOrd="0" presId="urn:microsoft.com/office/officeart/2009/3/layout/RandomtoResultProcess"/>
    <dgm:cxn modelId="{08B27FEF-4562-4B3B-8351-573239F0790A}" type="presParOf" srcId="{61A850DA-D34B-44D3-BA0A-4B48D98F1AAD}" destId="{A2B1A451-7A5E-4BE9-81D4-9AC775A282AF}" srcOrd="0" destOrd="0" presId="urn:microsoft.com/office/officeart/2009/3/layout/RandomtoResultProcess"/>
    <dgm:cxn modelId="{EB98A59B-2E3E-4C42-8D3E-1ABA06146A74}" type="presParOf" srcId="{61A850DA-D34B-44D3-BA0A-4B48D98F1AAD}" destId="{D3AEF55B-E993-4632-83C2-D2FCBE76FCAA}" srcOrd="1" destOrd="0" presId="urn:microsoft.com/office/officeart/2009/3/layout/RandomtoResultProcess"/>
    <dgm:cxn modelId="{DF9FA93C-0E14-489C-BFA1-CDB3BD2A6707}" type="presParOf" srcId="{61A850DA-D34B-44D3-BA0A-4B48D98F1AAD}" destId="{A934E470-DEE7-4309-8755-A7B87D1B5D5C}" srcOrd="2" destOrd="0" presId="urn:microsoft.com/office/officeart/2009/3/layout/RandomtoResultProcess"/>
    <dgm:cxn modelId="{EBCD2014-FF3F-4204-BA85-B53EC1541356}" type="presParOf" srcId="{61A850DA-D34B-44D3-BA0A-4B48D98F1AAD}" destId="{ADA20624-AA69-4C7D-8454-23D2B59E2C6C}" srcOrd="3" destOrd="0" presId="urn:microsoft.com/office/officeart/2009/3/layout/RandomtoResultProcess"/>
    <dgm:cxn modelId="{EA853D6A-4419-4F79-AA6B-6833F48F8255}" type="presParOf" srcId="{61A850DA-D34B-44D3-BA0A-4B48D98F1AAD}" destId="{9CF1C080-A954-4AB0-A461-D321EC48E6EE}" srcOrd="4" destOrd="0" presId="urn:microsoft.com/office/officeart/2009/3/layout/RandomtoResultProcess"/>
    <dgm:cxn modelId="{63D299CF-96B2-4390-84D2-EB9963AD25B5}" type="presParOf" srcId="{61A850DA-D34B-44D3-BA0A-4B48D98F1AAD}" destId="{8EAF84D6-D16B-4BB3-8AA3-E71CB592BCD9}" srcOrd="5" destOrd="0" presId="urn:microsoft.com/office/officeart/2009/3/layout/RandomtoResultProcess"/>
    <dgm:cxn modelId="{EEAAAB25-EED4-4274-80E0-DE0BB2C21070}" type="presParOf" srcId="{61A850DA-D34B-44D3-BA0A-4B48D98F1AAD}" destId="{F6B36B55-FB12-4A40-AE33-FD446C043B2B}" srcOrd="6" destOrd="0" presId="urn:microsoft.com/office/officeart/2009/3/layout/RandomtoResultProcess"/>
    <dgm:cxn modelId="{AEBACAE0-F10C-42BC-A2EB-10BBAD4BEC9B}" type="presParOf" srcId="{61A850DA-D34B-44D3-BA0A-4B48D98F1AAD}" destId="{FB4F2EDD-8924-4446-9254-69AC80AB4EF7}" srcOrd="7" destOrd="0" presId="urn:microsoft.com/office/officeart/2009/3/layout/RandomtoResultProcess"/>
    <dgm:cxn modelId="{04CD9B4B-42F8-4B8B-8053-819B9AB635E9}" type="presParOf" srcId="{61A850DA-D34B-44D3-BA0A-4B48D98F1AAD}" destId="{7D99DD5B-B169-418F-95D4-A828B6082BDB}" srcOrd="8" destOrd="0" presId="urn:microsoft.com/office/officeart/2009/3/layout/RandomtoResultProcess"/>
    <dgm:cxn modelId="{062D8FE2-2B45-453C-AE93-5976490724A3}" type="presParOf" srcId="{61A850DA-D34B-44D3-BA0A-4B48D98F1AAD}" destId="{37007E2D-E80E-4B45-8FFA-111AEA76AAEF}" srcOrd="9" destOrd="0" presId="urn:microsoft.com/office/officeart/2009/3/layout/RandomtoResultProcess"/>
    <dgm:cxn modelId="{4E591489-35B2-4BD7-93F7-F639B10CA4D8}" type="presParOf" srcId="{61A850DA-D34B-44D3-BA0A-4B48D98F1AAD}" destId="{BB229AD0-32AB-4CBF-B2DA-CAF7845608CA}" srcOrd="10" destOrd="0" presId="urn:microsoft.com/office/officeart/2009/3/layout/RandomtoResultProcess"/>
    <dgm:cxn modelId="{3AEBC5DD-79FE-4EB5-8B8F-084DF534BC14}" type="presParOf" srcId="{61A850DA-D34B-44D3-BA0A-4B48D98F1AAD}" destId="{00BD27EE-C679-4074-B35E-3408DE0D63F0}" srcOrd="11" destOrd="0" presId="urn:microsoft.com/office/officeart/2009/3/layout/RandomtoResultProcess"/>
    <dgm:cxn modelId="{0819408A-2D25-4640-9E24-208274DC17AA}" type="presParOf" srcId="{61A850DA-D34B-44D3-BA0A-4B48D98F1AAD}" destId="{BAF61DB3-F1FA-42C6-A1A3-2B7A1BF15CD0}" srcOrd="12" destOrd="0" presId="urn:microsoft.com/office/officeart/2009/3/layout/RandomtoResultProcess"/>
    <dgm:cxn modelId="{84F276E1-06E3-4BA1-8497-D5F6D63EB4CE}" type="presParOf" srcId="{61A850DA-D34B-44D3-BA0A-4B48D98F1AAD}" destId="{91888A28-2DE7-43A2-92B1-0CE14E5DE669}" srcOrd="13" destOrd="0" presId="urn:microsoft.com/office/officeart/2009/3/layout/RandomtoResultProcess"/>
    <dgm:cxn modelId="{94EF5506-ACC5-42BE-B7E4-B09C54E87128}" type="presParOf" srcId="{61A850DA-D34B-44D3-BA0A-4B48D98F1AAD}" destId="{3120F4CD-05EA-4A25-965C-378E6A652EB6}" srcOrd="14" destOrd="0" presId="urn:microsoft.com/office/officeart/2009/3/layout/RandomtoResultProcess"/>
    <dgm:cxn modelId="{DCEC825C-B4C0-40E4-B785-A8935B054E64}" type="presParOf" srcId="{61A850DA-D34B-44D3-BA0A-4B48D98F1AAD}" destId="{445DDB13-D16C-49BB-A5DB-ABC6F28E340A}" srcOrd="15" destOrd="0" presId="urn:microsoft.com/office/officeart/2009/3/layout/RandomtoResultProcess"/>
    <dgm:cxn modelId="{02712ABF-2FC7-4C8D-B469-F511514C03DD}" type="presParOf" srcId="{61A850DA-D34B-44D3-BA0A-4B48D98F1AAD}" destId="{82DE2205-C263-4C0D-9C7C-C87521DC3C70}" srcOrd="16" destOrd="0" presId="urn:microsoft.com/office/officeart/2009/3/layout/RandomtoResultProcess"/>
    <dgm:cxn modelId="{ED537A88-232D-4401-873A-E29F1180536F}" type="presParOf" srcId="{61A850DA-D34B-44D3-BA0A-4B48D98F1AAD}" destId="{D72F43EB-E3D6-40AA-9386-39D56B2941DB}" srcOrd="17" destOrd="0" presId="urn:microsoft.com/office/officeart/2009/3/layout/RandomtoResultProcess"/>
    <dgm:cxn modelId="{2E04EA71-8F9A-4E70-9DCA-65FCA6156F2B}" type="presParOf" srcId="{61A850DA-D34B-44D3-BA0A-4B48D98F1AAD}" destId="{B0591EC5-3825-48EE-A464-6439D0A1ED58}" srcOrd="18" destOrd="0" presId="urn:microsoft.com/office/officeart/2009/3/layout/RandomtoResultProcess"/>
    <dgm:cxn modelId="{6B0471CD-23E0-44D7-A53C-6D7E5AE73B03}" type="presParOf" srcId="{61A850DA-D34B-44D3-BA0A-4B48D98F1AAD}" destId="{8F57A962-49EB-4723-AEC3-4E0FB6099A74}" srcOrd="19" destOrd="0" presId="urn:microsoft.com/office/officeart/2009/3/layout/RandomtoResultProcess"/>
    <dgm:cxn modelId="{34B4731F-0094-48C0-A9EE-47769421D4F1}" type="presParOf" srcId="{5EC833B5-7170-4B91-8E8B-8EF62C4DFAA3}" destId="{1414090C-25F1-419E-9BD1-70A4D2306EB8}" srcOrd="1" destOrd="0" presId="urn:microsoft.com/office/officeart/2009/3/layout/RandomtoResultProcess"/>
    <dgm:cxn modelId="{F7FF2547-2DBE-4068-95DC-723971AA311D}" type="presParOf" srcId="{1414090C-25F1-419E-9BD1-70A4D2306EB8}" destId="{535C459E-19E0-4701-9DFF-4FC020ABB85B}" srcOrd="0" destOrd="0" presId="urn:microsoft.com/office/officeart/2009/3/layout/RandomtoResultProcess"/>
    <dgm:cxn modelId="{17C77068-3656-4254-97AA-6CADEE039B81}" type="presParOf" srcId="{1414090C-25F1-419E-9BD1-70A4D2306EB8}" destId="{459C72F8-ACFF-4F18-8492-2AF8A80FCDAA}" srcOrd="1" destOrd="0" presId="urn:microsoft.com/office/officeart/2009/3/layout/RandomtoResultProcess"/>
    <dgm:cxn modelId="{C9F9CF98-DF5C-4F95-B7F4-4B8B85D5E93D}" type="presParOf" srcId="{5EC833B5-7170-4B91-8E8B-8EF62C4DFAA3}" destId="{A5D1C3CB-DB8F-40B4-B001-0C1FACD5CCB3}" srcOrd="2" destOrd="0" presId="urn:microsoft.com/office/officeart/2009/3/layout/RandomtoResultProcess"/>
    <dgm:cxn modelId="{9896C7E5-90EE-4B08-94A1-26F08587EC74}" type="presParOf" srcId="{5EC833B5-7170-4B91-8E8B-8EF62C4DFAA3}" destId="{4F4205A5-1D54-4F5D-9BBF-518D8F9EAFD2}" srcOrd="3" destOrd="0" presId="urn:microsoft.com/office/officeart/2009/3/layout/RandomtoResultProcess"/>
    <dgm:cxn modelId="{9A0C9424-8183-41DC-85C0-638D7253F908}" type="presParOf" srcId="{4F4205A5-1D54-4F5D-9BBF-518D8F9EAFD2}" destId="{2522C70B-FD8F-453E-A46D-C7D0E8DD3033}" srcOrd="0" destOrd="0" presId="urn:microsoft.com/office/officeart/2009/3/layout/RandomtoResultProcess"/>
    <dgm:cxn modelId="{E8AAE523-6B0B-4D9C-AADE-1CF7D85EB2F2}" type="presParOf" srcId="{4F4205A5-1D54-4F5D-9BBF-518D8F9EAFD2}" destId="{B37D5920-3B86-4D10-AA5E-318DE88FFE83}" srcOrd="1" destOrd="0" presId="urn:microsoft.com/office/officeart/2009/3/layout/RandomtoResultProcess"/>
    <dgm:cxn modelId="{D221D4B1-64AE-445A-898D-CDC4788011B2}" type="presParOf" srcId="{5EC833B5-7170-4B91-8E8B-8EF62C4DFAA3}" destId="{C51C0712-259A-4B7A-BAA8-B95E403FFDA2}" srcOrd="4" destOrd="0" presId="urn:microsoft.com/office/officeart/2009/3/layout/RandomtoResultProcess"/>
    <dgm:cxn modelId="{FC8FF18F-E418-4FB3-BFCF-1C8EE072FA49}" type="presParOf" srcId="{C51C0712-259A-4B7A-BAA8-B95E403FFDA2}" destId="{DDEAD7B6-D7F7-4523-892E-E03C2DAE3158}" srcOrd="0" destOrd="0" presId="urn:microsoft.com/office/officeart/2009/3/layout/RandomtoResultProcess"/>
    <dgm:cxn modelId="{25074343-010F-4D5D-9089-95EE8960C1ED}" type="presParOf" srcId="{C51C0712-259A-4B7A-BAA8-B95E403FFDA2}" destId="{40D8E586-0AF3-4053-A547-3CAF0BAF087F}" srcOrd="1" destOrd="0" presId="urn:microsoft.com/office/officeart/2009/3/layout/RandomtoResultProcess"/>
    <dgm:cxn modelId="{B6FB6117-B73D-49BD-A85B-D9E72FCD8200}" type="presParOf" srcId="{C51C0712-259A-4B7A-BAA8-B95E403FFDA2}" destId="{FC83FAD2-7FDE-40A2-ACBB-9DD5D9A3B6D2}" srcOrd="2"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5888BD-7C63-4166-9D2E-1162CFF4278B}" type="doc">
      <dgm:prSet loTypeId="urn:microsoft.com/office/officeart/2005/8/layout/hProcess7" loCatId="list" qsTypeId="urn:microsoft.com/office/officeart/2005/8/quickstyle/simple1" qsCatId="simple" csTypeId="urn:microsoft.com/office/officeart/2005/8/colors/accent2_1" csCatId="accent2" phldr="1"/>
      <dgm:spPr/>
      <dgm:t>
        <a:bodyPr/>
        <a:lstStyle/>
        <a:p>
          <a:endParaRPr lang="en-US"/>
        </a:p>
      </dgm:t>
    </dgm:pt>
    <dgm:pt modelId="{D9458701-1CDE-4158-A7E9-3A1F60E687C6}">
      <dgm:prSet phldrT="[Text]"/>
      <dgm:spPr/>
      <dgm:t>
        <a:bodyPr/>
        <a:lstStyle/>
        <a:p>
          <a:r>
            <a:rPr lang="en-US" dirty="0">
              <a:solidFill>
                <a:schemeClr val="tx2"/>
              </a:solidFill>
              <a:latin typeface="Arial" panose="020B0604020202020204" pitchFamily="34" charset="0"/>
              <a:cs typeface="Arial" panose="020B0604020202020204" pitchFamily="34" charset="0"/>
            </a:rPr>
            <a:t>System role</a:t>
          </a:r>
        </a:p>
      </dgm:t>
    </dgm:pt>
    <dgm:pt modelId="{BCA5F115-BD8B-4B6B-9C72-15C9DDFF864F}" type="parTrans" cxnId="{D4FF6EF1-C25F-4701-B3F3-9FE860286AA9}">
      <dgm:prSet/>
      <dgm:spPr/>
      <dgm:t>
        <a:bodyPr/>
        <a:lstStyle/>
        <a:p>
          <a:endParaRPr lang="en-US"/>
        </a:p>
      </dgm:t>
    </dgm:pt>
    <dgm:pt modelId="{CCA218C8-4553-4276-81A4-5DC5A85BB942}" type="sibTrans" cxnId="{D4FF6EF1-C25F-4701-B3F3-9FE860286AA9}">
      <dgm:prSet/>
      <dgm:spPr/>
      <dgm:t>
        <a:bodyPr/>
        <a:lstStyle/>
        <a:p>
          <a:endParaRPr lang="en-US"/>
        </a:p>
      </dgm:t>
    </dgm:pt>
    <dgm:pt modelId="{ABFC9B08-D6F8-43B0-AAC0-EC4423E74B0E}">
      <dgm:prSet phldrT="[Text]"/>
      <dgm:spPr/>
      <dgm:t>
        <a:bodyPr/>
        <a:lstStyle/>
        <a:p>
          <a:r>
            <a:rPr lang="en-US">
              <a:solidFill>
                <a:schemeClr val="tx2"/>
              </a:solidFill>
              <a:latin typeface="Arial" panose="020B0604020202020204" pitchFamily="34" charset="0"/>
              <a:cs typeface="Arial" panose="020B0604020202020204" pitchFamily="34" charset="0"/>
            </a:rPr>
            <a:t>NESA role</a:t>
          </a:r>
        </a:p>
      </dgm:t>
    </dgm:pt>
    <dgm:pt modelId="{A9EC2866-9BC5-40B7-9D75-BE37EBE79F58}" type="parTrans" cxnId="{75FC255D-C9D4-46C8-97DB-6C5022F2BC57}">
      <dgm:prSet/>
      <dgm:spPr/>
      <dgm:t>
        <a:bodyPr/>
        <a:lstStyle/>
        <a:p>
          <a:endParaRPr lang="en-US"/>
        </a:p>
      </dgm:t>
    </dgm:pt>
    <dgm:pt modelId="{28421BE0-2DAF-4B84-B1BB-3BDA83DF07F2}" type="sibTrans" cxnId="{75FC255D-C9D4-46C8-97DB-6C5022F2BC57}">
      <dgm:prSet/>
      <dgm:spPr/>
      <dgm:t>
        <a:bodyPr/>
        <a:lstStyle/>
        <a:p>
          <a:endParaRPr lang="en-US"/>
        </a:p>
      </dgm:t>
    </dgm:pt>
    <dgm:pt modelId="{B559F2BC-FE10-47ED-88FA-841963D88C8E}">
      <dgm:prSet phldrT="[Text]"/>
      <dgm:spPr/>
      <dgm:t>
        <a:bodyPr/>
        <a:lstStyle/>
        <a:p>
          <a:r>
            <a:rPr lang="en-AU" dirty="0">
              <a:solidFill>
                <a:schemeClr val="tx2"/>
              </a:solidFill>
              <a:latin typeface="+mn-lt"/>
            </a:rPr>
            <a:t>Independently reports to the Minister and Secretary on the government schooling system.</a:t>
          </a:r>
        </a:p>
        <a:p>
          <a:r>
            <a:rPr lang="en-AU" dirty="0" smtClean="0">
              <a:solidFill>
                <a:schemeClr val="tx2"/>
              </a:solidFill>
              <a:latin typeface="+mn-lt"/>
            </a:rPr>
            <a:t>Observes in </a:t>
          </a:r>
          <a:r>
            <a:rPr lang="en-AU" dirty="0">
              <a:solidFill>
                <a:schemeClr val="tx2"/>
              </a:solidFill>
              <a:latin typeface="+mn-lt"/>
            </a:rPr>
            <a:t>the Department’s internal assurance processes</a:t>
          </a:r>
        </a:p>
        <a:p>
          <a:pPr rtl="0"/>
          <a:r>
            <a:rPr lang="en-AU" dirty="0">
              <a:solidFill>
                <a:schemeClr val="tx2"/>
              </a:solidFill>
              <a:latin typeface="+mn-lt"/>
            </a:rPr>
            <a:t>Conducts inspections of 18 randomly selected government schools per year </a:t>
          </a:r>
          <a:r>
            <a:rPr lang="en-AU" dirty="0">
              <a:solidFill>
                <a:schemeClr val="tx2">
                  <a:lumMod val="50000"/>
                  <a:lumOff val="50000"/>
                </a:schemeClr>
              </a:solidFill>
              <a:latin typeface="+mn-lt"/>
            </a:rPr>
            <a:t>.89%</a:t>
          </a:r>
        </a:p>
        <a:p>
          <a:r>
            <a:rPr lang="en-AU" dirty="0">
              <a:solidFill>
                <a:schemeClr val="tx2"/>
              </a:solidFill>
              <a:latin typeface="+mn-lt"/>
            </a:rPr>
            <a:t>Works with the Department to address concerns identified through its monitoring of the system.</a:t>
          </a:r>
          <a:endParaRPr lang="en-US" dirty="0">
            <a:solidFill>
              <a:schemeClr val="tx2"/>
            </a:solidFill>
            <a:latin typeface="+mn-lt"/>
            <a:cs typeface="Arial" panose="020B0604020202020204" pitchFamily="34" charset="0"/>
          </a:endParaRPr>
        </a:p>
      </dgm:t>
    </dgm:pt>
    <dgm:pt modelId="{C81223EA-0775-43FC-A6A0-E331DC282DEE}" type="parTrans" cxnId="{C45873B1-D99E-4436-AFCB-AFD91979DF4C}">
      <dgm:prSet/>
      <dgm:spPr/>
      <dgm:t>
        <a:bodyPr/>
        <a:lstStyle/>
        <a:p>
          <a:endParaRPr lang="en-US"/>
        </a:p>
      </dgm:t>
    </dgm:pt>
    <dgm:pt modelId="{B90C0CC6-0893-46A0-84A4-802830444009}" type="sibTrans" cxnId="{C45873B1-D99E-4436-AFCB-AFD91979DF4C}">
      <dgm:prSet/>
      <dgm:spPr/>
      <dgm:t>
        <a:bodyPr/>
        <a:lstStyle/>
        <a:p>
          <a:endParaRPr lang="en-US"/>
        </a:p>
      </dgm:t>
    </dgm:pt>
    <dgm:pt modelId="{815AF13D-6DDA-4556-BB1F-6BD84C5F3A9B}">
      <dgm:prSet phldrT="[Text]"/>
      <dgm:spPr/>
      <dgm:t>
        <a:bodyPr/>
        <a:lstStyle/>
        <a:p>
          <a:r>
            <a:rPr lang="en-AU" dirty="0">
              <a:solidFill>
                <a:schemeClr val="tx2"/>
              </a:solidFill>
              <a:latin typeface="+mn-lt"/>
            </a:rPr>
            <a:t>Develop policies and processes addressing the school registration requirements. </a:t>
          </a:r>
          <a:r>
            <a:rPr lang="en-AU" dirty="0" smtClean="0">
              <a:solidFill>
                <a:schemeClr val="tx2"/>
              </a:solidFill>
              <a:latin typeface="+mn-lt"/>
            </a:rPr>
            <a:t>Schools </a:t>
          </a:r>
          <a:r>
            <a:rPr lang="en-AU" dirty="0">
              <a:solidFill>
                <a:schemeClr val="tx2"/>
              </a:solidFill>
              <a:latin typeface="+mn-lt"/>
            </a:rPr>
            <a:t>implement policies</a:t>
          </a:r>
          <a:br>
            <a:rPr lang="en-AU" dirty="0">
              <a:solidFill>
                <a:schemeClr val="tx2"/>
              </a:solidFill>
              <a:latin typeface="+mn-lt"/>
            </a:rPr>
          </a:br>
          <a:r>
            <a:rPr lang="en-AU" dirty="0">
              <a:solidFill>
                <a:schemeClr val="tx2"/>
              </a:solidFill>
              <a:latin typeface="+mn-lt"/>
            </a:rPr>
            <a:t/>
          </a:r>
          <a:br>
            <a:rPr lang="en-AU" dirty="0">
              <a:solidFill>
                <a:schemeClr val="tx2"/>
              </a:solidFill>
              <a:latin typeface="+mn-lt"/>
            </a:rPr>
          </a:br>
          <a:r>
            <a:rPr lang="en-US" dirty="0">
              <a:solidFill>
                <a:schemeClr val="tx2"/>
              </a:solidFill>
              <a:latin typeface="+mn-lt"/>
              <a:cs typeface="Arial" panose="020B0604020202020204" pitchFamily="34" charset="0"/>
            </a:rPr>
            <a:t>Monitor implementation of policies and curriculum</a:t>
          </a:r>
          <a:br>
            <a:rPr lang="en-US" dirty="0">
              <a:solidFill>
                <a:schemeClr val="tx2"/>
              </a:solidFill>
              <a:latin typeface="+mn-lt"/>
              <a:cs typeface="Arial" panose="020B0604020202020204" pitchFamily="34" charset="0"/>
            </a:rPr>
          </a:br>
          <a:r>
            <a:rPr lang="en-US" dirty="0">
              <a:solidFill>
                <a:schemeClr val="tx2"/>
              </a:solidFill>
              <a:latin typeface="+mn-lt"/>
              <a:cs typeface="Arial" panose="020B0604020202020204" pitchFamily="34" charset="0"/>
            </a:rPr>
            <a:t/>
          </a:r>
          <a:br>
            <a:rPr lang="en-US" dirty="0">
              <a:solidFill>
                <a:schemeClr val="tx2"/>
              </a:solidFill>
              <a:latin typeface="+mn-lt"/>
              <a:cs typeface="Arial" panose="020B0604020202020204" pitchFamily="34" charset="0"/>
            </a:rPr>
          </a:br>
          <a:r>
            <a:rPr lang="en-US" dirty="0">
              <a:solidFill>
                <a:schemeClr val="tx2"/>
              </a:solidFill>
              <a:latin typeface="+mn-lt"/>
              <a:cs typeface="Arial" panose="020B0604020202020204" pitchFamily="34" charset="0"/>
            </a:rPr>
            <a:t>Provide support and training</a:t>
          </a:r>
          <a:br>
            <a:rPr lang="en-US" dirty="0">
              <a:solidFill>
                <a:schemeClr val="tx2"/>
              </a:solidFill>
              <a:latin typeface="+mn-lt"/>
              <a:cs typeface="Arial" panose="020B0604020202020204" pitchFamily="34" charset="0"/>
            </a:rPr>
          </a:br>
          <a:r>
            <a:rPr lang="en-US" dirty="0">
              <a:solidFill>
                <a:schemeClr val="tx2"/>
              </a:solidFill>
              <a:latin typeface="+mn-lt"/>
              <a:cs typeface="Arial" panose="020B0604020202020204" pitchFamily="34" charset="0"/>
            </a:rPr>
            <a:t/>
          </a:r>
          <a:br>
            <a:rPr lang="en-US" dirty="0">
              <a:solidFill>
                <a:schemeClr val="tx2"/>
              </a:solidFill>
              <a:latin typeface="+mn-lt"/>
              <a:cs typeface="Arial" panose="020B0604020202020204" pitchFamily="34" charset="0"/>
            </a:rPr>
          </a:br>
          <a:r>
            <a:rPr lang="en-AU" dirty="0">
              <a:solidFill>
                <a:schemeClr val="tx2"/>
              </a:solidFill>
              <a:latin typeface="+mn-lt"/>
            </a:rPr>
            <a:t>Provide information on the government schooling system policies and processes</a:t>
          </a:r>
          <a:endParaRPr lang="en-US" dirty="0">
            <a:solidFill>
              <a:schemeClr val="tx2"/>
            </a:solidFill>
            <a:latin typeface="+mn-lt"/>
            <a:cs typeface="Arial" panose="020B0604020202020204" pitchFamily="34" charset="0"/>
          </a:endParaRPr>
        </a:p>
      </dgm:t>
    </dgm:pt>
    <dgm:pt modelId="{A983AFCF-10FA-4EB0-A529-890C150B4C34}" type="parTrans" cxnId="{A94D8FF9-885D-4D05-BBB8-7A17616A8879}">
      <dgm:prSet/>
      <dgm:spPr/>
      <dgm:t>
        <a:bodyPr/>
        <a:lstStyle/>
        <a:p>
          <a:endParaRPr lang="en-US"/>
        </a:p>
      </dgm:t>
    </dgm:pt>
    <dgm:pt modelId="{BBB5DF3B-EC7A-494E-B011-4B224B7E5ABB}" type="sibTrans" cxnId="{A94D8FF9-885D-4D05-BBB8-7A17616A8879}">
      <dgm:prSet/>
      <dgm:spPr/>
      <dgm:t>
        <a:bodyPr/>
        <a:lstStyle/>
        <a:p>
          <a:endParaRPr lang="en-US"/>
        </a:p>
      </dgm:t>
    </dgm:pt>
    <dgm:pt modelId="{A8FC63A4-EB42-469D-B2F4-EA2CBC0F2523}" type="pres">
      <dgm:prSet presAssocID="{B25888BD-7C63-4166-9D2E-1162CFF4278B}" presName="Name0" presStyleCnt="0">
        <dgm:presLayoutVars>
          <dgm:dir/>
          <dgm:animLvl val="lvl"/>
          <dgm:resizeHandles val="exact"/>
        </dgm:presLayoutVars>
      </dgm:prSet>
      <dgm:spPr/>
      <dgm:t>
        <a:bodyPr/>
        <a:lstStyle/>
        <a:p>
          <a:endParaRPr lang="en-US"/>
        </a:p>
      </dgm:t>
    </dgm:pt>
    <dgm:pt modelId="{AC33544C-4142-4134-BF59-4FD4AD837129}" type="pres">
      <dgm:prSet presAssocID="{D9458701-1CDE-4158-A7E9-3A1F60E687C6}" presName="compositeNode" presStyleCnt="0">
        <dgm:presLayoutVars>
          <dgm:bulletEnabled val="1"/>
        </dgm:presLayoutVars>
      </dgm:prSet>
      <dgm:spPr/>
    </dgm:pt>
    <dgm:pt modelId="{48E76958-41FC-4466-BA6A-3028F6943B8D}" type="pres">
      <dgm:prSet presAssocID="{D9458701-1CDE-4158-A7E9-3A1F60E687C6}" presName="bgRect" presStyleLbl="node1" presStyleIdx="0" presStyleCnt="2"/>
      <dgm:spPr/>
      <dgm:t>
        <a:bodyPr/>
        <a:lstStyle/>
        <a:p>
          <a:endParaRPr lang="en-US"/>
        </a:p>
      </dgm:t>
    </dgm:pt>
    <dgm:pt modelId="{C2A5134A-157C-40AC-8BA4-24E643384BDD}" type="pres">
      <dgm:prSet presAssocID="{D9458701-1CDE-4158-A7E9-3A1F60E687C6}" presName="parentNode" presStyleLbl="node1" presStyleIdx="0" presStyleCnt="2">
        <dgm:presLayoutVars>
          <dgm:chMax val="0"/>
          <dgm:bulletEnabled val="1"/>
        </dgm:presLayoutVars>
      </dgm:prSet>
      <dgm:spPr/>
      <dgm:t>
        <a:bodyPr/>
        <a:lstStyle/>
        <a:p>
          <a:endParaRPr lang="en-US"/>
        </a:p>
      </dgm:t>
    </dgm:pt>
    <dgm:pt modelId="{FD6D6C69-0FFB-498E-9229-BCBBB795A1A7}" type="pres">
      <dgm:prSet presAssocID="{D9458701-1CDE-4158-A7E9-3A1F60E687C6}" presName="childNode" presStyleLbl="node1" presStyleIdx="0" presStyleCnt="2">
        <dgm:presLayoutVars>
          <dgm:bulletEnabled val="1"/>
        </dgm:presLayoutVars>
      </dgm:prSet>
      <dgm:spPr/>
      <dgm:t>
        <a:bodyPr/>
        <a:lstStyle/>
        <a:p>
          <a:endParaRPr lang="en-US"/>
        </a:p>
      </dgm:t>
    </dgm:pt>
    <dgm:pt modelId="{164F4D7D-362A-40B7-A25A-583A33BC57D4}" type="pres">
      <dgm:prSet presAssocID="{CCA218C8-4553-4276-81A4-5DC5A85BB942}" presName="hSp" presStyleCnt="0"/>
      <dgm:spPr/>
    </dgm:pt>
    <dgm:pt modelId="{6625BA8B-0668-4C3F-B8F9-94D598173C0A}" type="pres">
      <dgm:prSet presAssocID="{CCA218C8-4553-4276-81A4-5DC5A85BB942}" presName="vProcSp" presStyleCnt="0"/>
      <dgm:spPr/>
    </dgm:pt>
    <dgm:pt modelId="{2221A06F-E9C0-4E35-B83B-540059EDE47F}" type="pres">
      <dgm:prSet presAssocID="{CCA218C8-4553-4276-81A4-5DC5A85BB942}" presName="vSp1" presStyleCnt="0"/>
      <dgm:spPr/>
    </dgm:pt>
    <dgm:pt modelId="{EE60C444-0DEF-4D9C-95F2-9048B290DEC1}" type="pres">
      <dgm:prSet presAssocID="{CCA218C8-4553-4276-81A4-5DC5A85BB942}" presName="simulatedConn" presStyleLbl="solidFgAcc1" presStyleIdx="0" presStyleCnt="1"/>
      <dgm:spPr>
        <a:noFill/>
        <a:ln>
          <a:noFill/>
        </a:ln>
      </dgm:spPr>
    </dgm:pt>
    <dgm:pt modelId="{009F6914-9692-4AD1-9C42-CFDDF8CB5228}" type="pres">
      <dgm:prSet presAssocID="{CCA218C8-4553-4276-81A4-5DC5A85BB942}" presName="vSp2" presStyleCnt="0"/>
      <dgm:spPr/>
    </dgm:pt>
    <dgm:pt modelId="{619EC887-53F0-4116-AB78-CECAEF01DFA5}" type="pres">
      <dgm:prSet presAssocID="{CCA218C8-4553-4276-81A4-5DC5A85BB942}" presName="sibTrans" presStyleCnt="0"/>
      <dgm:spPr/>
    </dgm:pt>
    <dgm:pt modelId="{C4474467-8331-446F-B29D-F1635516B44E}" type="pres">
      <dgm:prSet presAssocID="{ABFC9B08-D6F8-43B0-AAC0-EC4423E74B0E}" presName="compositeNode" presStyleCnt="0">
        <dgm:presLayoutVars>
          <dgm:bulletEnabled val="1"/>
        </dgm:presLayoutVars>
      </dgm:prSet>
      <dgm:spPr/>
    </dgm:pt>
    <dgm:pt modelId="{9EF7EB8B-641A-44BB-9ED4-62375F55CE14}" type="pres">
      <dgm:prSet presAssocID="{ABFC9B08-D6F8-43B0-AAC0-EC4423E74B0E}" presName="bgRect" presStyleLbl="node1" presStyleIdx="1" presStyleCnt="2"/>
      <dgm:spPr/>
      <dgm:t>
        <a:bodyPr/>
        <a:lstStyle/>
        <a:p>
          <a:endParaRPr lang="en-US"/>
        </a:p>
      </dgm:t>
    </dgm:pt>
    <dgm:pt modelId="{9D5FECC2-FDD4-4132-8EF7-D0CF8FAEA9C5}" type="pres">
      <dgm:prSet presAssocID="{ABFC9B08-D6F8-43B0-AAC0-EC4423E74B0E}" presName="parentNode" presStyleLbl="node1" presStyleIdx="1" presStyleCnt="2">
        <dgm:presLayoutVars>
          <dgm:chMax val="0"/>
          <dgm:bulletEnabled val="1"/>
        </dgm:presLayoutVars>
      </dgm:prSet>
      <dgm:spPr/>
      <dgm:t>
        <a:bodyPr/>
        <a:lstStyle/>
        <a:p>
          <a:endParaRPr lang="en-US"/>
        </a:p>
      </dgm:t>
    </dgm:pt>
    <dgm:pt modelId="{F4B303A0-2A00-4EA0-A8B5-C35805EB31CC}" type="pres">
      <dgm:prSet presAssocID="{ABFC9B08-D6F8-43B0-AAC0-EC4423E74B0E}" presName="childNode" presStyleLbl="node1" presStyleIdx="1" presStyleCnt="2">
        <dgm:presLayoutVars>
          <dgm:bulletEnabled val="1"/>
        </dgm:presLayoutVars>
      </dgm:prSet>
      <dgm:spPr/>
      <dgm:t>
        <a:bodyPr/>
        <a:lstStyle/>
        <a:p>
          <a:endParaRPr lang="en-US"/>
        </a:p>
      </dgm:t>
    </dgm:pt>
  </dgm:ptLst>
  <dgm:cxnLst>
    <dgm:cxn modelId="{1E830AD2-0536-47BD-A1EC-DACEDCA0E6FF}" type="presOf" srcId="{815AF13D-6DDA-4556-BB1F-6BD84C5F3A9B}" destId="{FD6D6C69-0FFB-498E-9229-BCBBB795A1A7}" srcOrd="0" destOrd="0" presId="urn:microsoft.com/office/officeart/2005/8/layout/hProcess7"/>
    <dgm:cxn modelId="{75FC255D-C9D4-46C8-97DB-6C5022F2BC57}" srcId="{B25888BD-7C63-4166-9D2E-1162CFF4278B}" destId="{ABFC9B08-D6F8-43B0-AAC0-EC4423E74B0E}" srcOrd="1" destOrd="0" parTransId="{A9EC2866-9BC5-40B7-9D75-BE37EBE79F58}" sibTransId="{28421BE0-2DAF-4B84-B1BB-3BDA83DF07F2}"/>
    <dgm:cxn modelId="{23DFEC51-3F02-4BE2-BB7B-57DBB75D2BC6}" type="presOf" srcId="{ABFC9B08-D6F8-43B0-AAC0-EC4423E74B0E}" destId="{9D5FECC2-FDD4-4132-8EF7-D0CF8FAEA9C5}" srcOrd="1" destOrd="0" presId="urn:microsoft.com/office/officeart/2005/8/layout/hProcess7"/>
    <dgm:cxn modelId="{5A63A20F-4DEA-464F-9378-4A3F8FF4AAF3}" type="presOf" srcId="{D9458701-1CDE-4158-A7E9-3A1F60E687C6}" destId="{48E76958-41FC-4466-BA6A-3028F6943B8D}" srcOrd="0" destOrd="0" presId="urn:microsoft.com/office/officeart/2005/8/layout/hProcess7"/>
    <dgm:cxn modelId="{F047FCDD-8300-4EBE-8C8D-1DFDFB0C2598}" type="presOf" srcId="{ABFC9B08-D6F8-43B0-AAC0-EC4423E74B0E}" destId="{9EF7EB8B-641A-44BB-9ED4-62375F55CE14}" srcOrd="0" destOrd="0" presId="urn:microsoft.com/office/officeart/2005/8/layout/hProcess7"/>
    <dgm:cxn modelId="{27DAAEEB-CDB6-4930-8647-AB5FEEFF006E}" type="presOf" srcId="{D9458701-1CDE-4158-A7E9-3A1F60E687C6}" destId="{C2A5134A-157C-40AC-8BA4-24E643384BDD}" srcOrd="1" destOrd="0" presId="urn:microsoft.com/office/officeart/2005/8/layout/hProcess7"/>
    <dgm:cxn modelId="{C45873B1-D99E-4436-AFCB-AFD91979DF4C}" srcId="{ABFC9B08-D6F8-43B0-AAC0-EC4423E74B0E}" destId="{B559F2BC-FE10-47ED-88FA-841963D88C8E}" srcOrd="0" destOrd="0" parTransId="{C81223EA-0775-43FC-A6A0-E331DC282DEE}" sibTransId="{B90C0CC6-0893-46A0-84A4-802830444009}"/>
    <dgm:cxn modelId="{7A5D44D2-CE21-4302-A65C-27D3F0BFE1F4}" type="presOf" srcId="{B25888BD-7C63-4166-9D2E-1162CFF4278B}" destId="{A8FC63A4-EB42-469D-B2F4-EA2CBC0F2523}" srcOrd="0" destOrd="0" presId="urn:microsoft.com/office/officeart/2005/8/layout/hProcess7"/>
    <dgm:cxn modelId="{D4FF6EF1-C25F-4701-B3F3-9FE860286AA9}" srcId="{B25888BD-7C63-4166-9D2E-1162CFF4278B}" destId="{D9458701-1CDE-4158-A7E9-3A1F60E687C6}" srcOrd="0" destOrd="0" parTransId="{BCA5F115-BD8B-4B6B-9C72-15C9DDFF864F}" sibTransId="{CCA218C8-4553-4276-81A4-5DC5A85BB942}"/>
    <dgm:cxn modelId="{A94D8FF9-885D-4D05-BBB8-7A17616A8879}" srcId="{D9458701-1CDE-4158-A7E9-3A1F60E687C6}" destId="{815AF13D-6DDA-4556-BB1F-6BD84C5F3A9B}" srcOrd="0" destOrd="0" parTransId="{A983AFCF-10FA-4EB0-A529-890C150B4C34}" sibTransId="{BBB5DF3B-EC7A-494E-B011-4B224B7E5ABB}"/>
    <dgm:cxn modelId="{F633A03D-A158-4C04-8245-7CA703287FD6}" type="presOf" srcId="{B559F2BC-FE10-47ED-88FA-841963D88C8E}" destId="{F4B303A0-2A00-4EA0-A8B5-C35805EB31CC}" srcOrd="0" destOrd="0" presId="urn:microsoft.com/office/officeart/2005/8/layout/hProcess7"/>
    <dgm:cxn modelId="{68B8B975-6702-4A8A-872F-01D3C2AD21FF}" type="presParOf" srcId="{A8FC63A4-EB42-469D-B2F4-EA2CBC0F2523}" destId="{AC33544C-4142-4134-BF59-4FD4AD837129}" srcOrd="0" destOrd="0" presId="urn:microsoft.com/office/officeart/2005/8/layout/hProcess7"/>
    <dgm:cxn modelId="{EB90DF9B-5C5A-453D-99DA-4BCF2E7AA906}" type="presParOf" srcId="{AC33544C-4142-4134-BF59-4FD4AD837129}" destId="{48E76958-41FC-4466-BA6A-3028F6943B8D}" srcOrd="0" destOrd="0" presId="urn:microsoft.com/office/officeart/2005/8/layout/hProcess7"/>
    <dgm:cxn modelId="{706D2294-D4A9-44FF-A121-89041D49CAAD}" type="presParOf" srcId="{AC33544C-4142-4134-BF59-4FD4AD837129}" destId="{C2A5134A-157C-40AC-8BA4-24E643384BDD}" srcOrd="1" destOrd="0" presId="urn:microsoft.com/office/officeart/2005/8/layout/hProcess7"/>
    <dgm:cxn modelId="{BB886F25-DE3D-4E84-8332-504BEF641A79}" type="presParOf" srcId="{AC33544C-4142-4134-BF59-4FD4AD837129}" destId="{FD6D6C69-0FFB-498E-9229-BCBBB795A1A7}" srcOrd="2" destOrd="0" presId="urn:microsoft.com/office/officeart/2005/8/layout/hProcess7"/>
    <dgm:cxn modelId="{03D2A438-CF1D-44A4-9C02-FFA863D486C2}" type="presParOf" srcId="{A8FC63A4-EB42-469D-B2F4-EA2CBC0F2523}" destId="{164F4D7D-362A-40B7-A25A-583A33BC57D4}" srcOrd="1" destOrd="0" presId="urn:microsoft.com/office/officeart/2005/8/layout/hProcess7"/>
    <dgm:cxn modelId="{849F2BBC-3621-4AA8-A101-608F236B2E5D}" type="presParOf" srcId="{A8FC63A4-EB42-469D-B2F4-EA2CBC0F2523}" destId="{6625BA8B-0668-4C3F-B8F9-94D598173C0A}" srcOrd="2" destOrd="0" presId="urn:microsoft.com/office/officeart/2005/8/layout/hProcess7"/>
    <dgm:cxn modelId="{CC05E50D-0D33-44DD-8F09-3439FA9E122A}" type="presParOf" srcId="{6625BA8B-0668-4C3F-B8F9-94D598173C0A}" destId="{2221A06F-E9C0-4E35-B83B-540059EDE47F}" srcOrd="0" destOrd="0" presId="urn:microsoft.com/office/officeart/2005/8/layout/hProcess7"/>
    <dgm:cxn modelId="{5DE52702-C380-4AC5-A1FA-34BF45CD82E8}" type="presParOf" srcId="{6625BA8B-0668-4C3F-B8F9-94D598173C0A}" destId="{EE60C444-0DEF-4D9C-95F2-9048B290DEC1}" srcOrd="1" destOrd="0" presId="urn:microsoft.com/office/officeart/2005/8/layout/hProcess7"/>
    <dgm:cxn modelId="{C06EED4E-6C8F-47E4-BDE0-381FEDEA6A30}" type="presParOf" srcId="{6625BA8B-0668-4C3F-B8F9-94D598173C0A}" destId="{009F6914-9692-4AD1-9C42-CFDDF8CB5228}" srcOrd="2" destOrd="0" presId="urn:microsoft.com/office/officeart/2005/8/layout/hProcess7"/>
    <dgm:cxn modelId="{2E4C3CE1-3886-4B42-9A23-7A809062BA41}" type="presParOf" srcId="{A8FC63A4-EB42-469D-B2F4-EA2CBC0F2523}" destId="{619EC887-53F0-4116-AB78-CECAEF01DFA5}" srcOrd="3" destOrd="0" presId="urn:microsoft.com/office/officeart/2005/8/layout/hProcess7"/>
    <dgm:cxn modelId="{FBF8B94B-4E6D-481B-8245-EF20E1039C5D}" type="presParOf" srcId="{A8FC63A4-EB42-469D-B2F4-EA2CBC0F2523}" destId="{C4474467-8331-446F-B29D-F1635516B44E}" srcOrd="4" destOrd="0" presId="urn:microsoft.com/office/officeart/2005/8/layout/hProcess7"/>
    <dgm:cxn modelId="{366CAF70-D2E6-41E8-9900-E2B425924FEF}" type="presParOf" srcId="{C4474467-8331-446F-B29D-F1635516B44E}" destId="{9EF7EB8B-641A-44BB-9ED4-62375F55CE14}" srcOrd="0" destOrd="0" presId="urn:microsoft.com/office/officeart/2005/8/layout/hProcess7"/>
    <dgm:cxn modelId="{187D9DAA-3E13-403A-A425-6230C410C2A5}" type="presParOf" srcId="{C4474467-8331-446F-B29D-F1635516B44E}" destId="{9D5FECC2-FDD4-4132-8EF7-D0CF8FAEA9C5}" srcOrd="1" destOrd="0" presId="urn:microsoft.com/office/officeart/2005/8/layout/hProcess7"/>
    <dgm:cxn modelId="{1E26C2F8-9443-44A4-B9D0-E4D47DEF1940}" type="presParOf" srcId="{C4474467-8331-446F-B29D-F1635516B44E}" destId="{F4B303A0-2A00-4EA0-A8B5-C35805EB31CC}"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374E23-A8E5-461C-8D8B-8F1259740B0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4BA437E-DB99-418A-A351-03DA440F1989}">
      <dgm:prSet phldrT="[Text]"/>
      <dgm:spPr/>
      <dgm:t>
        <a:bodyPr/>
        <a:lstStyle/>
        <a:p>
          <a:r>
            <a:rPr lang="en-AU"/>
            <a:t>Policy development and review</a:t>
          </a:r>
          <a:endParaRPr lang="en-US"/>
        </a:p>
      </dgm:t>
    </dgm:pt>
    <dgm:pt modelId="{D5598556-3060-40C4-84D3-BD36ECBB9F90}" type="parTrans" cxnId="{C5AD0F24-F038-48EA-89DB-0A20EF5E8271}">
      <dgm:prSet/>
      <dgm:spPr/>
      <dgm:t>
        <a:bodyPr/>
        <a:lstStyle/>
        <a:p>
          <a:endParaRPr lang="en-US"/>
        </a:p>
      </dgm:t>
    </dgm:pt>
    <dgm:pt modelId="{508886BC-A41F-4956-9C4B-0875D5CD2E1E}" type="sibTrans" cxnId="{C5AD0F24-F038-48EA-89DB-0A20EF5E8271}">
      <dgm:prSet/>
      <dgm:spPr/>
      <dgm:t>
        <a:bodyPr/>
        <a:lstStyle/>
        <a:p>
          <a:endParaRPr lang="en-US"/>
        </a:p>
      </dgm:t>
    </dgm:pt>
    <dgm:pt modelId="{172ECC9A-2FB1-4941-ADF5-EE36F5771C07}">
      <dgm:prSet/>
      <dgm:spPr/>
      <dgm:t>
        <a:bodyPr/>
        <a:lstStyle/>
        <a:p>
          <a:pPr>
            <a:lnSpc>
              <a:spcPct val="110000"/>
            </a:lnSpc>
          </a:pPr>
          <a:r>
            <a:rPr lang="en-AU"/>
            <a:t>Teaching staff</a:t>
          </a:r>
        </a:p>
      </dgm:t>
    </dgm:pt>
    <dgm:pt modelId="{895F8A4D-E01F-43A7-AE2D-2621811F9D57}" type="parTrans" cxnId="{4B859271-0E05-442C-BDF5-09A97D907EC1}">
      <dgm:prSet/>
      <dgm:spPr/>
      <dgm:t>
        <a:bodyPr/>
        <a:lstStyle/>
        <a:p>
          <a:endParaRPr lang="en-US"/>
        </a:p>
      </dgm:t>
    </dgm:pt>
    <dgm:pt modelId="{3E822CA3-BA45-42AB-BC2F-C643ACA3D0B7}" type="sibTrans" cxnId="{4B859271-0E05-442C-BDF5-09A97D907EC1}">
      <dgm:prSet/>
      <dgm:spPr/>
      <dgm:t>
        <a:bodyPr/>
        <a:lstStyle/>
        <a:p>
          <a:endParaRPr lang="en-US"/>
        </a:p>
      </dgm:t>
    </dgm:pt>
    <dgm:pt modelId="{B84630C3-FC1C-41F0-BF0E-5F6544992C67}">
      <dgm:prSet/>
      <dgm:spPr/>
      <dgm:t>
        <a:bodyPr/>
        <a:lstStyle/>
        <a:p>
          <a:pPr>
            <a:lnSpc>
              <a:spcPct val="110000"/>
            </a:lnSpc>
          </a:pPr>
          <a:r>
            <a:rPr lang="en-AU"/>
            <a:t>Facilities </a:t>
          </a:r>
        </a:p>
      </dgm:t>
    </dgm:pt>
    <dgm:pt modelId="{678C6898-AE6B-4299-BE15-53CA3CC3B4CC}" type="parTrans" cxnId="{B113BB66-C77E-4C86-86A1-C5E7C230EDC7}">
      <dgm:prSet/>
      <dgm:spPr/>
      <dgm:t>
        <a:bodyPr/>
        <a:lstStyle/>
        <a:p>
          <a:endParaRPr lang="en-US"/>
        </a:p>
      </dgm:t>
    </dgm:pt>
    <dgm:pt modelId="{D0328ED2-2336-49D2-8ACD-022585C121B5}" type="sibTrans" cxnId="{B113BB66-C77E-4C86-86A1-C5E7C230EDC7}">
      <dgm:prSet/>
      <dgm:spPr/>
      <dgm:t>
        <a:bodyPr/>
        <a:lstStyle/>
        <a:p>
          <a:endParaRPr lang="en-US"/>
        </a:p>
      </dgm:t>
    </dgm:pt>
    <dgm:pt modelId="{45D81BD7-5EBC-4073-9DC7-CC0A4C0EA707}">
      <dgm:prSet/>
      <dgm:spPr/>
      <dgm:t>
        <a:bodyPr/>
        <a:lstStyle/>
        <a:p>
          <a:pPr>
            <a:lnSpc>
              <a:spcPct val="110000"/>
            </a:lnSpc>
          </a:pPr>
          <a:r>
            <a:rPr lang="en-AU"/>
            <a:t>Premises and buildings</a:t>
          </a:r>
        </a:p>
      </dgm:t>
    </dgm:pt>
    <dgm:pt modelId="{D541FC26-7CE5-4B5F-81CC-FFB8EAAB4A8F}" type="parTrans" cxnId="{D6C5E81C-AA56-4315-B10A-FEE0254687A1}">
      <dgm:prSet/>
      <dgm:spPr/>
      <dgm:t>
        <a:bodyPr/>
        <a:lstStyle/>
        <a:p>
          <a:endParaRPr lang="en-US"/>
        </a:p>
      </dgm:t>
    </dgm:pt>
    <dgm:pt modelId="{974AFDB0-DE44-4582-8F0E-1A0DCA14F241}" type="sibTrans" cxnId="{D6C5E81C-AA56-4315-B10A-FEE0254687A1}">
      <dgm:prSet/>
      <dgm:spPr/>
      <dgm:t>
        <a:bodyPr/>
        <a:lstStyle/>
        <a:p>
          <a:endParaRPr lang="en-US"/>
        </a:p>
      </dgm:t>
    </dgm:pt>
    <dgm:pt modelId="{05E95623-111E-444F-AF64-CD54BA170414}">
      <dgm:prSet/>
      <dgm:spPr/>
      <dgm:t>
        <a:bodyPr/>
        <a:lstStyle/>
        <a:p>
          <a:pPr>
            <a:lnSpc>
              <a:spcPct val="110000"/>
            </a:lnSpc>
          </a:pPr>
          <a:r>
            <a:rPr lang="en-AU"/>
            <a:t>Safe and supportive environment</a:t>
          </a:r>
        </a:p>
      </dgm:t>
    </dgm:pt>
    <dgm:pt modelId="{78E6FC53-E84B-4D72-BE0A-64A3F19514DF}" type="parTrans" cxnId="{433CE701-17CC-43F7-B1CA-228D99D8E976}">
      <dgm:prSet/>
      <dgm:spPr/>
      <dgm:t>
        <a:bodyPr/>
        <a:lstStyle/>
        <a:p>
          <a:endParaRPr lang="en-US"/>
        </a:p>
      </dgm:t>
    </dgm:pt>
    <dgm:pt modelId="{8A9F7C4E-713F-46EB-8D50-036B2C21C60C}" type="sibTrans" cxnId="{433CE701-17CC-43F7-B1CA-228D99D8E976}">
      <dgm:prSet/>
      <dgm:spPr/>
      <dgm:t>
        <a:bodyPr/>
        <a:lstStyle/>
        <a:p>
          <a:endParaRPr lang="en-US"/>
        </a:p>
      </dgm:t>
    </dgm:pt>
    <dgm:pt modelId="{5EE4C4FC-B0A3-47FB-95CA-B276088B2FEF}">
      <dgm:prSet/>
      <dgm:spPr/>
      <dgm:t>
        <a:bodyPr/>
        <a:lstStyle/>
        <a:p>
          <a:pPr>
            <a:lnSpc>
              <a:spcPct val="110000"/>
            </a:lnSpc>
          </a:pPr>
          <a:r>
            <a:rPr lang="en-AU"/>
            <a:t>Discipline of students</a:t>
          </a:r>
        </a:p>
      </dgm:t>
    </dgm:pt>
    <dgm:pt modelId="{4B59F458-E2A8-42B8-9D7F-3540FBC6B09A}" type="parTrans" cxnId="{5535D494-D910-4CCF-AC0F-E9C3400C2A4E}">
      <dgm:prSet/>
      <dgm:spPr/>
      <dgm:t>
        <a:bodyPr/>
        <a:lstStyle/>
        <a:p>
          <a:endParaRPr lang="en-US"/>
        </a:p>
      </dgm:t>
    </dgm:pt>
    <dgm:pt modelId="{A1C2FCED-C2DF-4660-B108-7205E5394DB1}" type="sibTrans" cxnId="{5535D494-D910-4CCF-AC0F-E9C3400C2A4E}">
      <dgm:prSet/>
      <dgm:spPr/>
      <dgm:t>
        <a:bodyPr/>
        <a:lstStyle/>
        <a:p>
          <a:endParaRPr lang="en-US"/>
        </a:p>
      </dgm:t>
    </dgm:pt>
    <dgm:pt modelId="{EEC039E5-AAA4-44FF-8473-1550FF201BD4}">
      <dgm:prSet/>
      <dgm:spPr/>
      <dgm:t>
        <a:bodyPr/>
        <a:lstStyle/>
        <a:p>
          <a:pPr>
            <a:lnSpc>
              <a:spcPct val="110000"/>
            </a:lnSpc>
          </a:pPr>
          <a:r>
            <a:rPr lang="en-AU"/>
            <a:t>Safety and welfare of students in boarding schools or facilities </a:t>
          </a:r>
        </a:p>
      </dgm:t>
    </dgm:pt>
    <dgm:pt modelId="{9044F0B4-211B-4F6C-B759-2FDE27A90E69}" type="parTrans" cxnId="{93D46937-CC3F-4E05-BD61-98D89BF99D7C}">
      <dgm:prSet/>
      <dgm:spPr/>
      <dgm:t>
        <a:bodyPr/>
        <a:lstStyle/>
        <a:p>
          <a:endParaRPr lang="en-US"/>
        </a:p>
      </dgm:t>
    </dgm:pt>
    <dgm:pt modelId="{9C918FF4-9723-41CA-993C-776793F3C72F}" type="sibTrans" cxnId="{93D46937-CC3F-4E05-BD61-98D89BF99D7C}">
      <dgm:prSet/>
      <dgm:spPr/>
      <dgm:t>
        <a:bodyPr/>
        <a:lstStyle/>
        <a:p>
          <a:endParaRPr lang="en-US"/>
        </a:p>
      </dgm:t>
    </dgm:pt>
    <dgm:pt modelId="{1101CEC4-E8AF-4CD3-A347-AC19443192CD}">
      <dgm:prSet/>
      <dgm:spPr/>
      <dgm:t>
        <a:bodyPr/>
        <a:lstStyle/>
        <a:p>
          <a:pPr>
            <a:lnSpc>
              <a:spcPct val="110000"/>
            </a:lnSpc>
          </a:pPr>
          <a:r>
            <a:rPr lang="en-AU" dirty="0">
              <a:solidFill>
                <a:srgbClr val="FF0000"/>
              </a:solidFill>
            </a:rPr>
            <a:t>School curriculum</a:t>
          </a:r>
        </a:p>
      </dgm:t>
    </dgm:pt>
    <dgm:pt modelId="{C7EF4FAE-3A5C-4753-977A-05B326921C43}" type="parTrans" cxnId="{25CE4BE3-960C-44FF-AC40-1C630C82B078}">
      <dgm:prSet/>
      <dgm:spPr/>
      <dgm:t>
        <a:bodyPr/>
        <a:lstStyle/>
        <a:p>
          <a:endParaRPr lang="en-US"/>
        </a:p>
      </dgm:t>
    </dgm:pt>
    <dgm:pt modelId="{59C47EEF-5527-426E-A475-009CE5DBC49F}" type="sibTrans" cxnId="{25CE4BE3-960C-44FF-AC40-1C630C82B078}">
      <dgm:prSet/>
      <dgm:spPr/>
      <dgm:t>
        <a:bodyPr/>
        <a:lstStyle/>
        <a:p>
          <a:endParaRPr lang="en-US"/>
        </a:p>
      </dgm:t>
    </dgm:pt>
    <dgm:pt modelId="{18B23345-D452-4943-8A60-4F462A29D0E9}">
      <dgm:prSet/>
      <dgm:spPr/>
      <dgm:t>
        <a:bodyPr/>
        <a:lstStyle/>
        <a:p>
          <a:pPr>
            <a:lnSpc>
              <a:spcPct val="110000"/>
            </a:lnSpc>
          </a:pPr>
          <a:r>
            <a:rPr lang="en-AU"/>
            <a:t>Attendance </a:t>
          </a:r>
        </a:p>
      </dgm:t>
    </dgm:pt>
    <dgm:pt modelId="{99D2B569-5C8E-4854-919E-6E495EF6C5D6}" type="parTrans" cxnId="{DC0A422C-144B-40C1-879D-200624239444}">
      <dgm:prSet/>
      <dgm:spPr/>
      <dgm:t>
        <a:bodyPr/>
        <a:lstStyle/>
        <a:p>
          <a:endParaRPr lang="en-US"/>
        </a:p>
      </dgm:t>
    </dgm:pt>
    <dgm:pt modelId="{76D407FF-921E-408F-81F6-3A32EEA3C1DD}" type="sibTrans" cxnId="{DC0A422C-144B-40C1-879D-200624239444}">
      <dgm:prSet/>
      <dgm:spPr/>
      <dgm:t>
        <a:bodyPr/>
        <a:lstStyle/>
        <a:p>
          <a:endParaRPr lang="en-US"/>
        </a:p>
      </dgm:t>
    </dgm:pt>
    <dgm:pt modelId="{4A211C6D-DAEE-410C-BF3B-553ED05F85C9}">
      <dgm:prSet/>
      <dgm:spPr/>
      <dgm:t>
        <a:bodyPr/>
        <a:lstStyle/>
        <a:p>
          <a:pPr>
            <a:lnSpc>
              <a:spcPct val="110000"/>
            </a:lnSpc>
          </a:pPr>
          <a:r>
            <a:rPr lang="en-AU"/>
            <a:t>School annual reporting</a:t>
          </a:r>
        </a:p>
      </dgm:t>
    </dgm:pt>
    <dgm:pt modelId="{139DE6EA-1456-4CA0-B531-A41CD078BAE7}" type="parTrans" cxnId="{D043EB4D-3882-4AA9-BAFF-A70ADB83D3F1}">
      <dgm:prSet/>
      <dgm:spPr/>
      <dgm:t>
        <a:bodyPr/>
        <a:lstStyle/>
        <a:p>
          <a:endParaRPr lang="en-US"/>
        </a:p>
      </dgm:t>
    </dgm:pt>
    <dgm:pt modelId="{D2084A75-954F-4185-9124-8F43A9AE8F3A}" type="sibTrans" cxnId="{D043EB4D-3882-4AA9-BAFF-A70ADB83D3F1}">
      <dgm:prSet/>
      <dgm:spPr/>
      <dgm:t>
        <a:bodyPr/>
        <a:lstStyle/>
        <a:p>
          <a:endParaRPr lang="en-US"/>
        </a:p>
      </dgm:t>
    </dgm:pt>
    <dgm:pt modelId="{354D2232-3212-422B-BA72-3D82086FC45E}">
      <dgm:prSet/>
      <dgm:spPr/>
      <dgm:t>
        <a:bodyPr/>
        <a:lstStyle/>
        <a:p>
          <a:pPr>
            <a:lnSpc>
              <a:spcPct val="110000"/>
            </a:lnSpc>
          </a:pPr>
          <a:r>
            <a:rPr lang="en-AU"/>
            <a:t>Management and operation of the school</a:t>
          </a:r>
        </a:p>
      </dgm:t>
    </dgm:pt>
    <dgm:pt modelId="{570CE27D-610B-418F-82E6-79DE5FCE33B8}" type="parTrans" cxnId="{ED609654-6A00-478B-A37C-8C94565A4958}">
      <dgm:prSet/>
      <dgm:spPr/>
      <dgm:t>
        <a:bodyPr/>
        <a:lstStyle/>
        <a:p>
          <a:endParaRPr lang="en-US"/>
        </a:p>
      </dgm:t>
    </dgm:pt>
    <dgm:pt modelId="{435F8240-639E-4A5D-8835-448177A19D46}" type="sibTrans" cxnId="{ED609654-6A00-478B-A37C-8C94565A4958}">
      <dgm:prSet/>
      <dgm:spPr/>
      <dgm:t>
        <a:bodyPr/>
        <a:lstStyle/>
        <a:p>
          <a:endParaRPr lang="en-US"/>
        </a:p>
      </dgm:t>
    </dgm:pt>
    <dgm:pt modelId="{AD6FDD43-C69D-4C34-B4EC-05C4F03B4743}" type="pres">
      <dgm:prSet presAssocID="{BB374E23-A8E5-461C-8D8B-8F1259740B0C}" presName="linear" presStyleCnt="0">
        <dgm:presLayoutVars>
          <dgm:animLvl val="lvl"/>
          <dgm:resizeHandles val="exact"/>
        </dgm:presLayoutVars>
      </dgm:prSet>
      <dgm:spPr/>
      <dgm:t>
        <a:bodyPr/>
        <a:lstStyle/>
        <a:p>
          <a:endParaRPr lang="en-US"/>
        </a:p>
      </dgm:t>
    </dgm:pt>
    <dgm:pt modelId="{49B455E3-0348-442E-937A-7222653FD3F0}" type="pres">
      <dgm:prSet presAssocID="{D4BA437E-DB99-418A-A351-03DA440F1989}" presName="parentText" presStyleLbl="node1" presStyleIdx="0" presStyleCnt="1" custLinFactNeighborX="-2454" custLinFactNeighborY="152">
        <dgm:presLayoutVars>
          <dgm:chMax val="0"/>
          <dgm:bulletEnabled val="1"/>
        </dgm:presLayoutVars>
      </dgm:prSet>
      <dgm:spPr/>
      <dgm:t>
        <a:bodyPr/>
        <a:lstStyle/>
        <a:p>
          <a:endParaRPr lang="en-US"/>
        </a:p>
      </dgm:t>
    </dgm:pt>
    <dgm:pt modelId="{039C3AB0-0715-4B17-9F4B-8FE94FEA9821}" type="pres">
      <dgm:prSet presAssocID="{D4BA437E-DB99-418A-A351-03DA440F1989}" presName="childText" presStyleLbl="revTx" presStyleIdx="0" presStyleCnt="1" custLinFactNeighborX="0" custLinFactNeighborY="14841">
        <dgm:presLayoutVars>
          <dgm:bulletEnabled val="1"/>
        </dgm:presLayoutVars>
      </dgm:prSet>
      <dgm:spPr/>
      <dgm:t>
        <a:bodyPr/>
        <a:lstStyle/>
        <a:p>
          <a:endParaRPr lang="en-US"/>
        </a:p>
      </dgm:t>
    </dgm:pt>
  </dgm:ptLst>
  <dgm:cxnLst>
    <dgm:cxn modelId="{AA6BB633-E576-47CD-ADE1-F96D77A56F81}" type="presOf" srcId="{45D81BD7-5EBC-4073-9DC7-CC0A4C0EA707}" destId="{039C3AB0-0715-4B17-9F4B-8FE94FEA9821}" srcOrd="0" destOrd="2" presId="urn:microsoft.com/office/officeart/2005/8/layout/vList2"/>
    <dgm:cxn modelId="{25CE4BE3-960C-44FF-AC40-1C630C82B078}" srcId="{D4BA437E-DB99-418A-A351-03DA440F1989}" destId="{1101CEC4-E8AF-4CD3-A347-AC19443192CD}" srcOrd="6" destOrd="0" parTransId="{C7EF4FAE-3A5C-4753-977A-05B326921C43}" sibTransId="{59C47EEF-5527-426E-A475-009CE5DBC49F}"/>
    <dgm:cxn modelId="{4B859271-0E05-442C-BDF5-09A97D907EC1}" srcId="{D4BA437E-DB99-418A-A351-03DA440F1989}" destId="{172ECC9A-2FB1-4941-ADF5-EE36F5771C07}" srcOrd="0" destOrd="0" parTransId="{895F8A4D-E01F-43A7-AE2D-2621811F9D57}" sibTransId="{3E822CA3-BA45-42AB-BC2F-C643ACA3D0B7}"/>
    <dgm:cxn modelId="{C778336B-F31B-41B8-B069-F420690ABD3D}" type="presOf" srcId="{18B23345-D452-4943-8A60-4F462A29D0E9}" destId="{039C3AB0-0715-4B17-9F4B-8FE94FEA9821}" srcOrd="0" destOrd="7" presId="urn:microsoft.com/office/officeart/2005/8/layout/vList2"/>
    <dgm:cxn modelId="{9DAFA780-EDE7-48B1-BF9F-CC57E24D645B}" type="presOf" srcId="{B84630C3-FC1C-41F0-BF0E-5F6544992C67}" destId="{039C3AB0-0715-4B17-9F4B-8FE94FEA9821}" srcOrd="0" destOrd="1" presId="urn:microsoft.com/office/officeart/2005/8/layout/vList2"/>
    <dgm:cxn modelId="{1B9D618E-74A3-4C7A-BE47-545DAE353D57}" type="presOf" srcId="{4A211C6D-DAEE-410C-BF3B-553ED05F85C9}" destId="{039C3AB0-0715-4B17-9F4B-8FE94FEA9821}" srcOrd="0" destOrd="8" presId="urn:microsoft.com/office/officeart/2005/8/layout/vList2"/>
    <dgm:cxn modelId="{D6C5E81C-AA56-4315-B10A-FEE0254687A1}" srcId="{D4BA437E-DB99-418A-A351-03DA440F1989}" destId="{45D81BD7-5EBC-4073-9DC7-CC0A4C0EA707}" srcOrd="2" destOrd="0" parTransId="{D541FC26-7CE5-4B5F-81CC-FFB8EAAB4A8F}" sibTransId="{974AFDB0-DE44-4582-8F0E-1A0DCA14F241}"/>
    <dgm:cxn modelId="{433CE701-17CC-43F7-B1CA-228D99D8E976}" srcId="{D4BA437E-DB99-418A-A351-03DA440F1989}" destId="{05E95623-111E-444F-AF64-CD54BA170414}" srcOrd="3" destOrd="0" parTransId="{78E6FC53-E84B-4D72-BE0A-64A3F19514DF}" sibTransId="{8A9F7C4E-713F-46EB-8D50-036B2C21C60C}"/>
    <dgm:cxn modelId="{D043EB4D-3882-4AA9-BAFF-A70ADB83D3F1}" srcId="{D4BA437E-DB99-418A-A351-03DA440F1989}" destId="{4A211C6D-DAEE-410C-BF3B-553ED05F85C9}" srcOrd="8" destOrd="0" parTransId="{139DE6EA-1456-4CA0-B531-A41CD078BAE7}" sibTransId="{D2084A75-954F-4185-9124-8F43A9AE8F3A}"/>
    <dgm:cxn modelId="{F693A8BA-5987-4C51-87B7-1DAA03D6623F}" type="presOf" srcId="{5EE4C4FC-B0A3-47FB-95CA-B276088B2FEF}" destId="{039C3AB0-0715-4B17-9F4B-8FE94FEA9821}" srcOrd="0" destOrd="4" presId="urn:microsoft.com/office/officeart/2005/8/layout/vList2"/>
    <dgm:cxn modelId="{5F89CA23-90D1-4D6C-8B83-6CF8AFE05964}" type="presOf" srcId="{172ECC9A-2FB1-4941-ADF5-EE36F5771C07}" destId="{039C3AB0-0715-4B17-9F4B-8FE94FEA9821}" srcOrd="0" destOrd="0" presId="urn:microsoft.com/office/officeart/2005/8/layout/vList2"/>
    <dgm:cxn modelId="{B113BB66-C77E-4C86-86A1-C5E7C230EDC7}" srcId="{D4BA437E-DB99-418A-A351-03DA440F1989}" destId="{B84630C3-FC1C-41F0-BF0E-5F6544992C67}" srcOrd="1" destOrd="0" parTransId="{678C6898-AE6B-4299-BE15-53CA3CC3B4CC}" sibTransId="{D0328ED2-2336-49D2-8ACD-022585C121B5}"/>
    <dgm:cxn modelId="{C5AD0F24-F038-48EA-89DB-0A20EF5E8271}" srcId="{BB374E23-A8E5-461C-8D8B-8F1259740B0C}" destId="{D4BA437E-DB99-418A-A351-03DA440F1989}" srcOrd="0" destOrd="0" parTransId="{D5598556-3060-40C4-84D3-BD36ECBB9F90}" sibTransId="{508886BC-A41F-4956-9C4B-0875D5CD2E1E}"/>
    <dgm:cxn modelId="{6F1FCAF7-0019-4F60-AC62-8658CB864947}" type="presOf" srcId="{BB374E23-A8E5-461C-8D8B-8F1259740B0C}" destId="{AD6FDD43-C69D-4C34-B4EC-05C4F03B4743}" srcOrd="0" destOrd="0" presId="urn:microsoft.com/office/officeart/2005/8/layout/vList2"/>
    <dgm:cxn modelId="{53AF121C-A89A-4863-8A5F-B5912E34AC09}" type="presOf" srcId="{05E95623-111E-444F-AF64-CD54BA170414}" destId="{039C3AB0-0715-4B17-9F4B-8FE94FEA9821}" srcOrd="0" destOrd="3" presId="urn:microsoft.com/office/officeart/2005/8/layout/vList2"/>
    <dgm:cxn modelId="{E2CEBBE1-AA8A-4893-9370-FC4645B73664}" type="presOf" srcId="{1101CEC4-E8AF-4CD3-A347-AC19443192CD}" destId="{039C3AB0-0715-4B17-9F4B-8FE94FEA9821}" srcOrd="0" destOrd="6" presId="urn:microsoft.com/office/officeart/2005/8/layout/vList2"/>
    <dgm:cxn modelId="{5535D494-D910-4CCF-AC0F-E9C3400C2A4E}" srcId="{D4BA437E-DB99-418A-A351-03DA440F1989}" destId="{5EE4C4FC-B0A3-47FB-95CA-B276088B2FEF}" srcOrd="4" destOrd="0" parTransId="{4B59F458-E2A8-42B8-9D7F-3540FBC6B09A}" sibTransId="{A1C2FCED-C2DF-4660-B108-7205E5394DB1}"/>
    <dgm:cxn modelId="{93D46937-CC3F-4E05-BD61-98D89BF99D7C}" srcId="{D4BA437E-DB99-418A-A351-03DA440F1989}" destId="{EEC039E5-AAA4-44FF-8473-1550FF201BD4}" srcOrd="5" destOrd="0" parTransId="{9044F0B4-211B-4F6C-B759-2FDE27A90E69}" sibTransId="{9C918FF4-9723-41CA-993C-776793F3C72F}"/>
    <dgm:cxn modelId="{ED609654-6A00-478B-A37C-8C94565A4958}" srcId="{D4BA437E-DB99-418A-A351-03DA440F1989}" destId="{354D2232-3212-422B-BA72-3D82086FC45E}" srcOrd="9" destOrd="0" parTransId="{570CE27D-610B-418F-82E6-79DE5FCE33B8}" sibTransId="{435F8240-639E-4A5D-8835-448177A19D46}"/>
    <dgm:cxn modelId="{630D5F41-DBC0-492E-9672-35BB2FA29622}" type="presOf" srcId="{354D2232-3212-422B-BA72-3D82086FC45E}" destId="{039C3AB0-0715-4B17-9F4B-8FE94FEA9821}" srcOrd="0" destOrd="9" presId="urn:microsoft.com/office/officeart/2005/8/layout/vList2"/>
    <dgm:cxn modelId="{072B0FA9-B081-429D-8620-B90059E682AC}" type="presOf" srcId="{EEC039E5-AAA4-44FF-8473-1550FF201BD4}" destId="{039C3AB0-0715-4B17-9F4B-8FE94FEA9821}" srcOrd="0" destOrd="5" presId="urn:microsoft.com/office/officeart/2005/8/layout/vList2"/>
    <dgm:cxn modelId="{B447C3FD-02C3-4FDF-B1B2-580369E22BB7}" type="presOf" srcId="{D4BA437E-DB99-418A-A351-03DA440F1989}" destId="{49B455E3-0348-442E-937A-7222653FD3F0}" srcOrd="0" destOrd="0" presId="urn:microsoft.com/office/officeart/2005/8/layout/vList2"/>
    <dgm:cxn modelId="{DC0A422C-144B-40C1-879D-200624239444}" srcId="{D4BA437E-DB99-418A-A351-03DA440F1989}" destId="{18B23345-D452-4943-8A60-4F462A29D0E9}" srcOrd="7" destOrd="0" parTransId="{99D2B569-5C8E-4854-919E-6E495EF6C5D6}" sibTransId="{76D407FF-921E-408F-81F6-3A32EEA3C1DD}"/>
    <dgm:cxn modelId="{7DD719D2-7C3E-418E-88C7-A9D895C360FE}" type="presParOf" srcId="{AD6FDD43-C69D-4C34-B4EC-05C4F03B4743}" destId="{49B455E3-0348-442E-937A-7222653FD3F0}" srcOrd="0" destOrd="0" presId="urn:microsoft.com/office/officeart/2005/8/layout/vList2"/>
    <dgm:cxn modelId="{CF12D79A-EE72-4ED0-ADF8-F39AF1E4A9B9}" type="presParOf" srcId="{AD6FDD43-C69D-4C34-B4EC-05C4F03B4743}" destId="{039C3AB0-0715-4B17-9F4B-8FE94FEA9821}"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06A2DC2-0EBB-470E-B7E0-DDEE1A26656E}"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FD0CBCD8-84F6-4B82-97C2-F4B12DA9220C}">
      <dgm:prSet phldrT="[Text]"/>
      <dgm:spPr/>
      <dgm:t>
        <a:bodyPr/>
        <a:lstStyle/>
        <a:p>
          <a:r>
            <a:rPr lang="en-US" dirty="0">
              <a:solidFill>
                <a:schemeClr val="tx2"/>
              </a:solidFill>
            </a:rPr>
            <a:t>School</a:t>
          </a:r>
        </a:p>
      </dgm:t>
    </dgm:pt>
    <dgm:pt modelId="{84F90519-763A-4923-86CF-970AABBD8499}" type="parTrans" cxnId="{8CA506B5-B11C-4572-BEFF-4C53A4C43DFF}">
      <dgm:prSet/>
      <dgm:spPr/>
      <dgm:t>
        <a:bodyPr/>
        <a:lstStyle/>
        <a:p>
          <a:endParaRPr lang="en-US"/>
        </a:p>
      </dgm:t>
    </dgm:pt>
    <dgm:pt modelId="{3F429BB6-CB64-4F8D-B0E0-22D67980806B}" type="sibTrans" cxnId="{8CA506B5-B11C-4572-BEFF-4C53A4C43DFF}">
      <dgm:prSet/>
      <dgm:spPr/>
      <dgm:t>
        <a:bodyPr/>
        <a:lstStyle/>
        <a:p>
          <a:endParaRPr lang="en-US"/>
        </a:p>
      </dgm:t>
    </dgm:pt>
    <dgm:pt modelId="{60992937-C4DE-45A1-A61D-DFA51612FAB0}">
      <dgm:prSet phldrT="[Text]"/>
      <dgm:spPr/>
      <dgm:t>
        <a:bodyPr/>
        <a:lstStyle/>
        <a:p>
          <a:r>
            <a:rPr lang="en-US" dirty="0">
              <a:solidFill>
                <a:schemeClr val="tx2"/>
              </a:solidFill>
            </a:rPr>
            <a:t>Principal Network</a:t>
          </a:r>
        </a:p>
      </dgm:t>
    </dgm:pt>
    <dgm:pt modelId="{AB708DA7-C917-4D22-ABC7-63AD9DF5BB3F}" type="parTrans" cxnId="{8092EE5A-C020-429E-A2E0-52DE7D132755}">
      <dgm:prSet/>
      <dgm:spPr/>
      <dgm:t>
        <a:bodyPr/>
        <a:lstStyle/>
        <a:p>
          <a:endParaRPr lang="en-US"/>
        </a:p>
      </dgm:t>
    </dgm:pt>
    <dgm:pt modelId="{643EA55A-C6E5-4FB2-B930-F68EC1EA600A}" type="sibTrans" cxnId="{8092EE5A-C020-429E-A2E0-52DE7D132755}">
      <dgm:prSet/>
      <dgm:spPr/>
      <dgm:t>
        <a:bodyPr/>
        <a:lstStyle/>
        <a:p>
          <a:endParaRPr lang="en-US"/>
        </a:p>
      </dgm:t>
    </dgm:pt>
    <dgm:pt modelId="{86F20066-372D-43A3-A20D-744A109E0163}">
      <dgm:prSet phldrT="[Text]"/>
      <dgm:spPr/>
      <dgm:t>
        <a:bodyPr/>
        <a:lstStyle/>
        <a:p>
          <a:r>
            <a:rPr lang="en-US">
              <a:solidFill>
                <a:schemeClr val="tx2"/>
              </a:solidFill>
            </a:rPr>
            <a:t>System</a:t>
          </a:r>
        </a:p>
      </dgm:t>
    </dgm:pt>
    <dgm:pt modelId="{E89D0B50-9EB5-4AE3-A1E1-639C73202934}" type="parTrans" cxnId="{6EAD120C-0F78-4098-8D5A-4A3AAB1F392D}">
      <dgm:prSet/>
      <dgm:spPr/>
      <dgm:t>
        <a:bodyPr/>
        <a:lstStyle/>
        <a:p>
          <a:endParaRPr lang="en-US"/>
        </a:p>
      </dgm:t>
    </dgm:pt>
    <dgm:pt modelId="{6CDB9EDC-E9F8-4F7E-9734-025517BDF0CF}" type="sibTrans" cxnId="{6EAD120C-0F78-4098-8D5A-4A3AAB1F392D}">
      <dgm:prSet/>
      <dgm:spPr/>
      <dgm:t>
        <a:bodyPr/>
        <a:lstStyle/>
        <a:p>
          <a:endParaRPr lang="en-US"/>
        </a:p>
      </dgm:t>
    </dgm:pt>
    <dgm:pt modelId="{2570CCA4-670B-4565-B7B5-C0FABE47119F}">
      <dgm:prSet phldrT="[Text]" custT="1"/>
      <dgm:spPr/>
      <dgm:t>
        <a:bodyPr/>
        <a:lstStyle/>
        <a:p>
          <a:endParaRPr lang="en-US" sz="1100" dirty="0">
            <a:solidFill>
              <a:schemeClr val="tx2"/>
            </a:solidFill>
          </a:endParaRPr>
        </a:p>
      </dgm:t>
    </dgm:pt>
    <dgm:pt modelId="{8637A5D4-E3A4-4995-8FDF-1E1710BBF580}" type="parTrans" cxnId="{B0CA74BD-A0DF-479E-9937-ECAFC1DFA9C4}">
      <dgm:prSet/>
      <dgm:spPr/>
      <dgm:t>
        <a:bodyPr/>
        <a:lstStyle/>
        <a:p>
          <a:endParaRPr lang="en-US"/>
        </a:p>
      </dgm:t>
    </dgm:pt>
    <dgm:pt modelId="{B2EB314B-FBA0-4A27-A7D9-A30B74403180}" type="sibTrans" cxnId="{B0CA74BD-A0DF-479E-9937-ECAFC1DFA9C4}">
      <dgm:prSet/>
      <dgm:spPr/>
      <dgm:t>
        <a:bodyPr/>
        <a:lstStyle/>
        <a:p>
          <a:endParaRPr lang="en-US"/>
        </a:p>
      </dgm:t>
    </dgm:pt>
    <dgm:pt modelId="{1C527240-F32A-4093-A846-E9ABA79C68F5}" type="pres">
      <dgm:prSet presAssocID="{106A2DC2-0EBB-470E-B7E0-DDEE1A26656E}" presName="Name0" presStyleCnt="0">
        <dgm:presLayoutVars>
          <dgm:chMax val="7"/>
          <dgm:chPref val="7"/>
          <dgm:dir/>
          <dgm:animLvl val="lvl"/>
        </dgm:presLayoutVars>
      </dgm:prSet>
      <dgm:spPr/>
      <dgm:t>
        <a:bodyPr/>
        <a:lstStyle/>
        <a:p>
          <a:endParaRPr lang="en-US"/>
        </a:p>
      </dgm:t>
    </dgm:pt>
    <dgm:pt modelId="{69044696-4D27-41F0-8040-51600070E964}" type="pres">
      <dgm:prSet presAssocID="{FD0CBCD8-84F6-4B82-97C2-F4B12DA9220C}" presName="Accent1" presStyleCnt="0"/>
      <dgm:spPr/>
    </dgm:pt>
    <dgm:pt modelId="{2B6B200C-8A0A-41F8-A55C-E174D5356178}" type="pres">
      <dgm:prSet presAssocID="{FD0CBCD8-84F6-4B82-97C2-F4B12DA9220C}" presName="Accent" presStyleLbl="node1" presStyleIdx="0" presStyleCnt="3"/>
      <dgm:spPr/>
    </dgm:pt>
    <dgm:pt modelId="{0B12A72B-4C76-4396-9EE7-94387479A3E3}" type="pres">
      <dgm:prSet presAssocID="{FD0CBCD8-84F6-4B82-97C2-F4B12DA9220C}" presName="Parent1" presStyleLbl="revTx" presStyleIdx="0" presStyleCnt="4">
        <dgm:presLayoutVars>
          <dgm:chMax val="1"/>
          <dgm:chPref val="1"/>
          <dgm:bulletEnabled val="1"/>
        </dgm:presLayoutVars>
      </dgm:prSet>
      <dgm:spPr/>
      <dgm:t>
        <a:bodyPr/>
        <a:lstStyle/>
        <a:p>
          <a:endParaRPr lang="en-US"/>
        </a:p>
      </dgm:t>
    </dgm:pt>
    <dgm:pt modelId="{A339A280-2416-4F73-987F-53464F6DD6E7}" type="pres">
      <dgm:prSet presAssocID="{60992937-C4DE-45A1-A61D-DFA51612FAB0}" presName="Accent2" presStyleCnt="0"/>
      <dgm:spPr/>
    </dgm:pt>
    <dgm:pt modelId="{7257FE01-68BB-4F68-8660-DA4D93CF3439}" type="pres">
      <dgm:prSet presAssocID="{60992937-C4DE-45A1-A61D-DFA51612FAB0}" presName="Accent" presStyleLbl="node1" presStyleIdx="1" presStyleCnt="3"/>
      <dgm:spPr/>
    </dgm:pt>
    <dgm:pt modelId="{D56E9E01-1D7D-4260-9E40-52D89D5BE998}" type="pres">
      <dgm:prSet presAssocID="{60992937-C4DE-45A1-A61D-DFA51612FAB0}" presName="Parent2" presStyleLbl="revTx" presStyleIdx="1" presStyleCnt="4">
        <dgm:presLayoutVars>
          <dgm:chMax val="1"/>
          <dgm:chPref val="1"/>
          <dgm:bulletEnabled val="1"/>
        </dgm:presLayoutVars>
      </dgm:prSet>
      <dgm:spPr/>
      <dgm:t>
        <a:bodyPr/>
        <a:lstStyle/>
        <a:p>
          <a:endParaRPr lang="en-US"/>
        </a:p>
      </dgm:t>
    </dgm:pt>
    <dgm:pt modelId="{535E31E3-0605-4D19-A09C-22B60D5C4577}" type="pres">
      <dgm:prSet presAssocID="{86F20066-372D-43A3-A20D-744A109E0163}" presName="Accent3" presStyleCnt="0"/>
      <dgm:spPr/>
    </dgm:pt>
    <dgm:pt modelId="{CE2DE043-91BA-4817-BB38-7159044D8451}" type="pres">
      <dgm:prSet presAssocID="{86F20066-372D-43A3-A20D-744A109E0163}" presName="Accent" presStyleLbl="node1" presStyleIdx="2" presStyleCnt="3"/>
      <dgm:spPr/>
    </dgm:pt>
    <dgm:pt modelId="{48DDC8D8-AF1F-4A3A-8495-497D62EDF2CD}" type="pres">
      <dgm:prSet presAssocID="{86F20066-372D-43A3-A20D-744A109E0163}" presName="Child3" presStyleLbl="revTx" presStyleIdx="2" presStyleCnt="4" custScaleX="266237" custScaleY="103287" custLinFactNeighborX="92532" custLinFactNeighborY="29494">
        <dgm:presLayoutVars>
          <dgm:chMax val="0"/>
          <dgm:chPref val="0"/>
          <dgm:bulletEnabled val="1"/>
        </dgm:presLayoutVars>
      </dgm:prSet>
      <dgm:spPr/>
      <dgm:t>
        <a:bodyPr/>
        <a:lstStyle/>
        <a:p>
          <a:endParaRPr lang="en-US"/>
        </a:p>
      </dgm:t>
    </dgm:pt>
    <dgm:pt modelId="{5C0C3BB9-DF36-4098-BD32-81E5A55B6DCE}" type="pres">
      <dgm:prSet presAssocID="{86F20066-372D-43A3-A20D-744A109E0163}" presName="Parent3" presStyleLbl="revTx" presStyleIdx="3" presStyleCnt="4">
        <dgm:presLayoutVars>
          <dgm:chMax val="1"/>
          <dgm:chPref val="1"/>
          <dgm:bulletEnabled val="1"/>
        </dgm:presLayoutVars>
      </dgm:prSet>
      <dgm:spPr/>
      <dgm:t>
        <a:bodyPr/>
        <a:lstStyle/>
        <a:p>
          <a:endParaRPr lang="en-US"/>
        </a:p>
      </dgm:t>
    </dgm:pt>
  </dgm:ptLst>
  <dgm:cxnLst>
    <dgm:cxn modelId="{B0CA74BD-A0DF-479E-9937-ECAFC1DFA9C4}" srcId="{86F20066-372D-43A3-A20D-744A109E0163}" destId="{2570CCA4-670B-4565-B7B5-C0FABE47119F}" srcOrd="0" destOrd="0" parTransId="{8637A5D4-E3A4-4995-8FDF-1E1710BBF580}" sibTransId="{B2EB314B-FBA0-4A27-A7D9-A30B74403180}"/>
    <dgm:cxn modelId="{B2C19E9A-3956-4EE7-A7FA-2751CFFF8E54}" type="presOf" srcId="{86F20066-372D-43A3-A20D-744A109E0163}" destId="{5C0C3BB9-DF36-4098-BD32-81E5A55B6DCE}" srcOrd="0" destOrd="0" presId="urn:microsoft.com/office/officeart/2009/layout/CircleArrowProcess"/>
    <dgm:cxn modelId="{6EAD120C-0F78-4098-8D5A-4A3AAB1F392D}" srcId="{106A2DC2-0EBB-470E-B7E0-DDEE1A26656E}" destId="{86F20066-372D-43A3-A20D-744A109E0163}" srcOrd="2" destOrd="0" parTransId="{E89D0B50-9EB5-4AE3-A1E1-639C73202934}" sibTransId="{6CDB9EDC-E9F8-4F7E-9734-025517BDF0CF}"/>
    <dgm:cxn modelId="{8CA506B5-B11C-4572-BEFF-4C53A4C43DFF}" srcId="{106A2DC2-0EBB-470E-B7E0-DDEE1A26656E}" destId="{FD0CBCD8-84F6-4B82-97C2-F4B12DA9220C}" srcOrd="0" destOrd="0" parTransId="{84F90519-763A-4923-86CF-970AABBD8499}" sibTransId="{3F429BB6-CB64-4F8D-B0E0-22D67980806B}"/>
    <dgm:cxn modelId="{0EE1E143-E6D7-4BE6-8463-BC642D0050C0}" type="presOf" srcId="{2570CCA4-670B-4565-B7B5-C0FABE47119F}" destId="{48DDC8D8-AF1F-4A3A-8495-497D62EDF2CD}" srcOrd="0" destOrd="0" presId="urn:microsoft.com/office/officeart/2009/layout/CircleArrowProcess"/>
    <dgm:cxn modelId="{3E25F55C-2ABE-46B5-B291-D5AFA7656994}" type="presOf" srcId="{60992937-C4DE-45A1-A61D-DFA51612FAB0}" destId="{D56E9E01-1D7D-4260-9E40-52D89D5BE998}" srcOrd="0" destOrd="0" presId="urn:microsoft.com/office/officeart/2009/layout/CircleArrowProcess"/>
    <dgm:cxn modelId="{8092EE5A-C020-429E-A2E0-52DE7D132755}" srcId="{106A2DC2-0EBB-470E-B7E0-DDEE1A26656E}" destId="{60992937-C4DE-45A1-A61D-DFA51612FAB0}" srcOrd="1" destOrd="0" parTransId="{AB708DA7-C917-4D22-ABC7-63AD9DF5BB3F}" sibTransId="{643EA55A-C6E5-4FB2-B930-F68EC1EA600A}"/>
    <dgm:cxn modelId="{35F851BE-A024-4ED3-A0F5-2B6B8E4F41FA}" type="presOf" srcId="{106A2DC2-0EBB-470E-B7E0-DDEE1A26656E}" destId="{1C527240-F32A-4093-A846-E9ABA79C68F5}" srcOrd="0" destOrd="0" presId="urn:microsoft.com/office/officeart/2009/layout/CircleArrowProcess"/>
    <dgm:cxn modelId="{2F869F44-987F-4B26-BB9F-65698F4EE180}" type="presOf" srcId="{FD0CBCD8-84F6-4B82-97C2-F4B12DA9220C}" destId="{0B12A72B-4C76-4396-9EE7-94387479A3E3}" srcOrd="0" destOrd="0" presId="urn:microsoft.com/office/officeart/2009/layout/CircleArrowProcess"/>
    <dgm:cxn modelId="{D7B3A770-F817-4DA5-9020-5E9A2B1D1A4D}" type="presParOf" srcId="{1C527240-F32A-4093-A846-E9ABA79C68F5}" destId="{69044696-4D27-41F0-8040-51600070E964}" srcOrd="0" destOrd="0" presId="urn:microsoft.com/office/officeart/2009/layout/CircleArrowProcess"/>
    <dgm:cxn modelId="{224BDE4E-E28C-41C8-B48C-615784CCAA17}" type="presParOf" srcId="{69044696-4D27-41F0-8040-51600070E964}" destId="{2B6B200C-8A0A-41F8-A55C-E174D5356178}" srcOrd="0" destOrd="0" presId="urn:microsoft.com/office/officeart/2009/layout/CircleArrowProcess"/>
    <dgm:cxn modelId="{733D7F89-9D9C-434B-9E49-6B5E7E838A7A}" type="presParOf" srcId="{1C527240-F32A-4093-A846-E9ABA79C68F5}" destId="{0B12A72B-4C76-4396-9EE7-94387479A3E3}" srcOrd="1" destOrd="0" presId="urn:microsoft.com/office/officeart/2009/layout/CircleArrowProcess"/>
    <dgm:cxn modelId="{7F0A45C8-6117-4E8B-8C75-1F0B992368DC}" type="presParOf" srcId="{1C527240-F32A-4093-A846-E9ABA79C68F5}" destId="{A339A280-2416-4F73-987F-53464F6DD6E7}" srcOrd="2" destOrd="0" presId="urn:microsoft.com/office/officeart/2009/layout/CircleArrowProcess"/>
    <dgm:cxn modelId="{6505FA62-5914-476C-8094-C9EAA8140A4F}" type="presParOf" srcId="{A339A280-2416-4F73-987F-53464F6DD6E7}" destId="{7257FE01-68BB-4F68-8660-DA4D93CF3439}" srcOrd="0" destOrd="0" presId="urn:microsoft.com/office/officeart/2009/layout/CircleArrowProcess"/>
    <dgm:cxn modelId="{01A948E5-3D0A-4FF5-B823-C0ECD2928BD2}" type="presParOf" srcId="{1C527240-F32A-4093-A846-E9ABA79C68F5}" destId="{D56E9E01-1D7D-4260-9E40-52D89D5BE998}" srcOrd="3" destOrd="0" presId="urn:microsoft.com/office/officeart/2009/layout/CircleArrowProcess"/>
    <dgm:cxn modelId="{E1B6E790-08DE-41C0-A9FF-1FDAD32A6F4D}" type="presParOf" srcId="{1C527240-F32A-4093-A846-E9ABA79C68F5}" destId="{535E31E3-0605-4D19-A09C-22B60D5C4577}" srcOrd="4" destOrd="0" presId="urn:microsoft.com/office/officeart/2009/layout/CircleArrowProcess"/>
    <dgm:cxn modelId="{E1765AA2-92D3-445F-8A34-0DB095E50CA5}" type="presParOf" srcId="{535E31E3-0605-4D19-A09C-22B60D5C4577}" destId="{CE2DE043-91BA-4817-BB38-7159044D8451}" srcOrd="0" destOrd="0" presId="urn:microsoft.com/office/officeart/2009/layout/CircleArrowProcess"/>
    <dgm:cxn modelId="{95794821-8522-491A-B938-985B3CD972EC}" type="presParOf" srcId="{1C527240-F32A-4093-A846-E9ABA79C68F5}" destId="{48DDC8D8-AF1F-4A3A-8495-497D62EDF2CD}" srcOrd="5" destOrd="0" presId="urn:microsoft.com/office/officeart/2009/layout/CircleArrowProcess"/>
    <dgm:cxn modelId="{D7936175-8E04-4A68-ADE7-C6FA7BB7889F}" type="presParOf" srcId="{1C527240-F32A-4093-A846-E9ABA79C68F5}" destId="{5C0C3BB9-DF36-4098-BD32-81E5A55B6DCE}" srcOrd="6"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4369B54-AD68-4534-B8BC-8535749B00A4}" type="doc">
      <dgm:prSet loTypeId="urn:microsoft.com/office/officeart/2005/8/layout/hList7" loCatId="list" qsTypeId="urn:microsoft.com/office/officeart/2005/8/quickstyle/simple1" qsCatId="simple" csTypeId="urn:microsoft.com/office/officeart/2005/8/colors/accent1_2" csCatId="accent1" phldr="1"/>
      <dgm:spPr/>
    </dgm:pt>
    <dgm:pt modelId="{39821658-F42E-4EA9-A4B2-92740AA2C9FE}">
      <dgm:prSet phldrT="[Text]"/>
      <dgm:spPr>
        <a:xfrm>
          <a:off x="3846" y="0"/>
          <a:ext cx="1289711" cy="4030662"/>
        </a:xfrm>
        <a:prstGeom prst="roundRect">
          <a:avLst>
            <a:gd name="adj" fmla="val 10000"/>
          </a:avLst>
        </a:prstGeom>
        <a:solidFill>
          <a:srgbClr val="1D428A"/>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Arial" panose="020B0604020202020204" pitchFamily="34" charset="0"/>
              <a:ea typeface="+mn-ea"/>
              <a:cs typeface="Arial" panose="020B0604020202020204" pitchFamily="34" charset="0"/>
            </a:rPr>
            <a:t>Syllabus outcomes </a:t>
          </a:r>
          <a:endParaRPr lang="en-US" dirty="0">
            <a:solidFill>
              <a:sysClr val="window" lastClr="FFFFFF"/>
            </a:solidFill>
            <a:latin typeface="Arial" panose="020B0604020202020204" pitchFamily="34" charset="0"/>
            <a:ea typeface="+mn-ea"/>
            <a:cs typeface="Arial" panose="020B0604020202020204" pitchFamily="34" charset="0"/>
          </a:endParaRPr>
        </a:p>
      </dgm:t>
    </dgm:pt>
    <dgm:pt modelId="{D3099C69-0B7A-41C6-AE9D-E51332AA333A}" type="parTrans" cxnId="{0439DC39-2518-4569-97AE-FA85C0976F8E}">
      <dgm:prSet/>
      <dgm:spPr/>
      <dgm:t>
        <a:bodyPr/>
        <a:lstStyle/>
        <a:p>
          <a:endParaRPr lang="en-US"/>
        </a:p>
      </dgm:t>
    </dgm:pt>
    <dgm:pt modelId="{AF688C9A-EA15-4B4C-9EA9-4F8611510FDB}" type="sibTrans" cxnId="{0439DC39-2518-4569-97AE-FA85C0976F8E}">
      <dgm:prSet/>
      <dgm:spPr/>
      <dgm:t>
        <a:bodyPr/>
        <a:lstStyle/>
        <a:p>
          <a:endParaRPr lang="en-US"/>
        </a:p>
      </dgm:t>
    </dgm:pt>
    <dgm:pt modelId="{3B434E57-00B0-4E27-B390-D58FDCEB4220}">
      <dgm:prSet phldrT="[Text]"/>
      <dgm:spPr>
        <a:xfrm>
          <a:off x="1332249" y="0"/>
          <a:ext cx="1289711" cy="4030662"/>
        </a:xfrm>
        <a:prstGeom prst="roundRect">
          <a:avLst>
            <a:gd name="adj" fmla="val 10000"/>
          </a:avLst>
        </a:prstGeom>
        <a:solidFill>
          <a:srgbClr val="1D428A"/>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Arial" panose="020B0604020202020204" pitchFamily="34" charset="0"/>
              <a:ea typeface="+mn-ea"/>
              <a:cs typeface="Arial" panose="020B0604020202020204" pitchFamily="34" charset="0"/>
            </a:rPr>
            <a:t>Scope and sequence</a:t>
          </a:r>
          <a:endParaRPr lang="en-US" dirty="0">
            <a:solidFill>
              <a:sysClr val="window" lastClr="FFFFFF"/>
            </a:solidFill>
            <a:latin typeface="Arial" panose="020B0604020202020204" pitchFamily="34" charset="0"/>
            <a:ea typeface="+mn-ea"/>
            <a:cs typeface="Arial" panose="020B0604020202020204" pitchFamily="34" charset="0"/>
          </a:endParaRPr>
        </a:p>
      </dgm:t>
    </dgm:pt>
    <dgm:pt modelId="{438414B5-0B80-4DAC-9731-5FD89AA4166E}" type="parTrans" cxnId="{2A39F678-43F0-4723-B348-94A315796C7B}">
      <dgm:prSet/>
      <dgm:spPr/>
      <dgm:t>
        <a:bodyPr/>
        <a:lstStyle/>
        <a:p>
          <a:endParaRPr lang="en-US"/>
        </a:p>
      </dgm:t>
    </dgm:pt>
    <dgm:pt modelId="{EF604126-D777-446C-A199-A6D52B0682B6}" type="sibTrans" cxnId="{2A39F678-43F0-4723-B348-94A315796C7B}">
      <dgm:prSet/>
      <dgm:spPr/>
      <dgm:t>
        <a:bodyPr/>
        <a:lstStyle/>
        <a:p>
          <a:endParaRPr lang="en-US"/>
        </a:p>
      </dgm:t>
    </dgm:pt>
    <dgm:pt modelId="{BA0A9E02-0415-467A-9C11-0F741BE62E6F}">
      <dgm:prSet phldrT="[Text]"/>
      <dgm:spPr>
        <a:xfrm>
          <a:off x="2660653" y="0"/>
          <a:ext cx="1289711" cy="4030662"/>
        </a:xfrm>
        <a:prstGeom prst="roundRect">
          <a:avLst>
            <a:gd name="adj" fmla="val 10000"/>
          </a:avLst>
        </a:prstGeom>
        <a:solidFill>
          <a:srgbClr val="1D428A"/>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Arial" panose="020B0604020202020204" pitchFamily="34" charset="0"/>
              <a:ea typeface="+mn-ea"/>
              <a:cs typeface="Arial" panose="020B0604020202020204" pitchFamily="34" charset="0"/>
            </a:rPr>
            <a:t>Teaching and learning programs</a:t>
          </a:r>
          <a:endParaRPr lang="en-US" dirty="0">
            <a:solidFill>
              <a:sysClr val="window" lastClr="FFFFFF"/>
            </a:solidFill>
            <a:latin typeface="Arial" panose="020B0604020202020204" pitchFamily="34" charset="0"/>
            <a:ea typeface="+mn-ea"/>
            <a:cs typeface="Arial" panose="020B0604020202020204" pitchFamily="34" charset="0"/>
          </a:endParaRPr>
        </a:p>
      </dgm:t>
    </dgm:pt>
    <dgm:pt modelId="{DBBEF76D-6E20-419B-AAE6-E8F2AB80F68E}" type="parTrans" cxnId="{4F7FD733-7D65-4C4D-86BC-06BF02283486}">
      <dgm:prSet/>
      <dgm:spPr/>
      <dgm:t>
        <a:bodyPr/>
        <a:lstStyle/>
        <a:p>
          <a:endParaRPr lang="en-US"/>
        </a:p>
      </dgm:t>
    </dgm:pt>
    <dgm:pt modelId="{119E162B-CE08-45DC-84C6-5F6B3E177A32}" type="sibTrans" cxnId="{4F7FD733-7D65-4C4D-86BC-06BF02283486}">
      <dgm:prSet/>
      <dgm:spPr/>
      <dgm:t>
        <a:bodyPr/>
        <a:lstStyle/>
        <a:p>
          <a:endParaRPr lang="en-US"/>
        </a:p>
      </dgm:t>
    </dgm:pt>
    <dgm:pt modelId="{925067E7-5DB8-4F71-ADCE-C08226637B1A}">
      <dgm:prSet phldrT="[Text]"/>
      <dgm:spPr>
        <a:xfrm>
          <a:off x="3989056" y="0"/>
          <a:ext cx="1289711" cy="4030662"/>
        </a:xfrm>
        <a:prstGeom prst="roundRect">
          <a:avLst>
            <a:gd name="adj" fmla="val 10000"/>
          </a:avLst>
        </a:prstGeom>
        <a:solidFill>
          <a:srgbClr val="1D428A"/>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Arial" panose="020B0604020202020204" pitchFamily="34" charset="0"/>
              <a:ea typeface="+mn-ea"/>
              <a:cs typeface="Arial" panose="020B0604020202020204" pitchFamily="34" charset="0"/>
            </a:rPr>
            <a:t>Assessment and reportin</a:t>
          </a:r>
          <a:r>
            <a:rPr lang="en-US" dirty="0" smtClean="0">
              <a:solidFill>
                <a:sysClr val="window" lastClr="FFFFFF"/>
              </a:solidFill>
              <a:latin typeface="Montserrat Light"/>
              <a:ea typeface="+mn-ea"/>
              <a:cs typeface="+mn-cs"/>
            </a:rPr>
            <a:t>g</a:t>
          </a:r>
          <a:endParaRPr lang="en-US" dirty="0">
            <a:solidFill>
              <a:sysClr val="window" lastClr="FFFFFF"/>
            </a:solidFill>
            <a:latin typeface="Montserrat Light"/>
            <a:ea typeface="+mn-ea"/>
            <a:cs typeface="+mn-cs"/>
          </a:endParaRPr>
        </a:p>
      </dgm:t>
    </dgm:pt>
    <dgm:pt modelId="{47E9E824-2D00-4FFA-BA32-7CF0E8B3BDB5}" type="parTrans" cxnId="{D8079DB0-6C3B-4D26-A9A1-8AD25C17FB2A}">
      <dgm:prSet/>
      <dgm:spPr/>
      <dgm:t>
        <a:bodyPr/>
        <a:lstStyle/>
        <a:p>
          <a:endParaRPr lang="en-US"/>
        </a:p>
      </dgm:t>
    </dgm:pt>
    <dgm:pt modelId="{3088F63B-CC70-489B-AD6C-3B76CF664F2B}" type="sibTrans" cxnId="{D8079DB0-6C3B-4D26-A9A1-8AD25C17FB2A}">
      <dgm:prSet/>
      <dgm:spPr/>
      <dgm:t>
        <a:bodyPr/>
        <a:lstStyle/>
        <a:p>
          <a:endParaRPr lang="en-US"/>
        </a:p>
      </dgm:t>
    </dgm:pt>
    <dgm:pt modelId="{1F5DE45D-A6D9-4F49-8A89-1A4F2FFC0184}">
      <dgm:prSet phldrT="[Text]"/>
      <dgm:spPr>
        <a:xfrm>
          <a:off x="5317459" y="0"/>
          <a:ext cx="1289711" cy="4030662"/>
        </a:xfrm>
        <a:prstGeom prst="roundRect">
          <a:avLst>
            <a:gd name="adj" fmla="val 10000"/>
          </a:avLst>
        </a:prstGeom>
        <a:solidFill>
          <a:srgbClr val="1D428A"/>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Arial" panose="020B0604020202020204" pitchFamily="34" charset="0"/>
              <a:ea typeface="+mn-ea"/>
              <a:cs typeface="Arial" panose="020B0604020202020204" pitchFamily="34" charset="0"/>
            </a:rPr>
            <a:t>Student work samples</a:t>
          </a:r>
          <a:endParaRPr lang="en-US" dirty="0">
            <a:solidFill>
              <a:sysClr val="window" lastClr="FFFFFF"/>
            </a:solidFill>
            <a:latin typeface="Arial" panose="020B0604020202020204" pitchFamily="34" charset="0"/>
            <a:ea typeface="+mn-ea"/>
            <a:cs typeface="Arial" panose="020B0604020202020204" pitchFamily="34" charset="0"/>
          </a:endParaRPr>
        </a:p>
      </dgm:t>
    </dgm:pt>
    <dgm:pt modelId="{AE004732-69BD-498A-B435-C69FE0969053}" type="parTrans" cxnId="{F884A325-81CA-4AF8-AB27-635ACCECD484}">
      <dgm:prSet/>
      <dgm:spPr/>
      <dgm:t>
        <a:bodyPr/>
        <a:lstStyle/>
        <a:p>
          <a:endParaRPr lang="en-US"/>
        </a:p>
      </dgm:t>
    </dgm:pt>
    <dgm:pt modelId="{3D2D352B-1D4B-4520-AD02-4CC953591F48}" type="sibTrans" cxnId="{F884A325-81CA-4AF8-AB27-635ACCECD484}">
      <dgm:prSet/>
      <dgm:spPr/>
      <dgm:t>
        <a:bodyPr/>
        <a:lstStyle/>
        <a:p>
          <a:endParaRPr lang="en-US"/>
        </a:p>
      </dgm:t>
    </dgm:pt>
    <dgm:pt modelId="{91E1648B-95F4-4626-AA62-FE3021ED06A5}">
      <dgm:prSet phldrT="[Text]"/>
      <dgm:spPr>
        <a:xfrm>
          <a:off x="7974266" y="0"/>
          <a:ext cx="1289711" cy="4030662"/>
        </a:xfrm>
        <a:prstGeom prst="roundRect">
          <a:avLst>
            <a:gd name="adj" fmla="val 10000"/>
          </a:avLst>
        </a:prstGeom>
        <a:solidFill>
          <a:srgbClr val="1D428A"/>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Arial" panose="020B0604020202020204" pitchFamily="34" charset="0"/>
              <a:ea typeface="+mn-ea"/>
              <a:cs typeface="Arial" panose="020B0604020202020204" pitchFamily="34" charset="0"/>
            </a:rPr>
            <a:t>Class/school timetable</a:t>
          </a:r>
          <a:endParaRPr lang="en-US" dirty="0">
            <a:solidFill>
              <a:sysClr val="window" lastClr="FFFFFF"/>
            </a:solidFill>
            <a:latin typeface="Arial" panose="020B0604020202020204" pitchFamily="34" charset="0"/>
            <a:ea typeface="+mn-ea"/>
            <a:cs typeface="Arial" panose="020B0604020202020204" pitchFamily="34" charset="0"/>
          </a:endParaRPr>
        </a:p>
      </dgm:t>
    </dgm:pt>
    <dgm:pt modelId="{19DA4F5E-3613-4B5B-B257-40929D1D4151}" type="parTrans" cxnId="{BE31583D-0941-483B-9BFD-01D8E01536AE}">
      <dgm:prSet/>
      <dgm:spPr/>
      <dgm:t>
        <a:bodyPr/>
        <a:lstStyle/>
        <a:p>
          <a:endParaRPr lang="en-US"/>
        </a:p>
      </dgm:t>
    </dgm:pt>
    <dgm:pt modelId="{2484BA88-D18E-4A71-B496-AEFDD5EF0F7B}" type="sibTrans" cxnId="{BE31583D-0941-483B-9BFD-01D8E01536AE}">
      <dgm:prSet/>
      <dgm:spPr/>
      <dgm:t>
        <a:bodyPr/>
        <a:lstStyle/>
        <a:p>
          <a:endParaRPr lang="en-US"/>
        </a:p>
      </dgm:t>
    </dgm:pt>
    <dgm:pt modelId="{B9ACA0B0-ADE4-4EAF-AB98-6336EE98D481}">
      <dgm:prSet phldrT="[Text]"/>
      <dgm:spPr>
        <a:xfrm>
          <a:off x="6645863" y="0"/>
          <a:ext cx="1289711" cy="4030662"/>
        </a:xfrm>
        <a:prstGeom prst="roundRect">
          <a:avLst>
            <a:gd name="adj" fmla="val 10000"/>
          </a:avLst>
        </a:prstGeom>
        <a:solidFill>
          <a:srgbClr val="1D428A"/>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Arial" panose="020B0604020202020204" pitchFamily="34" charset="0"/>
              <a:ea typeface="+mn-ea"/>
              <a:cs typeface="Arial" panose="020B0604020202020204" pitchFamily="34" charset="0"/>
            </a:rPr>
            <a:t>Evaluation and feedback</a:t>
          </a:r>
          <a:endParaRPr lang="en-US" dirty="0">
            <a:solidFill>
              <a:sysClr val="window" lastClr="FFFFFF"/>
            </a:solidFill>
            <a:latin typeface="Arial" panose="020B0604020202020204" pitchFamily="34" charset="0"/>
            <a:ea typeface="+mn-ea"/>
            <a:cs typeface="Arial" panose="020B0604020202020204" pitchFamily="34" charset="0"/>
          </a:endParaRPr>
        </a:p>
      </dgm:t>
    </dgm:pt>
    <dgm:pt modelId="{7A68A23C-CA06-4D3E-B3BC-18FE23F9FC77}" type="parTrans" cxnId="{7A918833-47C0-4248-8A4A-09B30DB78F51}">
      <dgm:prSet/>
      <dgm:spPr/>
      <dgm:t>
        <a:bodyPr/>
        <a:lstStyle/>
        <a:p>
          <a:endParaRPr lang="en-US"/>
        </a:p>
      </dgm:t>
    </dgm:pt>
    <dgm:pt modelId="{EF2165EF-7FDD-454B-9F67-82E4460F4795}" type="sibTrans" cxnId="{7A918833-47C0-4248-8A4A-09B30DB78F51}">
      <dgm:prSet/>
      <dgm:spPr/>
      <dgm:t>
        <a:bodyPr/>
        <a:lstStyle/>
        <a:p>
          <a:endParaRPr lang="en-US"/>
        </a:p>
      </dgm:t>
    </dgm:pt>
    <dgm:pt modelId="{4A9D2510-3FFF-4333-83CC-E73818BDE797}" type="pres">
      <dgm:prSet presAssocID="{F4369B54-AD68-4534-B8BC-8535749B00A4}" presName="Name0" presStyleCnt="0">
        <dgm:presLayoutVars>
          <dgm:dir/>
          <dgm:resizeHandles val="exact"/>
        </dgm:presLayoutVars>
      </dgm:prSet>
      <dgm:spPr/>
    </dgm:pt>
    <dgm:pt modelId="{F168D779-B9E3-48C0-991A-38D05CDDD89A}" type="pres">
      <dgm:prSet presAssocID="{F4369B54-AD68-4534-B8BC-8535749B00A4}" presName="fgShape" presStyleLbl="fgShp" presStyleIdx="0" presStyleCnt="1"/>
      <dgm:spPr>
        <a:xfrm>
          <a:off x="370713" y="3224529"/>
          <a:ext cx="8526399" cy="604599"/>
        </a:xfrm>
        <a:prstGeom prst="leftRightArrow">
          <a:avLst/>
        </a:prstGeom>
        <a:solidFill>
          <a:schemeClr val="accent3">
            <a:lumMod val="40000"/>
            <a:lumOff val="60000"/>
          </a:schemeClr>
        </a:solidFill>
        <a:ln w="25400" cap="flat" cmpd="sng" algn="ctr">
          <a:solidFill>
            <a:sysClr val="window" lastClr="FFFFFF">
              <a:hueOff val="0"/>
              <a:satOff val="0"/>
              <a:lumOff val="0"/>
              <a:alphaOff val="0"/>
            </a:sysClr>
          </a:solidFill>
          <a:prstDash val="solid"/>
        </a:ln>
        <a:effectLst/>
      </dgm:spPr>
    </dgm:pt>
    <dgm:pt modelId="{AB08B465-8210-4AB7-91F3-76385829B2CD}" type="pres">
      <dgm:prSet presAssocID="{F4369B54-AD68-4534-B8BC-8535749B00A4}" presName="linComp" presStyleCnt="0"/>
      <dgm:spPr/>
    </dgm:pt>
    <dgm:pt modelId="{5FC84323-4254-4EF5-BBB1-231434479194}" type="pres">
      <dgm:prSet presAssocID="{39821658-F42E-4EA9-A4B2-92740AA2C9FE}" presName="compNode" presStyleCnt="0"/>
      <dgm:spPr/>
    </dgm:pt>
    <dgm:pt modelId="{08D4A521-CF72-48C8-A5C0-B7AB2DBB4A2C}" type="pres">
      <dgm:prSet presAssocID="{39821658-F42E-4EA9-A4B2-92740AA2C9FE}" presName="bkgdShape" presStyleLbl="node1" presStyleIdx="0" presStyleCnt="7"/>
      <dgm:spPr/>
      <dgm:t>
        <a:bodyPr/>
        <a:lstStyle/>
        <a:p>
          <a:endParaRPr lang="en-US"/>
        </a:p>
      </dgm:t>
    </dgm:pt>
    <dgm:pt modelId="{3393B1D8-5993-4D3F-A4A4-C2980D0B5601}" type="pres">
      <dgm:prSet presAssocID="{39821658-F42E-4EA9-A4B2-92740AA2C9FE}" presName="nodeTx" presStyleLbl="node1" presStyleIdx="0" presStyleCnt="7">
        <dgm:presLayoutVars>
          <dgm:bulletEnabled val="1"/>
        </dgm:presLayoutVars>
      </dgm:prSet>
      <dgm:spPr/>
      <dgm:t>
        <a:bodyPr/>
        <a:lstStyle/>
        <a:p>
          <a:endParaRPr lang="en-US"/>
        </a:p>
      </dgm:t>
    </dgm:pt>
    <dgm:pt modelId="{B61650F2-7701-48DA-A1A6-372CBBE9C37B}" type="pres">
      <dgm:prSet presAssocID="{39821658-F42E-4EA9-A4B2-92740AA2C9FE}" presName="invisiNode" presStyleLbl="node1" presStyleIdx="0" presStyleCnt="7"/>
      <dgm:spPr/>
    </dgm:pt>
    <dgm:pt modelId="{917AD6C4-54AC-4FA3-A84F-47A222F6F7CD}" type="pres">
      <dgm:prSet presAssocID="{39821658-F42E-4EA9-A4B2-92740AA2C9FE}" presName="imagNode" presStyleLbl="fgImgPlace1" presStyleIdx="0" presStyleCnt="7"/>
      <dgm:spPr>
        <a:xfrm>
          <a:off x="42537" y="241839"/>
          <a:ext cx="1212329" cy="134221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2000" b="-12000"/>
          </a:stretch>
        </a:blipFill>
        <a:ln w="25400" cap="flat" cmpd="sng" algn="ctr">
          <a:solidFill>
            <a:sysClr val="window" lastClr="FFFFFF">
              <a:hueOff val="0"/>
              <a:satOff val="0"/>
              <a:lumOff val="0"/>
              <a:alphaOff val="0"/>
            </a:sysClr>
          </a:solidFill>
          <a:prstDash val="solid"/>
        </a:ln>
        <a:effectLst/>
      </dgm:spPr>
    </dgm:pt>
    <dgm:pt modelId="{99BF3A82-B3C0-4D77-8028-2C94E18E768F}" type="pres">
      <dgm:prSet presAssocID="{AF688C9A-EA15-4B4C-9EA9-4F8611510FDB}" presName="sibTrans" presStyleLbl="sibTrans2D1" presStyleIdx="0" presStyleCnt="0"/>
      <dgm:spPr/>
      <dgm:t>
        <a:bodyPr/>
        <a:lstStyle/>
        <a:p>
          <a:endParaRPr lang="en-US"/>
        </a:p>
      </dgm:t>
    </dgm:pt>
    <dgm:pt modelId="{D9DBD93F-8737-4A6D-97E6-7448518E21AA}" type="pres">
      <dgm:prSet presAssocID="{3B434E57-00B0-4E27-B390-D58FDCEB4220}" presName="compNode" presStyleCnt="0"/>
      <dgm:spPr/>
    </dgm:pt>
    <dgm:pt modelId="{084FDAE8-C7F1-4E58-99C6-2E3786065D09}" type="pres">
      <dgm:prSet presAssocID="{3B434E57-00B0-4E27-B390-D58FDCEB4220}" presName="bkgdShape" presStyleLbl="node1" presStyleIdx="1" presStyleCnt="7"/>
      <dgm:spPr/>
      <dgm:t>
        <a:bodyPr/>
        <a:lstStyle/>
        <a:p>
          <a:endParaRPr lang="en-US"/>
        </a:p>
      </dgm:t>
    </dgm:pt>
    <dgm:pt modelId="{0FECB863-9D0E-40DA-881D-892C122F0FB9}" type="pres">
      <dgm:prSet presAssocID="{3B434E57-00B0-4E27-B390-D58FDCEB4220}" presName="nodeTx" presStyleLbl="node1" presStyleIdx="1" presStyleCnt="7">
        <dgm:presLayoutVars>
          <dgm:bulletEnabled val="1"/>
        </dgm:presLayoutVars>
      </dgm:prSet>
      <dgm:spPr/>
      <dgm:t>
        <a:bodyPr/>
        <a:lstStyle/>
        <a:p>
          <a:endParaRPr lang="en-US"/>
        </a:p>
      </dgm:t>
    </dgm:pt>
    <dgm:pt modelId="{BFE88D54-4688-43D7-A40D-E00AC9481190}" type="pres">
      <dgm:prSet presAssocID="{3B434E57-00B0-4E27-B390-D58FDCEB4220}" presName="invisiNode" presStyleLbl="node1" presStyleIdx="1" presStyleCnt="7"/>
      <dgm:spPr/>
    </dgm:pt>
    <dgm:pt modelId="{DA88C5CE-16E7-4303-9EFF-93FFB256A340}" type="pres">
      <dgm:prSet presAssocID="{3B434E57-00B0-4E27-B390-D58FDCEB4220}" presName="imagNode" presStyleLbl="fgImgPlace1" presStyleIdx="1" presStyleCnt="7"/>
      <dgm:spPr>
        <a:xfrm>
          <a:off x="1370941" y="241839"/>
          <a:ext cx="1212329" cy="1342210"/>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46000" r="-46000"/>
          </a:stretch>
        </a:blipFill>
        <a:ln w="25400" cap="flat" cmpd="sng" algn="ctr">
          <a:solidFill>
            <a:sysClr val="window" lastClr="FFFFFF">
              <a:hueOff val="0"/>
              <a:satOff val="0"/>
              <a:lumOff val="0"/>
              <a:alphaOff val="0"/>
            </a:sysClr>
          </a:solidFill>
          <a:prstDash val="solid"/>
        </a:ln>
        <a:effectLst/>
      </dgm:spPr>
    </dgm:pt>
    <dgm:pt modelId="{8F6D4DF9-9234-4733-AB3D-5D8E1EDD600B}" type="pres">
      <dgm:prSet presAssocID="{EF604126-D777-446C-A199-A6D52B0682B6}" presName="sibTrans" presStyleLbl="sibTrans2D1" presStyleIdx="0" presStyleCnt="0"/>
      <dgm:spPr/>
      <dgm:t>
        <a:bodyPr/>
        <a:lstStyle/>
        <a:p>
          <a:endParaRPr lang="en-US"/>
        </a:p>
      </dgm:t>
    </dgm:pt>
    <dgm:pt modelId="{E6E259FD-2E95-41F3-926D-216DB73ACEC9}" type="pres">
      <dgm:prSet presAssocID="{BA0A9E02-0415-467A-9C11-0F741BE62E6F}" presName="compNode" presStyleCnt="0"/>
      <dgm:spPr/>
    </dgm:pt>
    <dgm:pt modelId="{2887EA9B-30A7-40B7-9A19-0282F61361D0}" type="pres">
      <dgm:prSet presAssocID="{BA0A9E02-0415-467A-9C11-0F741BE62E6F}" presName="bkgdShape" presStyleLbl="node1" presStyleIdx="2" presStyleCnt="7"/>
      <dgm:spPr/>
      <dgm:t>
        <a:bodyPr/>
        <a:lstStyle/>
        <a:p>
          <a:endParaRPr lang="en-US"/>
        </a:p>
      </dgm:t>
    </dgm:pt>
    <dgm:pt modelId="{45564D99-9F7F-4E13-8E6D-B090587E293A}" type="pres">
      <dgm:prSet presAssocID="{BA0A9E02-0415-467A-9C11-0F741BE62E6F}" presName="nodeTx" presStyleLbl="node1" presStyleIdx="2" presStyleCnt="7">
        <dgm:presLayoutVars>
          <dgm:bulletEnabled val="1"/>
        </dgm:presLayoutVars>
      </dgm:prSet>
      <dgm:spPr/>
      <dgm:t>
        <a:bodyPr/>
        <a:lstStyle/>
        <a:p>
          <a:endParaRPr lang="en-US"/>
        </a:p>
      </dgm:t>
    </dgm:pt>
    <dgm:pt modelId="{17A35E0B-6846-4986-93A9-ACD956A5C2C6}" type="pres">
      <dgm:prSet presAssocID="{BA0A9E02-0415-467A-9C11-0F741BE62E6F}" presName="invisiNode" presStyleLbl="node1" presStyleIdx="2" presStyleCnt="7"/>
      <dgm:spPr/>
    </dgm:pt>
    <dgm:pt modelId="{59422395-3363-4EEF-B9C5-764D15F73DAB}" type="pres">
      <dgm:prSet presAssocID="{BA0A9E02-0415-467A-9C11-0F741BE62E6F}" presName="imagNode" presStyleLbl="fgImgPlace1" presStyleIdx="2" presStyleCnt="7"/>
      <dgm:spPr>
        <a:xfrm>
          <a:off x="2699344" y="241839"/>
          <a:ext cx="1212329" cy="1342210"/>
        </a:xfrm>
        <a:prstGeom prst="ellipse">
          <a:avLst/>
        </a:prstGeom>
        <a:blipFill rotWithShape="1">
          <a:blip xmlns:r="http://schemas.openxmlformats.org/officeDocument/2006/relationships" r:embed="rId3"/>
          <a:stretch>
            <a:fillRect/>
          </a:stretch>
        </a:blipFill>
        <a:ln w="25400" cap="flat" cmpd="sng" algn="ctr">
          <a:solidFill>
            <a:sysClr val="window" lastClr="FFFFFF">
              <a:hueOff val="0"/>
              <a:satOff val="0"/>
              <a:lumOff val="0"/>
              <a:alphaOff val="0"/>
            </a:sysClr>
          </a:solidFill>
          <a:prstDash val="solid"/>
        </a:ln>
        <a:effectLst/>
      </dgm:spPr>
    </dgm:pt>
    <dgm:pt modelId="{77A56D4F-951A-4A84-A26A-B0A0847D8B20}" type="pres">
      <dgm:prSet presAssocID="{119E162B-CE08-45DC-84C6-5F6B3E177A32}" presName="sibTrans" presStyleLbl="sibTrans2D1" presStyleIdx="0" presStyleCnt="0"/>
      <dgm:spPr/>
      <dgm:t>
        <a:bodyPr/>
        <a:lstStyle/>
        <a:p>
          <a:endParaRPr lang="en-US"/>
        </a:p>
      </dgm:t>
    </dgm:pt>
    <dgm:pt modelId="{F0D0AF70-7D1C-4E33-96F8-0991FD37EA8A}" type="pres">
      <dgm:prSet presAssocID="{925067E7-5DB8-4F71-ADCE-C08226637B1A}" presName="compNode" presStyleCnt="0"/>
      <dgm:spPr/>
    </dgm:pt>
    <dgm:pt modelId="{13EB752E-4001-4909-AB72-4BC53F37FBB2}" type="pres">
      <dgm:prSet presAssocID="{925067E7-5DB8-4F71-ADCE-C08226637B1A}" presName="bkgdShape" presStyleLbl="node1" presStyleIdx="3" presStyleCnt="7"/>
      <dgm:spPr/>
      <dgm:t>
        <a:bodyPr/>
        <a:lstStyle/>
        <a:p>
          <a:endParaRPr lang="en-US"/>
        </a:p>
      </dgm:t>
    </dgm:pt>
    <dgm:pt modelId="{F9ECDD72-0268-49C1-928F-100594ECE6C9}" type="pres">
      <dgm:prSet presAssocID="{925067E7-5DB8-4F71-ADCE-C08226637B1A}" presName="nodeTx" presStyleLbl="node1" presStyleIdx="3" presStyleCnt="7">
        <dgm:presLayoutVars>
          <dgm:bulletEnabled val="1"/>
        </dgm:presLayoutVars>
      </dgm:prSet>
      <dgm:spPr/>
      <dgm:t>
        <a:bodyPr/>
        <a:lstStyle/>
        <a:p>
          <a:endParaRPr lang="en-US"/>
        </a:p>
      </dgm:t>
    </dgm:pt>
    <dgm:pt modelId="{0ECA9F71-B5EB-4B65-A479-ACAB2CB543A2}" type="pres">
      <dgm:prSet presAssocID="{925067E7-5DB8-4F71-ADCE-C08226637B1A}" presName="invisiNode" presStyleLbl="node1" presStyleIdx="3" presStyleCnt="7"/>
      <dgm:spPr/>
    </dgm:pt>
    <dgm:pt modelId="{F7B411F1-ABE1-4600-89A0-C07995C8E33E}" type="pres">
      <dgm:prSet presAssocID="{925067E7-5DB8-4F71-ADCE-C08226637B1A}" presName="imagNode" presStyleLbl="fgImgPlace1" presStyleIdx="3" presStyleCnt="7"/>
      <dgm:spPr>
        <a:xfrm>
          <a:off x="4027747" y="241839"/>
          <a:ext cx="1212329" cy="1342210"/>
        </a:xfrm>
        <a:prstGeom prst="ellipse">
          <a:avLst/>
        </a:prstGeom>
        <a:blipFill rotWithShape="1">
          <a:blip xmlns:r="http://schemas.openxmlformats.org/officeDocument/2006/relationships" r:embed="rId4"/>
          <a:stretch>
            <a:fillRect/>
          </a:stretch>
        </a:blipFill>
        <a:ln w="25400" cap="flat" cmpd="sng" algn="ctr">
          <a:solidFill>
            <a:sysClr val="window" lastClr="FFFFFF">
              <a:hueOff val="0"/>
              <a:satOff val="0"/>
              <a:lumOff val="0"/>
              <a:alphaOff val="0"/>
            </a:sysClr>
          </a:solidFill>
          <a:prstDash val="solid"/>
        </a:ln>
        <a:effectLst/>
      </dgm:spPr>
      <dgm:t>
        <a:bodyPr/>
        <a:lstStyle/>
        <a:p>
          <a:endParaRPr lang="en-US"/>
        </a:p>
      </dgm:t>
    </dgm:pt>
    <dgm:pt modelId="{31563174-520F-4002-81E2-824555643853}" type="pres">
      <dgm:prSet presAssocID="{3088F63B-CC70-489B-AD6C-3B76CF664F2B}" presName="sibTrans" presStyleLbl="sibTrans2D1" presStyleIdx="0" presStyleCnt="0"/>
      <dgm:spPr/>
      <dgm:t>
        <a:bodyPr/>
        <a:lstStyle/>
        <a:p>
          <a:endParaRPr lang="en-US"/>
        </a:p>
      </dgm:t>
    </dgm:pt>
    <dgm:pt modelId="{711A4664-3EAF-43D4-81B4-CE45A3981380}" type="pres">
      <dgm:prSet presAssocID="{1F5DE45D-A6D9-4F49-8A89-1A4F2FFC0184}" presName="compNode" presStyleCnt="0"/>
      <dgm:spPr/>
    </dgm:pt>
    <dgm:pt modelId="{6623267B-C2CF-4325-AF14-5EFFA76ECC82}" type="pres">
      <dgm:prSet presAssocID="{1F5DE45D-A6D9-4F49-8A89-1A4F2FFC0184}" presName="bkgdShape" presStyleLbl="node1" presStyleIdx="4" presStyleCnt="7"/>
      <dgm:spPr/>
      <dgm:t>
        <a:bodyPr/>
        <a:lstStyle/>
        <a:p>
          <a:endParaRPr lang="en-US"/>
        </a:p>
      </dgm:t>
    </dgm:pt>
    <dgm:pt modelId="{5E2B58D9-F5E6-4B3B-8943-A530ABFDF1B9}" type="pres">
      <dgm:prSet presAssocID="{1F5DE45D-A6D9-4F49-8A89-1A4F2FFC0184}" presName="nodeTx" presStyleLbl="node1" presStyleIdx="4" presStyleCnt="7">
        <dgm:presLayoutVars>
          <dgm:bulletEnabled val="1"/>
        </dgm:presLayoutVars>
      </dgm:prSet>
      <dgm:spPr/>
      <dgm:t>
        <a:bodyPr/>
        <a:lstStyle/>
        <a:p>
          <a:endParaRPr lang="en-US"/>
        </a:p>
      </dgm:t>
    </dgm:pt>
    <dgm:pt modelId="{C937160A-933D-4443-BDDF-DB437DDD890B}" type="pres">
      <dgm:prSet presAssocID="{1F5DE45D-A6D9-4F49-8A89-1A4F2FFC0184}" presName="invisiNode" presStyleLbl="node1" presStyleIdx="4" presStyleCnt="7"/>
      <dgm:spPr/>
    </dgm:pt>
    <dgm:pt modelId="{ED272F4E-BC22-4F60-B63F-6806B429D349}" type="pres">
      <dgm:prSet presAssocID="{1F5DE45D-A6D9-4F49-8A89-1A4F2FFC0184}" presName="imagNode" presStyleLbl="fgImgPlace1" presStyleIdx="4" presStyleCnt="7"/>
      <dgm:spPr>
        <a:xfrm>
          <a:off x="5356151" y="241839"/>
          <a:ext cx="1212329" cy="1342210"/>
        </a:xfrm>
        <a:prstGeom prst="ellipse">
          <a:avLst/>
        </a:prstGeom>
        <a:blipFill rotWithShape="1">
          <a:blip xmlns:r="http://schemas.openxmlformats.org/officeDocument/2006/relationships" r:embed="rId5"/>
          <a:stretch>
            <a:fillRect/>
          </a:stretch>
        </a:blipFill>
        <a:ln w="25400" cap="flat" cmpd="sng" algn="ctr">
          <a:solidFill>
            <a:sysClr val="window" lastClr="FFFFFF">
              <a:hueOff val="0"/>
              <a:satOff val="0"/>
              <a:lumOff val="0"/>
              <a:alphaOff val="0"/>
            </a:sysClr>
          </a:solidFill>
          <a:prstDash val="solid"/>
        </a:ln>
        <a:effectLst/>
      </dgm:spPr>
      <dgm:t>
        <a:bodyPr/>
        <a:lstStyle/>
        <a:p>
          <a:endParaRPr lang="en-US"/>
        </a:p>
      </dgm:t>
    </dgm:pt>
    <dgm:pt modelId="{8F26BBBE-B3A8-41D1-B7F7-58D332A3A3E2}" type="pres">
      <dgm:prSet presAssocID="{3D2D352B-1D4B-4520-AD02-4CC953591F48}" presName="sibTrans" presStyleLbl="sibTrans2D1" presStyleIdx="0" presStyleCnt="0"/>
      <dgm:spPr/>
      <dgm:t>
        <a:bodyPr/>
        <a:lstStyle/>
        <a:p>
          <a:endParaRPr lang="en-US"/>
        </a:p>
      </dgm:t>
    </dgm:pt>
    <dgm:pt modelId="{40F0CB68-77AE-4336-983B-CA9804A5CB96}" type="pres">
      <dgm:prSet presAssocID="{B9ACA0B0-ADE4-4EAF-AB98-6336EE98D481}" presName="compNode" presStyleCnt="0"/>
      <dgm:spPr/>
    </dgm:pt>
    <dgm:pt modelId="{DBCA718C-2F9E-4E8F-A961-AA4A35A37CC2}" type="pres">
      <dgm:prSet presAssocID="{B9ACA0B0-ADE4-4EAF-AB98-6336EE98D481}" presName="bkgdShape" presStyleLbl="node1" presStyleIdx="5" presStyleCnt="7"/>
      <dgm:spPr>
        <a:prstGeom prst="roundRect">
          <a:avLst>
            <a:gd name="adj" fmla="val 10000"/>
          </a:avLst>
        </a:prstGeom>
      </dgm:spPr>
      <dgm:t>
        <a:bodyPr/>
        <a:lstStyle/>
        <a:p>
          <a:endParaRPr lang="en-US"/>
        </a:p>
      </dgm:t>
    </dgm:pt>
    <dgm:pt modelId="{F2BB9C90-287A-49F2-8FB6-6521E94E7840}" type="pres">
      <dgm:prSet presAssocID="{B9ACA0B0-ADE4-4EAF-AB98-6336EE98D481}" presName="nodeTx" presStyleLbl="node1" presStyleIdx="5" presStyleCnt="7">
        <dgm:presLayoutVars>
          <dgm:bulletEnabled val="1"/>
        </dgm:presLayoutVars>
      </dgm:prSet>
      <dgm:spPr/>
      <dgm:t>
        <a:bodyPr/>
        <a:lstStyle/>
        <a:p>
          <a:endParaRPr lang="en-US"/>
        </a:p>
      </dgm:t>
    </dgm:pt>
    <dgm:pt modelId="{C75D6D39-3663-4EA6-BE75-D7CBA1A2A0B3}" type="pres">
      <dgm:prSet presAssocID="{B9ACA0B0-ADE4-4EAF-AB98-6336EE98D481}" presName="invisiNode" presStyleLbl="node1" presStyleIdx="5" presStyleCnt="7"/>
      <dgm:spPr/>
    </dgm:pt>
    <dgm:pt modelId="{B2609BAE-0C72-4950-948E-5F1283C0E49D}" type="pres">
      <dgm:prSet presAssocID="{B9ACA0B0-ADE4-4EAF-AB98-6336EE98D481}" presName="imagNode" presStyleLbl="fgImgPlace1" presStyleIdx="5" presStyleCnt="7"/>
      <dgm:spPr>
        <a:xfrm>
          <a:off x="6684554" y="241839"/>
          <a:ext cx="1212329" cy="1342210"/>
        </a:xfrm>
        <a:prstGeom prst="ellipse">
          <a:avLst/>
        </a:prstGeom>
        <a:blipFill rotWithShape="1">
          <a:blip xmlns:r="http://schemas.openxmlformats.org/officeDocument/2006/relationships" r:embed="rId6"/>
          <a:stretch>
            <a:fillRect/>
          </a:stretch>
        </a:blipFill>
        <a:ln w="25400" cap="flat" cmpd="sng" algn="ctr">
          <a:solidFill>
            <a:sysClr val="window" lastClr="FFFFFF">
              <a:hueOff val="0"/>
              <a:satOff val="0"/>
              <a:lumOff val="0"/>
              <a:alphaOff val="0"/>
            </a:sysClr>
          </a:solidFill>
          <a:prstDash val="solid"/>
        </a:ln>
        <a:effectLst/>
      </dgm:spPr>
    </dgm:pt>
    <dgm:pt modelId="{6CF76279-77AF-4A23-BF06-0E4821160CD0}" type="pres">
      <dgm:prSet presAssocID="{EF2165EF-7FDD-454B-9F67-82E4460F4795}" presName="sibTrans" presStyleLbl="sibTrans2D1" presStyleIdx="0" presStyleCnt="0"/>
      <dgm:spPr/>
      <dgm:t>
        <a:bodyPr/>
        <a:lstStyle/>
        <a:p>
          <a:endParaRPr lang="en-US"/>
        </a:p>
      </dgm:t>
    </dgm:pt>
    <dgm:pt modelId="{CD8CBA1A-D798-4C63-B044-E24C127C9701}" type="pres">
      <dgm:prSet presAssocID="{91E1648B-95F4-4626-AA62-FE3021ED06A5}" presName="compNode" presStyleCnt="0"/>
      <dgm:spPr/>
    </dgm:pt>
    <dgm:pt modelId="{E8FD77E7-4169-4B22-9453-24EA83C346C5}" type="pres">
      <dgm:prSet presAssocID="{91E1648B-95F4-4626-AA62-FE3021ED06A5}" presName="bkgdShape" presStyleLbl="node1" presStyleIdx="6" presStyleCnt="7"/>
      <dgm:spPr/>
      <dgm:t>
        <a:bodyPr/>
        <a:lstStyle/>
        <a:p>
          <a:endParaRPr lang="en-US"/>
        </a:p>
      </dgm:t>
    </dgm:pt>
    <dgm:pt modelId="{79A50D35-F15D-4482-B75B-A2815A67F2CF}" type="pres">
      <dgm:prSet presAssocID="{91E1648B-95F4-4626-AA62-FE3021ED06A5}" presName="nodeTx" presStyleLbl="node1" presStyleIdx="6" presStyleCnt="7">
        <dgm:presLayoutVars>
          <dgm:bulletEnabled val="1"/>
        </dgm:presLayoutVars>
      </dgm:prSet>
      <dgm:spPr/>
      <dgm:t>
        <a:bodyPr/>
        <a:lstStyle/>
        <a:p>
          <a:endParaRPr lang="en-US"/>
        </a:p>
      </dgm:t>
    </dgm:pt>
    <dgm:pt modelId="{B4865080-5F7F-4A0C-8147-5440522692F8}" type="pres">
      <dgm:prSet presAssocID="{91E1648B-95F4-4626-AA62-FE3021ED06A5}" presName="invisiNode" presStyleLbl="node1" presStyleIdx="6" presStyleCnt="7"/>
      <dgm:spPr/>
    </dgm:pt>
    <dgm:pt modelId="{1CD86BD1-04B0-4EC9-B4AF-8C70C28EF009}" type="pres">
      <dgm:prSet presAssocID="{91E1648B-95F4-4626-AA62-FE3021ED06A5}" presName="imagNode" presStyleLbl="fgImgPlace1" presStyleIdx="6" presStyleCnt="7"/>
      <dgm:spPr>
        <a:xfrm>
          <a:off x="8012957" y="241839"/>
          <a:ext cx="1212329" cy="1342210"/>
        </a:xfrm>
        <a:prstGeom prst="ellipse">
          <a:avLst/>
        </a:prstGeom>
        <a:blipFill rotWithShape="1">
          <a:blip xmlns:r="http://schemas.openxmlformats.org/officeDocument/2006/relationships" r:embed="rId7"/>
          <a:stretch>
            <a:fillRect/>
          </a:stretch>
        </a:blipFill>
        <a:ln w="25400" cap="flat" cmpd="sng" algn="ctr">
          <a:solidFill>
            <a:sysClr val="window" lastClr="FFFFFF">
              <a:hueOff val="0"/>
              <a:satOff val="0"/>
              <a:lumOff val="0"/>
              <a:alphaOff val="0"/>
            </a:sysClr>
          </a:solidFill>
          <a:prstDash val="solid"/>
        </a:ln>
        <a:effectLst/>
      </dgm:spPr>
    </dgm:pt>
  </dgm:ptLst>
  <dgm:cxnLst>
    <dgm:cxn modelId="{D254A764-B617-45AD-A924-E376AA79F2CF}" type="presOf" srcId="{119E162B-CE08-45DC-84C6-5F6B3E177A32}" destId="{77A56D4F-951A-4A84-A26A-B0A0847D8B20}" srcOrd="0" destOrd="0" presId="urn:microsoft.com/office/officeart/2005/8/layout/hList7"/>
    <dgm:cxn modelId="{5BE4C285-39EA-4132-ACA9-0D99F6469CC2}" type="presOf" srcId="{3088F63B-CC70-489B-AD6C-3B76CF664F2B}" destId="{31563174-520F-4002-81E2-824555643853}" srcOrd="0" destOrd="0" presId="urn:microsoft.com/office/officeart/2005/8/layout/hList7"/>
    <dgm:cxn modelId="{F3E921C8-8D82-4757-93C8-937691C029FB}" type="presOf" srcId="{B9ACA0B0-ADE4-4EAF-AB98-6336EE98D481}" destId="{DBCA718C-2F9E-4E8F-A961-AA4A35A37CC2}" srcOrd="0" destOrd="0" presId="urn:microsoft.com/office/officeart/2005/8/layout/hList7"/>
    <dgm:cxn modelId="{BE31583D-0941-483B-9BFD-01D8E01536AE}" srcId="{F4369B54-AD68-4534-B8BC-8535749B00A4}" destId="{91E1648B-95F4-4626-AA62-FE3021ED06A5}" srcOrd="6" destOrd="0" parTransId="{19DA4F5E-3613-4B5B-B257-40929D1D4151}" sibTransId="{2484BA88-D18E-4A71-B496-AEFDD5EF0F7B}"/>
    <dgm:cxn modelId="{FE34A283-94E0-4B41-B814-C7E0A05E7F2F}" type="presOf" srcId="{EF604126-D777-446C-A199-A6D52B0682B6}" destId="{8F6D4DF9-9234-4733-AB3D-5D8E1EDD600B}" srcOrd="0" destOrd="0" presId="urn:microsoft.com/office/officeart/2005/8/layout/hList7"/>
    <dgm:cxn modelId="{17D71ED3-D80E-41AD-9812-A3FC8BFFB66E}" type="presOf" srcId="{EF2165EF-7FDD-454B-9F67-82E4460F4795}" destId="{6CF76279-77AF-4A23-BF06-0E4821160CD0}" srcOrd="0" destOrd="0" presId="urn:microsoft.com/office/officeart/2005/8/layout/hList7"/>
    <dgm:cxn modelId="{7A918833-47C0-4248-8A4A-09B30DB78F51}" srcId="{F4369B54-AD68-4534-B8BC-8535749B00A4}" destId="{B9ACA0B0-ADE4-4EAF-AB98-6336EE98D481}" srcOrd="5" destOrd="0" parTransId="{7A68A23C-CA06-4D3E-B3BC-18FE23F9FC77}" sibTransId="{EF2165EF-7FDD-454B-9F67-82E4460F4795}"/>
    <dgm:cxn modelId="{2D591D37-7E7A-49A5-AD19-827C0A51BDA8}" type="presOf" srcId="{925067E7-5DB8-4F71-ADCE-C08226637B1A}" destId="{F9ECDD72-0268-49C1-928F-100594ECE6C9}" srcOrd="1" destOrd="0" presId="urn:microsoft.com/office/officeart/2005/8/layout/hList7"/>
    <dgm:cxn modelId="{0439DC39-2518-4569-97AE-FA85C0976F8E}" srcId="{F4369B54-AD68-4534-B8BC-8535749B00A4}" destId="{39821658-F42E-4EA9-A4B2-92740AA2C9FE}" srcOrd="0" destOrd="0" parTransId="{D3099C69-0B7A-41C6-AE9D-E51332AA333A}" sibTransId="{AF688C9A-EA15-4B4C-9EA9-4F8611510FDB}"/>
    <dgm:cxn modelId="{4AD8F667-AA38-4191-97F8-27F7A1719820}" type="presOf" srcId="{1F5DE45D-A6D9-4F49-8A89-1A4F2FFC0184}" destId="{6623267B-C2CF-4325-AF14-5EFFA76ECC82}" srcOrd="0" destOrd="0" presId="urn:microsoft.com/office/officeart/2005/8/layout/hList7"/>
    <dgm:cxn modelId="{3B53B909-008E-4F42-AA47-45B57356FEC0}" type="presOf" srcId="{AF688C9A-EA15-4B4C-9EA9-4F8611510FDB}" destId="{99BF3A82-B3C0-4D77-8028-2C94E18E768F}" srcOrd="0" destOrd="0" presId="urn:microsoft.com/office/officeart/2005/8/layout/hList7"/>
    <dgm:cxn modelId="{183CDAA6-B447-4CEE-883A-42E8484EDD52}" type="presOf" srcId="{3B434E57-00B0-4E27-B390-D58FDCEB4220}" destId="{0FECB863-9D0E-40DA-881D-892C122F0FB9}" srcOrd="1" destOrd="0" presId="urn:microsoft.com/office/officeart/2005/8/layout/hList7"/>
    <dgm:cxn modelId="{154F996F-BE89-4F06-B4A8-4BFA78125430}" type="presOf" srcId="{91E1648B-95F4-4626-AA62-FE3021ED06A5}" destId="{79A50D35-F15D-4482-B75B-A2815A67F2CF}" srcOrd="1" destOrd="0" presId="urn:microsoft.com/office/officeart/2005/8/layout/hList7"/>
    <dgm:cxn modelId="{3E6C05DA-4AFC-4B59-9E75-C2592BA5BA95}" type="presOf" srcId="{925067E7-5DB8-4F71-ADCE-C08226637B1A}" destId="{13EB752E-4001-4909-AB72-4BC53F37FBB2}" srcOrd="0" destOrd="0" presId="urn:microsoft.com/office/officeart/2005/8/layout/hList7"/>
    <dgm:cxn modelId="{E2A9E827-8BA6-4529-ADF6-5E962951016F}" type="presOf" srcId="{1F5DE45D-A6D9-4F49-8A89-1A4F2FFC0184}" destId="{5E2B58D9-F5E6-4B3B-8943-A530ABFDF1B9}" srcOrd="1" destOrd="0" presId="urn:microsoft.com/office/officeart/2005/8/layout/hList7"/>
    <dgm:cxn modelId="{D8826BF2-2DE8-488A-8B57-67D3557B533D}" type="presOf" srcId="{39821658-F42E-4EA9-A4B2-92740AA2C9FE}" destId="{08D4A521-CF72-48C8-A5C0-B7AB2DBB4A2C}" srcOrd="0" destOrd="0" presId="urn:microsoft.com/office/officeart/2005/8/layout/hList7"/>
    <dgm:cxn modelId="{4020980D-56A5-4B1C-977F-B5188A9ED564}" type="presOf" srcId="{3B434E57-00B0-4E27-B390-D58FDCEB4220}" destId="{084FDAE8-C7F1-4E58-99C6-2E3786065D09}" srcOrd="0" destOrd="0" presId="urn:microsoft.com/office/officeart/2005/8/layout/hList7"/>
    <dgm:cxn modelId="{BC34CCB2-22CB-4009-9AD4-7AF66D1157DE}" type="presOf" srcId="{3D2D352B-1D4B-4520-AD02-4CC953591F48}" destId="{8F26BBBE-B3A8-41D1-B7F7-58D332A3A3E2}" srcOrd="0" destOrd="0" presId="urn:microsoft.com/office/officeart/2005/8/layout/hList7"/>
    <dgm:cxn modelId="{D6EF0913-C372-4014-9EEE-DD4868FE8B83}" type="presOf" srcId="{BA0A9E02-0415-467A-9C11-0F741BE62E6F}" destId="{2887EA9B-30A7-40B7-9A19-0282F61361D0}" srcOrd="0" destOrd="0" presId="urn:microsoft.com/office/officeart/2005/8/layout/hList7"/>
    <dgm:cxn modelId="{603B50DD-E587-43F3-828E-2487B23DCCE6}" type="presOf" srcId="{F4369B54-AD68-4534-B8BC-8535749B00A4}" destId="{4A9D2510-3FFF-4333-83CC-E73818BDE797}" srcOrd="0" destOrd="0" presId="urn:microsoft.com/office/officeart/2005/8/layout/hList7"/>
    <dgm:cxn modelId="{37B80D26-4564-4EED-8E5A-96E90E6D4C38}" type="presOf" srcId="{39821658-F42E-4EA9-A4B2-92740AA2C9FE}" destId="{3393B1D8-5993-4D3F-A4A4-C2980D0B5601}" srcOrd="1" destOrd="0" presId="urn:microsoft.com/office/officeart/2005/8/layout/hList7"/>
    <dgm:cxn modelId="{D8079DB0-6C3B-4D26-A9A1-8AD25C17FB2A}" srcId="{F4369B54-AD68-4534-B8BC-8535749B00A4}" destId="{925067E7-5DB8-4F71-ADCE-C08226637B1A}" srcOrd="3" destOrd="0" parTransId="{47E9E824-2D00-4FFA-BA32-7CF0E8B3BDB5}" sibTransId="{3088F63B-CC70-489B-AD6C-3B76CF664F2B}"/>
    <dgm:cxn modelId="{4F7FD733-7D65-4C4D-86BC-06BF02283486}" srcId="{F4369B54-AD68-4534-B8BC-8535749B00A4}" destId="{BA0A9E02-0415-467A-9C11-0F741BE62E6F}" srcOrd="2" destOrd="0" parTransId="{DBBEF76D-6E20-419B-AAE6-E8F2AB80F68E}" sibTransId="{119E162B-CE08-45DC-84C6-5F6B3E177A32}"/>
    <dgm:cxn modelId="{2A39F678-43F0-4723-B348-94A315796C7B}" srcId="{F4369B54-AD68-4534-B8BC-8535749B00A4}" destId="{3B434E57-00B0-4E27-B390-D58FDCEB4220}" srcOrd="1" destOrd="0" parTransId="{438414B5-0B80-4DAC-9731-5FD89AA4166E}" sibTransId="{EF604126-D777-446C-A199-A6D52B0682B6}"/>
    <dgm:cxn modelId="{737620B5-BBE9-4750-9D06-BD18D2FA7502}" type="presOf" srcId="{B9ACA0B0-ADE4-4EAF-AB98-6336EE98D481}" destId="{F2BB9C90-287A-49F2-8FB6-6521E94E7840}" srcOrd="1" destOrd="0" presId="urn:microsoft.com/office/officeart/2005/8/layout/hList7"/>
    <dgm:cxn modelId="{F884A325-81CA-4AF8-AB27-635ACCECD484}" srcId="{F4369B54-AD68-4534-B8BC-8535749B00A4}" destId="{1F5DE45D-A6D9-4F49-8A89-1A4F2FFC0184}" srcOrd="4" destOrd="0" parTransId="{AE004732-69BD-498A-B435-C69FE0969053}" sibTransId="{3D2D352B-1D4B-4520-AD02-4CC953591F48}"/>
    <dgm:cxn modelId="{1AF50C0C-CE40-49F2-B79C-13D4FC075EB9}" type="presOf" srcId="{BA0A9E02-0415-467A-9C11-0F741BE62E6F}" destId="{45564D99-9F7F-4E13-8E6D-B090587E293A}" srcOrd="1" destOrd="0" presId="urn:microsoft.com/office/officeart/2005/8/layout/hList7"/>
    <dgm:cxn modelId="{38A906AE-BD08-412D-82C2-42A8168EECE8}" type="presOf" srcId="{91E1648B-95F4-4626-AA62-FE3021ED06A5}" destId="{E8FD77E7-4169-4B22-9453-24EA83C346C5}" srcOrd="0" destOrd="0" presId="urn:microsoft.com/office/officeart/2005/8/layout/hList7"/>
    <dgm:cxn modelId="{C5EBC0AA-AAF3-47A7-A8BB-57BA82E9EBB2}" type="presParOf" srcId="{4A9D2510-3FFF-4333-83CC-E73818BDE797}" destId="{F168D779-B9E3-48C0-991A-38D05CDDD89A}" srcOrd="0" destOrd="0" presId="urn:microsoft.com/office/officeart/2005/8/layout/hList7"/>
    <dgm:cxn modelId="{C3E028F2-329B-49EC-8AFC-39D86C0363A4}" type="presParOf" srcId="{4A9D2510-3FFF-4333-83CC-E73818BDE797}" destId="{AB08B465-8210-4AB7-91F3-76385829B2CD}" srcOrd="1" destOrd="0" presId="urn:microsoft.com/office/officeart/2005/8/layout/hList7"/>
    <dgm:cxn modelId="{5AE59F4B-2FF4-41D2-B222-EC831FE60C4D}" type="presParOf" srcId="{AB08B465-8210-4AB7-91F3-76385829B2CD}" destId="{5FC84323-4254-4EF5-BBB1-231434479194}" srcOrd="0" destOrd="0" presId="urn:microsoft.com/office/officeart/2005/8/layout/hList7"/>
    <dgm:cxn modelId="{95588CEC-AEC6-4022-B854-3E9B63668199}" type="presParOf" srcId="{5FC84323-4254-4EF5-BBB1-231434479194}" destId="{08D4A521-CF72-48C8-A5C0-B7AB2DBB4A2C}" srcOrd="0" destOrd="0" presId="urn:microsoft.com/office/officeart/2005/8/layout/hList7"/>
    <dgm:cxn modelId="{DF67FBC0-5611-4226-875E-70175A416E13}" type="presParOf" srcId="{5FC84323-4254-4EF5-BBB1-231434479194}" destId="{3393B1D8-5993-4D3F-A4A4-C2980D0B5601}" srcOrd="1" destOrd="0" presId="urn:microsoft.com/office/officeart/2005/8/layout/hList7"/>
    <dgm:cxn modelId="{30AC5A5A-8EBC-4A8E-97AA-442D5D65F175}" type="presParOf" srcId="{5FC84323-4254-4EF5-BBB1-231434479194}" destId="{B61650F2-7701-48DA-A1A6-372CBBE9C37B}" srcOrd="2" destOrd="0" presId="urn:microsoft.com/office/officeart/2005/8/layout/hList7"/>
    <dgm:cxn modelId="{663A2047-A9A9-46E0-BDA4-3E520CC12AD5}" type="presParOf" srcId="{5FC84323-4254-4EF5-BBB1-231434479194}" destId="{917AD6C4-54AC-4FA3-A84F-47A222F6F7CD}" srcOrd="3" destOrd="0" presId="urn:microsoft.com/office/officeart/2005/8/layout/hList7"/>
    <dgm:cxn modelId="{29F35B1E-B362-4298-9DF3-86759132A77E}" type="presParOf" srcId="{AB08B465-8210-4AB7-91F3-76385829B2CD}" destId="{99BF3A82-B3C0-4D77-8028-2C94E18E768F}" srcOrd="1" destOrd="0" presId="urn:microsoft.com/office/officeart/2005/8/layout/hList7"/>
    <dgm:cxn modelId="{49DDA291-A710-4B54-B30F-76D0A182F42D}" type="presParOf" srcId="{AB08B465-8210-4AB7-91F3-76385829B2CD}" destId="{D9DBD93F-8737-4A6D-97E6-7448518E21AA}" srcOrd="2" destOrd="0" presId="urn:microsoft.com/office/officeart/2005/8/layout/hList7"/>
    <dgm:cxn modelId="{8F875FA6-8246-4ED2-8380-2216C86C6FCF}" type="presParOf" srcId="{D9DBD93F-8737-4A6D-97E6-7448518E21AA}" destId="{084FDAE8-C7F1-4E58-99C6-2E3786065D09}" srcOrd="0" destOrd="0" presId="urn:microsoft.com/office/officeart/2005/8/layout/hList7"/>
    <dgm:cxn modelId="{2EAA5CE1-2F0E-4418-974F-83690D782B58}" type="presParOf" srcId="{D9DBD93F-8737-4A6D-97E6-7448518E21AA}" destId="{0FECB863-9D0E-40DA-881D-892C122F0FB9}" srcOrd="1" destOrd="0" presId="urn:microsoft.com/office/officeart/2005/8/layout/hList7"/>
    <dgm:cxn modelId="{B4678A1B-4CAE-4FF5-A323-ACC240E693E3}" type="presParOf" srcId="{D9DBD93F-8737-4A6D-97E6-7448518E21AA}" destId="{BFE88D54-4688-43D7-A40D-E00AC9481190}" srcOrd="2" destOrd="0" presId="urn:microsoft.com/office/officeart/2005/8/layout/hList7"/>
    <dgm:cxn modelId="{B85DA65F-7024-466F-8C22-44791DAA1903}" type="presParOf" srcId="{D9DBD93F-8737-4A6D-97E6-7448518E21AA}" destId="{DA88C5CE-16E7-4303-9EFF-93FFB256A340}" srcOrd="3" destOrd="0" presId="urn:microsoft.com/office/officeart/2005/8/layout/hList7"/>
    <dgm:cxn modelId="{C5B7CD0C-40E1-4061-8F57-E654E9A506BA}" type="presParOf" srcId="{AB08B465-8210-4AB7-91F3-76385829B2CD}" destId="{8F6D4DF9-9234-4733-AB3D-5D8E1EDD600B}" srcOrd="3" destOrd="0" presId="urn:microsoft.com/office/officeart/2005/8/layout/hList7"/>
    <dgm:cxn modelId="{A9E57D97-3908-41F2-90E9-7F0E01195AAE}" type="presParOf" srcId="{AB08B465-8210-4AB7-91F3-76385829B2CD}" destId="{E6E259FD-2E95-41F3-926D-216DB73ACEC9}" srcOrd="4" destOrd="0" presId="urn:microsoft.com/office/officeart/2005/8/layout/hList7"/>
    <dgm:cxn modelId="{F70789DA-3790-442F-A372-D5AA00901B52}" type="presParOf" srcId="{E6E259FD-2E95-41F3-926D-216DB73ACEC9}" destId="{2887EA9B-30A7-40B7-9A19-0282F61361D0}" srcOrd="0" destOrd="0" presId="urn:microsoft.com/office/officeart/2005/8/layout/hList7"/>
    <dgm:cxn modelId="{717A413E-5C2E-4206-AD9F-B0AB71BA5EBC}" type="presParOf" srcId="{E6E259FD-2E95-41F3-926D-216DB73ACEC9}" destId="{45564D99-9F7F-4E13-8E6D-B090587E293A}" srcOrd="1" destOrd="0" presId="urn:microsoft.com/office/officeart/2005/8/layout/hList7"/>
    <dgm:cxn modelId="{9651CCAC-2949-4AC8-BC37-9391B96854C6}" type="presParOf" srcId="{E6E259FD-2E95-41F3-926D-216DB73ACEC9}" destId="{17A35E0B-6846-4986-93A9-ACD956A5C2C6}" srcOrd="2" destOrd="0" presId="urn:microsoft.com/office/officeart/2005/8/layout/hList7"/>
    <dgm:cxn modelId="{111C10B3-9D42-4549-9DF7-D36D0B509A19}" type="presParOf" srcId="{E6E259FD-2E95-41F3-926D-216DB73ACEC9}" destId="{59422395-3363-4EEF-B9C5-764D15F73DAB}" srcOrd="3" destOrd="0" presId="urn:microsoft.com/office/officeart/2005/8/layout/hList7"/>
    <dgm:cxn modelId="{94354488-C572-42FD-9AD8-82678C65821C}" type="presParOf" srcId="{AB08B465-8210-4AB7-91F3-76385829B2CD}" destId="{77A56D4F-951A-4A84-A26A-B0A0847D8B20}" srcOrd="5" destOrd="0" presId="urn:microsoft.com/office/officeart/2005/8/layout/hList7"/>
    <dgm:cxn modelId="{2D5B5FFF-5875-4C6C-8E04-DA448C1C90E3}" type="presParOf" srcId="{AB08B465-8210-4AB7-91F3-76385829B2CD}" destId="{F0D0AF70-7D1C-4E33-96F8-0991FD37EA8A}" srcOrd="6" destOrd="0" presId="urn:microsoft.com/office/officeart/2005/8/layout/hList7"/>
    <dgm:cxn modelId="{EEA9A3EA-D542-4277-803C-5D5F1964BDB5}" type="presParOf" srcId="{F0D0AF70-7D1C-4E33-96F8-0991FD37EA8A}" destId="{13EB752E-4001-4909-AB72-4BC53F37FBB2}" srcOrd="0" destOrd="0" presId="urn:microsoft.com/office/officeart/2005/8/layout/hList7"/>
    <dgm:cxn modelId="{5F51EAA3-B3C9-49EE-B26D-557CA74B186E}" type="presParOf" srcId="{F0D0AF70-7D1C-4E33-96F8-0991FD37EA8A}" destId="{F9ECDD72-0268-49C1-928F-100594ECE6C9}" srcOrd="1" destOrd="0" presId="urn:microsoft.com/office/officeart/2005/8/layout/hList7"/>
    <dgm:cxn modelId="{468CBE89-BD2B-466B-8A8C-32927149B79F}" type="presParOf" srcId="{F0D0AF70-7D1C-4E33-96F8-0991FD37EA8A}" destId="{0ECA9F71-B5EB-4B65-A479-ACAB2CB543A2}" srcOrd="2" destOrd="0" presId="urn:microsoft.com/office/officeart/2005/8/layout/hList7"/>
    <dgm:cxn modelId="{2F3FDBFD-A887-4FD3-95E5-9F747FDCF2BD}" type="presParOf" srcId="{F0D0AF70-7D1C-4E33-96F8-0991FD37EA8A}" destId="{F7B411F1-ABE1-4600-89A0-C07995C8E33E}" srcOrd="3" destOrd="0" presId="urn:microsoft.com/office/officeart/2005/8/layout/hList7"/>
    <dgm:cxn modelId="{2107588E-3920-42DA-AE20-05BC100BB673}" type="presParOf" srcId="{AB08B465-8210-4AB7-91F3-76385829B2CD}" destId="{31563174-520F-4002-81E2-824555643853}" srcOrd="7" destOrd="0" presId="urn:microsoft.com/office/officeart/2005/8/layout/hList7"/>
    <dgm:cxn modelId="{DD58D341-B4A7-4AE6-A33E-92309E8C63C5}" type="presParOf" srcId="{AB08B465-8210-4AB7-91F3-76385829B2CD}" destId="{711A4664-3EAF-43D4-81B4-CE45A3981380}" srcOrd="8" destOrd="0" presId="urn:microsoft.com/office/officeart/2005/8/layout/hList7"/>
    <dgm:cxn modelId="{FA4A407B-E13B-4987-AD39-93BFA215358D}" type="presParOf" srcId="{711A4664-3EAF-43D4-81B4-CE45A3981380}" destId="{6623267B-C2CF-4325-AF14-5EFFA76ECC82}" srcOrd="0" destOrd="0" presId="urn:microsoft.com/office/officeart/2005/8/layout/hList7"/>
    <dgm:cxn modelId="{21CDD117-CE09-41FA-A84E-037494114580}" type="presParOf" srcId="{711A4664-3EAF-43D4-81B4-CE45A3981380}" destId="{5E2B58D9-F5E6-4B3B-8943-A530ABFDF1B9}" srcOrd="1" destOrd="0" presId="urn:microsoft.com/office/officeart/2005/8/layout/hList7"/>
    <dgm:cxn modelId="{82ADD933-5125-495F-9FC2-BAA8A1C17ECE}" type="presParOf" srcId="{711A4664-3EAF-43D4-81B4-CE45A3981380}" destId="{C937160A-933D-4443-BDDF-DB437DDD890B}" srcOrd="2" destOrd="0" presId="urn:microsoft.com/office/officeart/2005/8/layout/hList7"/>
    <dgm:cxn modelId="{EF67AAEF-1AD7-41A7-9FF9-139D2332B17C}" type="presParOf" srcId="{711A4664-3EAF-43D4-81B4-CE45A3981380}" destId="{ED272F4E-BC22-4F60-B63F-6806B429D349}" srcOrd="3" destOrd="0" presId="urn:microsoft.com/office/officeart/2005/8/layout/hList7"/>
    <dgm:cxn modelId="{0B5A88E0-10B2-475F-8DDF-84B459BB54DA}" type="presParOf" srcId="{AB08B465-8210-4AB7-91F3-76385829B2CD}" destId="{8F26BBBE-B3A8-41D1-B7F7-58D332A3A3E2}" srcOrd="9" destOrd="0" presId="urn:microsoft.com/office/officeart/2005/8/layout/hList7"/>
    <dgm:cxn modelId="{9EF11DA4-1EFC-429D-BCCB-27AF560D341E}" type="presParOf" srcId="{AB08B465-8210-4AB7-91F3-76385829B2CD}" destId="{40F0CB68-77AE-4336-983B-CA9804A5CB96}" srcOrd="10" destOrd="0" presId="urn:microsoft.com/office/officeart/2005/8/layout/hList7"/>
    <dgm:cxn modelId="{C308BD9F-F62A-41B6-A45A-385309F1539F}" type="presParOf" srcId="{40F0CB68-77AE-4336-983B-CA9804A5CB96}" destId="{DBCA718C-2F9E-4E8F-A961-AA4A35A37CC2}" srcOrd="0" destOrd="0" presId="urn:microsoft.com/office/officeart/2005/8/layout/hList7"/>
    <dgm:cxn modelId="{D3B29723-032A-41A6-A916-8A64278EB142}" type="presParOf" srcId="{40F0CB68-77AE-4336-983B-CA9804A5CB96}" destId="{F2BB9C90-287A-49F2-8FB6-6521E94E7840}" srcOrd="1" destOrd="0" presId="urn:microsoft.com/office/officeart/2005/8/layout/hList7"/>
    <dgm:cxn modelId="{EA5D34D4-9AEC-4DF4-ABE3-E5FC3497F440}" type="presParOf" srcId="{40F0CB68-77AE-4336-983B-CA9804A5CB96}" destId="{C75D6D39-3663-4EA6-BE75-D7CBA1A2A0B3}" srcOrd="2" destOrd="0" presId="urn:microsoft.com/office/officeart/2005/8/layout/hList7"/>
    <dgm:cxn modelId="{34179989-0B99-44B2-8F57-1E8B7B81B711}" type="presParOf" srcId="{40F0CB68-77AE-4336-983B-CA9804A5CB96}" destId="{B2609BAE-0C72-4950-948E-5F1283C0E49D}" srcOrd="3" destOrd="0" presId="urn:microsoft.com/office/officeart/2005/8/layout/hList7"/>
    <dgm:cxn modelId="{7CE67980-4302-409A-A592-29648A01EC74}" type="presParOf" srcId="{AB08B465-8210-4AB7-91F3-76385829B2CD}" destId="{6CF76279-77AF-4A23-BF06-0E4821160CD0}" srcOrd="11" destOrd="0" presId="urn:microsoft.com/office/officeart/2005/8/layout/hList7"/>
    <dgm:cxn modelId="{F056ADEF-05B5-4608-AC34-AA5B351172B7}" type="presParOf" srcId="{AB08B465-8210-4AB7-91F3-76385829B2CD}" destId="{CD8CBA1A-D798-4C63-B044-E24C127C9701}" srcOrd="12" destOrd="0" presId="urn:microsoft.com/office/officeart/2005/8/layout/hList7"/>
    <dgm:cxn modelId="{F29B9D79-817A-4D30-8ACF-B693811FB951}" type="presParOf" srcId="{CD8CBA1A-D798-4C63-B044-E24C127C9701}" destId="{E8FD77E7-4169-4B22-9453-24EA83C346C5}" srcOrd="0" destOrd="0" presId="urn:microsoft.com/office/officeart/2005/8/layout/hList7"/>
    <dgm:cxn modelId="{910DD7F5-049B-455B-B5E6-5E56469781B2}" type="presParOf" srcId="{CD8CBA1A-D798-4C63-B044-E24C127C9701}" destId="{79A50D35-F15D-4482-B75B-A2815A67F2CF}" srcOrd="1" destOrd="0" presId="urn:microsoft.com/office/officeart/2005/8/layout/hList7"/>
    <dgm:cxn modelId="{BF5D4728-904F-4CF1-9053-0AF554D1ECDA}" type="presParOf" srcId="{CD8CBA1A-D798-4C63-B044-E24C127C9701}" destId="{B4865080-5F7F-4A0C-8147-5440522692F8}" srcOrd="2" destOrd="0" presId="urn:microsoft.com/office/officeart/2005/8/layout/hList7"/>
    <dgm:cxn modelId="{94E25F39-5BA2-42E2-9128-95A7CC9FBDE9}" type="presParOf" srcId="{CD8CBA1A-D798-4C63-B044-E24C127C9701}" destId="{1CD86BD1-04B0-4EC9-B4AF-8C70C28EF009}"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B1A451-7A5E-4BE9-81D4-9AC775A282AF}">
      <dsp:nvSpPr>
        <dsp:cNvPr id="0" name=""/>
        <dsp:cNvSpPr/>
      </dsp:nvSpPr>
      <dsp:spPr>
        <a:xfrm>
          <a:off x="578673" y="1031326"/>
          <a:ext cx="2894027" cy="953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Feedback</a:t>
          </a:r>
          <a:endParaRPr lang="en-US" sz="2400" kern="1200" dirty="0"/>
        </a:p>
      </dsp:txBody>
      <dsp:txXfrm>
        <a:off x="578673" y="1031326"/>
        <a:ext cx="2894027" cy="953713"/>
      </dsp:txXfrm>
    </dsp:sp>
    <dsp:sp modelId="{D3AEF55B-E993-4632-83C2-D2FCBE76FCAA}">
      <dsp:nvSpPr>
        <dsp:cNvPr id="0" name=""/>
        <dsp:cNvSpPr/>
      </dsp:nvSpPr>
      <dsp:spPr>
        <a:xfrm>
          <a:off x="578673" y="3042379"/>
          <a:ext cx="2894027" cy="1786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t" anchorCtr="0">
          <a:noAutofit/>
        </a:bodyPr>
        <a:lstStyle/>
        <a:p>
          <a:pPr marL="57150" lvl="1" indent="-57150" algn="l" defTabSz="400050" rtl="0">
            <a:lnSpc>
              <a:spcPct val="90000"/>
            </a:lnSpc>
            <a:spcBef>
              <a:spcPct val="0"/>
            </a:spcBef>
            <a:spcAft>
              <a:spcPct val="15000"/>
            </a:spcAft>
            <a:buChar char="••"/>
          </a:pPr>
          <a:r>
            <a:rPr lang="en-AU" sz="900" b="0" i="0" u="none" kern="1200" dirty="0" smtClean="0"/>
            <a:t>Funds expended column in SD and KI needs to be smaller</a:t>
          </a:r>
          <a:endParaRPr lang="en-US" sz="900" kern="1200" dirty="0"/>
        </a:p>
        <a:p>
          <a:pPr marL="57150" lvl="1" indent="-57150" algn="l" defTabSz="400050">
            <a:lnSpc>
              <a:spcPct val="90000"/>
            </a:lnSpc>
            <a:spcBef>
              <a:spcPct val="0"/>
            </a:spcBef>
            <a:spcAft>
              <a:spcPct val="15000"/>
            </a:spcAft>
            <a:buChar char="••"/>
          </a:pPr>
          <a:endParaRPr lang="en-AU" sz="900" kern="1200" dirty="0"/>
        </a:p>
        <a:p>
          <a:pPr marL="57150" lvl="1" indent="-57150" algn="l" defTabSz="400050" rtl="0">
            <a:lnSpc>
              <a:spcPct val="90000"/>
            </a:lnSpc>
            <a:spcBef>
              <a:spcPct val="0"/>
            </a:spcBef>
            <a:spcAft>
              <a:spcPct val="15000"/>
            </a:spcAft>
            <a:buChar char="••"/>
          </a:pPr>
          <a:r>
            <a:rPr lang="en-AU" sz="900" b="0" i="0" u="none" kern="1200" dirty="0" smtClean="0"/>
            <a:t>Insert Image in Parent satisfaction - Images were too big</a:t>
          </a:r>
          <a:endParaRPr lang="en-AU" sz="900" b="0" i="0" u="none" kern="1200" dirty="0"/>
        </a:p>
        <a:p>
          <a:pPr marL="57150" lvl="1" indent="-57150" algn="l" defTabSz="400050">
            <a:lnSpc>
              <a:spcPct val="90000"/>
            </a:lnSpc>
            <a:spcBef>
              <a:spcPct val="0"/>
            </a:spcBef>
            <a:spcAft>
              <a:spcPct val="15000"/>
            </a:spcAft>
            <a:buChar char="••"/>
          </a:pPr>
          <a:endParaRPr lang="en-AU" sz="900" kern="1200" dirty="0"/>
        </a:p>
        <a:p>
          <a:pPr marL="57150" lvl="1" indent="-57150" algn="l" defTabSz="400050" rtl="0">
            <a:lnSpc>
              <a:spcPct val="90000"/>
            </a:lnSpc>
            <a:spcBef>
              <a:spcPct val="0"/>
            </a:spcBef>
            <a:spcAft>
              <a:spcPct val="15000"/>
            </a:spcAft>
            <a:buChar char="••"/>
          </a:pPr>
          <a:r>
            <a:rPr lang="en-AU" sz="900" b="0" i="0" u="none" kern="1200" dirty="0" smtClean="0"/>
            <a:t>Internet Explorer not printing SEF-</a:t>
          </a:r>
          <a:r>
            <a:rPr lang="en-AU" sz="900" b="0" i="0" u="none" kern="1200" dirty="0" err="1" smtClean="0"/>
            <a:t>Sas</a:t>
          </a:r>
          <a:endParaRPr lang="en-AU" sz="900" b="0" i="0" u="none" kern="1200" dirty="0"/>
        </a:p>
        <a:p>
          <a:pPr marL="57150" lvl="1" indent="-57150" algn="l" defTabSz="400050">
            <a:lnSpc>
              <a:spcPct val="90000"/>
            </a:lnSpc>
            <a:spcBef>
              <a:spcPct val="0"/>
            </a:spcBef>
            <a:spcAft>
              <a:spcPct val="15000"/>
            </a:spcAft>
            <a:buChar char="••"/>
          </a:pPr>
          <a:endParaRPr lang="en-AU" sz="900" kern="1200" dirty="0"/>
        </a:p>
        <a:p>
          <a:pPr marL="57150" lvl="1" indent="-57150" algn="l" defTabSz="400050" rtl="0">
            <a:lnSpc>
              <a:spcPct val="90000"/>
            </a:lnSpc>
            <a:spcBef>
              <a:spcPct val="0"/>
            </a:spcBef>
            <a:spcAft>
              <a:spcPct val="15000"/>
            </a:spcAft>
            <a:buChar char="••"/>
          </a:pPr>
          <a:r>
            <a:rPr lang="en-AU" sz="900" b="0" i="0" u="none" kern="1200" dirty="0" smtClean="0"/>
            <a:t>Boxes in SD 1 won't expand to the character </a:t>
          </a:r>
          <a:endParaRPr lang="en-AU" sz="900" b="0" i="0" u="none" kern="1200" dirty="0"/>
        </a:p>
        <a:p>
          <a:pPr marL="57150" lvl="1" indent="-57150" algn="l" defTabSz="400050">
            <a:lnSpc>
              <a:spcPct val="90000"/>
            </a:lnSpc>
            <a:spcBef>
              <a:spcPct val="0"/>
            </a:spcBef>
            <a:spcAft>
              <a:spcPct val="15000"/>
            </a:spcAft>
            <a:buChar char="••"/>
          </a:pPr>
          <a:endParaRPr lang="en-AU" sz="900" kern="1200" dirty="0"/>
        </a:p>
        <a:p>
          <a:pPr marL="57150" lvl="1" indent="-57150" algn="l" defTabSz="400050" rtl="0">
            <a:lnSpc>
              <a:spcPct val="90000"/>
            </a:lnSpc>
            <a:spcBef>
              <a:spcPct val="0"/>
            </a:spcBef>
            <a:spcAft>
              <a:spcPct val="15000"/>
            </a:spcAft>
            <a:buChar char="••"/>
          </a:pPr>
          <a:r>
            <a:rPr lang="en-AU" sz="900" b="0" i="0" u="none" kern="1200" dirty="0" smtClean="0"/>
            <a:t>KI - Wasn’t clear that Nil was required in the box. </a:t>
          </a:r>
          <a:endParaRPr lang="en-AU" sz="900" b="0" i="0" u="none" kern="1200" dirty="0"/>
        </a:p>
        <a:p>
          <a:pPr marL="57150" lvl="1" indent="-57150" algn="l" defTabSz="400050">
            <a:lnSpc>
              <a:spcPct val="90000"/>
            </a:lnSpc>
            <a:spcBef>
              <a:spcPct val="0"/>
            </a:spcBef>
            <a:spcAft>
              <a:spcPct val="15000"/>
            </a:spcAft>
            <a:buChar char="••"/>
          </a:pPr>
          <a:endParaRPr lang="en-AU" sz="900" kern="1200" dirty="0"/>
        </a:p>
        <a:p>
          <a:pPr marL="57150" lvl="1" indent="-57150" algn="l" defTabSz="400050" rtl="0">
            <a:lnSpc>
              <a:spcPct val="90000"/>
            </a:lnSpc>
            <a:spcBef>
              <a:spcPct val="0"/>
            </a:spcBef>
            <a:spcAft>
              <a:spcPct val="15000"/>
            </a:spcAft>
            <a:buChar char="••"/>
          </a:pPr>
          <a:r>
            <a:rPr lang="en-AU" sz="900" b="0" i="0" u="none" kern="1200" dirty="0" smtClean="0"/>
            <a:t>Wasn’t clear that Nil was required in the funds expended box. </a:t>
          </a:r>
          <a:endParaRPr lang="en-AU" sz="900" b="0" i="0" u="none" kern="1200" dirty="0"/>
        </a:p>
        <a:p>
          <a:pPr marL="57150" lvl="1" indent="-57150" algn="l" defTabSz="400050">
            <a:lnSpc>
              <a:spcPct val="90000"/>
            </a:lnSpc>
            <a:spcBef>
              <a:spcPct val="0"/>
            </a:spcBef>
            <a:spcAft>
              <a:spcPct val="15000"/>
            </a:spcAft>
            <a:buChar char="••"/>
          </a:pPr>
          <a:endParaRPr lang="en-AU" sz="900" kern="1200" dirty="0"/>
        </a:p>
        <a:p>
          <a:pPr marL="57150" lvl="1" indent="-57150" algn="l" defTabSz="400050" rtl="0">
            <a:lnSpc>
              <a:spcPct val="90000"/>
            </a:lnSpc>
            <a:spcBef>
              <a:spcPct val="0"/>
            </a:spcBef>
            <a:spcAft>
              <a:spcPct val="15000"/>
            </a:spcAft>
            <a:buChar char="••"/>
          </a:pPr>
          <a:r>
            <a:rPr lang="en-AU" sz="900" b="0" i="0" u="none" kern="1200" dirty="0" smtClean="0"/>
            <a:t>Asked for clarification around where Year 12 HSC completion and VET data came from. </a:t>
          </a:r>
          <a:endParaRPr lang="en-AU" sz="900" b="0" i="0" u="none" kern="1200" dirty="0"/>
        </a:p>
      </dsp:txBody>
      <dsp:txXfrm>
        <a:off x="578673" y="3042379"/>
        <a:ext cx="2894027" cy="1786794"/>
      </dsp:txXfrm>
    </dsp:sp>
    <dsp:sp modelId="{A934E470-DEE7-4309-8755-A7B87D1B5D5C}">
      <dsp:nvSpPr>
        <dsp:cNvPr id="0" name=""/>
        <dsp:cNvSpPr/>
      </dsp:nvSpPr>
      <dsp:spPr>
        <a:xfrm>
          <a:off x="575384" y="741265"/>
          <a:ext cx="230206" cy="230206"/>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A20624-AA69-4C7D-8454-23D2B59E2C6C}">
      <dsp:nvSpPr>
        <dsp:cNvPr id="0" name=""/>
        <dsp:cNvSpPr/>
      </dsp:nvSpPr>
      <dsp:spPr>
        <a:xfrm>
          <a:off x="736529" y="418976"/>
          <a:ext cx="230206" cy="230206"/>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F1C080-A954-4AB0-A461-D321EC48E6EE}">
      <dsp:nvSpPr>
        <dsp:cNvPr id="0" name=""/>
        <dsp:cNvSpPr/>
      </dsp:nvSpPr>
      <dsp:spPr>
        <a:xfrm>
          <a:off x="1123276" y="483434"/>
          <a:ext cx="361753" cy="361753"/>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AF84D6-D16B-4BB3-8AA3-E71CB592BCD9}">
      <dsp:nvSpPr>
        <dsp:cNvPr id="0" name=""/>
        <dsp:cNvSpPr/>
      </dsp:nvSpPr>
      <dsp:spPr>
        <a:xfrm>
          <a:off x="1445565" y="128915"/>
          <a:ext cx="230206" cy="230206"/>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B36B55-FB12-4A40-AE33-FD446C043B2B}">
      <dsp:nvSpPr>
        <dsp:cNvPr id="0" name=""/>
        <dsp:cNvSpPr/>
      </dsp:nvSpPr>
      <dsp:spPr>
        <a:xfrm>
          <a:off x="1864542" y="0"/>
          <a:ext cx="230206" cy="230206"/>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4F2EDD-8924-4446-9254-69AC80AB4EF7}">
      <dsp:nvSpPr>
        <dsp:cNvPr id="0" name=""/>
        <dsp:cNvSpPr/>
      </dsp:nvSpPr>
      <dsp:spPr>
        <a:xfrm>
          <a:off x="2380205" y="225602"/>
          <a:ext cx="230206" cy="230206"/>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99DD5B-B169-418F-95D4-A828B6082BDB}">
      <dsp:nvSpPr>
        <dsp:cNvPr id="0" name=""/>
        <dsp:cNvSpPr/>
      </dsp:nvSpPr>
      <dsp:spPr>
        <a:xfrm>
          <a:off x="2702494" y="386747"/>
          <a:ext cx="361753" cy="361753"/>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007E2D-E80E-4B45-8FFA-111AEA76AAEF}">
      <dsp:nvSpPr>
        <dsp:cNvPr id="0" name=""/>
        <dsp:cNvSpPr/>
      </dsp:nvSpPr>
      <dsp:spPr>
        <a:xfrm>
          <a:off x="3153699" y="741265"/>
          <a:ext cx="230206" cy="230206"/>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229AD0-32AB-4CBF-B2DA-CAF7845608CA}">
      <dsp:nvSpPr>
        <dsp:cNvPr id="0" name=""/>
        <dsp:cNvSpPr/>
      </dsp:nvSpPr>
      <dsp:spPr>
        <a:xfrm>
          <a:off x="3347073" y="1095784"/>
          <a:ext cx="230206" cy="230206"/>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BD27EE-C679-4074-B35E-3408DE0D63F0}">
      <dsp:nvSpPr>
        <dsp:cNvPr id="0" name=""/>
        <dsp:cNvSpPr/>
      </dsp:nvSpPr>
      <dsp:spPr>
        <a:xfrm>
          <a:off x="1671168" y="418976"/>
          <a:ext cx="591960" cy="591960"/>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F61DB3-F1FA-42C6-A1A3-2B7A1BF15CD0}">
      <dsp:nvSpPr>
        <dsp:cNvPr id="0" name=""/>
        <dsp:cNvSpPr/>
      </dsp:nvSpPr>
      <dsp:spPr>
        <a:xfrm>
          <a:off x="414239" y="1643676"/>
          <a:ext cx="230206" cy="230206"/>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888A28-2DE7-43A2-92B1-0CE14E5DE669}">
      <dsp:nvSpPr>
        <dsp:cNvPr id="0" name=""/>
        <dsp:cNvSpPr/>
      </dsp:nvSpPr>
      <dsp:spPr>
        <a:xfrm>
          <a:off x="607613" y="1933736"/>
          <a:ext cx="361753" cy="361753"/>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20F4CD-05EA-4A25-965C-378E6A652EB6}">
      <dsp:nvSpPr>
        <dsp:cNvPr id="0" name=""/>
        <dsp:cNvSpPr/>
      </dsp:nvSpPr>
      <dsp:spPr>
        <a:xfrm>
          <a:off x="1091047" y="2191568"/>
          <a:ext cx="526186" cy="526186"/>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5DDB13-D16C-49BB-A5DB-ABC6F28E340A}">
      <dsp:nvSpPr>
        <dsp:cNvPr id="0" name=""/>
        <dsp:cNvSpPr/>
      </dsp:nvSpPr>
      <dsp:spPr>
        <a:xfrm>
          <a:off x="1767855" y="2610544"/>
          <a:ext cx="230206" cy="230206"/>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DE2205-C263-4C0D-9C7C-C87521DC3C70}">
      <dsp:nvSpPr>
        <dsp:cNvPr id="0" name=""/>
        <dsp:cNvSpPr/>
      </dsp:nvSpPr>
      <dsp:spPr>
        <a:xfrm>
          <a:off x="1896771" y="2191568"/>
          <a:ext cx="361753" cy="361753"/>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2F43EB-E3D6-40AA-9386-39D56B2941DB}">
      <dsp:nvSpPr>
        <dsp:cNvPr id="0" name=""/>
        <dsp:cNvSpPr/>
      </dsp:nvSpPr>
      <dsp:spPr>
        <a:xfrm>
          <a:off x="2219060" y="2642773"/>
          <a:ext cx="230206" cy="230206"/>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591EC5-3825-48EE-A464-6439D0A1ED58}">
      <dsp:nvSpPr>
        <dsp:cNvPr id="0" name=""/>
        <dsp:cNvSpPr/>
      </dsp:nvSpPr>
      <dsp:spPr>
        <a:xfrm>
          <a:off x="2509121" y="2127110"/>
          <a:ext cx="526186" cy="526186"/>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57A962-49EB-4723-AEC3-4E0FB6099A74}">
      <dsp:nvSpPr>
        <dsp:cNvPr id="0" name=""/>
        <dsp:cNvSpPr/>
      </dsp:nvSpPr>
      <dsp:spPr>
        <a:xfrm>
          <a:off x="3218157" y="1998194"/>
          <a:ext cx="361753" cy="361753"/>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5C459E-19E0-4701-9DFF-4FC020ABB85B}">
      <dsp:nvSpPr>
        <dsp:cNvPr id="0" name=""/>
        <dsp:cNvSpPr/>
      </dsp:nvSpPr>
      <dsp:spPr>
        <a:xfrm>
          <a:off x="3588644" y="2800901"/>
          <a:ext cx="1062418" cy="2028272"/>
        </a:xfrm>
        <a:prstGeom prst="chevron">
          <a:avLst>
            <a:gd name="adj" fmla="val 6231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522C70B-FD8F-453E-A46D-C7D0E8DD3033}">
      <dsp:nvSpPr>
        <dsp:cNvPr id="0" name=""/>
        <dsp:cNvSpPr/>
      </dsp:nvSpPr>
      <dsp:spPr>
        <a:xfrm>
          <a:off x="4348285" y="2800901"/>
          <a:ext cx="1062418" cy="2028272"/>
        </a:xfrm>
        <a:prstGeom prst="chevron">
          <a:avLst>
            <a:gd name="adj" fmla="val 6231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DEAD7B6-D7F7-4523-892E-E03C2DAE3158}">
      <dsp:nvSpPr>
        <dsp:cNvPr id="0" name=""/>
        <dsp:cNvSpPr/>
      </dsp:nvSpPr>
      <dsp:spPr>
        <a:xfrm>
          <a:off x="5700274" y="460329"/>
          <a:ext cx="2108667" cy="2002418"/>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smtClean="0"/>
            <a:t>Changes made in response to feedback</a:t>
          </a:r>
          <a:endParaRPr lang="en-US" sz="2000" kern="1200" dirty="0"/>
        </a:p>
      </dsp:txBody>
      <dsp:txXfrm>
        <a:off x="6009081" y="753576"/>
        <a:ext cx="1491053" cy="1415924"/>
      </dsp:txXfrm>
    </dsp:sp>
    <dsp:sp modelId="{40D8E586-0AF3-4053-A547-3CAF0BAF087F}">
      <dsp:nvSpPr>
        <dsp:cNvPr id="0" name=""/>
        <dsp:cNvSpPr/>
      </dsp:nvSpPr>
      <dsp:spPr>
        <a:xfrm>
          <a:off x="5511580" y="3042379"/>
          <a:ext cx="2897504" cy="1786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t" anchorCtr="0">
          <a:noAutofit/>
        </a:bodyPr>
        <a:lstStyle/>
        <a:p>
          <a:pPr marL="57150" lvl="1" indent="-57150" algn="l" defTabSz="400050" rtl="0">
            <a:lnSpc>
              <a:spcPct val="90000"/>
            </a:lnSpc>
            <a:spcBef>
              <a:spcPct val="0"/>
            </a:spcBef>
            <a:spcAft>
              <a:spcPct val="15000"/>
            </a:spcAft>
            <a:buChar char="••"/>
          </a:pPr>
          <a:r>
            <a:rPr lang="en-AU" sz="900" b="0" i="0" u="none" kern="1200" dirty="0" smtClean="0"/>
            <a:t>Made the cell size 2:1 to improve the formatting of the printed table</a:t>
          </a:r>
          <a:endParaRPr lang="en-US" sz="900" kern="1200" dirty="0"/>
        </a:p>
        <a:p>
          <a:pPr marL="57150" lvl="1" indent="-57150" algn="l" defTabSz="400050">
            <a:lnSpc>
              <a:spcPct val="90000"/>
            </a:lnSpc>
            <a:spcBef>
              <a:spcPct val="0"/>
            </a:spcBef>
            <a:spcAft>
              <a:spcPct val="15000"/>
            </a:spcAft>
            <a:buChar char="••"/>
          </a:pPr>
          <a:endParaRPr lang="en-AU" sz="900" kern="1200" dirty="0"/>
        </a:p>
        <a:p>
          <a:pPr marL="57150" lvl="1" indent="-57150" algn="l" defTabSz="400050" rtl="0">
            <a:lnSpc>
              <a:spcPct val="90000"/>
            </a:lnSpc>
            <a:spcBef>
              <a:spcPct val="0"/>
            </a:spcBef>
            <a:spcAft>
              <a:spcPct val="15000"/>
            </a:spcAft>
            <a:buChar char="••"/>
          </a:pPr>
          <a:r>
            <a:rPr lang="en-AU" sz="900" b="0" i="0" u="none" kern="1200" dirty="0" smtClean="0"/>
            <a:t>Image sizes were scaled down</a:t>
          </a:r>
          <a:endParaRPr lang="en-AU" sz="900" b="0" i="0" u="none" kern="1200" dirty="0"/>
        </a:p>
        <a:p>
          <a:pPr marL="57150" lvl="1" indent="-57150" algn="l" defTabSz="400050">
            <a:lnSpc>
              <a:spcPct val="90000"/>
            </a:lnSpc>
            <a:spcBef>
              <a:spcPct val="0"/>
            </a:spcBef>
            <a:spcAft>
              <a:spcPct val="15000"/>
            </a:spcAft>
            <a:buChar char="••"/>
          </a:pPr>
          <a:endParaRPr lang="en-AU" sz="900" kern="1200" dirty="0"/>
        </a:p>
        <a:p>
          <a:pPr marL="57150" lvl="1" indent="-57150" algn="l" defTabSz="400050" rtl="0">
            <a:lnSpc>
              <a:spcPct val="90000"/>
            </a:lnSpc>
            <a:spcBef>
              <a:spcPct val="0"/>
            </a:spcBef>
            <a:spcAft>
              <a:spcPct val="15000"/>
            </a:spcAft>
            <a:buChar char="••"/>
          </a:pPr>
          <a:r>
            <a:rPr lang="en-AU" sz="900" b="0" i="0" u="none" kern="1200" dirty="0" smtClean="0"/>
            <a:t>Issue raised with </a:t>
          </a:r>
          <a:r>
            <a:rPr lang="en-AU" sz="900" b="0" i="0" u="none" kern="1200" dirty="0" err="1" smtClean="0"/>
            <a:t>Sentral</a:t>
          </a:r>
          <a:endParaRPr lang="en-AU" sz="900" b="0" i="0" u="none" kern="1200" dirty="0"/>
        </a:p>
        <a:p>
          <a:pPr marL="57150" lvl="1" indent="-57150" algn="l" defTabSz="400050">
            <a:lnSpc>
              <a:spcPct val="90000"/>
            </a:lnSpc>
            <a:spcBef>
              <a:spcPct val="0"/>
            </a:spcBef>
            <a:spcAft>
              <a:spcPct val="15000"/>
            </a:spcAft>
            <a:buChar char="••"/>
          </a:pPr>
          <a:endParaRPr lang="en-AU" sz="900" kern="1200" dirty="0"/>
        </a:p>
        <a:p>
          <a:pPr marL="57150" lvl="1" indent="-57150" algn="l" defTabSz="400050" rtl="0">
            <a:lnSpc>
              <a:spcPct val="90000"/>
            </a:lnSpc>
            <a:spcBef>
              <a:spcPct val="0"/>
            </a:spcBef>
            <a:spcAft>
              <a:spcPct val="15000"/>
            </a:spcAft>
            <a:buChar char="••"/>
          </a:pPr>
          <a:r>
            <a:rPr lang="en-AU" sz="900" b="0" i="0" u="none" kern="1200" dirty="0" smtClean="0"/>
            <a:t>Issue raised with </a:t>
          </a:r>
          <a:r>
            <a:rPr lang="en-AU" sz="900" b="0" i="0" u="none" kern="1200" dirty="0" err="1" smtClean="0"/>
            <a:t>Sentral</a:t>
          </a:r>
          <a:endParaRPr lang="en-AU" sz="900" b="0" i="0" u="none" kern="1200" dirty="0"/>
        </a:p>
        <a:p>
          <a:pPr marL="57150" lvl="1" indent="-57150" algn="l" defTabSz="400050">
            <a:lnSpc>
              <a:spcPct val="90000"/>
            </a:lnSpc>
            <a:spcBef>
              <a:spcPct val="0"/>
            </a:spcBef>
            <a:spcAft>
              <a:spcPct val="15000"/>
            </a:spcAft>
            <a:buChar char="••"/>
          </a:pPr>
          <a:endParaRPr lang="en-AU" sz="900" kern="1200" dirty="0"/>
        </a:p>
        <a:p>
          <a:pPr marL="57150" lvl="1" indent="-57150" algn="l" defTabSz="400050" rtl="0">
            <a:lnSpc>
              <a:spcPct val="90000"/>
            </a:lnSpc>
            <a:spcBef>
              <a:spcPct val="0"/>
            </a:spcBef>
            <a:spcAft>
              <a:spcPct val="15000"/>
            </a:spcAft>
            <a:buChar char="••"/>
          </a:pPr>
          <a:r>
            <a:rPr lang="en-AU" sz="900" b="0" i="0" u="none" kern="1200" dirty="0" smtClean="0"/>
            <a:t>Character limit has been changed so that the field can remain empty</a:t>
          </a:r>
          <a:endParaRPr lang="en-AU" sz="900" b="0" i="0" u="none" kern="1200" dirty="0"/>
        </a:p>
        <a:p>
          <a:pPr marL="57150" lvl="1" indent="-57150" algn="l" defTabSz="400050">
            <a:lnSpc>
              <a:spcPct val="90000"/>
            </a:lnSpc>
            <a:spcBef>
              <a:spcPct val="0"/>
            </a:spcBef>
            <a:spcAft>
              <a:spcPct val="15000"/>
            </a:spcAft>
            <a:buChar char="••"/>
          </a:pPr>
          <a:endParaRPr lang="en-AU" sz="900" kern="1200" dirty="0"/>
        </a:p>
        <a:p>
          <a:pPr marL="57150" lvl="1" indent="-57150" algn="l" defTabSz="400050" rtl="0">
            <a:lnSpc>
              <a:spcPct val="90000"/>
            </a:lnSpc>
            <a:spcBef>
              <a:spcPct val="0"/>
            </a:spcBef>
            <a:spcAft>
              <a:spcPct val="15000"/>
            </a:spcAft>
            <a:buChar char="••"/>
          </a:pPr>
          <a:r>
            <a:rPr lang="en-AU" sz="900" b="0" i="0" u="none" kern="1200" dirty="0" smtClean="0"/>
            <a:t>Character limit has been changed so that the field can remain empty</a:t>
          </a:r>
          <a:endParaRPr lang="en-AU" sz="900" b="0" i="0" u="none" kern="1200" dirty="0"/>
        </a:p>
        <a:p>
          <a:pPr marL="57150" lvl="1" indent="-57150" algn="l" defTabSz="400050">
            <a:lnSpc>
              <a:spcPct val="90000"/>
            </a:lnSpc>
            <a:spcBef>
              <a:spcPct val="0"/>
            </a:spcBef>
            <a:spcAft>
              <a:spcPct val="15000"/>
            </a:spcAft>
            <a:buChar char="••"/>
          </a:pPr>
          <a:endParaRPr lang="en-AU" sz="900" kern="1200" dirty="0"/>
        </a:p>
        <a:p>
          <a:pPr marL="57150" lvl="1" indent="-57150" algn="l" defTabSz="400050" rtl="0">
            <a:lnSpc>
              <a:spcPct val="90000"/>
            </a:lnSpc>
            <a:spcBef>
              <a:spcPct val="0"/>
            </a:spcBef>
            <a:spcAft>
              <a:spcPct val="15000"/>
            </a:spcAft>
            <a:buChar char="••"/>
          </a:pPr>
          <a:r>
            <a:rPr lang="en-AU" sz="900" b="0" i="0" u="none" kern="1200" dirty="0" smtClean="0"/>
            <a:t>This has now been added in help text.</a:t>
          </a:r>
          <a:endParaRPr lang="en-AU" sz="900" b="0" i="0" u="none" kern="1200" dirty="0"/>
        </a:p>
      </dsp:txBody>
      <dsp:txXfrm>
        <a:off x="5511580" y="3042379"/>
        <a:ext cx="2897504" cy="17867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E76958-41FC-4466-BA6A-3028F6943B8D}">
      <dsp:nvSpPr>
        <dsp:cNvPr id="0" name=""/>
        <dsp:cNvSpPr/>
      </dsp:nvSpPr>
      <dsp:spPr>
        <a:xfrm>
          <a:off x="2280" y="0"/>
          <a:ext cx="5807039" cy="5109981"/>
        </a:xfrm>
        <a:prstGeom prst="roundRect">
          <a:avLst>
            <a:gd name="adj" fmla="val 5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98882" rIns="257810" bIns="0" numCol="1" spcCol="1270" anchor="t" anchorCtr="0">
          <a:noAutofit/>
        </a:bodyPr>
        <a:lstStyle/>
        <a:p>
          <a:pPr lvl="0" algn="r" defTabSz="2578100">
            <a:lnSpc>
              <a:spcPct val="90000"/>
            </a:lnSpc>
            <a:spcBef>
              <a:spcPct val="0"/>
            </a:spcBef>
            <a:spcAft>
              <a:spcPct val="35000"/>
            </a:spcAft>
          </a:pPr>
          <a:r>
            <a:rPr lang="en-US" sz="5800" kern="1200" dirty="0">
              <a:solidFill>
                <a:schemeClr val="tx2"/>
              </a:solidFill>
              <a:latin typeface="Arial" panose="020B0604020202020204" pitchFamily="34" charset="0"/>
              <a:cs typeface="Arial" panose="020B0604020202020204" pitchFamily="34" charset="0"/>
            </a:rPr>
            <a:t>System role</a:t>
          </a:r>
        </a:p>
      </dsp:txBody>
      <dsp:txXfrm rot="16200000">
        <a:off x="-1512108" y="1514388"/>
        <a:ext cx="4190184" cy="1161407"/>
      </dsp:txXfrm>
    </dsp:sp>
    <dsp:sp modelId="{FD6D6C69-0FFB-498E-9229-BCBBB795A1A7}">
      <dsp:nvSpPr>
        <dsp:cNvPr id="0" name=""/>
        <dsp:cNvSpPr/>
      </dsp:nvSpPr>
      <dsp:spPr>
        <a:xfrm>
          <a:off x="1163687" y="0"/>
          <a:ext cx="4326244" cy="510998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5438" rIns="0" bIns="0" numCol="1" spcCol="1270" anchor="t" anchorCtr="0">
          <a:noAutofit/>
        </a:bodyPr>
        <a:lstStyle/>
        <a:p>
          <a:pPr lvl="0" algn="l" defTabSz="977900">
            <a:lnSpc>
              <a:spcPct val="90000"/>
            </a:lnSpc>
            <a:spcBef>
              <a:spcPct val="0"/>
            </a:spcBef>
            <a:spcAft>
              <a:spcPct val="35000"/>
            </a:spcAft>
          </a:pPr>
          <a:r>
            <a:rPr lang="en-AU" sz="2200" kern="1200" dirty="0">
              <a:solidFill>
                <a:schemeClr val="tx2"/>
              </a:solidFill>
              <a:latin typeface="+mn-lt"/>
            </a:rPr>
            <a:t>Develop policies and processes addressing the school registration requirements. </a:t>
          </a:r>
          <a:r>
            <a:rPr lang="en-AU" sz="2200" kern="1200" dirty="0" smtClean="0">
              <a:solidFill>
                <a:schemeClr val="tx2"/>
              </a:solidFill>
              <a:latin typeface="+mn-lt"/>
            </a:rPr>
            <a:t>Schools </a:t>
          </a:r>
          <a:r>
            <a:rPr lang="en-AU" sz="2200" kern="1200" dirty="0">
              <a:solidFill>
                <a:schemeClr val="tx2"/>
              </a:solidFill>
              <a:latin typeface="+mn-lt"/>
            </a:rPr>
            <a:t>implement policies</a:t>
          </a:r>
          <a:br>
            <a:rPr lang="en-AU" sz="2200" kern="1200" dirty="0">
              <a:solidFill>
                <a:schemeClr val="tx2"/>
              </a:solidFill>
              <a:latin typeface="+mn-lt"/>
            </a:rPr>
          </a:br>
          <a:r>
            <a:rPr lang="en-AU" sz="2200" kern="1200" dirty="0">
              <a:solidFill>
                <a:schemeClr val="tx2"/>
              </a:solidFill>
              <a:latin typeface="+mn-lt"/>
            </a:rPr>
            <a:t/>
          </a:r>
          <a:br>
            <a:rPr lang="en-AU" sz="2200" kern="1200" dirty="0">
              <a:solidFill>
                <a:schemeClr val="tx2"/>
              </a:solidFill>
              <a:latin typeface="+mn-lt"/>
            </a:rPr>
          </a:br>
          <a:r>
            <a:rPr lang="en-US" sz="2200" kern="1200" dirty="0">
              <a:solidFill>
                <a:schemeClr val="tx2"/>
              </a:solidFill>
              <a:latin typeface="+mn-lt"/>
              <a:cs typeface="Arial" panose="020B0604020202020204" pitchFamily="34" charset="0"/>
            </a:rPr>
            <a:t>Monitor implementation of policies and curriculum</a:t>
          </a:r>
          <a:br>
            <a:rPr lang="en-US" sz="2200" kern="1200" dirty="0">
              <a:solidFill>
                <a:schemeClr val="tx2"/>
              </a:solidFill>
              <a:latin typeface="+mn-lt"/>
              <a:cs typeface="Arial" panose="020B0604020202020204" pitchFamily="34" charset="0"/>
            </a:rPr>
          </a:br>
          <a:r>
            <a:rPr lang="en-US" sz="2200" kern="1200" dirty="0">
              <a:solidFill>
                <a:schemeClr val="tx2"/>
              </a:solidFill>
              <a:latin typeface="+mn-lt"/>
              <a:cs typeface="Arial" panose="020B0604020202020204" pitchFamily="34" charset="0"/>
            </a:rPr>
            <a:t/>
          </a:r>
          <a:br>
            <a:rPr lang="en-US" sz="2200" kern="1200" dirty="0">
              <a:solidFill>
                <a:schemeClr val="tx2"/>
              </a:solidFill>
              <a:latin typeface="+mn-lt"/>
              <a:cs typeface="Arial" panose="020B0604020202020204" pitchFamily="34" charset="0"/>
            </a:rPr>
          </a:br>
          <a:r>
            <a:rPr lang="en-US" sz="2200" kern="1200" dirty="0">
              <a:solidFill>
                <a:schemeClr val="tx2"/>
              </a:solidFill>
              <a:latin typeface="+mn-lt"/>
              <a:cs typeface="Arial" panose="020B0604020202020204" pitchFamily="34" charset="0"/>
            </a:rPr>
            <a:t>Provide support and training</a:t>
          </a:r>
          <a:br>
            <a:rPr lang="en-US" sz="2200" kern="1200" dirty="0">
              <a:solidFill>
                <a:schemeClr val="tx2"/>
              </a:solidFill>
              <a:latin typeface="+mn-lt"/>
              <a:cs typeface="Arial" panose="020B0604020202020204" pitchFamily="34" charset="0"/>
            </a:rPr>
          </a:br>
          <a:r>
            <a:rPr lang="en-US" sz="2200" kern="1200" dirty="0">
              <a:solidFill>
                <a:schemeClr val="tx2"/>
              </a:solidFill>
              <a:latin typeface="+mn-lt"/>
              <a:cs typeface="Arial" panose="020B0604020202020204" pitchFamily="34" charset="0"/>
            </a:rPr>
            <a:t/>
          </a:r>
          <a:br>
            <a:rPr lang="en-US" sz="2200" kern="1200" dirty="0">
              <a:solidFill>
                <a:schemeClr val="tx2"/>
              </a:solidFill>
              <a:latin typeface="+mn-lt"/>
              <a:cs typeface="Arial" panose="020B0604020202020204" pitchFamily="34" charset="0"/>
            </a:rPr>
          </a:br>
          <a:r>
            <a:rPr lang="en-AU" sz="2200" kern="1200" dirty="0">
              <a:solidFill>
                <a:schemeClr val="tx2"/>
              </a:solidFill>
              <a:latin typeface="+mn-lt"/>
            </a:rPr>
            <a:t>Provide information on the government schooling system policies and processes</a:t>
          </a:r>
          <a:endParaRPr lang="en-US" sz="2200" kern="1200" dirty="0">
            <a:solidFill>
              <a:schemeClr val="tx2"/>
            </a:solidFill>
            <a:latin typeface="+mn-lt"/>
            <a:cs typeface="Arial" panose="020B0604020202020204" pitchFamily="34" charset="0"/>
          </a:endParaRPr>
        </a:p>
      </dsp:txBody>
      <dsp:txXfrm>
        <a:off x="1163687" y="0"/>
        <a:ext cx="4326244" cy="5109981"/>
      </dsp:txXfrm>
    </dsp:sp>
    <dsp:sp modelId="{9EF7EB8B-641A-44BB-9ED4-62375F55CE14}">
      <dsp:nvSpPr>
        <dsp:cNvPr id="0" name=""/>
        <dsp:cNvSpPr/>
      </dsp:nvSpPr>
      <dsp:spPr>
        <a:xfrm>
          <a:off x="6012565" y="0"/>
          <a:ext cx="5807039" cy="5109981"/>
        </a:xfrm>
        <a:prstGeom prst="roundRect">
          <a:avLst>
            <a:gd name="adj" fmla="val 5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98882" rIns="257810" bIns="0" numCol="1" spcCol="1270" anchor="t" anchorCtr="0">
          <a:noAutofit/>
        </a:bodyPr>
        <a:lstStyle/>
        <a:p>
          <a:pPr lvl="0" algn="r" defTabSz="2578100">
            <a:lnSpc>
              <a:spcPct val="90000"/>
            </a:lnSpc>
            <a:spcBef>
              <a:spcPct val="0"/>
            </a:spcBef>
            <a:spcAft>
              <a:spcPct val="35000"/>
            </a:spcAft>
          </a:pPr>
          <a:r>
            <a:rPr lang="en-US" sz="5800" kern="1200">
              <a:solidFill>
                <a:schemeClr val="tx2"/>
              </a:solidFill>
              <a:latin typeface="Arial" panose="020B0604020202020204" pitchFamily="34" charset="0"/>
              <a:cs typeface="Arial" panose="020B0604020202020204" pitchFamily="34" charset="0"/>
            </a:rPr>
            <a:t>NESA role</a:t>
          </a:r>
        </a:p>
      </dsp:txBody>
      <dsp:txXfrm rot="16200000">
        <a:off x="4498177" y="1514388"/>
        <a:ext cx="4190184" cy="1161407"/>
      </dsp:txXfrm>
    </dsp:sp>
    <dsp:sp modelId="{EE60C444-0DEF-4D9C-95F2-9048B290DEC1}">
      <dsp:nvSpPr>
        <dsp:cNvPr id="0" name=""/>
        <dsp:cNvSpPr/>
      </dsp:nvSpPr>
      <dsp:spPr>
        <a:xfrm rot="5400000">
          <a:off x="5666250" y="3943562"/>
          <a:ext cx="750701" cy="871055"/>
        </a:xfrm>
        <a:prstGeom prst="flowChartExtra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4B303A0-2A00-4EA0-A8B5-C35805EB31CC}">
      <dsp:nvSpPr>
        <dsp:cNvPr id="0" name=""/>
        <dsp:cNvSpPr/>
      </dsp:nvSpPr>
      <dsp:spPr>
        <a:xfrm>
          <a:off x="7173973" y="0"/>
          <a:ext cx="4326244" cy="510998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5438" rIns="0" bIns="0" numCol="1" spcCol="1270" anchor="t" anchorCtr="0">
          <a:noAutofit/>
        </a:bodyPr>
        <a:lstStyle/>
        <a:p>
          <a:pPr lvl="0" algn="l" defTabSz="977900">
            <a:lnSpc>
              <a:spcPct val="90000"/>
            </a:lnSpc>
            <a:spcBef>
              <a:spcPct val="0"/>
            </a:spcBef>
            <a:spcAft>
              <a:spcPct val="35000"/>
            </a:spcAft>
          </a:pPr>
          <a:r>
            <a:rPr lang="en-AU" sz="2200" kern="1200" dirty="0">
              <a:solidFill>
                <a:schemeClr val="tx2"/>
              </a:solidFill>
              <a:latin typeface="+mn-lt"/>
            </a:rPr>
            <a:t>Independently reports to the Minister and Secretary on the government schooling system.</a:t>
          </a:r>
        </a:p>
        <a:p>
          <a:pPr lvl="0" algn="l" defTabSz="977900">
            <a:lnSpc>
              <a:spcPct val="90000"/>
            </a:lnSpc>
            <a:spcBef>
              <a:spcPct val="0"/>
            </a:spcBef>
            <a:spcAft>
              <a:spcPct val="35000"/>
            </a:spcAft>
          </a:pPr>
          <a:r>
            <a:rPr lang="en-AU" sz="2200" kern="1200" dirty="0" smtClean="0">
              <a:solidFill>
                <a:schemeClr val="tx2"/>
              </a:solidFill>
              <a:latin typeface="+mn-lt"/>
            </a:rPr>
            <a:t>Observes in </a:t>
          </a:r>
          <a:r>
            <a:rPr lang="en-AU" sz="2200" kern="1200" dirty="0">
              <a:solidFill>
                <a:schemeClr val="tx2"/>
              </a:solidFill>
              <a:latin typeface="+mn-lt"/>
            </a:rPr>
            <a:t>the Department’s internal assurance processes</a:t>
          </a:r>
        </a:p>
        <a:p>
          <a:pPr lvl="0" algn="l" defTabSz="977900" rtl="0">
            <a:lnSpc>
              <a:spcPct val="90000"/>
            </a:lnSpc>
            <a:spcBef>
              <a:spcPct val="0"/>
            </a:spcBef>
            <a:spcAft>
              <a:spcPct val="35000"/>
            </a:spcAft>
          </a:pPr>
          <a:r>
            <a:rPr lang="en-AU" sz="2200" kern="1200" dirty="0">
              <a:solidFill>
                <a:schemeClr val="tx2"/>
              </a:solidFill>
              <a:latin typeface="+mn-lt"/>
            </a:rPr>
            <a:t>Conducts inspections of 18 randomly selected government schools per year </a:t>
          </a:r>
          <a:r>
            <a:rPr lang="en-AU" sz="2200" kern="1200" dirty="0">
              <a:solidFill>
                <a:schemeClr val="tx2">
                  <a:lumMod val="50000"/>
                  <a:lumOff val="50000"/>
                </a:schemeClr>
              </a:solidFill>
              <a:latin typeface="+mn-lt"/>
            </a:rPr>
            <a:t>.89%</a:t>
          </a:r>
        </a:p>
        <a:p>
          <a:pPr lvl="0" algn="l" defTabSz="977900">
            <a:lnSpc>
              <a:spcPct val="90000"/>
            </a:lnSpc>
            <a:spcBef>
              <a:spcPct val="0"/>
            </a:spcBef>
            <a:spcAft>
              <a:spcPct val="35000"/>
            </a:spcAft>
          </a:pPr>
          <a:r>
            <a:rPr lang="en-AU" sz="2200" kern="1200" dirty="0">
              <a:solidFill>
                <a:schemeClr val="tx2"/>
              </a:solidFill>
              <a:latin typeface="+mn-lt"/>
            </a:rPr>
            <a:t>Works with the Department to address concerns identified through its monitoring of the system.</a:t>
          </a:r>
          <a:endParaRPr lang="en-US" sz="2200" kern="1200" dirty="0">
            <a:solidFill>
              <a:schemeClr val="tx2"/>
            </a:solidFill>
            <a:latin typeface="+mn-lt"/>
            <a:cs typeface="Arial" panose="020B0604020202020204" pitchFamily="34" charset="0"/>
          </a:endParaRPr>
        </a:p>
      </dsp:txBody>
      <dsp:txXfrm>
        <a:off x="7173973" y="0"/>
        <a:ext cx="4326244" cy="51099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B455E3-0348-442E-937A-7222653FD3F0}">
      <dsp:nvSpPr>
        <dsp:cNvPr id="0" name=""/>
        <dsp:cNvSpPr/>
      </dsp:nvSpPr>
      <dsp:spPr>
        <a:xfrm>
          <a:off x="0" y="199052"/>
          <a:ext cx="3652794" cy="8353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AU" sz="2100" kern="1200"/>
            <a:t>Policy development and review</a:t>
          </a:r>
          <a:endParaRPr lang="en-US" sz="2100" kern="1200"/>
        </a:p>
      </dsp:txBody>
      <dsp:txXfrm>
        <a:off x="40780" y="239832"/>
        <a:ext cx="3571234" cy="753819"/>
      </dsp:txXfrm>
    </dsp:sp>
    <dsp:sp modelId="{039C3AB0-0715-4B17-9F4B-8FE94FEA9821}">
      <dsp:nvSpPr>
        <dsp:cNvPr id="0" name=""/>
        <dsp:cNvSpPr/>
      </dsp:nvSpPr>
      <dsp:spPr>
        <a:xfrm>
          <a:off x="0" y="1152200"/>
          <a:ext cx="3652794" cy="4086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976" tIns="26670" rIns="149352" bIns="26670" numCol="1" spcCol="1270" anchor="t" anchorCtr="0">
          <a:noAutofit/>
        </a:bodyPr>
        <a:lstStyle/>
        <a:p>
          <a:pPr marL="171450" lvl="1" indent="-171450" algn="l" defTabSz="711200">
            <a:lnSpc>
              <a:spcPct val="110000"/>
            </a:lnSpc>
            <a:spcBef>
              <a:spcPct val="0"/>
            </a:spcBef>
            <a:spcAft>
              <a:spcPct val="20000"/>
            </a:spcAft>
            <a:buChar char="••"/>
          </a:pPr>
          <a:r>
            <a:rPr lang="en-AU" sz="1600" kern="1200"/>
            <a:t>Teaching staff</a:t>
          </a:r>
        </a:p>
        <a:p>
          <a:pPr marL="171450" lvl="1" indent="-171450" algn="l" defTabSz="711200">
            <a:lnSpc>
              <a:spcPct val="110000"/>
            </a:lnSpc>
            <a:spcBef>
              <a:spcPct val="0"/>
            </a:spcBef>
            <a:spcAft>
              <a:spcPct val="20000"/>
            </a:spcAft>
            <a:buChar char="••"/>
          </a:pPr>
          <a:r>
            <a:rPr lang="en-AU" sz="1600" kern="1200"/>
            <a:t>Facilities </a:t>
          </a:r>
        </a:p>
        <a:p>
          <a:pPr marL="171450" lvl="1" indent="-171450" algn="l" defTabSz="711200">
            <a:lnSpc>
              <a:spcPct val="110000"/>
            </a:lnSpc>
            <a:spcBef>
              <a:spcPct val="0"/>
            </a:spcBef>
            <a:spcAft>
              <a:spcPct val="20000"/>
            </a:spcAft>
            <a:buChar char="••"/>
          </a:pPr>
          <a:r>
            <a:rPr lang="en-AU" sz="1600" kern="1200"/>
            <a:t>Premises and buildings</a:t>
          </a:r>
        </a:p>
        <a:p>
          <a:pPr marL="171450" lvl="1" indent="-171450" algn="l" defTabSz="711200">
            <a:lnSpc>
              <a:spcPct val="110000"/>
            </a:lnSpc>
            <a:spcBef>
              <a:spcPct val="0"/>
            </a:spcBef>
            <a:spcAft>
              <a:spcPct val="20000"/>
            </a:spcAft>
            <a:buChar char="••"/>
          </a:pPr>
          <a:r>
            <a:rPr lang="en-AU" sz="1600" kern="1200"/>
            <a:t>Safe and supportive environment</a:t>
          </a:r>
        </a:p>
        <a:p>
          <a:pPr marL="171450" lvl="1" indent="-171450" algn="l" defTabSz="711200">
            <a:lnSpc>
              <a:spcPct val="110000"/>
            </a:lnSpc>
            <a:spcBef>
              <a:spcPct val="0"/>
            </a:spcBef>
            <a:spcAft>
              <a:spcPct val="20000"/>
            </a:spcAft>
            <a:buChar char="••"/>
          </a:pPr>
          <a:r>
            <a:rPr lang="en-AU" sz="1600" kern="1200"/>
            <a:t>Discipline of students</a:t>
          </a:r>
        </a:p>
        <a:p>
          <a:pPr marL="171450" lvl="1" indent="-171450" algn="l" defTabSz="711200">
            <a:lnSpc>
              <a:spcPct val="110000"/>
            </a:lnSpc>
            <a:spcBef>
              <a:spcPct val="0"/>
            </a:spcBef>
            <a:spcAft>
              <a:spcPct val="20000"/>
            </a:spcAft>
            <a:buChar char="••"/>
          </a:pPr>
          <a:r>
            <a:rPr lang="en-AU" sz="1600" kern="1200"/>
            <a:t>Safety and welfare of students in boarding schools or facilities </a:t>
          </a:r>
        </a:p>
        <a:p>
          <a:pPr marL="171450" lvl="1" indent="-171450" algn="l" defTabSz="711200">
            <a:lnSpc>
              <a:spcPct val="110000"/>
            </a:lnSpc>
            <a:spcBef>
              <a:spcPct val="0"/>
            </a:spcBef>
            <a:spcAft>
              <a:spcPct val="20000"/>
            </a:spcAft>
            <a:buChar char="••"/>
          </a:pPr>
          <a:r>
            <a:rPr lang="en-AU" sz="1600" kern="1200" dirty="0">
              <a:solidFill>
                <a:srgbClr val="FF0000"/>
              </a:solidFill>
            </a:rPr>
            <a:t>School curriculum</a:t>
          </a:r>
        </a:p>
        <a:p>
          <a:pPr marL="171450" lvl="1" indent="-171450" algn="l" defTabSz="711200">
            <a:lnSpc>
              <a:spcPct val="110000"/>
            </a:lnSpc>
            <a:spcBef>
              <a:spcPct val="0"/>
            </a:spcBef>
            <a:spcAft>
              <a:spcPct val="20000"/>
            </a:spcAft>
            <a:buChar char="••"/>
          </a:pPr>
          <a:r>
            <a:rPr lang="en-AU" sz="1600" kern="1200"/>
            <a:t>Attendance </a:t>
          </a:r>
        </a:p>
        <a:p>
          <a:pPr marL="171450" lvl="1" indent="-171450" algn="l" defTabSz="711200">
            <a:lnSpc>
              <a:spcPct val="110000"/>
            </a:lnSpc>
            <a:spcBef>
              <a:spcPct val="0"/>
            </a:spcBef>
            <a:spcAft>
              <a:spcPct val="20000"/>
            </a:spcAft>
            <a:buChar char="••"/>
          </a:pPr>
          <a:r>
            <a:rPr lang="en-AU" sz="1600" kern="1200"/>
            <a:t>School annual reporting</a:t>
          </a:r>
        </a:p>
        <a:p>
          <a:pPr marL="171450" lvl="1" indent="-171450" algn="l" defTabSz="711200">
            <a:lnSpc>
              <a:spcPct val="110000"/>
            </a:lnSpc>
            <a:spcBef>
              <a:spcPct val="0"/>
            </a:spcBef>
            <a:spcAft>
              <a:spcPct val="20000"/>
            </a:spcAft>
            <a:buChar char="••"/>
          </a:pPr>
          <a:r>
            <a:rPr lang="en-AU" sz="1600" kern="1200"/>
            <a:t>Management and operation of the school</a:t>
          </a:r>
        </a:p>
      </dsp:txBody>
      <dsp:txXfrm>
        <a:off x="0" y="1152200"/>
        <a:ext cx="3652794" cy="40861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6B200C-8A0A-41F8-A55C-E174D5356178}">
      <dsp:nvSpPr>
        <dsp:cNvPr id="0" name=""/>
        <dsp:cNvSpPr/>
      </dsp:nvSpPr>
      <dsp:spPr>
        <a:xfrm>
          <a:off x="3781977" y="0"/>
          <a:ext cx="2296251" cy="2296600"/>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12A72B-4C76-4396-9EE7-94387479A3E3}">
      <dsp:nvSpPr>
        <dsp:cNvPr id="0" name=""/>
        <dsp:cNvSpPr/>
      </dsp:nvSpPr>
      <dsp:spPr>
        <a:xfrm>
          <a:off x="4289523" y="829142"/>
          <a:ext cx="1275982" cy="637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a:solidFill>
                <a:schemeClr val="tx2"/>
              </a:solidFill>
            </a:rPr>
            <a:t>School</a:t>
          </a:r>
        </a:p>
      </dsp:txBody>
      <dsp:txXfrm>
        <a:off x="4289523" y="829142"/>
        <a:ext cx="1275982" cy="637838"/>
      </dsp:txXfrm>
    </dsp:sp>
    <dsp:sp modelId="{7257FE01-68BB-4F68-8660-DA4D93CF3439}">
      <dsp:nvSpPr>
        <dsp:cNvPr id="0" name=""/>
        <dsp:cNvSpPr/>
      </dsp:nvSpPr>
      <dsp:spPr>
        <a:xfrm>
          <a:off x="3144201" y="1319567"/>
          <a:ext cx="2296251" cy="2296600"/>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6E9E01-1D7D-4260-9E40-52D89D5BE998}">
      <dsp:nvSpPr>
        <dsp:cNvPr id="0" name=""/>
        <dsp:cNvSpPr/>
      </dsp:nvSpPr>
      <dsp:spPr>
        <a:xfrm>
          <a:off x="3654335" y="2156342"/>
          <a:ext cx="1275982" cy="637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a:solidFill>
                <a:schemeClr val="tx2"/>
              </a:solidFill>
            </a:rPr>
            <a:t>Principal Network</a:t>
          </a:r>
        </a:p>
      </dsp:txBody>
      <dsp:txXfrm>
        <a:off x="3654335" y="2156342"/>
        <a:ext cx="1275982" cy="637838"/>
      </dsp:txXfrm>
    </dsp:sp>
    <dsp:sp modelId="{CE2DE043-91BA-4817-BB38-7159044D8451}">
      <dsp:nvSpPr>
        <dsp:cNvPr id="0" name=""/>
        <dsp:cNvSpPr/>
      </dsp:nvSpPr>
      <dsp:spPr>
        <a:xfrm>
          <a:off x="3945409" y="2797043"/>
          <a:ext cx="1972835" cy="1973626"/>
        </a:xfrm>
        <a:prstGeom prst="blockArc">
          <a:avLst>
            <a:gd name="adj1" fmla="val 13500000"/>
            <a:gd name="adj2" fmla="val 10800000"/>
            <a:gd name="adj3" fmla="val 127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DDC8D8-AF1F-4A3A-8495-497D62EDF2CD}">
      <dsp:nvSpPr>
        <dsp:cNvPr id="0" name=""/>
        <dsp:cNvSpPr/>
      </dsp:nvSpPr>
      <dsp:spPr>
        <a:xfrm>
          <a:off x="6208353" y="3594413"/>
          <a:ext cx="3668082" cy="949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marL="57150" lvl="1" indent="-57150" algn="l" defTabSz="488950">
            <a:lnSpc>
              <a:spcPct val="90000"/>
            </a:lnSpc>
            <a:spcBef>
              <a:spcPct val="0"/>
            </a:spcBef>
            <a:spcAft>
              <a:spcPct val="15000"/>
            </a:spcAft>
            <a:buChar char="••"/>
          </a:pPr>
          <a:endParaRPr lang="en-US" sz="1100" kern="1200" dirty="0">
            <a:solidFill>
              <a:schemeClr val="tx2"/>
            </a:solidFill>
          </a:endParaRPr>
        </a:p>
      </dsp:txBody>
      <dsp:txXfrm>
        <a:off x="6208353" y="3594413"/>
        <a:ext cx="3668082" cy="949033"/>
      </dsp:txXfrm>
    </dsp:sp>
    <dsp:sp modelId="{5C0C3BB9-DF36-4098-BD32-81E5A55B6DCE}">
      <dsp:nvSpPr>
        <dsp:cNvPr id="0" name=""/>
        <dsp:cNvSpPr/>
      </dsp:nvSpPr>
      <dsp:spPr>
        <a:xfrm>
          <a:off x="4292542" y="3485451"/>
          <a:ext cx="1275982" cy="637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a:solidFill>
                <a:schemeClr val="tx2"/>
              </a:solidFill>
            </a:rPr>
            <a:t>System</a:t>
          </a:r>
        </a:p>
      </dsp:txBody>
      <dsp:txXfrm>
        <a:off x="4292542" y="3485451"/>
        <a:ext cx="1275982" cy="6378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D4A521-CF72-48C8-A5C0-B7AB2DBB4A2C}">
      <dsp:nvSpPr>
        <dsp:cNvPr id="0" name=""/>
        <dsp:cNvSpPr/>
      </dsp:nvSpPr>
      <dsp:spPr>
        <a:xfrm>
          <a:off x="3846" y="0"/>
          <a:ext cx="1289711" cy="4030662"/>
        </a:xfrm>
        <a:prstGeom prst="roundRect">
          <a:avLst>
            <a:gd name="adj" fmla="val 10000"/>
          </a:avLst>
        </a:prstGeom>
        <a:solidFill>
          <a:srgbClr val="1D428A"/>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solidFill>
                <a:sysClr val="window" lastClr="FFFFFF"/>
              </a:solidFill>
              <a:latin typeface="Arial" panose="020B0604020202020204" pitchFamily="34" charset="0"/>
              <a:ea typeface="+mn-ea"/>
              <a:cs typeface="Arial" panose="020B0604020202020204" pitchFamily="34" charset="0"/>
            </a:rPr>
            <a:t>Syllabus outcomes </a:t>
          </a:r>
          <a:endParaRPr lang="en-US" sz="1400" kern="1200" dirty="0">
            <a:solidFill>
              <a:sysClr val="window" lastClr="FFFFFF"/>
            </a:solidFill>
            <a:latin typeface="Arial" panose="020B0604020202020204" pitchFamily="34" charset="0"/>
            <a:ea typeface="+mn-ea"/>
            <a:cs typeface="Arial" panose="020B0604020202020204" pitchFamily="34" charset="0"/>
          </a:endParaRPr>
        </a:p>
      </dsp:txBody>
      <dsp:txXfrm>
        <a:off x="41620" y="1650038"/>
        <a:ext cx="1214163" cy="1536716"/>
      </dsp:txXfrm>
    </dsp:sp>
    <dsp:sp modelId="{917AD6C4-54AC-4FA3-A84F-47A222F6F7CD}">
      <dsp:nvSpPr>
        <dsp:cNvPr id="0" name=""/>
        <dsp:cNvSpPr/>
      </dsp:nvSpPr>
      <dsp:spPr>
        <a:xfrm>
          <a:off x="42537" y="241839"/>
          <a:ext cx="1212329" cy="134221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2000" b="-12000"/>
          </a:stretch>
        </a:blip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084FDAE8-C7F1-4E58-99C6-2E3786065D09}">
      <dsp:nvSpPr>
        <dsp:cNvPr id="0" name=""/>
        <dsp:cNvSpPr/>
      </dsp:nvSpPr>
      <dsp:spPr>
        <a:xfrm>
          <a:off x="1332249" y="0"/>
          <a:ext cx="1289711" cy="4030662"/>
        </a:xfrm>
        <a:prstGeom prst="roundRect">
          <a:avLst>
            <a:gd name="adj" fmla="val 10000"/>
          </a:avLst>
        </a:prstGeom>
        <a:solidFill>
          <a:srgbClr val="1D428A"/>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solidFill>
                <a:sysClr val="window" lastClr="FFFFFF"/>
              </a:solidFill>
              <a:latin typeface="Arial" panose="020B0604020202020204" pitchFamily="34" charset="0"/>
              <a:ea typeface="+mn-ea"/>
              <a:cs typeface="Arial" panose="020B0604020202020204" pitchFamily="34" charset="0"/>
            </a:rPr>
            <a:t>Scope and sequence</a:t>
          </a:r>
          <a:endParaRPr lang="en-US" sz="1400" kern="1200" dirty="0">
            <a:solidFill>
              <a:sysClr val="window" lastClr="FFFFFF"/>
            </a:solidFill>
            <a:latin typeface="Arial" panose="020B0604020202020204" pitchFamily="34" charset="0"/>
            <a:ea typeface="+mn-ea"/>
            <a:cs typeface="Arial" panose="020B0604020202020204" pitchFamily="34" charset="0"/>
          </a:endParaRPr>
        </a:p>
      </dsp:txBody>
      <dsp:txXfrm>
        <a:off x="1370023" y="1650038"/>
        <a:ext cx="1214163" cy="1536716"/>
      </dsp:txXfrm>
    </dsp:sp>
    <dsp:sp modelId="{DA88C5CE-16E7-4303-9EFF-93FFB256A340}">
      <dsp:nvSpPr>
        <dsp:cNvPr id="0" name=""/>
        <dsp:cNvSpPr/>
      </dsp:nvSpPr>
      <dsp:spPr>
        <a:xfrm>
          <a:off x="1370941" y="241839"/>
          <a:ext cx="1212329" cy="1342210"/>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46000" r="-46000"/>
          </a:stretch>
        </a:blip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2887EA9B-30A7-40B7-9A19-0282F61361D0}">
      <dsp:nvSpPr>
        <dsp:cNvPr id="0" name=""/>
        <dsp:cNvSpPr/>
      </dsp:nvSpPr>
      <dsp:spPr>
        <a:xfrm>
          <a:off x="2660653" y="0"/>
          <a:ext cx="1289711" cy="4030662"/>
        </a:xfrm>
        <a:prstGeom prst="roundRect">
          <a:avLst>
            <a:gd name="adj" fmla="val 10000"/>
          </a:avLst>
        </a:prstGeom>
        <a:solidFill>
          <a:srgbClr val="1D428A"/>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solidFill>
                <a:sysClr val="window" lastClr="FFFFFF"/>
              </a:solidFill>
              <a:latin typeface="Arial" panose="020B0604020202020204" pitchFamily="34" charset="0"/>
              <a:ea typeface="+mn-ea"/>
              <a:cs typeface="Arial" panose="020B0604020202020204" pitchFamily="34" charset="0"/>
            </a:rPr>
            <a:t>Teaching and learning programs</a:t>
          </a:r>
          <a:endParaRPr lang="en-US" sz="1400" kern="1200" dirty="0">
            <a:solidFill>
              <a:sysClr val="window" lastClr="FFFFFF"/>
            </a:solidFill>
            <a:latin typeface="Arial" panose="020B0604020202020204" pitchFamily="34" charset="0"/>
            <a:ea typeface="+mn-ea"/>
            <a:cs typeface="Arial" panose="020B0604020202020204" pitchFamily="34" charset="0"/>
          </a:endParaRPr>
        </a:p>
      </dsp:txBody>
      <dsp:txXfrm>
        <a:off x="2698427" y="1650038"/>
        <a:ext cx="1214163" cy="1536716"/>
      </dsp:txXfrm>
    </dsp:sp>
    <dsp:sp modelId="{59422395-3363-4EEF-B9C5-764D15F73DAB}">
      <dsp:nvSpPr>
        <dsp:cNvPr id="0" name=""/>
        <dsp:cNvSpPr/>
      </dsp:nvSpPr>
      <dsp:spPr>
        <a:xfrm>
          <a:off x="2699344" y="241839"/>
          <a:ext cx="1212329" cy="1342210"/>
        </a:xfrm>
        <a:prstGeom prst="ellipse">
          <a:avLst/>
        </a:prstGeom>
        <a:blipFill rotWithShape="1">
          <a:blip xmlns:r="http://schemas.openxmlformats.org/officeDocument/2006/relationships" r:embed="rId3"/>
          <a:stretch>
            <a:fillRect/>
          </a:stretch>
        </a:blip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13EB752E-4001-4909-AB72-4BC53F37FBB2}">
      <dsp:nvSpPr>
        <dsp:cNvPr id="0" name=""/>
        <dsp:cNvSpPr/>
      </dsp:nvSpPr>
      <dsp:spPr>
        <a:xfrm>
          <a:off x="3989056" y="0"/>
          <a:ext cx="1289711" cy="4030662"/>
        </a:xfrm>
        <a:prstGeom prst="roundRect">
          <a:avLst>
            <a:gd name="adj" fmla="val 10000"/>
          </a:avLst>
        </a:prstGeom>
        <a:solidFill>
          <a:srgbClr val="1D428A"/>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solidFill>
                <a:sysClr val="window" lastClr="FFFFFF"/>
              </a:solidFill>
              <a:latin typeface="Arial" panose="020B0604020202020204" pitchFamily="34" charset="0"/>
              <a:ea typeface="+mn-ea"/>
              <a:cs typeface="Arial" panose="020B0604020202020204" pitchFamily="34" charset="0"/>
            </a:rPr>
            <a:t>Assessment and reportin</a:t>
          </a:r>
          <a:r>
            <a:rPr lang="en-US" sz="1400" kern="1200" dirty="0" smtClean="0">
              <a:solidFill>
                <a:sysClr val="window" lastClr="FFFFFF"/>
              </a:solidFill>
              <a:latin typeface="Montserrat Light"/>
              <a:ea typeface="+mn-ea"/>
              <a:cs typeface="+mn-cs"/>
            </a:rPr>
            <a:t>g</a:t>
          </a:r>
          <a:endParaRPr lang="en-US" sz="1400" kern="1200" dirty="0">
            <a:solidFill>
              <a:sysClr val="window" lastClr="FFFFFF"/>
            </a:solidFill>
            <a:latin typeface="Montserrat Light"/>
            <a:ea typeface="+mn-ea"/>
            <a:cs typeface="+mn-cs"/>
          </a:endParaRPr>
        </a:p>
      </dsp:txBody>
      <dsp:txXfrm>
        <a:off x="4026830" y="1650038"/>
        <a:ext cx="1214163" cy="1536716"/>
      </dsp:txXfrm>
    </dsp:sp>
    <dsp:sp modelId="{F7B411F1-ABE1-4600-89A0-C07995C8E33E}">
      <dsp:nvSpPr>
        <dsp:cNvPr id="0" name=""/>
        <dsp:cNvSpPr/>
      </dsp:nvSpPr>
      <dsp:spPr>
        <a:xfrm>
          <a:off x="4027747" y="241839"/>
          <a:ext cx="1212329" cy="1342210"/>
        </a:xfrm>
        <a:prstGeom prst="ellipse">
          <a:avLst/>
        </a:prstGeom>
        <a:blipFill rotWithShape="1">
          <a:blip xmlns:r="http://schemas.openxmlformats.org/officeDocument/2006/relationships" r:embed="rId4"/>
          <a:stretch>
            <a:fillRect/>
          </a:stretch>
        </a:blip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6623267B-C2CF-4325-AF14-5EFFA76ECC82}">
      <dsp:nvSpPr>
        <dsp:cNvPr id="0" name=""/>
        <dsp:cNvSpPr/>
      </dsp:nvSpPr>
      <dsp:spPr>
        <a:xfrm>
          <a:off x="5317459" y="0"/>
          <a:ext cx="1289711" cy="4030662"/>
        </a:xfrm>
        <a:prstGeom prst="roundRect">
          <a:avLst>
            <a:gd name="adj" fmla="val 10000"/>
          </a:avLst>
        </a:prstGeom>
        <a:solidFill>
          <a:srgbClr val="1D428A"/>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solidFill>
                <a:sysClr val="window" lastClr="FFFFFF"/>
              </a:solidFill>
              <a:latin typeface="Arial" panose="020B0604020202020204" pitchFamily="34" charset="0"/>
              <a:ea typeface="+mn-ea"/>
              <a:cs typeface="Arial" panose="020B0604020202020204" pitchFamily="34" charset="0"/>
            </a:rPr>
            <a:t>Student work samples</a:t>
          </a:r>
          <a:endParaRPr lang="en-US" sz="1400" kern="1200" dirty="0">
            <a:solidFill>
              <a:sysClr val="window" lastClr="FFFFFF"/>
            </a:solidFill>
            <a:latin typeface="Arial" panose="020B0604020202020204" pitchFamily="34" charset="0"/>
            <a:ea typeface="+mn-ea"/>
            <a:cs typeface="Arial" panose="020B0604020202020204" pitchFamily="34" charset="0"/>
          </a:endParaRPr>
        </a:p>
      </dsp:txBody>
      <dsp:txXfrm>
        <a:off x="5355233" y="1650038"/>
        <a:ext cx="1214163" cy="1536716"/>
      </dsp:txXfrm>
    </dsp:sp>
    <dsp:sp modelId="{ED272F4E-BC22-4F60-B63F-6806B429D349}">
      <dsp:nvSpPr>
        <dsp:cNvPr id="0" name=""/>
        <dsp:cNvSpPr/>
      </dsp:nvSpPr>
      <dsp:spPr>
        <a:xfrm>
          <a:off x="5356151" y="241839"/>
          <a:ext cx="1212329" cy="1342210"/>
        </a:xfrm>
        <a:prstGeom prst="ellipse">
          <a:avLst/>
        </a:prstGeom>
        <a:blipFill rotWithShape="1">
          <a:blip xmlns:r="http://schemas.openxmlformats.org/officeDocument/2006/relationships" r:embed="rId5"/>
          <a:stretch>
            <a:fillRect/>
          </a:stretch>
        </a:blip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DBCA718C-2F9E-4E8F-A961-AA4A35A37CC2}">
      <dsp:nvSpPr>
        <dsp:cNvPr id="0" name=""/>
        <dsp:cNvSpPr/>
      </dsp:nvSpPr>
      <dsp:spPr>
        <a:xfrm>
          <a:off x="6645863" y="0"/>
          <a:ext cx="1289711" cy="4030662"/>
        </a:xfrm>
        <a:prstGeom prst="roundRect">
          <a:avLst>
            <a:gd name="adj" fmla="val 10000"/>
          </a:avLst>
        </a:prstGeom>
        <a:solidFill>
          <a:srgbClr val="1D428A"/>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solidFill>
                <a:sysClr val="window" lastClr="FFFFFF"/>
              </a:solidFill>
              <a:latin typeface="Arial" panose="020B0604020202020204" pitchFamily="34" charset="0"/>
              <a:ea typeface="+mn-ea"/>
              <a:cs typeface="Arial" panose="020B0604020202020204" pitchFamily="34" charset="0"/>
            </a:rPr>
            <a:t>Evaluation and feedback</a:t>
          </a:r>
          <a:endParaRPr lang="en-US" sz="1400" kern="1200" dirty="0">
            <a:solidFill>
              <a:sysClr val="window" lastClr="FFFFFF"/>
            </a:solidFill>
            <a:latin typeface="Arial" panose="020B0604020202020204" pitchFamily="34" charset="0"/>
            <a:ea typeface="+mn-ea"/>
            <a:cs typeface="Arial" panose="020B0604020202020204" pitchFamily="34" charset="0"/>
          </a:endParaRPr>
        </a:p>
      </dsp:txBody>
      <dsp:txXfrm>
        <a:off x="6683637" y="1650038"/>
        <a:ext cx="1214163" cy="1536716"/>
      </dsp:txXfrm>
    </dsp:sp>
    <dsp:sp modelId="{B2609BAE-0C72-4950-948E-5F1283C0E49D}">
      <dsp:nvSpPr>
        <dsp:cNvPr id="0" name=""/>
        <dsp:cNvSpPr/>
      </dsp:nvSpPr>
      <dsp:spPr>
        <a:xfrm>
          <a:off x="6684554" y="241839"/>
          <a:ext cx="1212329" cy="1342210"/>
        </a:xfrm>
        <a:prstGeom prst="ellipse">
          <a:avLst/>
        </a:prstGeom>
        <a:blipFill rotWithShape="1">
          <a:blip xmlns:r="http://schemas.openxmlformats.org/officeDocument/2006/relationships" r:embed="rId6"/>
          <a:stretch>
            <a:fillRect/>
          </a:stretch>
        </a:blip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E8FD77E7-4169-4B22-9453-24EA83C346C5}">
      <dsp:nvSpPr>
        <dsp:cNvPr id="0" name=""/>
        <dsp:cNvSpPr/>
      </dsp:nvSpPr>
      <dsp:spPr>
        <a:xfrm>
          <a:off x="7974266" y="0"/>
          <a:ext cx="1289711" cy="4030662"/>
        </a:xfrm>
        <a:prstGeom prst="roundRect">
          <a:avLst>
            <a:gd name="adj" fmla="val 10000"/>
          </a:avLst>
        </a:prstGeom>
        <a:solidFill>
          <a:srgbClr val="1D428A"/>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solidFill>
                <a:sysClr val="window" lastClr="FFFFFF"/>
              </a:solidFill>
              <a:latin typeface="Arial" panose="020B0604020202020204" pitchFamily="34" charset="0"/>
              <a:ea typeface="+mn-ea"/>
              <a:cs typeface="Arial" panose="020B0604020202020204" pitchFamily="34" charset="0"/>
            </a:rPr>
            <a:t>Class/school timetable</a:t>
          </a:r>
          <a:endParaRPr lang="en-US" sz="1400" kern="1200" dirty="0">
            <a:solidFill>
              <a:sysClr val="window" lastClr="FFFFFF"/>
            </a:solidFill>
            <a:latin typeface="Arial" panose="020B0604020202020204" pitchFamily="34" charset="0"/>
            <a:ea typeface="+mn-ea"/>
            <a:cs typeface="Arial" panose="020B0604020202020204" pitchFamily="34" charset="0"/>
          </a:endParaRPr>
        </a:p>
      </dsp:txBody>
      <dsp:txXfrm>
        <a:off x="8012040" y="1650038"/>
        <a:ext cx="1214163" cy="1536716"/>
      </dsp:txXfrm>
    </dsp:sp>
    <dsp:sp modelId="{1CD86BD1-04B0-4EC9-B4AF-8C70C28EF009}">
      <dsp:nvSpPr>
        <dsp:cNvPr id="0" name=""/>
        <dsp:cNvSpPr/>
      </dsp:nvSpPr>
      <dsp:spPr>
        <a:xfrm>
          <a:off x="8012957" y="241839"/>
          <a:ext cx="1212329" cy="1342210"/>
        </a:xfrm>
        <a:prstGeom prst="ellipse">
          <a:avLst/>
        </a:prstGeom>
        <a:blipFill rotWithShape="1">
          <a:blip xmlns:r="http://schemas.openxmlformats.org/officeDocument/2006/relationships" r:embed="rId7"/>
          <a:stretch>
            <a:fillRect/>
          </a:stretch>
        </a:blip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F168D779-B9E3-48C0-991A-38D05CDDD89A}">
      <dsp:nvSpPr>
        <dsp:cNvPr id="0" name=""/>
        <dsp:cNvSpPr/>
      </dsp:nvSpPr>
      <dsp:spPr>
        <a:xfrm>
          <a:off x="370713" y="3224529"/>
          <a:ext cx="8526399" cy="604599"/>
        </a:xfrm>
        <a:prstGeom prst="leftRightArrow">
          <a:avLst/>
        </a:prstGeom>
        <a:solidFill>
          <a:schemeClr val="accent3">
            <a:lumMod val="40000"/>
            <a:lumOff val="60000"/>
          </a:scheme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4939" y="0"/>
            <a:ext cx="2949099" cy="498693"/>
          </a:xfrm>
          <a:prstGeom prst="rect">
            <a:avLst/>
          </a:prstGeom>
        </p:spPr>
        <p:txBody>
          <a:bodyPr vert="horz" lIns="91440" tIns="45720" rIns="91440" bIns="45720" rtlCol="0"/>
          <a:lstStyle>
            <a:lvl1pPr algn="r">
              <a:defRPr sz="1200"/>
            </a:lvl1pPr>
          </a:lstStyle>
          <a:p>
            <a:fld id="{517BCCF7-9291-49E3-BC8A-3620CB5C2149}" type="datetimeFigureOut">
              <a:rPr lang="en-AU" smtClean="0"/>
              <a:t>11/03/2020</a:t>
            </a:fld>
            <a:endParaRPr lang="en-AU"/>
          </a:p>
        </p:txBody>
      </p:sp>
      <p:sp>
        <p:nvSpPr>
          <p:cNvPr id="4" name="Footer Placeholder 3"/>
          <p:cNvSpPr>
            <a:spLocks noGrp="1"/>
          </p:cNvSpPr>
          <p:nvPr>
            <p:ph type="ftr" sz="quarter" idx="2"/>
          </p:nvPr>
        </p:nvSpPr>
        <p:spPr>
          <a:xfrm>
            <a:off x="0" y="9440647"/>
            <a:ext cx="2949099" cy="498692"/>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4939" y="9440647"/>
            <a:ext cx="2949099" cy="498692"/>
          </a:xfrm>
          <a:prstGeom prst="rect">
            <a:avLst/>
          </a:prstGeom>
        </p:spPr>
        <p:txBody>
          <a:bodyPr vert="horz" lIns="91440" tIns="45720" rIns="91440" bIns="45720" rtlCol="0" anchor="b"/>
          <a:lstStyle>
            <a:lvl1pPr algn="r">
              <a:defRPr sz="1200"/>
            </a:lvl1pPr>
          </a:lstStyle>
          <a:p>
            <a:fld id="{D76BD599-1444-472C-B01C-A5C53FAA27F7}" type="slidenum">
              <a:rPr lang="en-AU" smtClean="0"/>
              <a:t>‹#›</a:t>
            </a:fld>
            <a:endParaRPr lang="en-AU"/>
          </a:p>
        </p:txBody>
      </p:sp>
    </p:spTree>
    <p:extLst>
      <p:ext uri="{BB962C8B-B14F-4D97-AF65-F5344CB8AC3E}">
        <p14:creationId xmlns:p14="http://schemas.microsoft.com/office/powerpoint/2010/main" val="21829047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54939" y="0"/>
            <a:ext cx="2949099" cy="498693"/>
          </a:xfrm>
          <a:prstGeom prst="rect">
            <a:avLst/>
          </a:prstGeom>
        </p:spPr>
        <p:txBody>
          <a:bodyPr vert="horz" lIns="91440" tIns="45720" rIns="91440" bIns="45720" rtlCol="0"/>
          <a:lstStyle>
            <a:lvl1pPr algn="r">
              <a:defRPr sz="1200"/>
            </a:lvl1pPr>
          </a:lstStyle>
          <a:p>
            <a:fld id="{657FD6B8-15A0-4032-9120-C1F16AFC52CA}" type="datetimeFigureOut">
              <a:rPr lang="en-AU" smtClean="0"/>
              <a:t>11/03/2020</a:t>
            </a:fld>
            <a:endParaRPr lang="en-AU" dirty="0"/>
          </a:p>
        </p:txBody>
      </p:sp>
      <p:sp>
        <p:nvSpPr>
          <p:cNvPr id="4" name="Slide Image Placeholder 3"/>
          <p:cNvSpPr>
            <a:spLocks noGrp="1" noRot="1" noChangeAspect="1"/>
          </p:cNvSpPr>
          <p:nvPr>
            <p:ph type="sldImg" idx="2"/>
          </p:nvPr>
        </p:nvSpPr>
        <p:spPr>
          <a:xfrm>
            <a:off x="422275" y="1243013"/>
            <a:ext cx="5961063" cy="3354387"/>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40647"/>
            <a:ext cx="2949099" cy="498692"/>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54939" y="9440647"/>
            <a:ext cx="2949099" cy="498692"/>
          </a:xfrm>
          <a:prstGeom prst="rect">
            <a:avLst/>
          </a:prstGeom>
        </p:spPr>
        <p:txBody>
          <a:bodyPr vert="horz" lIns="91440" tIns="45720" rIns="91440" bIns="45720" rtlCol="0" anchor="b"/>
          <a:lstStyle>
            <a:lvl1pPr algn="r">
              <a:defRPr sz="1200"/>
            </a:lvl1pPr>
          </a:lstStyle>
          <a:p>
            <a:fld id="{B09DC467-993D-43C5-8078-75A85BD51703}" type="slidenum">
              <a:rPr lang="en-AU" smtClean="0"/>
              <a:t>‹#›</a:t>
            </a:fld>
            <a:endParaRPr lang="en-AU" dirty="0"/>
          </a:p>
        </p:txBody>
      </p:sp>
    </p:spTree>
    <p:extLst>
      <p:ext uri="{BB962C8B-B14F-4D97-AF65-F5344CB8AC3E}">
        <p14:creationId xmlns:p14="http://schemas.microsoft.com/office/powerpoint/2010/main" val="2748664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ducation.nsw.gov.au/policy-library/policies/curriculum-planning-and-programming-assessing-and-reporting-to-parents-k-12"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education.nsw.gov.au/policy-library/associated-documents/policystandards161006.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2800" y="685800"/>
            <a:ext cx="8321675" cy="4681538"/>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1</a:t>
            </a:fld>
            <a:endParaRPr lang="en-AU" dirty="0"/>
          </a:p>
        </p:txBody>
      </p:sp>
    </p:spTree>
    <p:extLst>
      <p:ext uri="{BB962C8B-B14F-4D97-AF65-F5344CB8AC3E}">
        <p14:creationId xmlns:p14="http://schemas.microsoft.com/office/powerpoint/2010/main" val="1050559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Note: This is NESA’s five year monitoring plan. For curriculum requirements, schools will be asked to demonstrate compliance with the minimum requirements for one stage only. For policy,</a:t>
            </a:r>
            <a:r>
              <a:rPr lang="en-AU" baseline="0" dirty="0" smtClean="0"/>
              <a:t> schools are asked  to show the requirements for parts there of.</a:t>
            </a:r>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14</a:t>
            </a:fld>
            <a:endParaRPr lang="en-AU"/>
          </a:p>
        </p:txBody>
      </p:sp>
    </p:spTree>
    <p:extLst>
      <p:ext uri="{BB962C8B-B14F-4D97-AF65-F5344CB8AC3E}">
        <p14:creationId xmlns:p14="http://schemas.microsoft.com/office/powerpoint/2010/main" val="1675838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Demonstrating</a:t>
            </a:r>
            <a:r>
              <a:rPr lang="en-AU" baseline="0" dirty="0" smtClean="0"/>
              <a:t> the alignment is the key. </a:t>
            </a:r>
            <a:endParaRPr lang="en-AU" dirty="0"/>
          </a:p>
        </p:txBody>
      </p:sp>
      <p:sp>
        <p:nvSpPr>
          <p:cNvPr id="4" name="Slide Number Placeholder 3"/>
          <p:cNvSpPr>
            <a:spLocks noGrp="1"/>
          </p:cNvSpPr>
          <p:nvPr>
            <p:ph type="sldNum" sz="quarter" idx="10"/>
          </p:nvPr>
        </p:nvSpPr>
        <p:spPr/>
        <p:txBody>
          <a:bodyPr/>
          <a:lstStyle/>
          <a:p>
            <a:fld id="{B09DC467-993D-43C5-8078-75A85BD51703}" type="slidenum">
              <a:rPr lang="en-AU" smtClean="0"/>
              <a:t>15</a:t>
            </a:fld>
            <a:endParaRPr lang="en-AU" dirty="0"/>
          </a:p>
        </p:txBody>
      </p:sp>
    </p:spTree>
    <p:extLst>
      <p:ext uri="{BB962C8B-B14F-4D97-AF65-F5344CB8AC3E}">
        <p14:creationId xmlns:p14="http://schemas.microsoft.com/office/powerpoint/2010/main" val="2978835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dirty="0" smtClean="0">
                <a:latin typeface="Arial" panose="020B0604020202020204" pitchFamily="34" charset="0"/>
                <a:cs typeface="Arial" panose="020B0604020202020204" pitchFamily="34" charset="0"/>
              </a:rPr>
              <a:t>Facilitators need to be able to identify clear connection and alignment between collected documentation, specifically:</a:t>
            </a:r>
          </a:p>
          <a:p>
            <a:r>
              <a:rPr lang="en-AU" sz="1200" dirty="0" smtClean="0">
                <a:latin typeface="Arial" panose="020B0604020202020204" pitchFamily="34" charset="0"/>
                <a:cs typeface="Arial" panose="020B0604020202020204" pitchFamily="34" charset="0"/>
              </a:rPr>
              <a:t>-	NESA syllabus outcomes</a:t>
            </a:r>
          </a:p>
          <a:p>
            <a:r>
              <a:rPr lang="en-AU" sz="1200" dirty="0" smtClean="0">
                <a:latin typeface="Arial" panose="020B0604020202020204" pitchFamily="34" charset="0"/>
                <a:cs typeface="Arial" panose="020B0604020202020204" pitchFamily="34" charset="0"/>
              </a:rPr>
              <a:t>-	scope and sequence</a:t>
            </a:r>
          </a:p>
          <a:p>
            <a:r>
              <a:rPr lang="en-AU" sz="1200" dirty="0" smtClean="0">
                <a:latin typeface="Arial" panose="020B0604020202020204" pitchFamily="34" charset="0"/>
                <a:cs typeface="Arial" panose="020B0604020202020204" pitchFamily="34" charset="0"/>
              </a:rPr>
              <a:t>-	teaching and learning programs</a:t>
            </a:r>
          </a:p>
          <a:p>
            <a:r>
              <a:rPr lang="en-AU" sz="1200" dirty="0" smtClean="0">
                <a:latin typeface="Arial" panose="020B0604020202020204" pitchFamily="34" charset="0"/>
                <a:cs typeface="Arial" panose="020B0604020202020204" pitchFamily="34" charset="0"/>
              </a:rPr>
              <a:t>-	assessment records and schedules</a:t>
            </a:r>
          </a:p>
          <a:p>
            <a:pPr marL="285750" indent="-285750">
              <a:buFontTx/>
              <a:buChar char="-"/>
            </a:pPr>
            <a:r>
              <a:rPr lang="en-AU" sz="1200" dirty="0" smtClean="0">
                <a:latin typeface="Arial" panose="020B0604020202020204" pitchFamily="34" charset="0"/>
                <a:cs typeface="Arial" panose="020B0604020202020204" pitchFamily="34" charset="0"/>
              </a:rPr>
              <a:t>          samples of student work</a:t>
            </a:r>
          </a:p>
          <a:p>
            <a:endParaRPr lang="en-AU" sz="1200" b="0" kern="1200" dirty="0" smtClean="0">
              <a:solidFill>
                <a:schemeClr val="tx1"/>
              </a:solidFill>
              <a:effectLst/>
              <a:latin typeface="+mn-lt"/>
              <a:ea typeface="+mn-ea"/>
              <a:cs typeface="+mn-cs"/>
            </a:endParaRPr>
          </a:p>
          <a:p>
            <a:r>
              <a:rPr lang="en-AU" sz="1200" b="0" kern="1200" dirty="0" smtClean="0">
                <a:solidFill>
                  <a:schemeClr val="tx1"/>
                </a:solidFill>
                <a:effectLst/>
                <a:latin typeface="+mn-lt"/>
                <a:ea typeface="+mn-ea"/>
                <a:cs typeface="+mn-cs"/>
              </a:rPr>
              <a:t>Curriculum</a:t>
            </a:r>
            <a:r>
              <a:rPr lang="en-AU" sz="1200" b="0" kern="1200" baseline="0" dirty="0" smtClean="0">
                <a:solidFill>
                  <a:schemeClr val="tx1"/>
                </a:solidFill>
                <a:effectLst/>
                <a:latin typeface="+mn-lt"/>
                <a:ea typeface="+mn-ea"/>
                <a:cs typeface="+mn-cs"/>
              </a:rPr>
              <a:t> monitoring focuses on establishing a c</a:t>
            </a:r>
            <a:r>
              <a:rPr lang="en-AU" sz="1200" b="0" kern="1200" dirty="0" smtClean="0">
                <a:solidFill>
                  <a:schemeClr val="tx1"/>
                </a:solidFill>
                <a:effectLst/>
                <a:latin typeface="+mn-lt"/>
                <a:ea typeface="+mn-ea"/>
                <a:cs typeface="+mn-cs"/>
              </a:rPr>
              <a:t>lear alignment/line of sight between outcomes, scope and sequence, teaching programs, assessment records and samples of student work. Effective</a:t>
            </a:r>
            <a:r>
              <a:rPr lang="en-AU" sz="1200" b="0" kern="1200" baseline="0" dirty="0" smtClean="0">
                <a:solidFill>
                  <a:schemeClr val="tx1"/>
                </a:solidFill>
                <a:effectLst/>
                <a:latin typeface="+mn-lt"/>
                <a:ea typeface="+mn-ea"/>
                <a:cs typeface="+mn-cs"/>
              </a:rPr>
              <a:t> curriculum monitoring is promoted through professional discussion that establishes compliance and clearly demonstrates quality teaching and student engagement. </a:t>
            </a:r>
          </a:p>
          <a:p>
            <a:endParaRPr lang="en-AU" sz="800" b="0" kern="1200" baseline="0" dirty="0" smtClean="0">
              <a:solidFill>
                <a:schemeClr val="tx1"/>
              </a:solidFill>
              <a:effectLst/>
              <a:latin typeface="+mn-lt"/>
              <a:ea typeface="+mn-ea"/>
              <a:cs typeface="+mn-cs"/>
            </a:endParaRPr>
          </a:p>
          <a:p>
            <a:r>
              <a:rPr lang="en-AU" sz="1200" b="0" kern="1200" baseline="0" dirty="0" smtClean="0">
                <a:solidFill>
                  <a:schemeClr val="tx1"/>
                </a:solidFill>
                <a:effectLst/>
                <a:latin typeface="+mn-lt"/>
                <a:ea typeface="+mn-ea"/>
                <a:cs typeface="+mn-cs"/>
              </a:rPr>
              <a:t>Documents presented by a school must include the following information: </a:t>
            </a:r>
            <a:endParaRPr lang="en-AU" sz="1200" i="0" dirty="0" smtClean="0"/>
          </a:p>
          <a:p>
            <a:endParaRPr lang="en-AU" sz="800" i="0" dirty="0" smtClean="0">
              <a:cs typeface="Adobe Arabic" panose="02040503050201020203" pitchFamily="18" charset="-78"/>
            </a:endParaRPr>
          </a:p>
          <a:p>
            <a:r>
              <a:rPr lang="en-AU" b="1" i="0" dirty="0" smtClean="0">
                <a:cs typeface="Adobe Arabic" panose="02040503050201020203" pitchFamily="18" charset="-78"/>
              </a:rPr>
              <a:t>Timetable:</a:t>
            </a:r>
            <a:r>
              <a:rPr lang="en-AU" b="0" i="1" baseline="0" dirty="0" smtClean="0">
                <a:cs typeface="Adobe Arabic" panose="02040503050201020203" pitchFamily="18" charset="-78"/>
              </a:rPr>
              <a:t> ensuring </a:t>
            </a:r>
            <a:r>
              <a:rPr lang="en-AU" i="1" baseline="0" dirty="0" smtClean="0">
                <a:cs typeface="Adobe Arabic" panose="02040503050201020203" pitchFamily="18" charset="-78"/>
              </a:rPr>
              <a:t>hours and minutes for each KLA reflect DoE and NESA requirements</a:t>
            </a:r>
            <a:endParaRPr lang="en-AU" i="0" baseline="0" dirty="0" smtClean="0">
              <a:cs typeface="Adobe Arabic" panose="02040503050201020203" pitchFamily="18" charset="-78"/>
            </a:endParaRPr>
          </a:p>
          <a:p>
            <a:r>
              <a:rPr lang="en-AU" b="1" i="0" baseline="0" dirty="0" smtClean="0">
                <a:cs typeface="Adobe Arabic" panose="02040503050201020203" pitchFamily="18" charset="-78"/>
              </a:rPr>
              <a:t>Scope and Sequence: </a:t>
            </a:r>
            <a:r>
              <a:rPr lang="en-AU" b="0" i="0" baseline="0" dirty="0" smtClean="0">
                <a:cs typeface="Adobe Arabic" panose="02040503050201020203" pitchFamily="18" charset="-78"/>
              </a:rPr>
              <a:t>o</a:t>
            </a:r>
            <a:r>
              <a:rPr lang="en-AU" i="1" baseline="0" dirty="0" smtClean="0">
                <a:cs typeface="Adobe Arabic" panose="02040503050201020203" pitchFamily="18" charset="-78"/>
              </a:rPr>
              <a:t>verview for the current year including unit titles, duration of each unit, NESA syllabus outcomes, assessment (optional) </a:t>
            </a:r>
            <a:endParaRPr lang="en-AU" i="0" baseline="0" dirty="0" smtClean="0">
              <a:cs typeface="Adobe Arabic" panose="02040503050201020203" pitchFamily="18" charset="-78"/>
            </a:endParaRPr>
          </a:p>
          <a:p>
            <a:r>
              <a:rPr lang="en-AU" b="1" i="0" baseline="0" dirty="0" smtClean="0">
                <a:cs typeface="Adobe Arabic" panose="02040503050201020203" pitchFamily="18" charset="-78"/>
              </a:rPr>
              <a:t>Assessment and reporting: </a:t>
            </a:r>
            <a:r>
              <a:rPr lang="en-AU" i="1" baseline="0" dirty="0" smtClean="0">
                <a:cs typeface="Adobe Arabic" panose="02040503050201020203" pitchFamily="18" charset="-78"/>
              </a:rPr>
              <a:t>school procedures, collection and recording of student data, assessment schedule/plan</a:t>
            </a:r>
            <a:endParaRPr lang="en-AU" i="0" baseline="0" dirty="0" smtClean="0">
              <a:cs typeface="Adobe Arabic" panose="02040503050201020203" pitchFamily="18" charset="-78"/>
            </a:endParaRPr>
          </a:p>
          <a:p>
            <a:r>
              <a:rPr lang="en-AU" b="1" i="0" baseline="0" dirty="0" smtClean="0">
                <a:cs typeface="Adobe Arabic" panose="02040503050201020203" pitchFamily="18" charset="-78"/>
              </a:rPr>
              <a:t>Student engagement: </a:t>
            </a:r>
            <a:r>
              <a:rPr lang="en-AU" i="1" baseline="0" dirty="0" smtClean="0">
                <a:cs typeface="Adobe Arabic" panose="02040503050201020203" pitchFamily="18" charset="-78"/>
              </a:rPr>
              <a:t>records of student progress over time, variety of feedback collected and reviewed</a:t>
            </a:r>
          </a:p>
          <a:p>
            <a:r>
              <a:rPr lang="en-AU" b="1" i="0" baseline="0" dirty="0" smtClean="0">
                <a:cs typeface="Adobe Arabic" panose="02040503050201020203" pitchFamily="18" charset="-78"/>
              </a:rPr>
              <a:t>Standard of Teaching: </a:t>
            </a:r>
            <a:r>
              <a:rPr lang="en-AU" i="1" baseline="0" dirty="0" smtClean="0">
                <a:cs typeface="Adobe Arabic" panose="02040503050201020203" pitchFamily="18" charset="-78"/>
              </a:rPr>
              <a:t>class profile (IEPs, PLPs), Teaching and Learning programs, differentiation, resources, reflections/evaluations, </a:t>
            </a:r>
            <a:endParaRPr lang="en-AU" i="0" dirty="0" smtClean="0">
              <a:cs typeface="Adobe Arabic" panose="02040503050201020203" pitchFamily="18" charset="-78"/>
            </a:endParaRPr>
          </a:p>
          <a:p>
            <a:r>
              <a:rPr lang="en-AU" b="1" i="0" dirty="0" smtClean="0">
                <a:cs typeface="Adobe Arabic" panose="02040503050201020203" pitchFamily="18" charset="-78"/>
              </a:rPr>
              <a:t>Student work samples</a:t>
            </a:r>
            <a:r>
              <a:rPr lang="en-AU" i="0" dirty="0" smtClean="0">
                <a:cs typeface="Adobe Arabic" panose="02040503050201020203" pitchFamily="18" charset="-78"/>
              </a:rPr>
              <a:t>:</a:t>
            </a:r>
            <a:r>
              <a:rPr lang="en-AU" i="0" baseline="0" dirty="0" smtClean="0">
                <a:cs typeface="Adobe Arabic" panose="02040503050201020203" pitchFamily="18" charset="-78"/>
              </a:rPr>
              <a:t> </a:t>
            </a:r>
            <a:r>
              <a:rPr lang="en-AU" i="1" baseline="0" dirty="0" smtClean="0">
                <a:cs typeface="Adobe Arabic" panose="02040503050201020203" pitchFamily="18" charset="-78"/>
              </a:rPr>
              <a:t>reflect the unit of work (student workbook), reflect assessment (3 examples) and  reflect adjustment/differentiation (student workbook</a:t>
            </a:r>
            <a:r>
              <a:rPr lang="en-AU" sz="1200" i="1" baseline="0" dirty="0" smtClean="0"/>
              <a:t>) </a:t>
            </a:r>
          </a:p>
          <a:p>
            <a:endParaRPr lang="en-AU" sz="1200" i="1" baseline="0" dirty="0" smtClean="0"/>
          </a:p>
          <a:p>
            <a:r>
              <a:rPr lang="en-AU" sz="1200" i="1" baseline="0" dirty="0" smtClean="0"/>
              <a:t>Resource: Modified curriculum checklist that can be accessed by school leadership teams and teachers. </a:t>
            </a:r>
          </a:p>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16</a:t>
            </a:fld>
            <a:endParaRPr lang="en-AU" dirty="0"/>
          </a:p>
        </p:txBody>
      </p:sp>
    </p:spTree>
    <p:extLst>
      <p:ext uri="{BB962C8B-B14F-4D97-AF65-F5344CB8AC3E}">
        <p14:creationId xmlns:p14="http://schemas.microsoft.com/office/powerpoint/2010/main" val="13056970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09DC467-993D-43C5-8078-75A85BD51703}" type="slidenum">
              <a:rPr lang="en-AU" smtClean="0"/>
              <a:t>18</a:t>
            </a:fld>
            <a:endParaRPr lang="en-AU" dirty="0"/>
          </a:p>
        </p:txBody>
      </p:sp>
    </p:spTree>
    <p:extLst>
      <p:ext uri="{BB962C8B-B14F-4D97-AF65-F5344CB8AC3E}">
        <p14:creationId xmlns:p14="http://schemas.microsoft.com/office/powerpoint/2010/main" val="22539746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 </a:t>
            </a:r>
            <a:r>
              <a:rPr lang="en-AU" dirty="0" smtClean="0"/>
              <a:t>CPM</a:t>
            </a:r>
            <a:r>
              <a:rPr lang="en-AU" baseline="0" dirty="0" smtClean="0"/>
              <a:t> </a:t>
            </a:r>
            <a:r>
              <a:rPr lang="en-AU" baseline="0" dirty="0"/>
              <a:t>curriculum meeting has between 2 -6 schools. Each table has a facilitator. Members of HP observe and support the process. NESA may observe the process.</a:t>
            </a:r>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19</a:t>
            </a:fld>
            <a:endParaRPr lang="en-AU"/>
          </a:p>
        </p:txBody>
      </p:sp>
    </p:spTree>
    <p:extLst>
      <p:ext uri="{BB962C8B-B14F-4D97-AF65-F5344CB8AC3E}">
        <p14:creationId xmlns:p14="http://schemas.microsoft.com/office/powerpoint/2010/main" val="37457513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Emphasis on business as usual.</a:t>
            </a:r>
            <a:endParaRPr lang="en-AU" dirty="0"/>
          </a:p>
        </p:txBody>
      </p:sp>
      <p:sp>
        <p:nvSpPr>
          <p:cNvPr id="4" name="Slide Number Placeholder 3"/>
          <p:cNvSpPr>
            <a:spLocks noGrp="1"/>
          </p:cNvSpPr>
          <p:nvPr>
            <p:ph type="sldNum" sz="quarter" idx="10"/>
          </p:nvPr>
        </p:nvSpPr>
        <p:spPr/>
        <p:txBody>
          <a:bodyPr/>
          <a:lstStyle/>
          <a:p>
            <a:fld id="{B09DC467-993D-43C5-8078-75A85BD51703}" type="slidenum">
              <a:rPr lang="en-AU" smtClean="0"/>
              <a:t>21</a:t>
            </a:fld>
            <a:endParaRPr lang="en-AU" dirty="0"/>
          </a:p>
        </p:txBody>
      </p:sp>
    </p:spTree>
    <p:extLst>
      <p:ext uri="{BB962C8B-B14F-4D97-AF65-F5344CB8AC3E}">
        <p14:creationId xmlns:p14="http://schemas.microsoft.com/office/powerpoint/2010/main" val="2380762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t>Principals, DELs and the Department as a system should have a process by which they can gain assurance that the school holds the required evidence and that there has been an internal review process regarding the documentation. </a:t>
            </a:r>
          </a:p>
          <a:p>
            <a:endParaRPr lang="en-AU" dirty="0"/>
          </a:p>
        </p:txBody>
      </p:sp>
      <p:sp>
        <p:nvSpPr>
          <p:cNvPr id="4" name="Slide Number Placeholder 3"/>
          <p:cNvSpPr>
            <a:spLocks noGrp="1"/>
          </p:cNvSpPr>
          <p:nvPr>
            <p:ph type="sldNum" sz="quarter" idx="10"/>
          </p:nvPr>
        </p:nvSpPr>
        <p:spPr/>
        <p:txBody>
          <a:bodyPr/>
          <a:lstStyle/>
          <a:p>
            <a:fld id="{B09DC467-993D-43C5-8078-75A85BD51703}" type="slidenum">
              <a:rPr lang="en-AU" smtClean="0"/>
              <a:t>23</a:t>
            </a:fld>
            <a:endParaRPr lang="en-AU" dirty="0"/>
          </a:p>
        </p:txBody>
      </p:sp>
    </p:spTree>
    <p:extLst>
      <p:ext uri="{BB962C8B-B14F-4D97-AF65-F5344CB8AC3E}">
        <p14:creationId xmlns:p14="http://schemas.microsoft.com/office/powerpoint/2010/main" val="11033039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Using a primary curriculum self-assessment checklist, It makes sense</a:t>
            </a:r>
            <a:r>
              <a:rPr lang="en-AU" baseline="0" dirty="0" smtClean="0"/>
              <a:t> to follow the </a:t>
            </a:r>
            <a:r>
              <a:rPr lang="en-AU" dirty="0" smtClean="0"/>
              <a:t>NESA  five year monitoring plan for strands A &amp; B. With an understanding</a:t>
            </a:r>
            <a:r>
              <a:rPr lang="en-AU" baseline="0" dirty="0" smtClean="0"/>
              <a:t> of the </a:t>
            </a:r>
            <a:r>
              <a:rPr lang="en-AU" dirty="0" smtClean="0"/>
              <a:t>NESA Registration requirements</a:t>
            </a:r>
            <a:r>
              <a:rPr lang="en-AU" baseline="0" dirty="0" smtClean="0"/>
              <a:t> and </a:t>
            </a:r>
            <a:r>
              <a:rPr lang="en-AU" dirty="0" smtClean="0"/>
              <a:t>DoE requirements</a:t>
            </a:r>
            <a:r>
              <a:rPr lang="en-AU" baseline="0" dirty="0" smtClean="0"/>
              <a:t> </a:t>
            </a:r>
            <a:r>
              <a:rPr lang="en-AU" dirty="0" smtClean="0"/>
              <a:t>it would allow schools to have plan for curriculum and policy</a:t>
            </a:r>
            <a:r>
              <a:rPr lang="en-AU" baseline="0" dirty="0" smtClean="0"/>
              <a:t> monitoring. The evidence including the checklist could be utilised to support multiple sources including </a:t>
            </a:r>
            <a:r>
              <a:rPr lang="en-AU" dirty="0" smtClean="0"/>
              <a:t>SEF-</a:t>
            </a:r>
            <a:r>
              <a:rPr lang="en-AU" dirty="0" err="1" smtClean="0"/>
              <a:t>SaS</a:t>
            </a:r>
            <a:r>
              <a:rPr lang="en-AU" dirty="0" smtClean="0"/>
              <a:t>, EV, AR, school plan, accreditation, random inspections &amp; CPM meetings. The </a:t>
            </a:r>
            <a:r>
              <a:rPr lang="en-AU" dirty="0" err="1" smtClean="0"/>
              <a:t>sycnics</a:t>
            </a:r>
            <a:r>
              <a:rPr lang="en-AU" dirty="0" smtClean="0"/>
              <a:t> would say anyone could sign off on the checklist and upload and this is correct, however, the checklist is design to support schools and school</a:t>
            </a:r>
            <a:r>
              <a:rPr lang="en-AU" baseline="0" dirty="0" smtClean="0"/>
              <a:t> leaders to follow a process to monitor and review and check various aspects of curriculum and policy, build responsibility and capacity in skills, knowledge and understanding of all staff in the minimum requirements and gives the Principal, DEL and the system assurances that curriculum is being delivered giving accountability at all levels.</a:t>
            </a:r>
            <a:endParaRPr lang="en-AU" dirty="0" smtClean="0"/>
          </a:p>
          <a:p>
            <a:endParaRPr lang="en-AU" dirty="0" smtClean="0"/>
          </a:p>
        </p:txBody>
      </p:sp>
      <p:sp>
        <p:nvSpPr>
          <p:cNvPr id="4" name="Slide Number Placeholder 3"/>
          <p:cNvSpPr>
            <a:spLocks noGrp="1"/>
          </p:cNvSpPr>
          <p:nvPr>
            <p:ph type="sldNum" sz="quarter" idx="10"/>
          </p:nvPr>
        </p:nvSpPr>
        <p:spPr/>
        <p:txBody>
          <a:bodyPr/>
          <a:lstStyle/>
          <a:p>
            <a:fld id="{D09C5488-DD16-4714-9519-7BE21BA11D4E}" type="slidenum">
              <a:rPr lang="en-AU" smtClean="0"/>
              <a:t>24</a:t>
            </a:fld>
            <a:endParaRPr lang="en-AU"/>
          </a:p>
        </p:txBody>
      </p:sp>
    </p:spTree>
    <p:extLst>
      <p:ext uri="{BB962C8B-B14F-4D97-AF65-F5344CB8AC3E}">
        <p14:creationId xmlns:p14="http://schemas.microsoft.com/office/powerpoint/2010/main" val="7589208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 is a draft template.</a:t>
            </a:r>
            <a:r>
              <a:rPr lang="en-AU" baseline="0" dirty="0" smtClean="0"/>
              <a:t> We are asking </a:t>
            </a:r>
            <a:r>
              <a:rPr lang="en-AU" dirty="0" smtClean="0"/>
              <a:t>PPA Reference</a:t>
            </a:r>
            <a:r>
              <a:rPr lang="en-AU" baseline="0" dirty="0" smtClean="0"/>
              <a:t> for </a:t>
            </a:r>
            <a:r>
              <a:rPr lang="en-AU" dirty="0" smtClean="0"/>
              <a:t>input/advice on its</a:t>
            </a:r>
            <a:r>
              <a:rPr lang="en-AU" baseline="0" dirty="0" smtClean="0"/>
              <a:t> format, as a scaffold for school leaders in meeting the minimum requirements/school improvement and as an overview of the process of curriculum and policy monitoring.</a:t>
            </a:r>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25</a:t>
            </a:fld>
            <a:endParaRPr lang="en-AU"/>
          </a:p>
        </p:txBody>
      </p:sp>
    </p:spTree>
    <p:extLst>
      <p:ext uri="{BB962C8B-B14F-4D97-AF65-F5344CB8AC3E}">
        <p14:creationId xmlns:p14="http://schemas.microsoft.com/office/powerpoint/2010/main" val="34010567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This is a draft template.</a:t>
            </a:r>
            <a:r>
              <a:rPr lang="en-AU" baseline="0" dirty="0" smtClean="0"/>
              <a:t> We are asking </a:t>
            </a:r>
            <a:r>
              <a:rPr lang="en-AU" dirty="0" smtClean="0"/>
              <a:t>PPA Reference</a:t>
            </a:r>
            <a:r>
              <a:rPr lang="en-AU" baseline="0" dirty="0" smtClean="0"/>
              <a:t> for </a:t>
            </a:r>
            <a:r>
              <a:rPr lang="en-AU" dirty="0" smtClean="0"/>
              <a:t>input/advice on the types of questions </a:t>
            </a:r>
            <a:r>
              <a:rPr lang="en-AU" baseline="0" dirty="0" smtClean="0"/>
              <a:t>as a scaffold for school leaders to guide a conversation in meeting the minimum requirements and to ascertain school improvement.</a:t>
            </a:r>
            <a:endParaRPr lang="en-AU" dirty="0" smtClean="0"/>
          </a:p>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26</a:t>
            </a:fld>
            <a:endParaRPr lang="en-AU"/>
          </a:p>
        </p:txBody>
      </p:sp>
    </p:spTree>
    <p:extLst>
      <p:ext uri="{BB962C8B-B14F-4D97-AF65-F5344CB8AC3E}">
        <p14:creationId xmlns:p14="http://schemas.microsoft.com/office/powerpoint/2010/main" val="2807485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a:p>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2</a:t>
            </a:fld>
            <a:endParaRPr lang="en-AU"/>
          </a:p>
        </p:txBody>
      </p:sp>
    </p:spTree>
    <p:extLst>
      <p:ext uri="{BB962C8B-B14F-4D97-AF65-F5344CB8AC3E}">
        <p14:creationId xmlns:p14="http://schemas.microsoft.com/office/powerpoint/2010/main" val="16134899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(This needs to be reviewed by the team.)</a:t>
            </a:r>
            <a:r>
              <a:rPr lang="en-AU" baseline="0" dirty="0" smtClean="0"/>
              <a:t> </a:t>
            </a:r>
            <a:r>
              <a:rPr lang="en-AU" dirty="0" smtClean="0"/>
              <a:t>A</a:t>
            </a:r>
            <a:r>
              <a:rPr lang="en-AU" baseline="0" dirty="0" smtClean="0"/>
              <a:t> typical CPM Meeting agenda for curriculum is divided into 3 sessions with specific requirement discussion. It is important to note that for session 3, schools have the option to stay. </a:t>
            </a:r>
            <a:r>
              <a:rPr lang="en-AU" sz="1200" dirty="0" smtClean="0">
                <a:latin typeface="Arial" panose="020B0604020202020204" pitchFamily="34" charset="0"/>
                <a:cs typeface="Arial" panose="020B0604020202020204" pitchFamily="34" charset="0"/>
              </a:rPr>
              <a:t>Host school is to remain and complete policy monitoring with Director, Educational Leadership (30 minutes) and then decide which option to take.</a:t>
            </a:r>
            <a:r>
              <a:rPr lang="en-AU" sz="1200" baseline="0" dirty="0" smtClean="0">
                <a:latin typeface="Arial" panose="020B0604020202020204" pitchFamily="34" charset="0"/>
                <a:cs typeface="Arial" panose="020B0604020202020204" pitchFamily="34" charset="0"/>
              </a:rPr>
              <a:t> </a:t>
            </a:r>
            <a:r>
              <a:rPr lang="en-AU" baseline="0" dirty="0" smtClean="0"/>
              <a:t>Start times may vary based on location (remote school travel times)</a:t>
            </a:r>
          </a:p>
          <a:p>
            <a:endParaRPr lang="en-AU" baseline="0" dirty="0" smtClean="0"/>
          </a:p>
          <a:p>
            <a:endParaRPr lang="en-AU" baseline="0" dirty="0" smtClean="0"/>
          </a:p>
          <a:p>
            <a:r>
              <a:rPr lang="en-AU" baseline="0" dirty="0" smtClean="0"/>
              <a:t>Schools are provided with a summary report at the end of the meeting. The purpose of the report is to support school improvement and not for performance management. It is to be used for school planning and to support the implementation of support.</a:t>
            </a:r>
            <a:endParaRPr lang="en-AU" dirty="0" smtClean="0"/>
          </a:p>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27</a:t>
            </a:fld>
            <a:endParaRPr lang="en-AU" dirty="0"/>
          </a:p>
        </p:txBody>
      </p:sp>
    </p:spTree>
    <p:extLst>
      <p:ext uri="{BB962C8B-B14F-4D97-AF65-F5344CB8AC3E}">
        <p14:creationId xmlns:p14="http://schemas.microsoft.com/office/powerpoint/2010/main" val="18327128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09DC467-993D-43C5-8078-75A85BD51703}" type="slidenum">
              <a:rPr lang="en-AU" smtClean="0"/>
              <a:t>31</a:t>
            </a:fld>
            <a:endParaRPr lang="en-AU" dirty="0"/>
          </a:p>
        </p:txBody>
      </p:sp>
    </p:spTree>
    <p:extLst>
      <p:ext uri="{BB962C8B-B14F-4D97-AF65-F5344CB8AC3E}">
        <p14:creationId xmlns:p14="http://schemas.microsoft.com/office/powerpoint/2010/main" val="25885068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32</a:t>
            </a:fld>
            <a:endParaRPr lang="en-AU" dirty="0"/>
          </a:p>
        </p:txBody>
      </p:sp>
    </p:spTree>
    <p:extLst>
      <p:ext uri="{BB962C8B-B14F-4D97-AF65-F5344CB8AC3E}">
        <p14:creationId xmlns:p14="http://schemas.microsoft.com/office/powerpoint/2010/main" val="3364702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4</a:t>
            </a:fld>
            <a:endParaRPr lang="en-AU" dirty="0"/>
          </a:p>
        </p:txBody>
      </p:sp>
    </p:spTree>
    <p:extLst>
      <p:ext uri="{BB962C8B-B14F-4D97-AF65-F5344CB8AC3E}">
        <p14:creationId xmlns:p14="http://schemas.microsoft.com/office/powerpoint/2010/main" val="2863326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5</a:t>
            </a:fld>
            <a:endParaRPr lang="en-AU" dirty="0"/>
          </a:p>
        </p:txBody>
      </p:sp>
    </p:spTree>
    <p:extLst>
      <p:ext uri="{BB962C8B-B14F-4D97-AF65-F5344CB8AC3E}">
        <p14:creationId xmlns:p14="http://schemas.microsoft.com/office/powerpoint/2010/main" val="1248853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7</a:t>
            </a:fld>
            <a:endParaRPr lang="en-AU" dirty="0"/>
          </a:p>
        </p:txBody>
      </p:sp>
    </p:spTree>
    <p:extLst>
      <p:ext uri="{BB962C8B-B14F-4D97-AF65-F5344CB8AC3E}">
        <p14:creationId xmlns:p14="http://schemas.microsoft.com/office/powerpoint/2010/main" val="4272120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latin typeface="+mn-lt"/>
                <a:cs typeface="Arial" panose="020B0604020202020204" pitchFamily="34" charset="0"/>
              </a:rPr>
              <a:t>It is important</a:t>
            </a:r>
            <a:r>
              <a:rPr lang="en-US" baseline="0" dirty="0" smtClean="0">
                <a:latin typeface="+mn-lt"/>
                <a:cs typeface="Arial" panose="020B0604020202020204" pitchFamily="34" charset="0"/>
              </a:rPr>
              <a:t> to understand the two different roles that the DoE and NESA play. Neither are in charge but have checks and balances in play to report to the Minister and Secretary.</a:t>
            </a:r>
          </a:p>
          <a:p>
            <a:pPr lvl="0"/>
            <a:endParaRPr lang="en-US" baseline="0" dirty="0" smtClean="0">
              <a:latin typeface="+mn-lt"/>
              <a:cs typeface="Arial" panose="020B0604020202020204" pitchFamily="34" charset="0"/>
            </a:endParaRPr>
          </a:p>
          <a:p>
            <a:pPr lvl="0"/>
            <a:r>
              <a:rPr lang="en-US" dirty="0" smtClean="0">
                <a:latin typeface="+mn-lt"/>
                <a:cs typeface="Arial" panose="020B0604020202020204" pitchFamily="34" charset="0"/>
              </a:rPr>
              <a:t>RANDOM</a:t>
            </a:r>
            <a:r>
              <a:rPr lang="en-US" baseline="0" dirty="0">
                <a:latin typeface="+mn-lt"/>
                <a:cs typeface="Arial" panose="020B0604020202020204" pitchFamily="34" charset="0"/>
              </a:rPr>
              <a:t> </a:t>
            </a:r>
            <a:r>
              <a:rPr lang="en-US" baseline="0" dirty="0" smtClean="0">
                <a:latin typeface="+mn-lt"/>
                <a:cs typeface="Arial" panose="020B0604020202020204" pitchFamily="34" charset="0"/>
              </a:rPr>
              <a:t>- </a:t>
            </a:r>
            <a:r>
              <a:rPr lang="en-US" dirty="0" smtClean="0">
                <a:latin typeface="+mn-lt"/>
                <a:cs typeface="Arial" panose="020B0604020202020204" pitchFamily="34" charset="0"/>
              </a:rPr>
              <a:t>18 </a:t>
            </a:r>
            <a:r>
              <a:rPr lang="en-US" dirty="0">
                <a:latin typeface="+mn-lt"/>
                <a:cs typeface="Arial" panose="020B0604020202020204" pitchFamily="34" charset="0"/>
              </a:rPr>
              <a:t>Department schools are randomly selected </a:t>
            </a:r>
            <a:r>
              <a:rPr lang="en-AU" dirty="0">
                <a:latin typeface="+mn-lt"/>
                <a:cs typeface="Arial" panose="020B0604020202020204" pitchFamily="34" charset="0"/>
              </a:rPr>
              <a:t>for inspection. </a:t>
            </a:r>
            <a:r>
              <a:rPr lang="en-AU" dirty="0" smtClean="0">
                <a:latin typeface="+mn-lt"/>
                <a:cs typeface="Arial" panose="020B0604020202020204" pitchFamily="34" charset="0"/>
              </a:rPr>
              <a:t>Department </a:t>
            </a:r>
            <a:r>
              <a:rPr lang="en-AU" dirty="0">
                <a:latin typeface="+mn-lt"/>
                <a:cs typeface="Arial" panose="020B0604020202020204" pitchFamily="34" charset="0"/>
              </a:rPr>
              <a:t>schools are not inspected as individual </a:t>
            </a:r>
            <a:r>
              <a:rPr lang="en-AU" dirty="0" smtClean="0">
                <a:latin typeface="+mn-lt"/>
                <a:cs typeface="Arial" panose="020B0604020202020204" pitchFamily="34" charset="0"/>
              </a:rPr>
              <a:t>schools.</a:t>
            </a:r>
            <a:r>
              <a:rPr lang="en-AU" baseline="0" dirty="0" smtClean="0">
                <a:latin typeface="+mn-lt"/>
                <a:cs typeface="Arial" panose="020B0604020202020204" pitchFamily="34" charset="0"/>
              </a:rPr>
              <a:t> </a:t>
            </a:r>
            <a:r>
              <a:rPr lang="en-AU" dirty="0" smtClean="0">
                <a:latin typeface="+mn-lt"/>
                <a:cs typeface="Arial" panose="020B0604020202020204" pitchFamily="34" charset="0"/>
              </a:rPr>
              <a:t>Random </a:t>
            </a:r>
            <a:r>
              <a:rPr lang="en-AU" dirty="0">
                <a:latin typeface="+mn-lt"/>
                <a:cs typeface="Arial" panose="020B0604020202020204" pitchFamily="34" charset="0"/>
              </a:rPr>
              <a:t>inspections focus on a subset of requirements  from the Registration Process for the NSW Government Schooling system. </a:t>
            </a:r>
            <a:r>
              <a:rPr lang="en-AU" dirty="0" smtClean="0">
                <a:latin typeface="+mn-lt"/>
                <a:cs typeface="Arial" panose="020B0604020202020204" pitchFamily="34" charset="0"/>
              </a:rPr>
              <a:t>NESA </a:t>
            </a:r>
            <a:r>
              <a:rPr lang="en-AU" dirty="0">
                <a:latin typeface="+mn-lt"/>
                <a:cs typeface="Arial" panose="020B0604020202020204" pitchFamily="34" charset="0"/>
              </a:rPr>
              <a:t>Inspectors may ask for additional information if compliance issues arise during the </a:t>
            </a:r>
            <a:r>
              <a:rPr lang="en-AU" dirty="0" smtClean="0">
                <a:latin typeface="+mn-lt"/>
                <a:cs typeface="Arial" panose="020B0604020202020204" pitchFamily="34" charset="0"/>
              </a:rPr>
              <a:t>inspection;</a:t>
            </a:r>
            <a:r>
              <a:rPr lang="en-AU" baseline="0" dirty="0" smtClean="0">
                <a:latin typeface="+mn-lt"/>
                <a:cs typeface="Arial" panose="020B0604020202020204" pitchFamily="34" charset="0"/>
              </a:rPr>
              <a:t> </a:t>
            </a:r>
            <a:r>
              <a:rPr lang="en-AU" dirty="0" smtClean="0">
                <a:latin typeface="+mn-lt"/>
                <a:cs typeface="Arial" panose="020B0604020202020204" pitchFamily="34" charset="0"/>
              </a:rPr>
              <a:t>NESA </a:t>
            </a:r>
            <a:r>
              <a:rPr lang="en-AU" dirty="0">
                <a:latin typeface="+mn-lt"/>
                <a:cs typeface="Arial" panose="020B0604020202020204" pitchFamily="34" charset="0"/>
              </a:rPr>
              <a:t>will communicate with the DEL requesting information on how the concerns are being </a:t>
            </a:r>
            <a:r>
              <a:rPr lang="en-AU" dirty="0" smtClean="0">
                <a:latin typeface="+mn-lt"/>
                <a:cs typeface="Arial" panose="020B0604020202020204" pitchFamily="34" charset="0"/>
              </a:rPr>
              <a:t>addressed.</a:t>
            </a:r>
            <a:r>
              <a:rPr lang="en-AU" baseline="0" dirty="0" smtClean="0">
                <a:latin typeface="+mn-lt"/>
                <a:cs typeface="Arial" panose="020B0604020202020204" pitchFamily="34" charset="0"/>
              </a:rPr>
              <a:t> </a:t>
            </a:r>
            <a:r>
              <a:rPr lang="en-US" dirty="0" smtClean="0">
                <a:latin typeface="+mn-lt"/>
                <a:cs typeface="Arial" panose="020B0604020202020204" pitchFamily="34" charset="0"/>
              </a:rPr>
              <a:t>NESA </a:t>
            </a:r>
            <a:r>
              <a:rPr lang="en-US" dirty="0">
                <a:latin typeface="+mn-lt"/>
                <a:cs typeface="Arial" panose="020B0604020202020204" pitchFamily="34" charset="0"/>
              </a:rPr>
              <a:t>Inspectors will contact DELs a minimum </a:t>
            </a:r>
            <a:r>
              <a:rPr lang="en-US" b="1" dirty="0">
                <a:latin typeface="+mn-lt"/>
                <a:cs typeface="Arial" panose="020B0604020202020204" pitchFamily="34" charset="0"/>
              </a:rPr>
              <a:t>four</a:t>
            </a:r>
            <a:r>
              <a:rPr lang="en-US" dirty="0">
                <a:latin typeface="+mn-lt"/>
                <a:cs typeface="Arial" panose="020B0604020202020204" pitchFamily="34" charset="0"/>
              </a:rPr>
              <a:t> days before an inspection. </a:t>
            </a:r>
            <a:r>
              <a:rPr lang="en-US" baseline="0" dirty="0" smtClean="0">
                <a:latin typeface="+mn-lt"/>
                <a:cs typeface="Arial" panose="020B0604020202020204" pitchFamily="34" charset="0"/>
              </a:rPr>
              <a:t> </a:t>
            </a:r>
            <a:r>
              <a:rPr lang="en-US" dirty="0" smtClean="0">
                <a:latin typeface="+mn-lt"/>
                <a:cs typeface="Arial" panose="020B0604020202020204" pitchFamily="34" charset="0"/>
              </a:rPr>
              <a:t>DELs </a:t>
            </a:r>
            <a:r>
              <a:rPr lang="en-US" dirty="0">
                <a:latin typeface="+mn-lt"/>
                <a:cs typeface="Arial" panose="020B0604020202020204" pitchFamily="34" charset="0"/>
              </a:rPr>
              <a:t>may advise NESA to choose another school, based on extenuating </a:t>
            </a:r>
            <a:r>
              <a:rPr lang="en-US" dirty="0" smtClean="0">
                <a:latin typeface="+mn-lt"/>
                <a:cs typeface="Arial" panose="020B0604020202020204" pitchFamily="34" charset="0"/>
              </a:rPr>
              <a:t>circumstances.</a:t>
            </a:r>
            <a:r>
              <a:rPr lang="en-US" baseline="0" dirty="0" smtClean="0">
                <a:latin typeface="+mn-lt"/>
                <a:cs typeface="Arial" panose="020B0604020202020204" pitchFamily="34" charset="0"/>
              </a:rPr>
              <a:t> </a:t>
            </a:r>
            <a:r>
              <a:rPr lang="en-US" dirty="0" smtClean="0">
                <a:latin typeface="+mn-lt"/>
                <a:cs typeface="Arial" panose="020B0604020202020204" pitchFamily="34" charset="0"/>
              </a:rPr>
              <a:t>Schools </a:t>
            </a:r>
            <a:r>
              <a:rPr lang="en-US" dirty="0">
                <a:latin typeface="+mn-lt"/>
                <a:cs typeface="Arial" panose="020B0604020202020204" pitchFamily="34" charset="0"/>
              </a:rPr>
              <a:t>receive a one to two page summary report from NESA for their records.</a:t>
            </a:r>
            <a:endParaRPr lang="en-AU" dirty="0">
              <a:latin typeface="+mn-lt"/>
              <a:cs typeface="Arial" panose="020B0604020202020204" pitchFamily="34" charset="0"/>
            </a:endParaRPr>
          </a:p>
          <a:p>
            <a:endParaRPr lang="en-AU" dirty="0"/>
          </a:p>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9</a:t>
            </a:fld>
            <a:endParaRPr lang="en-AU"/>
          </a:p>
        </p:txBody>
      </p:sp>
    </p:spTree>
    <p:extLst>
      <p:ext uri="{BB962C8B-B14F-4D97-AF65-F5344CB8AC3E}">
        <p14:creationId xmlns:p14="http://schemas.microsoft.com/office/powerpoint/2010/main" val="2009185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Department</a:t>
            </a:r>
            <a:r>
              <a:rPr lang="en-AU" baseline="0" dirty="0" smtClean="0"/>
              <a:t> has great processes across the areas of policy development and review but it is the area of curriculum where we need the most improvement. As a system at this time we cannot say that we  are 100% sure that curriculum is being implemented to meet the needs of all students. We know through observation and reporting that many schools are doing a fantastic job including the use of the school excellence cycle but there is no systemic way of demonstrating this and in turn from a system point of view we are letting our schools down by not being able to gather data and report effectively about all schools on curriculum delivery across the system.</a:t>
            </a:r>
            <a:endParaRPr lang="en-AU" dirty="0"/>
          </a:p>
        </p:txBody>
      </p:sp>
      <p:sp>
        <p:nvSpPr>
          <p:cNvPr id="4" name="Slide Number Placeholder 3"/>
          <p:cNvSpPr>
            <a:spLocks noGrp="1"/>
          </p:cNvSpPr>
          <p:nvPr>
            <p:ph type="sldNum" sz="quarter" idx="10"/>
          </p:nvPr>
        </p:nvSpPr>
        <p:spPr/>
        <p:txBody>
          <a:bodyPr/>
          <a:lstStyle/>
          <a:p>
            <a:fld id="{B09DC467-993D-43C5-8078-75A85BD51703}" type="slidenum">
              <a:rPr lang="en-AU" smtClean="0"/>
              <a:t>10</a:t>
            </a:fld>
            <a:endParaRPr lang="en-AU" dirty="0"/>
          </a:p>
        </p:txBody>
      </p:sp>
    </p:spTree>
    <p:extLst>
      <p:ext uri="{BB962C8B-B14F-4D97-AF65-F5344CB8AC3E}">
        <p14:creationId xmlns:p14="http://schemas.microsoft.com/office/powerpoint/2010/main" val="2973713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47" rtl="0" eaLnBrk="1" fontAlgn="auto" latinLnBrk="0" hangingPunct="1">
              <a:lnSpc>
                <a:spcPct val="100000"/>
              </a:lnSpc>
              <a:spcBef>
                <a:spcPts val="0"/>
              </a:spcBef>
              <a:spcAft>
                <a:spcPts val="0"/>
              </a:spcAft>
              <a:buClrTx/>
              <a:buSzTx/>
              <a:buFontTx/>
              <a:buNone/>
              <a:tabLst/>
              <a:defRPr/>
            </a:pPr>
            <a:r>
              <a:rPr lang="en-AU" sz="1200" dirty="0">
                <a:solidFill>
                  <a:srgbClr val="FF0000"/>
                </a:solidFill>
              </a:rPr>
              <a:t>This is a broad discussion. </a:t>
            </a:r>
            <a:r>
              <a:rPr lang="en-AU" sz="1200" dirty="0" smtClean="0">
                <a:solidFill>
                  <a:srgbClr val="FF0000"/>
                </a:solidFill>
              </a:rPr>
              <a:t>Emphasis is on business as usual. Each level within</a:t>
            </a:r>
            <a:r>
              <a:rPr lang="en-AU" sz="1200" baseline="0" dirty="0" smtClean="0">
                <a:solidFill>
                  <a:srgbClr val="FF0000"/>
                </a:solidFill>
              </a:rPr>
              <a:t> our system conducts various types of monitoring but we need a more systemic approach to monitoring and gathering of data to positively report that the system has a process across the leadership levels, the various networks and the range of schools and a way of recording the data and reporting from all parts of the system. A primary curriculum self-assessment checklist should be part of business as usual and add no further administrative burden to school leaders. This checklist could easily sit within program review and monitoring procedures the school has already in place. It could also act as capacity building tool for all teachers to understand the minimum requirements and what is needed to deliver curriculum at this level.</a:t>
            </a:r>
            <a:endParaRPr lang="en-AU" sz="1200" dirty="0">
              <a:solidFill>
                <a:srgbClr val="FF0000"/>
              </a:solidFill>
            </a:endParaRPr>
          </a:p>
        </p:txBody>
      </p:sp>
      <p:sp>
        <p:nvSpPr>
          <p:cNvPr id="4" name="Slide Number Placeholder 3"/>
          <p:cNvSpPr>
            <a:spLocks noGrp="1"/>
          </p:cNvSpPr>
          <p:nvPr>
            <p:ph type="sldNum" sz="quarter" idx="10"/>
          </p:nvPr>
        </p:nvSpPr>
        <p:spPr/>
        <p:txBody>
          <a:bodyPr/>
          <a:lstStyle/>
          <a:p>
            <a:fld id="{D09C5488-DD16-4714-9519-7BE21BA11D4E}" type="slidenum">
              <a:rPr lang="en-AU" smtClean="0"/>
              <a:t>11</a:t>
            </a:fld>
            <a:endParaRPr lang="en-AU"/>
          </a:p>
        </p:txBody>
      </p:sp>
    </p:spTree>
    <p:extLst>
      <p:ext uri="{BB962C8B-B14F-4D97-AF65-F5344CB8AC3E}">
        <p14:creationId xmlns:p14="http://schemas.microsoft.com/office/powerpoint/2010/main" val="218339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Schools will have educational programs (Primary) or courses of study (Secondary) for each year of schooling in each KLA identified in the Act, based on, and taught in accordance with, the outcomes of NESA syllabuses. The Department of Education details how schools plan curriculum and teaching programs including assessment and reporting to parents in its </a:t>
            </a:r>
            <a:r>
              <a:rPr lang="en-US" dirty="0" smtClean="0">
                <a:hlinkClick r:id="rId3"/>
              </a:rPr>
              <a:t>Curriculum planning and programming, assessing and reporting to parents K-12 policy</a:t>
            </a:r>
            <a:r>
              <a:rPr lang="en-US" dirty="0" smtClean="0"/>
              <a:t> (the Policy) and related implementation guide </a:t>
            </a:r>
            <a:r>
              <a:rPr lang="en-US" dirty="0" smtClean="0">
                <a:hlinkClick r:id="rId4"/>
              </a:rPr>
              <a:t>Curriculum Policy Standards</a:t>
            </a:r>
            <a:r>
              <a:rPr lang="en-US" dirty="0" smtClean="0"/>
              <a:t> (the Standards).  </a:t>
            </a:r>
          </a:p>
          <a:p>
            <a:r>
              <a:rPr lang="en-US" dirty="0" smtClean="0"/>
              <a:t>The requirements outlined in the Manual combined with the requirements outlined in the policy constitute the minimum requirements for schools in regards to curriculum implementation.  </a:t>
            </a:r>
          </a:p>
          <a:p>
            <a:endParaRPr lang="en-AU" dirty="0"/>
          </a:p>
        </p:txBody>
      </p:sp>
      <p:sp>
        <p:nvSpPr>
          <p:cNvPr id="4" name="Slide Number Placeholder 3"/>
          <p:cNvSpPr>
            <a:spLocks noGrp="1"/>
          </p:cNvSpPr>
          <p:nvPr>
            <p:ph type="sldNum" sz="quarter" idx="10"/>
          </p:nvPr>
        </p:nvSpPr>
        <p:spPr/>
        <p:txBody>
          <a:bodyPr/>
          <a:lstStyle/>
          <a:p>
            <a:fld id="{B09DC467-993D-43C5-8078-75A85BD51703}" type="slidenum">
              <a:rPr lang="en-AU" smtClean="0"/>
              <a:t>13</a:t>
            </a:fld>
            <a:endParaRPr lang="en-AU" dirty="0"/>
          </a:p>
        </p:txBody>
      </p:sp>
    </p:spTree>
    <p:extLst>
      <p:ext uri="{BB962C8B-B14F-4D97-AF65-F5344CB8AC3E}">
        <p14:creationId xmlns:p14="http://schemas.microsoft.com/office/powerpoint/2010/main" val="2089618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vider - 1">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371475" y="4048755"/>
            <a:ext cx="4636034" cy="931618"/>
          </a:xfrm>
          <a:prstGeom prst="rect">
            <a:avLst/>
          </a:prstGeom>
        </p:spPr>
        <p:txBody>
          <a:bodyPr wrap="square" lIns="0">
            <a:noAutofit/>
          </a:bodyPr>
          <a:lstStyle>
            <a:lvl1pPr marL="0" indent="0">
              <a:buNone/>
              <a:defRPr sz="2000" b="0" i="0">
                <a:solidFill>
                  <a:schemeClr val="bg1"/>
                </a:solidFill>
                <a:latin typeface="Montserrat SemiBold" pitchFamily="2" charset="77"/>
              </a:defRPr>
            </a:lvl1pPr>
            <a:lvl2pPr marL="0" indent="0">
              <a:buNone/>
              <a:defRPr/>
            </a:lvl2pPr>
          </a:lstStyle>
          <a:p>
            <a:pPr lvl="0"/>
            <a:r>
              <a:rPr lang="en-US" dirty="0"/>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71475" y="2823581"/>
            <a:ext cx="4636033" cy="1107996"/>
          </a:xfrm>
        </p:spPr>
        <p:txBody>
          <a:bodyPr anchor="b">
            <a:noAutofit/>
          </a:bodyPr>
          <a:lstStyle>
            <a:lvl1pPr>
              <a:lnSpc>
                <a:spcPct val="90000"/>
              </a:lnSpc>
              <a:defRPr sz="4000">
                <a:solidFill>
                  <a:schemeClr val="bg1"/>
                </a:solidFill>
              </a:defRPr>
            </a:lvl1pPr>
          </a:lstStyle>
          <a:p>
            <a:r>
              <a:rPr lang="en-US" dirty="0"/>
              <a:t>Divider title goes here</a:t>
            </a:r>
            <a:endParaRPr lang="en-AU" dirty="0"/>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dirty="0">
                <a:solidFill>
                  <a:schemeClr val="bg1"/>
                </a:solidFill>
                <a:latin typeface="Montserrat SemiBold" pitchFamily="2" charset="77"/>
              </a:rPr>
              <a:t>NSW Department of Education</a:t>
            </a:r>
          </a:p>
        </p:txBody>
      </p:sp>
      <p:pic>
        <p:nvPicPr>
          <p:cNvPr id="9" name="Picture 8" descr="NSW Government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7062" y="5854650"/>
            <a:ext cx="720000" cy="778515"/>
          </a:xfrm>
          <a:prstGeom prst="rect">
            <a:avLst/>
          </a:prstGeom>
        </p:spPr>
      </p:pic>
    </p:spTree>
    <p:extLst>
      <p:ext uri="{BB962C8B-B14F-4D97-AF65-F5344CB8AC3E}">
        <p14:creationId xmlns:p14="http://schemas.microsoft.com/office/powerpoint/2010/main" val="1985051109"/>
      </p:ext>
    </p:extLst>
  </p:cSld>
  <p:clrMapOvr>
    <a:masterClrMapping/>
  </p:clrMapOvr>
  <p:transition>
    <p:fade/>
  </p:transition>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26"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r>
              <a:rPr lang="en-US" smtClean="0"/>
              <a:t>Page ‹#›</a:t>
            </a:r>
            <a:endParaRPr lang="en-US" dirty="0"/>
          </a:p>
        </p:txBody>
      </p:sp>
      <p:sp>
        <p:nvSpPr>
          <p:cNvPr id="4" name="Text Placeholder 3"/>
          <p:cNvSpPr>
            <a:spLocks noGrp="1"/>
          </p:cNvSpPr>
          <p:nvPr>
            <p:ph type="body" sz="quarter" idx="19"/>
          </p:nvPr>
        </p:nvSpPr>
        <p:spPr>
          <a:xfrm>
            <a:off x="337062" y="1989138"/>
            <a:ext cx="11531881" cy="4090552"/>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27" name="Text Placeholder 2078">
            <a:extLst>
              <a:ext uri="{FF2B5EF4-FFF2-40B4-BE49-F238E27FC236}">
                <a16:creationId xmlns:a16="http://schemas.microsoft.com/office/drawing/2014/main" id="{6CEE090E-CCFD-D641-BC04-E336F151C887}"/>
              </a:ext>
            </a:extLst>
          </p:cNvPr>
          <p:cNvSpPr>
            <a:spLocks noGrp="1"/>
          </p:cNvSpPr>
          <p:nvPr>
            <p:ph type="body" sz="quarter" idx="15" hasCustomPrompt="1"/>
          </p:nvPr>
        </p:nvSpPr>
        <p:spPr>
          <a:xfrm>
            <a:off x="326860" y="1266324"/>
            <a:ext cx="8754995" cy="573335"/>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15" name="Title 1">
            <a:extLst>
              <a:ext uri="{FF2B5EF4-FFF2-40B4-BE49-F238E27FC236}">
                <a16:creationId xmlns:a16="http://schemas.microsoft.com/office/drawing/2014/main" id="{230DD9A7-09FE-4E1B-A672-CED018A0372F}"/>
              </a:ext>
            </a:extLst>
          </p:cNvPr>
          <p:cNvSpPr>
            <a:spLocks noGrp="1"/>
          </p:cNvSpPr>
          <p:nvPr>
            <p:ph type="title" hasCustomPrompt="1"/>
          </p:nvPr>
        </p:nvSpPr>
        <p:spPr>
          <a:xfrm>
            <a:off x="327109" y="759531"/>
            <a:ext cx="8958934" cy="498470"/>
          </a:xfrm>
        </p:spPr>
        <p:txBody>
          <a:bodyPr>
            <a:noAutofit/>
          </a:bodyPr>
          <a:lstStyle>
            <a:lvl1pPr>
              <a:defRPr>
                <a:solidFill>
                  <a:schemeClr val="tx2"/>
                </a:solidFill>
              </a:defRPr>
            </a:lvl1pPr>
          </a:lstStyle>
          <a:p>
            <a:r>
              <a:rPr lang="en-US" dirty="0"/>
              <a:t>Agenda slide</a:t>
            </a:r>
            <a:endParaRPr lang="en-AU" dirty="0"/>
          </a:p>
        </p:txBody>
      </p:sp>
      <p:cxnSp>
        <p:nvCxnSpPr>
          <p:cNvPr id="21" name="Straight Connector 20">
            <a:extLst>
              <a:ext uri="{FF2B5EF4-FFF2-40B4-BE49-F238E27FC236}">
                <a16:creationId xmlns:a16="http://schemas.microsoft.com/office/drawing/2014/main" id="{BC913C52-0751-BC4D-A716-67C521725C4C}"/>
              </a:ext>
              <a:ext uri="{C183D7F6-B498-43B3-948B-1728B52AA6E4}">
                <adec:decorative xmlns=""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385F729-539D-F848-B304-C18B0623A65C}"/>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pic>
        <p:nvPicPr>
          <p:cNvPr id="11" name="Picture 10" descr="NSW Government Logo.&#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73627" y="6076592"/>
            <a:ext cx="540000" cy="589738"/>
          </a:xfrm>
          <a:prstGeom prst="rect">
            <a:avLst/>
          </a:prstGeom>
        </p:spPr>
      </p:pic>
    </p:spTree>
    <p:extLst>
      <p:ext uri="{BB962C8B-B14F-4D97-AF65-F5344CB8AC3E}">
        <p14:creationId xmlns:p14="http://schemas.microsoft.com/office/powerpoint/2010/main" val="676743812"/>
      </p:ext>
    </p:extLst>
  </p:cSld>
  <p:clrMapOvr>
    <a:masterClrMapping/>
  </p:clrMapOvr>
  <p:transition>
    <p:fade/>
  </p:transition>
  <p:extLst mod="1">
    <p:ext uri="{DCECCB84-F9BA-43D5-87BE-67443E8EF086}">
      <p15:sldGuideLst xmlns:p15="http://schemas.microsoft.com/office/powerpoint/2012/main">
        <p15:guide id="1" orient="horz" pos="372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 Column Content A">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334962" y="1989138"/>
            <a:ext cx="11485563" cy="409055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35"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34961" y="1300834"/>
            <a:ext cx="11484801" cy="537824"/>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9" name="Title Placeholder 1"/>
          <p:cNvSpPr>
            <a:spLocks noGrp="1"/>
          </p:cNvSpPr>
          <p:nvPr>
            <p:ph type="title"/>
          </p:nvPr>
        </p:nvSpPr>
        <p:spPr>
          <a:xfrm>
            <a:off x="334952" y="779117"/>
            <a:ext cx="11478677" cy="498470"/>
          </a:xfrm>
          <a:prstGeom prst="rect">
            <a:avLst/>
          </a:prstGeom>
        </p:spPr>
        <p:txBody>
          <a:bodyPr vert="horz" wrap="square" lIns="0" tIns="0" rIns="0" bIns="0" rtlCol="0" anchor="ctr">
            <a:noAutofit/>
          </a:bodyPr>
          <a:lstStyle/>
          <a:p>
            <a:r>
              <a:rPr lang="en-US" smtClean="0"/>
              <a:t>Click to edit Master title style</a:t>
            </a:r>
            <a:endParaRPr lang="en-US" dirty="0"/>
          </a:p>
        </p:txBody>
      </p:sp>
      <p:sp>
        <p:nvSpPr>
          <p:cNvPr id="6"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r>
              <a:rPr lang="en-US" smtClean="0"/>
              <a:t>Page ‹#›</a:t>
            </a:r>
            <a:endParaRPr lang="en-US" dirty="0"/>
          </a:p>
        </p:txBody>
      </p:sp>
      <p:sp>
        <p:nvSpPr>
          <p:cNvPr id="2" name="TextBox 1">
            <a:extLst>
              <a:ext uri="{FF2B5EF4-FFF2-40B4-BE49-F238E27FC236}">
                <a16:creationId xmlns:a16="http://schemas.microsoft.com/office/drawing/2014/main" id="{E7071F07-F06E-2849-8B89-3514EDBF9E12}"/>
              </a:ext>
            </a:extLst>
          </p:cNvPr>
          <p:cNvSpPr txBox="1"/>
          <p:nvPr userDrawn="1"/>
        </p:nvSpPr>
        <p:spPr>
          <a:xfrm>
            <a:off x="11472672" y="6303264"/>
            <a:ext cx="0" cy="0"/>
          </a:xfrm>
          <a:prstGeom prst="rect">
            <a:avLst/>
          </a:prstGeom>
          <a:noFill/>
        </p:spPr>
        <p:txBody>
          <a:bodyPr wrap="none" lIns="0" tIns="0" rIns="0" bIns="0" rtlCol="0">
            <a:noAutofit/>
          </a:bodyPr>
          <a:lstStyle/>
          <a:p>
            <a:pPr algn="l"/>
            <a:endParaRPr lang="en-US" sz="1400" dirty="0"/>
          </a:p>
        </p:txBody>
      </p:sp>
      <p:sp>
        <p:nvSpPr>
          <p:cNvPr id="4" name="TextBox 3">
            <a:extLst>
              <a:ext uri="{FF2B5EF4-FFF2-40B4-BE49-F238E27FC236}">
                <a16:creationId xmlns:a16="http://schemas.microsoft.com/office/drawing/2014/main" id="{2DCE057A-CC61-F24B-BE7D-4167C765EE07}"/>
              </a:ext>
            </a:extLst>
          </p:cNvPr>
          <p:cNvSpPr txBox="1"/>
          <p:nvPr userDrawn="1"/>
        </p:nvSpPr>
        <p:spPr>
          <a:xfrm>
            <a:off x="1255776" y="426720"/>
            <a:ext cx="0" cy="0"/>
          </a:xfrm>
          <a:prstGeom prst="rect">
            <a:avLst/>
          </a:prstGeom>
          <a:noFill/>
        </p:spPr>
        <p:txBody>
          <a:bodyPr wrap="none" lIns="0" tIns="0" rIns="0" bIns="0" rtlCol="0">
            <a:noAutofit/>
          </a:bodyPr>
          <a:lstStyle/>
          <a:p>
            <a:pPr algn="l"/>
            <a:endParaRPr lang="en-US" sz="1400" dirty="0"/>
          </a:p>
        </p:txBody>
      </p:sp>
      <p:sp>
        <p:nvSpPr>
          <p:cNvPr id="5" name="TextBox 4">
            <a:extLst>
              <a:ext uri="{FF2B5EF4-FFF2-40B4-BE49-F238E27FC236}">
                <a16:creationId xmlns:a16="http://schemas.microsoft.com/office/drawing/2014/main" id="{B75554E1-F1CE-644B-8B7C-7617C8C65A82}"/>
              </a:ext>
            </a:extLst>
          </p:cNvPr>
          <p:cNvSpPr txBox="1"/>
          <p:nvPr userDrawn="1"/>
        </p:nvSpPr>
        <p:spPr>
          <a:xfrm>
            <a:off x="329184" y="438912"/>
            <a:ext cx="0" cy="0"/>
          </a:xfrm>
          <a:prstGeom prst="rect">
            <a:avLst/>
          </a:prstGeom>
          <a:noFill/>
        </p:spPr>
        <p:txBody>
          <a:bodyPr wrap="none" lIns="0" tIns="0" rIns="0" bIns="0" rtlCol="0">
            <a:noAutofit/>
          </a:bodyPr>
          <a:lstStyle/>
          <a:p>
            <a:pPr algn="l"/>
            <a:endParaRPr lang="en-US" sz="1400" dirty="0"/>
          </a:p>
        </p:txBody>
      </p:sp>
    </p:spTree>
    <p:extLst>
      <p:ext uri="{BB962C8B-B14F-4D97-AF65-F5344CB8AC3E}">
        <p14:creationId xmlns:p14="http://schemas.microsoft.com/office/powerpoint/2010/main" val="3600868377"/>
      </p:ext>
    </p:extLst>
  </p:cSld>
  <p:clrMapOvr>
    <a:masterClrMapping/>
  </p:clrMapOvr>
  <p:transition>
    <p:fade/>
  </p:transition>
  <p:extLst mod="1">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 Column Content B">
    <p:spTree>
      <p:nvGrpSpPr>
        <p:cNvPr id="1" name=""/>
        <p:cNvGrpSpPr/>
        <p:nvPr/>
      </p:nvGrpSpPr>
      <p:grpSpPr>
        <a:xfrm>
          <a:off x="0" y="0"/>
          <a:ext cx="0" cy="0"/>
          <a:chOff x="0" y="0"/>
          <a:chExt cx="0" cy="0"/>
        </a:xfrm>
      </p:grpSpPr>
      <p:pic>
        <p:nvPicPr>
          <p:cNvPr id="2" name="Picture 1">
            <a:extLst>
              <a:ext uri="{C183D7F6-B498-43B3-948B-1728B52AA6E4}">
                <adec:decorative xmlns=""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1" y="0"/>
            <a:ext cx="11141476" cy="6858000"/>
          </a:xfrm>
          <a:prstGeom prst="rect">
            <a:avLst/>
          </a:prstGeom>
        </p:spPr>
      </p:pic>
      <p:sp>
        <p:nvSpPr>
          <p:cNvPr id="4" name="Text Placeholder 3"/>
          <p:cNvSpPr>
            <a:spLocks noGrp="1"/>
          </p:cNvSpPr>
          <p:nvPr>
            <p:ph type="body" sz="quarter" idx="16"/>
          </p:nvPr>
        </p:nvSpPr>
        <p:spPr>
          <a:xfrm>
            <a:off x="337062" y="1989138"/>
            <a:ext cx="11482699" cy="411066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grpSp>
        <p:nvGrpSpPr>
          <p:cNvPr id="28" name="Group 27">
            <a:extLst>
              <a:ext uri="{FF2B5EF4-FFF2-40B4-BE49-F238E27FC236}">
                <a16:creationId xmlns:a16="http://schemas.microsoft.com/office/drawing/2014/main" id="{29C2C0D5-A346-2643-9D8C-8C22D5D50C6E}"/>
              </a:ext>
            </a:extLst>
          </p:cNvPr>
          <p:cNvGrpSpPr/>
          <p:nvPr userDrawn="1"/>
        </p:nvGrpSpPr>
        <p:grpSpPr>
          <a:xfrm>
            <a:off x="337062" y="365496"/>
            <a:ext cx="2576121" cy="184666"/>
            <a:chOff x="446350" y="402893"/>
            <a:chExt cx="2780477" cy="203560"/>
          </a:xfrm>
        </p:grpSpPr>
        <p:cxnSp>
          <p:nvCxnSpPr>
            <p:cNvPr id="29" name="Straight Connector 28">
              <a:extLst>
                <a:ext uri="{FF2B5EF4-FFF2-40B4-BE49-F238E27FC236}">
                  <a16:creationId xmlns:a16="http://schemas.microsoft.com/office/drawing/2014/main" id="{AEFECAC3-BF7B-B746-B2D0-F554BFDC2964}"/>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74AE827-7224-224D-825A-55775AA3B745}"/>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grpSp>
      <p:sp>
        <p:nvSpPr>
          <p:cNvPr id="10" name="Title Placeholder 1"/>
          <p:cNvSpPr>
            <a:spLocks noGrp="1"/>
          </p:cNvSpPr>
          <p:nvPr>
            <p:ph type="title"/>
          </p:nvPr>
        </p:nvSpPr>
        <p:spPr>
          <a:xfrm>
            <a:off x="337366" y="779117"/>
            <a:ext cx="11476263" cy="498470"/>
          </a:xfrm>
          <a:prstGeom prst="rect">
            <a:avLst/>
          </a:prstGeom>
        </p:spPr>
        <p:txBody>
          <a:bodyPr vert="horz" wrap="square" lIns="0" tIns="0" rIns="0" bIns="0" rtlCol="0" anchor="ctr">
            <a:noAutofit/>
          </a:bodyPr>
          <a:lstStyle/>
          <a:p>
            <a:r>
              <a:rPr lang="en-US" smtClean="0"/>
              <a:t>Click to edit Master title style</a:t>
            </a:r>
            <a:endParaRPr lang="en-US" dirty="0"/>
          </a:p>
        </p:txBody>
      </p:sp>
      <p:sp>
        <p:nvSpPr>
          <p:cNvPr id="11"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37376" y="1300834"/>
            <a:ext cx="11482386" cy="537824"/>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12"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r>
              <a:rPr lang="en-US" smtClean="0"/>
              <a:t>Page ‹#›</a:t>
            </a:r>
            <a:endParaRPr lang="en-US" dirty="0"/>
          </a:p>
        </p:txBody>
      </p:sp>
    </p:spTree>
    <p:extLst>
      <p:ext uri="{BB962C8B-B14F-4D97-AF65-F5344CB8AC3E}">
        <p14:creationId xmlns:p14="http://schemas.microsoft.com/office/powerpoint/2010/main" val="1431685352"/>
      </p:ext>
    </p:extLst>
  </p:cSld>
  <p:clrMapOvr>
    <a:masterClrMapping/>
  </p:clrMapOvr>
  <p:transition>
    <p:fade/>
  </p:transition>
  <p:extLst mod="1">
    <p:ext uri="{DCECCB84-F9BA-43D5-87BE-67443E8EF086}">
      <p15:sldGuideLst xmlns:p15="http://schemas.microsoft.com/office/powerpoint/2012/main">
        <p15:guide id="1" orient="horz" pos="372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wo Column Slide A">
    <p:spTree>
      <p:nvGrpSpPr>
        <p:cNvPr id="1" name=""/>
        <p:cNvGrpSpPr/>
        <p:nvPr/>
      </p:nvGrpSpPr>
      <p:grpSpPr>
        <a:xfrm>
          <a:off x="0" y="0"/>
          <a:ext cx="0" cy="0"/>
          <a:chOff x="0" y="0"/>
          <a:chExt cx="0" cy="0"/>
        </a:xfrm>
      </p:grpSpPr>
      <p:sp>
        <p:nvSpPr>
          <p:cNvPr id="6" name="Text Placeholder 5"/>
          <p:cNvSpPr>
            <a:spLocks noGrp="1"/>
          </p:cNvSpPr>
          <p:nvPr>
            <p:ph type="body" sz="quarter" idx="18"/>
          </p:nvPr>
        </p:nvSpPr>
        <p:spPr>
          <a:xfrm>
            <a:off x="6096000" y="1989138"/>
            <a:ext cx="5707063" cy="408457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quarter" idx="17"/>
          </p:nvPr>
        </p:nvSpPr>
        <p:spPr>
          <a:xfrm>
            <a:off x="334963" y="1989138"/>
            <a:ext cx="5559425" cy="408457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0" name="Title Placeholder 1"/>
          <p:cNvSpPr>
            <a:spLocks noGrp="1"/>
          </p:cNvSpPr>
          <p:nvPr>
            <p:ph type="title"/>
          </p:nvPr>
        </p:nvSpPr>
        <p:spPr>
          <a:xfrm>
            <a:off x="355491" y="779117"/>
            <a:ext cx="11458138" cy="498470"/>
          </a:xfrm>
          <a:prstGeom prst="rect">
            <a:avLst/>
          </a:prstGeom>
        </p:spPr>
        <p:txBody>
          <a:bodyPr vert="horz" wrap="square" lIns="0" tIns="0" rIns="0" bIns="0" rtlCol="0" anchor="ctr">
            <a:noAutofit/>
          </a:bodyPr>
          <a:lstStyle/>
          <a:p>
            <a:r>
              <a:rPr lang="en-US" smtClean="0"/>
              <a:t>Click to edit Master title style</a:t>
            </a:r>
            <a:endParaRPr lang="en-US" dirty="0"/>
          </a:p>
        </p:txBody>
      </p:sp>
      <p:sp>
        <p:nvSpPr>
          <p:cNvPr id="11"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55511" y="1300834"/>
            <a:ext cx="11464251" cy="537824"/>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7"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r>
              <a:rPr lang="en-US" smtClean="0"/>
              <a:t>Page ‹#›</a:t>
            </a:r>
            <a:endParaRPr lang="en-US" dirty="0"/>
          </a:p>
        </p:txBody>
      </p:sp>
    </p:spTree>
    <p:extLst>
      <p:ext uri="{BB962C8B-B14F-4D97-AF65-F5344CB8AC3E}">
        <p14:creationId xmlns:p14="http://schemas.microsoft.com/office/powerpoint/2010/main" val="1627752949"/>
      </p:ext>
    </p:extLst>
  </p:cSld>
  <p:clrMapOvr>
    <a:masterClrMapping/>
  </p:clrMapOvr>
  <p:transition>
    <p:fade/>
  </p:transition>
  <p:extLst mod="1">
    <p:ext uri="{DCECCB84-F9BA-43D5-87BE-67443E8EF086}">
      <p15:sldGuideLst xmlns:p15="http://schemas.microsoft.com/office/powerpoint/2012/main">
        <p15:guide id="1" orient="horz" pos="372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wo column example bar chart">
    <p:spTree>
      <p:nvGrpSpPr>
        <p:cNvPr id="1" name=""/>
        <p:cNvGrpSpPr/>
        <p:nvPr/>
      </p:nvGrpSpPr>
      <p:grpSpPr>
        <a:xfrm>
          <a:off x="0" y="0"/>
          <a:ext cx="0" cy="0"/>
          <a:chOff x="0" y="0"/>
          <a:chExt cx="0" cy="0"/>
        </a:xfrm>
      </p:grpSpPr>
      <p:graphicFrame>
        <p:nvGraphicFramePr>
          <p:cNvPr id="12" name="Chart Placeholder 5" descr="Name of bar chart to be inserted" title="Chart">
            <a:extLst>
              <a:ext uri="{FF2B5EF4-FFF2-40B4-BE49-F238E27FC236}">
                <a16:creationId xmlns:a16="http://schemas.microsoft.com/office/drawing/2014/main" id="{78CDAE48-35F7-4A8F-908A-26AABCF38BAC}"/>
              </a:ext>
            </a:extLst>
          </p:cNvPr>
          <p:cNvGraphicFramePr>
            <a:graphicFrameLocks/>
          </p:cNvGraphicFramePr>
          <p:nvPr userDrawn="1">
            <p:extLst/>
          </p:nvPr>
        </p:nvGraphicFramePr>
        <p:xfrm>
          <a:off x="5182466" y="1997878"/>
          <a:ext cx="6735498" cy="4075834"/>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p:cNvSpPr>
            <a:spLocks noGrp="1"/>
          </p:cNvSpPr>
          <p:nvPr>
            <p:ph type="body" sz="quarter" idx="17"/>
          </p:nvPr>
        </p:nvSpPr>
        <p:spPr>
          <a:xfrm>
            <a:off x="334962" y="1989138"/>
            <a:ext cx="4573467" cy="408457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1" name="Title Placeholder 1"/>
          <p:cNvSpPr>
            <a:spLocks noGrp="1"/>
          </p:cNvSpPr>
          <p:nvPr>
            <p:ph type="title"/>
          </p:nvPr>
        </p:nvSpPr>
        <p:spPr>
          <a:xfrm>
            <a:off x="316229" y="779117"/>
            <a:ext cx="11497400" cy="498470"/>
          </a:xfrm>
          <a:prstGeom prst="rect">
            <a:avLst/>
          </a:prstGeom>
        </p:spPr>
        <p:txBody>
          <a:bodyPr vert="horz" wrap="square" lIns="0" tIns="0" rIns="0" bIns="0" rtlCol="0" anchor="ctr">
            <a:noAutofit/>
          </a:bodyPr>
          <a:lstStyle/>
          <a:p>
            <a:r>
              <a:rPr lang="en-US" smtClean="0"/>
              <a:t>Click to edit Master title style</a:t>
            </a:r>
            <a:endParaRPr lang="en-US" dirty="0"/>
          </a:p>
        </p:txBody>
      </p:sp>
      <p:sp>
        <p:nvSpPr>
          <p:cNvPr id="13"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16229" y="1300834"/>
            <a:ext cx="11503533" cy="537824"/>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r>
              <a:rPr lang="en-US" smtClean="0"/>
              <a:t>Page ‹#›</a:t>
            </a:r>
            <a:endParaRPr lang="en-US" dirty="0"/>
          </a:p>
        </p:txBody>
      </p:sp>
    </p:spTree>
    <p:extLst>
      <p:ext uri="{BB962C8B-B14F-4D97-AF65-F5344CB8AC3E}">
        <p14:creationId xmlns:p14="http://schemas.microsoft.com/office/powerpoint/2010/main" val="1285861213"/>
      </p:ext>
    </p:extLst>
  </p:cSld>
  <p:clrMapOvr>
    <a:masterClrMapping/>
  </p:clrMapOvr>
  <p:transition>
    <p:fade/>
  </p:transition>
  <p:extLst mod="1">
    <p:ext uri="{DCECCB84-F9BA-43D5-87BE-67443E8EF086}">
      <p15:sldGuideLst xmlns:p15="http://schemas.microsoft.com/office/powerpoint/2012/main">
        <p15:guide id="1" orient="horz" pos="372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wo column example pie chart">
    <p:spTree>
      <p:nvGrpSpPr>
        <p:cNvPr id="1" name=""/>
        <p:cNvGrpSpPr/>
        <p:nvPr/>
      </p:nvGrpSpPr>
      <p:grpSpPr>
        <a:xfrm>
          <a:off x="0" y="0"/>
          <a:ext cx="0" cy="0"/>
          <a:chOff x="0" y="0"/>
          <a:chExt cx="0" cy="0"/>
        </a:xfrm>
      </p:grpSpPr>
      <p:graphicFrame>
        <p:nvGraphicFramePr>
          <p:cNvPr id="11" name="Chart Placeholder 6" descr="Name of pie chart to be inserted" title="Chart">
            <a:extLst>
              <a:ext uri="{FF2B5EF4-FFF2-40B4-BE49-F238E27FC236}">
                <a16:creationId xmlns:a16="http://schemas.microsoft.com/office/drawing/2014/main" id="{605EC759-23A5-412D-8489-3CD3D3F4FD71}"/>
              </a:ext>
            </a:extLst>
          </p:cNvPr>
          <p:cNvGraphicFramePr>
            <a:graphicFrameLocks/>
          </p:cNvGraphicFramePr>
          <p:nvPr userDrawn="1">
            <p:extLst/>
          </p:nvPr>
        </p:nvGraphicFramePr>
        <p:xfrm>
          <a:off x="6201810" y="1989138"/>
          <a:ext cx="5569982" cy="4090552"/>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p:cNvSpPr>
            <a:spLocks noGrp="1"/>
          </p:cNvSpPr>
          <p:nvPr>
            <p:ph type="body" sz="quarter" idx="17"/>
          </p:nvPr>
        </p:nvSpPr>
        <p:spPr>
          <a:xfrm>
            <a:off x="334962" y="1989138"/>
            <a:ext cx="5550933" cy="409055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2" name="Title Placeholder 1"/>
          <p:cNvSpPr>
            <a:spLocks noGrp="1"/>
          </p:cNvSpPr>
          <p:nvPr>
            <p:ph type="title"/>
          </p:nvPr>
        </p:nvSpPr>
        <p:spPr>
          <a:xfrm>
            <a:off x="334963" y="779117"/>
            <a:ext cx="11478666" cy="498470"/>
          </a:xfrm>
          <a:prstGeom prst="rect">
            <a:avLst/>
          </a:prstGeom>
        </p:spPr>
        <p:txBody>
          <a:bodyPr vert="horz" wrap="square" lIns="0" tIns="0" rIns="0" bIns="0" rtlCol="0" anchor="ctr">
            <a:noAutofit/>
          </a:bodyPr>
          <a:lstStyle/>
          <a:p>
            <a:r>
              <a:rPr lang="en-US" smtClean="0"/>
              <a:t>Click to edit Master title style</a:t>
            </a:r>
            <a:endParaRPr lang="en-US" dirty="0"/>
          </a:p>
        </p:txBody>
      </p:sp>
      <p:sp>
        <p:nvSpPr>
          <p:cNvPr id="13"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34963" y="1300834"/>
            <a:ext cx="11484800" cy="537824"/>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r>
              <a:rPr lang="en-US" smtClean="0"/>
              <a:t>Page ‹#›</a:t>
            </a:r>
            <a:endParaRPr lang="en-US" dirty="0"/>
          </a:p>
        </p:txBody>
      </p:sp>
    </p:spTree>
    <p:extLst>
      <p:ext uri="{BB962C8B-B14F-4D97-AF65-F5344CB8AC3E}">
        <p14:creationId xmlns:p14="http://schemas.microsoft.com/office/powerpoint/2010/main" val="2049800378"/>
      </p:ext>
    </p:extLst>
  </p:cSld>
  <p:clrMapOvr>
    <a:masterClrMapping/>
  </p:clrMapOvr>
  <p:transition>
    <p:fade/>
  </p:transition>
  <p:extLst mod="1">
    <p:ext uri="{DCECCB84-F9BA-43D5-87BE-67443E8EF086}">
      <p15:sldGuideLst xmlns:p15="http://schemas.microsoft.com/office/powerpoint/2012/main">
        <p15:guide id="1" orient="horz" pos="372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 Column pictur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F0DC3A9-4AE8-4D39-96BD-7D19AA2EEC40}"/>
              </a:ext>
            </a:extLst>
          </p:cNvPr>
          <p:cNvSpPr>
            <a:spLocks noGrp="1"/>
          </p:cNvSpPr>
          <p:nvPr>
            <p:ph type="pic" sz="quarter" idx="17"/>
          </p:nvPr>
        </p:nvSpPr>
        <p:spPr>
          <a:xfrm>
            <a:off x="5951538" y="1989138"/>
            <a:ext cx="5868987" cy="4123485"/>
          </a:xfrm>
        </p:spPr>
        <p:txBody>
          <a:bodyPr>
            <a:normAutofit/>
          </a:bodyPr>
          <a:lstStyle>
            <a:lvl1pPr marL="0" indent="0">
              <a:buNone/>
              <a:defRPr sz="1800"/>
            </a:lvl1pPr>
          </a:lstStyle>
          <a:p>
            <a:r>
              <a:rPr lang="en-US" dirty="0" smtClean="0"/>
              <a:t>Click icon to add picture</a:t>
            </a:r>
            <a:endParaRPr lang="en-AU" dirty="0"/>
          </a:p>
        </p:txBody>
      </p:sp>
      <p:sp>
        <p:nvSpPr>
          <p:cNvPr id="3" name="Text Placeholder 2"/>
          <p:cNvSpPr>
            <a:spLocks noGrp="1"/>
          </p:cNvSpPr>
          <p:nvPr>
            <p:ph type="body" sz="quarter" idx="16"/>
          </p:nvPr>
        </p:nvSpPr>
        <p:spPr>
          <a:xfrm>
            <a:off x="334962" y="1989138"/>
            <a:ext cx="5392737" cy="412348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cxnSp>
        <p:nvCxnSpPr>
          <p:cNvPr id="29" name="Straight Connector 28">
            <a:extLst>
              <a:ext uri="{FF2B5EF4-FFF2-40B4-BE49-F238E27FC236}">
                <a16:creationId xmlns:a16="http://schemas.microsoft.com/office/drawing/2014/main" id="{AEFECAC3-BF7B-B746-B2D0-F554BFDC2964}"/>
              </a:ext>
            </a:extLst>
          </p:cNvPr>
          <p:cNvCxnSpPr/>
          <p:nvPr userDrawn="1"/>
        </p:nvCxnSpPr>
        <p:spPr>
          <a:xfrm>
            <a:off x="369867"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334963" y="779117"/>
            <a:ext cx="11478666" cy="498470"/>
          </a:xfrm>
          <a:prstGeom prst="rect">
            <a:avLst/>
          </a:prstGeom>
        </p:spPr>
        <p:txBody>
          <a:bodyPr vert="horz" wrap="square" lIns="0" tIns="0" rIns="0" bIns="0" rtlCol="0" anchor="ctr">
            <a:noAutofit/>
          </a:bodyPr>
          <a:lstStyle/>
          <a:p>
            <a:r>
              <a:rPr lang="en-US" smtClean="0"/>
              <a:t>Click to edit Master title style</a:t>
            </a:r>
            <a:endParaRPr lang="en-US" dirty="0"/>
          </a:p>
        </p:txBody>
      </p:sp>
      <p:sp>
        <p:nvSpPr>
          <p:cNvPr id="12"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34963" y="1300834"/>
            <a:ext cx="11484799" cy="537824"/>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r>
              <a:rPr lang="en-US" smtClean="0"/>
              <a:t>Page ‹#›</a:t>
            </a:r>
            <a:endParaRPr lang="en-US" dirty="0"/>
          </a:p>
        </p:txBody>
      </p:sp>
    </p:spTree>
    <p:extLst>
      <p:ext uri="{BB962C8B-B14F-4D97-AF65-F5344CB8AC3E}">
        <p14:creationId xmlns:p14="http://schemas.microsoft.com/office/powerpoint/2010/main" val="2101254841"/>
      </p:ext>
    </p:extLst>
  </p:cSld>
  <p:clrMapOvr>
    <a:masterClrMapping/>
  </p:clrMapOvr>
  <p:transition>
    <p:fade/>
  </p:transition>
  <p:extLst mod="1">
    <p:ext uri="{DCECCB84-F9BA-43D5-87BE-67443E8EF086}">
      <p15:sldGuideLst xmlns:p15="http://schemas.microsoft.com/office/powerpoint/2012/main">
        <p15:guide id="1" orient="horz" pos="372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wo Column Table">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ED2C0BA2-4F2F-4DB2-B9B9-254956473F7A}"/>
              </a:ext>
            </a:extLst>
          </p:cNvPr>
          <p:cNvSpPr>
            <a:spLocks noGrp="1"/>
          </p:cNvSpPr>
          <p:nvPr>
            <p:ph type="tbl" sz="quarter" idx="18"/>
          </p:nvPr>
        </p:nvSpPr>
        <p:spPr>
          <a:xfrm>
            <a:off x="5780088" y="1989138"/>
            <a:ext cx="5964237" cy="4157227"/>
          </a:xfrm>
        </p:spPr>
        <p:txBody>
          <a:bodyPr>
            <a:normAutofit/>
          </a:bodyPr>
          <a:lstStyle>
            <a:lvl1pPr marL="0" indent="0">
              <a:buNone/>
              <a:defRPr sz="1800"/>
            </a:lvl1pPr>
          </a:lstStyle>
          <a:p>
            <a:r>
              <a:rPr lang="en-US" dirty="0" smtClean="0"/>
              <a:t>Click icon to add table</a:t>
            </a:r>
            <a:endParaRPr lang="en-AU" dirty="0"/>
          </a:p>
        </p:txBody>
      </p:sp>
      <p:sp>
        <p:nvSpPr>
          <p:cNvPr id="4" name="Text Placeholder 3"/>
          <p:cNvSpPr>
            <a:spLocks noGrp="1"/>
          </p:cNvSpPr>
          <p:nvPr>
            <p:ph type="body" sz="quarter" idx="17"/>
          </p:nvPr>
        </p:nvSpPr>
        <p:spPr>
          <a:xfrm>
            <a:off x="334963" y="1989138"/>
            <a:ext cx="5211822" cy="409055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2" name="Title Placeholder 1"/>
          <p:cNvSpPr>
            <a:spLocks noGrp="1"/>
          </p:cNvSpPr>
          <p:nvPr>
            <p:ph type="title"/>
          </p:nvPr>
        </p:nvSpPr>
        <p:spPr>
          <a:xfrm>
            <a:off x="334963" y="779117"/>
            <a:ext cx="11478666" cy="498470"/>
          </a:xfrm>
          <a:prstGeom prst="rect">
            <a:avLst/>
          </a:prstGeom>
        </p:spPr>
        <p:txBody>
          <a:bodyPr vert="horz" wrap="square" lIns="0" tIns="0" rIns="0" bIns="0" rtlCol="0" anchor="ctr">
            <a:noAutofit/>
          </a:bodyPr>
          <a:lstStyle/>
          <a:p>
            <a:r>
              <a:rPr lang="en-US" smtClean="0"/>
              <a:t>Click to edit Master title style</a:t>
            </a:r>
            <a:endParaRPr lang="en-US" dirty="0"/>
          </a:p>
        </p:txBody>
      </p:sp>
      <p:sp>
        <p:nvSpPr>
          <p:cNvPr id="13"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34963" y="1300834"/>
            <a:ext cx="11484799" cy="537824"/>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r>
              <a:rPr lang="en-US" smtClean="0"/>
              <a:t>Page ‹#›</a:t>
            </a:r>
            <a:endParaRPr lang="en-US" dirty="0"/>
          </a:p>
        </p:txBody>
      </p:sp>
    </p:spTree>
    <p:extLst>
      <p:ext uri="{BB962C8B-B14F-4D97-AF65-F5344CB8AC3E}">
        <p14:creationId xmlns:p14="http://schemas.microsoft.com/office/powerpoint/2010/main" val="3962482696"/>
      </p:ext>
    </p:extLst>
  </p:cSld>
  <p:clrMapOvr>
    <a:masterClrMapping/>
  </p:clrMapOvr>
  <p:transition>
    <p:fade/>
  </p:transition>
  <p:extLst mod="1">
    <p:ext uri="{DCECCB84-F9BA-43D5-87BE-67443E8EF086}">
      <p15:sldGuideLst xmlns:p15="http://schemas.microsoft.com/office/powerpoint/2012/main">
        <p15:guide id="1" orient="horz" pos="372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wo Column Chart">
    <p:spTree>
      <p:nvGrpSpPr>
        <p:cNvPr id="1" name=""/>
        <p:cNvGrpSpPr/>
        <p:nvPr/>
      </p:nvGrpSpPr>
      <p:grpSpPr>
        <a:xfrm>
          <a:off x="0" y="0"/>
          <a:ext cx="0" cy="0"/>
          <a:chOff x="0" y="0"/>
          <a:chExt cx="0" cy="0"/>
        </a:xfrm>
      </p:grpSpPr>
      <p:sp>
        <p:nvSpPr>
          <p:cNvPr id="5" name="Chart Placeholder 4">
            <a:extLst>
              <a:ext uri="{FF2B5EF4-FFF2-40B4-BE49-F238E27FC236}">
                <a16:creationId xmlns:a16="http://schemas.microsoft.com/office/drawing/2014/main" id="{62F238E7-DF0B-440A-80CD-92A5852D35B8}"/>
              </a:ext>
            </a:extLst>
          </p:cNvPr>
          <p:cNvSpPr>
            <a:spLocks noGrp="1"/>
          </p:cNvSpPr>
          <p:nvPr>
            <p:ph type="chart" sz="quarter" idx="18"/>
          </p:nvPr>
        </p:nvSpPr>
        <p:spPr>
          <a:xfrm>
            <a:off x="5796951" y="1989138"/>
            <a:ext cx="5753700" cy="4084574"/>
          </a:xfrm>
        </p:spPr>
        <p:txBody>
          <a:bodyPr>
            <a:normAutofit/>
          </a:bodyPr>
          <a:lstStyle>
            <a:lvl1pPr marL="0" indent="0">
              <a:buNone/>
              <a:defRPr sz="1800">
                <a:solidFill>
                  <a:schemeClr val="tx2"/>
                </a:solidFill>
              </a:defRPr>
            </a:lvl1pPr>
          </a:lstStyle>
          <a:p>
            <a:r>
              <a:rPr lang="en-US" dirty="0" smtClean="0"/>
              <a:t>Click icon to add chart</a:t>
            </a:r>
            <a:endParaRPr lang="en-AU" dirty="0"/>
          </a:p>
        </p:txBody>
      </p:sp>
      <p:sp>
        <p:nvSpPr>
          <p:cNvPr id="4" name="Text Placeholder 3"/>
          <p:cNvSpPr>
            <a:spLocks noGrp="1"/>
          </p:cNvSpPr>
          <p:nvPr>
            <p:ph type="body" sz="quarter" idx="17"/>
          </p:nvPr>
        </p:nvSpPr>
        <p:spPr>
          <a:xfrm>
            <a:off x="334963" y="1989138"/>
            <a:ext cx="5211822" cy="408457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2" name="Title Placeholder 1"/>
          <p:cNvSpPr>
            <a:spLocks noGrp="1"/>
          </p:cNvSpPr>
          <p:nvPr>
            <p:ph type="title"/>
          </p:nvPr>
        </p:nvSpPr>
        <p:spPr>
          <a:xfrm>
            <a:off x="334963" y="779117"/>
            <a:ext cx="11478666" cy="498470"/>
          </a:xfrm>
          <a:prstGeom prst="rect">
            <a:avLst/>
          </a:prstGeom>
        </p:spPr>
        <p:txBody>
          <a:bodyPr vert="horz" wrap="square" lIns="0" tIns="0" rIns="0" bIns="0" rtlCol="0" anchor="ctr">
            <a:noAutofit/>
          </a:bodyPr>
          <a:lstStyle/>
          <a:p>
            <a:r>
              <a:rPr lang="en-US" smtClean="0"/>
              <a:t>Click to edit Master title style</a:t>
            </a:r>
            <a:endParaRPr lang="en-US" dirty="0"/>
          </a:p>
        </p:txBody>
      </p:sp>
      <p:sp>
        <p:nvSpPr>
          <p:cNvPr id="13"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34963" y="1300834"/>
            <a:ext cx="11484799" cy="537824"/>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r>
              <a:rPr lang="en-US" smtClean="0"/>
              <a:t>Page ‹#›</a:t>
            </a:r>
            <a:endParaRPr lang="en-US" dirty="0"/>
          </a:p>
        </p:txBody>
      </p:sp>
    </p:spTree>
    <p:extLst>
      <p:ext uri="{BB962C8B-B14F-4D97-AF65-F5344CB8AC3E}">
        <p14:creationId xmlns:p14="http://schemas.microsoft.com/office/powerpoint/2010/main" val="3530647079"/>
      </p:ext>
    </p:extLst>
  </p:cSld>
  <p:clrMapOvr>
    <a:masterClrMapping/>
  </p:clrMapOvr>
  <p:transition>
    <p:fade/>
  </p:transition>
  <p:extLst mod="1">
    <p:ext uri="{DCECCB84-F9BA-43D5-87BE-67443E8EF086}">
      <p15:sldGuideLst xmlns:p15="http://schemas.microsoft.com/office/powerpoint/2012/main">
        <p15:guide id="1" orient="horz" pos="372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Multi image and tex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2F1FE39-C0F2-944E-ADC2-E08B6382AD50}"/>
              </a:ext>
            </a:extLst>
          </p:cNvPr>
          <p:cNvSpPr>
            <a:spLocks noGrp="1"/>
          </p:cNvSpPr>
          <p:nvPr>
            <p:ph type="pic" sz="quarter" idx="33"/>
          </p:nvPr>
        </p:nvSpPr>
        <p:spPr>
          <a:xfrm>
            <a:off x="315912" y="1838658"/>
            <a:ext cx="2628000" cy="1882442"/>
          </a:xfrm>
          <a:noFill/>
        </p:spPr>
        <p:txBody>
          <a:bodyPr anchor="ctr" anchorCtr="1"/>
          <a:lstStyle>
            <a:lvl1pPr>
              <a:defRPr>
                <a:solidFill>
                  <a:schemeClr val="tx1">
                    <a:alpha val="50000"/>
                  </a:schemeClr>
                </a:solidFill>
              </a:defRPr>
            </a:lvl1pPr>
          </a:lstStyle>
          <a:p>
            <a:r>
              <a:rPr lang="en-US" dirty="0" smtClean="0"/>
              <a:t>Click icon to add picture</a:t>
            </a:r>
            <a:endParaRPr lang="en-US" dirty="0"/>
          </a:p>
        </p:txBody>
      </p:sp>
      <p:sp>
        <p:nvSpPr>
          <p:cNvPr id="9" name="Picture Placeholder 3">
            <a:extLst>
              <a:ext uri="{FF2B5EF4-FFF2-40B4-BE49-F238E27FC236}">
                <a16:creationId xmlns:a16="http://schemas.microsoft.com/office/drawing/2014/main" id="{010EADF1-D8D0-154F-9B7E-17D789EB038B}"/>
              </a:ext>
            </a:extLst>
          </p:cNvPr>
          <p:cNvSpPr>
            <a:spLocks noGrp="1"/>
          </p:cNvSpPr>
          <p:nvPr>
            <p:ph type="pic" sz="quarter" idx="34"/>
          </p:nvPr>
        </p:nvSpPr>
        <p:spPr>
          <a:xfrm>
            <a:off x="9200773" y="1861904"/>
            <a:ext cx="2628000" cy="1859195"/>
          </a:xfrm>
          <a:noFill/>
        </p:spPr>
        <p:txBody>
          <a:bodyPr anchor="ctr" anchorCtr="1"/>
          <a:lstStyle>
            <a:lvl1pPr>
              <a:defRPr>
                <a:solidFill>
                  <a:schemeClr val="tx1">
                    <a:alpha val="50000"/>
                  </a:schemeClr>
                </a:solidFill>
              </a:defRPr>
            </a:lvl1pPr>
          </a:lstStyle>
          <a:p>
            <a:r>
              <a:rPr lang="en-US" dirty="0" smtClean="0"/>
              <a:t>Click icon to add picture</a:t>
            </a:r>
            <a:endParaRPr lang="en-US" dirty="0"/>
          </a:p>
        </p:txBody>
      </p:sp>
      <p:sp>
        <p:nvSpPr>
          <p:cNvPr id="10" name="Picture Placeholder 3">
            <a:extLst>
              <a:ext uri="{FF2B5EF4-FFF2-40B4-BE49-F238E27FC236}">
                <a16:creationId xmlns:a16="http://schemas.microsoft.com/office/drawing/2014/main" id="{775B559C-3FE4-814B-B5AA-D677CF7850F4}"/>
              </a:ext>
            </a:extLst>
          </p:cNvPr>
          <p:cNvSpPr>
            <a:spLocks noGrp="1"/>
          </p:cNvSpPr>
          <p:nvPr>
            <p:ph type="pic" sz="quarter" idx="35"/>
          </p:nvPr>
        </p:nvSpPr>
        <p:spPr>
          <a:xfrm>
            <a:off x="6239152" y="1838658"/>
            <a:ext cx="2628000" cy="1882442"/>
          </a:xfrm>
          <a:noFill/>
        </p:spPr>
        <p:txBody>
          <a:bodyPr anchor="ctr" anchorCtr="1"/>
          <a:lstStyle>
            <a:lvl1pPr>
              <a:defRPr>
                <a:solidFill>
                  <a:schemeClr val="tx1">
                    <a:alpha val="50000"/>
                  </a:schemeClr>
                </a:solidFill>
              </a:defRPr>
            </a:lvl1pPr>
          </a:lstStyle>
          <a:p>
            <a:r>
              <a:rPr lang="en-US" dirty="0" smtClean="0"/>
              <a:t>Click icon to add picture</a:t>
            </a:r>
            <a:endParaRPr lang="en-US" dirty="0"/>
          </a:p>
        </p:txBody>
      </p:sp>
      <p:sp>
        <p:nvSpPr>
          <p:cNvPr id="11" name="Picture Placeholder 3">
            <a:extLst>
              <a:ext uri="{FF2B5EF4-FFF2-40B4-BE49-F238E27FC236}">
                <a16:creationId xmlns:a16="http://schemas.microsoft.com/office/drawing/2014/main" id="{3F2AA6B3-A7A7-124A-84B4-677FC0B30967}"/>
              </a:ext>
            </a:extLst>
          </p:cNvPr>
          <p:cNvSpPr>
            <a:spLocks noGrp="1"/>
          </p:cNvSpPr>
          <p:nvPr>
            <p:ph type="pic" sz="quarter" idx="36"/>
          </p:nvPr>
        </p:nvSpPr>
        <p:spPr>
          <a:xfrm>
            <a:off x="3277532" y="1838658"/>
            <a:ext cx="2628000" cy="1882442"/>
          </a:xfrm>
          <a:noFill/>
        </p:spPr>
        <p:txBody>
          <a:bodyPr anchor="ctr" anchorCtr="1"/>
          <a:lstStyle>
            <a:lvl1pPr>
              <a:defRPr>
                <a:solidFill>
                  <a:schemeClr val="tx1">
                    <a:alpha val="50000"/>
                  </a:schemeClr>
                </a:solidFill>
              </a:defRPr>
            </a:lvl1pPr>
          </a:lstStyle>
          <a:p>
            <a:r>
              <a:rPr lang="en-US" dirty="0" smtClean="0"/>
              <a:t>Click icon to add picture</a:t>
            </a:r>
            <a:endParaRPr lang="en-US" dirty="0"/>
          </a:p>
        </p:txBody>
      </p:sp>
      <p:sp>
        <p:nvSpPr>
          <p:cNvPr id="17" name="Title Placeholder 1"/>
          <p:cNvSpPr>
            <a:spLocks noGrp="1"/>
          </p:cNvSpPr>
          <p:nvPr>
            <p:ph type="title"/>
          </p:nvPr>
        </p:nvSpPr>
        <p:spPr>
          <a:xfrm>
            <a:off x="334963" y="779117"/>
            <a:ext cx="11478666" cy="498470"/>
          </a:xfrm>
          <a:prstGeom prst="rect">
            <a:avLst/>
          </a:prstGeom>
        </p:spPr>
        <p:txBody>
          <a:bodyPr vert="horz" wrap="square" lIns="0" tIns="0" rIns="0" bIns="0" rtlCol="0" anchor="ctr">
            <a:noAutofit/>
          </a:bodyPr>
          <a:lstStyle/>
          <a:p>
            <a:r>
              <a:rPr lang="en-US" smtClean="0"/>
              <a:t>Click to edit Master title style</a:t>
            </a:r>
            <a:endParaRPr lang="en-US" dirty="0"/>
          </a:p>
        </p:txBody>
      </p:sp>
      <p:sp>
        <p:nvSpPr>
          <p:cNvPr id="18"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34963" y="1300834"/>
            <a:ext cx="11484799" cy="537824"/>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20" name="Text Placeholder 19"/>
          <p:cNvSpPr>
            <a:spLocks noGrp="1"/>
          </p:cNvSpPr>
          <p:nvPr>
            <p:ph type="body" sz="quarter" idx="37"/>
          </p:nvPr>
        </p:nvSpPr>
        <p:spPr>
          <a:xfrm>
            <a:off x="315913" y="3913188"/>
            <a:ext cx="2627312" cy="20891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22" name="Text Placeholder 21"/>
          <p:cNvSpPr>
            <a:spLocks noGrp="1"/>
          </p:cNvSpPr>
          <p:nvPr>
            <p:ph type="body" sz="quarter" idx="38"/>
          </p:nvPr>
        </p:nvSpPr>
        <p:spPr>
          <a:xfrm>
            <a:off x="3243263" y="3913188"/>
            <a:ext cx="2740025" cy="20891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24" name="Text Placeholder 23"/>
          <p:cNvSpPr>
            <a:spLocks noGrp="1"/>
          </p:cNvSpPr>
          <p:nvPr>
            <p:ph type="body" sz="quarter" idx="39"/>
          </p:nvPr>
        </p:nvSpPr>
        <p:spPr>
          <a:xfrm>
            <a:off x="6238875" y="3913188"/>
            <a:ext cx="2628900" cy="20891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26" name="Text Placeholder 25"/>
          <p:cNvSpPr>
            <a:spLocks noGrp="1"/>
          </p:cNvSpPr>
          <p:nvPr>
            <p:ph type="body" sz="quarter" idx="40"/>
          </p:nvPr>
        </p:nvSpPr>
        <p:spPr>
          <a:xfrm>
            <a:off x="9201150" y="3913188"/>
            <a:ext cx="2627313" cy="20891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14"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r>
              <a:rPr lang="en-US" smtClean="0"/>
              <a:t>Page ‹#›</a:t>
            </a:r>
            <a:endParaRPr lang="en-US" dirty="0"/>
          </a:p>
        </p:txBody>
      </p:sp>
    </p:spTree>
    <p:extLst>
      <p:ext uri="{BB962C8B-B14F-4D97-AF65-F5344CB8AC3E}">
        <p14:creationId xmlns:p14="http://schemas.microsoft.com/office/powerpoint/2010/main" val="329374292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 2">
    <p:spTree>
      <p:nvGrpSpPr>
        <p:cNvPr id="1" name=""/>
        <p:cNvGrpSpPr/>
        <p:nvPr/>
      </p:nvGrpSpPr>
      <p:grpSpPr>
        <a:xfrm>
          <a:off x="0" y="0"/>
          <a:ext cx="0" cy="0"/>
          <a:chOff x="0" y="0"/>
          <a:chExt cx="0" cy="0"/>
        </a:xfrm>
      </p:grpSpPr>
      <p:pic>
        <p:nvPicPr>
          <p:cNvPr id="3" name="Picture 2" descr="NSW Government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81262" y="5844922"/>
            <a:ext cx="720000" cy="778515"/>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6228758" y="3160988"/>
            <a:ext cx="4636034" cy="931618"/>
          </a:xfrm>
          <a:prstGeom prst="rect">
            <a:avLst/>
          </a:prstGeom>
        </p:spPr>
        <p:txBody>
          <a:bodyPr wrap="square" lIns="0">
            <a:noAutofit/>
          </a:bodyPr>
          <a:lstStyle>
            <a:lvl1pPr marL="0" indent="0">
              <a:buNone/>
              <a:defRPr sz="2000" b="0" i="0">
                <a:solidFill>
                  <a:schemeClr val="bg1"/>
                </a:solidFill>
                <a:latin typeface="Montserrat SemiBold" pitchFamily="2" charset="77"/>
              </a:defRPr>
            </a:lvl1pPr>
            <a:lvl2pPr marL="0" indent="0">
              <a:buNone/>
              <a:defRPr/>
            </a:lvl2pPr>
          </a:lstStyle>
          <a:p>
            <a:pPr lvl="0"/>
            <a:r>
              <a:rPr lang="en-US" dirty="0"/>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6228760" y="1935814"/>
            <a:ext cx="4636033" cy="1107996"/>
          </a:xfrm>
        </p:spPr>
        <p:txBody>
          <a:bodyPr anchor="b">
            <a:noAutofit/>
          </a:bodyPr>
          <a:lstStyle>
            <a:lvl1pPr>
              <a:lnSpc>
                <a:spcPct val="90000"/>
              </a:lnSpc>
              <a:defRPr sz="4000">
                <a:solidFill>
                  <a:schemeClr val="bg1"/>
                </a:solidFill>
              </a:defRPr>
            </a:lvl1pPr>
          </a:lstStyle>
          <a:p>
            <a:r>
              <a:rPr lang="en-US" dirty="0"/>
              <a:t>Divider title goes here</a:t>
            </a:r>
            <a:endParaRPr lang="en-AU" dirty="0"/>
          </a:p>
        </p:txBody>
      </p:sp>
      <p:sp>
        <p:nvSpPr>
          <p:cNvPr id="4" name="Oval 3" descr="Students at a computer" title="Students"/>
          <p:cNvSpPr/>
          <p:nvPr userDrawn="1"/>
        </p:nvSpPr>
        <p:spPr>
          <a:xfrm>
            <a:off x="409292" y="594400"/>
            <a:ext cx="5588592" cy="5588592"/>
          </a:xfrm>
          <a:prstGeom prst="ellipse">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dirty="0">
                <a:solidFill>
                  <a:schemeClr val="bg1"/>
                </a:solidFill>
                <a:latin typeface="Montserrat SemiBold" pitchFamily="2" charset="77"/>
              </a:rPr>
              <a:t>NSW Department of Education</a:t>
            </a:r>
          </a:p>
        </p:txBody>
      </p:sp>
    </p:spTree>
    <p:extLst>
      <p:ext uri="{BB962C8B-B14F-4D97-AF65-F5344CB8AC3E}">
        <p14:creationId xmlns:p14="http://schemas.microsoft.com/office/powerpoint/2010/main" val="1047699171"/>
      </p:ext>
    </p:extLst>
  </p:cSld>
  <p:clrMapOvr>
    <a:masterClrMapping/>
  </p:clrMapOvr>
  <p:transition>
    <p:fade/>
  </p:transition>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wo Column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DD9A7-09FE-4E1B-A672-CED018A0372F}"/>
              </a:ext>
            </a:extLst>
          </p:cNvPr>
          <p:cNvSpPr>
            <a:spLocks noGrp="1"/>
          </p:cNvSpPr>
          <p:nvPr>
            <p:ph type="title"/>
          </p:nvPr>
        </p:nvSpPr>
        <p:spPr/>
        <p:txBody>
          <a:bodyPr>
            <a:noAutofit/>
          </a:bodyPr>
          <a:lstStyle>
            <a:lvl1pPr>
              <a:defRPr>
                <a:solidFill>
                  <a:schemeClr val="tx2"/>
                </a:solidFill>
              </a:defRPr>
            </a:lvl1pPr>
          </a:lstStyle>
          <a:p>
            <a:r>
              <a:rPr lang="en-US"/>
              <a:t>Click to edit Master title style</a:t>
            </a:r>
            <a:endParaRPr lang="en-AU"/>
          </a:p>
        </p:txBody>
      </p:sp>
      <p:sp>
        <p:nvSpPr>
          <p:cNvPr id="11" name="Content Placeholder 10">
            <a:extLst>
              <a:ext uri="{FF2B5EF4-FFF2-40B4-BE49-F238E27FC236}">
                <a16:creationId xmlns:a16="http://schemas.microsoft.com/office/drawing/2014/main" id="{FD9F97E7-AF54-478A-8D95-C8620B9F3385}"/>
              </a:ext>
            </a:extLst>
          </p:cNvPr>
          <p:cNvSpPr>
            <a:spLocks noGrp="1"/>
          </p:cNvSpPr>
          <p:nvPr>
            <p:ph sz="quarter" idx="14" hasCustomPrompt="1"/>
          </p:nvPr>
        </p:nvSpPr>
        <p:spPr>
          <a:xfrm>
            <a:off x="389205" y="1881187"/>
            <a:ext cx="5501538" cy="4030633"/>
          </a:xfrm>
        </p:spPr>
        <p:txBody>
          <a:bodyPr>
            <a:noAutofit/>
          </a:bodyPr>
          <a:lstStyle>
            <a:lvl1pPr marL="0" marR="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solidFill>
                  <a:schemeClr val="tx2"/>
                </a:solidFill>
              </a:defRPr>
            </a:lvl1pPr>
            <a:lvl2pPr marL="143996" marR="0"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solidFill>
                  <a:schemeClr val="tx2"/>
                </a:solidFill>
              </a:defRPr>
            </a:lvl2pPr>
            <a:lvl3pPr marL="287991" marR="0" indent="-143996" algn="l" defTabSz="914374" rtl="0" eaLnBrk="1" fontAlgn="auto" latinLnBrk="0" hangingPunct="1">
              <a:lnSpc>
                <a:spcPct val="120000"/>
              </a:lnSpc>
              <a:spcBef>
                <a:spcPts val="0"/>
              </a:spcBef>
              <a:spcAft>
                <a:spcPts val="800"/>
              </a:spcAft>
              <a:buClrTx/>
              <a:buSzTx/>
              <a:buFont typeface="Monaco" pitchFamily="2" charset="77"/>
              <a:buChar char="⎼"/>
              <a:tabLst/>
              <a:defRPr>
                <a:solidFill>
                  <a:schemeClr val="tx2"/>
                </a:solidFill>
              </a:defRPr>
            </a:lvl3pPr>
            <a:lvl4pPr marL="431988" marR="0" indent="-143996" algn="l" defTabSz="914374" rtl="0" eaLnBrk="1" fontAlgn="auto" latinLnBrk="0" hangingPunct="1">
              <a:lnSpc>
                <a:spcPct val="120000"/>
              </a:lnSpc>
              <a:spcBef>
                <a:spcPts val="0"/>
              </a:spcBef>
              <a:spcAft>
                <a:spcPts val="800"/>
              </a:spcAft>
              <a:buClrTx/>
              <a:buSzTx/>
              <a:buFont typeface="System Font Regular"/>
              <a:buChar char="»"/>
              <a:tabLst/>
              <a:defRPr>
                <a:solidFill>
                  <a:schemeClr val="tx2"/>
                </a:solidFill>
              </a:defRPr>
            </a:lvl4pPr>
            <a:lvl5pPr>
              <a:defRPr>
                <a:solidFill>
                  <a:schemeClr val="tx2"/>
                </a:solidFill>
              </a:defRPr>
            </a:lvl5pPr>
          </a:lstStyle>
          <a:p>
            <a:pPr marL="0" marR="0" lvl="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pPr>
            <a:r>
              <a:rPr kumimoji="0" lang="en-US" sz="1400" b="0" i="0" u="none" strike="noStrike" kern="1200" cap="none" spc="0" normalizeH="0" baseline="0" noProof="0">
                <a:ln>
                  <a:noFill/>
                </a:ln>
                <a:solidFill>
                  <a:srgbClr val="000000"/>
                </a:solidFill>
                <a:effectLst/>
                <a:uLnTx/>
                <a:uFillTx/>
                <a:latin typeface="Montserrat Medium" pitchFamily="2" charset="77"/>
                <a:ea typeface="+mn-ea"/>
                <a:cs typeface="+mn-cs"/>
              </a:rPr>
              <a:t>Montserrat Medium Point Size 14</a:t>
            </a:r>
          </a:p>
          <a:p>
            <a:pPr marL="143996" marR="0" lvl="1"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Montserrat Medium" pitchFamily="2" charset="77"/>
                <a:ea typeface="+mn-ea"/>
                <a:cs typeface="+mn-cs"/>
              </a:rPr>
              <a:t>Montserrat Medium Point Size 14</a:t>
            </a:r>
          </a:p>
          <a:p>
            <a:pPr marL="287991" marR="0" lvl="2" indent="-143996" algn="l" defTabSz="914374" rtl="0" eaLnBrk="1" fontAlgn="auto" latinLnBrk="0" hangingPunct="1">
              <a:lnSpc>
                <a:spcPct val="120000"/>
              </a:lnSpc>
              <a:spcBef>
                <a:spcPts val="0"/>
              </a:spcBef>
              <a:spcAft>
                <a:spcPts val="800"/>
              </a:spcAft>
              <a:buClrTx/>
              <a:buSzTx/>
              <a:buFont typeface="Monaco" pitchFamily="2" charset="77"/>
              <a:buChar char="⎼"/>
              <a:tabLst/>
              <a:defRPr/>
            </a:pPr>
            <a:r>
              <a:rPr kumimoji="0" lang="en-US" sz="1200" b="0" i="0" u="none" strike="noStrike" kern="1200" cap="none" spc="0" normalizeH="0" baseline="0" noProof="0">
                <a:ln>
                  <a:noFill/>
                </a:ln>
                <a:solidFill>
                  <a:srgbClr val="000000"/>
                </a:solidFill>
                <a:effectLst/>
                <a:uLnTx/>
                <a:uFillTx/>
                <a:latin typeface="Montserrat Medium" pitchFamily="2" charset="77"/>
                <a:ea typeface="+mn-ea"/>
                <a:cs typeface="+mn-cs"/>
              </a:rPr>
              <a:t>Montserrat Medium Point Size 12</a:t>
            </a:r>
          </a:p>
          <a:p>
            <a:pPr marL="431988" marR="0" lvl="3" indent="-143996" algn="l" defTabSz="914374" rtl="0" eaLnBrk="1" fontAlgn="auto" latinLnBrk="0" hangingPunct="1">
              <a:lnSpc>
                <a:spcPct val="120000"/>
              </a:lnSpc>
              <a:spcBef>
                <a:spcPts val="0"/>
              </a:spcBef>
              <a:spcAft>
                <a:spcPts val="800"/>
              </a:spcAft>
              <a:buClrTx/>
              <a:buSzTx/>
              <a:buFont typeface="System Font Regular"/>
              <a:buChar char="»"/>
              <a:tabLst/>
              <a:defRPr/>
            </a:pPr>
            <a:r>
              <a:rPr kumimoji="0" lang="en-US" sz="1200" b="0" i="0" u="none" strike="noStrike" kern="1200" cap="none" spc="0" normalizeH="0" baseline="0" noProof="0">
                <a:ln>
                  <a:noFill/>
                </a:ln>
                <a:solidFill>
                  <a:srgbClr val="000000"/>
                </a:solidFill>
                <a:effectLst/>
                <a:uLnTx/>
                <a:uFillTx/>
                <a:latin typeface="Montserrat Light" pitchFamily="2" charset="77"/>
                <a:ea typeface="+mn-ea"/>
                <a:cs typeface="+mn-cs"/>
              </a:rPr>
              <a:t>Montserrat Light Point Size 12</a:t>
            </a:r>
          </a:p>
        </p:txBody>
      </p:sp>
      <p:sp>
        <p:nvSpPr>
          <p:cNvPr id="6" name="Content Placeholder 10">
            <a:extLst>
              <a:ext uri="{FF2B5EF4-FFF2-40B4-BE49-F238E27FC236}">
                <a16:creationId xmlns:a16="http://schemas.microsoft.com/office/drawing/2014/main" id="{01DDF432-B9B5-4DE1-B08C-F223EAD1B176}"/>
              </a:ext>
            </a:extLst>
          </p:cNvPr>
          <p:cNvSpPr>
            <a:spLocks noGrp="1"/>
          </p:cNvSpPr>
          <p:nvPr>
            <p:ph sz="quarter" idx="15" hasCustomPrompt="1"/>
          </p:nvPr>
        </p:nvSpPr>
        <p:spPr>
          <a:xfrm>
            <a:off x="6297844" y="1881187"/>
            <a:ext cx="5501538" cy="4030633"/>
          </a:xfrm>
        </p:spPr>
        <p:txBody>
          <a:bodyPr>
            <a:noAutofit/>
          </a:bodyPr>
          <a:lstStyle>
            <a:lvl1pPr marL="0" marR="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solidFill>
                  <a:schemeClr val="tx2"/>
                </a:solidFill>
              </a:defRPr>
            </a:lvl1pPr>
            <a:lvl2pPr marL="143996" marR="0"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solidFill>
                  <a:schemeClr val="tx2"/>
                </a:solidFill>
              </a:defRPr>
            </a:lvl2pPr>
            <a:lvl3pPr marL="287991" marR="0" indent="-143996" algn="l" defTabSz="914374" rtl="0" eaLnBrk="1" fontAlgn="auto" latinLnBrk="0" hangingPunct="1">
              <a:lnSpc>
                <a:spcPct val="120000"/>
              </a:lnSpc>
              <a:spcBef>
                <a:spcPts val="0"/>
              </a:spcBef>
              <a:spcAft>
                <a:spcPts val="800"/>
              </a:spcAft>
              <a:buClrTx/>
              <a:buSzTx/>
              <a:buFont typeface="Monaco" pitchFamily="2" charset="77"/>
              <a:buChar char="⎼"/>
              <a:tabLst/>
              <a:defRPr>
                <a:solidFill>
                  <a:schemeClr val="tx2"/>
                </a:solidFill>
              </a:defRPr>
            </a:lvl3pPr>
            <a:lvl4pPr marL="431988" marR="0" indent="-143996" algn="l" defTabSz="914374" rtl="0" eaLnBrk="1" fontAlgn="auto" latinLnBrk="0" hangingPunct="1">
              <a:lnSpc>
                <a:spcPct val="120000"/>
              </a:lnSpc>
              <a:spcBef>
                <a:spcPts val="0"/>
              </a:spcBef>
              <a:spcAft>
                <a:spcPts val="800"/>
              </a:spcAft>
              <a:buClrTx/>
              <a:buSzTx/>
              <a:buFont typeface="System Font Regular"/>
              <a:buChar char="»"/>
              <a:tabLst/>
              <a:defRPr>
                <a:solidFill>
                  <a:schemeClr val="tx2"/>
                </a:solidFill>
              </a:defRPr>
            </a:lvl4pPr>
            <a:lvl5pPr>
              <a:defRPr>
                <a:solidFill>
                  <a:schemeClr val="tx2"/>
                </a:solidFill>
              </a:defRPr>
            </a:lvl5pPr>
          </a:lstStyle>
          <a:p>
            <a:pPr marL="0" marR="0" lvl="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pPr>
            <a:r>
              <a:rPr kumimoji="0" lang="en-US" sz="1400" b="0" i="0" u="none" strike="noStrike" kern="1200" cap="none" spc="0" normalizeH="0" baseline="0" noProof="0">
                <a:ln>
                  <a:noFill/>
                </a:ln>
                <a:solidFill>
                  <a:srgbClr val="000000"/>
                </a:solidFill>
                <a:effectLst/>
                <a:uLnTx/>
                <a:uFillTx/>
                <a:latin typeface="Montserrat Medium" pitchFamily="2" charset="77"/>
                <a:ea typeface="+mn-ea"/>
                <a:cs typeface="+mn-cs"/>
              </a:rPr>
              <a:t>Montserrat Medium Point Size 14</a:t>
            </a:r>
          </a:p>
          <a:p>
            <a:pPr marL="143996" marR="0" lvl="1"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Montserrat Medium" pitchFamily="2" charset="77"/>
                <a:ea typeface="+mn-ea"/>
                <a:cs typeface="+mn-cs"/>
              </a:rPr>
              <a:t>Montserrat Medium Point Size 14</a:t>
            </a:r>
          </a:p>
          <a:p>
            <a:pPr marL="287991" marR="0" lvl="2" indent="-143996" algn="l" defTabSz="914374" rtl="0" eaLnBrk="1" fontAlgn="auto" latinLnBrk="0" hangingPunct="1">
              <a:lnSpc>
                <a:spcPct val="120000"/>
              </a:lnSpc>
              <a:spcBef>
                <a:spcPts val="0"/>
              </a:spcBef>
              <a:spcAft>
                <a:spcPts val="800"/>
              </a:spcAft>
              <a:buClrTx/>
              <a:buSzTx/>
              <a:buFont typeface="Monaco" pitchFamily="2" charset="77"/>
              <a:buChar char="⎼"/>
              <a:tabLst/>
              <a:defRPr/>
            </a:pPr>
            <a:r>
              <a:rPr kumimoji="0" lang="en-US" sz="1200" b="0" i="0" u="none" strike="noStrike" kern="1200" cap="none" spc="0" normalizeH="0" baseline="0" noProof="0">
                <a:ln>
                  <a:noFill/>
                </a:ln>
                <a:solidFill>
                  <a:srgbClr val="000000"/>
                </a:solidFill>
                <a:effectLst/>
                <a:uLnTx/>
                <a:uFillTx/>
                <a:latin typeface="Montserrat Medium" pitchFamily="2" charset="77"/>
                <a:ea typeface="+mn-ea"/>
                <a:cs typeface="+mn-cs"/>
              </a:rPr>
              <a:t>Montserrat Medium Point Size 12</a:t>
            </a:r>
          </a:p>
          <a:p>
            <a:pPr marL="431988" marR="0" lvl="3" indent="-143996" algn="l" defTabSz="914374" rtl="0" eaLnBrk="1" fontAlgn="auto" latinLnBrk="0" hangingPunct="1">
              <a:lnSpc>
                <a:spcPct val="120000"/>
              </a:lnSpc>
              <a:spcBef>
                <a:spcPts val="0"/>
              </a:spcBef>
              <a:spcAft>
                <a:spcPts val="800"/>
              </a:spcAft>
              <a:buClrTx/>
              <a:buSzTx/>
              <a:buFont typeface="System Font Regular"/>
              <a:buChar char="»"/>
              <a:tabLst/>
              <a:defRPr/>
            </a:pPr>
            <a:r>
              <a:rPr kumimoji="0" lang="en-US" sz="1200" b="0" i="0" u="none" strike="noStrike" kern="1200" cap="none" spc="0" normalizeH="0" baseline="0" noProof="0">
                <a:ln>
                  <a:noFill/>
                </a:ln>
                <a:solidFill>
                  <a:srgbClr val="000000"/>
                </a:solidFill>
                <a:effectLst/>
                <a:uLnTx/>
                <a:uFillTx/>
                <a:latin typeface="Montserrat Light" pitchFamily="2" charset="77"/>
                <a:ea typeface="+mn-ea"/>
                <a:cs typeface="+mn-cs"/>
              </a:rPr>
              <a:t>Montserrat Light Point Size 12</a:t>
            </a:r>
          </a:p>
        </p:txBody>
      </p:sp>
      <p:grpSp>
        <p:nvGrpSpPr>
          <p:cNvPr id="43" name="Group 42">
            <a:extLst>
              <a:ext uri="{FF2B5EF4-FFF2-40B4-BE49-F238E27FC236}">
                <a16:creationId xmlns:a16="http://schemas.microsoft.com/office/drawing/2014/main" id="{0C291F29-2F98-BD4D-B042-0C72D579864D}"/>
              </a:ext>
            </a:extLst>
          </p:cNvPr>
          <p:cNvGrpSpPr/>
          <p:nvPr userDrawn="1"/>
        </p:nvGrpSpPr>
        <p:grpSpPr>
          <a:xfrm>
            <a:off x="414846" y="365496"/>
            <a:ext cx="2559127" cy="184666"/>
            <a:chOff x="446350" y="402893"/>
            <a:chExt cx="2244235" cy="203560"/>
          </a:xfrm>
        </p:grpSpPr>
        <p:cxnSp>
          <p:nvCxnSpPr>
            <p:cNvPr id="44" name="Straight Connector 43">
              <a:extLst>
                <a:ext uri="{FF2B5EF4-FFF2-40B4-BE49-F238E27FC236}">
                  <a16:creationId xmlns:a16="http://schemas.microsoft.com/office/drawing/2014/main" id="{DEF174A2-A12A-574C-A29E-3FE1A83AA8A7}"/>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5A29AAED-C026-A74D-986A-D99794BFEDDD}"/>
                </a:ext>
              </a:extLst>
            </p:cNvPr>
            <p:cNvSpPr txBox="1"/>
            <p:nvPr userDrawn="1"/>
          </p:nvSpPr>
          <p:spPr>
            <a:xfrm>
              <a:off x="524310" y="402893"/>
              <a:ext cx="2166275" cy="203560"/>
            </a:xfrm>
            <a:prstGeom prst="rect">
              <a:avLst/>
            </a:prstGeom>
            <a:noFill/>
          </p:spPr>
          <p:txBody>
            <a:bodyPr wrap="none" lIns="0" tIns="0" rIns="0" bIns="0" rtlCol="0">
              <a:spAutoFit/>
            </a:bodyPr>
            <a:lstStyle/>
            <a:p>
              <a:r>
                <a:rPr lang="en-AU" sz="1200" b="1" i="0">
                  <a:solidFill>
                    <a:schemeClr val="tx2"/>
                  </a:solidFill>
                  <a:latin typeface="Montserrat SemiBold" pitchFamily="2" charset="77"/>
                </a:rPr>
                <a:t>NSW Department of Education</a:t>
              </a:r>
            </a:p>
          </p:txBody>
        </p:sp>
      </p:grpSp>
      <p:sp>
        <p:nvSpPr>
          <p:cNvPr id="18" name="Footer Placeholder 3">
            <a:extLst>
              <a:ext uri="{FF2B5EF4-FFF2-40B4-BE49-F238E27FC236}">
                <a16:creationId xmlns:a16="http://schemas.microsoft.com/office/drawing/2014/main" id="{6D938D5A-7424-0143-BFE0-7A42485AF851}"/>
              </a:ext>
            </a:extLst>
          </p:cNvPr>
          <p:cNvSpPr>
            <a:spLocks noGrp="1"/>
          </p:cNvSpPr>
          <p:nvPr>
            <p:ph type="ftr" sz="quarter" idx="3"/>
          </p:nvPr>
        </p:nvSpPr>
        <p:spPr>
          <a:xfrm>
            <a:off x="389204" y="6188900"/>
            <a:ext cx="4114800" cy="365125"/>
          </a:xfrm>
          <a:prstGeom prst="rect">
            <a:avLst/>
          </a:prstGeom>
        </p:spPr>
        <p:txBody>
          <a:bodyPr vert="horz" lIns="0" tIns="0" rIns="0" bIns="0" rtlCol="0" anchor="b" anchorCtr="0"/>
          <a:lstStyle>
            <a:lvl1pPr algn="l">
              <a:defRPr sz="1200" b="0" i="0">
                <a:solidFill>
                  <a:schemeClr val="tx2"/>
                </a:solidFill>
                <a:latin typeface="Montserrat Light" pitchFamily="2" charset="77"/>
              </a:defRPr>
            </a:lvl1pPr>
          </a:lstStyle>
          <a:p>
            <a:r>
              <a:rPr lang="en-US"/>
              <a:t>Page </a:t>
            </a:r>
            <a:fld id="{9B9BA90C-EAA5-9446-B68C-B7124104B36D}" type="slidenum">
              <a:rPr lang="en-US" smtClean="0"/>
              <a:pPr/>
              <a:t>‹#›</a:t>
            </a:fld>
            <a:endParaRPr lang="en-US"/>
          </a:p>
        </p:txBody>
      </p:sp>
      <p:sp>
        <p:nvSpPr>
          <p:cNvPr id="20" name="Text Placeholder 2078">
            <a:extLst>
              <a:ext uri="{FF2B5EF4-FFF2-40B4-BE49-F238E27FC236}">
                <a16:creationId xmlns:a16="http://schemas.microsoft.com/office/drawing/2014/main" id="{7C970063-30E0-2145-B5EC-FC65EB533C0E}"/>
              </a:ext>
            </a:extLst>
          </p:cNvPr>
          <p:cNvSpPr>
            <a:spLocks noGrp="1"/>
          </p:cNvSpPr>
          <p:nvPr>
            <p:ph type="body" sz="quarter" idx="16" hasCustomPrompt="1"/>
          </p:nvPr>
        </p:nvSpPr>
        <p:spPr>
          <a:xfrm>
            <a:off x="389203" y="1175567"/>
            <a:ext cx="11433980" cy="276999"/>
          </a:xfrm>
        </p:spPr>
        <p:txBody>
          <a:bodyPr wrap="square">
            <a:noAutofit/>
          </a:bodyPr>
          <a:lstStyle>
            <a:lvl1pPr>
              <a:defRPr sz="1800" b="0" i="0">
                <a:solidFill>
                  <a:schemeClr val="accent5"/>
                </a:solidFill>
                <a:latin typeface="Montserrat SemiBold" pitchFamily="2" charset="77"/>
              </a:defRPr>
            </a:lvl1pPr>
            <a:lvl2pPr marL="0" indent="0">
              <a:buNone/>
              <a:defRPr/>
            </a:lvl2pPr>
          </a:lstStyle>
          <a:p>
            <a:pPr lvl="0"/>
            <a:r>
              <a:rPr lang="en-US"/>
              <a:t>Subtitle goes here</a:t>
            </a:r>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76554" y="6136263"/>
            <a:ext cx="3848889" cy="3087886"/>
          </a:xfrm>
          <a:prstGeom prst="rect">
            <a:avLst/>
          </a:prstGeom>
        </p:spPr>
      </p:pic>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39098" y="-1479217"/>
            <a:ext cx="3164112" cy="2192687"/>
          </a:xfrm>
          <a:prstGeom prst="rect">
            <a:avLst/>
          </a:prstGeom>
        </p:spPr>
      </p:pic>
      <p:pic>
        <p:nvPicPr>
          <p:cNvPr id="25" name="Picture 2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231658">
            <a:off x="11960009" y="1796956"/>
            <a:ext cx="5238106" cy="4202003"/>
          </a:xfrm>
          <a:prstGeom prst="rect">
            <a:avLst/>
          </a:prstGeom>
        </p:spPr>
      </p:pic>
    </p:spTree>
    <p:extLst>
      <p:ext uri="{BB962C8B-B14F-4D97-AF65-F5344CB8AC3E}">
        <p14:creationId xmlns:p14="http://schemas.microsoft.com/office/powerpoint/2010/main" val="1791187220"/>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2062" name="Title 2061"/>
          <p:cNvSpPr>
            <a:spLocks noGrp="1"/>
          </p:cNvSpPr>
          <p:nvPr>
            <p:ph type="title"/>
          </p:nvPr>
        </p:nvSpPr>
        <p:spPr/>
        <p:txBody>
          <a:bodyPr/>
          <a:lstStyle/>
          <a:p>
            <a:r>
              <a:rPr lang="en-US"/>
              <a:t>Click to edit Master title style</a:t>
            </a:r>
            <a:endParaRPr lang="en-AU"/>
          </a:p>
        </p:txBody>
      </p:sp>
      <p:cxnSp>
        <p:nvCxnSpPr>
          <p:cNvPr id="50" name="Straight Connector 49"/>
          <p:cNvCxnSpPr/>
          <p:nvPr userDrawn="1"/>
        </p:nvCxnSpPr>
        <p:spPr>
          <a:xfrm>
            <a:off x="527383" y="1316765"/>
            <a:ext cx="11041227"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66" name="Date Placeholder 2065"/>
          <p:cNvSpPr>
            <a:spLocks noGrp="1"/>
          </p:cNvSpPr>
          <p:nvPr>
            <p:ph type="dt" sz="half" idx="10"/>
          </p:nvPr>
        </p:nvSpPr>
        <p:spPr/>
        <p:txBody>
          <a:bodyPr/>
          <a:lstStyle/>
          <a:p>
            <a:endParaRPr lang="en-AU"/>
          </a:p>
        </p:txBody>
      </p:sp>
      <p:sp>
        <p:nvSpPr>
          <p:cNvPr id="2067" name="Footer Placeholder 2066"/>
          <p:cNvSpPr>
            <a:spLocks noGrp="1"/>
          </p:cNvSpPr>
          <p:nvPr>
            <p:ph type="ftr" sz="quarter" idx="11"/>
          </p:nvPr>
        </p:nvSpPr>
        <p:spPr/>
        <p:txBody>
          <a:bodyPr/>
          <a:lstStyle/>
          <a:p>
            <a:r>
              <a:rPr lang="en-AU" smtClean="0"/>
              <a:t>Page ‹#›</a:t>
            </a:r>
            <a:endParaRPr lang="en-AU"/>
          </a:p>
        </p:txBody>
      </p:sp>
      <p:sp>
        <p:nvSpPr>
          <p:cNvPr id="2068" name="Slide Number Placeholder 2067"/>
          <p:cNvSpPr>
            <a:spLocks noGrp="1"/>
          </p:cNvSpPr>
          <p:nvPr>
            <p:ph type="sldNum" sz="quarter" idx="12"/>
          </p:nvPr>
        </p:nvSpPr>
        <p:spPr/>
        <p:txBody>
          <a:bodyPr/>
          <a:lstStyle/>
          <a:p>
            <a:r>
              <a:rPr lang="en-AU"/>
              <a:t>Page </a:t>
            </a:r>
            <a:fld id="{4A2A1DA9-8CAF-4BCA-B496-545B076AED2D}" type="slidenum">
              <a:rPr lang="en-AU" smtClean="0"/>
              <a:pPr/>
              <a:t>‹#›</a:t>
            </a:fld>
            <a:endParaRPr lang="en-AU"/>
          </a:p>
        </p:txBody>
      </p:sp>
    </p:spTree>
    <p:extLst>
      <p:ext uri="{BB962C8B-B14F-4D97-AF65-F5344CB8AC3E}">
        <p14:creationId xmlns:p14="http://schemas.microsoft.com/office/powerpoint/2010/main" val="3208202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Divider - Blue">
    <p:bg>
      <p:bgPr>
        <a:solidFill>
          <a:schemeClr val="tx2"/>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89205" y="2823581"/>
            <a:ext cx="5705887" cy="1107996"/>
          </a:xfrm>
        </p:spPr>
        <p:txBody>
          <a:bodyPr anchor="b">
            <a:noAutofit/>
          </a:bodyPr>
          <a:lstStyle>
            <a:lvl1pPr>
              <a:lnSpc>
                <a:spcPct val="90000"/>
              </a:lnSpc>
              <a:defRPr sz="4000">
                <a:solidFill>
                  <a:schemeClr val="bg1"/>
                </a:solidFill>
              </a:defRPr>
            </a:lvl1pPr>
          </a:lstStyle>
          <a:p>
            <a:r>
              <a:rPr lang="en-US"/>
              <a:t>Divider title goes here</a:t>
            </a:r>
            <a:endParaRPr lang="en-AU"/>
          </a:p>
        </p:txBody>
      </p:sp>
      <p:grpSp>
        <p:nvGrpSpPr>
          <p:cNvPr id="43" name="Group 42">
            <a:extLst>
              <a:ext uri="{FF2B5EF4-FFF2-40B4-BE49-F238E27FC236}">
                <a16:creationId xmlns:a16="http://schemas.microsoft.com/office/drawing/2014/main" id="{36487694-BCE5-40E5-957D-41D10B21C04A}"/>
              </a:ext>
            </a:extLst>
          </p:cNvPr>
          <p:cNvGrpSpPr/>
          <p:nvPr userDrawn="1"/>
        </p:nvGrpSpPr>
        <p:grpSpPr>
          <a:xfrm>
            <a:off x="414846" y="365496"/>
            <a:ext cx="2559127" cy="184666"/>
            <a:chOff x="446350" y="402893"/>
            <a:chExt cx="2244235" cy="203560"/>
          </a:xfrm>
        </p:grpSpPr>
        <p:cxnSp>
          <p:nvCxnSpPr>
            <p:cNvPr id="2076" name="Straight Connector 2075">
              <a:extLst>
                <a:ext uri="{FF2B5EF4-FFF2-40B4-BE49-F238E27FC236}">
                  <a16:creationId xmlns:a16="http://schemas.microsoft.com/office/drawing/2014/main" id="{00741CFD-7DEE-490C-8563-C8C4EF3060AD}"/>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77" name="TextBox 2076">
              <a:extLst>
                <a:ext uri="{FF2B5EF4-FFF2-40B4-BE49-F238E27FC236}">
                  <a16:creationId xmlns:a16="http://schemas.microsoft.com/office/drawing/2014/main" id="{1875D8F5-C831-4AC7-AE09-4DA65EE17051}"/>
                </a:ext>
              </a:extLst>
            </p:cNvPr>
            <p:cNvSpPr txBox="1"/>
            <p:nvPr userDrawn="1"/>
          </p:nvSpPr>
          <p:spPr>
            <a:xfrm>
              <a:off x="524310" y="402893"/>
              <a:ext cx="2166275" cy="203560"/>
            </a:xfrm>
            <a:prstGeom prst="rect">
              <a:avLst/>
            </a:prstGeom>
            <a:noFill/>
          </p:spPr>
          <p:txBody>
            <a:bodyPr wrap="none" lIns="0" tIns="0" rIns="0" bIns="0" rtlCol="0">
              <a:spAutoFit/>
            </a:bodyPr>
            <a:lstStyle/>
            <a:p>
              <a:r>
                <a:rPr lang="en-AU" sz="1200" b="1" i="0">
                  <a:solidFill>
                    <a:schemeClr val="bg1"/>
                  </a:solidFill>
                  <a:latin typeface="Montserrat SemiBold" pitchFamily="2" charset="77"/>
                </a:rPr>
                <a:t>NSW Department of Education</a:t>
              </a:r>
            </a:p>
          </p:txBody>
        </p:sp>
      </p:grpSp>
      <p:grpSp>
        <p:nvGrpSpPr>
          <p:cNvPr id="39" name="Group 4">
            <a:extLst>
              <a:ext uri="{FF2B5EF4-FFF2-40B4-BE49-F238E27FC236}">
                <a16:creationId xmlns:a16="http://schemas.microsoft.com/office/drawing/2014/main" id="{715C9443-4192-447A-B327-8C64E8A86FA8}"/>
              </a:ext>
            </a:extLst>
          </p:cNvPr>
          <p:cNvGrpSpPr>
            <a:grpSpLocks noChangeAspect="1"/>
          </p:cNvGrpSpPr>
          <p:nvPr userDrawn="1"/>
        </p:nvGrpSpPr>
        <p:grpSpPr bwMode="auto">
          <a:xfrm>
            <a:off x="389206" y="5920817"/>
            <a:ext cx="745820" cy="640512"/>
            <a:chOff x="1841" y="2"/>
            <a:chExt cx="4000" cy="4318"/>
          </a:xfrm>
          <a:solidFill>
            <a:schemeClr val="bg1"/>
          </a:solidFill>
        </p:grpSpPr>
        <p:sp>
          <p:nvSpPr>
            <p:cNvPr id="40" name="Freeform 5">
              <a:extLst>
                <a:ext uri="{FF2B5EF4-FFF2-40B4-BE49-F238E27FC236}">
                  <a16:creationId xmlns:a16="http://schemas.microsoft.com/office/drawing/2014/main" id="{75322274-FED5-4C13-95D1-786315FB0709}"/>
                </a:ext>
              </a:extLst>
            </p:cNvPr>
            <p:cNvSpPr>
              <a:spLocks noEditPoints="1"/>
            </p:cNvSpPr>
            <p:nvPr/>
          </p:nvSpPr>
          <p:spPr bwMode="auto">
            <a:xfrm>
              <a:off x="1972" y="2556"/>
              <a:ext cx="3779" cy="1764"/>
            </a:xfrm>
            <a:custGeom>
              <a:avLst/>
              <a:gdLst>
                <a:gd name="T0" fmla="*/ 1845 w 2181"/>
                <a:gd name="T1" fmla="*/ 700 h 1019"/>
                <a:gd name="T2" fmla="*/ 2181 w 2181"/>
                <a:gd name="T3" fmla="*/ 15 h 1019"/>
                <a:gd name="T4" fmla="*/ 1814 w 2181"/>
                <a:gd name="T5" fmla="*/ 15 h 1019"/>
                <a:gd name="T6" fmla="*/ 1459 w 2181"/>
                <a:gd name="T7" fmla="*/ 15 h 1019"/>
                <a:gd name="T8" fmla="*/ 1634 w 2181"/>
                <a:gd name="T9" fmla="*/ 700 h 1019"/>
                <a:gd name="T10" fmla="*/ 701 w 2181"/>
                <a:gd name="T11" fmla="*/ 700 h 1019"/>
                <a:gd name="T12" fmla="*/ 547 w 2181"/>
                <a:gd name="T13" fmla="*/ 453 h 1019"/>
                <a:gd name="T14" fmla="*/ 16 w 2181"/>
                <a:gd name="T15" fmla="*/ 700 h 1019"/>
                <a:gd name="T16" fmla="*/ 108 w 2181"/>
                <a:gd name="T17" fmla="*/ 929 h 1019"/>
                <a:gd name="T18" fmla="*/ 111 w 2181"/>
                <a:gd name="T19" fmla="*/ 985 h 1019"/>
                <a:gd name="T20" fmla="*/ 108 w 2181"/>
                <a:gd name="T21" fmla="*/ 834 h 1019"/>
                <a:gd name="T22" fmla="*/ 109 w 2181"/>
                <a:gd name="T23" fmla="*/ 800 h 1019"/>
                <a:gd name="T24" fmla="*/ 110 w 2181"/>
                <a:gd name="T25" fmla="*/ 1019 h 1019"/>
                <a:gd name="T26" fmla="*/ 108 w 2181"/>
                <a:gd name="T27" fmla="*/ 897 h 1019"/>
                <a:gd name="T28" fmla="*/ 221 w 2181"/>
                <a:gd name="T29" fmla="*/ 909 h 1019"/>
                <a:gd name="T30" fmla="*/ 442 w 2181"/>
                <a:gd name="T31" fmla="*/ 909 h 1019"/>
                <a:gd name="T32" fmla="*/ 403 w 2181"/>
                <a:gd name="T33" fmla="*/ 910 h 1019"/>
                <a:gd name="T34" fmla="*/ 260 w 2181"/>
                <a:gd name="T35" fmla="*/ 909 h 1019"/>
                <a:gd name="T36" fmla="*/ 403 w 2181"/>
                <a:gd name="T37" fmla="*/ 910 h 1019"/>
                <a:gd name="T38" fmla="*/ 440 w 2181"/>
                <a:gd name="T39" fmla="*/ 803 h 1019"/>
                <a:gd name="T40" fmla="*/ 649 w 2181"/>
                <a:gd name="T41" fmla="*/ 803 h 1019"/>
                <a:gd name="T42" fmla="*/ 711 w 2181"/>
                <a:gd name="T43" fmla="*/ 925 h 1019"/>
                <a:gd name="T44" fmla="*/ 711 w 2181"/>
                <a:gd name="T45" fmla="*/ 892 h 1019"/>
                <a:gd name="T46" fmla="*/ 831 w 2181"/>
                <a:gd name="T47" fmla="*/ 803 h 1019"/>
                <a:gd name="T48" fmla="*/ 833 w 2181"/>
                <a:gd name="T49" fmla="*/ 1015 h 1019"/>
                <a:gd name="T50" fmla="*/ 711 w 2181"/>
                <a:gd name="T51" fmla="*/ 925 h 1019"/>
                <a:gd name="T52" fmla="*/ 1024 w 2181"/>
                <a:gd name="T53" fmla="*/ 825 h 1019"/>
                <a:gd name="T54" fmla="*/ 869 w 2181"/>
                <a:gd name="T55" fmla="*/ 1015 h 1019"/>
                <a:gd name="T56" fmla="*/ 952 w 2181"/>
                <a:gd name="T57" fmla="*/ 942 h 1019"/>
                <a:gd name="T58" fmla="*/ 991 w 2181"/>
                <a:gd name="T59" fmla="*/ 935 h 1019"/>
                <a:gd name="T60" fmla="*/ 906 w 2181"/>
                <a:gd name="T61" fmla="*/ 837 h 1019"/>
                <a:gd name="T62" fmla="*/ 1004 w 2181"/>
                <a:gd name="T63" fmla="*/ 873 h 1019"/>
                <a:gd name="T64" fmla="*/ 1223 w 2181"/>
                <a:gd name="T65" fmla="*/ 950 h 1019"/>
                <a:gd name="T66" fmla="*/ 1075 w 2181"/>
                <a:gd name="T67" fmla="*/ 1015 h 1019"/>
                <a:gd name="T68" fmla="*/ 1228 w 2181"/>
                <a:gd name="T69" fmla="*/ 1015 h 1019"/>
                <a:gd name="T70" fmla="*/ 1223 w 2181"/>
                <a:gd name="T71" fmla="*/ 803 h 1019"/>
                <a:gd name="T72" fmla="*/ 1337 w 2181"/>
                <a:gd name="T73" fmla="*/ 803 h 1019"/>
                <a:gd name="T74" fmla="*/ 1334 w 2181"/>
                <a:gd name="T75" fmla="*/ 1015 h 1019"/>
                <a:gd name="T76" fmla="*/ 1401 w 2181"/>
                <a:gd name="T77" fmla="*/ 963 h 1019"/>
                <a:gd name="T78" fmla="*/ 1505 w 2181"/>
                <a:gd name="T79" fmla="*/ 1015 h 1019"/>
                <a:gd name="T80" fmla="*/ 1401 w 2181"/>
                <a:gd name="T81" fmla="*/ 904 h 1019"/>
                <a:gd name="T82" fmla="*/ 1684 w 2181"/>
                <a:gd name="T83" fmla="*/ 892 h 1019"/>
                <a:gd name="T84" fmla="*/ 1698 w 2181"/>
                <a:gd name="T85" fmla="*/ 837 h 1019"/>
                <a:gd name="T86" fmla="*/ 1541 w 2181"/>
                <a:gd name="T87" fmla="*/ 1015 h 1019"/>
                <a:gd name="T88" fmla="*/ 1578 w 2181"/>
                <a:gd name="T89" fmla="*/ 982 h 1019"/>
                <a:gd name="T90" fmla="*/ 1771 w 2181"/>
                <a:gd name="T91" fmla="*/ 803 h 1019"/>
                <a:gd name="T92" fmla="*/ 1773 w 2181"/>
                <a:gd name="T93" fmla="*/ 1015 h 1019"/>
                <a:gd name="T94" fmla="*/ 1921 w 2181"/>
                <a:gd name="T95" fmla="*/ 1015 h 1019"/>
                <a:gd name="T96" fmla="*/ 1884 w 2181"/>
                <a:gd name="T97" fmla="*/ 950 h 1019"/>
                <a:gd name="T98" fmla="*/ 2018 w 2181"/>
                <a:gd name="T99" fmla="*/ 1015 h 1019"/>
                <a:gd name="T100" fmla="*/ 2122 w 2181"/>
                <a:gd name="T101" fmla="*/ 838 h 1019"/>
                <a:gd name="T102" fmla="*/ 1950 w 2181"/>
                <a:gd name="T103" fmla="*/ 838 h 1019"/>
                <a:gd name="T104" fmla="*/ 923 w 2181"/>
                <a:gd name="T105" fmla="*/ 196 h 1019"/>
                <a:gd name="T106" fmla="*/ 1272 w 2181"/>
                <a:gd name="T107" fmla="*/ 89 h 1019"/>
                <a:gd name="T108" fmla="*/ 771 w 2181"/>
                <a:gd name="T109" fmla="*/ 212 h 1019"/>
                <a:gd name="T110" fmla="*/ 1141 w 2181"/>
                <a:gd name="T111" fmla="*/ 515 h 1019"/>
                <a:gd name="T112" fmla="*/ 743 w 2181"/>
                <a:gd name="T113" fmla="*/ 605 h 1019"/>
                <a:gd name="T114" fmla="*/ 1293 w 2181"/>
                <a:gd name="T115" fmla="*/ 498 h 1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81" h="1019">
                  <a:moveTo>
                    <a:pt x="1634" y="700"/>
                  </a:moveTo>
                  <a:cubicBezTo>
                    <a:pt x="1739" y="267"/>
                    <a:pt x="1739" y="267"/>
                    <a:pt x="1739" y="267"/>
                  </a:cubicBezTo>
                  <a:cubicBezTo>
                    <a:pt x="1845" y="700"/>
                    <a:pt x="1845" y="700"/>
                    <a:pt x="1845" y="700"/>
                  </a:cubicBezTo>
                  <a:cubicBezTo>
                    <a:pt x="2000" y="700"/>
                    <a:pt x="2000" y="700"/>
                    <a:pt x="2000" y="700"/>
                  </a:cubicBezTo>
                  <a:cubicBezTo>
                    <a:pt x="2002" y="694"/>
                    <a:pt x="2002" y="694"/>
                    <a:pt x="2002" y="694"/>
                  </a:cubicBezTo>
                  <a:cubicBezTo>
                    <a:pt x="2181" y="15"/>
                    <a:pt x="2181" y="15"/>
                    <a:pt x="2181" y="15"/>
                  </a:cubicBezTo>
                  <a:cubicBezTo>
                    <a:pt x="2023" y="15"/>
                    <a:pt x="2023" y="15"/>
                    <a:pt x="2023" y="15"/>
                  </a:cubicBezTo>
                  <a:cubicBezTo>
                    <a:pt x="1921" y="454"/>
                    <a:pt x="1921" y="454"/>
                    <a:pt x="1921" y="454"/>
                  </a:cubicBezTo>
                  <a:cubicBezTo>
                    <a:pt x="1814" y="15"/>
                    <a:pt x="1814" y="15"/>
                    <a:pt x="1814" y="15"/>
                  </a:cubicBezTo>
                  <a:cubicBezTo>
                    <a:pt x="1666" y="15"/>
                    <a:pt x="1666" y="15"/>
                    <a:pt x="1666" y="15"/>
                  </a:cubicBezTo>
                  <a:cubicBezTo>
                    <a:pt x="1558" y="449"/>
                    <a:pt x="1558" y="449"/>
                    <a:pt x="1558" y="449"/>
                  </a:cubicBezTo>
                  <a:cubicBezTo>
                    <a:pt x="1459" y="15"/>
                    <a:pt x="1459" y="15"/>
                    <a:pt x="1459" y="15"/>
                  </a:cubicBezTo>
                  <a:cubicBezTo>
                    <a:pt x="1298" y="15"/>
                    <a:pt x="1298" y="15"/>
                    <a:pt x="1298" y="15"/>
                  </a:cubicBezTo>
                  <a:cubicBezTo>
                    <a:pt x="1476" y="700"/>
                    <a:pt x="1476" y="700"/>
                    <a:pt x="1476" y="700"/>
                  </a:cubicBezTo>
                  <a:lnTo>
                    <a:pt x="1634" y="700"/>
                  </a:lnTo>
                  <a:close/>
                  <a:moveTo>
                    <a:pt x="170" y="263"/>
                  </a:moveTo>
                  <a:cubicBezTo>
                    <a:pt x="542" y="700"/>
                    <a:pt x="542" y="700"/>
                    <a:pt x="542" y="700"/>
                  </a:cubicBezTo>
                  <a:cubicBezTo>
                    <a:pt x="701" y="700"/>
                    <a:pt x="701" y="700"/>
                    <a:pt x="701" y="700"/>
                  </a:cubicBezTo>
                  <a:cubicBezTo>
                    <a:pt x="701" y="15"/>
                    <a:pt x="701" y="15"/>
                    <a:pt x="701" y="15"/>
                  </a:cubicBezTo>
                  <a:cubicBezTo>
                    <a:pt x="547" y="15"/>
                    <a:pt x="547" y="15"/>
                    <a:pt x="547" y="15"/>
                  </a:cubicBezTo>
                  <a:cubicBezTo>
                    <a:pt x="547" y="453"/>
                    <a:pt x="547" y="453"/>
                    <a:pt x="547" y="453"/>
                  </a:cubicBezTo>
                  <a:cubicBezTo>
                    <a:pt x="174" y="15"/>
                    <a:pt x="174" y="15"/>
                    <a:pt x="174" y="15"/>
                  </a:cubicBezTo>
                  <a:cubicBezTo>
                    <a:pt x="16" y="15"/>
                    <a:pt x="16" y="15"/>
                    <a:pt x="16" y="15"/>
                  </a:cubicBezTo>
                  <a:cubicBezTo>
                    <a:pt x="16" y="700"/>
                    <a:pt x="16" y="700"/>
                    <a:pt x="16" y="700"/>
                  </a:cubicBezTo>
                  <a:cubicBezTo>
                    <a:pt x="170" y="700"/>
                    <a:pt x="170" y="700"/>
                    <a:pt x="170" y="700"/>
                  </a:cubicBezTo>
                  <a:lnTo>
                    <a:pt x="170" y="263"/>
                  </a:lnTo>
                  <a:close/>
                  <a:moveTo>
                    <a:pt x="108" y="929"/>
                  </a:moveTo>
                  <a:cubicBezTo>
                    <a:pt x="162" y="929"/>
                    <a:pt x="162" y="929"/>
                    <a:pt x="162" y="929"/>
                  </a:cubicBezTo>
                  <a:cubicBezTo>
                    <a:pt x="162" y="969"/>
                    <a:pt x="162" y="969"/>
                    <a:pt x="162" y="969"/>
                  </a:cubicBezTo>
                  <a:cubicBezTo>
                    <a:pt x="149" y="979"/>
                    <a:pt x="131" y="985"/>
                    <a:pt x="111" y="985"/>
                  </a:cubicBezTo>
                  <a:cubicBezTo>
                    <a:pt x="68" y="985"/>
                    <a:pt x="39" y="953"/>
                    <a:pt x="39" y="909"/>
                  </a:cubicBezTo>
                  <a:cubicBezTo>
                    <a:pt x="39" y="909"/>
                    <a:pt x="39" y="909"/>
                    <a:pt x="39" y="909"/>
                  </a:cubicBezTo>
                  <a:cubicBezTo>
                    <a:pt x="39" y="868"/>
                    <a:pt x="69" y="834"/>
                    <a:pt x="108" y="834"/>
                  </a:cubicBezTo>
                  <a:cubicBezTo>
                    <a:pt x="135" y="834"/>
                    <a:pt x="151" y="843"/>
                    <a:pt x="167" y="857"/>
                  </a:cubicBezTo>
                  <a:cubicBezTo>
                    <a:pt x="191" y="829"/>
                    <a:pt x="191" y="829"/>
                    <a:pt x="191" y="829"/>
                  </a:cubicBezTo>
                  <a:cubicBezTo>
                    <a:pt x="169" y="810"/>
                    <a:pt x="146" y="800"/>
                    <a:pt x="109" y="800"/>
                  </a:cubicBezTo>
                  <a:cubicBezTo>
                    <a:pt x="45" y="800"/>
                    <a:pt x="0" y="850"/>
                    <a:pt x="0" y="909"/>
                  </a:cubicBezTo>
                  <a:cubicBezTo>
                    <a:pt x="0" y="910"/>
                    <a:pt x="0" y="910"/>
                    <a:pt x="0" y="910"/>
                  </a:cubicBezTo>
                  <a:cubicBezTo>
                    <a:pt x="0" y="972"/>
                    <a:pt x="44" y="1019"/>
                    <a:pt x="110" y="1019"/>
                  </a:cubicBezTo>
                  <a:cubicBezTo>
                    <a:pt x="148" y="1019"/>
                    <a:pt x="177" y="1004"/>
                    <a:pt x="198" y="986"/>
                  </a:cubicBezTo>
                  <a:cubicBezTo>
                    <a:pt x="198" y="897"/>
                    <a:pt x="198" y="897"/>
                    <a:pt x="198" y="897"/>
                  </a:cubicBezTo>
                  <a:cubicBezTo>
                    <a:pt x="108" y="897"/>
                    <a:pt x="108" y="897"/>
                    <a:pt x="108" y="897"/>
                  </a:cubicBezTo>
                  <a:lnTo>
                    <a:pt x="108" y="929"/>
                  </a:lnTo>
                  <a:close/>
                  <a:moveTo>
                    <a:pt x="332" y="800"/>
                  </a:moveTo>
                  <a:cubicBezTo>
                    <a:pt x="267" y="800"/>
                    <a:pt x="221" y="850"/>
                    <a:pt x="221" y="909"/>
                  </a:cubicBezTo>
                  <a:cubicBezTo>
                    <a:pt x="221" y="910"/>
                    <a:pt x="221" y="910"/>
                    <a:pt x="221" y="910"/>
                  </a:cubicBezTo>
                  <a:cubicBezTo>
                    <a:pt x="221" y="970"/>
                    <a:pt x="266" y="1019"/>
                    <a:pt x="331" y="1019"/>
                  </a:cubicBezTo>
                  <a:cubicBezTo>
                    <a:pt x="396" y="1019"/>
                    <a:pt x="442" y="969"/>
                    <a:pt x="442" y="909"/>
                  </a:cubicBezTo>
                  <a:cubicBezTo>
                    <a:pt x="442" y="909"/>
                    <a:pt x="442" y="909"/>
                    <a:pt x="442" y="909"/>
                  </a:cubicBezTo>
                  <a:cubicBezTo>
                    <a:pt x="442" y="849"/>
                    <a:pt x="397" y="800"/>
                    <a:pt x="332" y="800"/>
                  </a:cubicBezTo>
                  <a:close/>
                  <a:moveTo>
                    <a:pt x="403" y="910"/>
                  </a:moveTo>
                  <a:cubicBezTo>
                    <a:pt x="403" y="951"/>
                    <a:pt x="374" y="985"/>
                    <a:pt x="332" y="985"/>
                  </a:cubicBezTo>
                  <a:cubicBezTo>
                    <a:pt x="290" y="985"/>
                    <a:pt x="260" y="950"/>
                    <a:pt x="260" y="909"/>
                  </a:cubicBezTo>
                  <a:cubicBezTo>
                    <a:pt x="260" y="909"/>
                    <a:pt x="260" y="909"/>
                    <a:pt x="260" y="909"/>
                  </a:cubicBezTo>
                  <a:cubicBezTo>
                    <a:pt x="260" y="867"/>
                    <a:pt x="289" y="834"/>
                    <a:pt x="331" y="834"/>
                  </a:cubicBezTo>
                  <a:cubicBezTo>
                    <a:pt x="373" y="834"/>
                    <a:pt x="403" y="868"/>
                    <a:pt x="403" y="909"/>
                  </a:cubicBezTo>
                  <a:lnTo>
                    <a:pt x="403" y="910"/>
                  </a:lnTo>
                  <a:close/>
                  <a:moveTo>
                    <a:pt x="545" y="966"/>
                  </a:moveTo>
                  <a:cubicBezTo>
                    <a:pt x="481" y="803"/>
                    <a:pt x="481" y="803"/>
                    <a:pt x="481" y="803"/>
                  </a:cubicBezTo>
                  <a:cubicBezTo>
                    <a:pt x="440" y="803"/>
                    <a:pt x="440" y="803"/>
                    <a:pt x="440" y="803"/>
                  </a:cubicBezTo>
                  <a:cubicBezTo>
                    <a:pt x="528" y="1017"/>
                    <a:pt x="528" y="1017"/>
                    <a:pt x="528" y="1017"/>
                  </a:cubicBezTo>
                  <a:cubicBezTo>
                    <a:pt x="560" y="1017"/>
                    <a:pt x="560" y="1017"/>
                    <a:pt x="560" y="1017"/>
                  </a:cubicBezTo>
                  <a:cubicBezTo>
                    <a:pt x="649" y="803"/>
                    <a:pt x="649" y="803"/>
                    <a:pt x="649" y="803"/>
                  </a:cubicBezTo>
                  <a:cubicBezTo>
                    <a:pt x="608" y="803"/>
                    <a:pt x="608" y="803"/>
                    <a:pt x="608" y="803"/>
                  </a:cubicBezTo>
                  <a:lnTo>
                    <a:pt x="545" y="966"/>
                  </a:lnTo>
                  <a:close/>
                  <a:moveTo>
                    <a:pt x="711" y="925"/>
                  </a:moveTo>
                  <a:cubicBezTo>
                    <a:pt x="817" y="925"/>
                    <a:pt x="817" y="925"/>
                    <a:pt x="817" y="925"/>
                  </a:cubicBezTo>
                  <a:cubicBezTo>
                    <a:pt x="817" y="892"/>
                    <a:pt x="817" y="892"/>
                    <a:pt x="817" y="892"/>
                  </a:cubicBezTo>
                  <a:cubicBezTo>
                    <a:pt x="711" y="892"/>
                    <a:pt x="711" y="892"/>
                    <a:pt x="711" y="892"/>
                  </a:cubicBezTo>
                  <a:cubicBezTo>
                    <a:pt x="711" y="837"/>
                    <a:pt x="711" y="837"/>
                    <a:pt x="711" y="837"/>
                  </a:cubicBezTo>
                  <a:cubicBezTo>
                    <a:pt x="831" y="837"/>
                    <a:pt x="831" y="837"/>
                    <a:pt x="831" y="837"/>
                  </a:cubicBezTo>
                  <a:cubicBezTo>
                    <a:pt x="831" y="803"/>
                    <a:pt x="831" y="803"/>
                    <a:pt x="831" y="803"/>
                  </a:cubicBezTo>
                  <a:cubicBezTo>
                    <a:pt x="674" y="803"/>
                    <a:pt x="674" y="803"/>
                    <a:pt x="674" y="803"/>
                  </a:cubicBezTo>
                  <a:cubicBezTo>
                    <a:pt x="674" y="1015"/>
                    <a:pt x="674" y="1015"/>
                    <a:pt x="674" y="1015"/>
                  </a:cubicBezTo>
                  <a:cubicBezTo>
                    <a:pt x="833" y="1015"/>
                    <a:pt x="833" y="1015"/>
                    <a:pt x="833" y="1015"/>
                  </a:cubicBezTo>
                  <a:cubicBezTo>
                    <a:pt x="833" y="982"/>
                    <a:pt x="833" y="982"/>
                    <a:pt x="833" y="982"/>
                  </a:cubicBezTo>
                  <a:cubicBezTo>
                    <a:pt x="711" y="982"/>
                    <a:pt x="711" y="982"/>
                    <a:pt x="711" y="982"/>
                  </a:cubicBezTo>
                  <a:lnTo>
                    <a:pt x="711" y="925"/>
                  </a:lnTo>
                  <a:close/>
                  <a:moveTo>
                    <a:pt x="1042" y="871"/>
                  </a:moveTo>
                  <a:cubicBezTo>
                    <a:pt x="1042" y="870"/>
                    <a:pt x="1042" y="870"/>
                    <a:pt x="1042" y="870"/>
                  </a:cubicBezTo>
                  <a:cubicBezTo>
                    <a:pt x="1042" y="852"/>
                    <a:pt x="1035" y="836"/>
                    <a:pt x="1024" y="825"/>
                  </a:cubicBezTo>
                  <a:cubicBezTo>
                    <a:pt x="1011" y="811"/>
                    <a:pt x="990" y="803"/>
                    <a:pt x="963" y="803"/>
                  </a:cubicBezTo>
                  <a:cubicBezTo>
                    <a:pt x="869" y="803"/>
                    <a:pt x="869" y="803"/>
                    <a:pt x="869" y="803"/>
                  </a:cubicBezTo>
                  <a:cubicBezTo>
                    <a:pt x="869" y="1015"/>
                    <a:pt x="869" y="1015"/>
                    <a:pt x="869" y="1015"/>
                  </a:cubicBezTo>
                  <a:cubicBezTo>
                    <a:pt x="906" y="1015"/>
                    <a:pt x="906" y="1015"/>
                    <a:pt x="906" y="1015"/>
                  </a:cubicBezTo>
                  <a:cubicBezTo>
                    <a:pt x="906" y="942"/>
                    <a:pt x="906" y="942"/>
                    <a:pt x="906" y="942"/>
                  </a:cubicBezTo>
                  <a:cubicBezTo>
                    <a:pt x="952" y="942"/>
                    <a:pt x="952" y="942"/>
                    <a:pt x="952" y="942"/>
                  </a:cubicBezTo>
                  <a:cubicBezTo>
                    <a:pt x="1005" y="1015"/>
                    <a:pt x="1005" y="1015"/>
                    <a:pt x="1005" y="1015"/>
                  </a:cubicBezTo>
                  <a:cubicBezTo>
                    <a:pt x="1048" y="1015"/>
                    <a:pt x="1048" y="1015"/>
                    <a:pt x="1048" y="1015"/>
                  </a:cubicBezTo>
                  <a:cubicBezTo>
                    <a:pt x="991" y="935"/>
                    <a:pt x="991" y="935"/>
                    <a:pt x="991" y="935"/>
                  </a:cubicBezTo>
                  <a:cubicBezTo>
                    <a:pt x="1021" y="927"/>
                    <a:pt x="1042" y="906"/>
                    <a:pt x="1042" y="871"/>
                  </a:cubicBezTo>
                  <a:close/>
                  <a:moveTo>
                    <a:pt x="906" y="908"/>
                  </a:moveTo>
                  <a:cubicBezTo>
                    <a:pt x="906" y="837"/>
                    <a:pt x="906" y="837"/>
                    <a:pt x="906" y="837"/>
                  </a:cubicBezTo>
                  <a:cubicBezTo>
                    <a:pt x="960" y="837"/>
                    <a:pt x="960" y="837"/>
                    <a:pt x="960" y="837"/>
                  </a:cubicBezTo>
                  <a:cubicBezTo>
                    <a:pt x="988" y="837"/>
                    <a:pt x="1004" y="850"/>
                    <a:pt x="1004" y="872"/>
                  </a:cubicBezTo>
                  <a:cubicBezTo>
                    <a:pt x="1004" y="873"/>
                    <a:pt x="1004" y="873"/>
                    <a:pt x="1004" y="873"/>
                  </a:cubicBezTo>
                  <a:cubicBezTo>
                    <a:pt x="1004" y="894"/>
                    <a:pt x="987" y="908"/>
                    <a:pt x="960" y="908"/>
                  </a:cubicBezTo>
                  <a:lnTo>
                    <a:pt x="906" y="908"/>
                  </a:lnTo>
                  <a:close/>
                  <a:moveTo>
                    <a:pt x="1223" y="950"/>
                  </a:moveTo>
                  <a:cubicBezTo>
                    <a:pt x="1109" y="803"/>
                    <a:pt x="1109" y="803"/>
                    <a:pt x="1109" y="803"/>
                  </a:cubicBezTo>
                  <a:cubicBezTo>
                    <a:pt x="1075" y="803"/>
                    <a:pt x="1075" y="803"/>
                    <a:pt x="1075" y="803"/>
                  </a:cubicBezTo>
                  <a:cubicBezTo>
                    <a:pt x="1075" y="1015"/>
                    <a:pt x="1075" y="1015"/>
                    <a:pt x="1075" y="1015"/>
                  </a:cubicBezTo>
                  <a:cubicBezTo>
                    <a:pt x="1111" y="1015"/>
                    <a:pt x="1111" y="1015"/>
                    <a:pt x="1111" y="1015"/>
                  </a:cubicBezTo>
                  <a:cubicBezTo>
                    <a:pt x="1111" y="864"/>
                    <a:pt x="1111" y="864"/>
                    <a:pt x="1111" y="864"/>
                  </a:cubicBezTo>
                  <a:cubicBezTo>
                    <a:pt x="1228" y="1015"/>
                    <a:pt x="1228" y="1015"/>
                    <a:pt x="1228" y="1015"/>
                  </a:cubicBezTo>
                  <a:cubicBezTo>
                    <a:pt x="1259" y="1015"/>
                    <a:pt x="1259" y="1015"/>
                    <a:pt x="1259" y="1015"/>
                  </a:cubicBezTo>
                  <a:cubicBezTo>
                    <a:pt x="1259" y="803"/>
                    <a:pt x="1259" y="803"/>
                    <a:pt x="1259" y="803"/>
                  </a:cubicBezTo>
                  <a:cubicBezTo>
                    <a:pt x="1223" y="803"/>
                    <a:pt x="1223" y="803"/>
                    <a:pt x="1223" y="803"/>
                  </a:cubicBezTo>
                  <a:lnTo>
                    <a:pt x="1223" y="950"/>
                  </a:lnTo>
                  <a:close/>
                  <a:moveTo>
                    <a:pt x="1401" y="904"/>
                  </a:moveTo>
                  <a:cubicBezTo>
                    <a:pt x="1337" y="803"/>
                    <a:pt x="1337" y="803"/>
                    <a:pt x="1337" y="803"/>
                  </a:cubicBezTo>
                  <a:cubicBezTo>
                    <a:pt x="1297" y="803"/>
                    <a:pt x="1297" y="803"/>
                    <a:pt x="1297" y="803"/>
                  </a:cubicBezTo>
                  <a:cubicBezTo>
                    <a:pt x="1297" y="1015"/>
                    <a:pt x="1297" y="1015"/>
                    <a:pt x="1297" y="1015"/>
                  </a:cubicBezTo>
                  <a:cubicBezTo>
                    <a:pt x="1334" y="1015"/>
                    <a:pt x="1334" y="1015"/>
                    <a:pt x="1334" y="1015"/>
                  </a:cubicBezTo>
                  <a:cubicBezTo>
                    <a:pt x="1334" y="864"/>
                    <a:pt x="1334" y="864"/>
                    <a:pt x="1334" y="864"/>
                  </a:cubicBezTo>
                  <a:cubicBezTo>
                    <a:pt x="1400" y="963"/>
                    <a:pt x="1400" y="963"/>
                    <a:pt x="1400" y="963"/>
                  </a:cubicBezTo>
                  <a:cubicBezTo>
                    <a:pt x="1401" y="963"/>
                    <a:pt x="1401" y="963"/>
                    <a:pt x="1401" y="963"/>
                  </a:cubicBezTo>
                  <a:cubicBezTo>
                    <a:pt x="1468" y="863"/>
                    <a:pt x="1468" y="863"/>
                    <a:pt x="1468" y="863"/>
                  </a:cubicBezTo>
                  <a:cubicBezTo>
                    <a:pt x="1468" y="1015"/>
                    <a:pt x="1468" y="1015"/>
                    <a:pt x="1468" y="1015"/>
                  </a:cubicBezTo>
                  <a:cubicBezTo>
                    <a:pt x="1505" y="1015"/>
                    <a:pt x="1505" y="1015"/>
                    <a:pt x="1505" y="1015"/>
                  </a:cubicBezTo>
                  <a:cubicBezTo>
                    <a:pt x="1505" y="803"/>
                    <a:pt x="1505" y="803"/>
                    <a:pt x="1505" y="803"/>
                  </a:cubicBezTo>
                  <a:cubicBezTo>
                    <a:pt x="1466" y="803"/>
                    <a:pt x="1466" y="803"/>
                    <a:pt x="1466" y="803"/>
                  </a:cubicBezTo>
                  <a:lnTo>
                    <a:pt x="1401" y="904"/>
                  </a:lnTo>
                  <a:close/>
                  <a:moveTo>
                    <a:pt x="1578" y="925"/>
                  </a:moveTo>
                  <a:cubicBezTo>
                    <a:pt x="1684" y="925"/>
                    <a:pt x="1684" y="925"/>
                    <a:pt x="1684" y="925"/>
                  </a:cubicBezTo>
                  <a:cubicBezTo>
                    <a:pt x="1684" y="892"/>
                    <a:pt x="1684" y="892"/>
                    <a:pt x="1684" y="892"/>
                  </a:cubicBezTo>
                  <a:cubicBezTo>
                    <a:pt x="1578" y="892"/>
                    <a:pt x="1578" y="892"/>
                    <a:pt x="1578" y="892"/>
                  </a:cubicBezTo>
                  <a:cubicBezTo>
                    <a:pt x="1578" y="837"/>
                    <a:pt x="1578" y="837"/>
                    <a:pt x="1578" y="837"/>
                  </a:cubicBezTo>
                  <a:cubicBezTo>
                    <a:pt x="1698" y="837"/>
                    <a:pt x="1698" y="837"/>
                    <a:pt x="1698" y="837"/>
                  </a:cubicBezTo>
                  <a:cubicBezTo>
                    <a:pt x="1698" y="803"/>
                    <a:pt x="1698" y="803"/>
                    <a:pt x="1698" y="803"/>
                  </a:cubicBezTo>
                  <a:cubicBezTo>
                    <a:pt x="1541" y="803"/>
                    <a:pt x="1541" y="803"/>
                    <a:pt x="1541" y="803"/>
                  </a:cubicBezTo>
                  <a:cubicBezTo>
                    <a:pt x="1541" y="1015"/>
                    <a:pt x="1541" y="1015"/>
                    <a:pt x="1541" y="1015"/>
                  </a:cubicBezTo>
                  <a:cubicBezTo>
                    <a:pt x="1700" y="1015"/>
                    <a:pt x="1700" y="1015"/>
                    <a:pt x="1700" y="1015"/>
                  </a:cubicBezTo>
                  <a:cubicBezTo>
                    <a:pt x="1700" y="982"/>
                    <a:pt x="1700" y="982"/>
                    <a:pt x="1700" y="982"/>
                  </a:cubicBezTo>
                  <a:cubicBezTo>
                    <a:pt x="1578" y="982"/>
                    <a:pt x="1578" y="982"/>
                    <a:pt x="1578" y="982"/>
                  </a:cubicBezTo>
                  <a:lnTo>
                    <a:pt x="1578" y="925"/>
                  </a:lnTo>
                  <a:close/>
                  <a:moveTo>
                    <a:pt x="1884" y="950"/>
                  </a:moveTo>
                  <a:cubicBezTo>
                    <a:pt x="1771" y="803"/>
                    <a:pt x="1771" y="803"/>
                    <a:pt x="1771" y="803"/>
                  </a:cubicBezTo>
                  <a:cubicBezTo>
                    <a:pt x="1736" y="803"/>
                    <a:pt x="1736" y="803"/>
                    <a:pt x="1736" y="803"/>
                  </a:cubicBezTo>
                  <a:cubicBezTo>
                    <a:pt x="1736" y="1015"/>
                    <a:pt x="1736" y="1015"/>
                    <a:pt x="1736" y="1015"/>
                  </a:cubicBezTo>
                  <a:cubicBezTo>
                    <a:pt x="1773" y="1015"/>
                    <a:pt x="1773" y="1015"/>
                    <a:pt x="1773" y="1015"/>
                  </a:cubicBezTo>
                  <a:cubicBezTo>
                    <a:pt x="1773" y="864"/>
                    <a:pt x="1773" y="864"/>
                    <a:pt x="1773" y="864"/>
                  </a:cubicBezTo>
                  <a:cubicBezTo>
                    <a:pt x="1890" y="1015"/>
                    <a:pt x="1890" y="1015"/>
                    <a:pt x="1890" y="1015"/>
                  </a:cubicBezTo>
                  <a:cubicBezTo>
                    <a:pt x="1921" y="1015"/>
                    <a:pt x="1921" y="1015"/>
                    <a:pt x="1921" y="1015"/>
                  </a:cubicBezTo>
                  <a:cubicBezTo>
                    <a:pt x="1921" y="803"/>
                    <a:pt x="1921" y="803"/>
                    <a:pt x="1921" y="803"/>
                  </a:cubicBezTo>
                  <a:cubicBezTo>
                    <a:pt x="1884" y="803"/>
                    <a:pt x="1884" y="803"/>
                    <a:pt x="1884" y="803"/>
                  </a:cubicBezTo>
                  <a:lnTo>
                    <a:pt x="1884" y="950"/>
                  </a:lnTo>
                  <a:close/>
                  <a:moveTo>
                    <a:pt x="1950" y="838"/>
                  </a:moveTo>
                  <a:cubicBezTo>
                    <a:pt x="2018" y="838"/>
                    <a:pt x="2018" y="838"/>
                    <a:pt x="2018" y="838"/>
                  </a:cubicBezTo>
                  <a:cubicBezTo>
                    <a:pt x="2018" y="1015"/>
                    <a:pt x="2018" y="1015"/>
                    <a:pt x="2018" y="1015"/>
                  </a:cubicBezTo>
                  <a:cubicBezTo>
                    <a:pt x="2055" y="1015"/>
                    <a:pt x="2055" y="1015"/>
                    <a:pt x="2055" y="1015"/>
                  </a:cubicBezTo>
                  <a:cubicBezTo>
                    <a:pt x="2055" y="838"/>
                    <a:pt x="2055" y="838"/>
                    <a:pt x="2055" y="838"/>
                  </a:cubicBezTo>
                  <a:cubicBezTo>
                    <a:pt x="2122" y="838"/>
                    <a:pt x="2122" y="838"/>
                    <a:pt x="2122" y="838"/>
                  </a:cubicBezTo>
                  <a:cubicBezTo>
                    <a:pt x="2122" y="803"/>
                    <a:pt x="2122" y="803"/>
                    <a:pt x="2122" y="803"/>
                  </a:cubicBezTo>
                  <a:cubicBezTo>
                    <a:pt x="1950" y="803"/>
                    <a:pt x="1950" y="803"/>
                    <a:pt x="1950" y="803"/>
                  </a:cubicBezTo>
                  <a:lnTo>
                    <a:pt x="1950" y="838"/>
                  </a:lnTo>
                  <a:close/>
                  <a:moveTo>
                    <a:pt x="1073" y="290"/>
                  </a:moveTo>
                  <a:cubicBezTo>
                    <a:pt x="952" y="259"/>
                    <a:pt x="923" y="244"/>
                    <a:pt x="923" y="198"/>
                  </a:cubicBezTo>
                  <a:cubicBezTo>
                    <a:pt x="923" y="196"/>
                    <a:pt x="923" y="196"/>
                    <a:pt x="923" y="196"/>
                  </a:cubicBezTo>
                  <a:cubicBezTo>
                    <a:pt x="923" y="162"/>
                    <a:pt x="953" y="136"/>
                    <a:pt x="1012" y="136"/>
                  </a:cubicBezTo>
                  <a:cubicBezTo>
                    <a:pt x="1071" y="136"/>
                    <a:pt x="1131" y="161"/>
                    <a:pt x="1193" y="204"/>
                  </a:cubicBezTo>
                  <a:cubicBezTo>
                    <a:pt x="1272" y="89"/>
                    <a:pt x="1272" y="89"/>
                    <a:pt x="1272" y="89"/>
                  </a:cubicBezTo>
                  <a:cubicBezTo>
                    <a:pt x="1202" y="32"/>
                    <a:pt x="1115" y="0"/>
                    <a:pt x="1014" y="0"/>
                  </a:cubicBezTo>
                  <a:cubicBezTo>
                    <a:pt x="872" y="0"/>
                    <a:pt x="771" y="84"/>
                    <a:pt x="771" y="210"/>
                  </a:cubicBezTo>
                  <a:cubicBezTo>
                    <a:pt x="771" y="212"/>
                    <a:pt x="771" y="212"/>
                    <a:pt x="771" y="212"/>
                  </a:cubicBezTo>
                  <a:cubicBezTo>
                    <a:pt x="771" y="350"/>
                    <a:pt x="861" y="389"/>
                    <a:pt x="1001" y="425"/>
                  </a:cubicBezTo>
                  <a:cubicBezTo>
                    <a:pt x="1118" y="455"/>
                    <a:pt x="1141" y="474"/>
                    <a:pt x="1141" y="513"/>
                  </a:cubicBezTo>
                  <a:cubicBezTo>
                    <a:pt x="1141" y="515"/>
                    <a:pt x="1141" y="515"/>
                    <a:pt x="1141" y="515"/>
                  </a:cubicBezTo>
                  <a:cubicBezTo>
                    <a:pt x="1141" y="556"/>
                    <a:pt x="1104" y="581"/>
                    <a:pt x="1041" y="581"/>
                  </a:cubicBezTo>
                  <a:cubicBezTo>
                    <a:pt x="961" y="581"/>
                    <a:pt x="896" y="548"/>
                    <a:pt x="833" y="496"/>
                  </a:cubicBezTo>
                  <a:cubicBezTo>
                    <a:pt x="743" y="605"/>
                    <a:pt x="743" y="605"/>
                    <a:pt x="743" y="605"/>
                  </a:cubicBezTo>
                  <a:cubicBezTo>
                    <a:pt x="826" y="679"/>
                    <a:pt x="933" y="716"/>
                    <a:pt x="1038" y="716"/>
                  </a:cubicBezTo>
                  <a:cubicBezTo>
                    <a:pt x="1188" y="716"/>
                    <a:pt x="1293" y="638"/>
                    <a:pt x="1293" y="500"/>
                  </a:cubicBezTo>
                  <a:cubicBezTo>
                    <a:pt x="1293" y="498"/>
                    <a:pt x="1293" y="498"/>
                    <a:pt x="1293" y="498"/>
                  </a:cubicBezTo>
                  <a:cubicBezTo>
                    <a:pt x="1293" y="377"/>
                    <a:pt x="1214" y="326"/>
                    <a:pt x="1073" y="2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p>
          </p:txBody>
        </p:sp>
        <p:sp>
          <p:nvSpPr>
            <p:cNvPr id="44" name="Freeform 6">
              <a:extLst>
                <a:ext uri="{FF2B5EF4-FFF2-40B4-BE49-F238E27FC236}">
                  <a16:creationId xmlns:a16="http://schemas.microsoft.com/office/drawing/2014/main" id="{23A865D7-16EB-4A1C-9C6C-B2FB593CFD98}"/>
                </a:ext>
              </a:extLst>
            </p:cNvPr>
            <p:cNvSpPr>
              <a:spLocks noEditPoints="1"/>
            </p:cNvSpPr>
            <p:nvPr/>
          </p:nvSpPr>
          <p:spPr bwMode="auto">
            <a:xfrm>
              <a:off x="1841" y="2"/>
              <a:ext cx="4000" cy="2416"/>
            </a:xfrm>
            <a:custGeom>
              <a:avLst/>
              <a:gdLst>
                <a:gd name="T0" fmla="*/ 675 w 2309"/>
                <a:gd name="T1" fmla="*/ 743 h 1396"/>
                <a:gd name="T2" fmla="*/ 748 w 2309"/>
                <a:gd name="T3" fmla="*/ 341 h 1396"/>
                <a:gd name="T4" fmla="*/ 472 w 2309"/>
                <a:gd name="T5" fmla="*/ 195 h 1396"/>
                <a:gd name="T6" fmla="*/ 432 w 2309"/>
                <a:gd name="T7" fmla="*/ 217 h 1396"/>
                <a:gd name="T8" fmla="*/ 541 w 2309"/>
                <a:gd name="T9" fmla="*/ 1037 h 1396"/>
                <a:gd name="T10" fmla="*/ 1264 w 2309"/>
                <a:gd name="T11" fmla="*/ 1279 h 1396"/>
                <a:gd name="T12" fmla="*/ 1555 w 2309"/>
                <a:gd name="T13" fmla="*/ 429 h 1396"/>
                <a:gd name="T14" fmla="*/ 1526 w 2309"/>
                <a:gd name="T15" fmla="*/ 389 h 1396"/>
                <a:gd name="T16" fmla="*/ 1380 w 2309"/>
                <a:gd name="T17" fmla="*/ 527 h 1396"/>
                <a:gd name="T18" fmla="*/ 1152 w 2309"/>
                <a:gd name="T19" fmla="*/ 1207 h 1396"/>
                <a:gd name="T20" fmla="*/ 1131 w 2309"/>
                <a:gd name="T21" fmla="*/ 838 h 1396"/>
                <a:gd name="T22" fmla="*/ 786 w 2309"/>
                <a:gd name="T23" fmla="*/ 389 h 1396"/>
                <a:gd name="T24" fmla="*/ 755 w 2309"/>
                <a:gd name="T25" fmla="*/ 429 h 1396"/>
                <a:gd name="T26" fmla="*/ 766 w 2309"/>
                <a:gd name="T27" fmla="*/ 1046 h 1396"/>
                <a:gd name="T28" fmla="*/ 1103 w 2309"/>
                <a:gd name="T29" fmla="*/ 1270 h 1396"/>
                <a:gd name="T30" fmla="*/ 1081 w 2309"/>
                <a:gd name="T31" fmla="*/ 1095 h 1396"/>
                <a:gd name="T32" fmla="*/ 1159 w 2309"/>
                <a:gd name="T33" fmla="*/ 766 h 1396"/>
                <a:gd name="T34" fmla="*/ 1170 w 2309"/>
                <a:gd name="T35" fmla="*/ 12 h 1396"/>
                <a:gd name="T36" fmla="*/ 1127 w 2309"/>
                <a:gd name="T37" fmla="*/ 31 h 1396"/>
                <a:gd name="T38" fmla="*/ 932 w 2309"/>
                <a:gd name="T39" fmla="*/ 453 h 1396"/>
                <a:gd name="T40" fmla="*/ 1598 w 2309"/>
                <a:gd name="T41" fmla="*/ 392 h 1396"/>
                <a:gd name="T42" fmla="*/ 1592 w 2309"/>
                <a:gd name="T43" fmla="*/ 1061 h 1396"/>
                <a:gd name="T44" fmla="*/ 1892 w 2309"/>
                <a:gd name="T45" fmla="*/ 458 h 1396"/>
                <a:gd name="T46" fmla="*/ 1850 w 2309"/>
                <a:gd name="T47" fmla="*/ 192 h 1396"/>
                <a:gd name="T48" fmla="*/ 1837 w 2309"/>
                <a:gd name="T49" fmla="*/ 195 h 1396"/>
                <a:gd name="T50" fmla="*/ 1762 w 2309"/>
                <a:gd name="T51" fmla="*/ 228 h 1396"/>
                <a:gd name="T52" fmla="*/ 1586 w 2309"/>
                <a:gd name="T53" fmla="*/ 267 h 1396"/>
                <a:gd name="T54" fmla="*/ 1511 w 2309"/>
                <a:gd name="T55" fmla="*/ 52 h 1396"/>
                <a:gd name="T56" fmla="*/ 1506 w 2309"/>
                <a:gd name="T57" fmla="*/ 53 h 1396"/>
                <a:gd name="T58" fmla="*/ 1494 w 2309"/>
                <a:gd name="T59" fmla="*/ 58 h 1396"/>
                <a:gd name="T60" fmla="*/ 1408 w 2309"/>
                <a:gd name="T61" fmla="*/ 389 h 1396"/>
                <a:gd name="T62" fmla="*/ 884 w 2309"/>
                <a:gd name="T63" fmla="*/ 104 h 1396"/>
                <a:gd name="T64" fmla="*/ 815 w 2309"/>
                <a:gd name="T65" fmla="*/ 57 h 1396"/>
                <a:gd name="T66" fmla="*/ 803 w 2309"/>
                <a:gd name="T67" fmla="*/ 53 h 1396"/>
                <a:gd name="T68" fmla="*/ 772 w 2309"/>
                <a:gd name="T69" fmla="*/ 75 h 1396"/>
                <a:gd name="T70" fmla="*/ 988 w 2309"/>
                <a:gd name="T71" fmla="*/ 185 h 1396"/>
                <a:gd name="T72" fmla="*/ 219 w 2309"/>
                <a:gd name="T73" fmla="*/ 498 h 1396"/>
                <a:gd name="T74" fmla="*/ 107 w 2309"/>
                <a:gd name="T75" fmla="*/ 520 h 1396"/>
                <a:gd name="T76" fmla="*/ 388 w 2309"/>
                <a:gd name="T77" fmla="*/ 725 h 1396"/>
                <a:gd name="T78" fmla="*/ 2167 w 2309"/>
                <a:gd name="T79" fmla="*/ 499 h 1396"/>
                <a:gd name="T80" fmla="*/ 1941 w 2309"/>
                <a:gd name="T81" fmla="*/ 506 h 1396"/>
                <a:gd name="T82" fmla="*/ 2210 w 2309"/>
                <a:gd name="T83" fmla="*/ 546 h 1396"/>
                <a:gd name="T84" fmla="*/ 2274 w 2309"/>
                <a:gd name="T85" fmla="*/ 966 h 1396"/>
                <a:gd name="T86" fmla="*/ 2227 w 2309"/>
                <a:gd name="T87" fmla="*/ 935 h 1396"/>
                <a:gd name="T88" fmla="*/ 1811 w 2309"/>
                <a:gd name="T89" fmla="*/ 1061 h 1396"/>
                <a:gd name="T90" fmla="*/ 2301 w 2309"/>
                <a:gd name="T91" fmla="*/ 1040 h 1396"/>
                <a:gd name="T92" fmla="*/ 499 w 2309"/>
                <a:gd name="T93" fmla="*/ 1061 h 1396"/>
                <a:gd name="T94" fmla="*/ 18 w 2309"/>
                <a:gd name="T95" fmla="*/ 978 h 1396"/>
                <a:gd name="T96" fmla="*/ 9 w 2309"/>
                <a:gd name="T97" fmla="*/ 1041 h 1396"/>
                <a:gd name="T98" fmla="*/ 39 w 2309"/>
                <a:gd name="T99" fmla="*/ 1070 h 1396"/>
                <a:gd name="T100" fmla="*/ 499 w 2309"/>
                <a:gd name="T101" fmla="*/ 1061 h 1396"/>
                <a:gd name="T102" fmla="*/ 1699 w 2309"/>
                <a:gd name="T103" fmla="*/ 1305 h 1396"/>
                <a:gd name="T104" fmla="*/ 1519 w 2309"/>
                <a:gd name="T105" fmla="*/ 1309 h 1396"/>
                <a:gd name="T106" fmla="*/ 1212 w 2309"/>
                <a:gd name="T107" fmla="*/ 1337 h 1396"/>
                <a:gd name="T108" fmla="*/ 1305 w 2309"/>
                <a:gd name="T109" fmla="*/ 1337 h 1396"/>
                <a:gd name="T110" fmla="*/ 1881 w 2309"/>
                <a:gd name="T111" fmla="*/ 1351 h 1396"/>
                <a:gd name="T112" fmla="*/ 1091 w 2309"/>
                <a:gd name="T113" fmla="*/ 1330 h 1396"/>
                <a:gd name="T114" fmla="*/ 791 w 2309"/>
                <a:gd name="T115" fmla="*/ 1309 h 1396"/>
                <a:gd name="T116" fmla="*/ 611 w 2309"/>
                <a:gd name="T117" fmla="*/ 1305 h 1396"/>
                <a:gd name="T118" fmla="*/ 416 w 2309"/>
                <a:gd name="T119" fmla="*/ 1319 h 1396"/>
                <a:gd name="T120" fmla="*/ 787 w 2309"/>
                <a:gd name="T121" fmla="*/ 1368 h 1396"/>
                <a:gd name="T122" fmla="*/ 1088 w 2309"/>
                <a:gd name="T123" fmla="*/ 1341 h 1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09" h="1396">
                  <a:moveTo>
                    <a:pt x="855" y="1255"/>
                  </a:moveTo>
                  <a:cubicBezTo>
                    <a:pt x="807" y="1218"/>
                    <a:pt x="749" y="1157"/>
                    <a:pt x="719" y="1061"/>
                  </a:cubicBezTo>
                  <a:cubicBezTo>
                    <a:pt x="690" y="971"/>
                    <a:pt x="675" y="863"/>
                    <a:pt x="675" y="743"/>
                  </a:cubicBezTo>
                  <a:cubicBezTo>
                    <a:pt x="675" y="576"/>
                    <a:pt x="703" y="434"/>
                    <a:pt x="712" y="394"/>
                  </a:cubicBezTo>
                  <a:cubicBezTo>
                    <a:pt x="712" y="393"/>
                    <a:pt x="712" y="392"/>
                    <a:pt x="712" y="392"/>
                  </a:cubicBezTo>
                  <a:cubicBezTo>
                    <a:pt x="717" y="369"/>
                    <a:pt x="731" y="350"/>
                    <a:pt x="748" y="341"/>
                  </a:cubicBezTo>
                  <a:cubicBezTo>
                    <a:pt x="622" y="260"/>
                    <a:pt x="513" y="212"/>
                    <a:pt x="492" y="203"/>
                  </a:cubicBezTo>
                  <a:cubicBezTo>
                    <a:pt x="479" y="197"/>
                    <a:pt x="473" y="195"/>
                    <a:pt x="472" y="195"/>
                  </a:cubicBezTo>
                  <a:cubicBezTo>
                    <a:pt x="472" y="195"/>
                    <a:pt x="472" y="195"/>
                    <a:pt x="472" y="195"/>
                  </a:cubicBezTo>
                  <a:cubicBezTo>
                    <a:pt x="472" y="195"/>
                    <a:pt x="472" y="195"/>
                    <a:pt x="472" y="195"/>
                  </a:cubicBezTo>
                  <a:cubicBezTo>
                    <a:pt x="467" y="193"/>
                    <a:pt x="463" y="192"/>
                    <a:pt x="458" y="192"/>
                  </a:cubicBezTo>
                  <a:cubicBezTo>
                    <a:pt x="444" y="192"/>
                    <a:pt x="436" y="201"/>
                    <a:pt x="432" y="217"/>
                  </a:cubicBezTo>
                  <a:cubicBezTo>
                    <a:pt x="432" y="217"/>
                    <a:pt x="429" y="242"/>
                    <a:pt x="425" y="285"/>
                  </a:cubicBezTo>
                  <a:cubicBezTo>
                    <a:pt x="421" y="323"/>
                    <a:pt x="417" y="385"/>
                    <a:pt x="417" y="458"/>
                  </a:cubicBezTo>
                  <a:cubicBezTo>
                    <a:pt x="417" y="623"/>
                    <a:pt x="439" y="857"/>
                    <a:pt x="541" y="1037"/>
                  </a:cubicBezTo>
                  <a:cubicBezTo>
                    <a:pt x="620" y="1174"/>
                    <a:pt x="731" y="1251"/>
                    <a:pt x="855" y="1255"/>
                  </a:cubicBezTo>
                  <a:close/>
                  <a:moveTo>
                    <a:pt x="1263" y="1279"/>
                  </a:moveTo>
                  <a:cubicBezTo>
                    <a:pt x="1264" y="1279"/>
                    <a:pt x="1264" y="1279"/>
                    <a:pt x="1264" y="1279"/>
                  </a:cubicBezTo>
                  <a:cubicBezTo>
                    <a:pt x="1350" y="1279"/>
                    <a:pt x="1495" y="1207"/>
                    <a:pt x="1545" y="1046"/>
                  </a:cubicBezTo>
                  <a:cubicBezTo>
                    <a:pt x="1571" y="960"/>
                    <a:pt x="1585" y="858"/>
                    <a:pt x="1585" y="743"/>
                  </a:cubicBezTo>
                  <a:cubicBezTo>
                    <a:pt x="1585" y="600"/>
                    <a:pt x="1564" y="476"/>
                    <a:pt x="1555" y="429"/>
                  </a:cubicBezTo>
                  <a:cubicBezTo>
                    <a:pt x="1552" y="412"/>
                    <a:pt x="1550" y="402"/>
                    <a:pt x="1550" y="402"/>
                  </a:cubicBezTo>
                  <a:cubicBezTo>
                    <a:pt x="1548" y="394"/>
                    <a:pt x="1544" y="384"/>
                    <a:pt x="1536" y="384"/>
                  </a:cubicBezTo>
                  <a:cubicBezTo>
                    <a:pt x="1533" y="384"/>
                    <a:pt x="1530" y="386"/>
                    <a:pt x="1526" y="389"/>
                  </a:cubicBezTo>
                  <a:cubicBezTo>
                    <a:pt x="1526" y="389"/>
                    <a:pt x="1522" y="392"/>
                    <a:pt x="1515" y="398"/>
                  </a:cubicBezTo>
                  <a:cubicBezTo>
                    <a:pt x="1508" y="404"/>
                    <a:pt x="1497" y="412"/>
                    <a:pt x="1483" y="425"/>
                  </a:cubicBezTo>
                  <a:cubicBezTo>
                    <a:pt x="1464" y="442"/>
                    <a:pt x="1425" y="478"/>
                    <a:pt x="1380" y="527"/>
                  </a:cubicBezTo>
                  <a:cubicBezTo>
                    <a:pt x="1309" y="607"/>
                    <a:pt x="1214" y="732"/>
                    <a:pt x="1169" y="877"/>
                  </a:cubicBezTo>
                  <a:cubicBezTo>
                    <a:pt x="1144" y="962"/>
                    <a:pt x="1131" y="1035"/>
                    <a:pt x="1131" y="1095"/>
                  </a:cubicBezTo>
                  <a:cubicBezTo>
                    <a:pt x="1131" y="1139"/>
                    <a:pt x="1138" y="1177"/>
                    <a:pt x="1152" y="1207"/>
                  </a:cubicBezTo>
                  <a:cubicBezTo>
                    <a:pt x="1166" y="1237"/>
                    <a:pt x="1187" y="1257"/>
                    <a:pt x="1216" y="1271"/>
                  </a:cubicBezTo>
                  <a:cubicBezTo>
                    <a:pt x="1229" y="1276"/>
                    <a:pt x="1244" y="1279"/>
                    <a:pt x="1263" y="1279"/>
                  </a:cubicBezTo>
                  <a:close/>
                  <a:moveTo>
                    <a:pt x="1131" y="838"/>
                  </a:moveTo>
                  <a:cubicBezTo>
                    <a:pt x="1131" y="835"/>
                    <a:pt x="1133" y="832"/>
                    <a:pt x="1134" y="829"/>
                  </a:cubicBezTo>
                  <a:cubicBezTo>
                    <a:pt x="1039" y="594"/>
                    <a:pt x="822" y="418"/>
                    <a:pt x="798" y="398"/>
                  </a:cubicBezTo>
                  <a:cubicBezTo>
                    <a:pt x="790" y="392"/>
                    <a:pt x="786" y="389"/>
                    <a:pt x="786" y="389"/>
                  </a:cubicBezTo>
                  <a:cubicBezTo>
                    <a:pt x="782" y="386"/>
                    <a:pt x="778" y="384"/>
                    <a:pt x="775" y="384"/>
                  </a:cubicBezTo>
                  <a:cubicBezTo>
                    <a:pt x="767" y="384"/>
                    <a:pt x="763" y="394"/>
                    <a:pt x="760" y="403"/>
                  </a:cubicBezTo>
                  <a:cubicBezTo>
                    <a:pt x="760" y="404"/>
                    <a:pt x="758" y="414"/>
                    <a:pt x="755" y="429"/>
                  </a:cubicBezTo>
                  <a:cubicBezTo>
                    <a:pt x="752" y="441"/>
                    <a:pt x="748" y="467"/>
                    <a:pt x="743" y="503"/>
                  </a:cubicBezTo>
                  <a:cubicBezTo>
                    <a:pt x="734" y="559"/>
                    <a:pt x="725" y="647"/>
                    <a:pt x="725" y="743"/>
                  </a:cubicBezTo>
                  <a:cubicBezTo>
                    <a:pt x="725" y="860"/>
                    <a:pt x="738" y="962"/>
                    <a:pt x="766" y="1046"/>
                  </a:cubicBezTo>
                  <a:cubicBezTo>
                    <a:pt x="816" y="1207"/>
                    <a:pt x="964" y="1279"/>
                    <a:pt x="1053" y="1279"/>
                  </a:cubicBezTo>
                  <a:cubicBezTo>
                    <a:pt x="1054" y="1279"/>
                    <a:pt x="1054" y="1279"/>
                    <a:pt x="1054" y="1279"/>
                  </a:cubicBezTo>
                  <a:cubicBezTo>
                    <a:pt x="1073" y="1279"/>
                    <a:pt x="1089" y="1276"/>
                    <a:pt x="1103" y="1270"/>
                  </a:cubicBezTo>
                  <a:cubicBezTo>
                    <a:pt x="1110" y="1267"/>
                    <a:pt x="1117" y="1264"/>
                    <a:pt x="1125" y="1258"/>
                  </a:cubicBezTo>
                  <a:cubicBezTo>
                    <a:pt x="1119" y="1250"/>
                    <a:pt x="1113" y="1240"/>
                    <a:pt x="1108" y="1228"/>
                  </a:cubicBezTo>
                  <a:cubicBezTo>
                    <a:pt x="1090" y="1193"/>
                    <a:pt x="1082" y="1149"/>
                    <a:pt x="1081" y="1095"/>
                  </a:cubicBezTo>
                  <a:cubicBezTo>
                    <a:pt x="1082" y="1028"/>
                    <a:pt x="1095" y="950"/>
                    <a:pt x="1123" y="862"/>
                  </a:cubicBezTo>
                  <a:cubicBezTo>
                    <a:pt x="1125" y="855"/>
                    <a:pt x="1128" y="846"/>
                    <a:pt x="1131" y="838"/>
                  </a:cubicBezTo>
                  <a:close/>
                  <a:moveTo>
                    <a:pt x="1159" y="766"/>
                  </a:moveTo>
                  <a:cubicBezTo>
                    <a:pt x="1208" y="661"/>
                    <a:pt x="1281" y="558"/>
                    <a:pt x="1378" y="457"/>
                  </a:cubicBezTo>
                  <a:cubicBezTo>
                    <a:pt x="1312" y="256"/>
                    <a:pt x="1219" y="92"/>
                    <a:pt x="1182" y="31"/>
                  </a:cubicBezTo>
                  <a:cubicBezTo>
                    <a:pt x="1174" y="19"/>
                    <a:pt x="1170" y="12"/>
                    <a:pt x="1170" y="12"/>
                  </a:cubicBezTo>
                  <a:cubicBezTo>
                    <a:pt x="1163" y="1"/>
                    <a:pt x="1157" y="0"/>
                    <a:pt x="1155" y="0"/>
                  </a:cubicBezTo>
                  <a:cubicBezTo>
                    <a:pt x="1150" y="0"/>
                    <a:pt x="1144" y="4"/>
                    <a:pt x="1139" y="13"/>
                  </a:cubicBezTo>
                  <a:cubicBezTo>
                    <a:pt x="1139" y="13"/>
                    <a:pt x="1134" y="19"/>
                    <a:pt x="1127" y="31"/>
                  </a:cubicBezTo>
                  <a:cubicBezTo>
                    <a:pt x="1116" y="49"/>
                    <a:pt x="1106" y="67"/>
                    <a:pt x="1095" y="85"/>
                  </a:cubicBezTo>
                  <a:cubicBezTo>
                    <a:pt x="1072" y="127"/>
                    <a:pt x="1036" y="193"/>
                    <a:pt x="1000" y="277"/>
                  </a:cubicBezTo>
                  <a:cubicBezTo>
                    <a:pt x="975" y="334"/>
                    <a:pt x="952" y="393"/>
                    <a:pt x="932" y="453"/>
                  </a:cubicBezTo>
                  <a:cubicBezTo>
                    <a:pt x="1002" y="523"/>
                    <a:pt x="1097" y="633"/>
                    <a:pt x="1159" y="766"/>
                  </a:cubicBezTo>
                  <a:close/>
                  <a:moveTo>
                    <a:pt x="1562" y="341"/>
                  </a:moveTo>
                  <a:cubicBezTo>
                    <a:pt x="1580" y="350"/>
                    <a:pt x="1593" y="368"/>
                    <a:pt x="1598" y="392"/>
                  </a:cubicBezTo>
                  <a:cubicBezTo>
                    <a:pt x="1598" y="392"/>
                    <a:pt x="1599" y="393"/>
                    <a:pt x="1599" y="394"/>
                  </a:cubicBezTo>
                  <a:cubicBezTo>
                    <a:pt x="1607" y="434"/>
                    <a:pt x="1635" y="577"/>
                    <a:pt x="1635" y="743"/>
                  </a:cubicBezTo>
                  <a:cubicBezTo>
                    <a:pt x="1635" y="863"/>
                    <a:pt x="1620" y="970"/>
                    <a:pt x="1592" y="1061"/>
                  </a:cubicBezTo>
                  <a:cubicBezTo>
                    <a:pt x="1562" y="1157"/>
                    <a:pt x="1506" y="1218"/>
                    <a:pt x="1458" y="1255"/>
                  </a:cubicBezTo>
                  <a:cubicBezTo>
                    <a:pt x="1581" y="1249"/>
                    <a:pt x="1690" y="1172"/>
                    <a:pt x="1768" y="1037"/>
                  </a:cubicBezTo>
                  <a:cubicBezTo>
                    <a:pt x="1871" y="857"/>
                    <a:pt x="1892" y="623"/>
                    <a:pt x="1892" y="458"/>
                  </a:cubicBezTo>
                  <a:cubicBezTo>
                    <a:pt x="1892" y="400"/>
                    <a:pt x="1890" y="341"/>
                    <a:pt x="1884" y="284"/>
                  </a:cubicBezTo>
                  <a:cubicBezTo>
                    <a:pt x="1880" y="242"/>
                    <a:pt x="1877" y="217"/>
                    <a:pt x="1877" y="217"/>
                  </a:cubicBezTo>
                  <a:cubicBezTo>
                    <a:pt x="1874" y="201"/>
                    <a:pt x="1865" y="192"/>
                    <a:pt x="1850" y="192"/>
                  </a:cubicBezTo>
                  <a:cubicBezTo>
                    <a:pt x="1848" y="192"/>
                    <a:pt x="1843" y="192"/>
                    <a:pt x="1837" y="195"/>
                  </a:cubicBezTo>
                  <a:cubicBezTo>
                    <a:pt x="1837" y="195"/>
                    <a:pt x="1837" y="195"/>
                    <a:pt x="1837" y="195"/>
                  </a:cubicBezTo>
                  <a:cubicBezTo>
                    <a:pt x="1837" y="195"/>
                    <a:pt x="1837" y="195"/>
                    <a:pt x="1837" y="195"/>
                  </a:cubicBezTo>
                  <a:cubicBezTo>
                    <a:pt x="1837" y="195"/>
                    <a:pt x="1830" y="197"/>
                    <a:pt x="1818" y="203"/>
                  </a:cubicBezTo>
                  <a:cubicBezTo>
                    <a:pt x="1806" y="208"/>
                    <a:pt x="1790" y="215"/>
                    <a:pt x="1769" y="225"/>
                  </a:cubicBezTo>
                  <a:cubicBezTo>
                    <a:pt x="1762" y="228"/>
                    <a:pt x="1762" y="228"/>
                    <a:pt x="1762" y="228"/>
                  </a:cubicBezTo>
                  <a:cubicBezTo>
                    <a:pt x="1700" y="258"/>
                    <a:pt x="1639" y="292"/>
                    <a:pt x="1581" y="328"/>
                  </a:cubicBezTo>
                  <a:cubicBezTo>
                    <a:pt x="1575" y="332"/>
                    <a:pt x="1568" y="336"/>
                    <a:pt x="1562" y="341"/>
                  </a:cubicBezTo>
                  <a:close/>
                  <a:moveTo>
                    <a:pt x="1586" y="267"/>
                  </a:moveTo>
                  <a:cubicBezTo>
                    <a:pt x="1567" y="172"/>
                    <a:pt x="1546" y="101"/>
                    <a:pt x="1537" y="75"/>
                  </a:cubicBezTo>
                  <a:cubicBezTo>
                    <a:pt x="1537" y="74"/>
                    <a:pt x="1537" y="73"/>
                    <a:pt x="1536" y="73"/>
                  </a:cubicBezTo>
                  <a:cubicBezTo>
                    <a:pt x="1531" y="59"/>
                    <a:pt x="1523" y="52"/>
                    <a:pt x="1511" y="52"/>
                  </a:cubicBezTo>
                  <a:cubicBezTo>
                    <a:pt x="1510" y="52"/>
                    <a:pt x="1508" y="52"/>
                    <a:pt x="1506" y="53"/>
                  </a:cubicBezTo>
                  <a:cubicBezTo>
                    <a:pt x="1506" y="53"/>
                    <a:pt x="1506" y="53"/>
                    <a:pt x="1506" y="53"/>
                  </a:cubicBezTo>
                  <a:cubicBezTo>
                    <a:pt x="1506" y="53"/>
                    <a:pt x="1506" y="53"/>
                    <a:pt x="1506" y="53"/>
                  </a:cubicBezTo>
                  <a:cubicBezTo>
                    <a:pt x="1502" y="53"/>
                    <a:pt x="1498" y="55"/>
                    <a:pt x="1494" y="57"/>
                  </a:cubicBezTo>
                  <a:cubicBezTo>
                    <a:pt x="1494" y="57"/>
                    <a:pt x="1494" y="57"/>
                    <a:pt x="1494" y="57"/>
                  </a:cubicBezTo>
                  <a:cubicBezTo>
                    <a:pt x="1494" y="58"/>
                    <a:pt x="1494" y="58"/>
                    <a:pt x="1494" y="58"/>
                  </a:cubicBezTo>
                  <a:cubicBezTo>
                    <a:pt x="1494" y="58"/>
                    <a:pt x="1467" y="74"/>
                    <a:pt x="1425" y="104"/>
                  </a:cubicBezTo>
                  <a:cubicBezTo>
                    <a:pt x="1402" y="121"/>
                    <a:pt x="1366" y="148"/>
                    <a:pt x="1321" y="185"/>
                  </a:cubicBezTo>
                  <a:cubicBezTo>
                    <a:pt x="1354" y="252"/>
                    <a:pt x="1383" y="321"/>
                    <a:pt x="1408" y="389"/>
                  </a:cubicBezTo>
                  <a:cubicBezTo>
                    <a:pt x="1461" y="347"/>
                    <a:pt x="1519" y="307"/>
                    <a:pt x="1586" y="267"/>
                  </a:cubicBezTo>
                  <a:close/>
                  <a:moveTo>
                    <a:pt x="988" y="185"/>
                  </a:moveTo>
                  <a:cubicBezTo>
                    <a:pt x="953" y="156"/>
                    <a:pt x="918" y="128"/>
                    <a:pt x="884" y="104"/>
                  </a:cubicBezTo>
                  <a:cubicBezTo>
                    <a:pt x="843" y="74"/>
                    <a:pt x="816" y="58"/>
                    <a:pt x="815" y="58"/>
                  </a:cubicBezTo>
                  <a:cubicBezTo>
                    <a:pt x="815" y="57"/>
                    <a:pt x="815" y="57"/>
                    <a:pt x="815" y="57"/>
                  </a:cubicBezTo>
                  <a:cubicBezTo>
                    <a:pt x="815" y="57"/>
                    <a:pt x="815" y="57"/>
                    <a:pt x="815" y="57"/>
                  </a:cubicBezTo>
                  <a:cubicBezTo>
                    <a:pt x="811" y="55"/>
                    <a:pt x="807" y="53"/>
                    <a:pt x="804" y="53"/>
                  </a:cubicBezTo>
                  <a:cubicBezTo>
                    <a:pt x="803" y="53"/>
                    <a:pt x="803" y="53"/>
                    <a:pt x="803" y="53"/>
                  </a:cubicBezTo>
                  <a:cubicBezTo>
                    <a:pt x="803" y="53"/>
                    <a:pt x="803" y="53"/>
                    <a:pt x="803" y="53"/>
                  </a:cubicBezTo>
                  <a:cubicBezTo>
                    <a:pt x="801" y="52"/>
                    <a:pt x="800" y="52"/>
                    <a:pt x="798" y="52"/>
                  </a:cubicBezTo>
                  <a:cubicBezTo>
                    <a:pt x="787" y="52"/>
                    <a:pt x="778" y="59"/>
                    <a:pt x="773" y="73"/>
                  </a:cubicBezTo>
                  <a:cubicBezTo>
                    <a:pt x="773" y="73"/>
                    <a:pt x="773" y="74"/>
                    <a:pt x="772" y="75"/>
                  </a:cubicBezTo>
                  <a:cubicBezTo>
                    <a:pt x="764" y="101"/>
                    <a:pt x="742" y="172"/>
                    <a:pt x="724" y="267"/>
                  </a:cubicBezTo>
                  <a:cubicBezTo>
                    <a:pt x="790" y="307"/>
                    <a:pt x="848" y="347"/>
                    <a:pt x="902" y="389"/>
                  </a:cubicBezTo>
                  <a:cubicBezTo>
                    <a:pt x="925" y="323"/>
                    <a:pt x="954" y="254"/>
                    <a:pt x="988" y="185"/>
                  </a:cubicBezTo>
                  <a:close/>
                  <a:moveTo>
                    <a:pt x="388" y="725"/>
                  </a:moveTo>
                  <a:cubicBezTo>
                    <a:pt x="377" y="657"/>
                    <a:pt x="370" y="584"/>
                    <a:pt x="368" y="506"/>
                  </a:cubicBezTo>
                  <a:cubicBezTo>
                    <a:pt x="303" y="500"/>
                    <a:pt x="251" y="498"/>
                    <a:pt x="219" y="498"/>
                  </a:cubicBezTo>
                  <a:cubicBezTo>
                    <a:pt x="212" y="498"/>
                    <a:pt x="206" y="498"/>
                    <a:pt x="200" y="498"/>
                  </a:cubicBezTo>
                  <a:cubicBezTo>
                    <a:pt x="164" y="498"/>
                    <a:pt x="143" y="499"/>
                    <a:pt x="143" y="499"/>
                  </a:cubicBezTo>
                  <a:cubicBezTo>
                    <a:pt x="129" y="500"/>
                    <a:pt x="116" y="507"/>
                    <a:pt x="107" y="520"/>
                  </a:cubicBezTo>
                  <a:cubicBezTo>
                    <a:pt x="102" y="528"/>
                    <a:pt x="99" y="537"/>
                    <a:pt x="100" y="546"/>
                  </a:cubicBezTo>
                  <a:cubicBezTo>
                    <a:pt x="102" y="571"/>
                    <a:pt x="119" y="661"/>
                    <a:pt x="226" y="796"/>
                  </a:cubicBezTo>
                  <a:cubicBezTo>
                    <a:pt x="280" y="769"/>
                    <a:pt x="335" y="745"/>
                    <a:pt x="388" y="725"/>
                  </a:cubicBezTo>
                  <a:close/>
                  <a:moveTo>
                    <a:pt x="2210" y="546"/>
                  </a:moveTo>
                  <a:cubicBezTo>
                    <a:pt x="2211" y="538"/>
                    <a:pt x="2206" y="525"/>
                    <a:pt x="2203" y="520"/>
                  </a:cubicBezTo>
                  <a:cubicBezTo>
                    <a:pt x="2194" y="507"/>
                    <a:pt x="2181" y="500"/>
                    <a:pt x="2167" y="499"/>
                  </a:cubicBezTo>
                  <a:cubicBezTo>
                    <a:pt x="2166" y="499"/>
                    <a:pt x="2145" y="498"/>
                    <a:pt x="2110" y="498"/>
                  </a:cubicBezTo>
                  <a:cubicBezTo>
                    <a:pt x="2104" y="498"/>
                    <a:pt x="2097" y="498"/>
                    <a:pt x="2090" y="498"/>
                  </a:cubicBezTo>
                  <a:cubicBezTo>
                    <a:pt x="2058" y="498"/>
                    <a:pt x="2006" y="500"/>
                    <a:pt x="1941" y="506"/>
                  </a:cubicBezTo>
                  <a:cubicBezTo>
                    <a:pt x="1939" y="581"/>
                    <a:pt x="1933" y="654"/>
                    <a:pt x="1922" y="725"/>
                  </a:cubicBezTo>
                  <a:cubicBezTo>
                    <a:pt x="1974" y="745"/>
                    <a:pt x="2029" y="769"/>
                    <a:pt x="2084" y="796"/>
                  </a:cubicBezTo>
                  <a:cubicBezTo>
                    <a:pt x="2191" y="660"/>
                    <a:pt x="2207" y="571"/>
                    <a:pt x="2210" y="546"/>
                  </a:cubicBezTo>
                  <a:close/>
                  <a:moveTo>
                    <a:pt x="2291" y="978"/>
                  </a:moveTo>
                  <a:cubicBezTo>
                    <a:pt x="2291" y="978"/>
                    <a:pt x="2285" y="974"/>
                    <a:pt x="2274" y="966"/>
                  </a:cubicBezTo>
                  <a:cubicBezTo>
                    <a:pt x="2274" y="966"/>
                    <a:pt x="2274" y="966"/>
                    <a:pt x="2274" y="966"/>
                  </a:cubicBezTo>
                  <a:cubicBezTo>
                    <a:pt x="2274" y="966"/>
                    <a:pt x="2274" y="966"/>
                    <a:pt x="2274" y="966"/>
                  </a:cubicBezTo>
                  <a:cubicBezTo>
                    <a:pt x="2266" y="960"/>
                    <a:pt x="2254" y="952"/>
                    <a:pt x="2239" y="943"/>
                  </a:cubicBezTo>
                  <a:cubicBezTo>
                    <a:pt x="2236" y="940"/>
                    <a:pt x="2231" y="938"/>
                    <a:pt x="2227" y="935"/>
                  </a:cubicBezTo>
                  <a:cubicBezTo>
                    <a:pt x="2191" y="911"/>
                    <a:pt x="2132" y="876"/>
                    <a:pt x="2060" y="840"/>
                  </a:cubicBezTo>
                  <a:cubicBezTo>
                    <a:pt x="2011" y="815"/>
                    <a:pt x="1961" y="793"/>
                    <a:pt x="1913" y="775"/>
                  </a:cubicBezTo>
                  <a:cubicBezTo>
                    <a:pt x="1891" y="885"/>
                    <a:pt x="1857" y="981"/>
                    <a:pt x="1811" y="1061"/>
                  </a:cubicBezTo>
                  <a:cubicBezTo>
                    <a:pt x="1763" y="1145"/>
                    <a:pt x="1704" y="1209"/>
                    <a:pt x="1633" y="1251"/>
                  </a:cubicBezTo>
                  <a:cubicBezTo>
                    <a:pt x="2143" y="1223"/>
                    <a:pt x="2286" y="1059"/>
                    <a:pt x="2301" y="1040"/>
                  </a:cubicBezTo>
                  <a:cubicBezTo>
                    <a:pt x="2301" y="1040"/>
                    <a:pt x="2301" y="1040"/>
                    <a:pt x="2301" y="1040"/>
                  </a:cubicBezTo>
                  <a:cubicBezTo>
                    <a:pt x="2306" y="1032"/>
                    <a:pt x="2309" y="1024"/>
                    <a:pt x="2309" y="1015"/>
                  </a:cubicBezTo>
                  <a:cubicBezTo>
                    <a:pt x="2309" y="1000"/>
                    <a:pt x="2302" y="986"/>
                    <a:pt x="2291" y="978"/>
                  </a:cubicBezTo>
                  <a:close/>
                  <a:moveTo>
                    <a:pt x="499" y="1061"/>
                  </a:moveTo>
                  <a:cubicBezTo>
                    <a:pt x="453" y="981"/>
                    <a:pt x="419" y="885"/>
                    <a:pt x="397" y="775"/>
                  </a:cubicBezTo>
                  <a:cubicBezTo>
                    <a:pt x="225" y="840"/>
                    <a:pt x="87" y="930"/>
                    <a:pt x="35" y="966"/>
                  </a:cubicBezTo>
                  <a:cubicBezTo>
                    <a:pt x="24" y="974"/>
                    <a:pt x="19" y="978"/>
                    <a:pt x="18" y="978"/>
                  </a:cubicBezTo>
                  <a:cubicBezTo>
                    <a:pt x="7" y="986"/>
                    <a:pt x="0" y="1000"/>
                    <a:pt x="0" y="1015"/>
                  </a:cubicBezTo>
                  <a:cubicBezTo>
                    <a:pt x="0" y="1024"/>
                    <a:pt x="3" y="1032"/>
                    <a:pt x="8" y="1040"/>
                  </a:cubicBezTo>
                  <a:cubicBezTo>
                    <a:pt x="8" y="1040"/>
                    <a:pt x="9" y="1041"/>
                    <a:pt x="9" y="1041"/>
                  </a:cubicBezTo>
                  <a:cubicBezTo>
                    <a:pt x="10" y="1042"/>
                    <a:pt x="11" y="1044"/>
                    <a:pt x="12" y="1045"/>
                  </a:cubicBezTo>
                  <a:cubicBezTo>
                    <a:pt x="13" y="1046"/>
                    <a:pt x="13" y="1047"/>
                    <a:pt x="14" y="1048"/>
                  </a:cubicBezTo>
                  <a:cubicBezTo>
                    <a:pt x="18" y="1051"/>
                    <a:pt x="26" y="1060"/>
                    <a:pt x="39" y="1070"/>
                  </a:cubicBezTo>
                  <a:cubicBezTo>
                    <a:pt x="60" y="1089"/>
                    <a:pt x="99" y="1117"/>
                    <a:pt x="161" y="1144"/>
                  </a:cubicBezTo>
                  <a:cubicBezTo>
                    <a:pt x="289" y="1202"/>
                    <a:pt x="467" y="1239"/>
                    <a:pt x="676" y="1251"/>
                  </a:cubicBezTo>
                  <a:cubicBezTo>
                    <a:pt x="607" y="1209"/>
                    <a:pt x="546" y="1144"/>
                    <a:pt x="499" y="1061"/>
                  </a:cubicBezTo>
                  <a:close/>
                  <a:moveTo>
                    <a:pt x="1849" y="1288"/>
                  </a:moveTo>
                  <a:cubicBezTo>
                    <a:pt x="1823" y="1288"/>
                    <a:pt x="1784" y="1293"/>
                    <a:pt x="1726" y="1301"/>
                  </a:cubicBezTo>
                  <a:cubicBezTo>
                    <a:pt x="1717" y="1302"/>
                    <a:pt x="1708" y="1304"/>
                    <a:pt x="1699" y="1305"/>
                  </a:cubicBezTo>
                  <a:cubicBezTo>
                    <a:pt x="1673" y="1308"/>
                    <a:pt x="1642" y="1310"/>
                    <a:pt x="1601" y="1310"/>
                  </a:cubicBezTo>
                  <a:cubicBezTo>
                    <a:pt x="1575" y="1310"/>
                    <a:pt x="1549" y="1310"/>
                    <a:pt x="1521" y="1309"/>
                  </a:cubicBezTo>
                  <a:cubicBezTo>
                    <a:pt x="1519" y="1309"/>
                    <a:pt x="1519" y="1309"/>
                    <a:pt x="1519" y="1309"/>
                  </a:cubicBezTo>
                  <a:cubicBezTo>
                    <a:pt x="1492" y="1308"/>
                    <a:pt x="1462" y="1308"/>
                    <a:pt x="1432" y="1308"/>
                  </a:cubicBezTo>
                  <a:cubicBezTo>
                    <a:pt x="1370" y="1308"/>
                    <a:pt x="1289" y="1310"/>
                    <a:pt x="1218" y="1330"/>
                  </a:cubicBezTo>
                  <a:cubicBezTo>
                    <a:pt x="1215" y="1331"/>
                    <a:pt x="1212" y="1335"/>
                    <a:pt x="1212" y="1337"/>
                  </a:cubicBezTo>
                  <a:cubicBezTo>
                    <a:pt x="1213" y="1340"/>
                    <a:pt x="1217" y="1341"/>
                    <a:pt x="1221" y="1341"/>
                  </a:cubicBezTo>
                  <a:cubicBezTo>
                    <a:pt x="1222" y="1341"/>
                    <a:pt x="1223" y="1340"/>
                    <a:pt x="1224" y="1340"/>
                  </a:cubicBezTo>
                  <a:cubicBezTo>
                    <a:pt x="1253" y="1338"/>
                    <a:pt x="1280" y="1337"/>
                    <a:pt x="1305" y="1337"/>
                  </a:cubicBezTo>
                  <a:cubicBezTo>
                    <a:pt x="1398" y="1337"/>
                    <a:pt x="1462" y="1353"/>
                    <a:pt x="1523" y="1368"/>
                  </a:cubicBezTo>
                  <a:cubicBezTo>
                    <a:pt x="1580" y="1383"/>
                    <a:pt x="1635" y="1396"/>
                    <a:pt x="1711" y="1396"/>
                  </a:cubicBezTo>
                  <a:cubicBezTo>
                    <a:pt x="1791" y="1396"/>
                    <a:pt x="1855" y="1379"/>
                    <a:pt x="1881" y="1351"/>
                  </a:cubicBezTo>
                  <a:cubicBezTo>
                    <a:pt x="1890" y="1341"/>
                    <a:pt x="1894" y="1330"/>
                    <a:pt x="1893" y="1319"/>
                  </a:cubicBezTo>
                  <a:cubicBezTo>
                    <a:pt x="1891" y="1297"/>
                    <a:pt x="1884" y="1288"/>
                    <a:pt x="1849" y="1288"/>
                  </a:cubicBezTo>
                  <a:close/>
                  <a:moveTo>
                    <a:pt x="1091" y="1330"/>
                  </a:moveTo>
                  <a:cubicBezTo>
                    <a:pt x="1020" y="1310"/>
                    <a:pt x="939" y="1308"/>
                    <a:pt x="877" y="1308"/>
                  </a:cubicBezTo>
                  <a:cubicBezTo>
                    <a:pt x="877" y="1308"/>
                    <a:pt x="877" y="1308"/>
                    <a:pt x="877" y="1308"/>
                  </a:cubicBezTo>
                  <a:cubicBezTo>
                    <a:pt x="847" y="1308"/>
                    <a:pt x="817" y="1308"/>
                    <a:pt x="791" y="1309"/>
                  </a:cubicBezTo>
                  <a:cubicBezTo>
                    <a:pt x="788" y="1309"/>
                    <a:pt x="788" y="1309"/>
                    <a:pt x="788" y="1309"/>
                  </a:cubicBezTo>
                  <a:cubicBezTo>
                    <a:pt x="760" y="1310"/>
                    <a:pt x="734" y="1310"/>
                    <a:pt x="709" y="1310"/>
                  </a:cubicBezTo>
                  <a:cubicBezTo>
                    <a:pt x="667" y="1310"/>
                    <a:pt x="636" y="1308"/>
                    <a:pt x="611" y="1305"/>
                  </a:cubicBezTo>
                  <a:cubicBezTo>
                    <a:pt x="601" y="1304"/>
                    <a:pt x="592" y="1302"/>
                    <a:pt x="583" y="1301"/>
                  </a:cubicBezTo>
                  <a:cubicBezTo>
                    <a:pt x="525" y="1293"/>
                    <a:pt x="486" y="1288"/>
                    <a:pt x="460" y="1288"/>
                  </a:cubicBezTo>
                  <a:cubicBezTo>
                    <a:pt x="425" y="1288"/>
                    <a:pt x="418" y="1297"/>
                    <a:pt x="416" y="1319"/>
                  </a:cubicBezTo>
                  <a:cubicBezTo>
                    <a:pt x="415" y="1330"/>
                    <a:pt x="419" y="1341"/>
                    <a:pt x="428" y="1350"/>
                  </a:cubicBezTo>
                  <a:cubicBezTo>
                    <a:pt x="453" y="1379"/>
                    <a:pt x="519" y="1396"/>
                    <a:pt x="599" y="1396"/>
                  </a:cubicBezTo>
                  <a:cubicBezTo>
                    <a:pt x="675" y="1396"/>
                    <a:pt x="729" y="1383"/>
                    <a:pt x="787" y="1368"/>
                  </a:cubicBezTo>
                  <a:cubicBezTo>
                    <a:pt x="848" y="1353"/>
                    <a:pt x="911" y="1337"/>
                    <a:pt x="1004" y="1337"/>
                  </a:cubicBezTo>
                  <a:cubicBezTo>
                    <a:pt x="1030" y="1337"/>
                    <a:pt x="1057" y="1338"/>
                    <a:pt x="1085" y="1340"/>
                  </a:cubicBezTo>
                  <a:cubicBezTo>
                    <a:pt x="1086" y="1340"/>
                    <a:pt x="1087" y="1341"/>
                    <a:pt x="1088" y="1341"/>
                  </a:cubicBezTo>
                  <a:cubicBezTo>
                    <a:pt x="1092" y="1341"/>
                    <a:pt x="1097" y="1340"/>
                    <a:pt x="1097" y="1337"/>
                  </a:cubicBezTo>
                  <a:cubicBezTo>
                    <a:pt x="1097" y="1335"/>
                    <a:pt x="1095" y="1331"/>
                    <a:pt x="1091" y="13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p>
          </p:txBody>
        </p:sp>
      </p:grpSp>
      <p:sp>
        <p:nvSpPr>
          <p:cNvPr id="16"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389205" y="4048756"/>
            <a:ext cx="5705888" cy="276999"/>
          </a:xfrm>
        </p:spPr>
        <p:txBody>
          <a:bodyPr wrap="square">
            <a:noAutofit/>
          </a:bodyPr>
          <a:lstStyle>
            <a:lvl1pPr>
              <a:defRPr sz="1800" b="0" i="0">
                <a:solidFill>
                  <a:schemeClr val="bg1"/>
                </a:solidFill>
                <a:latin typeface="Montserrat SemiBold" pitchFamily="2" charset="77"/>
              </a:defRPr>
            </a:lvl1pPr>
            <a:lvl2pPr marL="0" indent="0">
              <a:buNone/>
              <a:defRPr/>
            </a:lvl2pPr>
          </a:lstStyle>
          <a:p>
            <a:pPr lvl="0"/>
            <a:r>
              <a:rPr lang="en-US"/>
              <a:t>Subtitle goes here</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231658">
            <a:off x="8879910" y="4639129"/>
            <a:ext cx="5531973" cy="4437743"/>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97376" y="-488814"/>
            <a:ext cx="2589249" cy="2077952"/>
          </a:xfrm>
          <a:prstGeom prst="rect">
            <a:avLst/>
          </a:prstGeom>
        </p:spPr>
      </p:pic>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926343" y="5568612"/>
            <a:ext cx="3033253" cy="2433518"/>
          </a:xfrm>
          <a:prstGeom prst="rect">
            <a:avLst/>
          </a:prstGeom>
        </p:spPr>
      </p:pic>
      <p:pic>
        <p:nvPicPr>
          <p:cNvPr id="19" name="Picture 1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442970" y="-2074979"/>
            <a:ext cx="4567591" cy="3664117"/>
          </a:xfrm>
          <a:prstGeom prst="rect">
            <a:avLst/>
          </a:prstGeom>
        </p:spPr>
      </p:pic>
    </p:spTree>
    <p:extLst>
      <p:ext uri="{BB962C8B-B14F-4D97-AF65-F5344CB8AC3E}">
        <p14:creationId xmlns:p14="http://schemas.microsoft.com/office/powerpoint/2010/main" val="2197225945"/>
      </p:ext>
    </p:extLst>
  </p:cSld>
  <p:clrMapOvr>
    <a:masterClrMapping/>
  </p:clrMapOvr>
  <p:transition>
    <p:fade/>
  </p:transition>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lumn Content">
    <p:bg>
      <p:bgPr>
        <a:solidFill>
          <a:schemeClr val="bg1"/>
        </a:solidFill>
        <a:effectLst/>
      </p:bgPr>
    </p:bg>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FD9F97E7-AF54-478A-8D95-C8620B9F3385}"/>
              </a:ext>
            </a:extLst>
          </p:cNvPr>
          <p:cNvSpPr>
            <a:spLocks noGrp="1"/>
          </p:cNvSpPr>
          <p:nvPr>
            <p:ph sz="quarter" idx="14" hasCustomPrompt="1"/>
          </p:nvPr>
        </p:nvSpPr>
        <p:spPr>
          <a:xfrm>
            <a:off x="389203" y="1881187"/>
            <a:ext cx="11406990" cy="4030633"/>
          </a:xfrm>
        </p:spPr>
        <p:txBody>
          <a:bodyPr>
            <a:noAutofit/>
          </a:bodyPr>
          <a:lstStyle>
            <a:lvl1pPr marL="0" marR="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solidFill>
                  <a:schemeClr val="tx2"/>
                </a:solidFill>
              </a:defRPr>
            </a:lvl1pPr>
            <a:lvl2pPr marL="143996" marR="0"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solidFill>
                  <a:schemeClr val="tx2"/>
                </a:solidFill>
              </a:defRPr>
            </a:lvl2pPr>
            <a:lvl3pPr marL="287991" marR="0" indent="-143996" algn="l" defTabSz="914374" rtl="0" eaLnBrk="1" fontAlgn="auto" latinLnBrk="0" hangingPunct="1">
              <a:lnSpc>
                <a:spcPct val="120000"/>
              </a:lnSpc>
              <a:spcBef>
                <a:spcPts val="0"/>
              </a:spcBef>
              <a:spcAft>
                <a:spcPts val="800"/>
              </a:spcAft>
              <a:buClrTx/>
              <a:buSzTx/>
              <a:buFont typeface="Monaco" pitchFamily="2" charset="77"/>
              <a:buChar char="⎼"/>
              <a:tabLst/>
              <a:defRPr>
                <a:solidFill>
                  <a:schemeClr val="tx2"/>
                </a:solidFill>
              </a:defRPr>
            </a:lvl3pPr>
            <a:lvl4pPr marL="431988" marR="0" indent="-143996" algn="l" defTabSz="914374" rtl="0" eaLnBrk="1" fontAlgn="auto" latinLnBrk="0" hangingPunct="1">
              <a:lnSpc>
                <a:spcPct val="120000"/>
              </a:lnSpc>
              <a:spcBef>
                <a:spcPts val="0"/>
              </a:spcBef>
              <a:spcAft>
                <a:spcPts val="800"/>
              </a:spcAft>
              <a:buClrTx/>
              <a:buSzTx/>
              <a:buFont typeface="System Font Regular"/>
              <a:buChar char="»"/>
              <a:tabLst/>
              <a:defRPr>
                <a:solidFill>
                  <a:schemeClr val="tx2"/>
                </a:solidFill>
              </a:defRPr>
            </a:lvl4pPr>
            <a:lvl5pPr>
              <a:defRPr>
                <a:solidFill>
                  <a:schemeClr val="tx2"/>
                </a:solidFill>
              </a:defRPr>
            </a:lvl5pPr>
          </a:lstStyle>
          <a:p>
            <a:pPr marL="0" marR="0" lvl="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14</a:t>
            </a:r>
          </a:p>
          <a:p>
            <a:pPr marL="143996" marR="0" lvl="1"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14</a:t>
            </a:r>
          </a:p>
          <a:p>
            <a:pPr marL="287991" marR="0" lvl="2" indent="-143996" algn="l" defTabSz="914374" rtl="0" eaLnBrk="1" fontAlgn="auto" latinLnBrk="0" hangingPunct="1">
              <a:lnSpc>
                <a:spcPct val="120000"/>
              </a:lnSpc>
              <a:spcBef>
                <a:spcPts val="0"/>
              </a:spcBef>
              <a:spcAft>
                <a:spcPts val="800"/>
              </a:spcAft>
              <a:buClrTx/>
              <a:buSzTx/>
              <a:buFont typeface="Monaco" pitchFamily="2" charset="77"/>
              <a:buChar char="⎼"/>
              <a:tabLst/>
              <a:defRPr/>
            </a:pPr>
            <a:r>
              <a:rPr kumimoji="0" lang="en-US" sz="12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12</a:t>
            </a:r>
          </a:p>
          <a:p>
            <a:pPr marL="431988" marR="0" lvl="3" indent="-143996" algn="l" defTabSz="914374" rtl="0" eaLnBrk="1" fontAlgn="auto" latinLnBrk="0" hangingPunct="1">
              <a:lnSpc>
                <a:spcPct val="120000"/>
              </a:lnSpc>
              <a:spcBef>
                <a:spcPts val="0"/>
              </a:spcBef>
              <a:spcAft>
                <a:spcPts val="800"/>
              </a:spcAft>
              <a:buClrTx/>
              <a:buSzTx/>
              <a:buFont typeface="System Font Regular"/>
              <a:buChar char="»"/>
              <a:tabLst/>
              <a:defRPr/>
            </a:pPr>
            <a:r>
              <a:rPr kumimoji="0" lang="en-US" sz="1200" b="0" i="0" u="none" strike="noStrike" kern="1200" cap="none" spc="0" normalizeH="0" baseline="0" noProof="0" dirty="0">
                <a:ln>
                  <a:noFill/>
                </a:ln>
                <a:solidFill>
                  <a:srgbClr val="000000"/>
                </a:solidFill>
                <a:effectLst/>
                <a:uLnTx/>
                <a:uFillTx/>
                <a:latin typeface="Montserrat Light" pitchFamily="2" charset="77"/>
                <a:ea typeface="+mn-ea"/>
                <a:cs typeface="+mn-cs"/>
              </a:rPr>
              <a:t>Montserrat Light Point Size 12</a:t>
            </a:r>
          </a:p>
        </p:txBody>
      </p:sp>
      <p:sp>
        <p:nvSpPr>
          <p:cNvPr id="2" name="Title 1">
            <a:extLst>
              <a:ext uri="{FF2B5EF4-FFF2-40B4-BE49-F238E27FC236}">
                <a16:creationId xmlns:a16="http://schemas.microsoft.com/office/drawing/2014/main" id="{230DD9A7-09FE-4E1B-A672-CED018A0372F}"/>
              </a:ext>
            </a:extLst>
          </p:cNvPr>
          <p:cNvSpPr>
            <a:spLocks noGrp="1"/>
          </p:cNvSpPr>
          <p:nvPr>
            <p:ph type="title"/>
          </p:nvPr>
        </p:nvSpPr>
        <p:spPr/>
        <p:txBody>
          <a:bodyPr>
            <a:noAutofit/>
          </a:bodyPr>
          <a:lstStyle>
            <a:lvl1pPr>
              <a:defRPr>
                <a:solidFill>
                  <a:schemeClr val="tx2"/>
                </a:solidFill>
              </a:defRPr>
            </a:lvl1pPr>
          </a:lstStyle>
          <a:p>
            <a:r>
              <a:rPr lang="en-US" smtClean="0"/>
              <a:t>Click to edit Master title style</a:t>
            </a:r>
            <a:endParaRPr lang="en-AU" dirty="0"/>
          </a:p>
        </p:txBody>
      </p:sp>
      <p:grpSp>
        <p:nvGrpSpPr>
          <p:cNvPr id="32" name="Group 31">
            <a:extLst>
              <a:ext uri="{FF2B5EF4-FFF2-40B4-BE49-F238E27FC236}">
                <a16:creationId xmlns:a16="http://schemas.microsoft.com/office/drawing/2014/main" id="{29C2C0D5-A346-2643-9D8C-8C22D5D50C6E}"/>
              </a:ext>
            </a:extLst>
          </p:cNvPr>
          <p:cNvGrpSpPr/>
          <p:nvPr userDrawn="1"/>
        </p:nvGrpSpPr>
        <p:grpSpPr>
          <a:xfrm>
            <a:off x="414846" y="365496"/>
            <a:ext cx="2559127" cy="184666"/>
            <a:chOff x="446350" y="402893"/>
            <a:chExt cx="2244235" cy="203560"/>
          </a:xfrm>
        </p:grpSpPr>
        <p:cxnSp>
          <p:nvCxnSpPr>
            <p:cNvPr id="33" name="Straight Connector 32">
              <a:extLst>
                <a:ext uri="{FF2B5EF4-FFF2-40B4-BE49-F238E27FC236}">
                  <a16:creationId xmlns:a16="http://schemas.microsoft.com/office/drawing/2014/main" id="{AEFECAC3-BF7B-B746-B2D0-F554BFDC2964}"/>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874AE827-7224-224D-825A-55775AA3B745}"/>
                </a:ext>
              </a:extLst>
            </p:cNvPr>
            <p:cNvSpPr txBox="1"/>
            <p:nvPr userDrawn="1"/>
          </p:nvSpPr>
          <p:spPr>
            <a:xfrm>
              <a:off x="524310" y="402893"/>
              <a:ext cx="2166275" cy="203560"/>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grpSp>
      <p:sp>
        <p:nvSpPr>
          <p:cNvPr id="15" name="Footer Placeholder 3">
            <a:extLst>
              <a:ext uri="{FF2B5EF4-FFF2-40B4-BE49-F238E27FC236}">
                <a16:creationId xmlns:a16="http://schemas.microsoft.com/office/drawing/2014/main" id="{2E84D184-0E36-4D4E-BB2E-2CD914E38942}"/>
              </a:ext>
            </a:extLst>
          </p:cNvPr>
          <p:cNvSpPr>
            <a:spLocks noGrp="1"/>
          </p:cNvSpPr>
          <p:nvPr>
            <p:ph type="ftr" sz="quarter" idx="3"/>
          </p:nvPr>
        </p:nvSpPr>
        <p:spPr>
          <a:xfrm>
            <a:off x="389204" y="6188900"/>
            <a:ext cx="4114800" cy="365125"/>
          </a:xfrm>
          <a:prstGeom prst="rect">
            <a:avLst/>
          </a:prstGeom>
        </p:spPr>
        <p:txBody>
          <a:bodyPr vert="horz" lIns="0" tIns="0" rIns="0" bIns="0" rtlCol="0" anchor="b" anchorCtr="0"/>
          <a:lstStyle>
            <a:lvl1pPr algn="l">
              <a:defRPr sz="1200" b="0" i="0">
                <a:solidFill>
                  <a:schemeClr val="tx2"/>
                </a:solidFill>
                <a:latin typeface="Montserrat Light" pitchFamily="2" charset="77"/>
              </a:defRPr>
            </a:lvl1pPr>
          </a:lstStyle>
          <a:p>
            <a:r>
              <a:rPr lang="en-US" dirty="0"/>
              <a:t>Page </a:t>
            </a:r>
            <a:fld id="{9B9BA90C-EAA5-9446-B68C-B7124104B36D}" type="slidenum">
              <a:rPr lang="en-US" smtClean="0"/>
              <a:pPr/>
              <a:t>‹#›</a:t>
            </a:fld>
            <a:endParaRPr lang="en-US" dirty="0"/>
          </a:p>
        </p:txBody>
      </p:sp>
      <p:sp>
        <p:nvSpPr>
          <p:cNvPr id="16"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89203" y="1175567"/>
            <a:ext cx="11433980" cy="276999"/>
          </a:xfrm>
        </p:spPr>
        <p:txBody>
          <a:bodyPr wrap="square">
            <a:noAutofit/>
          </a:bodyPr>
          <a:lstStyle>
            <a:lvl1pPr>
              <a:defRPr sz="1800" b="0" i="0">
                <a:solidFill>
                  <a:schemeClr val="accent5"/>
                </a:solidFill>
                <a:latin typeface="Montserrat SemiBold" pitchFamily="2" charset="77"/>
              </a:defRPr>
            </a:lvl1pPr>
            <a:lvl2pPr marL="0" indent="0">
              <a:buNone/>
              <a:defRPr/>
            </a:lvl2pPr>
          </a:lstStyle>
          <a:p>
            <a:pPr lvl="0"/>
            <a:r>
              <a:rPr lang="en-US" dirty="0"/>
              <a:t>Subtitle goes here</a:t>
            </a:r>
          </a:p>
        </p:txBody>
      </p:sp>
      <p:pic>
        <p:nvPicPr>
          <p:cNvPr id="26" name="Picture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231658">
            <a:off x="7173961" y="5712680"/>
            <a:ext cx="3753946" cy="3011410"/>
          </a:xfrm>
          <a:prstGeom prst="rect">
            <a:avLst/>
          </a:prstGeom>
        </p:spPr>
      </p:pic>
      <p:pic>
        <p:nvPicPr>
          <p:cNvPr id="27" name="Picture 2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76609" y="6102408"/>
            <a:ext cx="2432176" cy="1951286"/>
          </a:xfrm>
          <a:prstGeom prst="rect">
            <a:avLst/>
          </a:prstGeom>
        </p:spPr>
      </p:pic>
      <p:pic>
        <p:nvPicPr>
          <p:cNvPr id="28" name="Picture 2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37285" y="-2861078"/>
            <a:ext cx="4400219" cy="3529851"/>
          </a:xfrm>
          <a:prstGeom prst="rect">
            <a:avLst/>
          </a:prstGeom>
        </p:spPr>
      </p:pic>
    </p:spTree>
    <p:extLst>
      <p:ext uri="{BB962C8B-B14F-4D97-AF65-F5344CB8AC3E}">
        <p14:creationId xmlns:p14="http://schemas.microsoft.com/office/powerpoint/2010/main" val="3929870293"/>
      </p:ext>
    </p:extLst>
  </p:cSld>
  <p:clrMapOvr>
    <a:masterClrMapping/>
  </p:clrMapOvr>
  <p:transition>
    <p:fade/>
  </p:transition>
  <p:extLst mod="1">
    <p:ext uri="{DCECCB84-F9BA-43D5-87BE-67443E8EF086}">
      <p15:sldGuideLst xmlns:p15="http://schemas.microsoft.com/office/powerpoint/2012/main">
        <p15:guide id="1" orient="horz" pos="372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Divider -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371475" y="4048755"/>
            <a:ext cx="4636034" cy="931618"/>
          </a:xfrm>
          <a:prstGeom prst="rect">
            <a:avLst/>
          </a:prstGeom>
        </p:spPr>
        <p:txBody>
          <a:bodyPr wrap="square" lIns="0">
            <a:noAutofit/>
          </a:bodyPr>
          <a:lstStyle>
            <a:lvl1pPr marL="0" indent="0">
              <a:buNone/>
              <a:defRPr sz="2000" b="0" i="0">
                <a:solidFill>
                  <a:schemeClr val="bg1"/>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71475" y="2823581"/>
            <a:ext cx="4636033" cy="1107996"/>
          </a:xfrm>
        </p:spPr>
        <p:txBody>
          <a:bodyPr anchor="b">
            <a:noAutofit/>
          </a:bodyPr>
          <a:lstStyle>
            <a:lvl1pPr>
              <a:lnSpc>
                <a:spcPct val="90000"/>
              </a:lnSpc>
              <a:defRPr sz="4000">
                <a:solidFill>
                  <a:schemeClr val="bg1"/>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xmlns=""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a:solidFill>
                  <a:schemeClr val="bg1"/>
                </a:solidFill>
                <a:latin typeface="Montserrat SemiBold" pitchFamily="2" charset="77"/>
              </a:rPr>
              <a:t>NSW Department of Education</a:t>
            </a:r>
          </a:p>
        </p:txBody>
      </p:sp>
      <p:pic>
        <p:nvPicPr>
          <p:cNvPr id="9" name="Picture 8" descr="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7062" y="5854650"/>
            <a:ext cx="720000" cy="778515"/>
          </a:xfrm>
          <a:prstGeom prst="rect">
            <a:avLst/>
          </a:prstGeom>
        </p:spPr>
      </p:pic>
    </p:spTree>
    <p:extLst>
      <p:ext uri="{BB962C8B-B14F-4D97-AF65-F5344CB8AC3E}">
        <p14:creationId xmlns:p14="http://schemas.microsoft.com/office/powerpoint/2010/main" val="990275023"/>
      </p:ext>
    </p:extLst>
  </p:cSld>
  <p:clrMapOvr>
    <a:masterClrMapping/>
  </p:clrMapOvr>
  <p:transition>
    <p:fade/>
  </p:transition>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Divider -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81262" y="5844922"/>
            <a:ext cx="720000" cy="778515"/>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6228758" y="3160988"/>
            <a:ext cx="4636034" cy="931618"/>
          </a:xfrm>
          <a:prstGeom prst="rect">
            <a:avLst/>
          </a:prstGeom>
        </p:spPr>
        <p:txBody>
          <a:bodyPr wrap="square" lIns="0">
            <a:noAutofit/>
          </a:bodyPr>
          <a:lstStyle>
            <a:lvl1pPr marL="0" indent="0">
              <a:buNone/>
              <a:defRPr sz="2000" b="0" i="0">
                <a:solidFill>
                  <a:schemeClr val="bg1"/>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6228760" y="1935814"/>
            <a:ext cx="4636033" cy="1107996"/>
          </a:xfrm>
        </p:spPr>
        <p:txBody>
          <a:bodyPr anchor="b">
            <a:noAutofit/>
          </a:bodyPr>
          <a:lstStyle>
            <a:lvl1pPr>
              <a:lnSpc>
                <a:spcPct val="90000"/>
              </a:lnSpc>
              <a:defRPr sz="4000">
                <a:solidFill>
                  <a:schemeClr val="bg1"/>
                </a:solidFill>
              </a:defRPr>
            </a:lvl1pPr>
          </a:lstStyle>
          <a:p>
            <a:r>
              <a:rPr lang="en-US"/>
              <a:t>Divider title goes here</a:t>
            </a:r>
            <a:endParaRPr lang="en-AU"/>
          </a:p>
        </p:txBody>
      </p:sp>
      <p:sp>
        <p:nvSpPr>
          <p:cNvPr id="4" name="Oval 3" descr="Students at a computer" title="Students"/>
          <p:cNvSpPr/>
          <p:nvPr userDrawn="1"/>
        </p:nvSpPr>
        <p:spPr>
          <a:xfrm>
            <a:off x="409292" y="594400"/>
            <a:ext cx="5588592" cy="5588592"/>
          </a:xfrm>
          <a:prstGeom prst="ellipse">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xmlns=""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a:solidFill>
                  <a:schemeClr val="bg1"/>
                </a:solidFill>
                <a:latin typeface="Montserrat SemiBold" pitchFamily="2" charset="77"/>
              </a:rPr>
              <a:t>NSW Department of Education</a:t>
            </a:r>
          </a:p>
        </p:txBody>
      </p:sp>
    </p:spTree>
    <p:extLst>
      <p:ext uri="{BB962C8B-B14F-4D97-AF65-F5344CB8AC3E}">
        <p14:creationId xmlns:p14="http://schemas.microsoft.com/office/powerpoint/2010/main" val="876907944"/>
      </p:ext>
    </p:extLst>
  </p:cSld>
  <p:clrMapOvr>
    <a:masterClrMapping/>
  </p:clrMapOvr>
  <p:transition>
    <p:fade/>
  </p:transition>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Divider - Placeho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81262" y="5844922"/>
            <a:ext cx="720000" cy="778515"/>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6228758" y="3160988"/>
            <a:ext cx="4636034" cy="931618"/>
          </a:xfrm>
          <a:prstGeom prst="rect">
            <a:avLst/>
          </a:prstGeom>
        </p:spPr>
        <p:txBody>
          <a:bodyPr wrap="square" lIns="0">
            <a:noAutofit/>
          </a:bodyPr>
          <a:lstStyle>
            <a:lvl1pPr marL="0" indent="0">
              <a:buNone/>
              <a:defRPr sz="2000" b="0" i="0">
                <a:solidFill>
                  <a:schemeClr val="bg1"/>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6228760" y="1935814"/>
            <a:ext cx="4636033" cy="1107996"/>
          </a:xfrm>
        </p:spPr>
        <p:txBody>
          <a:bodyPr anchor="b">
            <a:noAutofit/>
          </a:bodyPr>
          <a:lstStyle>
            <a:lvl1pPr>
              <a:lnSpc>
                <a:spcPct val="90000"/>
              </a:lnSpc>
              <a:defRPr sz="4000">
                <a:solidFill>
                  <a:schemeClr val="bg1"/>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xmlns=""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a:solidFill>
                  <a:schemeClr val="bg1"/>
                </a:solidFill>
                <a:latin typeface="Montserrat SemiBold" pitchFamily="2" charset="77"/>
              </a:rPr>
              <a:t>NSW Department of Education</a:t>
            </a:r>
          </a:p>
        </p:txBody>
      </p:sp>
      <p:sp>
        <p:nvSpPr>
          <p:cNvPr id="10" name="Picture Placeholder 4">
            <a:extLst>
              <a:ext uri="{FF2B5EF4-FFF2-40B4-BE49-F238E27FC236}">
                <a16:creationId xmlns:a16="http://schemas.microsoft.com/office/drawing/2014/main" id="{0A1D65FC-D219-204C-AE0A-9EE673E2E2AE}"/>
              </a:ext>
            </a:extLst>
          </p:cNvPr>
          <p:cNvSpPr>
            <a:spLocks noGrp="1"/>
          </p:cNvSpPr>
          <p:nvPr>
            <p:ph type="pic" sz="quarter" idx="16" hasCustomPrompt="1"/>
          </p:nvPr>
        </p:nvSpPr>
        <p:spPr>
          <a:xfrm>
            <a:off x="409292" y="594400"/>
            <a:ext cx="5587200" cy="5587200"/>
          </a:xfrm>
          <a:prstGeom prst="ellipse">
            <a:avLst/>
          </a:prstGeom>
          <a:noFill/>
        </p:spPr>
        <p:txBody>
          <a:bodyPr anchor="ctr"/>
          <a:lstStyle>
            <a:lvl1pPr algn="ctr">
              <a:defRPr>
                <a:solidFill>
                  <a:schemeClr val="bg1"/>
                </a:solidFill>
              </a:defRPr>
            </a:lvl1pPr>
          </a:lstStyle>
          <a:p>
            <a:r>
              <a:rPr lang="en-US"/>
              <a:t>Insert Image here</a:t>
            </a:r>
          </a:p>
        </p:txBody>
      </p:sp>
    </p:spTree>
    <p:extLst>
      <p:ext uri="{BB962C8B-B14F-4D97-AF65-F5344CB8AC3E}">
        <p14:creationId xmlns:p14="http://schemas.microsoft.com/office/powerpoint/2010/main" val="509659468"/>
      </p:ext>
    </p:extLst>
  </p:cSld>
  <p:clrMapOvr>
    <a:masterClrMapping/>
  </p:clrMapOvr>
  <p:transition>
    <p:fade/>
  </p:transition>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ivider -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371475" y="4048755"/>
            <a:ext cx="4636034" cy="904985"/>
          </a:xfrm>
          <a:prstGeom prst="rect">
            <a:avLst/>
          </a:prstGeom>
        </p:spPr>
        <p:txBody>
          <a:bodyPr wrap="square" lIns="0">
            <a:noAutofit/>
          </a:bodyPr>
          <a:lstStyle>
            <a:lvl1pPr marL="0" indent="0">
              <a:buNone/>
              <a:defRPr sz="2000" b="0" i="0">
                <a:solidFill>
                  <a:schemeClr val="bg1"/>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71475" y="2823581"/>
            <a:ext cx="4636033" cy="1107996"/>
          </a:xfrm>
        </p:spPr>
        <p:txBody>
          <a:bodyPr anchor="b">
            <a:noAutofit/>
          </a:bodyPr>
          <a:lstStyle>
            <a:lvl1pPr>
              <a:lnSpc>
                <a:spcPct val="90000"/>
              </a:lnSpc>
              <a:defRPr sz="4000">
                <a:solidFill>
                  <a:schemeClr val="bg1"/>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xmlns=""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a:solidFill>
                  <a:schemeClr val="bg1"/>
                </a:solidFill>
                <a:latin typeface="Montserrat SemiBold" pitchFamily="2" charset="77"/>
              </a:rPr>
              <a:t>NSW Department of Education</a:t>
            </a:r>
          </a:p>
        </p:txBody>
      </p:sp>
      <p:pic>
        <p:nvPicPr>
          <p:cNvPr id="9" name="Picture 8" descr="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7062" y="5854650"/>
            <a:ext cx="720000" cy="778515"/>
          </a:xfrm>
          <a:prstGeom prst="rect">
            <a:avLst/>
          </a:prstGeom>
        </p:spPr>
      </p:pic>
    </p:spTree>
    <p:extLst>
      <p:ext uri="{BB962C8B-B14F-4D97-AF65-F5344CB8AC3E}">
        <p14:creationId xmlns:p14="http://schemas.microsoft.com/office/powerpoint/2010/main" val="214570591"/>
      </p:ext>
    </p:extLst>
  </p:cSld>
  <p:clrMapOvr>
    <a:masterClrMapping/>
  </p:clrMapOvr>
  <p:transition>
    <p:fade/>
  </p:transition>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ivider -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7062" y="5854650"/>
            <a:ext cx="720000" cy="778515"/>
          </a:xfrm>
          <a:prstGeom prst="rect">
            <a:avLst/>
          </a:prstGeom>
        </p:spPr>
      </p:pic>
      <p:sp>
        <p:nvSpPr>
          <p:cNvPr id="9" name="Oval 8" descr="Student writing at his desk"/>
          <p:cNvSpPr/>
          <p:nvPr userDrawn="1"/>
        </p:nvSpPr>
        <p:spPr>
          <a:xfrm>
            <a:off x="5769864" y="219974"/>
            <a:ext cx="6391656" cy="6391656"/>
          </a:xfrm>
          <a:prstGeom prst="ellipse">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371475" y="4048755"/>
            <a:ext cx="4636034" cy="1242336"/>
          </a:xfrm>
          <a:prstGeom prst="rect">
            <a:avLst/>
          </a:prstGeom>
        </p:spPr>
        <p:txBody>
          <a:bodyPr wrap="square" lIns="0">
            <a:noAutofit/>
          </a:bodyPr>
          <a:lstStyle>
            <a:lvl1pPr marL="0" indent="0">
              <a:buNone/>
              <a:defRPr sz="2000" b="0" i="0">
                <a:solidFill>
                  <a:schemeClr val="bg1"/>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71475" y="2823581"/>
            <a:ext cx="4636033" cy="1107996"/>
          </a:xfrm>
        </p:spPr>
        <p:txBody>
          <a:bodyPr anchor="b">
            <a:noAutofit/>
          </a:bodyPr>
          <a:lstStyle>
            <a:lvl1pPr>
              <a:lnSpc>
                <a:spcPct val="90000"/>
              </a:lnSpc>
              <a:defRPr sz="4000">
                <a:solidFill>
                  <a:schemeClr val="bg1"/>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xmlns=""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a:solidFill>
                  <a:schemeClr val="bg1"/>
                </a:solidFill>
                <a:latin typeface="Montserrat SemiBold" pitchFamily="2" charset="77"/>
              </a:rPr>
              <a:t>NSW Department of Education</a:t>
            </a:r>
          </a:p>
        </p:txBody>
      </p:sp>
    </p:spTree>
    <p:extLst>
      <p:ext uri="{BB962C8B-B14F-4D97-AF65-F5344CB8AC3E}">
        <p14:creationId xmlns:p14="http://schemas.microsoft.com/office/powerpoint/2010/main" val="3124490167"/>
      </p:ext>
    </p:extLst>
  </p:cSld>
  <p:clrMapOvr>
    <a:masterClrMapping/>
  </p:clrMapOvr>
  <p:transition>
    <p:fade/>
  </p:transition>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Divider - 4 Placeho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7062" y="5854650"/>
            <a:ext cx="720000" cy="778515"/>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371475" y="4048755"/>
            <a:ext cx="4636034" cy="1242336"/>
          </a:xfrm>
          <a:prstGeom prst="rect">
            <a:avLst/>
          </a:prstGeom>
        </p:spPr>
        <p:txBody>
          <a:bodyPr wrap="square" lIns="0">
            <a:noAutofit/>
          </a:bodyPr>
          <a:lstStyle>
            <a:lvl1pPr marL="0" indent="0">
              <a:buNone/>
              <a:defRPr sz="2000" b="0" i="0">
                <a:solidFill>
                  <a:schemeClr val="bg1"/>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71475" y="2823581"/>
            <a:ext cx="4636033" cy="1107996"/>
          </a:xfrm>
        </p:spPr>
        <p:txBody>
          <a:bodyPr anchor="b">
            <a:noAutofit/>
          </a:bodyPr>
          <a:lstStyle>
            <a:lvl1pPr>
              <a:lnSpc>
                <a:spcPct val="90000"/>
              </a:lnSpc>
              <a:defRPr sz="4000">
                <a:solidFill>
                  <a:schemeClr val="bg1"/>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xmlns=""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a:solidFill>
                  <a:schemeClr val="bg1"/>
                </a:solidFill>
                <a:latin typeface="Montserrat SemiBold" pitchFamily="2" charset="77"/>
              </a:rPr>
              <a:t>NSW Department of Education</a:t>
            </a:r>
          </a:p>
        </p:txBody>
      </p:sp>
      <p:sp>
        <p:nvSpPr>
          <p:cNvPr id="10" name="Picture Placeholder 4">
            <a:extLst>
              <a:ext uri="{FF2B5EF4-FFF2-40B4-BE49-F238E27FC236}">
                <a16:creationId xmlns:a16="http://schemas.microsoft.com/office/drawing/2014/main" id="{CB23E5B4-1C83-A145-8704-1AE518058744}"/>
              </a:ext>
            </a:extLst>
          </p:cNvPr>
          <p:cNvSpPr>
            <a:spLocks noGrp="1"/>
          </p:cNvSpPr>
          <p:nvPr>
            <p:ph type="pic" sz="quarter" idx="16" hasCustomPrompt="1"/>
          </p:nvPr>
        </p:nvSpPr>
        <p:spPr>
          <a:xfrm>
            <a:off x="5767920" y="180779"/>
            <a:ext cx="6393600" cy="6393600"/>
          </a:xfrm>
          <a:prstGeom prst="ellipse">
            <a:avLst/>
          </a:prstGeom>
          <a:noFill/>
        </p:spPr>
        <p:txBody>
          <a:bodyPr anchor="ctr"/>
          <a:lstStyle>
            <a:lvl1pPr algn="ctr">
              <a:defRPr>
                <a:solidFill>
                  <a:schemeClr val="bg1"/>
                </a:solidFill>
              </a:defRPr>
            </a:lvl1pPr>
          </a:lstStyle>
          <a:p>
            <a:r>
              <a:rPr lang="en-US"/>
              <a:t>Insert Image here</a:t>
            </a:r>
          </a:p>
        </p:txBody>
      </p:sp>
    </p:spTree>
    <p:extLst>
      <p:ext uri="{BB962C8B-B14F-4D97-AF65-F5344CB8AC3E}">
        <p14:creationId xmlns:p14="http://schemas.microsoft.com/office/powerpoint/2010/main" val="2900480864"/>
      </p:ext>
    </p:extLst>
  </p:cSld>
  <p:clrMapOvr>
    <a:masterClrMapping/>
  </p:clrMapOvr>
  <p:transition>
    <p:fade/>
  </p:transition>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Divider - Placeholder">
    <p:spTree>
      <p:nvGrpSpPr>
        <p:cNvPr id="1" name=""/>
        <p:cNvGrpSpPr/>
        <p:nvPr/>
      </p:nvGrpSpPr>
      <p:grpSpPr>
        <a:xfrm>
          <a:off x="0" y="0"/>
          <a:ext cx="0" cy="0"/>
          <a:chOff x="0" y="0"/>
          <a:chExt cx="0" cy="0"/>
        </a:xfrm>
      </p:grpSpPr>
      <p:pic>
        <p:nvPicPr>
          <p:cNvPr id="3" name="Picture 2" descr="NSW Government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81262" y="5844922"/>
            <a:ext cx="720000" cy="778515"/>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6228758" y="3160988"/>
            <a:ext cx="4636034" cy="931618"/>
          </a:xfrm>
          <a:prstGeom prst="rect">
            <a:avLst/>
          </a:prstGeom>
        </p:spPr>
        <p:txBody>
          <a:bodyPr wrap="square" lIns="0">
            <a:noAutofit/>
          </a:bodyPr>
          <a:lstStyle>
            <a:lvl1pPr marL="0" indent="0">
              <a:buNone/>
              <a:defRPr sz="2000" b="0" i="0">
                <a:solidFill>
                  <a:schemeClr val="bg1"/>
                </a:solidFill>
                <a:latin typeface="Montserrat SemiBold" pitchFamily="2" charset="77"/>
              </a:defRPr>
            </a:lvl1pPr>
            <a:lvl2pPr marL="0" indent="0">
              <a:buNone/>
              <a:defRPr/>
            </a:lvl2pPr>
          </a:lstStyle>
          <a:p>
            <a:pPr lvl="0"/>
            <a:r>
              <a:rPr lang="en-US" dirty="0"/>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6228760" y="1935814"/>
            <a:ext cx="4636033" cy="1107996"/>
          </a:xfrm>
        </p:spPr>
        <p:txBody>
          <a:bodyPr anchor="b">
            <a:noAutofit/>
          </a:bodyPr>
          <a:lstStyle>
            <a:lvl1pPr>
              <a:lnSpc>
                <a:spcPct val="90000"/>
              </a:lnSpc>
              <a:defRPr sz="4000">
                <a:solidFill>
                  <a:schemeClr val="bg1"/>
                </a:solidFill>
              </a:defRPr>
            </a:lvl1pPr>
          </a:lstStyle>
          <a:p>
            <a:r>
              <a:rPr lang="en-US" dirty="0"/>
              <a:t>Divider title goes here</a:t>
            </a:r>
            <a:endParaRPr lang="en-AU" dirty="0"/>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dirty="0">
                <a:solidFill>
                  <a:schemeClr val="bg1"/>
                </a:solidFill>
                <a:latin typeface="Montserrat SemiBold" pitchFamily="2" charset="77"/>
              </a:rPr>
              <a:t>NSW Department of Education</a:t>
            </a:r>
          </a:p>
        </p:txBody>
      </p:sp>
      <p:sp>
        <p:nvSpPr>
          <p:cNvPr id="10" name="Picture Placeholder 4">
            <a:extLst>
              <a:ext uri="{FF2B5EF4-FFF2-40B4-BE49-F238E27FC236}">
                <a16:creationId xmlns:a16="http://schemas.microsoft.com/office/drawing/2014/main" id="{0A1D65FC-D219-204C-AE0A-9EE673E2E2AE}"/>
              </a:ext>
            </a:extLst>
          </p:cNvPr>
          <p:cNvSpPr>
            <a:spLocks noGrp="1"/>
          </p:cNvSpPr>
          <p:nvPr>
            <p:ph type="pic" sz="quarter" idx="16" hasCustomPrompt="1"/>
          </p:nvPr>
        </p:nvSpPr>
        <p:spPr>
          <a:xfrm>
            <a:off x="409292" y="594400"/>
            <a:ext cx="5587200" cy="5587200"/>
          </a:xfrm>
          <a:prstGeom prst="ellipse">
            <a:avLst/>
          </a:prstGeom>
          <a:noFill/>
        </p:spPr>
        <p:txBody>
          <a:bodyPr anchor="ctr"/>
          <a:lstStyle>
            <a:lvl1pPr algn="ctr">
              <a:defRPr>
                <a:solidFill>
                  <a:schemeClr val="bg1"/>
                </a:solidFill>
              </a:defRPr>
            </a:lvl1pPr>
          </a:lstStyle>
          <a:p>
            <a:r>
              <a:rPr lang="en-US" dirty="0"/>
              <a:t>Insert Image here</a:t>
            </a:r>
          </a:p>
        </p:txBody>
      </p:sp>
    </p:spTree>
    <p:extLst>
      <p:ext uri="{BB962C8B-B14F-4D97-AF65-F5344CB8AC3E}">
        <p14:creationId xmlns:p14="http://schemas.microsoft.com/office/powerpoint/2010/main" val="1453087113"/>
      </p:ext>
    </p:extLst>
  </p:cSld>
  <p:clrMapOvr>
    <a:masterClrMapping/>
  </p:clrMapOvr>
  <p:transition>
    <p:fade/>
  </p:transition>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ivider -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descr="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86323" y="5894897"/>
            <a:ext cx="720000" cy="786318"/>
          </a:xfrm>
          <a:prstGeom prst="rect">
            <a:avLst/>
          </a:prstGeom>
        </p:spPr>
      </p:pic>
      <p:sp>
        <p:nvSpPr>
          <p:cNvPr id="9" name="Oval 8" descr="Student writing at his desk"/>
          <p:cNvSpPr/>
          <p:nvPr userDrawn="1"/>
        </p:nvSpPr>
        <p:spPr>
          <a:xfrm>
            <a:off x="6793918" y="1384915"/>
            <a:ext cx="4963075" cy="4964400"/>
          </a:xfrm>
          <a:prstGeom prst="ellipse">
            <a:avLst/>
          </a:prstGeom>
          <a:blipFill dpi="0" rotWithShape="1">
            <a:blip r:embed="rId4" cstate="screen">
              <a:extLst>
                <a:ext uri="{28A0092B-C50C-407E-A947-70E740481C1C}">
                  <a14:useLocalDpi xmlns:a14="http://schemas.microsoft.com/office/drawing/2010/main"/>
                </a:ext>
              </a:extLst>
            </a:blip>
            <a:srcRect/>
            <a:stretch>
              <a:fillRect t="17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360328" y="4048755"/>
            <a:ext cx="4636034" cy="1579688"/>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60328" y="2823581"/>
            <a:ext cx="4636033" cy="1107996"/>
          </a:xfrm>
        </p:spPr>
        <p:txBody>
          <a:bodyPr anchor="b">
            <a:noAutofit/>
          </a:bodyPr>
          <a:lstStyle>
            <a:lvl1pPr>
              <a:lnSpc>
                <a:spcPct val="90000"/>
              </a:lnSpc>
              <a:defRPr sz="4000">
                <a:solidFill>
                  <a:schemeClr val="tx2"/>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xmlns=""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a:solidFill>
                  <a:schemeClr val="tx2"/>
                </a:solidFill>
                <a:latin typeface="Montserrat SemiBold" pitchFamily="2" charset="77"/>
              </a:rPr>
              <a:t>NSW Department of Education</a:t>
            </a:r>
          </a:p>
        </p:txBody>
      </p:sp>
    </p:spTree>
    <p:extLst>
      <p:ext uri="{BB962C8B-B14F-4D97-AF65-F5344CB8AC3E}">
        <p14:creationId xmlns:p14="http://schemas.microsoft.com/office/powerpoint/2010/main" val="4245344569"/>
      </p:ext>
    </p:extLst>
  </p:cSld>
  <p:clrMapOvr>
    <a:masterClrMapping/>
  </p:clrMapOvr>
  <p:transition>
    <p:fade/>
  </p:transition>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Divider - 5 Placeho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descr="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86323" y="5894897"/>
            <a:ext cx="720000" cy="786318"/>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360328" y="4048755"/>
            <a:ext cx="4636034" cy="1579688"/>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60328" y="2823581"/>
            <a:ext cx="4636033" cy="1107996"/>
          </a:xfrm>
        </p:spPr>
        <p:txBody>
          <a:bodyPr anchor="b">
            <a:noAutofit/>
          </a:bodyPr>
          <a:lstStyle>
            <a:lvl1pPr>
              <a:lnSpc>
                <a:spcPct val="90000"/>
              </a:lnSpc>
              <a:defRPr sz="4000">
                <a:solidFill>
                  <a:schemeClr val="tx2"/>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xmlns=""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a:solidFill>
                  <a:schemeClr val="tx2"/>
                </a:solidFill>
                <a:latin typeface="Montserrat SemiBold" pitchFamily="2" charset="77"/>
              </a:rPr>
              <a:t>NSW Department of Education</a:t>
            </a:r>
          </a:p>
        </p:txBody>
      </p:sp>
      <p:sp>
        <p:nvSpPr>
          <p:cNvPr id="11" name="Picture Placeholder 4">
            <a:extLst>
              <a:ext uri="{FF2B5EF4-FFF2-40B4-BE49-F238E27FC236}">
                <a16:creationId xmlns:a16="http://schemas.microsoft.com/office/drawing/2014/main" id="{E2F1A7F7-B7FF-3A4A-8369-3192421B34A4}"/>
              </a:ext>
            </a:extLst>
          </p:cNvPr>
          <p:cNvSpPr>
            <a:spLocks noGrp="1"/>
          </p:cNvSpPr>
          <p:nvPr>
            <p:ph type="pic" sz="quarter" idx="16" hasCustomPrompt="1"/>
          </p:nvPr>
        </p:nvSpPr>
        <p:spPr>
          <a:xfrm>
            <a:off x="6792593" y="1384915"/>
            <a:ext cx="4964400" cy="4964400"/>
          </a:xfrm>
          <a:prstGeom prst="ellipse">
            <a:avLst/>
          </a:prstGeom>
          <a:noFill/>
        </p:spPr>
        <p:txBody>
          <a:bodyPr anchor="ctr"/>
          <a:lstStyle>
            <a:lvl1pPr algn="ctr">
              <a:defRPr>
                <a:solidFill>
                  <a:schemeClr val="tx1"/>
                </a:solidFill>
              </a:defRPr>
            </a:lvl1pPr>
          </a:lstStyle>
          <a:p>
            <a:r>
              <a:rPr lang="en-US"/>
              <a:t>Insert Image here</a:t>
            </a:r>
          </a:p>
        </p:txBody>
      </p:sp>
    </p:spTree>
    <p:extLst>
      <p:ext uri="{BB962C8B-B14F-4D97-AF65-F5344CB8AC3E}">
        <p14:creationId xmlns:p14="http://schemas.microsoft.com/office/powerpoint/2010/main" val="3363574277"/>
      </p:ext>
    </p:extLst>
  </p:cSld>
  <p:clrMapOvr>
    <a:masterClrMapping/>
  </p:clrMapOvr>
  <p:transition>
    <p:fade/>
  </p:transition>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ivider- 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descr="NSW Government Logo.&#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162039" y="5894897"/>
            <a:ext cx="720000" cy="786318"/>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371475" y="4048755"/>
            <a:ext cx="4636034" cy="1766983"/>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71475" y="2823581"/>
            <a:ext cx="4636033" cy="1107996"/>
          </a:xfrm>
        </p:spPr>
        <p:txBody>
          <a:bodyPr anchor="b">
            <a:noAutofit/>
          </a:bodyPr>
          <a:lstStyle>
            <a:lvl1pPr>
              <a:lnSpc>
                <a:spcPct val="90000"/>
              </a:lnSpc>
              <a:defRPr sz="4000">
                <a:solidFill>
                  <a:schemeClr val="tx2"/>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xmlns=""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a:solidFill>
                  <a:schemeClr val="tx2"/>
                </a:solidFill>
                <a:latin typeface="Montserrat SemiBold" pitchFamily="2" charset="77"/>
              </a:rPr>
              <a:t>NSW Department of Education</a:t>
            </a:r>
          </a:p>
        </p:txBody>
      </p:sp>
    </p:spTree>
    <p:extLst>
      <p:ext uri="{BB962C8B-B14F-4D97-AF65-F5344CB8AC3E}">
        <p14:creationId xmlns:p14="http://schemas.microsoft.com/office/powerpoint/2010/main" val="3678478362"/>
      </p:ext>
    </p:extLst>
  </p:cSld>
  <p:clrMapOvr>
    <a:masterClrMapping/>
  </p:clrMapOvr>
  <p:transition>
    <p:fade/>
  </p:transition>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r>
              <a:rPr lang="en-US" smtClean="0"/>
              <a:t>Page ‹#›</a:t>
            </a:r>
            <a:endParaRPr lang="en-US"/>
          </a:p>
        </p:txBody>
      </p:sp>
      <p:sp>
        <p:nvSpPr>
          <p:cNvPr id="4" name="Text Placeholder 3"/>
          <p:cNvSpPr>
            <a:spLocks noGrp="1"/>
          </p:cNvSpPr>
          <p:nvPr>
            <p:ph type="body" sz="quarter" idx="19"/>
          </p:nvPr>
        </p:nvSpPr>
        <p:spPr>
          <a:xfrm>
            <a:off x="337062" y="1989138"/>
            <a:ext cx="11531881" cy="409055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27" name="Text Placeholder 2078">
            <a:extLst>
              <a:ext uri="{FF2B5EF4-FFF2-40B4-BE49-F238E27FC236}">
                <a16:creationId xmlns:a16="http://schemas.microsoft.com/office/drawing/2014/main" id="{6CEE090E-CCFD-D641-BC04-E336F151C887}"/>
              </a:ext>
            </a:extLst>
          </p:cNvPr>
          <p:cNvSpPr>
            <a:spLocks noGrp="1"/>
          </p:cNvSpPr>
          <p:nvPr>
            <p:ph type="body" sz="quarter" idx="15" hasCustomPrompt="1"/>
          </p:nvPr>
        </p:nvSpPr>
        <p:spPr>
          <a:xfrm>
            <a:off x="326860" y="1266324"/>
            <a:ext cx="8754995" cy="573335"/>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a:t>Subtitle goes here</a:t>
            </a:r>
          </a:p>
        </p:txBody>
      </p:sp>
      <p:sp>
        <p:nvSpPr>
          <p:cNvPr id="15" name="Title 1">
            <a:extLst>
              <a:ext uri="{FF2B5EF4-FFF2-40B4-BE49-F238E27FC236}">
                <a16:creationId xmlns:a16="http://schemas.microsoft.com/office/drawing/2014/main" id="{230DD9A7-09FE-4E1B-A672-CED018A0372F}"/>
              </a:ext>
            </a:extLst>
          </p:cNvPr>
          <p:cNvSpPr>
            <a:spLocks noGrp="1"/>
          </p:cNvSpPr>
          <p:nvPr>
            <p:ph type="title" hasCustomPrompt="1"/>
          </p:nvPr>
        </p:nvSpPr>
        <p:spPr>
          <a:xfrm>
            <a:off x="327109" y="759531"/>
            <a:ext cx="8958934" cy="498470"/>
          </a:xfrm>
        </p:spPr>
        <p:txBody>
          <a:bodyPr>
            <a:noAutofit/>
          </a:bodyPr>
          <a:lstStyle>
            <a:lvl1pPr>
              <a:defRPr>
                <a:solidFill>
                  <a:schemeClr val="tx2"/>
                </a:solidFill>
              </a:defRPr>
            </a:lvl1pPr>
          </a:lstStyle>
          <a:p>
            <a:r>
              <a:rPr lang="en-US"/>
              <a:t>Agenda slide</a:t>
            </a:r>
            <a:endParaRPr lang="en-AU"/>
          </a:p>
        </p:txBody>
      </p:sp>
      <p:cxnSp>
        <p:nvCxnSpPr>
          <p:cNvPr id="21" name="Straight Connector 20">
            <a:extLst>
              <a:ext uri="{FF2B5EF4-FFF2-40B4-BE49-F238E27FC236}">
                <a16:creationId xmlns:a16="http://schemas.microsoft.com/office/drawing/2014/main" id="{BC913C52-0751-BC4D-A716-67C521725C4C}"/>
              </a:ext>
              <a:ext uri="{C183D7F6-B498-43B3-948B-1728B52AA6E4}">
                <adec:decorative xmlns:adec="http://schemas.microsoft.com/office/drawing/2017/decorative" xmlns=""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385F729-539D-F848-B304-C18B0623A65C}"/>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a:solidFill>
                  <a:schemeClr val="tx2"/>
                </a:solidFill>
                <a:latin typeface="Montserrat SemiBold" pitchFamily="2" charset="77"/>
              </a:rPr>
              <a:t>NSW Department of Education</a:t>
            </a:r>
          </a:p>
        </p:txBody>
      </p:sp>
      <p:pic>
        <p:nvPicPr>
          <p:cNvPr id="11" name="Picture 10" descr="NSW Government Logo.&#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73627" y="6076592"/>
            <a:ext cx="540000" cy="589738"/>
          </a:xfrm>
          <a:prstGeom prst="rect">
            <a:avLst/>
          </a:prstGeom>
        </p:spPr>
      </p:pic>
    </p:spTree>
    <p:extLst>
      <p:ext uri="{BB962C8B-B14F-4D97-AF65-F5344CB8AC3E}">
        <p14:creationId xmlns:p14="http://schemas.microsoft.com/office/powerpoint/2010/main" val="688691315"/>
      </p:ext>
    </p:extLst>
  </p:cSld>
  <p:clrMapOvr>
    <a:masterClrMapping/>
  </p:clrMapOvr>
  <p:transition>
    <p:fade/>
  </p:transition>
  <p:extLst mod="1">
    <p:ext uri="{DCECCB84-F9BA-43D5-87BE-67443E8EF086}">
      <p15:sldGuideLst xmlns:p15="http://schemas.microsoft.com/office/powerpoint/2012/main">
        <p15:guide id="1" orient="horz" pos="3724">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 Column Content A">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334962" y="1989138"/>
            <a:ext cx="11485563" cy="40905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5"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34961" y="1300834"/>
            <a:ext cx="11484801" cy="537824"/>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a:t>Subtitle goes here</a:t>
            </a:r>
          </a:p>
        </p:txBody>
      </p:sp>
      <p:sp>
        <p:nvSpPr>
          <p:cNvPr id="9" name="Title Placeholder 1"/>
          <p:cNvSpPr>
            <a:spLocks noGrp="1"/>
          </p:cNvSpPr>
          <p:nvPr>
            <p:ph type="title"/>
          </p:nvPr>
        </p:nvSpPr>
        <p:spPr>
          <a:xfrm>
            <a:off x="334952" y="779117"/>
            <a:ext cx="11478677" cy="498470"/>
          </a:xfrm>
          <a:prstGeom prst="rect">
            <a:avLst/>
          </a:prstGeom>
        </p:spPr>
        <p:txBody>
          <a:bodyPr vert="horz" wrap="square" lIns="0" tIns="0" rIns="0" bIns="0" rtlCol="0" anchor="ctr">
            <a:noAutofit/>
          </a:bodyPr>
          <a:lstStyle/>
          <a:p>
            <a:r>
              <a:rPr lang="en-US"/>
              <a:t>Click to edit Master title style</a:t>
            </a:r>
          </a:p>
        </p:txBody>
      </p:sp>
      <p:sp>
        <p:nvSpPr>
          <p:cNvPr id="6"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r>
              <a:rPr lang="en-US" smtClean="0"/>
              <a:t>Page ‹#›</a:t>
            </a:r>
            <a:endParaRPr lang="en-US"/>
          </a:p>
        </p:txBody>
      </p:sp>
      <p:sp>
        <p:nvSpPr>
          <p:cNvPr id="2" name="TextBox 1">
            <a:extLst>
              <a:ext uri="{FF2B5EF4-FFF2-40B4-BE49-F238E27FC236}">
                <a16:creationId xmlns:a16="http://schemas.microsoft.com/office/drawing/2014/main" id="{E7071F07-F06E-2849-8B89-3514EDBF9E12}"/>
              </a:ext>
            </a:extLst>
          </p:cNvPr>
          <p:cNvSpPr txBox="1"/>
          <p:nvPr userDrawn="1"/>
        </p:nvSpPr>
        <p:spPr>
          <a:xfrm>
            <a:off x="11472672" y="6303264"/>
            <a:ext cx="0" cy="0"/>
          </a:xfrm>
          <a:prstGeom prst="rect">
            <a:avLst/>
          </a:prstGeom>
          <a:noFill/>
        </p:spPr>
        <p:txBody>
          <a:bodyPr wrap="none" lIns="0" tIns="0" rIns="0" bIns="0" rtlCol="0">
            <a:noAutofit/>
          </a:bodyPr>
          <a:lstStyle/>
          <a:p>
            <a:pPr algn="l"/>
            <a:endParaRPr lang="en-US" sz="1400" err="1"/>
          </a:p>
        </p:txBody>
      </p:sp>
      <p:sp>
        <p:nvSpPr>
          <p:cNvPr id="4" name="TextBox 3">
            <a:extLst>
              <a:ext uri="{FF2B5EF4-FFF2-40B4-BE49-F238E27FC236}">
                <a16:creationId xmlns:a16="http://schemas.microsoft.com/office/drawing/2014/main" id="{2DCE057A-CC61-F24B-BE7D-4167C765EE07}"/>
              </a:ext>
            </a:extLst>
          </p:cNvPr>
          <p:cNvSpPr txBox="1"/>
          <p:nvPr userDrawn="1"/>
        </p:nvSpPr>
        <p:spPr>
          <a:xfrm>
            <a:off x="1255776" y="426720"/>
            <a:ext cx="0" cy="0"/>
          </a:xfrm>
          <a:prstGeom prst="rect">
            <a:avLst/>
          </a:prstGeom>
          <a:noFill/>
        </p:spPr>
        <p:txBody>
          <a:bodyPr wrap="none" lIns="0" tIns="0" rIns="0" bIns="0" rtlCol="0">
            <a:noAutofit/>
          </a:bodyPr>
          <a:lstStyle/>
          <a:p>
            <a:pPr algn="l"/>
            <a:endParaRPr lang="en-US" sz="1400" err="1"/>
          </a:p>
        </p:txBody>
      </p:sp>
      <p:sp>
        <p:nvSpPr>
          <p:cNvPr id="5" name="TextBox 4">
            <a:extLst>
              <a:ext uri="{FF2B5EF4-FFF2-40B4-BE49-F238E27FC236}">
                <a16:creationId xmlns:a16="http://schemas.microsoft.com/office/drawing/2014/main" id="{B75554E1-F1CE-644B-8B7C-7617C8C65A82}"/>
              </a:ext>
            </a:extLst>
          </p:cNvPr>
          <p:cNvSpPr txBox="1"/>
          <p:nvPr userDrawn="1"/>
        </p:nvSpPr>
        <p:spPr>
          <a:xfrm>
            <a:off x="329184" y="438912"/>
            <a:ext cx="0" cy="0"/>
          </a:xfrm>
          <a:prstGeom prst="rect">
            <a:avLst/>
          </a:prstGeom>
          <a:noFill/>
        </p:spPr>
        <p:txBody>
          <a:bodyPr wrap="none" lIns="0" tIns="0" rIns="0" bIns="0" rtlCol="0">
            <a:noAutofit/>
          </a:bodyPr>
          <a:lstStyle/>
          <a:p>
            <a:pPr algn="l"/>
            <a:endParaRPr lang="en-US" sz="1400" err="1"/>
          </a:p>
        </p:txBody>
      </p:sp>
    </p:spTree>
    <p:extLst>
      <p:ext uri="{BB962C8B-B14F-4D97-AF65-F5344CB8AC3E}">
        <p14:creationId xmlns:p14="http://schemas.microsoft.com/office/powerpoint/2010/main" val="1148657988"/>
      </p:ext>
    </p:extLst>
  </p:cSld>
  <p:clrMapOvr>
    <a:masterClrMapping/>
  </p:clrMapOvr>
  <p:transition>
    <p:fade/>
  </p:transition>
  <p:extLst mod="1">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 Column Content B">
    <p:bg>
      <p:bgPr>
        <a:solidFill>
          <a:schemeClr val="bg1"/>
        </a:solidFill>
        <a:effectLst/>
      </p:bgPr>
    </p:bg>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xmlns=""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1" y="0"/>
            <a:ext cx="11141476" cy="6858000"/>
          </a:xfrm>
          <a:prstGeom prst="rect">
            <a:avLst/>
          </a:prstGeom>
        </p:spPr>
      </p:pic>
      <p:sp>
        <p:nvSpPr>
          <p:cNvPr id="4" name="Text Placeholder 3"/>
          <p:cNvSpPr>
            <a:spLocks noGrp="1"/>
          </p:cNvSpPr>
          <p:nvPr>
            <p:ph type="body" sz="quarter" idx="16"/>
          </p:nvPr>
        </p:nvSpPr>
        <p:spPr>
          <a:xfrm>
            <a:off x="337062" y="1989138"/>
            <a:ext cx="11482699" cy="411066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grpSp>
        <p:nvGrpSpPr>
          <p:cNvPr id="28" name="Group 27">
            <a:extLst>
              <a:ext uri="{FF2B5EF4-FFF2-40B4-BE49-F238E27FC236}">
                <a16:creationId xmlns:a16="http://schemas.microsoft.com/office/drawing/2014/main" id="{29C2C0D5-A346-2643-9D8C-8C22D5D50C6E}"/>
              </a:ext>
            </a:extLst>
          </p:cNvPr>
          <p:cNvGrpSpPr/>
          <p:nvPr userDrawn="1"/>
        </p:nvGrpSpPr>
        <p:grpSpPr>
          <a:xfrm>
            <a:off x="337062" y="365496"/>
            <a:ext cx="2576121" cy="184666"/>
            <a:chOff x="446350" y="402893"/>
            <a:chExt cx="2780477" cy="203560"/>
          </a:xfrm>
        </p:grpSpPr>
        <p:cxnSp>
          <p:nvCxnSpPr>
            <p:cNvPr id="29" name="Straight Connector 28">
              <a:extLst>
                <a:ext uri="{FF2B5EF4-FFF2-40B4-BE49-F238E27FC236}">
                  <a16:creationId xmlns:a16="http://schemas.microsoft.com/office/drawing/2014/main" id="{AEFECAC3-BF7B-B746-B2D0-F554BFDC2964}"/>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74AE827-7224-224D-825A-55775AA3B745}"/>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a:solidFill>
                    <a:schemeClr val="tx2"/>
                  </a:solidFill>
                  <a:latin typeface="Montserrat SemiBold" pitchFamily="2" charset="77"/>
                </a:rPr>
                <a:t>NSW Department of Education</a:t>
              </a:r>
            </a:p>
          </p:txBody>
        </p:sp>
      </p:grpSp>
      <p:sp>
        <p:nvSpPr>
          <p:cNvPr id="10" name="Title Placeholder 1"/>
          <p:cNvSpPr>
            <a:spLocks noGrp="1"/>
          </p:cNvSpPr>
          <p:nvPr>
            <p:ph type="title"/>
          </p:nvPr>
        </p:nvSpPr>
        <p:spPr>
          <a:xfrm>
            <a:off x="337366" y="779117"/>
            <a:ext cx="11476263" cy="498470"/>
          </a:xfrm>
          <a:prstGeom prst="rect">
            <a:avLst/>
          </a:prstGeom>
        </p:spPr>
        <p:txBody>
          <a:bodyPr vert="horz" wrap="square" lIns="0" tIns="0" rIns="0" bIns="0" rtlCol="0" anchor="ctr">
            <a:noAutofit/>
          </a:bodyPr>
          <a:lstStyle/>
          <a:p>
            <a:r>
              <a:rPr lang="en-US"/>
              <a:t>Click to edit Master title style</a:t>
            </a:r>
          </a:p>
        </p:txBody>
      </p:sp>
      <p:sp>
        <p:nvSpPr>
          <p:cNvPr id="11"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37376" y="1300834"/>
            <a:ext cx="11482386" cy="537824"/>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a:t>Subtitle goes here</a:t>
            </a:r>
          </a:p>
        </p:txBody>
      </p:sp>
      <p:sp>
        <p:nvSpPr>
          <p:cNvPr id="12"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r>
              <a:rPr lang="en-US" smtClean="0"/>
              <a:t>Page ‹#›</a:t>
            </a:r>
            <a:endParaRPr lang="en-US"/>
          </a:p>
        </p:txBody>
      </p:sp>
    </p:spTree>
    <p:extLst>
      <p:ext uri="{BB962C8B-B14F-4D97-AF65-F5344CB8AC3E}">
        <p14:creationId xmlns:p14="http://schemas.microsoft.com/office/powerpoint/2010/main" val="859357172"/>
      </p:ext>
    </p:extLst>
  </p:cSld>
  <p:clrMapOvr>
    <a:masterClrMapping/>
  </p:clrMapOvr>
  <p:transition>
    <p:fade/>
  </p:transition>
  <p:extLst mod="1">
    <p:ext uri="{DCECCB84-F9BA-43D5-87BE-67443E8EF086}">
      <p15:sldGuideLst xmlns:p15="http://schemas.microsoft.com/office/powerpoint/2012/main">
        <p15:guide id="1" orient="horz" pos="3724">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 Slide A">
    <p:bg>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8"/>
          </p:nvPr>
        </p:nvSpPr>
        <p:spPr>
          <a:xfrm>
            <a:off x="6096000" y="1989138"/>
            <a:ext cx="5707063" cy="408457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quarter" idx="17"/>
          </p:nvPr>
        </p:nvSpPr>
        <p:spPr>
          <a:xfrm>
            <a:off x="334963" y="1989138"/>
            <a:ext cx="5559425" cy="408457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Title Placeholder 1"/>
          <p:cNvSpPr>
            <a:spLocks noGrp="1"/>
          </p:cNvSpPr>
          <p:nvPr>
            <p:ph type="title"/>
          </p:nvPr>
        </p:nvSpPr>
        <p:spPr>
          <a:xfrm>
            <a:off x="355491" y="779117"/>
            <a:ext cx="11458138" cy="498470"/>
          </a:xfrm>
          <a:prstGeom prst="rect">
            <a:avLst/>
          </a:prstGeom>
        </p:spPr>
        <p:txBody>
          <a:bodyPr vert="horz" wrap="square" lIns="0" tIns="0" rIns="0" bIns="0" rtlCol="0" anchor="ctr">
            <a:noAutofit/>
          </a:bodyPr>
          <a:lstStyle/>
          <a:p>
            <a:r>
              <a:rPr lang="en-US"/>
              <a:t>Click to edit Master title style</a:t>
            </a:r>
          </a:p>
        </p:txBody>
      </p:sp>
      <p:sp>
        <p:nvSpPr>
          <p:cNvPr id="11"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55511" y="1300834"/>
            <a:ext cx="11464251" cy="537824"/>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a:t>Subtitle goes here</a:t>
            </a:r>
          </a:p>
        </p:txBody>
      </p:sp>
      <p:sp>
        <p:nvSpPr>
          <p:cNvPr id="7"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r>
              <a:rPr lang="en-US" smtClean="0"/>
              <a:t>Page ‹#›</a:t>
            </a:r>
            <a:endParaRPr lang="en-US"/>
          </a:p>
        </p:txBody>
      </p:sp>
    </p:spTree>
    <p:extLst>
      <p:ext uri="{BB962C8B-B14F-4D97-AF65-F5344CB8AC3E}">
        <p14:creationId xmlns:p14="http://schemas.microsoft.com/office/powerpoint/2010/main" val="2595699445"/>
      </p:ext>
    </p:extLst>
  </p:cSld>
  <p:clrMapOvr>
    <a:masterClrMapping/>
  </p:clrMapOvr>
  <p:transition>
    <p:fade/>
  </p:transition>
  <p:extLst mod="1">
    <p:ext uri="{DCECCB84-F9BA-43D5-87BE-67443E8EF086}">
      <p15:sldGuideLst xmlns:p15="http://schemas.microsoft.com/office/powerpoint/2012/main">
        <p15:guide id="1" orient="horz" pos="3724">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example bar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2" name="Chart Placeholder 5" descr="Name of bar chart to be inserted" title="Chart">
            <a:extLst>
              <a:ext uri="{FF2B5EF4-FFF2-40B4-BE49-F238E27FC236}">
                <a16:creationId xmlns:a16="http://schemas.microsoft.com/office/drawing/2014/main" id="{78CDAE48-35F7-4A8F-908A-26AABCF38BAC}"/>
              </a:ext>
            </a:extLst>
          </p:cNvPr>
          <p:cNvGraphicFramePr>
            <a:graphicFrameLocks/>
          </p:cNvGraphicFramePr>
          <p:nvPr userDrawn="1">
            <p:extLst/>
          </p:nvPr>
        </p:nvGraphicFramePr>
        <p:xfrm>
          <a:off x="5182466" y="1997878"/>
          <a:ext cx="6735498" cy="4075834"/>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7"/>
          </p:nvPr>
        </p:nvSpPr>
        <p:spPr>
          <a:xfrm>
            <a:off x="334962" y="1989138"/>
            <a:ext cx="4573467" cy="408457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Title Placeholder 1"/>
          <p:cNvSpPr>
            <a:spLocks noGrp="1"/>
          </p:cNvSpPr>
          <p:nvPr>
            <p:ph type="title"/>
          </p:nvPr>
        </p:nvSpPr>
        <p:spPr>
          <a:xfrm>
            <a:off x="316229" y="779117"/>
            <a:ext cx="11497400" cy="498470"/>
          </a:xfrm>
          <a:prstGeom prst="rect">
            <a:avLst/>
          </a:prstGeom>
        </p:spPr>
        <p:txBody>
          <a:bodyPr vert="horz" wrap="square" lIns="0" tIns="0" rIns="0" bIns="0" rtlCol="0" anchor="ctr">
            <a:noAutofit/>
          </a:bodyPr>
          <a:lstStyle/>
          <a:p>
            <a:r>
              <a:rPr lang="en-US"/>
              <a:t>Click to edit Master title style</a:t>
            </a:r>
          </a:p>
        </p:txBody>
      </p:sp>
      <p:sp>
        <p:nvSpPr>
          <p:cNvPr id="13"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16229" y="1300834"/>
            <a:ext cx="11503533" cy="537824"/>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a:t>Subtitle goes here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r>
              <a:rPr lang="en-US" smtClean="0"/>
              <a:t>Page ‹#›</a:t>
            </a:r>
            <a:endParaRPr lang="en-US"/>
          </a:p>
        </p:txBody>
      </p:sp>
    </p:spTree>
    <p:extLst>
      <p:ext uri="{BB962C8B-B14F-4D97-AF65-F5344CB8AC3E}">
        <p14:creationId xmlns:p14="http://schemas.microsoft.com/office/powerpoint/2010/main" val="3681869241"/>
      </p:ext>
    </p:extLst>
  </p:cSld>
  <p:clrMapOvr>
    <a:masterClrMapping/>
  </p:clrMapOvr>
  <p:transition>
    <p:fade/>
  </p:transition>
  <p:extLst mod="1">
    <p:ext uri="{DCECCB84-F9BA-43D5-87BE-67443E8EF086}">
      <p15:sldGuideLst xmlns:p15="http://schemas.microsoft.com/office/powerpoint/2012/main">
        <p15:guide id="1" orient="horz" pos="3724">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 example pie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1" name="Chart Placeholder 6" descr="Name of pie chart to be inserted" title="Chart">
            <a:extLst>
              <a:ext uri="{FF2B5EF4-FFF2-40B4-BE49-F238E27FC236}">
                <a16:creationId xmlns:a16="http://schemas.microsoft.com/office/drawing/2014/main" id="{605EC759-23A5-412D-8489-3CD3D3F4FD71}"/>
              </a:ext>
            </a:extLst>
          </p:cNvPr>
          <p:cNvGraphicFramePr>
            <a:graphicFrameLocks/>
          </p:cNvGraphicFramePr>
          <p:nvPr userDrawn="1">
            <p:extLst/>
          </p:nvPr>
        </p:nvGraphicFramePr>
        <p:xfrm>
          <a:off x="6201810" y="1989138"/>
          <a:ext cx="5569982" cy="409055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7"/>
          </p:nvPr>
        </p:nvSpPr>
        <p:spPr>
          <a:xfrm>
            <a:off x="334962" y="1989138"/>
            <a:ext cx="5550933" cy="40905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itle Placeholder 1"/>
          <p:cNvSpPr>
            <a:spLocks noGrp="1"/>
          </p:cNvSpPr>
          <p:nvPr>
            <p:ph type="title"/>
          </p:nvPr>
        </p:nvSpPr>
        <p:spPr>
          <a:xfrm>
            <a:off x="334963" y="779117"/>
            <a:ext cx="11478666" cy="498470"/>
          </a:xfrm>
          <a:prstGeom prst="rect">
            <a:avLst/>
          </a:prstGeom>
        </p:spPr>
        <p:txBody>
          <a:bodyPr vert="horz" wrap="square" lIns="0" tIns="0" rIns="0" bIns="0" rtlCol="0" anchor="ctr">
            <a:noAutofit/>
          </a:bodyPr>
          <a:lstStyle/>
          <a:p>
            <a:r>
              <a:rPr lang="en-US"/>
              <a:t>Click to edit Master title style</a:t>
            </a:r>
          </a:p>
        </p:txBody>
      </p:sp>
      <p:sp>
        <p:nvSpPr>
          <p:cNvPr id="13"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34963" y="1300834"/>
            <a:ext cx="11484800" cy="537824"/>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a:t>Subtitle goes here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r>
              <a:rPr lang="en-US" smtClean="0"/>
              <a:t>Page ‹#›</a:t>
            </a:r>
            <a:endParaRPr lang="en-US"/>
          </a:p>
        </p:txBody>
      </p:sp>
    </p:spTree>
    <p:extLst>
      <p:ext uri="{BB962C8B-B14F-4D97-AF65-F5344CB8AC3E}">
        <p14:creationId xmlns:p14="http://schemas.microsoft.com/office/powerpoint/2010/main" val="1913732064"/>
      </p:ext>
    </p:extLst>
  </p:cSld>
  <p:clrMapOvr>
    <a:masterClrMapping/>
  </p:clrMapOvr>
  <p:transition>
    <p:fade/>
  </p:transition>
  <p:extLst mod="1">
    <p:ext uri="{DCECCB84-F9BA-43D5-87BE-67443E8EF086}">
      <p15:sldGuideLst xmlns:p15="http://schemas.microsoft.com/office/powerpoint/2012/main">
        <p15:guide id="1" orient="horz" pos="3724">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 Column picture">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F0DC3A9-4AE8-4D39-96BD-7D19AA2EEC40}"/>
              </a:ext>
            </a:extLst>
          </p:cNvPr>
          <p:cNvSpPr>
            <a:spLocks noGrp="1"/>
          </p:cNvSpPr>
          <p:nvPr>
            <p:ph type="pic" sz="quarter" idx="17"/>
          </p:nvPr>
        </p:nvSpPr>
        <p:spPr>
          <a:xfrm>
            <a:off x="5951538" y="1989138"/>
            <a:ext cx="5868987" cy="4123485"/>
          </a:xfrm>
        </p:spPr>
        <p:txBody>
          <a:bodyPr>
            <a:normAutofit/>
          </a:bodyPr>
          <a:lstStyle>
            <a:lvl1pPr marL="0" indent="0">
              <a:buNone/>
              <a:defRPr sz="1800"/>
            </a:lvl1pPr>
          </a:lstStyle>
          <a:p>
            <a:r>
              <a:rPr lang="en-US"/>
              <a:t>Click icon to add picture</a:t>
            </a:r>
            <a:endParaRPr lang="en-AU"/>
          </a:p>
        </p:txBody>
      </p:sp>
      <p:sp>
        <p:nvSpPr>
          <p:cNvPr id="3" name="Text Placeholder 2"/>
          <p:cNvSpPr>
            <a:spLocks noGrp="1"/>
          </p:cNvSpPr>
          <p:nvPr>
            <p:ph type="body" sz="quarter" idx="16"/>
          </p:nvPr>
        </p:nvSpPr>
        <p:spPr>
          <a:xfrm>
            <a:off x="334962" y="1989138"/>
            <a:ext cx="5392737" cy="41234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29" name="Straight Connector 28">
            <a:extLst>
              <a:ext uri="{FF2B5EF4-FFF2-40B4-BE49-F238E27FC236}">
                <a16:creationId xmlns:a16="http://schemas.microsoft.com/office/drawing/2014/main" id="{AEFECAC3-BF7B-B746-B2D0-F554BFDC2964}"/>
              </a:ext>
            </a:extLst>
          </p:cNvPr>
          <p:cNvCxnSpPr/>
          <p:nvPr userDrawn="1"/>
        </p:nvCxnSpPr>
        <p:spPr>
          <a:xfrm>
            <a:off x="369867"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334963" y="779117"/>
            <a:ext cx="11478666" cy="498470"/>
          </a:xfrm>
          <a:prstGeom prst="rect">
            <a:avLst/>
          </a:prstGeom>
        </p:spPr>
        <p:txBody>
          <a:bodyPr vert="horz" wrap="square" lIns="0" tIns="0" rIns="0" bIns="0" rtlCol="0" anchor="ctr">
            <a:noAutofit/>
          </a:bodyPr>
          <a:lstStyle/>
          <a:p>
            <a:r>
              <a:rPr lang="en-US"/>
              <a:t>Click to edit Master title style</a:t>
            </a:r>
          </a:p>
        </p:txBody>
      </p:sp>
      <p:sp>
        <p:nvSpPr>
          <p:cNvPr id="12"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34963" y="1300834"/>
            <a:ext cx="11484799" cy="537824"/>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a:t>Subtitle goes here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r>
              <a:rPr lang="en-US" smtClean="0"/>
              <a:t>Page ‹#›</a:t>
            </a:r>
            <a:endParaRPr lang="en-US"/>
          </a:p>
        </p:txBody>
      </p:sp>
    </p:spTree>
    <p:extLst>
      <p:ext uri="{BB962C8B-B14F-4D97-AF65-F5344CB8AC3E}">
        <p14:creationId xmlns:p14="http://schemas.microsoft.com/office/powerpoint/2010/main" val="3877817875"/>
      </p:ext>
    </p:extLst>
  </p:cSld>
  <p:clrMapOvr>
    <a:masterClrMapping/>
  </p:clrMapOvr>
  <p:transition>
    <p:fade/>
  </p:transition>
  <p:extLst mod="1">
    <p:ext uri="{DCECCB84-F9BA-43D5-87BE-67443E8EF086}">
      <p15:sldGuideLst xmlns:p15="http://schemas.microsoft.com/office/powerpoint/2012/main">
        <p15:guide id="1" orient="horz" pos="372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 3">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371475" y="4048755"/>
            <a:ext cx="4636034" cy="904985"/>
          </a:xfrm>
          <a:prstGeom prst="rect">
            <a:avLst/>
          </a:prstGeom>
        </p:spPr>
        <p:txBody>
          <a:bodyPr wrap="square" lIns="0">
            <a:noAutofit/>
          </a:bodyPr>
          <a:lstStyle>
            <a:lvl1pPr marL="0" indent="0">
              <a:buNone/>
              <a:defRPr sz="2000" b="0" i="0">
                <a:solidFill>
                  <a:schemeClr val="bg1"/>
                </a:solidFill>
                <a:latin typeface="Montserrat SemiBold" pitchFamily="2" charset="77"/>
              </a:defRPr>
            </a:lvl1pPr>
            <a:lvl2pPr marL="0" indent="0">
              <a:buNone/>
              <a:defRPr/>
            </a:lvl2pPr>
          </a:lstStyle>
          <a:p>
            <a:pPr lvl="0"/>
            <a:r>
              <a:rPr lang="en-US" dirty="0"/>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71475" y="2823581"/>
            <a:ext cx="4636033" cy="1107996"/>
          </a:xfrm>
        </p:spPr>
        <p:txBody>
          <a:bodyPr anchor="b">
            <a:noAutofit/>
          </a:bodyPr>
          <a:lstStyle>
            <a:lvl1pPr>
              <a:lnSpc>
                <a:spcPct val="90000"/>
              </a:lnSpc>
              <a:defRPr sz="4000">
                <a:solidFill>
                  <a:schemeClr val="bg1"/>
                </a:solidFill>
              </a:defRPr>
            </a:lvl1pPr>
          </a:lstStyle>
          <a:p>
            <a:r>
              <a:rPr lang="en-US" dirty="0"/>
              <a:t>Divider title goes here</a:t>
            </a:r>
            <a:endParaRPr lang="en-AU" dirty="0"/>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dirty="0">
                <a:solidFill>
                  <a:schemeClr val="bg1"/>
                </a:solidFill>
                <a:latin typeface="Montserrat SemiBold" pitchFamily="2" charset="77"/>
              </a:rPr>
              <a:t>NSW Department of Education</a:t>
            </a:r>
          </a:p>
        </p:txBody>
      </p:sp>
      <p:pic>
        <p:nvPicPr>
          <p:cNvPr id="9" name="Picture 8" descr="NSW Government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7062" y="5854650"/>
            <a:ext cx="720000" cy="778515"/>
          </a:xfrm>
          <a:prstGeom prst="rect">
            <a:avLst/>
          </a:prstGeom>
        </p:spPr>
      </p:pic>
    </p:spTree>
    <p:extLst>
      <p:ext uri="{BB962C8B-B14F-4D97-AF65-F5344CB8AC3E}">
        <p14:creationId xmlns:p14="http://schemas.microsoft.com/office/powerpoint/2010/main" val="1400794895"/>
      </p:ext>
    </p:extLst>
  </p:cSld>
  <p:clrMapOvr>
    <a:masterClrMapping/>
  </p:clrMapOvr>
  <p:transition>
    <p:fade/>
  </p:transition>
  <p:extLst mod="1">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lumn Ta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ED2C0BA2-4F2F-4DB2-B9B9-254956473F7A}"/>
              </a:ext>
            </a:extLst>
          </p:cNvPr>
          <p:cNvSpPr>
            <a:spLocks noGrp="1"/>
          </p:cNvSpPr>
          <p:nvPr>
            <p:ph type="tbl" sz="quarter" idx="18"/>
          </p:nvPr>
        </p:nvSpPr>
        <p:spPr>
          <a:xfrm>
            <a:off x="5780088" y="1989138"/>
            <a:ext cx="5964237" cy="4157227"/>
          </a:xfrm>
        </p:spPr>
        <p:txBody>
          <a:bodyPr>
            <a:normAutofit/>
          </a:bodyPr>
          <a:lstStyle>
            <a:lvl1pPr marL="0" indent="0">
              <a:buNone/>
              <a:defRPr sz="1800"/>
            </a:lvl1pPr>
          </a:lstStyle>
          <a:p>
            <a:r>
              <a:rPr lang="en-US"/>
              <a:t>Click icon to add table</a:t>
            </a:r>
            <a:endParaRPr lang="en-AU"/>
          </a:p>
        </p:txBody>
      </p:sp>
      <p:sp>
        <p:nvSpPr>
          <p:cNvPr id="4" name="Text Placeholder 3"/>
          <p:cNvSpPr>
            <a:spLocks noGrp="1"/>
          </p:cNvSpPr>
          <p:nvPr>
            <p:ph type="body" sz="quarter" idx="17"/>
          </p:nvPr>
        </p:nvSpPr>
        <p:spPr>
          <a:xfrm>
            <a:off x="334963" y="1989138"/>
            <a:ext cx="5211822" cy="40905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itle Placeholder 1"/>
          <p:cNvSpPr>
            <a:spLocks noGrp="1"/>
          </p:cNvSpPr>
          <p:nvPr>
            <p:ph type="title"/>
          </p:nvPr>
        </p:nvSpPr>
        <p:spPr>
          <a:xfrm>
            <a:off x="334963" y="779117"/>
            <a:ext cx="11478666" cy="498470"/>
          </a:xfrm>
          <a:prstGeom prst="rect">
            <a:avLst/>
          </a:prstGeom>
        </p:spPr>
        <p:txBody>
          <a:bodyPr vert="horz" wrap="square" lIns="0" tIns="0" rIns="0" bIns="0" rtlCol="0" anchor="ctr">
            <a:noAutofit/>
          </a:bodyPr>
          <a:lstStyle/>
          <a:p>
            <a:r>
              <a:rPr lang="en-US"/>
              <a:t>Click to edit Master title style</a:t>
            </a:r>
          </a:p>
        </p:txBody>
      </p:sp>
      <p:sp>
        <p:nvSpPr>
          <p:cNvPr id="13"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34963" y="1300834"/>
            <a:ext cx="11484799" cy="537824"/>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a:t>Subtitle goes here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r>
              <a:rPr lang="en-US" smtClean="0"/>
              <a:t>Page ‹#›</a:t>
            </a:r>
            <a:endParaRPr lang="en-US"/>
          </a:p>
        </p:txBody>
      </p:sp>
    </p:spTree>
    <p:extLst>
      <p:ext uri="{BB962C8B-B14F-4D97-AF65-F5344CB8AC3E}">
        <p14:creationId xmlns:p14="http://schemas.microsoft.com/office/powerpoint/2010/main" val="568017501"/>
      </p:ext>
    </p:extLst>
  </p:cSld>
  <p:clrMapOvr>
    <a:masterClrMapping/>
  </p:clrMapOvr>
  <p:transition>
    <p:fade/>
  </p:transition>
  <p:extLst mod="1">
    <p:ext uri="{DCECCB84-F9BA-43D5-87BE-67443E8EF086}">
      <p15:sldGuideLst xmlns:p15="http://schemas.microsoft.com/office/powerpoint/2012/main">
        <p15:guide id="1" orient="horz" pos="3724">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lumn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hart Placeholder 4">
            <a:extLst>
              <a:ext uri="{FF2B5EF4-FFF2-40B4-BE49-F238E27FC236}">
                <a16:creationId xmlns:a16="http://schemas.microsoft.com/office/drawing/2014/main" id="{62F238E7-DF0B-440A-80CD-92A5852D35B8}"/>
              </a:ext>
            </a:extLst>
          </p:cNvPr>
          <p:cNvSpPr>
            <a:spLocks noGrp="1"/>
          </p:cNvSpPr>
          <p:nvPr>
            <p:ph type="chart" sz="quarter" idx="18"/>
          </p:nvPr>
        </p:nvSpPr>
        <p:spPr>
          <a:xfrm>
            <a:off x="5796951" y="1989138"/>
            <a:ext cx="5753700" cy="4084574"/>
          </a:xfrm>
        </p:spPr>
        <p:txBody>
          <a:bodyPr>
            <a:normAutofit/>
          </a:bodyPr>
          <a:lstStyle>
            <a:lvl1pPr marL="0" indent="0">
              <a:buNone/>
              <a:defRPr sz="1800">
                <a:solidFill>
                  <a:schemeClr val="tx2"/>
                </a:solidFill>
              </a:defRPr>
            </a:lvl1pPr>
          </a:lstStyle>
          <a:p>
            <a:r>
              <a:rPr lang="en-US"/>
              <a:t>Click icon to add chart</a:t>
            </a:r>
            <a:endParaRPr lang="en-AU"/>
          </a:p>
        </p:txBody>
      </p:sp>
      <p:sp>
        <p:nvSpPr>
          <p:cNvPr id="4" name="Text Placeholder 3"/>
          <p:cNvSpPr>
            <a:spLocks noGrp="1"/>
          </p:cNvSpPr>
          <p:nvPr>
            <p:ph type="body" sz="quarter" idx="17"/>
          </p:nvPr>
        </p:nvSpPr>
        <p:spPr>
          <a:xfrm>
            <a:off x="334963" y="1989138"/>
            <a:ext cx="5211822" cy="408457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itle Placeholder 1"/>
          <p:cNvSpPr>
            <a:spLocks noGrp="1"/>
          </p:cNvSpPr>
          <p:nvPr>
            <p:ph type="title"/>
          </p:nvPr>
        </p:nvSpPr>
        <p:spPr>
          <a:xfrm>
            <a:off x="334963" y="779117"/>
            <a:ext cx="11478666" cy="498470"/>
          </a:xfrm>
          <a:prstGeom prst="rect">
            <a:avLst/>
          </a:prstGeom>
        </p:spPr>
        <p:txBody>
          <a:bodyPr vert="horz" wrap="square" lIns="0" tIns="0" rIns="0" bIns="0" rtlCol="0" anchor="ctr">
            <a:noAutofit/>
          </a:bodyPr>
          <a:lstStyle/>
          <a:p>
            <a:r>
              <a:rPr lang="en-US"/>
              <a:t>Click to edit Master title style</a:t>
            </a:r>
          </a:p>
        </p:txBody>
      </p:sp>
      <p:sp>
        <p:nvSpPr>
          <p:cNvPr id="13"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34963" y="1300834"/>
            <a:ext cx="11484799" cy="537824"/>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a:t>Subtitle goes here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r>
              <a:rPr lang="en-US" smtClean="0"/>
              <a:t>Page ‹#›</a:t>
            </a:r>
            <a:endParaRPr lang="en-US"/>
          </a:p>
        </p:txBody>
      </p:sp>
    </p:spTree>
    <p:extLst>
      <p:ext uri="{BB962C8B-B14F-4D97-AF65-F5344CB8AC3E}">
        <p14:creationId xmlns:p14="http://schemas.microsoft.com/office/powerpoint/2010/main" val="3420388052"/>
      </p:ext>
    </p:extLst>
  </p:cSld>
  <p:clrMapOvr>
    <a:masterClrMapping/>
  </p:clrMapOvr>
  <p:transition>
    <p:fade/>
  </p:transition>
  <p:extLst mod="1">
    <p:ext uri="{DCECCB84-F9BA-43D5-87BE-67443E8EF086}">
      <p15:sldGuideLst xmlns:p15="http://schemas.microsoft.com/office/powerpoint/2012/main">
        <p15:guide id="1" orient="horz" pos="3724">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Multi image and tex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2F1FE39-C0F2-944E-ADC2-E08B6382AD50}"/>
              </a:ext>
            </a:extLst>
          </p:cNvPr>
          <p:cNvSpPr>
            <a:spLocks noGrp="1"/>
          </p:cNvSpPr>
          <p:nvPr>
            <p:ph type="pic" sz="quarter" idx="33"/>
          </p:nvPr>
        </p:nvSpPr>
        <p:spPr>
          <a:xfrm>
            <a:off x="315912" y="1838658"/>
            <a:ext cx="2628000" cy="1882442"/>
          </a:xfrm>
          <a:noFill/>
        </p:spPr>
        <p:txBody>
          <a:bodyPr anchor="ctr" anchorCtr="1"/>
          <a:lstStyle>
            <a:lvl1pPr>
              <a:defRPr>
                <a:solidFill>
                  <a:schemeClr val="tx1">
                    <a:alpha val="50000"/>
                  </a:schemeClr>
                </a:solidFill>
              </a:defRPr>
            </a:lvl1pPr>
          </a:lstStyle>
          <a:p>
            <a:r>
              <a:rPr lang="en-US"/>
              <a:t>Click icon to add picture</a:t>
            </a:r>
          </a:p>
        </p:txBody>
      </p:sp>
      <p:sp>
        <p:nvSpPr>
          <p:cNvPr id="9" name="Picture Placeholder 3">
            <a:extLst>
              <a:ext uri="{FF2B5EF4-FFF2-40B4-BE49-F238E27FC236}">
                <a16:creationId xmlns:a16="http://schemas.microsoft.com/office/drawing/2014/main" id="{010EADF1-D8D0-154F-9B7E-17D789EB038B}"/>
              </a:ext>
            </a:extLst>
          </p:cNvPr>
          <p:cNvSpPr>
            <a:spLocks noGrp="1"/>
          </p:cNvSpPr>
          <p:nvPr>
            <p:ph type="pic" sz="quarter" idx="34"/>
          </p:nvPr>
        </p:nvSpPr>
        <p:spPr>
          <a:xfrm>
            <a:off x="9200773" y="1861904"/>
            <a:ext cx="2628000" cy="1859195"/>
          </a:xfrm>
          <a:noFill/>
        </p:spPr>
        <p:txBody>
          <a:bodyPr anchor="ctr" anchorCtr="1"/>
          <a:lstStyle>
            <a:lvl1pPr>
              <a:defRPr>
                <a:solidFill>
                  <a:schemeClr val="tx1">
                    <a:alpha val="50000"/>
                  </a:schemeClr>
                </a:solidFill>
              </a:defRPr>
            </a:lvl1pPr>
          </a:lstStyle>
          <a:p>
            <a:r>
              <a:rPr lang="en-US"/>
              <a:t>Click icon to add picture</a:t>
            </a:r>
          </a:p>
        </p:txBody>
      </p:sp>
      <p:sp>
        <p:nvSpPr>
          <p:cNvPr id="10" name="Picture Placeholder 3">
            <a:extLst>
              <a:ext uri="{FF2B5EF4-FFF2-40B4-BE49-F238E27FC236}">
                <a16:creationId xmlns:a16="http://schemas.microsoft.com/office/drawing/2014/main" id="{775B559C-3FE4-814B-B5AA-D677CF7850F4}"/>
              </a:ext>
            </a:extLst>
          </p:cNvPr>
          <p:cNvSpPr>
            <a:spLocks noGrp="1"/>
          </p:cNvSpPr>
          <p:nvPr>
            <p:ph type="pic" sz="quarter" idx="35"/>
          </p:nvPr>
        </p:nvSpPr>
        <p:spPr>
          <a:xfrm>
            <a:off x="6239152" y="1838658"/>
            <a:ext cx="2628000" cy="1882442"/>
          </a:xfrm>
          <a:noFill/>
        </p:spPr>
        <p:txBody>
          <a:bodyPr anchor="ctr" anchorCtr="1"/>
          <a:lstStyle>
            <a:lvl1pPr>
              <a:defRPr>
                <a:solidFill>
                  <a:schemeClr val="tx1">
                    <a:alpha val="50000"/>
                  </a:schemeClr>
                </a:solidFill>
              </a:defRPr>
            </a:lvl1pPr>
          </a:lstStyle>
          <a:p>
            <a:r>
              <a:rPr lang="en-US"/>
              <a:t>Click icon to add picture</a:t>
            </a:r>
          </a:p>
        </p:txBody>
      </p:sp>
      <p:sp>
        <p:nvSpPr>
          <p:cNvPr id="11" name="Picture Placeholder 3">
            <a:extLst>
              <a:ext uri="{FF2B5EF4-FFF2-40B4-BE49-F238E27FC236}">
                <a16:creationId xmlns:a16="http://schemas.microsoft.com/office/drawing/2014/main" id="{3F2AA6B3-A7A7-124A-84B4-677FC0B30967}"/>
              </a:ext>
            </a:extLst>
          </p:cNvPr>
          <p:cNvSpPr>
            <a:spLocks noGrp="1"/>
          </p:cNvSpPr>
          <p:nvPr>
            <p:ph type="pic" sz="quarter" idx="36"/>
          </p:nvPr>
        </p:nvSpPr>
        <p:spPr>
          <a:xfrm>
            <a:off x="3277532" y="1838658"/>
            <a:ext cx="2628000" cy="1882442"/>
          </a:xfrm>
          <a:noFill/>
        </p:spPr>
        <p:txBody>
          <a:bodyPr anchor="ctr" anchorCtr="1"/>
          <a:lstStyle>
            <a:lvl1pPr>
              <a:defRPr>
                <a:solidFill>
                  <a:schemeClr val="tx1">
                    <a:alpha val="50000"/>
                  </a:schemeClr>
                </a:solidFill>
              </a:defRPr>
            </a:lvl1pPr>
          </a:lstStyle>
          <a:p>
            <a:r>
              <a:rPr lang="en-US"/>
              <a:t>Click icon to add picture</a:t>
            </a:r>
          </a:p>
        </p:txBody>
      </p:sp>
      <p:sp>
        <p:nvSpPr>
          <p:cNvPr id="17" name="Title Placeholder 1"/>
          <p:cNvSpPr>
            <a:spLocks noGrp="1"/>
          </p:cNvSpPr>
          <p:nvPr>
            <p:ph type="title"/>
          </p:nvPr>
        </p:nvSpPr>
        <p:spPr>
          <a:xfrm>
            <a:off x="334963" y="779117"/>
            <a:ext cx="11478666" cy="498470"/>
          </a:xfrm>
          <a:prstGeom prst="rect">
            <a:avLst/>
          </a:prstGeom>
        </p:spPr>
        <p:txBody>
          <a:bodyPr vert="horz" wrap="square" lIns="0" tIns="0" rIns="0" bIns="0" rtlCol="0" anchor="ctr">
            <a:noAutofit/>
          </a:bodyPr>
          <a:lstStyle/>
          <a:p>
            <a:r>
              <a:rPr lang="en-US"/>
              <a:t>Click to edit Master title style</a:t>
            </a:r>
          </a:p>
        </p:txBody>
      </p:sp>
      <p:sp>
        <p:nvSpPr>
          <p:cNvPr id="18"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34963" y="1300834"/>
            <a:ext cx="11484799" cy="537824"/>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a:t>Subtitle goes here</a:t>
            </a:r>
          </a:p>
        </p:txBody>
      </p:sp>
      <p:sp>
        <p:nvSpPr>
          <p:cNvPr id="20" name="Text Placeholder 19"/>
          <p:cNvSpPr>
            <a:spLocks noGrp="1"/>
          </p:cNvSpPr>
          <p:nvPr>
            <p:ph type="body" sz="quarter" idx="37"/>
          </p:nvPr>
        </p:nvSpPr>
        <p:spPr>
          <a:xfrm>
            <a:off x="315913" y="3913188"/>
            <a:ext cx="2627312" cy="2089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2" name="Text Placeholder 21"/>
          <p:cNvSpPr>
            <a:spLocks noGrp="1"/>
          </p:cNvSpPr>
          <p:nvPr>
            <p:ph type="body" sz="quarter" idx="38"/>
          </p:nvPr>
        </p:nvSpPr>
        <p:spPr>
          <a:xfrm>
            <a:off x="3243263" y="3913188"/>
            <a:ext cx="2740025" cy="2089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4" name="Text Placeholder 23"/>
          <p:cNvSpPr>
            <a:spLocks noGrp="1"/>
          </p:cNvSpPr>
          <p:nvPr>
            <p:ph type="body" sz="quarter" idx="39"/>
          </p:nvPr>
        </p:nvSpPr>
        <p:spPr>
          <a:xfrm>
            <a:off x="6238875" y="3913188"/>
            <a:ext cx="2628900" cy="2089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6" name="Text Placeholder 25"/>
          <p:cNvSpPr>
            <a:spLocks noGrp="1"/>
          </p:cNvSpPr>
          <p:nvPr>
            <p:ph type="body" sz="quarter" idx="40"/>
          </p:nvPr>
        </p:nvSpPr>
        <p:spPr>
          <a:xfrm>
            <a:off x="9201150" y="3913188"/>
            <a:ext cx="2627313" cy="2089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r>
              <a:rPr lang="en-US" smtClean="0"/>
              <a:t>Page ‹#›</a:t>
            </a:r>
            <a:endParaRPr lang="en-US"/>
          </a:p>
        </p:txBody>
      </p:sp>
    </p:spTree>
    <p:extLst>
      <p:ext uri="{BB962C8B-B14F-4D97-AF65-F5344CB8AC3E}">
        <p14:creationId xmlns:p14="http://schemas.microsoft.com/office/powerpoint/2010/main" val="345952851"/>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Divider - Blue">
    <p:bg>
      <p:bgPr>
        <a:solidFill>
          <a:schemeClr val="tx2"/>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89205" y="2823581"/>
            <a:ext cx="5705887" cy="1107996"/>
          </a:xfrm>
        </p:spPr>
        <p:txBody>
          <a:bodyPr anchor="b">
            <a:noAutofit/>
          </a:bodyPr>
          <a:lstStyle>
            <a:lvl1pPr>
              <a:lnSpc>
                <a:spcPct val="90000"/>
              </a:lnSpc>
              <a:defRPr sz="4000">
                <a:solidFill>
                  <a:schemeClr val="bg1"/>
                </a:solidFill>
              </a:defRPr>
            </a:lvl1pPr>
          </a:lstStyle>
          <a:p>
            <a:r>
              <a:rPr lang="en-US"/>
              <a:t>Divider title goes here</a:t>
            </a:r>
            <a:endParaRPr lang="en-AU"/>
          </a:p>
        </p:txBody>
      </p:sp>
      <p:grpSp>
        <p:nvGrpSpPr>
          <p:cNvPr id="43" name="Group 42">
            <a:extLst>
              <a:ext uri="{FF2B5EF4-FFF2-40B4-BE49-F238E27FC236}">
                <a16:creationId xmlns:a16="http://schemas.microsoft.com/office/drawing/2014/main" id="{36487694-BCE5-40E5-957D-41D10B21C04A}"/>
              </a:ext>
            </a:extLst>
          </p:cNvPr>
          <p:cNvGrpSpPr/>
          <p:nvPr userDrawn="1"/>
        </p:nvGrpSpPr>
        <p:grpSpPr>
          <a:xfrm>
            <a:off x="414846" y="365496"/>
            <a:ext cx="2559127" cy="184666"/>
            <a:chOff x="446350" y="402893"/>
            <a:chExt cx="2244235" cy="203560"/>
          </a:xfrm>
        </p:grpSpPr>
        <p:cxnSp>
          <p:nvCxnSpPr>
            <p:cNvPr id="2076" name="Straight Connector 2075">
              <a:extLst>
                <a:ext uri="{FF2B5EF4-FFF2-40B4-BE49-F238E27FC236}">
                  <a16:creationId xmlns:a16="http://schemas.microsoft.com/office/drawing/2014/main" id="{00741CFD-7DEE-490C-8563-C8C4EF3060AD}"/>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77" name="TextBox 2076">
              <a:extLst>
                <a:ext uri="{FF2B5EF4-FFF2-40B4-BE49-F238E27FC236}">
                  <a16:creationId xmlns:a16="http://schemas.microsoft.com/office/drawing/2014/main" id="{1875D8F5-C831-4AC7-AE09-4DA65EE17051}"/>
                </a:ext>
              </a:extLst>
            </p:cNvPr>
            <p:cNvSpPr txBox="1"/>
            <p:nvPr userDrawn="1"/>
          </p:nvSpPr>
          <p:spPr>
            <a:xfrm>
              <a:off x="524310" y="402893"/>
              <a:ext cx="2166275" cy="203560"/>
            </a:xfrm>
            <a:prstGeom prst="rect">
              <a:avLst/>
            </a:prstGeom>
            <a:noFill/>
          </p:spPr>
          <p:txBody>
            <a:bodyPr wrap="none" lIns="0" tIns="0" rIns="0" bIns="0" rtlCol="0">
              <a:spAutoFit/>
            </a:bodyPr>
            <a:lstStyle/>
            <a:p>
              <a:r>
                <a:rPr lang="en-AU" sz="1200" b="1" i="0">
                  <a:solidFill>
                    <a:schemeClr val="bg1"/>
                  </a:solidFill>
                  <a:latin typeface="Montserrat SemiBold" pitchFamily="2" charset="77"/>
                </a:rPr>
                <a:t>NSW Department of Education</a:t>
              </a:r>
            </a:p>
          </p:txBody>
        </p:sp>
      </p:grpSp>
      <p:grpSp>
        <p:nvGrpSpPr>
          <p:cNvPr id="39" name="Group 4">
            <a:extLst>
              <a:ext uri="{FF2B5EF4-FFF2-40B4-BE49-F238E27FC236}">
                <a16:creationId xmlns:a16="http://schemas.microsoft.com/office/drawing/2014/main" id="{715C9443-4192-447A-B327-8C64E8A86FA8}"/>
              </a:ext>
            </a:extLst>
          </p:cNvPr>
          <p:cNvGrpSpPr>
            <a:grpSpLocks noChangeAspect="1"/>
          </p:cNvGrpSpPr>
          <p:nvPr userDrawn="1"/>
        </p:nvGrpSpPr>
        <p:grpSpPr bwMode="auto">
          <a:xfrm>
            <a:off x="389206" y="5920817"/>
            <a:ext cx="745820" cy="640512"/>
            <a:chOff x="1841" y="2"/>
            <a:chExt cx="4000" cy="4318"/>
          </a:xfrm>
          <a:solidFill>
            <a:schemeClr val="bg1"/>
          </a:solidFill>
        </p:grpSpPr>
        <p:sp>
          <p:nvSpPr>
            <p:cNvPr id="40" name="Freeform 5">
              <a:extLst>
                <a:ext uri="{FF2B5EF4-FFF2-40B4-BE49-F238E27FC236}">
                  <a16:creationId xmlns:a16="http://schemas.microsoft.com/office/drawing/2014/main" id="{75322274-FED5-4C13-95D1-786315FB0709}"/>
                </a:ext>
              </a:extLst>
            </p:cNvPr>
            <p:cNvSpPr>
              <a:spLocks noEditPoints="1"/>
            </p:cNvSpPr>
            <p:nvPr/>
          </p:nvSpPr>
          <p:spPr bwMode="auto">
            <a:xfrm>
              <a:off x="1972" y="2556"/>
              <a:ext cx="3779" cy="1764"/>
            </a:xfrm>
            <a:custGeom>
              <a:avLst/>
              <a:gdLst>
                <a:gd name="T0" fmla="*/ 1845 w 2181"/>
                <a:gd name="T1" fmla="*/ 700 h 1019"/>
                <a:gd name="T2" fmla="*/ 2181 w 2181"/>
                <a:gd name="T3" fmla="*/ 15 h 1019"/>
                <a:gd name="T4" fmla="*/ 1814 w 2181"/>
                <a:gd name="T5" fmla="*/ 15 h 1019"/>
                <a:gd name="T6" fmla="*/ 1459 w 2181"/>
                <a:gd name="T7" fmla="*/ 15 h 1019"/>
                <a:gd name="T8" fmla="*/ 1634 w 2181"/>
                <a:gd name="T9" fmla="*/ 700 h 1019"/>
                <a:gd name="T10" fmla="*/ 701 w 2181"/>
                <a:gd name="T11" fmla="*/ 700 h 1019"/>
                <a:gd name="T12" fmla="*/ 547 w 2181"/>
                <a:gd name="T13" fmla="*/ 453 h 1019"/>
                <a:gd name="T14" fmla="*/ 16 w 2181"/>
                <a:gd name="T15" fmla="*/ 700 h 1019"/>
                <a:gd name="T16" fmla="*/ 108 w 2181"/>
                <a:gd name="T17" fmla="*/ 929 h 1019"/>
                <a:gd name="T18" fmla="*/ 111 w 2181"/>
                <a:gd name="T19" fmla="*/ 985 h 1019"/>
                <a:gd name="T20" fmla="*/ 108 w 2181"/>
                <a:gd name="T21" fmla="*/ 834 h 1019"/>
                <a:gd name="T22" fmla="*/ 109 w 2181"/>
                <a:gd name="T23" fmla="*/ 800 h 1019"/>
                <a:gd name="T24" fmla="*/ 110 w 2181"/>
                <a:gd name="T25" fmla="*/ 1019 h 1019"/>
                <a:gd name="T26" fmla="*/ 108 w 2181"/>
                <a:gd name="T27" fmla="*/ 897 h 1019"/>
                <a:gd name="T28" fmla="*/ 221 w 2181"/>
                <a:gd name="T29" fmla="*/ 909 h 1019"/>
                <a:gd name="T30" fmla="*/ 442 w 2181"/>
                <a:gd name="T31" fmla="*/ 909 h 1019"/>
                <a:gd name="T32" fmla="*/ 403 w 2181"/>
                <a:gd name="T33" fmla="*/ 910 h 1019"/>
                <a:gd name="T34" fmla="*/ 260 w 2181"/>
                <a:gd name="T35" fmla="*/ 909 h 1019"/>
                <a:gd name="T36" fmla="*/ 403 w 2181"/>
                <a:gd name="T37" fmla="*/ 910 h 1019"/>
                <a:gd name="T38" fmla="*/ 440 w 2181"/>
                <a:gd name="T39" fmla="*/ 803 h 1019"/>
                <a:gd name="T40" fmla="*/ 649 w 2181"/>
                <a:gd name="T41" fmla="*/ 803 h 1019"/>
                <a:gd name="T42" fmla="*/ 711 w 2181"/>
                <a:gd name="T43" fmla="*/ 925 h 1019"/>
                <a:gd name="T44" fmla="*/ 711 w 2181"/>
                <a:gd name="T45" fmla="*/ 892 h 1019"/>
                <a:gd name="T46" fmla="*/ 831 w 2181"/>
                <a:gd name="T47" fmla="*/ 803 h 1019"/>
                <a:gd name="T48" fmla="*/ 833 w 2181"/>
                <a:gd name="T49" fmla="*/ 1015 h 1019"/>
                <a:gd name="T50" fmla="*/ 711 w 2181"/>
                <a:gd name="T51" fmla="*/ 925 h 1019"/>
                <a:gd name="T52" fmla="*/ 1024 w 2181"/>
                <a:gd name="T53" fmla="*/ 825 h 1019"/>
                <a:gd name="T54" fmla="*/ 869 w 2181"/>
                <a:gd name="T55" fmla="*/ 1015 h 1019"/>
                <a:gd name="T56" fmla="*/ 952 w 2181"/>
                <a:gd name="T57" fmla="*/ 942 h 1019"/>
                <a:gd name="T58" fmla="*/ 991 w 2181"/>
                <a:gd name="T59" fmla="*/ 935 h 1019"/>
                <a:gd name="T60" fmla="*/ 906 w 2181"/>
                <a:gd name="T61" fmla="*/ 837 h 1019"/>
                <a:gd name="T62" fmla="*/ 1004 w 2181"/>
                <a:gd name="T63" fmla="*/ 873 h 1019"/>
                <a:gd name="T64" fmla="*/ 1223 w 2181"/>
                <a:gd name="T65" fmla="*/ 950 h 1019"/>
                <a:gd name="T66" fmla="*/ 1075 w 2181"/>
                <a:gd name="T67" fmla="*/ 1015 h 1019"/>
                <a:gd name="T68" fmla="*/ 1228 w 2181"/>
                <a:gd name="T69" fmla="*/ 1015 h 1019"/>
                <a:gd name="T70" fmla="*/ 1223 w 2181"/>
                <a:gd name="T71" fmla="*/ 803 h 1019"/>
                <a:gd name="T72" fmla="*/ 1337 w 2181"/>
                <a:gd name="T73" fmla="*/ 803 h 1019"/>
                <a:gd name="T74" fmla="*/ 1334 w 2181"/>
                <a:gd name="T75" fmla="*/ 1015 h 1019"/>
                <a:gd name="T76" fmla="*/ 1401 w 2181"/>
                <a:gd name="T77" fmla="*/ 963 h 1019"/>
                <a:gd name="T78" fmla="*/ 1505 w 2181"/>
                <a:gd name="T79" fmla="*/ 1015 h 1019"/>
                <a:gd name="T80" fmla="*/ 1401 w 2181"/>
                <a:gd name="T81" fmla="*/ 904 h 1019"/>
                <a:gd name="T82" fmla="*/ 1684 w 2181"/>
                <a:gd name="T83" fmla="*/ 892 h 1019"/>
                <a:gd name="T84" fmla="*/ 1698 w 2181"/>
                <a:gd name="T85" fmla="*/ 837 h 1019"/>
                <a:gd name="T86" fmla="*/ 1541 w 2181"/>
                <a:gd name="T87" fmla="*/ 1015 h 1019"/>
                <a:gd name="T88" fmla="*/ 1578 w 2181"/>
                <a:gd name="T89" fmla="*/ 982 h 1019"/>
                <a:gd name="T90" fmla="*/ 1771 w 2181"/>
                <a:gd name="T91" fmla="*/ 803 h 1019"/>
                <a:gd name="T92" fmla="*/ 1773 w 2181"/>
                <a:gd name="T93" fmla="*/ 1015 h 1019"/>
                <a:gd name="T94" fmla="*/ 1921 w 2181"/>
                <a:gd name="T95" fmla="*/ 1015 h 1019"/>
                <a:gd name="T96" fmla="*/ 1884 w 2181"/>
                <a:gd name="T97" fmla="*/ 950 h 1019"/>
                <a:gd name="T98" fmla="*/ 2018 w 2181"/>
                <a:gd name="T99" fmla="*/ 1015 h 1019"/>
                <a:gd name="T100" fmla="*/ 2122 w 2181"/>
                <a:gd name="T101" fmla="*/ 838 h 1019"/>
                <a:gd name="T102" fmla="*/ 1950 w 2181"/>
                <a:gd name="T103" fmla="*/ 838 h 1019"/>
                <a:gd name="T104" fmla="*/ 923 w 2181"/>
                <a:gd name="T105" fmla="*/ 196 h 1019"/>
                <a:gd name="T106" fmla="*/ 1272 w 2181"/>
                <a:gd name="T107" fmla="*/ 89 h 1019"/>
                <a:gd name="T108" fmla="*/ 771 w 2181"/>
                <a:gd name="T109" fmla="*/ 212 h 1019"/>
                <a:gd name="T110" fmla="*/ 1141 w 2181"/>
                <a:gd name="T111" fmla="*/ 515 h 1019"/>
                <a:gd name="T112" fmla="*/ 743 w 2181"/>
                <a:gd name="T113" fmla="*/ 605 h 1019"/>
                <a:gd name="T114" fmla="*/ 1293 w 2181"/>
                <a:gd name="T115" fmla="*/ 498 h 1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81" h="1019">
                  <a:moveTo>
                    <a:pt x="1634" y="700"/>
                  </a:moveTo>
                  <a:cubicBezTo>
                    <a:pt x="1739" y="267"/>
                    <a:pt x="1739" y="267"/>
                    <a:pt x="1739" y="267"/>
                  </a:cubicBezTo>
                  <a:cubicBezTo>
                    <a:pt x="1845" y="700"/>
                    <a:pt x="1845" y="700"/>
                    <a:pt x="1845" y="700"/>
                  </a:cubicBezTo>
                  <a:cubicBezTo>
                    <a:pt x="2000" y="700"/>
                    <a:pt x="2000" y="700"/>
                    <a:pt x="2000" y="700"/>
                  </a:cubicBezTo>
                  <a:cubicBezTo>
                    <a:pt x="2002" y="694"/>
                    <a:pt x="2002" y="694"/>
                    <a:pt x="2002" y="694"/>
                  </a:cubicBezTo>
                  <a:cubicBezTo>
                    <a:pt x="2181" y="15"/>
                    <a:pt x="2181" y="15"/>
                    <a:pt x="2181" y="15"/>
                  </a:cubicBezTo>
                  <a:cubicBezTo>
                    <a:pt x="2023" y="15"/>
                    <a:pt x="2023" y="15"/>
                    <a:pt x="2023" y="15"/>
                  </a:cubicBezTo>
                  <a:cubicBezTo>
                    <a:pt x="1921" y="454"/>
                    <a:pt x="1921" y="454"/>
                    <a:pt x="1921" y="454"/>
                  </a:cubicBezTo>
                  <a:cubicBezTo>
                    <a:pt x="1814" y="15"/>
                    <a:pt x="1814" y="15"/>
                    <a:pt x="1814" y="15"/>
                  </a:cubicBezTo>
                  <a:cubicBezTo>
                    <a:pt x="1666" y="15"/>
                    <a:pt x="1666" y="15"/>
                    <a:pt x="1666" y="15"/>
                  </a:cubicBezTo>
                  <a:cubicBezTo>
                    <a:pt x="1558" y="449"/>
                    <a:pt x="1558" y="449"/>
                    <a:pt x="1558" y="449"/>
                  </a:cubicBezTo>
                  <a:cubicBezTo>
                    <a:pt x="1459" y="15"/>
                    <a:pt x="1459" y="15"/>
                    <a:pt x="1459" y="15"/>
                  </a:cubicBezTo>
                  <a:cubicBezTo>
                    <a:pt x="1298" y="15"/>
                    <a:pt x="1298" y="15"/>
                    <a:pt x="1298" y="15"/>
                  </a:cubicBezTo>
                  <a:cubicBezTo>
                    <a:pt x="1476" y="700"/>
                    <a:pt x="1476" y="700"/>
                    <a:pt x="1476" y="700"/>
                  </a:cubicBezTo>
                  <a:lnTo>
                    <a:pt x="1634" y="700"/>
                  </a:lnTo>
                  <a:close/>
                  <a:moveTo>
                    <a:pt x="170" y="263"/>
                  </a:moveTo>
                  <a:cubicBezTo>
                    <a:pt x="542" y="700"/>
                    <a:pt x="542" y="700"/>
                    <a:pt x="542" y="700"/>
                  </a:cubicBezTo>
                  <a:cubicBezTo>
                    <a:pt x="701" y="700"/>
                    <a:pt x="701" y="700"/>
                    <a:pt x="701" y="700"/>
                  </a:cubicBezTo>
                  <a:cubicBezTo>
                    <a:pt x="701" y="15"/>
                    <a:pt x="701" y="15"/>
                    <a:pt x="701" y="15"/>
                  </a:cubicBezTo>
                  <a:cubicBezTo>
                    <a:pt x="547" y="15"/>
                    <a:pt x="547" y="15"/>
                    <a:pt x="547" y="15"/>
                  </a:cubicBezTo>
                  <a:cubicBezTo>
                    <a:pt x="547" y="453"/>
                    <a:pt x="547" y="453"/>
                    <a:pt x="547" y="453"/>
                  </a:cubicBezTo>
                  <a:cubicBezTo>
                    <a:pt x="174" y="15"/>
                    <a:pt x="174" y="15"/>
                    <a:pt x="174" y="15"/>
                  </a:cubicBezTo>
                  <a:cubicBezTo>
                    <a:pt x="16" y="15"/>
                    <a:pt x="16" y="15"/>
                    <a:pt x="16" y="15"/>
                  </a:cubicBezTo>
                  <a:cubicBezTo>
                    <a:pt x="16" y="700"/>
                    <a:pt x="16" y="700"/>
                    <a:pt x="16" y="700"/>
                  </a:cubicBezTo>
                  <a:cubicBezTo>
                    <a:pt x="170" y="700"/>
                    <a:pt x="170" y="700"/>
                    <a:pt x="170" y="700"/>
                  </a:cubicBezTo>
                  <a:lnTo>
                    <a:pt x="170" y="263"/>
                  </a:lnTo>
                  <a:close/>
                  <a:moveTo>
                    <a:pt x="108" y="929"/>
                  </a:moveTo>
                  <a:cubicBezTo>
                    <a:pt x="162" y="929"/>
                    <a:pt x="162" y="929"/>
                    <a:pt x="162" y="929"/>
                  </a:cubicBezTo>
                  <a:cubicBezTo>
                    <a:pt x="162" y="969"/>
                    <a:pt x="162" y="969"/>
                    <a:pt x="162" y="969"/>
                  </a:cubicBezTo>
                  <a:cubicBezTo>
                    <a:pt x="149" y="979"/>
                    <a:pt x="131" y="985"/>
                    <a:pt x="111" y="985"/>
                  </a:cubicBezTo>
                  <a:cubicBezTo>
                    <a:pt x="68" y="985"/>
                    <a:pt x="39" y="953"/>
                    <a:pt x="39" y="909"/>
                  </a:cubicBezTo>
                  <a:cubicBezTo>
                    <a:pt x="39" y="909"/>
                    <a:pt x="39" y="909"/>
                    <a:pt x="39" y="909"/>
                  </a:cubicBezTo>
                  <a:cubicBezTo>
                    <a:pt x="39" y="868"/>
                    <a:pt x="69" y="834"/>
                    <a:pt x="108" y="834"/>
                  </a:cubicBezTo>
                  <a:cubicBezTo>
                    <a:pt x="135" y="834"/>
                    <a:pt x="151" y="843"/>
                    <a:pt x="167" y="857"/>
                  </a:cubicBezTo>
                  <a:cubicBezTo>
                    <a:pt x="191" y="829"/>
                    <a:pt x="191" y="829"/>
                    <a:pt x="191" y="829"/>
                  </a:cubicBezTo>
                  <a:cubicBezTo>
                    <a:pt x="169" y="810"/>
                    <a:pt x="146" y="800"/>
                    <a:pt x="109" y="800"/>
                  </a:cubicBezTo>
                  <a:cubicBezTo>
                    <a:pt x="45" y="800"/>
                    <a:pt x="0" y="850"/>
                    <a:pt x="0" y="909"/>
                  </a:cubicBezTo>
                  <a:cubicBezTo>
                    <a:pt x="0" y="910"/>
                    <a:pt x="0" y="910"/>
                    <a:pt x="0" y="910"/>
                  </a:cubicBezTo>
                  <a:cubicBezTo>
                    <a:pt x="0" y="972"/>
                    <a:pt x="44" y="1019"/>
                    <a:pt x="110" y="1019"/>
                  </a:cubicBezTo>
                  <a:cubicBezTo>
                    <a:pt x="148" y="1019"/>
                    <a:pt x="177" y="1004"/>
                    <a:pt x="198" y="986"/>
                  </a:cubicBezTo>
                  <a:cubicBezTo>
                    <a:pt x="198" y="897"/>
                    <a:pt x="198" y="897"/>
                    <a:pt x="198" y="897"/>
                  </a:cubicBezTo>
                  <a:cubicBezTo>
                    <a:pt x="108" y="897"/>
                    <a:pt x="108" y="897"/>
                    <a:pt x="108" y="897"/>
                  </a:cubicBezTo>
                  <a:lnTo>
                    <a:pt x="108" y="929"/>
                  </a:lnTo>
                  <a:close/>
                  <a:moveTo>
                    <a:pt x="332" y="800"/>
                  </a:moveTo>
                  <a:cubicBezTo>
                    <a:pt x="267" y="800"/>
                    <a:pt x="221" y="850"/>
                    <a:pt x="221" y="909"/>
                  </a:cubicBezTo>
                  <a:cubicBezTo>
                    <a:pt x="221" y="910"/>
                    <a:pt x="221" y="910"/>
                    <a:pt x="221" y="910"/>
                  </a:cubicBezTo>
                  <a:cubicBezTo>
                    <a:pt x="221" y="970"/>
                    <a:pt x="266" y="1019"/>
                    <a:pt x="331" y="1019"/>
                  </a:cubicBezTo>
                  <a:cubicBezTo>
                    <a:pt x="396" y="1019"/>
                    <a:pt x="442" y="969"/>
                    <a:pt x="442" y="909"/>
                  </a:cubicBezTo>
                  <a:cubicBezTo>
                    <a:pt x="442" y="909"/>
                    <a:pt x="442" y="909"/>
                    <a:pt x="442" y="909"/>
                  </a:cubicBezTo>
                  <a:cubicBezTo>
                    <a:pt x="442" y="849"/>
                    <a:pt x="397" y="800"/>
                    <a:pt x="332" y="800"/>
                  </a:cubicBezTo>
                  <a:close/>
                  <a:moveTo>
                    <a:pt x="403" y="910"/>
                  </a:moveTo>
                  <a:cubicBezTo>
                    <a:pt x="403" y="951"/>
                    <a:pt x="374" y="985"/>
                    <a:pt x="332" y="985"/>
                  </a:cubicBezTo>
                  <a:cubicBezTo>
                    <a:pt x="290" y="985"/>
                    <a:pt x="260" y="950"/>
                    <a:pt x="260" y="909"/>
                  </a:cubicBezTo>
                  <a:cubicBezTo>
                    <a:pt x="260" y="909"/>
                    <a:pt x="260" y="909"/>
                    <a:pt x="260" y="909"/>
                  </a:cubicBezTo>
                  <a:cubicBezTo>
                    <a:pt x="260" y="867"/>
                    <a:pt x="289" y="834"/>
                    <a:pt x="331" y="834"/>
                  </a:cubicBezTo>
                  <a:cubicBezTo>
                    <a:pt x="373" y="834"/>
                    <a:pt x="403" y="868"/>
                    <a:pt x="403" y="909"/>
                  </a:cubicBezTo>
                  <a:lnTo>
                    <a:pt x="403" y="910"/>
                  </a:lnTo>
                  <a:close/>
                  <a:moveTo>
                    <a:pt x="545" y="966"/>
                  </a:moveTo>
                  <a:cubicBezTo>
                    <a:pt x="481" y="803"/>
                    <a:pt x="481" y="803"/>
                    <a:pt x="481" y="803"/>
                  </a:cubicBezTo>
                  <a:cubicBezTo>
                    <a:pt x="440" y="803"/>
                    <a:pt x="440" y="803"/>
                    <a:pt x="440" y="803"/>
                  </a:cubicBezTo>
                  <a:cubicBezTo>
                    <a:pt x="528" y="1017"/>
                    <a:pt x="528" y="1017"/>
                    <a:pt x="528" y="1017"/>
                  </a:cubicBezTo>
                  <a:cubicBezTo>
                    <a:pt x="560" y="1017"/>
                    <a:pt x="560" y="1017"/>
                    <a:pt x="560" y="1017"/>
                  </a:cubicBezTo>
                  <a:cubicBezTo>
                    <a:pt x="649" y="803"/>
                    <a:pt x="649" y="803"/>
                    <a:pt x="649" y="803"/>
                  </a:cubicBezTo>
                  <a:cubicBezTo>
                    <a:pt x="608" y="803"/>
                    <a:pt x="608" y="803"/>
                    <a:pt x="608" y="803"/>
                  </a:cubicBezTo>
                  <a:lnTo>
                    <a:pt x="545" y="966"/>
                  </a:lnTo>
                  <a:close/>
                  <a:moveTo>
                    <a:pt x="711" y="925"/>
                  </a:moveTo>
                  <a:cubicBezTo>
                    <a:pt x="817" y="925"/>
                    <a:pt x="817" y="925"/>
                    <a:pt x="817" y="925"/>
                  </a:cubicBezTo>
                  <a:cubicBezTo>
                    <a:pt x="817" y="892"/>
                    <a:pt x="817" y="892"/>
                    <a:pt x="817" y="892"/>
                  </a:cubicBezTo>
                  <a:cubicBezTo>
                    <a:pt x="711" y="892"/>
                    <a:pt x="711" y="892"/>
                    <a:pt x="711" y="892"/>
                  </a:cubicBezTo>
                  <a:cubicBezTo>
                    <a:pt x="711" y="837"/>
                    <a:pt x="711" y="837"/>
                    <a:pt x="711" y="837"/>
                  </a:cubicBezTo>
                  <a:cubicBezTo>
                    <a:pt x="831" y="837"/>
                    <a:pt x="831" y="837"/>
                    <a:pt x="831" y="837"/>
                  </a:cubicBezTo>
                  <a:cubicBezTo>
                    <a:pt x="831" y="803"/>
                    <a:pt x="831" y="803"/>
                    <a:pt x="831" y="803"/>
                  </a:cubicBezTo>
                  <a:cubicBezTo>
                    <a:pt x="674" y="803"/>
                    <a:pt x="674" y="803"/>
                    <a:pt x="674" y="803"/>
                  </a:cubicBezTo>
                  <a:cubicBezTo>
                    <a:pt x="674" y="1015"/>
                    <a:pt x="674" y="1015"/>
                    <a:pt x="674" y="1015"/>
                  </a:cubicBezTo>
                  <a:cubicBezTo>
                    <a:pt x="833" y="1015"/>
                    <a:pt x="833" y="1015"/>
                    <a:pt x="833" y="1015"/>
                  </a:cubicBezTo>
                  <a:cubicBezTo>
                    <a:pt x="833" y="982"/>
                    <a:pt x="833" y="982"/>
                    <a:pt x="833" y="982"/>
                  </a:cubicBezTo>
                  <a:cubicBezTo>
                    <a:pt x="711" y="982"/>
                    <a:pt x="711" y="982"/>
                    <a:pt x="711" y="982"/>
                  </a:cubicBezTo>
                  <a:lnTo>
                    <a:pt x="711" y="925"/>
                  </a:lnTo>
                  <a:close/>
                  <a:moveTo>
                    <a:pt x="1042" y="871"/>
                  </a:moveTo>
                  <a:cubicBezTo>
                    <a:pt x="1042" y="870"/>
                    <a:pt x="1042" y="870"/>
                    <a:pt x="1042" y="870"/>
                  </a:cubicBezTo>
                  <a:cubicBezTo>
                    <a:pt x="1042" y="852"/>
                    <a:pt x="1035" y="836"/>
                    <a:pt x="1024" y="825"/>
                  </a:cubicBezTo>
                  <a:cubicBezTo>
                    <a:pt x="1011" y="811"/>
                    <a:pt x="990" y="803"/>
                    <a:pt x="963" y="803"/>
                  </a:cubicBezTo>
                  <a:cubicBezTo>
                    <a:pt x="869" y="803"/>
                    <a:pt x="869" y="803"/>
                    <a:pt x="869" y="803"/>
                  </a:cubicBezTo>
                  <a:cubicBezTo>
                    <a:pt x="869" y="1015"/>
                    <a:pt x="869" y="1015"/>
                    <a:pt x="869" y="1015"/>
                  </a:cubicBezTo>
                  <a:cubicBezTo>
                    <a:pt x="906" y="1015"/>
                    <a:pt x="906" y="1015"/>
                    <a:pt x="906" y="1015"/>
                  </a:cubicBezTo>
                  <a:cubicBezTo>
                    <a:pt x="906" y="942"/>
                    <a:pt x="906" y="942"/>
                    <a:pt x="906" y="942"/>
                  </a:cubicBezTo>
                  <a:cubicBezTo>
                    <a:pt x="952" y="942"/>
                    <a:pt x="952" y="942"/>
                    <a:pt x="952" y="942"/>
                  </a:cubicBezTo>
                  <a:cubicBezTo>
                    <a:pt x="1005" y="1015"/>
                    <a:pt x="1005" y="1015"/>
                    <a:pt x="1005" y="1015"/>
                  </a:cubicBezTo>
                  <a:cubicBezTo>
                    <a:pt x="1048" y="1015"/>
                    <a:pt x="1048" y="1015"/>
                    <a:pt x="1048" y="1015"/>
                  </a:cubicBezTo>
                  <a:cubicBezTo>
                    <a:pt x="991" y="935"/>
                    <a:pt x="991" y="935"/>
                    <a:pt x="991" y="935"/>
                  </a:cubicBezTo>
                  <a:cubicBezTo>
                    <a:pt x="1021" y="927"/>
                    <a:pt x="1042" y="906"/>
                    <a:pt x="1042" y="871"/>
                  </a:cubicBezTo>
                  <a:close/>
                  <a:moveTo>
                    <a:pt x="906" y="908"/>
                  </a:moveTo>
                  <a:cubicBezTo>
                    <a:pt x="906" y="837"/>
                    <a:pt x="906" y="837"/>
                    <a:pt x="906" y="837"/>
                  </a:cubicBezTo>
                  <a:cubicBezTo>
                    <a:pt x="960" y="837"/>
                    <a:pt x="960" y="837"/>
                    <a:pt x="960" y="837"/>
                  </a:cubicBezTo>
                  <a:cubicBezTo>
                    <a:pt x="988" y="837"/>
                    <a:pt x="1004" y="850"/>
                    <a:pt x="1004" y="872"/>
                  </a:cubicBezTo>
                  <a:cubicBezTo>
                    <a:pt x="1004" y="873"/>
                    <a:pt x="1004" y="873"/>
                    <a:pt x="1004" y="873"/>
                  </a:cubicBezTo>
                  <a:cubicBezTo>
                    <a:pt x="1004" y="894"/>
                    <a:pt x="987" y="908"/>
                    <a:pt x="960" y="908"/>
                  </a:cubicBezTo>
                  <a:lnTo>
                    <a:pt x="906" y="908"/>
                  </a:lnTo>
                  <a:close/>
                  <a:moveTo>
                    <a:pt x="1223" y="950"/>
                  </a:moveTo>
                  <a:cubicBezTo>
                    <a:pt x="1109" y="803"/>
                    <a:pt x="1109" y="803"/>
                    <a:pt x="1109" y="803"/>
                  </a:cubicBezTo>
                  <a:cubicBezTo>
                    <a:pt x="1075" y="803"/>
                    <a:pt x="1075" y="803"/>
                    <a:pt x="1075" y="803"/>
                  </a:cubicBezTo>
                  <a:cubicBezTo>
                    <a:pt x="1075" y="1015"/>
                    <a:pt x="1075" y="1015"/>
                    <a:pt x="1075" y="1015"/>
                  </a:cubicBezTo>
                  <a:cubicBezTo>
                    <a:pt x="1111" y="1015"/>
                    <a:pt x="1111" y="1015"/>
                    <a:pt x="1111" y="1015"/>
                  </a:cubicBezTo>
                  <a:cubicBezTo>
                    <a:pt x="1111" y="864"/>
                    <a:pt x="1111" y="864"/>
                    <a:pt x="1111" y="864"/>
                  </a:cubicBezTo>
                  <a:cubicBezTo>
                    <a:pt x="1228" y="1015"/>
                    <a:pt x="1228" y="1015"/>
                    <a:pt x="1228" y="1015"/>
                  </a:cubicBezTo>
                  <a:cubicBezTo>
                    <a:pt x="1259" y="1015"/>
                    <a:pt x="1259" y="1015"/>
                    <a:pt x="1259" y="1015"/>
                  </a:cubicBezTo>
                  <a:cubicBezTo>
                    <a:pt x="1259" y="803"/>
                    <a:pt x="1259" y="803"/>
                    <a:pt x="1259" y="803"/>
                  </a:cubicBezTo>
                  <a:cubicBezTo>
                    <a:pt x="1223" y="803"/>
                    <a:pt x="1223" y="803"/>
                    <a:pt x="1223" y="803"/>
                  </a:cubicBezTo>
                  <a:lnTo>
                    <a:pt x="1223" y="950"/>
                  </a:lnTo>
                  <a:close/>
                  <a:moveTo>
                    <a:pt x="1401" y="904"/>
                  </a:moveTo>
                  <a:cubicBezTo>
                    <a:pt x="1337" y="803"/>
                    <a:pt x="1337" y="803"/>
                    <a:pt x="1337" y="803"/>
                  </a:cubicBezTo>
                  <a:cubicBezTo>
                    <a:pt x="1297" y="803"/>
                    <a:pt x="1297" y="803"/>
                    <a:pt x="1297" y="803"/>
                  </a:cubicBezTo>
                  <a:cubicBezTo>
                    <a:pt x="1297" y="1015"/>
                    <a:pt x="1297" y="1015"/>
                    <a:pt x="1297" y="1015"/>
                  </a:cubicBezTo>
                  <a:cubicBezTo>
                    <a:pt x="1334" y="1015"/>
                    <a:pt x="1334" y="1015"/>
                    <a:pt x="1334" y="1015"/>
                  </a:cubicBezTo>
                  <a:cubicBezTo>
                    <a:pt x="1334" y="864"/>
                    <a:pt x="1334" y="864"/>
                    <a:pt x="1334" y="864"/>
                  </a:cubicBezTo>
                  <a:cubicBezTo>
                    <a:pt x="1400" y="963"/>
                    <a:pt x="1400" y="963"/>
                    <a:pt x="1400" y="963"/>
                  </a:cubicBezTo>
                  <a:cubicBezTo>
                    <a:pt x="1401" y="963"/>
                    <a:pt x="1401" y="963"/>
                    <a:pt x="1401" y="963"/>
                  </a:cubicBezTo>
                  <a:cubicBezTo>
                    <a:pt x="1468" y="863"/>
                    <a:pt x="1468" y="863"/>
                    <a:pt x="1468" y="863"/>
                  </a:cubicBezTo>
                  <a:cubicBezTo>
                    <a:pt x="1468" y="1015"/>
                    <a:pt x="1468" y="1015"/>
                    <a:pt x="1468" y="1015"/>
                  </a:cubicBezTo>
                  <a:cubicBezTo>
                    <a:pt x="1505" y="1015"/>
                    <a:pt x="1505" y="1015"/>
                    <a:pt x="1505" y="1015"/>
                  </a:cubicBezTo>
                  <a:cubicBezTo>
                    <a:pt x="1505" y="803"/>
                    <a:pt x="1505" y="803"/>
                    <a:pt x="1505" y="803"/>
                  </a:cubicBezTo>
                  <a:cubicBezTo>
                    <a:pt x="1466" y="803"/>
                    <a:pt x="1466" y="803"/>
                    <a:pt x="1466" y="803"/>
                  </a:cubicBezTo>
                  <a:lnTo>
                    <a:pt x="1401" y="904"/>
                  </a:lnTo>
                  <a:close/>
                  <a:moveTo>
                    <a:pt x="1578" y="925"/>
                  </a:moveTo>
                  <a:cubicBezTo>
                    <a:pt x="1684" y="925"/>
                    <a:pt x="1684" y="925"/>
                    <a:pt x="1684" y="925"/>
                  </a:cubicBezTo>
                  <a:cubicBezTo>
                    <a:pt x="1684" y="892"/>
                    <a:pt x="1684" y="892"/>
                    <a:pt x="1684" y="892"/>
                  </a:cubicBezTo>
                  <a:cubicBezTo>
                    <a:pt x="1578" y="892"/>
                    <a:pt x="1578" y="892"/>
                    <a:pt x="1578" y="892"/>
                  </a:cubicBezTo>
                  <a:cubicBezTo>
                    <a:pt x="1578" y="837"/>
                    <a:pt x="1578" y="837"/>
                    <a:pt x="1578" y="837"/>
                  </a:cubicBezTo>
                  <a:cubicBezTo>
                    <a:pt x="1698" y="837"/>
                    <a:pt x="1698" y="837"/>
                    <a:pt x="1698" y="837"/>
                  </a:cubicBezTo>
                  <a:cubicBezTo>
                    <a:pt x="1698" y="803"/>
                    <a:pt x="1698" y="803"/>
                    <a:pt x="1698" y="803"/>
                  </a:cubicBezTo>
                  <a:cubicBezTo>
                    <a:pt x="1541" y="803"/>
                    <a:pt x="1541" y="803"/>
                    <a:pt x="1541" y="803"/>
                  </a:cubicBezTo>
                  <a:cubicBezTo>
                    <a:pt x="1541" y="1015"/>
                    <a:pt x="1541" y="1015"/>
                    <a:pt x="1541" y="1015"/>
                  </a:cubicBezTo>
                  <a:cubicBezTo>
                    <a:pt x="1700" y="1015"/>
                    <a:pt x="1700" y="1015"/>
                    <a:pt x="1700" y="1015"/>
                  </a:cubicBezTo>
                  <a:cubicBezTo>
                    <a:pt x="1700" y="982"/>
                    <a:pt x="1700" y="982"/>
                    <a:pt x="1700" y="982"/>
                  </a:cubicBezTo>
                  <a:cubicBezTo>
                    <a:pt x="1578" y="982"/>
                    <a:pt x="1578" y="982"/>
                    <a:pt x="1578" y="982"/>
                  </a:cubicBezTo>
                  <a:lnTo>
                    <a:pt x="1578" y="925"/>
                  </a:lnTo>
                  <a:close/>
                  <a:moveTo>
                    <a:pt x="1884" y="950"/>
                  </a:moveTo>
                  <a:cubicBezTo>
                    <a:pt x="1771" y="803"/>
                    <a:pt x="1771" y="803"/>
                    <a:pt x="1771" y="803"/>
                  </a:cubicBezTo>
                  <a:cubicBezTo>
                    <a:pt x="1736" y="803"/>
                    <a:pt x="1736" y="803"/>
                    <a:pt x="1736" y="803"/>
                  </a:cubicBezTo>
                  <a:cubicBezTo>
                    <a:pt x="1736" y="1015"/>
                    <a:pt x="1736" y="1015"/>
                    <a:pt x="1736" y="1015"/>
                  </a:cubicBezTo>
                  <a:cubicBezTo>
                    <a:pt x="1773" y="1015"/>
                    <a:pt x="1773" y="1015"/>
                    <a:pt x="1773" y="1015"/>
                  </a:cubicBezTo>
                  <a:cubicBezTo>
                    <a:pt x="1773" y="864"/>
                    <a:pt x="1773" y="864"/>
                    <a:pt x="1773" y="864"/>
                  </a:cubicBezTo>
                  <a:cubicBezTo>
                    <a:pt x="1890" y="1015"/>
                    <a:pt x="1890" y="1015"/>
                    <a:pt x="1890" y="1015"/>
                  </a:cubicBezTo>
                  <a:cubicBezTo>
                    <a:pt x="1921" y="1015"/>
                    <a:pt x="1921" y="1015"/>
                    <a:pt x="1921" y="1015"/>
                  </a:cubicBezTo>
                  <a:cubicBezTo>
                    <a:pt x="1921" y="803"/>
                    <a:pt x="1921" y="803"/>
                    <a:pt x="1921" y="803"/>
                  </a:cubicBezTo>
                  <a:cubicBezTo>
                    <a:pt x="1884" y="803"/>
                    <a:pt x="1884" y="803"/>
                    <a:pt x="1884" y="803"/>
                  </a:cubicBezTo>
                  <a:lnTo>
                    <a:pt x="1884" y="950"/>
                  </a:lnTo>
                  <a:close/>
                  <a:moveTo>
                    <a:pt x="1950" y="838"/>
                  </a:moveTo>
                  <a:cubicBezTo>
                    <a:pt x="2018" y="838"/>
                    <a:pt x="2018" y="838"/>
                    <a:pt x="2018" y="838"/>
                  </a:cubicBezTo>
                  <a:cubicBezTo>
                    <a:pt x="2018" y="1015"/>
                    <a:pt x="2018" y="1015"/>
                    <a:pt x="2018" y="1015"/>
                  </a:cubicBezTo>
                  <a:cubicBezTo>
                    <a:pt x="2055" y="1015"/>
                    <a:pt x="2055" y="1015"/>
                    <a:pt x="2055" y="1015"/>
                  </a:cubicBezTo>
                  <a:cubicBezTo>
                    <a:pt x="2055" y="838"/>
                    <a:pt x="2055" y="838"/>
                    <a:pt x="2055" y="838"/>
                  </a:cubicBezTo>
                  <a:cubicBezTo>
                    <a:pt x="2122" y="838"/>
                    <a:pt x="2122" y="838"/>
                    <a:pt x="2122" y="838"/>
                  </a:cubicBezTo>
                  <a:cubicBezTo>
                    <a:pt x="2122" y="803"/>
                    <a:pt x="2122" y="803"/>
                    <a:pt x="2122" y="803"/>
                  </a:cubicBezTo>
                  <a:cubicBezTo>
                    <a:pt x="1950" y="803"/>
                    <a:pt x="1950" y="803"/>
                    <a:pt x="1950" y="803"/>
                  </a:cubicBezTo>
                  <a:lnTo>
                    <a:pt x="1950" y="838"/>
                  </a:lnTo>
                  <a:close/>
                  <a:moveTo>
                    <a:pt x="1073" y="290"/>
                  </a:moveTo>
                  <a:cubicBezTo>
                    <a:pt x="952" y="259"/>
                    <a:pt x="923" y="244"/>
                    <a:pt x="923" y="198"/>
                  </a:cubicBezTo>
                  <a:cubicBezTo>
                    <a:pt x="923" y="196"/>
                    <a:pt x="923" y="196"/>
                    <a:pt x="923" y="196"/>
                  </a:cubicBezTo>
                  <a:cubicBezTo>
                    <a:pt x="923" y="162"/>
                    <a:pt x="953" y="136"/>
                    <a:pt x="1012" y="136"/>
                  </a:cubicBezTo>
                  <a:cubicBezTo>
                    <a:pt x="1071" y="136"/>
                    <a:pt x="1131" y="161"/>
                    <a:pt x="1193" y="204"/>
                  </a:cubicBezTo>
                  <a:cubicBezTo>
                    <a:pt x="1272" y="89"/>
                    <a:pt x="1272" y="89"/>
                    <a:pt x="1272" y="89"/>
                  </a:cubicBezTo>
                  <a:cubicBezTo>
                    <a:pt x="1202" y="32"/>
                    <a:pt x="1115" y="0"/>
                    <a:pt x="1014" y="0"/>
                  </a:cubicBezTo>
                  <a:cubicBezTo>
                    <a:pt x="872" y="0"/>
                    <a:pt x="771" y="84"/>
                    <a:pt x="771" y="210"/>
                  </a:cubicBezTo>
                  <a:cubicBezTo>
                    <a:pt x="771" y="212"/>
                    <a:pt x="771" y="212"/>
                    <a:pt x="771" y="212"/>
                  </a:cubicBezTo>
                  <a:cubicBezTo>
                    <a:pt x="771" y="350"/>
                    <a:pt x="861" y="389"/>
                    <a:pt x="1001" y="425"/>
                  </a:cubicBezTo>
                  <a:cubicBezTo>
                    <a:pt x="1118" y="455"/>
                    <a:pt x="1141" y="474"/>
                    <a:pt x="1141" y="513"/>
                  </a:cubicBezTo>
                  <a:cubicBezTo>
                    <a:pt x="1141" y="515"/>
                    <a:pt x="1141" y="515"/>
                    <a:pt x="1141" y="515"/>
                  </a:cubicBezTo>
                  <a:cubicBezTo>
                    <a:pt x="1141" y="556"/>
                    <a:pt x="1104" y="581"/>
                    <a:pt x="1041" y="581"/>
                  </a:cubicBezTo>
                  <a:cubicBezTo>
                    <a:pt x="961" y="581"/>
                    <a:pt x="896" y="548"/>
                    <a:pt x="833" y="496"/>
                  </a:cubicBezTo>
                  <a:cubicBezTo>
                    <a:pt x="743" y="605"/>
                    <a:pt x="743" y="605"/>
                    <a:pt x="743" y="605"/>
                  </a:cubicBezTo>
                  <a:cubicBezTo>
                    <a:pt x="826" y="679"/>
                    <a:pt x="933" y="716"/>
                    <a:pt x="1038" y="716"/>
                  </a:cubicBezTo>
                  <a:cubicBezTo>
                    <a:pt x="1188" y="716"/>
                    <a:pt x="1293" y="638"/>
                    <a:pt x="1293" y="500"/>
                  </a:cubicBezTo>
                  <a:cubicBezTo>
                    <a:pt x="1293" y="498"/>
                    <a:pt x="1293" y="498"/>
                    <a:pt x="1293" y="498"/>
                  </a:cubicBezTo>
                  <a:cubicBezTo>
                    <a:pt x="1293" y="377"/>
                    <a:pt x="1214" y="326"/>
                    <a:pt x="1073" y="2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p>
          </p:txBody>
        </p:sp>
        <p:sp>
          <p:nvSpPr>
            <p:cNvPr id="44" name="Freeform 6">
              <a:extLst>
                <a:ext uri="{FF2B5EF4-FFF2-40B4-BE49-F238E27FC236}">
                  <a16:creationId xmlns:a16="http://schemas.microsoft.com/office/drawing/2014/main" id="{23A865D7-16EB-4A1C-9C6C-B2FB593CFD98}"/>
                </a:ext>
              </a:extLst>
            </p:cNvPr>
            <p:cNvSpPr>
              <a:spLocks noEditPoints="1"/>
            </p:cNvSpPr>
            <p:nvPr/>
          </p:nvSpPr>
          <p:spPr bwMode="auto">
            <a:xfrm>
              <a:off x="1841" y="2"/>
              <a:ext cx="4000" cy="2416"/>
            </a:xfrm>
            <a:custGeom>
              <a:avLst/>
              <a:gdLst>
                <a:gd name="T0" fmla="*/ 675 w 2309"/>
                <a:gd name="T1" fmla="*/ 743 h 1396"/>
                <a:gd name="T2" fmla="*/ 748 w 2309"/>
                <a:gd name="T3" fmla="*/ 341 h 1396"/>
                <a:gd name="T4" fmla="*/ 472 w 2309"/>
                <a:gd name="T5" fmla="*/ 195 h 1396"/>
                <a:gd name="T6" fmla="*/ 432 w 2309"/>
                <a:gd name="T7" fmla="*/ 217 h 1396"/>
                <a:gd name="T8" fmla="*/ 541 w 2309"/>
                <a:gd name="T9" fmla="*/ 1037 h 1396"/>
                <a:gd name="T10" fmla="*/ 1264 w 2309"/>
                <a:gd name="T11" fmla="*/ 1279 h 1396"/>
                <a:gd name="T12" fmla="*/ 1555 w 2309"/>
                <a:gd name="T13" fmla="*/ 429 h 1396"/>
                <a:gd name="T14" fmla="*/ 1526 w 2309"/>
                <a:gd name="T15" fmla="*/ 389 h 1396"/>
                <a:gd name="T16" fmla="*/ 1380 w 2309"/>
                <a:gd name="T17" fmla="*/ 527 h 1396"/>
                <a:gd name="T18" fmla="*/ 1152 w 2309"/>
                <a:gd name="T19" fmla="*/ 1207 h 1396"/>
                <a:gd name="T20" fmla="*/ 1131 w 2309"/>
                <a:gd name="T21" fmla="*/ 838 h 1396"/>
                <a:gd name="T22" fmla="*/ 786 w 2309"/>
                <a:gd name="T23" fmla="*/ 389 h 1396"/>
                <a:gd name="T24" fmla="*/ 755 w 2309"/>
                <a:gd name="T25" fmla="*/ 429 h 1396"/>
                <a:gd name="T26" fmla="*/ 766 w 2309"/>
                <a:gd name="T27" fmla="*/ 1046 h 1396"/>
                <a:gd name="T28" fmla="*/ 1103 w 2309"/>
                <a:gd name="T29" fmla="*/ 1270 h 1396"/>
                <a:gd name="T30" fmla="*/ 1081 w 2309"/>
                <a:gd name="T31" fmla="*/ 1095 h 1396"/>
                <a:gd name="T32" fmla="*/ 1159 w 2309"/>
                <a:gd name="T33" fmla="*/ 766 h 1396"/>
                <a:gd name="T34" fmla="*/ 1170 w 2309"/>
                <a:gd name="T35" fmla="*/ 12 h 1396"/>
                <a:gd name="T36" fmla="*/ 1127 w 2309"/>
                <a:gd name="T37" fmla="*/ 31 h 1396"/>
                <a:gd name="T38" fmla="*/ 932 w 2309"/>
                <a:gd name="T39" fmla="*/ 453 h 1396"/>
                <a:gd name="T40" fmla="*/ 1598 w 2309"/>
                <a:gd name="T41" fmla="*/ 392 h 1396"/>
                <a:gd name="T42" fmla="*/ 1592 w 2309"/>
                <a:gd name="T43" fmla="*/ 1061 h 1396"/>
                <a:gd name="T44" fmla="*/ 1892 w 2309"/>
                <a:gd name="T45" fmla="*/ 458 h 1396"/>
                <a:gd name="T46" fmla="*/ 1850 w 2309"/>
                <a:gd name="T47" fmla="*/ 192 h 1396"/>
                <a:gd name="T48" fmla="*/ 1837 w 2309"/>
                <a:gd name="T49" fmla="*/ 195 h 1396"/>
                <a:gd name="T50" fmla="*/ 1762 w 2309"/>
                <a:gd name="T51" fmla="*/ 228 h 1396"/>
                <a:gd name="T52" fmla="*/ 1586 w 2309"/>
                <a:gd name="T53" fmla="*/ 267 h 1396"/>
                <a:gd name="T54" fmla="*/ 1511 w 2309"/>
                <a:gd name="T55" fmla="*/ 52 h 1396"/>
                <a:gd name="T56" fmla="*/ 1506 w 2309"/>
                <a:gd name="T57" fmla="*/ 53 h 1396"/>
                <a:gd name="T58" fmla="*/ 1494 w 2309"/>
                <a:gd name="T59" fmla="*/ 58 h 1396"/>
                <a:gd name="T60" fmla="*/ 1408 w 2309"/>
                <a:gd name="T61" fmla="*/ 389 h 1396"/>
                <a:gd name="T62" fmla="*/ 884 w 2309"/>
                <a:gd name="T63" fmla="*/ 104 h 1396"/>
                <a:gd name="T64" fmla="*/ 815 w 2309"/>
                <a:gd name="T65" fmla="*/ 57 h 1396"/>
                <a:gd name="T66" fmla="*/ 803 w 2309"/>
                <a:gd name="T67" fmla="*/ 53 h 1396"/>
                <a:gd name="T68" fmla="*/ 772 w 2309"/>
                <a:gd name="T69" fmla="*/ 75 h 1396"/>
                <a:gd name="T70" fmla="*/ 988 w 2309"/>
                <a:gd name="T71" fmla="*/ 185 h 1396"/>
                <a:gd name="T72" fmla="*/ 219 w 2309"/>
                <a:gd name="T73" fmla="*/ 498 h 1396"/>
                <a:gd name="T74" fmla="*/ 107 w 2309"/>
                <a:gd name="T75" fmla="*/ 520 h 1396"/>
                <a:gd name="T76" fmla="*/ 388 w 2309"/>
                <a:gd name="T77" fmla="*/ 725 h 1396"/>
                <a:gd name="T78" fmla="*/ 2167 w 2309"/>
                <a:gd name="T79" fmla="*/ 499 h 1396"/>
                <a:gd name="T80" fmla="*/ 1941 w 2309"/>
                <a:gd name="T81" fmla="*/ 506 h 1396"/>
                <a:gd name="T82" fmla="*/ 2210 w 2309"/>
                <a:gd name="T83" fmla="*/ 546 h 1396"/>
                <a:gd name="T84" fmla="*/ 2274 w 2309"/>
                <a:gd name="T85" fmla="*/ 966 h 1396"/>
                <a:gd name="T86" fmla="*/ 2227 w 2309"/>
                <a:gd name="T87" fmla="*/ 935 h 1396"/>
                <a:gd name="T88" fmla="*/ 1811 w 2309"/>
                <a:gd name="T89" fmla="*/ 1061 h 1396"/>
                <a:gd name="T90" fmla="*/ 2301 w 2309"/>
                <a:gd name="T91" fmla="*/ 1040 h 1396"/>
                <a:gd name="T92" fmla="*/ 499 w 2309"/>
                <a:gd name="T93" fmla="*/ 1061 h 1396"/>
                <a:gd name="T94" fmla="*/ 18 w 2309"/>
                <a:gd name="T95" fmla="*/ 978 h 1396"/>
                <a:gd name="T96" fmla="*/ 9 w 2309"/>
                <a:gd name="T97" fmla="*/ 1041 h 1396"/>
                <a:gd name="T98" fmla="*/ 39 w 2309"/>
                <a:gd name="T99" fmla="*/ 1070 h 1396"/>
                <a:gd name="T100" fmla="*/ 499 w 2309"/>
                <a:gd name="T101" fmla="*/ 1061 h 1396"/>
                <a:gd name="T102" fmla="*/ 1699 w 2309"/>
                <a:gd name="T103" fmla="*/ 1305 h 1396"/>
                <a:gd name="T104" fmla="*/ 1519 w 2309"/>
                <a:gd name="T105" fmla="*/ 1309 h 1396"/>
                <a:gd name="T106" fmla="*/ 1212 w 2309"/>
                <a:gd name="T107" fmla="*/ 1337 h 1396"/>
                <a:gd name="T108" fmla="*/ 1305 w 2309"/>
                <a:gd name="T109" fmla="*/ 1337 h 1396"/>
                <a:gd name="T110" fmla="*/ 1881 w 2309"/>
                <a:gd name="T111" fmla="*/ 1351 h 1396"/>
                <a:gd name="T112" fmla="*/ 1091 w 2309"/>
                <a:gd name="T113" fmla="*/ 1330 h 1396"/>
                <a:gd name="T114" fmla="*/ 791 w 2309"/>
                <a:gd name="T115" fmla="*/ 1309 h 1396"/>
                <a:gd name="T116" fmla="*/ 611 w 2309"/>
                <a:gd name="T117" fmla="*/ 1305 h 1396"/>
                <a:gd name="T118" fmla="*/ 416 w 2309"/>
                <a:gd name="T119" fmla="*/ 1319 h 1396"/>
                <a:gd name="T120" fmla="*/ 787 w 2309"/>
                <a:gd name="T121" fmla="*/ 1368 h 1396"/>
                <a:gd name="T122" fmla="*/ 1088 w 2309"/>
                <a:gd name="T123" fmla="*/ 1341 h 1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09" h="1396">
                  <a:moveTo>
                    <a:pt x="855" y="1255"/>
                  </a:moveTo>
                  <a:cubicBezTo>
                    <a:pt x="807" y="1218"/>
                    <a:pt x="749" y="1157"/>
                    <a:pt x="719" y="1061"/>
                  </a:cubicBezTo>
                  <a:cubicBezTo>
                    <a:pt x="690" y="971"/>
                    <a:pt x="675" y="863"/>
                    <a:pt x="675" y="743"/>
                  </a:cubicBezTo>
                  <a:cubicBezTo>
                    <a:pt x="675" y="576"/>
                    <a:pt x="703" y="434"/>
                    <a:pt x="712" y="394"/>
                  </a:cubicBezTo>
                  <a:cubicBezTo>
                    <a:pt x="712" y="393"/>
                    <a:pt x="712" y="392"/>
                    <a:pt x="712" y="392"/>
                  </a:cubicBezTo>
                  <a:cubicBezTo>
                    <a:pt x="717" y="369"/>
                    <a:pt x="731" y="350"/>
                    <a:pt x="748" y="341"/>
                  </a:cubicBezTo>
                  <a:cubicBezTo>
                    <a:pt x="622" y="260"/>
                    <a:pt x="513" y="212"/>
                    <a:pt x="492" y="203"/>
                  </a:cubicBezTo>
                  <a:cubicBezTo>
                    <a:pt x="479" y="197"/>
                    <a:pt x="473" y="195"/>
                    <a:pt x="472" y="195"/>
                  </a:cubicBezTo>
                  <a:cubicBezTo>
                    <a:pt x="472" y="195"/>
                    <a:pt x="472" y="195"/>
                    <a:pt x="472" y="195"/>
                  </a:cubicBezTo>
                  <a:cubicBezTo>
                    <a:pt x="472" y="195"/>
                    <a:pt x="472" y="195"/>
                    <a:pt x="472" y="195"/>
                  </a:cubicBezTo>
                  <a:cubicBezTo>
                    <a:pt x="467" y="193"/>
                    <a:pt x="463" y="192"/>
                    <a:pt x="458" y="192"/>
                  </a:cubicBezTo>
                  <a:cubicBezTo>
                    <a:pt x="444" y="192"/>
                    <a:pt x="436" y="201"/>
                    <a:pt x="432" y="217"/>
                  </a:cubicBezTo>
                  <a:cubicBezTo>
                    <a:pt x="432" y="217"/>
                    <a:pt x="429" y="242"/>
                    <a:pt x="425" y="285"/>
                  </a:cubicBezTo>
                  <a:cubicBezTo>
                    <a:pt x="421" y="323"/>
                    <a:pt x="417" y="385"/>
                    <a:pt x="417" y="458"/>
                  </a:cubicBezTo>
                  <a:cubicBezTo>
                    <a:pt x="417" y="623"/>
                    <a:pt x="439" y="857"/>
                    <a:pt x="541" y="1037"/>
                  </a:cubicBezTo>
                  <a:cubicBezTo>
                    <a:pt x="620" y="1174"/>
                    <a:pt x="731" y="1251"/>
                    <a:pt x="855" y="1255"/>
                  </a:cubicBezTo>
                  <a:close/>
                  <a:moveTo>
                    <a:pt x="1263" y="1279"/>
                  </a:moveTo>
                  <a:cubicBezTo>
                    <a:pt x="1264" y="1279"/>
                    <a:pt x="1264" y="1279"/>
                    <a:pt x="1264" y="1279"/>
                  </a:cubicBezTo>
                  <a:cubicBezTo>
                    <a:pt x="1350" y="1279"/>
                    <a:pt x="1495" y="1207"/>
                    <a:pt x="1545" y="1046"/>
                  </a:cubicBezTo>
                  <a:cubicBezTo>
                    <a:pt x="1571" y="960"/>
                    <a:pt x="1585" y="858"/>
                    <a:pt x="1585" y="743"/>
                  </a:cubicBezTo>
                  <a:cubicBezTo>
                    <a:pt x="1585" y="600"/>
                    <a:pt x="1564" y="476"/>
                    <a:pt x="1555" y="429"/>
                  </a:cubicBezTo>
                  <a:cubicBezTo>
                    <a:pt x="1552" y="412"/>
                    <a:pt x="1550" y="402"/>
                    <a:pt x="1550" y="402"/>
                  </a:cubicBezTo>
                  <a:cubicBezTo>
                    <a:pt x="1548" y="394"/>
                    <a:pt x="1544" y="384"/>
                    <a:pt x="1536" y="384"/>
                  </a:cubicBezTo>
                  <a:cubicBezTo>
                    <a:pt x="1533" y="384"/>
                    <a:pt x="1530" y="386"/>
                    <a:pt x="1526" y="389"/>
                  </a:cubicBezTo>
                  <a:cubicBezTo>
                    <a:pt x="1526" y="389"/>
                    <a:pt x="1522" y="392"/>
                    <a:pt x="1515" y="398"/>
                  </a:cubicBezTo>
                  <a:cubicBezTo>
                    <a:pt x="1508" y="404"/>
                    <a:pt x="1497" y="412"/>
                    <a:pt x="1483" y="425"/>
                  </a:cubicBezTo>
                  <a:cubicBezTo>
                    <a:pt x="1464" y="442"/>
                    <a:pt x="1425" y="478"/>
                    <a:pt x="1380" y="527"/>
                  </a:cubicBezTo>
                  <a:cubicBezTo>
                    <a:pt x="1309" y="607"/>
                    <a:pt x="1214" y="732"/>
                    <a:pt x="1169" y="877"/>
                  </a:cubicBezTo>
                  <a:cubicBezTo>
                    <a:pt x="1144" y="962"/>
                    <a:pt x="1131" y="1035"/>
                    <a:pt x="1131" y="1095"/>
                  </a:cubicBezTo>
                  <a:cubicBezTo>
                    <a:pt x="1131" y="1139"/>
                    <a:pt x="1138" y="1177"/>
                    <a:pt x="1152" y="1207"/>
                  </a:cubicBezTo>
                  <a:cubicBezTo>
                    <a:pt x="1166" y="1237"/>
                    <a:pt x="1187" y="1257"/>
                    <a:pt x="1216" y="1271"/>
                  </a:cubicBezTo>
                  <a:cubicBezTo>
                    <a:pt x="1229" y="1276"/>
                    <a:pt x="1244" y="1279"/>
                    <a:pt x="1263" y="1279"/>
                  </a:cubicBezTo>
                  <a:close/>
                  <a:moveTo>
                    <a:pt x="1131" y="838"/>
                  </a:moveTo>
                  <a:cubicBezTo>
                    <a:pt x="1131" y="835"/>
                    <a:pt x="1133" y="832"/>
                    <a:pt x="1134" y="829"/>
                  </a:cubicBezTo>
                  <a:cubicBezTo>
                    <a:pt x="1039" y="594"/>
                    <a:pt x="822" y="418"/>
                    <a:pt x="798" y="398"/>
                  </a:cubicBezTo>
                  <a:cubicBezTo>
                    <a:pt x="790" y="392"/>
                    <a:pt x="786" y="389"/>
                    <a:pt x="786" y="389"/>
                  </a:cubicBezTo>
                  <a:cubicBezTo>
                    <a:pt x="782" y="386"/>
                    <a:pt x="778" y="384"/>
                    <a:pt x="775" y="384"/>
                  </a:cubicBezTo>
                  <a:cubicBezTo>
                    <a:pt x="767" y="384"/>
                    <a:pt x="763" y="394"/>
                    <a:pt x="760" y="403"/>
                  </a:cubicBezTo>
                  <a:cubicBezTo>
                    <a:pt x="760" y="404"/>
                    <a:pt x="758" y="414"/>
                    <a:pt x="755" y="429"/>
                  </a:cubicBezTo>
                  <a:cubicBezTo>
                    <a:pt x="752" y="441"/>
                    <a:pt x="748" y="467"/>
                    <a:pt x="743" y="503"/>
                  </a:cubicBezTo>
                  <a:cubicBezTo>
                    <a:pt x="734" y="559"/>
                    <a:pt x="725" y="647"/>
                    <a:pt x="725" y="743"/>
                  </a:cubicBezTo>
                  <a:cubicBezTo>
                    <a:pt x="725" y="860"/>
                    <a:pt x="738" y="962"/>
                    <a:pt x="766" y="1046"/>
                  </a:cubicBezTo>
                  <a:cubicBezTo>
                    <a:pt x="816" y="1207"/>
                    <a:pt x="964" y="1279"/>
                    <a:pt x="1053" y="1279"/>
                  </a:cubicBezTo>
                  <a:cubicBezTo>
                    <a:pt x="1054" y="1279"/>
                    <a:pt x="1054" y="1279"/>
                    <a:pt x="1054" y="1279"/>
                  </a:cubicBezTo>
                  <a:cubicBezTo>
                    <a:pt x="1073" y="1279"/>
                    <a:pt x="1089" y="1276"/>
                    <a:pt x="1103" y="1270"/>
                  </a:cubicBezTo>
                  <a:cubicBezTo>
                    <a:pt x="1110" y="1267"/>
                    <a:pt x="1117" y="1264"/>
                    <a:pt x="1125" y="1258"/>
                  </a:cubicBezTo>
                  <a:cubicBezTo>
                    <a:pt x="1119" y="1250"/>
                    <a:pt x="1113" y="1240"/>
                    <a:pt x="1108" y="1228"/>
                  </a:cubicBezTo>
                  <a:cubicBezTo>
                    <a:pt x="1090" y="1193"/>
                    <a:pt x="1082" y="1149"/>
                    <a:pt x="1081" y="1095"/>
                  </a:cubicBezTo>
                  <a:cubicBezTo>
                    <a:pt x="1082" y="1028"/>
                    <a:pt x="1095" y="950"/>
                    <a:pt x="1123" y="862"/>
                  </a:cubicBezTo>
                  <a:cubicBezTo>
                    <a:pt x="1125" y="855"/>
                    <a:pt x="1128" y="846"/>
                    <a:pt x="1131" y="838"/>
                  </a:cubicBezTo>
                  <a:close/>
                  <a:moveTo>
                    <a:pt x="1159" y="766"/>
                  </a:moveTo>
                  <a:cubicBezTo>
                    <a:pt x="1208" y="661"/>
                    <a:pt x="1281" y="558"/>
                    <a:pt x="1378" y="457"/>
                  </a:cubicBezTo>
                  <a:cubicBezTo>
                    <a:pt x="1312" y="256"/>
                    <a:pt x="1219" y="92"/>
                    <a:pt x="1182" y="31"/>
                  </a:cubicBezTo>
                  <a:cubicBezTo>
                    <a:pt x="1174" y="19"/>
                    <a:pt x="1170" y="12"/>
                    <a:pt x="1170" y="12"/>
                  </a:cubicBezTo>
                  <a:cubicBezTo>
                    <a:pt x="1163" y="1"/>
                    <a:pt x="1157" y="0"/>
                    <a:pt x="1155" y="0"/>
                  </a:cubicBezTo>
                  <a:cubicBezTo>
                    <a:pt x="1150" y="0"/>
                    <a:pt x="1144" y="4"/>
                    <a:pt x="1139" y="13"/>
                  </a:cubicBezTo>
                  <a:cubicBezTo>
                    <a:pt x="1139" y="13"/>
                    <a:pt x="1134" y="19"/>
                    <a:pt x="1127" y="31"/>
                  </a:cubicBezTo>
                  <a:cubicBezTo>
                    <a:pt x="1116" y="49"/>
                    <a:pt x="1106" y="67"/>
                    <a:pt x="1095" y="85"/>
                  </a:cubicBezTo>
                  <a:cubicBezTo>
                    <a:pt x="1072" y="127"/>
                    <a:pt x="1036" y="193"/>
                    <a:pt x="1000" y="277"/>
                  </a:cubicBezTo>
                  <a:cubicBezTo>
                    <a:pt x="975" y="334"/>
                    <a:pt x="952" y="393"/>
                    <a:pt x="932" y="453"/>
                  </a:cubicBezTo>
                  <a:cubicBezTo>
                    <a:pt x="1002" y="523"/>
                    <a:pt x="1097" y="633"/>
                    <a:pt x="1159" y="766"/>
                  </a:cubicBezTo>
                  <a:close/>
                  <a:moveTo>
                    <a:pt x="1562" y="341"/>
                  </a:moveTo>
                  <a:cubicBezTo>
                    <a:pt x="1580" y="350"/>
                    <a:pt x="1593" y="368"/>
                    <a:pt x="1598" y="392"/>
                  </a:cubicBezTo>
                  <a:cubicBezTo>
                    <a:pt x="1598" y="392"/>
                    <a:pt x="1599" y="393"/>
                    <a:pt x="1599" y="394"/>
                  </a:cubicBezTo>
                  <a:cubicBezTo>
                    <a:pt x="1607" y="434"/>
                    <a:pt x="1635" y="577"/>
                    <a:pt x="1635" y="743"/>
                  </a:cubicBezTo>
                  <a:cubicBezTo>
                    <a:pt x="1635" y="863"/>
                    <a:pt x="1620" y="970"/>
                    <a:pt x="1592" y="1061"/>
                  </a:cubicBezTo>
                  <a:cubicBezTo>
                    <a:pt x="1562" y="1157"/>
                    <a:pt x="1506" y="1218"/>
                    <a:pt x="1458" y="1255"/>
                  </a:cubicBezTo>
                  <a:cubicBezTo>
                    <a:pt x="1581" y="1249"/>
                    <a:pt x="1690" y="1172"/>
                    <a:pt x="1768" y="1037"/>
                  </a:cubicBezTo>
                  <a:cubicBezTo>
                    <a:pt x="1871" y="857"/>
                    <a:pt x="1892" y="623"/>
                    <a:pt x="1892" y="458"/>
                  </a:cubicBezTo>
                  <a:cubicBezTo>
                    <a:pt x="1892" y="400"/>
                    <a:pt x="1890" y="341"/>
                    <a:pt x="1884" y="284"/>
                  </a:cubicBezTo>
                  <a:cubicBezTo>
                    <a:pt x="1880" y="242"/>
                    <a:pt x="1877" y="217"/>
                    <a:pt x="1877" y="217"/>
                  </a:cubicBezTo>
                  <a:cubicBezTo>
                    <a:pt x="1874" y="201"/>
                    <a:pt x="1865" y="192"/>
                    <a:pt x="1850" y="192"/>
                  </a:cubicBezTo>
                  <a:cubicBezTo>
                    <a:pt x="1848" y="192"/>
                    <a:pt x="1843" y="192"/>
                    <a:pt x="1837" y="195"/>
                  </a:cubicBezTo>
                  <a:cubicBezTo>
                    <a:pt x="1837" y="195"/>
                    <a:pt x="1837" y="195"/>
                    <a:pt x="1837" y="195"/>
                  </a:cubicBezTo>
                  <a:cubicBezTo>
                    <a:pt x="1837" y="195"/>
                    <a:pt x="1837" y="195"/>
                    <a:pt x="1837" y="195"/>
                  </a:cubicBezTo>
                  <a:cubicBezTo>
                    <a:pt x="1837" y="195"/>
                    <a:pt x="1830" y="197"/>
                    <a:pt x="1818" y="203"/>
                  </a:cubicBezTo>
                  <a:cubicBezTo>
                    <a:pt x="1806" y="208"/>
                    <a:pt x="1790" y="215"/>
                    <a:pt x="1769" y="225"/>
                  </a:cubicBezTo>
                  <a:cubicBezTo>
                    <a:pt x="1762" y="228"/>
                    <a:pt x="1762" y="228"/>
                    <a:pt x="1762" y="228"/>
                  </a:cubicBezTo>
                  <a:cubicBezTo>
                    <a:pt x="1700" y="258"/>
                    <a:pt x="1639" y="292"/>
                    <a:pt x="1581" y="328"/>
                  </a:cubicBezTo>
                  <a:cubicBezTo>
                    <a:pt x="1575" y="332"/>
                    <a:pt x="1568" y="336"/>
                    <a:pt x="1562" y="341"/>
                  </a:cubicBezTo>
                  <a:close/>
                  <a:moveTo>
                    <a:pt x="1586" y="267"/>
                  </a:moveTo>
                  <a:cubicBezTo>
                    <a:pt x="1567" y="172"/>
                    <a:pt x="1546" y="101"/>
                    <a:pt x="1537" y="75"/>
                  </a:cubicBezTo>
                  <a:cubicBezTo>
                    <a:pt x="1537" y="74"/>
                    <a:pt x="1537" y="73"/>
                    <a:pt x="1536" y="73"/>
                  </a:cubicBezTo>
                  <a:cubicBezTo>
                    <a:pt x="1531" y="59"/>
                    <a:pt x="1523" y="52"/>
                    <a:pt x="1511" y="52"/>
                  </a:cubicBezTo>
                  <a:cubicBezTo>
                    <a:pt x="1510" y="52"/>
                    <a:pt x="1508" y="52"/>
                    <a:pt x="1506" y="53"/>
                  </a:cubicBezTo>
                  <a:cubicBezTo>
                    <a:pt x="1506" y="53"/>
                    <a:pt x="1506" y="53"/>
                    <a:pt x="1506" y="53"/>
                  </a:cubicBezTo>
                  <a:cubicBezTo>
                    <a:pt x="1506" y="53"/>
                    <a:pt x="1506" y="53"/>
                    <a:pt x="1506" y="53"/>
                  </a:cubicBezTo>
                  <a:cubicBezTo>
                    <a:pt x="1502" y="53"/>
                    <a:pt x="1498" y="55"/>
                    <a:pt x="1494" y="57"/>
                  </a:cubicBezTo>
                  <a:cubicBezTo>
                    <a:pt x="1494" y="57"/>
                    <a:pt x="1494" y="57"/>
                    <a:pt x="1494" y="57"/>
                  </a:cubicBezTo>
                  <a:cubicBezTo>
                    <a:pt x="1494" y="58"/>
                    <a:pt x="1494" y="58"/>
                    <a:pt x="1494" y="58"/>
                  </a:cubicBezTo>
                  <a:cubicBezTo>
                    <a:pt x="1494" y="58"/>
                    <a:pt x="1467" y="74"/>
                    <a:pt x="1425" y="104"/>
                  </a:cubicBezTo>
                  <a:cubicBezTo>
                    <a:pt x="1402" y="121"/>
                    <a:pt x="1366" y="148"/>
                    <a:pt x="1321" y="185"/>
                  </a:cubicBezTo>
                  <a:cubicBezTo>
                    <a:pt x="1354" y="252"/>
                    <a:pt x="1383" y="321"/>
                    <a:pt x="1408" y="389"/>
                  </a:cubicBezTo>
                  <a:cubicBezTo>
                    <a:pt x="1461" y="347"/>
                    <a:pt x="1519" y="307"/>
                    <a:pt x="1586" y="267"/>
                  </a:cubicBezTo>
                  <a:close/>
                  <a:moveTo>
                    <a:pt x="988" y="185"/>
                  </a:moveTo>
                  <a:cubicBezTo>
                    <a:pt x="953" y="156"/>
                    <a:pt x="918" y="128"/>
                    <a:pt x="884" y="104"/>
                  </a:cubicBezTo>
                  <a:cubicBezTo>
                    <a:pt x="843" y="74"/>
                    <a:pt x="816" y="58"/>
                    <a:pt x="815" y="58"/>
                  </a:cubicBezTo>
                  <a:cubicBezTo>
                    <a:pt x="815" y="57"/>
                    <a:pt x="815" y="57"/>
                    <a:pt x="815" y="57"/>
                  </a:cubicBezTo>
                  <a:cubicBezTo>
                    <a:pt x="815" y="57"/>
                    <a:pt x="815" y="57"/>
                    <a:pt x="815" y="57"/>
                  </a:cubicBezTo>
                  <a:cubicBezTo>
                    <a:pt x="811" y="55"/>
                    <a:pt x="807" y="53"/>
                    <a:pt x="804" y="53"/>
                  </a:cubicBezTo>
                  <a:cubicBezTo>
                    <a:pt x="803" y="53"/>
                    <a:pt x="803" y="53"/>
                    <a:pt x="803" y="53"/>
                  </a:cubicBezTo>
                  <a:cubicBezTo>
                    <a:pt x="803" y="53"/>
                    <a:pt x="803" y="53"/>
                    <a:pt x="803" y="53"/>
                  </a:cubicBezTo>
                  <a:cubicBezTo>
                    <a:pt x="801" y="52"/>
                    <a:pt x="800" y="52"/>
                    <a:pt x="798" y="52"/>
                  </a:cubicBezTo>
                  <a:cubicBezTo>
                    <a:pt x="787" y="52"/>
                    <a:pt x="778" y="59"/>
                    <a:pt x="773" y="73"/>
                  </a:cubicBezTo>
                  <a:cubicBezTo>
                    <a:pt x="773" y="73"/>
                    <a:pt x="773" y="74"/>
                    <a:pt x="772" y="75"/>
                  </a:cubicBezTo>
                  <a:cubicBezTo>
                    <a:pt x="764" y="101"/>
                    <a:pt x="742" y="172"/>
                    <a:pt x="724" y="267"/>
                  </a:cubicBezTo>
                  <a:cubicBezTo>
                    <a:pt x="790" y="307"/>
                    <a:pt x="848" y="347"/>
                    <a:pt x="902" y="389"/>
                  </a:cubicBezTo>
                  <a:cubicBezTo>
                    <a:pt x="925" y="323"/>
                    <a:pt x="954" y="254"/>
                    <a:pt x="988" y="185"/>
                  </a:cubicBezTo>
                  <a:close/>
                  <a:moveTo>
                    <a:pt x="388" y="725"/>
                  </a:moveTo>
                  <a:cubicBezTo>
                    <a:pt x="377" y="657"/>
                    <a:pt x="370" y="584"/>
                    <a:pt x="368" y="506"/>
                  </a:cubicBezTo>
                  <a:cubicBezTo>
                    <a:pt x="303" y="500"/>
                    <a:pt x="251" y="498"/>
                    <a:pt x="219" y="498"/>
                  </a:cubicBezTo>
                  <a:cubicBezTo>
                    <a:pt x="212" y="498"/>
                    <a:pt x="206" y="498"/>
                    <a:pt x="200" y="498"/>
                  </a:cubicBezTo>
                  <a:cubicBezTo>
                    <a:pt x="164" y="498"/>
                    <a:pt x="143" y="499"/>
                    <a:pt x="143" y="499"/>
                  </a:cubicBezTo>
                  <a:cubicBezTo>
                    <a:pt x="129" y="500"/>
                    <a:pt x="116" y="507"/>
                    <a:pt x="107" y="520"/>
                  </a:cubicBezTo>
                  <a:cubicBezTo>
                    <a:pt x="102" y="528"/>
                    <a:pt x="99" y="537"/>
                    <a:pt x="100" y="546"/>
                  </a:cubicBezTo>
                  <a:cubicBezTo>
                    <a:pt x="102" y="571"/>
                    <a:pt x="119" y="661"/>
                    <a:pt x="226" y="796"/>
                  </a:cubicBezTo>
                  <a:cubicBezTo>
                    <a:pt x="280" y="769"/>
                    <a:pt x="335" y="745"/>
                    <a:pt x="388" y="725"/>
                  </a:cubicBezTo>
                  <a:close/>
                  <a:moveTo>
                    <a:pt x="2210" y="546"/>
                  </a:moveTo>
                  <a:cubicBezTo>
                    <a:pt x="2211" y="538"/>
                    <a:pt x="2206" y="525"/>
                    <a:pt x="2203" y="520"/>
                  </a:cubicBezTo>
                  <a:cubicBezTo>
                    <a:pt x="2194" y="507"/>
                    <a:pt x="2181" y="500"/>
                    <a:pt x="2167" y="499"/>
                  </a:cubicBezTo>
                  <a:cubicBezTo>
                    <a:pt x="2166" y="499"/>
                    <a:pt x="2145" y="498"/>
                    <a:pt x="2110" y="498"/>
                  </a:cubicBezTo>
                  <a:cubicBezTo>
                    <a:pt x="2104" y="498"/>
                    <a:pt x="2097" y="498"/>
                    <a:pt x="2090" y="498"/>
                  </a:cubicBezTo>
                  <a:cubicBezTo>
                    <a:pt x="2058" y="498"/>
                    <a:pt x="2006" y="500"/>
                    <a:pt x="1941" y="506"/>
                  </a:cubicBezTo>
                  <a:cubicBezTo>
                    <a:pt x="1939" y="581"/>
                    <a:pt x="1933" y="654"/>
                    <a:pt x="1922" y="725"/>
                  </a:cubicBezTo>
                  <a:cubicBezTo>
                    <a:pt x="1974" y="745"/>
                    <a:pt x="2029" y="769"/>
                    <a:pt x="2084" y="796"/>
                  </a:cubicBezTo>
                  <a:cubicBezTo>
                    <a:pt x="2191" y="660"/>
                    <a:pt x="2207" y="571"/>
                    <a:pt x="2210" y="546"/>
                  </a:cubicBezTo>
                  <a:close/>
                  <a:moveTo>
                    <a:pt x="2291" y="978"/>
                  </a:moveTo>
                  <a:cubicBezTo>
                    <a:pt x="2291" y="978"/>
                    <a:pt x="2285" y="974"/>
                    <a:pt x="2274" y="966"/>
                  </a:cubicBezTo>
                  <a:cubicBezTo>
                    <a:pt x="2274" y="966"/>
                    <a:pt x="2274" y="966"/>
                    <a:pt x="2274" y="966"/>
                  </a:cubicBezTo>
                  <a:cubicBezTo>
                    <a:pt x="2274" y="966"/>
                    <a:pt x="2274" y="966"/>
                    <a:pt x="2274" y="966"/>
                  </a:cubicBezTo>
                  <a:cubicBezTo>
                    <a:pt x="2266" y="960"/>
                    <a:pt x="2254" y="952"/>
                    <a:pt x="2239" y="943"/>
                  </a:cubicBezTo>
                  <a:cubicBezTo>
                    <a:pt x="2236" y="940"/>
                    <a:pt x="2231" y="938"/>
                    <a:pt x="2227" y="935"/>
                  </a:cubicBezTo>
                  <a:cubicBezTo>
                    <a:pt x="2191" y="911"/>
                    <a:pt x="2132" y="876"/>
                    <a:pt x="2060" y="840"/>
                  </a:cubicBezTo>
                  <a:cubicBezTo>
                    <a:pt x="2011" y="815"/>
                    <a:pt x="1961" y="793"/>
                    <a:pt x="1913" y="775"/>
                  </a:cubicBezTo>
                  <a:cubicBezTo>
                    <a:pt x="1891" y="885"/>
                    <a:pt x="1857" y="981"/>
                    <a:pt x="1811" y="1061"/>
                  </a:cubicBezTo>
                  <a:cubicBezTo>
                    <a:pt x="1763" y="1145"/>
                    <a:pt x="1704" y="1209"/>
                    <a:pt x="1633" y="1251"/>
                  </a:cubicBezTo>
                  <a:cubicBezTo>
                    <a:pt x="2143" y="1223"/>
                    <a:pt x="2286" y="1059"/>
                    <a:pt x="2301" y="1040"/>
                  </a:cubicBezTo>
                  <a:cubicBezTo>
                    <a:pt x="2301" y="1040"/>
                    <a:pt x="2301" y="1040"/>
                    <a:pt x="2301" y="1040"/>
                  </a:cubicBezTo>
                  <a:cubicBezTo>
                    <a:pt x="2306" y="1032"/>
                    <a:pt x="2309" y="1024"/>
                    <a:pt x="2309" y="1015"/>
                  </a:cubicBezTo>
                  <a:cubicBezTo>
                    <a:pt x="2309" y="1000"/>
                    <a:pt x="2302" y="986"/>
                    <a:pt x="2291" y="978"/>
                  </a:cubicBezTo>
                  <a:close/>
                  <a:moveTo>
                    <a:pt x="499" y="1061"/>
                  </a:moveTo>
                  <a:cubicBezTo>
                    <a:pt x="453" y="981"/>
                    <a:pt x="419" y="885"/>
                    <a:pt x="397" y="775"/>
                  </a:cubicBezTo>
                  <a:cubicBezTo>
                    <a:pt x="225" y="840"/>
                    <a:pt x="87" y="930"/>
                    <a:pt x="35" y="966"/>
                  </a:cubicBezTo>
                  <a:cubicBezTo>
                    <a:pt x="24" y="974"/>
                    <a:pt x="19" y="978"/>
                    <a:pt x="18" y="978"/>
                  </a:cubicBezTo>
                  <a:cubicBezTo>
                    <a:pt x="7" y="986"/>
                    <a:pt x="0" y="1000"/>
                    <a:pt x="0" y="1015"/>
                  </a:cubicBezTo>
                  <a:cubicBezTo>
                    <a:pt x="0" y="1024"/>
                    <a:pt x="3" y="1032"/>
                    <a:pt x="8" y="1040"/>
                  </a:cubicBezTo>
                  <a:cubicBezTo>
                    <a:pt x="8" y="1040"/>
                    <a:pt x="9" y="1041"/>
                    <a:pt x="9" y="1041"/>
                  </a:cubicBezTo>
                  <a:cubicBezTo>
                    <a:pt x="10" y="1042"/>
                    <a:pt x="11" y="1044"/>
                    <a:pt x="12" y="1045"/>
                  </a:cubicBezTo>
                  <a:cubicBezTo>
                    <a:pt x="13" y="1046"/>
                    <a:pt x="13" y="1047"/>
                    <a:pt x="14" y="1048"/>
                  </a:cubicBezTo>
                  <a:cubicBezTo>
                    <a:pt x="18" y="1051"/>
                    <a:pt x="26" y="1060"/>
                    <a:pt x="39" y="1070"/>
                  </a:cubicBezTo>
                  <a:cubicBezTo>
                    <a:pt x="60" y="1089"/>
                    <a:pt x="99" y="1117"/>
                    <a:pt x="161" y="1144"/>
                  </a:cubicBezTo>
                  <a:cubicBezTo>
                    <a:pt x="289" y="1202"/>
                    <a:pt x="467" y="1239"/>
                    <a:pt x="676" y="1251"/>
                  </a:cubicBezTo>
                  <a:cubicBezTo>
                    <a:pt x="607" y="1209"/>
                    <a:pt x="546" y="1144"/>
                    <a:pt x="499" y="1061"/>
                  </a:cubicBezTo>
                  <a:close/>
                  <a:moveTo>
                    <a:pt x="1849" y="1288"/>
                  </a:moveTo>
                  <a:cubicBezTo>
                    <a:pt x="1823" y="1288"/>
                    <a:pt x="1784" y="1293"/>
                    <a:pt x="1726" y="1301"/>
                  </a:cubicBezTo>
                  <a:cubicBezTo>
                    <a:pt x="1717" y="1302"/>
                    <a:pt x="1708" y="1304"/>
                    <a:pt x="1699" y="1305"/>
                  </a:cubicBezTo>
                  <a:cubicBezTo>
                    <a:pt x="1673" y="1308"/>
                    <a:pt x="1642" y="1310"/>
                    <a:pt x="1601" y="1310"/>
                  </a:cubicBezTo>
                  <a:cubicBezTo>
                    <a:pt x="1575" y="1310"/>
                    <a:pt x="1549" y="1310"/>
                    <a:pt x="1521" y="1309"/>
                  </a:cubicBezTo>
                  <a:cubicBezTo>
                    <a:pt x="1519" y="1309"/>
                    <a:pt x="1519" y="1309"/>
                    <a:pt x="1519" y="1309"/>
                  </a:cubicBezTo>
                  <a:cubicBezTo>
                    <a:pt x="1492" y="1308"/>
                    <a:pt x="1462" y="1308"/>
                    <a:pt x="1432" y="1308"/>
                  </a:cubicBezTo>
                  <a:cubicBezTo>
                    <a:pt x="1370" y="1308"/>
                    <a:pt x="1289" y="1310"/>
                    <a:pt x="1218" y="1330"/>
                  </a:cubicBezTo>
                  <a:cubicBezTo>
                    <a:pt x="1215" y="1331"/>
                    <a:pt x="1212" y="1335"/>
                    <a:pt x="1212" y="1337"/>
                  </a:cubicBezTo>
                  <a:cubicBezTo>
                    <a:pt x="1213" y="1340"/>
                    <a:pt x="1217" y="1341"/>
                    <a:pt x="1221" y="1341"/>
                  </a:cubicBezTo>
                  <a:cubicBezTo>
                    <a:pt x="1222" y="1341"/>
                    <a:pt x="1223" y="1340"/>
                    <a:pt x="1224" y="1340"/>
                  </a:cubicBezTo>
                  <a:cubicBezTo>
                    <a:pt x="1253" y="1338"/>
                    <a:pt x="1280" y="1337"/>
                    <a:pt x="1305" y="1337"/>
                  </a:cubicBezTo>
                  <a:cubicBezTo>
                    <a:pt x="1398" y="1337"/>
                    <a:pt x="1462" y="1353"/>
                    <a:pt x="1523" y="1368"/>
                  </a:cubicBezTo>
                  <a:cubicBezTo>
                    <a:pt x="1580" y="1383"/>
                    <a:pt x="1635" y="1396"/>
                    <a:pt x="1711" y="1396"/>
                  </a:cubicBezTo>
                  <a:cubicBezTo>
                    <a:pt x="1791" y="1396"/>
                    <a:pt x="1855" y="1379"/>
                    <a:pt x="1881" y="1351"/>
                  </a:cubicBezTo>
                  <a:cubicBezTo>
                    <a:pt x="1890" y="1341"/>
                    <a:pt x="1894" y="1330"/>
                    <a:pt x="1893" y="1319"/>
                  </a:cubicBezTo>
                  <a:cubicBezTo>
                    <a:pt x="1891" y="1297"/>
                    <a:pt x="1884" y="1288"/>
                    <a:pt x="1849" y="1288"/>
                  </a:cubicBezTo>
                  <a:close/>
                  <a:moveTo>
                    <a:pt x="1091" y="1330"/>
                  </a:moveTo>
                  <a:cubicBezTo>
                    <a:pt x="1020" y="1310"/>
                    <a:pt x="939" y="1308"/>
                    <a:pt x="877" y="1308"/>
                  </a:cubicBezTo>
                  <a:cubicBezTo>
                    <a:pt x="877" y="1308"/>
                    <a:pt x="877" y="1308"/>
                    <a:pt x="877" y="1308"/>
                  </a:cubicBezTo>
                  <a:cubicBezTo>
                    <a:pt x="847" y="1308"/>
                    <a:pt x="817" y="1308"/>
                    <a:pt x="791" y="1309"/>
                  </a:cubicBezTo>
                  <a:cubicBezTo>
                    <a:pt x="788" y="1309"/>
                    <a:pt x="788" y="1309"/>
                    <a:pt x="788" y="1309"/>
                  </a:cubicBezTo>
                  <a:cubicBezTo>
                    <a:pt x="760" y="1310"/>
                    <a:pt x="734" y="1310"/>
                    <a:pt x="709" y="1310"/>
                  </a:cubicBezTo>
                  <a:cubicBezTo>
                    <a:pt x="667" y="1310"/>
                    <a:pt x="636" y="1308"/>
                    <a:pt x="611" y="1305"/>
                  </a:cubicBezTo>
                  <a:cubicBezTo>
                    <a:pt x="601" y="1304"/>
                    <a:pt x="592" y="1302"/>
                    <a:pt x="583" y="1301"/>
                  </a:cubicBezTo>
                  <a:cubicBezTo>
                    <a:pt x="525" y="1293"/>
                    <a:pt x="486" y="1288"/>
                    <a:pt x="460" y="1288"/>
                  </a:cubicBezTo>
                  <a:cubicBezTo>
                    <a:pt x="425" y="1288"/>
                    <a:pt x="418" y="1297"/>
                    <a:pt x="416" y="1319"/>
                  </a:cubicBezTo>
                  <a:cubicBezTo>
                    <a:pt x="415" y="1330"/>
                    <a:pt x="419" y="1341"/>
                    <a:pt x="428" y="1350"/>
                  </a:cubicBezTo>
                  <a:cubicBezTo>
                    <a:pt x="453" y="1379"/>
                    <a:pt x="519" y="1396"/>
                    <a:pt x="599" y="1396"/>
                  </a:cubicBezTo>
                  <a:cubicBezTo>
                    <a:pt x="675" y="1396"/>
                    <a:pt x="729" y="1383"/>
                    <a:pt x="787" y="1368"/>
                  </a:cubicBezTo>
                  <a:cubicBezTo>
                    <a:pt x="848" y="1353"/>
                    <a:pt x="911" y="1337"/>
                    <a:pt x="1004" y="1337"/>
                  </a:cubicBezTo>
                  <a:cubicBezTo>
                    <a:pt x="1030" y="1337"/>
                    <a:pt x="1057" y="1338"/>
                    <a:pt x="1085" y="1340"/>
                  </a:cubicBezTo>
                  <a:cubicBezTo>
                    <a:pt x="1086" y="1340"/>
                    <a:pt x="1087" y="1341"/>
                    <a:pt x="1088" y="1341"/>
                  </a:cubicBezTo>
                  <a:cubicBezTo>
                    <a:pt x="1092" y="1341"/>
                    <a:pt x="1097" y="1340"/>
                    <a:pt x="1097" y="1337"/>
                  </a:cubicBezTo>
                  <a:cubicBezTo>
                    <a:pt x="1097" y="1335"/>
                    <a:pt x="1095" y="1331"/>
                    <a:pt x="1091" y="13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p>
          </p:txBody>
        </p:sp>
      </p:grpSp>
      <p:sp>
        <p:nvSpPr>
          <p:cNvPr id="16"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389205" y="4048756"/>
            <a:ext cx="5705888" cy="276999"/>
          </a:xfrm>
        </p:spPr>
        <p:txBody>
          <a:bodyPr wrap="square">
            <a:noAutofit/>
          </a:bodyPr>
          <a:lstStyle>
            <a:lvl1pPr>
              <a:defRPr sz="1800" b="0" i="0">
                <a:solidFill>
                  <a:schemeClr val="bg1"/>
                </a:solidFill>
                <a:latin typeface="Montserrat SemiBold" pitchFamily="2" charset="77"/>
              </a:defRPr>
            </a:lvl1pPr>
            <a:lvl2pPr marL="0" indent="0">
              <a:buNone/>
              <a:defRPr/>
            </a:lvl2pPr>
          </a:lstStyle>
          <a:p>
            <a:pPr lvl="0"/>
            <a:r>
              <a:rPr lang="en-US"/>
              <a:t>Subtitle goes here</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231658">
            <a:off x="8879910" y="4639129"/>
            <a:ext cx="5531973" cy="4437743"/>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97376" y="-488814"/>
            <a:ext cx="2589249" cy="2077952"/>
          </a:xfrm>
          <a:prstGeom prst="rect">
            <a:avLst/>
          </a:prstGeom>
        </p:spPr>
      </p:pic>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926343" y="5568612"/>
            <a:ext cx="3033253" cy="2433518"/>
          </a:xfrm>
          <a:prstGeom prst="rect">
            <a:avLst/>
          </a:prstGeom>
        </p:spPr>
      </p:pic>
      <p:pic>
        <p:nvPicPr>
          <p:cNvPr id="19" name="Picture 1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442970" y="-2074979"/>
            <a:ext cx="4567591" cy="3664117"/>
          </a:xfrm>
          <a:prstGeom prst="rect">
            <a:avLst/>
          </a:prstGeom>
        </p:spPr>
      </p:pic>
    </p:spTree>
    <p:extLst>
      <p:ext uri="{BB962C8B-B14F-4D97-AF65-F5344CB8AC3E}">
        <p14:creationId xmlns:p14="http://schemas.microsoft.com/office/powerpoint/2010/main" val="1599765248"/>
      </p:ext>
    </p:extLst>
  </p:cSld>
  <p:clrMapOvr>
    <a:masterClrMapping/>
  </p:clrMapOvr>
  <p:transition>
    <p:fade/>
  </p:transition>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Column Content">
    <p:bg>
      <p:bgPr>
        <a:solidFill>
          <a:schemeClr val="bg1"/>
        </a:solidFill>
        <a:effectLst/>
      </p:bgPr>
    </p:bg>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FD9F97E7-AF54-478A-8D95-C8620B9F3385}"/>
              </a:ext>
            </a:extLst>
          </p:cNvPr>
          <p:cNvSpPr>
            <a:spLocks noGrp="1"/>
          </p:cNvSpPr>
          <p:nvPr>
            <p:ph sz="quarter" idx="14" hasCustomPrompt="1"/>
          </p:nvPr>
        </p:nvSpPr>
        <p:spPr>
          <a:xfrm>
            <a:off x="389203" y="1881187"/>
            <a:ext cx="11406990" cy="4030633"/>
          </a:xfrm>
        </p:spPr>
        <p:txBody>
          <a:bodyPr>
            <a:noAutofit/>
          </a:bodyPr>
          <a:lstStyle>
            <a:lvl1pPr marL="0" marR="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solidFill>
                  <a:schemeClr val="tx2"/>
                </a:solidFill>
              </a:defRPr>
            </a:lvl1pPr>
            <a:lvl2pPr marL="143996" marR="0"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solidFill>
                  <a:schemeClr val="tx2"/>
                </a:solidFill>
              </a:defRPr>
            </a:lvl2pPr>
            <a:lvl3pPr marL="287991" marR="0" indent="-143996" algn="l" defTabSz="914374" rtl="0" eaLnBrk="1" fontAlgn="auto" latinLnBrk="0" hangingPunct="1">
              <a:lnSpc>
                <a:spcPct val="120000"/>
              </a:lnSpc>
              <a:spcBef>
                <a:spcPts val="0"/>
              </a:spcBef>
              <a:spcAft>
                <a:spcPts val="800"/>
              </a:spcAft>
              <a:buClrTx/>
              <a:buSzTx/>
              <a:buFont typeface="Monaco" pitchFamily="2" charset="77"/>
              <a:buChar char="⎼"/>
              <a:tabLst/>
              <a:defRPr>
                <a:solidFill>
                  <a:schemeClr val="tx2"/>
                </a:solidFill>
              </a:defRPr>
            </a:lvl3pPr>
            <a:lvl4pPr marL="431988" marR="0" indent="-143996" algn="l" defTabSz="914374" rtl="0" eaLnBrk="1" fontAlgn="auto" latinLnBrk="0" hangingPunct="1">
              <a:lnSpc>
                <a:spcPct val="120000"/>
              </a:lnSpc>
              <a:spcBef>
                <a:spcPts val="0"/>
              </a:spcBef>
              <a:spcAft>
                <a:spcPts val="800"/>
              </a:spcAft>
              <a:buClrTx/>
              <a:buSzTx/>
              <a:buFont typeface="System Font Regular"/>
              <a:buChar char="»"/>
              <a:tabLst/>
              <a:defRPr>
                <a:solidFill>
                  <a:schemeClr val="tx2"/>
                </a:solidFill>
              </a:defRPr>
            </a:lvl4pPr>
            <a:lvl5pPr>
              <a:defRPr>
                <a:solidFill>
                  <a:schemeClr val="tx2"/>
                </a:solidFill>
              </a:defRPr>
            </a:lvl5pPr>
          </a:lstStyle>
          <a:p>
            <a:pPr marL="0" marR="0" lvl="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pPr>
            <a:r>
              <a:rPr kumimoji="0" lang="en-US" sz="1400" b="0" i="0" u="none" strike="noStrike" kern="1200" cap="none" spc="0" normalizeH="0" baseline="0" noProof="0">
                <a:ln>
                  <a:noFill/>
                </a:ln>
                <a:solidFill>
                  <a:srgbClr val="000000"/>
                </a:solidFill>
                <a:effectLst/>
                <a:uLnTx/>
                <a:uFillTx/>
                <a:latin typeface="Montserrat Medium" pitchFamily="2" charset="77"/>
                <a:ea typeface="+mn-ea"/>
                <a:cs typeface="+mn-cs"/>
              </a:rPr>
              <a:t>Montserrat Medium Point Size 14</a:t>
            </a:r>
          </a:p>
          <a:p>
            <a:pPr marL="143996" marR="0" lvl="1"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Montserrat Medium" pitchFamily="2" charset="77"/>
                <a:ea typeface="+mn-ea"/>
                <a:cs typeface="+mn-cs"/>
              </a:rPr>
              <a:t>Montserrat Medium Point Size 14</a:t>
            </a:r>
          </a:p>
          <a:p>
            <a:pPr marL="287991" marR="0" lvl="2" indent="-143996" algn="l" defTabSz="914374" rtl="0" eaLnBrk="1" fontAlgn="auto" latinLnBrk="0" hangingPunct="1">
              <a:lnSpc>
                <a:spcPct val="120000"/>
              </a:lnSpc>
              <a:spcBef>
                <a:spcPts val="0"/>
              </a:spcBef>
              <a:spcAft>
                <a:spcPts val="800"/>
              </a:spcAft>
              <a:buClrTx/>
              <a:buSzTx/>
              <a:buFont typeface="Monaco" pitchFamily="2" charset="77"/>
              <a:buChar char="⎼"/>
              <a:tabLst/>
              <a:defRPr/>
            </a:pPr>
            <a:r>
              <a:rPr kumimoji="0" lang="en-US" sz="1200" b="0" i="0" u="none" strike="noStrike" kern="1200" cap="none" spc="0" normalizeH="0" baseline="0" noProof="0">
                <a:ln>
                  <a:noFill/>
                </a:ln>
                <a:solidFill>
                  <a:srgbClr val="000000"/>
                </a:solidFill>
                <a:effectLst/>
                <a:uLnTx/>
                <a:uFillTx/>
                <a:latin typeface="Montserrat Medium" pitchFamily="2" charset="77"/>
                <a:ea typeface="+mn-ea"/>
                <a:cs typeface="+mn-cs"/>
              </a:rPr>
              <a:t>Montserrat Medium Point Size 12</a:t>
            </a:r>
          </a:p>
          <a:p>
            <a:pPr marL="431988" marR="0" lvl="3" indent="-143996" algn="l" defTabSz="914374" rtl="0" eaLnBrk="1" fontAlgn="auto" latinLnBrk="0" hangingPunct="1">
              <a:lnSpc>
                <a:spcPct val="120000"/>
              </a:lnSpc>
              <a:spcBef>
                <a:spcPts val="0"/>
              </a:spcBef>
              <a:spcAft>
                <a:spcPts val="800"/>
              </a:spcAft>
              <a:buClrTx/>
              <a:buSzTx/>
              <a:buFont typeface="System Font Regular"/>
              <a:buChar char="»"/>
              <a:tabLst/>
              <a:defRPr/>
            </a:pPr>
            <a:r>
              <a:rPr kumimoji="0" lang="en-US" sz="1200" b="0" i="0" u="none" strike="noStrike" kern="1200" cap="none" spc="0" normalizeH="0" baseline="0" noProof="0">
                <a:ln>
                  <a:noFill/>
                </a:ln>
                <a:solidFill>
                  <a:srgbClr val="000000"/>
                </a:solidFill>
                <a:effectLst/>
                <a:uLnTx/>
                <a:uFillTx/>
                <a:latin typeface="Montserrat Light" pitchFamily="2" charset="77"/>
                <a:ea typeface="+mn-ea"/>
                <a:cs typeface="+mn-cs"/>
              </a:rPr>
              <a:t>Montserrat Light Point Size 12</a:t>
            </a:r>
          </a:p>
        </p:txBody>
      </p:sp>
      <p:sp>
        <p:nvSpPr>
          <p:cNvPr id="2" name="Title 1">
            <a:extLst>
              <a:ext uri="{FF2B5EF4-FFF2-40B4-BE49-F238E27FC236}">
                <a16:creationId xmlns:a16="http://schemas.microsoft.com/office/drawing/2014/main" id="{230DD9A7-09FE-4E1B-A672-CED018A0372F}"/>
              </a:ext>
            </a:extLst>
          </p:cNvPr>
          <p:cNvSpPr>
            <a:spLocks noGrp="1"/>
          </p:cNvSpPr>
          <p:nvPr>
            <p:ph type="title"/>
          </p:nvPr>
        </p:nvSpPr>
        <p:spPr/>
        <p:txBody>
          <a:bodyPr>
            <a:noAutofit/>
          </a:bodyPr>
          <a:lstStyle>
            <a:lvl1pPr>
              <a:defRPr>
                <a:solidFill>
                  <a:schemeClr val="tx2"/>
                </a:solidFill>
              </a:defRPr>
            </a:lvl1pPr>
          </a:lstStyle>
          <a:p>
            <a:r>
              <a:rPr lang="en-US"/>
              <a:t>Click to edit Master title style</a:t>
            </a:r>
            <a:endParaRPr lang="en-AU"/>
          </a:p>
        </p:txBody>
      </p:sp>
      <p:grpSp>
        <p:nvGrpSpPr>
          <p:cNvPr id="32" name="Group 31">
            <a:extLst>
              <a:ext uri="{FF2B5EF4-FFF2-40B4-BE49-F238E27FC236}">
                <a16:creationId xmlns:a16="http://schemas.microsoft.com/office/drawing/2014/main" id="{29C2C0D5-A346-2643-9D8C-8C22D5D50C6E}"/>
              </a:ext>
            </a:extLst>
          </p:cNvPr>
          <p:cNvGrpSpPr/>
          <p:nvPr userDrawn="1"/>
        </p:nvGrpSpPr>
        <p:grpSpPr>
          <a:xfrm>
            <a:off x="414846" y="365496"/>
            <a:ext cx="2559127" cy="184666"/>
            <a:chOff x="446350" y="402893"/>
            <a:chExt cx="2244235" cy="203560"/>
          </a:xfrm>
        </p:grpSpPr>
        <p:cxnSp>
          <p:nvCxnSpPr>
            <p:cNvPr id="33" name="Straight Connector 32">
              <a:extLst>
                <a:ext uri="{FF2B5EF4-FFF2-40B4-BE49-F238E27FC236}">
                  <a16:creationId xmlns:a16="http://schemas.microsoft.com/office/drawing/2014/main" id="{AEFECAC3-BF7B-B746-B2D0-F554BFDC2964}"/>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874AE827-7224-224D-825A-55775AA3B745}"/>
                </a:ext>
              </a:extLst>
            </p:cNvPr>
            <p:cNvSpPr txBox="1"/>
            <p:nvPr userDrawn="1"/>
          </p:nvSpPr>
          <p:spPr>
            <a:xfrm>
              <a:off x="524310" y="402893"/>
              <a:ext cx="2166275" cy="203560"/>
            </a:xfrm>
            <a:prstGeom prst="rect">
              <a:avLst/>
            </a:prstGeom>
            <a:noFill/>
          </p:spPr>
          <p:txBody>
            <a:bodyPr wrap="none" lIns="0" tIns="0" rIns="0" bIns="0" rtlCol="0">
              <a:spAutoFit/>
            </a:bodyPr>
            <a:lstStyle/>
            <a:p>
              <a:r>
                <a:rPr lang="en-AU" sz="1200" b="1" i="0">
                  <a:solidFill>
                    <a:schemeClr val="tx2"/>
                  </a:solidFill>
                  <a:latin typeface="Montserrat SemiBold" pitchFamily="2" charset="77"/>
                </a:rPr>
                <a:t>NSW Department of Education</a:t>
              </a:r>
            </a:p>
          </p:txBody>
        </p:sp>
      </p:grpSp>
      <p:sp>
        <p:nvSpPr>
          <p:cNvPr id="15" name="Footer Placeholder 3">
            <a:extLst>
              <a:ext uri="{FF2B5EF4-FFF2-40B4-BE49-F238E27FC236}">
                <a16:creationId xmlns:a16="http://schemas.microsoft.com/office/drawing/2014/main" id="{2E84D184-0E36-4D4E-BB2E-2CD914E38942}"/>
              </a:ext>
            </a:extLst>
          </p:cNvPr>
          <p:cNvSpPr>
            <a:spLocks noGrp="1"/>
          </p:cNvSpPr>
          <p:nvPr>
            <p:ph type="ftr" sz="quarter" idx="3"/>
          </p:nvPr>
        </p:nvSpPr>
        <p:spPr>
          <a:xfrm>
            <a:off x="389204" y="6188900"/>
            <a:ext cx="4114800" cy="365125"/>
          </a:xfrm>
          <a:prstGeom prst="rect">
            <a:avLst/>
          </a:prstGeom>
        </p:spPr>
        <p:txBody>
          <a:bodyPr vert="horz" lIns="0" tIns="0" rIns="0" bIns="0" rtlCol="0" anchor="b" anchorCtr="0"/>
          <a:lstStyle>
            <a:lvl1pPr algn="l">
              <a:defRPr sz="1200" b="0" i="0">
                <a:solidFill>
                  <a:schemeClr val="tx2"/>
                </a:solidFill>
                <a:latin typeface="Montserrat Light" pitchFamily="2" charset="77"/>
              </a:defRPr>
            </a:lvl1pPr>
          </a:lstStyle>
          <a:p>
            <a:r>
              <a:rPr lang="en-US"/>
              <a:t>Page </a:t>
            </a:r>
            <a:fld id="{9B9BA90C-EAA5-9446-B68C-B7124104B36D}" type="slidenum">
              <a:rPr lang="en-US" smtClean="0"/>
              <a:pPr/>
              <a:t>‹#›</a:t>
            </a:fld>
            <a:endParaRPr lang="en-US"/>
          </a:p>
        </p:txBody>
      </p:sp>
      <p:sp>
        <p:nvSpPr>
          <p:cNvPr id="16"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89203" y="1175567"/>
            <a:ext cx="11433980" cy="276999"/>
          </a:xfrm>
        </p:spPr>
        <p:txBody>
          <a:bodyPr wrap="square">
            <a:noAutofit/>
          </a:bodyPr>
          <a:lstStyle>
            <a:lvl1pPr>
              <a:defRPr sz="1800" b="0" i="0">
                <a:solidFill>
                  <a:schemeClr val="accent5"/>
                </a:solidFill>
                <a:latin typeface="Montserrat SemiBold" pitchFamily="2" charset="77"/>
              </a:defRPr>
            </a:lvl1pPr>
            <a:lvl2pPr marL="0" indent="0">
              <a:buNone/>
              <a:defRPr/>
            </a:lvl2pPr>
          </a:lstStyle>
          <a:p>
            <a:pPr lvl="0"/>
            <a:r>
              <a:rPr lang="en-US"/>
              <a:t>Subtitle goes here</a:t>
            </a:r>
          </a:p>
        </p:txBody>
      </p:sp>
      <p:pic>
        <p:nvPicPr>
          <p:cNvPr id="26" name="Picture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231658">
            <a:off x="7173961" y="5712680"/>
            <a:ext cx="3753946" cy="3011410"/>
          </a:xfrm>
          <a:prstGeom prst="rect">
            <a:avLst/>
          </a:prstGeom>
        </p:spPr>
      </p:pic>
      <p:pic>
        <p:nvPicPr>
          <p:cNvPr id="27" name="Picture 2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76609" y="6102408"/>
            <a:ext cx="2432176" cy="1951286"/>
          </a:xfrm>
          <a:prstGeom prst="rect">
            <a:avLst/>
          </a:prstGeom>
        </p:spPr>
      </p:pic>
      <p:pic>
        <p:nvPicPr>
          <p:cNvPr id="28" name="Picture 2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37285" y="-2861078"/>
            <a:ext cx="4400219" cy="3529851"/>
          </a:xfrm>
          <a:prstGeom prst="rect">
            <a:avLst/>
          </a:prstGeom>
        </p:spPr>
      </p:pic>
    </p:spTree>
    <p:extLst>
      <p:ext uri="{BB962C8B-B14F-4D97-AF65-F5344CB8AC3E}">
        <p14:creationId xmlns:p14="http://schemas.microsoft.com/office/powerpoint/2010/main" val="2733854097"/>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emplate Instructions A">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DD9A7-09FE-4E1B-A672-CED018A0372F}"/>
              </a:ext>
            </a:extLst>
          </p:cNvPr>
          <p:cNvSpPr>
            <a:spLocks noGrp="1"/>
          </p:cNvSpPr>
          <p:nvPr>
            <p:ph type="title"/>
          </p:nvPr>
        </p:nvSpPr>
        <p:spPr/>
        <p:txBody>
          <a:bodyPr>
            <a:noAutofit/>
          </a:bodyPr>
          <a:lstStyle>
            <a:lvl1pPr>
              <a:defRPr>
                <a:solidFill>
                  <a:srgbClr val="19233E"/>
                </a:solidFill>
              </a:defRPr>
            </a:lvl1pPr>
          </a:lstStyle>
          <a:p>
            <a:r>
              <a:rPr lang="en-US"/>
              <a:t>Click to edit Master title style</a:t>
            </a:r>
            <a:endParaRPr lang="en-AU"/>
          </a:p>
        </p:txBody>
      </p:sp>
      <p:sp>
        <p:nvSpPr>
          <p:cNvPr id="11" name="Content Placeholder 10">
            <a:extLst>
              <a:ext uri="{FF2B5EF4-FFF2-40B4-BE49-F238E27FC236}">
                <a16:creationId xmlns:a16="http://schemas.microsoft.com/office/drawing/2014/main" id="{FD9F97E7-AF54-478A-8D95-C8620B9F3385}"/>
              </a:ext>
            </a:extLst>
          </p:cNvPr>
          <p:cNvSpPr>
            <a:spLocks noGrp="1"/>
          </p:cNvSpPr>
          <p:nvPr>
            <p:ph sz="quarter" idx="14" hasCustomPrompt="1"/>
          </p:nvPr>
        </p:nvSpPr>
        <p:spPr>
          <a:xfrm>
            <a:off x="389205" y="1881187"/>
            <a:ext cx="5501538" cy="4030633"/>
          </a:xfrm>
        </p:spPr>
        <p:txBody>
          <a:bodyPr>
            <a:noAutofit/>
          </a:bodyPr>
          <a:lstStyle>
            <a:lvl1pPr marL="0" marR="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solidFill>
                  <a:srgbClr val="19233E"/>
                </a:solidFill>
              </a:defRPr>
            </a:lvl1pPr>
            <a:lvl2pPr marL="143996" marR="0"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solidFill>
                  <a:srgbClr val="19233E"/>
                </a:solidFill>
              </a:defRPr>
            </a:lvl2pPr>
            <a:lvl3pPr marL="287991" marR="0" indent="-143996" algn="l" defTabSz="914374" rtl="0" eaLnBrk="1" fontAlgn="auto" latinLnBrk="0" hangingPunct="1">
              <a:lnSpc>
                <a:spcPct val="120000"/>
              </a:lnSpc>
              <a:spcBef>
                <a:spcPts val="0"/>
              </a:spcBef>
              <a:spcAft>
                <a:spcPts val="800"/>
              </a:spcAft>
              <a:buClrTx/>
              <a:buSzTx/>
              <a:buFont typeface="Monaco" pitchFamily="2" charset="77"/>
              <a:buChar char="⎼"/>
              <a:tabLst/>
              <a:defRPr>
                <a:solidFill>
                  <a:srgbClr val="19233E"/>
                </a:solidFill>
              </a:defRPr>
            </a:lvl3pPr>
            <a:lvl4pPr marL="431988" marR="0" indent="-143996" algn="l" defTabSz="914374" rtl="0" eaLnBrk="1" fontAlgn="auto" latinLnBrk="0" hangingPunct="1">
              <a:lnSpc>
                <a:spcPct val="120000"/>
              </a:lnSpc>
              <a:spcBef>
                <a:spcPts val="0"/>
              </a:spcBef>
              <a:spcAft>
                <a:spcPts val="800"/>
              </a:spcAft>
              <a:buClrTx/>
              <a:buSzTx/>
              <a:buFont typeface="System Font Regular"/>
              <a:buChar char="»"/>
              <a:tabLst/>
              <a:defRPr>
                <a:solidFill>
                  <a:srgbClr val="19233E"/>
                </a:solidFill>
              </a:defRPr>
            </a:lvl4pPr>
            <a:lvl5pPr>
              <a:defRPr>
                <a:solidFill>
                  <a:srgbClr val="19233E"/>
                </a:solidFill>
              </a:defRPr>
            </a:lvl5pPr>
          </a:lstStyle>
          <a:p>
            <a:pPr marL="0" marR="0" lvl="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pPr>
            <a:r>
              <a:rPr kumimoji="0" lang="en-US" sz="1400" b="0" i="0" u="none" strike="noStrike" kern="1200" cap="none" spc="0" normalizeH="0" baseline="0" noProof="0">
                <a:ln>
                  <a:noFill/>
                </a:ln>
                <a:solidFill>
                  <a:srgbClr val="000000"/>
                </a:solidFill>
                <a:effectLst/>
                <a:uLnTx/>
                <a:uFillTx/>
                <a:latin typeface="Montserrat Medium" pitchFamily="2" charset="77"/>
                <a:ea typeface="+mn-ea"/>
                <a:cs typeface="+mn-cs"/>
              </a:rPr>
              <a:t>Montserrat Medium Point Size 14</a:t>
            </a:r>
          </a:p>
          <a:p>
            <a:pPr marL="143996" marR="0" lvl="1"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Montserrat Medium" pitchFamily="2" charset="77"/>
                <a:ea typeface="+mn-ea"/>
                <a:cs typeface="+mn-cs"/>
              </a:rPr>
              <a:t>Montserrat Medium Point Size 14</a:t>
            </a:r>
          </a:p>
          <a:p>
            <a:pPr marL="287991" marR="0" lvl="2" indent="-143996" algn="l" defTabSz="914374" rtl="0" eaLnBrk="1" fontAlgn="auto" latinLnBrk="0" hangingPunct="1">
              <a:lnSpc>
                <a:spcPct val="120000"/>
              </a:lnSpc>
              <a:spcBef>
                <a:spcPts val="0"/>
              </a:spcBef>
              <a:spcAft>
                <a:spcPts val="800"/>
              </a:spcAft>
              <a:buClrTx/>
              <a:buSzTx/>
              <a:buFont typeface="Monaco" pitchFamily="2" charset="77"/>
              <a:buChar char="⎼"/>
              <a:tabLst/>
              <a:defRPr/>
            </a:pPr>
            <a:r>
              <a:rPr kumimoji="0" lang="en-US" sz="1200" b="0" i="0" u="none" strike="noStrike" kern="1200" cap="none" spc="0" normalizeH="0" baseline="0" noProof="0">
                <a:ln>
                  <a:noFill/>
                </a:ln>
                <a:solidFill>
                  <a:srgbClr val="000000"/>
                </a:solidFill>
                <a:effectLst/>
                <a:uLnTx/>
                <a:uFillTx/>
                <a:latin typeface="Montserrat Medium" pitchFamily="2" charset="77"/>
                <a:ea typeface="+mn-ea"/>
                <a:cs typeface="+mn-cs"/>
              </a:rPr>
              <a:t>Montserrat Medium Point Size 12</a:t>
            </a:r>
          </a:p>
          <a:p>
            <a:pPr marL="431988" marR="0" lvl="3" indent="-143996" algn="l" defTabSz="914374" rtl="0" eaLnBrk="1" fontAlgn="auto" latinLnBrk="0" hangingPunct="1">
              <a:lnSpc>
                <a:spcPct val="120000"/>
              </a:lnSpc>
              <a:spcBef>
                <a:spcPts val="0"/>
              </a:spcBef>
              <a:spcAft>
                <a:spcPts val="800"/>
              </a:spcAft>
              <a:buClrTx/>
              <a:buSzTx/>
              <a:buFont typeface="System Font Regular"/>
              <a:buChar char="»"/>
              <a:tabLst/>
              <a:defRPr/>
            </a:pPr>
            <a:r>
              <a:rPr kumimoji="0" lang="en-US" sz="1200" b="0" i="0" u="none" strike="noStrike" kern="1200" cap="none" spc="0" normalizeH="0" baseline="0" noProof="0">
                <a:ln>
                  <a:noFill/>
                </a:ln>
                <a:solidFill>
                  <a:srgbClr val="000000"/>
                </a:solidFill>
                <a:effectLst/>
                <a:uLnTx/>
                <a:uFillTx/>
                <a:latin typeface="Montserrat Light" pitchFamily="2" charset="77"/>
                <a:ea typeface="+mn-ea"/>
                <a:cs typeface="+mn-cs"/>
              </a:rPr>
              <a:t>Montserrat Light Point Size 12</a:t>
            </a:r>
          </a:p>
        </p:txBody>
      </p:sp>
      <p:sp>
        <p:nvSpPr>
          <p:cNvPr id="6" name="Content Placeholder 10">
            <a:extLst>
              <a:ext uri="{FF2B5EF4-FFF2-40B4-BE49-F238E27FC236}">
                <a16:creationId xmlns:a16="http://schemas.microsoft.com/office/drawing/2014/main" id="{01DDF432-B9B5-4DE1-B08C-F223EAD1B176}"/>
              </a:ext>
            </a:extLst>
          </p:cNvPr>
          <p:cNvSpPr>
            <a:spLocks noGrp="1"/>
          </p:cNvSpPr>
          <p:nvPr>
            <p:ph sz="quarter" idx="15" hasCustomPrompt="1"/>
          </p:nvPr>
        </p:nvSpPr>
        <p:spPr>
          <a:xfrm>
            <a:off x="6297844" y="1881187"/>
            <a:ext cx="5501538" cy="4030633"/>
          </a:xfrm>
        </p:spPr>
        <p:txBody>
          <a:bodyPr>
            <a:noAutofit/>
          </a:bodyPr>
          <a:lstStyle>
            <a:lvl1pPr marL="0" marR="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solidFill>
                  <a:srgbClr val="19233E"/>
                </a:solidFill>
              </a:defRPr>
            </a:lvl1pPr>
            <a:lvl2pPr marL="143996" marR="0"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solidFill>
                  <a:srgbClr val="19233E"/>
                </a:solidFill>
              </a:defRPr>
            </a:lvl2pPr>
            <a:lvl3pPr marL="287991" marR="0" indent="-143996" algn="l" defTabSz="914374" rtl="0" eaLnBrk="1" fontAlgn="auto" latinLnBrk="0" hangingPunct="1">
              <a:lnSpc>
                <a:spcPct val="120000"/>
              </a:lnSpc>
              <a:spcBef>
                <a:spcPts val="0"/>
              </a:spcBef>
              <a:spcAft>
                <a:spcPts val="800"/>
              </a:spcAft>
              <a:buClrTx/>
              <a:buSzTx/>
              <a:buFont typeface="Monaco" pitchFamily="2" charset="77"/>
              <a:buChar char="⎼"/>
              <a:tabLst/>
              <a:defRPr>
                <a:solidFill>
                  <a:srgbClr val="19233E"/>
                </a:solidFill>
              </a:defRPr>
            </a:lvl3pPr>
            <a:lvl4pPr marL="431988" marR="0" indent="-143996" algn="l" defTabSz="914374" rtl="0" eaLnBrk="1" fontAlgn="auto" latinLnBrk="0" hangingPunct="1">
              <a:lnSpc>
                <a:spcPct val="120000"/>
              </a:lnSpc>
              <a:spcBef>
                <a:spcPts val="0"/>
              </a:spcBef>
              <a:spcAft>
                <a:spcPts val="800"/>
              </a:spcAft>
              <a:buClrTx/>
              <a:buSzTx/>
              <a:buFont typeface="System Font Regular"/>
              <a:buChar char="»"/>
              <a:tabLst/>
              <a:defRPr>
                <a:solidFill>
                  <a:srgbClr val="19233E"/>
                </a:solidFill>
              </a:defRPr>
            </a:lvl4pPr>
            <a:lvl5pPr>
              <a:defRPr>
                <a:solidFill>
                  <a:srgbClr val="19233E"/>
                </a:solidFill>
              </a:defRPr>
            </a:lvl5pPr>
          </a:lstStyle>
          <a:p>
            <a:pPr marL="0" marR="0" lvl="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pPr>
            <a:r>
              <a:rPr kumimoji="0" lang="en-US" sz="1400" b="0" i="0" u="none" strike="noStrike" kern="1200" cap="none" spc="0" normalizeH="0" baseline="0" noProof="0">
                <a:ln>
                  <a:noFill/>
                </a:ln>
                <a:solidFill>
                  <a:srgbClr val="000000"/>
                </a:solidFill>
                <a:effectLst/>
                <a:uLnTx/>
                <a:uFillTx/>
                <a:latin typeface="Montserrat Medium" pitchFamily="2" charset="77"/>
                <a:ea typeface="+mn-ea"/>
                <a:cs typeface="+mn-cs"/>
              </a:rPr>
              <a:t>Montserrat Medium Point Size 14</a:t>
            </a:r>
          </a:p>
          <a:p>
            <a:pPr marL="143996" marR="0" lvl="1"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Montserrat Medium" pitchFamily="2" charset="77"/>
                <a:ea typeface="+mn-ea"/>
                <a:cs typeface="+mn-cs"/>
              </a:rPr>
              <a:t>Montserrat Medium Point Size 14</a:t>
            </a:r>
          </a:p>
          <a:p>
            <a:pPr marL="287991" marR="0" lvl="2" indent="-143996" algn="l" defTabSz="914374" rtl="0" eaLnBrk="1" fontAlgn="auto" latinLnBrk="0" hangingPunct="1">
              <a:lnSpc>
                <a:spcPct val="120000"/>
              </a:lnSpc>
              <a:spcBef>
                <a:spcPts val="0"/>
              </a:spcBef>
              <a:spcAft>
                <a:spcPts val="800"/>
              </a:spcAft>
              <a:buClrTx/>
              <a:buSzTx/>
              <a:buFont typeface="Monaco" pitchFamily="2" charset="77"/>
              <a:buChar char="⎼"/>
              <a:tabLst/>
              <a:defRPr/>
            </a:pPr>
            <a:r>
              <a:rPr kumimoji="0" lang="en-US" sz="1200" b="0" i="0" u="none" strike="noStrike" kern="1200" cap="none" spc="0" normalizeH="0" baseline="0" noProof="0">
                <a:ln>
                  <a:noFill/>
                </a:ln>
                <a:solidFill>
                  <a:srgbClr val="000000"/>
                </a:solidFill>
                <a:effectLst/>
                <a:uLnTx/>
                <a:uFillTx/>
                <a:latin typeface="Montserrat Medium" pitchFamily="2" charset="77"/>
                <a:ea typeface="+mn-ea"/>
                <a:cs typeface="+mn-cs"/>
              </a:rPr>
              <a:t>Montserrat Medium Point Size 12</a:t>
            </a:r>
          </a:p>
          <a:p>
            <a:pPr marL="431988" marR="0" lvl="3" indent="-143996" algn="l" defTabSz="914374" rtl="0" eaLnBrk="1" fontAlgn="auto" latinLnBrk="0" hangingPunct="1">
              <a:lnSpc>
                <a:spcPct val="120000"/>
              </a:lnSpc>
              <a:spcBef>
                <a:spcPts val="0"/>
              </a:spcBef>
              <a:spcAft>
                <a:spcPts val="800"/>
              </a:spcAft>
              <a:buClrTx/>
              <a:buSzTx/>
              <a:buFont typeface="System Font Regular"/>
              <a:buChar char="»"/>
              <a:tabLst/>
              <a:defRPr/>
            </a:pPr>
            <a:r>
              <a:rPr kumimoji="0" lang="en-US" sz="1200" b="0" i="0" u="none" strike="noStrike" kern="1200" cap="none" spc="0" normalizeH="0" baseline="0" noProof="0">
                <a:ln>
                  <a:noFill/>
                </a:ln>
                <a:solidFill>
                  <a:srgbClr val="000000"/>
                </a:solidFill>
                <a:effectLst/>
                <a:uLnTx/>
                <a:uFillTx/>
                <a:latin typeface="Montserrat Light" pitchFamily="2" charset="77"/>
                <a:ea typeface="+mn-ea"/>
                <a:cs typeface="+mn-cs"/>
              </a:rPr>
              <a:t>Montserrat Light Point Size 12</a:t>
            </a:r>
          </a:p>
        </p:txBody>
      </p:sp>
      <p:sp>
        <p:nvSpPr>
          <p:cNvPr id="10" name="Footer Placeholder 3">
            <a:extLst>
              <a:ext uri="{FF2B5EF4-FFF2-40B4-BE49-F238E27FC236}">
                <a16:creationId xmlns:a16="http://schemas.microsoft.com/office/drawing/2014/main" id="{E0209DAC-2CDA-1542-A91A-6D9037024692}"/>
              </a:ext>
            </a:extLst>
          </p:cNvPr>
          <p:cNvSpPr>
            <a:spLocks noGrp="1"/>
          </p:cNvSpPr>
          <p:nvPr>
            <p:ph type="ftr" sz="quarter" idx="3"/>
          </p:nvPr>
        </p:nvSpPr>
        <p:spPr>
          <a:xfrm>
            <a:off x="389204" y="6188900"/>
            <a:ext cx="4114800" cy="365125"/>
          </a:xfrm>
          <a:prstGeom prst="rect">
            <a:avLst/>
          </a:prstGeom>
        </p:spPr>
        <p:txBody>
          <a:bodyPr vert="horz" lIns="0" tIns="0" rIns="0" bIns="0" rtlCol="0" anchor="b" anchorCtr="0"/>
          <a:lstStyle>
            <a:lvl1pPr algn="l">
              <a:defRPr sz="1200" b="0" i="0">
                <a:solidFill>
                  <a:schemeClr val="tx2"/>
                </a:solidFill>
                <a:latin typeface="Montserrat Light" pitchFamily="2" charset="77"/>
              </a:defRPr>
            </a:lvl1pPr>
          </a:lstStyle>
          <a:p>
            <a:r>
              <a:rPr lang="en-US"/>
              <a:t>Page </a:t>
            </a:r>
            <a:fld id="{9B9BA90C-EAA5-9446-B68C-B7124104B36D}" type="slidenum">
              <a:rPr lang="en-US" smtClean="0"/>
              <a:pPr/>
              <a:t>‹#›</a:t>
            </a:fld>
            <a:endParaRPr lang="en-US"/>
          </a:p>
        </p:txBody>
      </p:sp>
      <p:sp>
        <p:nvSpPr>
          <p:cNvPr id="12" name="Text Placeholder 2078">
            <a:extLst>
              <a:ext uri="{FF2B5EF4-FFF2-40B4-BE49-F238E27FC236}">
                <a16:creationId xmlns:a16="http://schemas.microsoft.com/office/drawing/2014/main" id="{9E9DA5A4-1A7E-2548-AD67-C81E6E9C254E}"/>
              </a:ext>
            </a:extLst>
          </p:cNvPr>
          <p:cNvSpPr>
            <a:spLocks noGrp="1"/>
          </p:cNvSpPr>
          <p:nvPr>
            <p:ph type="body" sz="quarter" idx="24" hasCustomPrompt="1"/>
          </p:nvPr>
        </p:nvSpPr>
        <p:spPr>
          <a:xfrm>
            <a:off x="389203" y="1175567"/>
            <a:ext cx="11433980" cy="276999"/>
          </a:xfrm>
        </p:spPr>
        <p:txBody>
          <a:bodyPr wrap="square">
            <a:noAutofit/>
          </a:bodyPr>
          <a:lstStyle>
            <a:lvl1pPr>
              <a:defRPr sz="1800" b="0" i="0">
                <a:solidFill>
                  <a:schemeClr val="accent5"/>
                </a:solidFill>
                <a:latin typeface="Montserrat SemiBold" pitchFamily="2" charset="77"/>
              </a:defRPr>
            </a:lvl1pPr>
            <a:lvl2pPr marL="0" indent="0">
              <a:buNone/>
              <a:defRPr/>
            </a:lvl2pPr>
          </a:lstStyle>
          <a:p>
            <a:pPr lvl="0"/>
            <a:r>
              <a:rPr lang="en-US"/>
              <a:t>Subtitle goes here</a:t>
            </a:r>
          </a:p>
        </p:txBody>
      </p:sp>
      <p:grpSp>
        <p:nvGrpSpPr>
          <p:cNvPr id="13" name="Group 12">
            <a:extLst>
              <a:ext uri="{FF2B5EF4-FFF2-40B4-BE49-F238E27FC236}">
                <a16:creationId xmlns:a16="http://schemas.microsoft.com/office/drawing/2014/main" id="{E4A2B057-D6A1-C14A-AAC3-464F4406A251}"/>
              </a:ext>
            </a:extLst>
          </p:cNvPr>
          <p:cNvGrpSpPr/>
          <p:nvPr userDrawn="1"/>
        </p:nvGrpSpPr>
        <p:grpSpPr>
          <a:xfrm>
            <a:off x="414846" y="365496"/>
            <a:ext cx="2559127" cy="184666"/>
            <a:chOff x="446350" y="402893"/>
            <a:chExt cx="2244235" cy="203560"/>
          </a:xfrm>
        </p:grpSpPr>
        <p:cxnSp>
          <p:nvCxnSpPr>
            <p:cNvPr id="14" name="Straight Connector 13">
              <a:extLst>
                <a:ext uri="{FF2B5EF4-FFF2-40B4-BE49-F238E27FC236}">
                  <a16:creationId xmlns:a16="http://schemas.microsoft.com/office/drawing/2014/main" id="{5F2D107B-3615-B049-BF4B-150EC0FCDA72}"/>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3A59B52-EAD6-654A-9660-263545E42B74}"/>
                </a:ext>
              </a:extLst>
            </p:cNvPr>
            <p:cNvSpPr txBox="1"/>
            <p:nvPr userDrawn="1"/>
          </p:nvSpPr>
          <p:spPr>
            <a:xfrm>
              <a:off x="524310" y="402893"/>
              <a:ext cx="2166275" cy="203560"/>
            </a:xfrm>
            <a:prstGeom prst="rect">
              <a:avLst/>
            </a:prstGeom>
            <a:noFill/>
          </p:spPr>
          <p:txBody>
            <a:bodyPr wrap="none" lIns="0" tIns="0" rIns="0" bIns="0" rtlCol="0">
              <a:spAutoFit/>
            </a:bodyPr>
            <a:lstStyle/>
            <a:p>
              <a:r>
                <a:rPr lang="en-AU" sz="1200" b="1" i="0">
                  <a:solidFill>
                    <a:schemeClr val="tx2"/>
                  </a:solidFill>
                  <a:latin typeface="Montserrat SemiBold" pitchFamily="2" charset="77"/>
                </a:rPr>
                <a:t>NSW Department of Education</a:t>
              </a:r>
            </a:p>
          </p:txBody>
        </p:sp>
      </p:gr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68402" y="6048759"/>
            <a:ext cx="2458884" cy="1972713"/>
          </a:xfrm>
          <a:prstGeom prst="rect">
            <a:avLst/>
          </a:prstGeom>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42678" y="6048759"/>
            <a:ext cx="2885009" cy="2314351"/>
          </a:xfrm>
          <a:prstGeom prst="rect">
            <a:avLst/>
          </a:prstGeom>
        </p:spPr>
      </p:pic>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231658">
            <a:off x="10669087" y="-1974475"/>
            <a:ext cx="3768745" cy="3023283"/>
          </a:xfrm>
          <a:prstGeom prst="rect">
            <a:avLst/>
          </a:prstGeom>
        </p:spPr>
      </p:pic>
    </p:spTree>
    <p:extLst>
      <p:ext uri="{BB962C8B-B14F-4D97-AF65-F5344CB8AC3E}">
        <p14:creationId xmlns:p14="http://schemas.microsoft.com/office/powerpoint/2010/main" val="379834988"/>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wo Column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DD9A7-09FE-4E1B-A672-CED018A0372F}"/>
              </a:ext>
            </a:extLst>
          </p:cNvPr>
          <p:cNvSpPr>
            <a:spLocks noGrp="1"/>
          </p:cNvSpPr>
          <p:nvPr>
            <p:ph type="title"/>
          </p:nvPr>
        </p:nvSpPr>
        <p:spPr/>
        <p:txBody>
          <a:bodyPr>
            <a:noAutofit/>
          </a:bodyPr>
          <a:lstStyle>
            <a:lvl1pPr>
              <a:defRPr>
                <a:solidFill>
                  <a:schemeClr val="tx2"/>
                </a:solidFill>
              </a:defRPr>
            </a:lvl1pPr>
          </a:lstStyle>
          <a:p>
            <a:r>
              <a:rPr lang="en-US"/>
              <a:t>Click to edit Master title style</a:t>
            </a:r>
            <a:endParaRPr lang="en-AU"/>
          </a:p>
        </p:txBody>
      </p:sp>
      <p:sp>
        <p:nvSpPr>
          <p:cNvPr id="11" name="Content Placeholder 10">
            <a:extLst>
              <a:ext uri="{FF2B5EF4-FFF2-40B4-BE49-F238E27FC236}">
                <a16:creationId xmlns:a16="http://schemas.microsoft.com/office/drawing/2014/main" id="{FD9F97E7-AF54-478A-8D95-C8620B9F3385}"/>
              </a:ext>
            </a:extLst>
          </p:cNvPr>
          <p:cNvSpPr>
            <a:spLocks noGrp="1"/>
          </p:cNvSpPr>
          <p:nvPr>
            <p:ph sz="quarter" idx="14" hasCustomPrompt="1"/>
          </p:nvPr>
        </p:nvSpPr>
        <p:spPr>
          <a:xfrm>
            <a:off x="389205" y="1881187"/>
            <a:ext cx="5501538" cy="4030633"/>
          </a:xfrm>
        </p:spPr>
        <p:txBody>
          <a:bodyPr>
            <a:noAutofit/>
          </a:bodyPr>
          <a:lstStyle>
            <a:lvl1pPr marL="0" marR="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solidFill>
                  <a:schemeClr val="tx2"/>
                </a:solidFill>
              </a:defRPr>
            </a:lvl1pPr>
            <a:lvl2pPr marL="143996" marR="0"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solidFill>
                  <a:schemeClr val="tx2"/>
                </a:solidFill>
              </a:defRPr>
            </a:lvl2pPr>
            <a:lvl3pPr marL="287991" marR="0" indent="-143996" algn="l" defTabSz="914374" rtl="0" eaLnBrk="1" fontAlgn="auto" latinLnBrk="0" hangingPunct="1">
              <a:lnSpc>
                <a:spcPct val="120000"/>
              </a:lnSpc>
              <a:spcBef>
                <a:spcPts val="0"/>
              </a:spcBef>
              <a:spcAft>
                <a:spcPts val="800"/>
              </a:spcAft>
              <a:buClrTx/>
              <a:buSzTx/>
              <a:buFont typeface="Monaco" pitchFamily="2" charset="77"/>
              <a:buChar char="⎼"/>
              <a:tabLst/>
              <a:defRPr>
                <a:solidFill>
                  <a:schemeClr val="tx2"/>
                </a:solidFill>
              </a:defRPr>
            </a:lvl3pPr>
            <a:lvl4pPr marL="431988" marR="0" indent="-143996" algn="l" defTabSz="914374" rtl="0" eaLnBrk="1" fontAlgn="auto" latinLnBrk="0" hangingPunct="1">
              <a:lnSpc>
                <a:spcPct val="120000"/>
              </a:lnSpc>
              <a:spcBef>
                <a:spcPts val="0"/>
              </a:spcBef>
              <a:spcAft>
                <a:spcPts val="800"/>
              </a:spcAft>
              <a:buClrTx/>
              <a:buSzTx/>
              <a:buFont typeface="System Font Regular"/>
              <a:buChar char="»"/>
              <a:tabLst/>
              <a:defRPr>
                <a:solidFill>
                  <a:schemeClr val="tx2"/>
                </a:solidFill>
              </a:defRPr>
            </a:lvl4pPr>
            <a:lvl5pPr>
              <a:defRPr>
                <a:solidFill>
                  <a:schemeClr val="tx2"/>
                </a:solidFill>
              </a:defRPr>
            </a:lvl5pPr>
          </a:lstStyle>
          <a:p>
            <a:pPr marL="0" marR="0" lvl="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pPr>
            <a:r>
              <a:rPr kumimoji="0" lang="en-US" sz="1400" b="0" i="0" u="none" strike="noStrike" kern="1200" cap="none" spc="0" normalizeH="0" baseline="0" noProof="0">
                <a:ln>
                  <a:noFill/>
                </a:ln>
                <a:solidFill>
                  <a:srgbClr val="000000"/>
                </a:solidFill>
                <a:effectLst/>
                <a:uLnTx/>
                <a:uFillTx/>
                <a:latin typeface="Montserrat Medium" pitchFamily="2" charset="77"/>
                <a:ea typeface="+mn-ea"/>
                <a:cs typeface="+mn-cs"/>
              </a:rPr>
              <a:t>Montserrat Medium Point Size 14</a:t>
            </a:r>
          </a:p>
          <a:p>
            <a:pPr marL="143996" marR="0" lvl="1"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Montserrat Medium" pitchFamily="2" charset="77"/>
                <a:ea typeface="+mn-ea"/>
                <a:cs typeface="+mn-cs"/>
              </a:rPr>
              <a:t>Montserrat Medium Point Size 14</a:t>
            </a:r>
          </a:p>
          <a:p>
            <a:pPr marL="287991" marR="0" lvl="2" indent="-143996" algn="l" defTabSz="914374" rtl="0" eaLnBrk="1" fontAlgn="auto" latinLnBrk="0" hangingPunct="1">
              <a:lnSpc>
                <a:spcPct val="120000"/>
              </a:lnSpc>
              <a:spcBef>
                <a:spcPts val="0"/>
              </a:spcBef>
              <a:spcAft>
                <a:spcPts val="800"/>
              </a:spcAft>
              <a:buClrTx/>
              <a:buSzTx/>
              <a:buFont typeface="Monaco" pitchFamily="2" charset="77"/>
              <a:buChar char="⎼"/>
              <a:tabLst/>
              <a:defRPr/>
            </a:pPr>
            <a:r>
              <a:rPr kumimoji="0" lang="en-US" sz="1200" b="0" i="0" u="none" strike="noStrike" kern="1200" cap="none" spc="0" normalizeH="0" baseline="0" noProof="0">
                <a:ln>
                  <a:noFill/>
                </a:ln>
                <a:solidFill>
                  <a:srgbClr val="000000"/>
                </a:solidFill>
                <a:effectLst/>
                <a:uLnTx/>
                <a:uFillTx/>
                <a:latin typeface="Montserrat Medium" pitchFamily="2" charset="77"/>
                <a:ea typeface="+mn-ea"/>
                <a:cs typeface="+mn-cs"/>
              </a:rPr>
              <a:t>Montserrat Medium Point Size 12</a:t>
            </a:r>
          </a:p>
          <a:p>
            <a:pPr marL="431988" marR="0" lvl="3" indent="-143996" algn="l" defTabSz="914374" rtl="0" eaLnBrk="1" fontAlgn="auto" latinLnBrk="0" hangingPunct="1">
              <a:lnSpc>
                <a:spcPct val="120000"/>
              </a:lnSpc>
              <a:spcBef>
                <a:spcPts val="0"/>
              </a:spcBef>
              <a:spcAft>
                <a:spcPts val="800"/>
              </a:spcAft>
              <a:buClrTx/>
              <a:buSzTx/>
              <a:buFont typeface="System Font Regular"/>
              <a:buChar char="»"/>
              <a:tabLst/>
              <a:defRPr/>
            </a:pPr>
            <a:r>
              <a:rPr kumimoji="0" lang="en-US" sz="1200" b="0" i="0" u="none" strike="noStrike" kern="1200" cap="none" spc="0" normalizeH="0" baseline="0" noProof="0">
                <a:ln>
                  <a:noFill/>
                </a:ln>
                <a:solidFill>
                  <a:srgbClr val="000000"/>
                </a:solidFill>
                <a:effectLst/>
                <a:uLnTx/>
                <a:uFillTx/>
                <a:latin typeface="Montserrat Light" pitchFamily="2" charset="77"/>
                <a:ea typeface="+mn-ea"/>
                <a:cs typeface="+mn-cs"/>
              </a:rPr>
              <a:t>Montserrat Light Point Size 12</a:t>
            </a:r>
          </a:p>
        </p:txBody>
      </p:sp>
      <p:sp>
        <p:nvSpPr>
          <p:cNvPr id="6" name="Content Placeholder 10">
            <a:extLst>
              <a:ext uri="{FF2B5EF4-FFF2-40B4-BE49-F238E27FC236}">
                <a16:creationId xmlns:a16="http://schemas.microsoft.com/office/drawing/2014/main" id="{01DDF432-B9B5-4DE1-B08C-F223EAD1B176}"/>
              </a:ext>
            </a:extLst>
          </p:cNvPr>
          <p:cNvSpPr>
            <a:spLocks noGrp="1"/>
          </p:cNvSpPr>
          <p:nvPr>
            <p:ph sz="quarter" idx="15" hasCustomPrompt="1"/>
          </p:nvPr>
        </p:nvSpPr>
        <p:spPr>
          <a:xfrm>
            <a:off x="6297844" y="1881187"/>
            <a:ext cx="5501538" cy="4030633"/>
          </a:xfrm>
        </p:spPr>
        <p:txBody>
          <a:bodyPr>
            <a:noAutofit/>
          </a:bodyPr>
          <a:lstStyle>
            <a:lvl1pPr marL="0" marR="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solidFill>
                  <a:schemeClr val="tx2"/>
                </a:solidFill>
              </a:defRPr>
            </a:lvl1pPr>
            <a:lvl2pPr marL="143996" marR="0"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solidFill>
                  <a:schemeClr val="tx2"/>
                </a:solidFill>
              </a:defRPr>
            </a:lvl2pPr>
            <a:lvl3pPr marL="287991" marR="0" indent="-143996" algn="l" defTabSz="914374" rtl="0" eaLnBrk="1" fontAlgn="auto" latinLnBrk="0" hangingPunct="1">
              <a:lnSpc>
                <a:spcPct val="120000"/>
              </a:lnSpc>
              <a:spcBef>
                <a:spcPts val="0"/>
              </a:spcBef>
              <a:spcAft>
                <a:spcPts val="800"/>
              </a:spcAft>
              <a:buClrTx/>
              <a:buSzTx/>
              <a:buFont typeface="Monaco" pitchFamily="2" charset="77"/>
              <a:buChar char="⎼"/>
              <a:tabLst/>
              <a:defRPr>
                <a:solidFill>
                  <a:schemeClr val="tx2"/>
                </a:solidFill>
              </a:defRPr>
            </a:lvl3pPr>
            <a:lvl4pPr marL="431988" marR="0" indent="-143996" algn="l" defTabSz="914374" rtl="0" eaLnBrk="1" fontAlgn="auto" latinLnBrk="0" hangingPunct="1">
              <a:lnSpc>
                <a:spcPct val="120000"/>
              </a:lnSpc>
              <a:spcBef>
                <a:spcPts val="0"/>
              </a:spcBef>
              <a:spcAft>
                <a:spcPts val="800"/>
              </a:spcAft>
              <a:buClrTx/>
              <a:buSzTx/>
              <a:buFont typeface="System Font Regular"/>
              <a:buChar char="»"/>
              <a:tabLst/>
              <a:defRPr>
                <a:solidFill>
                  <a:schemeClr val="tx2"/>
                </a:solidFill>
              </a:defRPr>
            </a:lvl4pPr>
            <a:lvl5pPr>
              <a:defRPr>
                <a:solidFill>
                  <a:schemeClr val="tx2"/>
                </a:solidFill>
              </a:defRPr>
            </a:lvl5pPr>
          </a:lstStyle>
          <a:p>
            <a:pPr marL="0" marR="0" lvl="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pPr>
            <a:r>
              <a:rPr kumimoji="0" lang="en-US" sz="1400" b="0" i="0" u="none" strike="noStrike" kern="1200" cap="none" spc="0" normalizeH="0" baseline="0" noProof="0">
                <a:ln>
                  <a:noFill/>
                </a:ln>
                <a:solidFill>
                  <a:srgbClr val="000000"/>
                </a:solidFill>
                <a:effectLst/>
                <a:uLnTx/>
                <a:uFillTx/>
                <a:latin typeface="Montserrat Medium" pitchFamily="2" charset="77"/>
                <a:ea typeface="+mn-ea"/>
                <a:cs typeface="+mn-cs"/>
              </a:rPr>
              <a:t>Montserrat Medium Point Size 14</a:t>
            </a:r>
          </a:p>
          <a:p>
            <a:pPr marL="143996" marR="0" lvl="1"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Montserrat Medium" pitchFamily="2" charset="77"/>
                <a:ea typeface="+mn-ea"/>
                <a:cs typeface="+mn-cs"/>
              </a:rPr>
              <a:t>Montserrat Medium Point Size 14</a:t>
            </a:r>
          </a:p>
          <a:p>
            <a:pPr marL="287991" marR="0" lvl="2" indent="-143996" algn="l" defTabSz="914374" rtl="0" eaLnBrk="1" fontAlgn="auto" latinLnBrk="0" hangingPunct="1">
              <a:lnSpc>
                <a:spcPct val="120000"/>
              </a:lnSpc>
              <a:spcBef>
                <a:spcPts val="0"/>
              </a:spcBef>
              <a:spcAft>
                <a:spcPts val="800"/>
              </a:spcAft>
              <a:buClrTx/>
              <a:buSzTx/>
              <a:buFont typeface="Monaco" pitchFamily="2" charset="77"/>
              <a:buChar char="⎼"/>
              <a:tabLst/>
              <a:defRPr/>
            </a:pPr>
            <a:r>
              <a:rPr kumimoji="0" lang="en-US" sz="1200" b="0" i="0" u="none" strike="noStrike" kern="1200" cap="none" spc="0" normalizeH="0" baseline="0" noProof="0">
                <a:ln>
                  <a:noFill/>
                </a:ln>
                <a:solidFill>
                  <a:srgbClr val="000000"/>
                </a:solidFill>
                <a:effectLst/>
                <a:uLnTx/>
                <a:uFillTx/>
                <a:latin typeface="Montserrat Medium" pitchFamily="2" charset="77"/>
                <a:ea typeface="+mn-ea"/>
                <a:cs typeface="+mn-cs"/>
              </a:rPr>
              <a:t>Montserrat Medium Point Size 12</a:t>
            </a:r>
          </a:p>
          <a:p>
            <a:pPr marL="431988" marR="0" lvl="3" indent="-143996" algn="l" defTabSz="914374" rtl="0" eaLnBrk="1" fontAlgn="auto" latinLnBrk="0" hangingPunct="1">
              <a:lnSpc>
                <a:spcPct val="120000"/>
              </a:lnSpc>
              <a:spcBef>
                <a:spcPts val="0"/>
              </a:spcBef>
              <a:spcAft>
                <a:spcPts val="800"/>
              </a:spcAft>
              <a:buClrTx/>
              <a:buSzTx/>
              <a:buFont typeface="System Font Regular"/>
              <a:buChar char="»"/>
              <a:tabLst/>
              <a:defRPr/>
            </a:pPr>
            <a:r>
              <a:rPr kumimoji="0" lang="en-US" sz="1200" b="0" i="0" u="none" strike="noStrike" kern="1200" cap="none" spc="0" normalizeH="0" baseline="0" noProof="0">
                <a:ln>
                  <a:noFill/>
                </a:ln>
                <a:solidFill>
                  <a:srgbClr val="000000"/>
                </a:solidFill>
                <a:effectLst/>
                <a:uLnTx/>
                <a:uFillTx/>
                <a:latin typeface="Montserrat Light" pitchFamily="2" charset="77"/>
                <a:ea typeface="+mn-ea"/>
                <a:cs typeface="+mn-cs"/>
              </a:rPr>
              <a:t>Montserrat Light Point Size 12</a:t>
            </a:r>
          </a:p>
        </p:txBody>
      </p:sp>
      <p:grpSp>
        <p:nvGrpSpPr>
          <p:cNvPr id="43" name="Group 42">
            <a:extLst>
              <a:ext uri="{FF2B5EF4-FFF2-40B4-BE49-F238E27FC236}">
                <a16:creationId xmlns:a16="http://schemas.microsoft.com/office/drawing/2014/main" id="{0C291F29-2F98-BD4D-B042-0C72D579864D}"/>
              </a:ext>
            </a:extLst>
          </p:cNvPr>
          <p:cNvGrpSpPr/>
          <p:nvPr userDrawn="1"/>
        </p:nvGrpSpPr>
        <p:grpSpPr>
          <a:xfrm>
            <a:off x="414846" y="365496"/>
            <a:ext cx="2559127" cy="184666"/>
            <a:chOff x="446350" y="402893"/>
            <a:chExt cx="2244235" cy="203560"/>
          </a:xfrm>
        </p:grpSpPr>
        <p:cxnSp>
          <p:nvCxnSpPr>
            <p:cNvPr id="44" name="Straight Connector 43">
              <a:extLst>
                <a:ext uri="{FF2B5EF4-FFF2-40B4-BE49-F238E27FC236}">
                  <a16:creationId xmlns:a16="http://schemas.microsoft.com/office/drawing/2014/main" id="{DEF174A2-A12A-574C-A29E-3FE1A83AA8A7}"/>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5A29AAED-C026-A74D-986A-D99794BFEDDD}"/>
                </a:ext>
              </a:extLst>
            </p:cNvPr>
            <p:cNvSpPr txBox="1"/>
            <p:nvPr userDrawn="1"/>
          </p:nvSpPr>
          <p:spPr>
            <a:xfrm>
              <a:off x="524310" y="402893"/>
              <a:ext cx="2166275" cy="203560"/>
            </a:xfrm>
            <a:prstGeom prst="rect">
              <a:avLst/>
            </a:prstGeom>
            <a:noFill/>
          </p:spPr>
          <p:txBody>
            <a:bodyPr wrap="none" lIns="0" tIns="0" rIns="0" bIns="0" rtlCol="0">
              <a:spAutoFit/>
            </a:bodyPr>
            <a:lstStyle/>
            <a:p>
              <a:r>
                <a:rPr lang="en-AU" sz="1200" b="1" i="0">
                  <a:solidFill>
                    <a:schemeClr val="tx2"/>
                  </a:solidFill>
                  <a:latin typeface="Montserrat SemiBold" pitchFamily="2" charset="77"/>
                </a:rPr>
                <a:t>NSW Department of Education</a:t>
              </a:r>
            </a:p>
          </p:txBody>
        </p:sp>
      </p:grpSp>
      <p:sp>
        <p:nvSpPr>
          <p:cNvPr id="18" name="Footer Placeholder 3">
            <a:extLst>
              <a:ext uri="{FF2B5EF4-FFF2-40B4-BE49-F238E27FC236}">
                <a16:creationId xmlns:a16="http://schemas.microsoft.com/office/drawing/2014/main" id="{6D938D5A-7424-0143-BFE0-7A42485AF851}"/>
              </a:ext>
            </a:extLst>
          </p:cNvPr>
          <p:cNvSpPr>
            <a:spLocks noGrp="1"/>
          </p:cNvSpPr>
          <p:nvPr>
            <p:ph type="ftr" sz="quarter" idx="3"/>
          </p:nvPr>
        </p:nvSpPr>
        <p:spPr>
          <a:xfrm>
            <a:off x="389204" y="6188900"/>
            <a:ext cx="4114800" cy="365125"/>
          </a:xfrm>
          <a:prstGeom prst="rect">
            <a:avLst/>
          </a:prstGeom>
        </p:spPr>
        <p:txBody>
          <a:bodyPr vert="horz" lIns="0" tIns="0" rIns="0" bIns="0" rtlCol="0" anchor="b" anchorCtr="0"/>
          <a:lstStyle>
            <a:lvl1pPr algn="l">
              <a:defRPr sz="1200" b="0" i="0">
                <a:solidFill>
                  <a:schemeClr val="tx2"/>
                </a:solidFill>
                <a:latin typeface="Montserrat Light" pitchFamily="2" charset="77"/>
              </a:defRPr>
            </a:lvl1pPr>
          </a:lstStyle>
          <a:p>
            <a:r>
              <a:rPr lang="en-US"/>
              <a:t>Page </a:t>
            </a:r>
            <a:fld id="{9B9BA90C-EAA5-9446-B68C-B7124104B36D}" type="slidenum">
              <a:rPr lang="en-US" smtClean="0"/>
              <a:pPr/>
              <a:t>‹#›</a:t>
            </a:fld>
            <a:endParaRPr lang="en-US"/>
          </a:p>
        </p:txBody>
      </p:sp>
      <p:sp>
        <p:nvSpPr>
          <p:cNvPr id="20" name="Text Placeholder 2078">
            <a:extLst>
              <a:ext uri="{FF2B5EF4-FFF2-40B4-BE49-F238E27FC236}">
                <a16:creationId xmlns:a16="http://schemas.microsoft.com/office/drawing/2014/main" id="{7C970063-30E0-2145-B5EC-FC65EB533C0E}"/>
              </a:ext>
            </a:extLst>
          </p:cNvPr>
          <p:cNvSpPr>
            <a:spLocks noGrp="1"/>
          </p:cNvSpPr>
          <p:nvPr>
            <p:ph type="body" sz="quarter" idx="16" hasCustomPrompt="1"/>
          </p:nvPr>
        </p:nvSpPr>
        <p:spPr>
          <a:xfrm>
            <a:off x="389203" y="1175567"/>
            <a:ext cx="11433980" cy="276999"/>
          </a:xfrm>
        </p:spPr>
        <p:txBody>
          <a:bodyPr wrap="square">
            <a:noAutofit/>
          </a:bodyPr>
          <a:lstStyle>
            <a:lvl1pPr>
              <a:defRPr sz="1800" b="0" i="0">
                <a:solidFill>
                  <a:schemeClr val="accent5"/>
                </a:solidFill>
                <a:latin typeface="Montserrat SemiBold" pitchFamily="2" charset="77"/>
              </a:defRPr>
            </a:lvl1pPr>
            <a:lvl2pPr marL="0" indent="0">
              <a:buNone/>
              <a:defRPr/>
            </a:lvl2pPr>
          </a:lstStyle>
          <a:p>
            <a:pPr lvl="0"/>
            <a:r>
              <a:rPr lang="en-US"/>
              <a:t>Subtitle goes here</a:t>
            </a:r>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76554" y="6136263"/>
            <a:ext cx="3848889" cy="3087886"/>
          </a:xfrm>
          <a:prstGeom prst="rect">
            <a:avLst/>
          </a:prstGeom>
        </p:spPr>
      </p:pic>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39098" y="-1479217"/>
            <a:ext cx="3164112" cy="2192687"/>
          </a:xfrm>
          <a:prstGeom prst="rect">
            <a:avLst/>
          </a:prstGeom>
        </p:spPr>
      </p:pic>
      <p:pic>
        <p:nvPicPr>
          <p:cNvPr id="25" name="Picture 2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231658">
            <a:off x="11960009" y="1796956"/>
            <a:ext cx="5238106" cy="4202003"/>
          </a:xfrm>
          <a:prstGeom prst="rect">
            <a:avLst/>
          </a:prstGeom>
        </p:spPr>
      </p:pic>
    </p:spTree>
    <p:extLst>
      <p:ext uri="{BB962C8B-B14F-4D97-AF65-F5344CB8AC3E}">
        <p14:creationId xmlns:p14="http://schemas.microsoft.com/office/powerpoint/2010/main" val="1761345064"/>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 4">
    <p:spTree>
      <p:nvGrpSpPr>
        <p:cNvPr id="1" name=""/>
        <p:cNvGrpSpPr/>
        <p:nvPr/>
      </p:nvGrpSpPr>
      <p:grpSpPr>
        <a:xfrm>
          <a:off x="0" y="0"/>
          <a:ext cx="0" cy="0"/>
          <a:chOff x="0" y="0"/>
          <a:chExt cx="0" cy="0"/>
        </a:xfrm>
      </p:grpSpPr>
      <p:pic>
        <p:nvPicPr>
          <p:cNvPr id="3" name="Picture 2" descr="NSW Government Logo" title="NSW Government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7062" y="5854650"/>
            <a:ext cx="720000" cy="778515"/>
          </a:xfrm>
          <a:prstGeom prst="rect">
            <a:avLst/>
          </a:prstGeom>
        </p:spPr>
      </p:pic>
      <p:sp>
        <p:nvSpPr>
          <p:cNvPr id="9" name="Oval 8" descr="Student writing at his desk"/>
          <p:cNvSpPr/>
          <p:nvPr userDrawn="1"/>
        </p:nvSpPr>
        <p:spPr>
          <a:xfrm>
            <a:off x="5769864" y="219974"/>
            <a:ext cx="6391656" cy="6391656"/>
          </a:xfrm>
          <a:prstGeom prst="ellipse">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371475" y="4048755"/>
            <a:ext cx="4636034" cy="1242336"/>
          </a:xfrm>
          <a:prstGeom prst="rect">
            <a:avLst/>
          </a:prstGeom>
        </p:spPr>
        <p:txBody>
          <a:bodyPr wrap="square" lIns="0">
            <a:noAutofit/>
          </a:bodyPr>
          <a:lstStyle>
            <a:lvl1pPr marL="0" indent="0">
              <a:buNone/>
              <a:defRPr sz="2000" b="0" i="0">
                <a:solidFill>
                  <a:schemeClr val="bg1"/>
                </a:solidFill>
                <a:latin typeface="Montserrat SemiBold" pitchFamily="2" charset="77"/>
              </a:defRPr>
            </a:lvl1pPr>
            <a:lvl2pPr marL="0" indent="0">
              <a:buNone/>
              <a:defRPr/>
            </a:lvl2pPr>
          </a:lstStyle>
          <a:p>
            <a:pPr lvl="0"/>
            <a:r>
              <a:rPr lang="en-US" dirty="0"/>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71475" y="2823581"/>
            <a:ext cx="4636033" cy="1107996"/>
          </a:xfrm>
        </p:spPr>
        <p:txBody>
          <a:bodyPr anchor="b">
            <a:noAutofit/>
          </a:bodyPr>
          <a:lstStyle>
            <a:lvl1pPr>
              <a:lnSpc>
                <a:spcPct val="90000"/>
              </a:lnSpc>
              <a:defRPr sz="4000">
                <a:solidFill>
                  <a:schemeClr val="bg1"/>
                </a:solidFill>
              </a:defRPr>
            </a:lvl1pPr>
          </a:lstStyle>
          <a:p>
            <a:r>
              <a:rPr lang="en-US" dirty="0"/>
              <a:t>Divider title goes here</a:t>
            </a:r>
            <a:endParaRPr lang="en-AU" dirty="0"/>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dirty="0">
                <a:solidFill>
                  <a:schemeClr val="bg1"/>
                </a:solidFill>
                <a:latin typeface="Montserrat SemiBold" pitchFamily="2" charset="77"/>
              </a:rPr>
              <a:t>NSW Department of Education</a:t>
            </a:r>
          </a:p>
        </p:txBody>
      </p:sp>
    </p:spTree>
    <p:extLst>
      <p:ext uri="{BB962C8B-B14F-4D97-AF65-F5344CB8AC3E}">
        <p14:creationId xmlns:p14="http://schemas.microsoft.com/office/powerpoint/2010/main" val="3453294771"/>
      </p:ext>
    </p:extLst>
  </p:cSld>
  <p:clrMapOvr>
    <a:masterClrMapping/>
  </p:clrMapOvr>
  <p:transition>
    <p:fade/>
  </p:transition>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Divider - 4 Placeholder">
    <p:spTree>
      <p:nvGrpSpPr>
        <p:cNvPr id="1" name=""/>
        <p:cNvGrpSpPr/>
        <p:nvPr/>
      </p:nvGrpSpPr>
      <p:grpSpPr>
        <a:xfrm>
          <a:off x="0" y="0"/>
          <a:ext cx="0" cy="0"/>
          <a:chOff x="0" y="0"/>
          <a:chExt cx="0" cy="0"/>
        </a:xfrm>
      </p:grpSpPr>
      <p:pic>
        <p:nvPicPr>
          <p:cNvPr id="3" name="Picture 2" descr="NSW Government Logo" title="NSW Government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7062" y="5854650"/>
            <a:ext cx="720000" cy="778515"/>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371475" y="4048755"/>
            <a:ext cx="4636034" cy="1242336"/>
          </a:xfrm>
          <a:prstGeom prst="rect">
            <a:avLst/>
          </a:prstGeom>
        </p:spPr>
        <p:txBody>
          <a:bodyPr wrap="square" lIns="0">
            <a:noAutofit/>
          </a:bodyPr>
          <a:lstStyle>
            <a:lvl1pPr marL="0" indent="0">
              <a:buNone/>
              <a:defRPr sz="2000" b="0" i="0">
                <a:solidFill>
                  <a:schemeClr val="bg1"/>
                </a:solidFill>
                <a:latin typeface="Montserrat SemiBold" pitchFamily="2" charset="77"/>
              </a:defRPr>
            </a:lvl1pPr>
            <a:lvl2pPr marL="0" indent="0">
              <a:buNone/>
              <a:defRPr/>
            </a:lvl2pPr>
          </a:lstStyle>
          <a:p>
            <a:pPr lvl="0"/>
            <a:r>
              <a:rPr lang="en-US" dirty="0"/>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71475" y="2823581"/>
            <a:ext cx="4636033" cy="1107996"/>
          </a:xfrm>
        </p:spPr>
        <p:txBody>
          <a:bodyPr anchor="b">
            <a:noAutofit/>
          </a:bodyPr>
          <a:lstStyle>
            <a:lvl1pPr>
              <a:lnSpc>
                <a:spcPct val="90000"/>
              </a:lnSpc>
              <a:defRPr sz="4000">
                <a:solidFill>
                  <a:schemeClr val="bg1"/>
                </a:solidFill>
              </a:defRPr>
            </a:lvl1pPr>
          </a:lstStyle>
          <a:p>
            <a:r>
              <a:rPr lang="en-US" dirty="0"/>
              <a:t>Divider title goes here</a:t>
            </a:r>
            <a:endParaRPr lang="en-AU" dirty="0"/>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dirty="0">
                <a:solidFill>
                  <a:schemeClr val="bg1"/>
                </a:solidFill>
                <a:latin typeface="Montserrat SemiBold" pitchFamily="2" charset="77"/>
              </a:rPr>
              <a:t>NSW Department of Education</a:t>
            </a:r>
          </a:p>
        </p:txBody>
      </p:sp>
      <p:sp>
        <p:nvSpPr>
          <p:cNvPr id="10" name="Picture Placeholder 4">
            <a:extLst>
              <a:ext uri="{FF2B5EF4-FFF2-40B4-BE49-F238E27FC236}">
                <a16:creationId xmlns:a16="http://schemas.microsoft.com/office/drawing/2014/main" id="{CB23E5B4-1C83-A145-8704-1AE518058744}"/>
              </a:ext>
            </a:extLst>
          </p:cNvPr>
          <p:cNvSpPr>
            <a:spLocks noGrp="1"/>
          </p:cNvSpPr>
          <p:nvPr>
            <p:ph type="pic" sz="quarter" idx="16" hasCustomPrompt="1"/>
          </p:nvPr>
        </p:nvSpPr>
        <p:spPr>
          <a:xfrm>
            <a:off x="5767920" y="180779"/>
            <a:ext cx="6393600" cy="6393600"/>
          </a:xfrm>
          <a:prstGeom prst="ellipse">
            <a:avLst/>
          </a:prstGeom>
          <a:noFill/>
        </p:spPr>
        <p:txBody>
          <a:bodyPr anchor="ctr"/>
          <a:lstStyle>
            <a:lvl1pPr algn="ctr">
              <a:defRPr>
                <a:solidFill>
                  <a:schemeClr val="bg1"/>
                </a:solidFill>
              </a:defRPr>
            </a:lvl1pPr>
          </a:lstStyle>
          <a:p>
            <a:r>
              <a:rPr lang="en-US" dirty="0"/>
              <a:t>Insert Image here</a:t>
            </a:r>
          </a:p>
        </p:txBody>
      </p:sp>
    </p:spTree>
    <p:extLst>
      <p:ext uri="{BB962C8B-B14F-4D97-AF65-F5344CB8AC3E}">
        <p14:creationId xmlns:p14="http://schemas.microsoft.com/office/powerpoint/2010/main" val="1093345538"/>
      </p:ext>
    </p:extLst>
  </p:cSld>
  <p:clrMapOvr>
    <a:masterClrMapping/>
  </p:clrMapOvr>
  <p:transition>
    <p:fade/>
  </p:transition>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 5">
    <p:spTree>
      <p:nvGrpSpPr>
        <p:cNvPr id="1" name=""/>
        <p:cNvGrpSpPr/>
        <p:nvPr/>
      </p:nvGrpSpPr>
      <p:grpSpPr>
        <a:xfrm>
          <a:off x="0" y="0"/>
          <a:ext cx="0" cy="0"/>
          <a:chOff x="0" y="0"/>
          <a:chExt cx="0" cy="0"/>
        </a:xfrm>
      </p:grpSpPr>
      <p:pic>
        <p:nvPicPr>
          <p:cNvPr id="10" name="Picture 9" descr="NSW Government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6323" y="5894897"/>
            <a:ext cx="720000" cy="786318"/>
          </a:xfrm>
          <a:prstGeom prst="rect">
            <a:avLst/>
          </a:prstGeom>
        </p:spPr>
      </p:pic>
      <p:sp>
        <p:nvSpPr>
          <p:cNvPr id="9" name="Oval 8" descr="Student writing at his desk"/>
          <p:cNvSpPr/>
          <p:nvPr userDrawn="1"/>
        </p:nvSpPr>
        <p:spPr>
          <a:xfrm>
            <a:off x="6793918" y="1384915"/>
            <a:ext cx="4963075" cy="4964400"/>
          </a:xfrm>
          <a:prstGeom prst="ellipse">
            <a:avLst/>
          </a:prstGeom>
          <a:blipFill dpi="0" rotWithShape="1">
            <a:blip r:embed="rId3" cstate="screen">
              <a:extLst>
                <a:ext uri="{28A0092B-C50C-407E-A947-70E740481C1C}">
                  <a14:useLocalDpi xmlns:a14="http://schemas.microsoft.com/office/drawing/2010/main"/>
                </a:ext>
              </a:extLst>
            </a:blip>
            <a:srcRect/>
            <a:stretch>
              <a:fillRect t="17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360328" y="4048755"/>
            <a:ext cx="4636034" cy="1579688"/>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60328" y="2823581"/>
            <a:ext cx="4636033" cy="1107996"/>
          </a:xfrm>
        </p:spPr>
        <p:txBody>
          <a:bodyPr anchor="b">
            <a:noAutofit/>
          </a:bodyPr>
          <a:lstStyle>
            <a:lvl1pPr>
              <a:lnSpc>
                <a:spcPct val="90000"/>
              </a:lnSpc>
              <a:defRPr sz="4000">
                <a:solidFill>
                  <a:schemeClr val="tx2"/>
                </a:solidFill>
              </a:defRPr>
            </a:lvl1pPr>
          </a:lstStyle>
          <a:p>
            <a:r>
              <a:rPr lang="en-US" dirty="0"/>
              <a:t>Divider title goes here</a:t>
            </a:r>
            <a:endParaRPr lang="en-AU" dirty="0"/>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spTree>
    <p:extLst>
      <p:ext uri="{BB962C8B-B14F-4D97-AF65-F5344CB8AC3E}">
        <p14:creationId xmlns:p14="http://schemas.microsoft.com/office/powerpoint/2010/main" val="4000780066"/>
      </p:ext>
    </p:extLst>
  </p:cSld>
  <p:clrMapOvr>
    <a:masterClrMapping/>
  </p:clrMapOvr>
  <p:transition>
    <p:fade/>
  </p:transition>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Divider - 5 Placeholder">
    <p:spTree>
      <p:nvGrpSpPr>
        <p:cNvPr id="1" name=""/>
        <p:cNvGrpSpPr/>
        <p:nvPr/>
      </p:nvGrpSpPr>
      <p:grpSpPr>
        <a:xfrm>
          <a:off x="0" y="0"/>
          <a:ext cx="0" cy="0"/>
          <a:chOff x="0" y="0"/>
          <a:chExt cx="0" cy="0"/>
        </a:xfrm>
      </p:grpSpPr>
      <p:pic>
        <p:nvPicPr>
          <p:cNvPr id="10" name="Picture 9" descr="NSW Government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6323" y="5894897"/>
            <a:ext cx="720000" cy="786318"/>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360328" y="4048755"/>
            <a:ext cx="4636034" cy="1579688"/>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60328" y="2823581"/>
            <a:ext cx="4636033" cy="1107996"/>
          </a:xfrm>
        </p:spPr>
        <p:txBody>
          <a:bodyPr anchor="b">
            <a:noAutofit/>
          </a:bodyPr>
          <a:lstStyle>
            <a:lvl1pPr>
              <a:lnSpc>
                <a:spcPct val="90000"/>
              </a:lnSpc>
              <a:defRPr sz="4000">
                <a:solidFill>
                  <a:schemeClr val="tx2"/>
                </a:solidFill>
              </a:defRPr>
            </a:lvl1pPr>
          </a:lstStyle>
          <a:p>
            <a:r>
              <a:rPr lang="en-US" dirty="0"/>
              <a:t>Divider title goes here</a:t>
            </a:r>
            <a:endParaRPr lang="en-AU" dirty="0"/>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sp>
        <p:nvSpPr>
          <p:cNvPr id="11" name="Picture Placeholder 4">
            <a:extLst>
              <a:ext uri="{FF2B5EF4-FFF2-40B4-BE49-F238E27FC236}">
                <a16:creationId xmlns:a16="http://schemas.microsoft.com/office/drawing/2014/main" id="{E2F1A7F7-B7FF-3A4A-8369-3192421B34A4}"/>
              </a:ext>
            </a:extLst>
          </p:cNvPr>
          <p:cNvSpPr>
            <a:spLocks noGrp="1"/>
          </p:cNvSpPr>
          <p:nvPr>
            <p:ph type="pic" sz="quarter" idx="16" hasCustomPrompt="1"/>
          </p:nvPr>
        </p:nvSpPr>
        <p:spPr>
          <a:xfrm>
            <a:off x="6792593" y="1384915"/>
            <a:ext cx="4964400" cy="4964400"/>
          </a:xfrm>
          <a:prstGeom prst="ellipse">
            <a:avLst/>
          </a:prstGeom>
          <a:noFill/>
        </p:spPr>
        <p:txBody>
          <a:bodyPr anchor="ctr"/>
          <a:lstStyle>
            <a:lvl1pPr algn="ctr">
              <a:defRPr>
                <a:solidFill>
                  <a:schemeClr val="tx1"/>
                </a:solidFill>
              </a:defRPr>
            </a:lvl1pPr>
          </a:lstStyle>
          <a:p>
            <a:r>
              <a:rPr lang="en-US" dirty="0"/>
              <a:t>Insert Image here</a:t>
            </a:r>
          </a:p>
        </p:txBody>
      </p:sp>
    </p:spTree>
    <p:extLst>
      <p:ext uri="{BB962C8B-B14F-4D97-AF65-F5344CB8AC3E}">
        <p14:creationId xmlns:p14="http://schemas.microsoft.com/office/powerpoint/2010/main" val="3387083808"/>
      </p:ext>
    </p:extLst>
  </p:cSld>
  <p:clrMapOvr>
    <a:masterClrMapping/>
  </p:clrMapOvr>
  <p:transition>
    <p:fade/>
  </p:transition>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6">
    <p:spTree>
      <p:nvGrpSpPr>
        <p:cNvPr id="1" name=""/>
        <p:cNvGrpSpPr/>
        <p:nvPr/>
      </p:nvGrpSpPr>
      <p:grpSpPr>
        <a:xfrm>
          <a:off x="0" y="0"/>
          <a:ext cx="0" cy="0"/>
          <a:chOff x="0" y="0"/>
          <a:chExt cx="0" cy="0"/>
        </a:xfrm>
      </p:grpSpPr>
      <p:pic>
        <p:nvPicPr>
          <p:cNvPr id="9" name="Picture 8" descr="NSW Government Logo.&#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62039" y="5894897"/>
            <a:ext cx="720000" cy="786318"/>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371475" y="4048755"/>
            <a:ext cx="4636034" cy="1766983"/>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71475" y="2823581"/>
            <a:ext cx="4636033" cy="1107996"/>
          </a:xfrm>
        </p:spPr>
        <p:txBody>
          <a:bodyPr anchor="b">
            <a:noAutofit/>
          </a:bodyPr>
          <a:lstStyle>
            <a:lvl1pPr>
              <a:lnSpc>
                <a:spcPct val="90000"/>
              </a:lnSpc>
              <a:defRPr sz="4000">
                <a:solidFill>
                  <a:schemeClr val="tx2"/>
                </a:solidFill>
              </a:defRPr>
            </a:lvl1pPr>
          </a:lstStyle>
          <a:p>
            <a:r>
              <a:rPr lang="en-US" dirty="0"/>
              <a:t>Divider title goes here</a:t>
            </a:r>
            <a:endParaRPr lang="en-AU" dirty="0"/>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spTree>
    <p:extLst>
      <p:ext uri="{BB962C8B-B14F-4D97-AF65-F5344CB8AC3E}">
        <p14:creationId xmlns:p14="http://schemas.microsoft.com/office/powerpoint/2010/main" val="1557145323"/>
      </p:ext>
    </p:extLst>
  </p:cSld>
  <p:clrMapOvr>
    <a:masterClrMapping/>
  </p:clrMapOvr>
  <p:transition>
    <p:fade/>
  </p:transition>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image" Target="../media/image1.png"/><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theme" Target="../theme/theme2.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337062" y="6371461"/>
            <a:ext cx="540000" cy="365125"/>
          </a:xfrm>
          <a:prstGeom prst="rect">
            <a:avLst/>
          </a:prstGeom>
        </p:spPr>
        <p:txBody>
          <a:bodyPr vert="horz" lIns="0" tIns="45720" rIns="91440" bIns="45720" rtlCol="0" anchor="ctr"/>
          <a:lstStyle>
            <a:lvl1pPr algn="l">
              <a:defRPr sz="1000">
                <a:solidFill>
                  <a:schemeClr val="tx2"/>
                </a:solidFill>
              </a:defRPr>
            </a:lvl1pPr>
          </a:lstStyle>
          <a:p>
            <a:fld id="{70A22D65-9FDC-489F-B10E-6D0B5D9F1F89}" type="slidenum">
              <a:rPr lang="en-AU" smtClean="0"/>
              <a:pPr/>
              <a:t>‹#›</a:t>
            </a:fld>
            <a:endParaRPr lang="en-AU" dirty="0"/>
          </a:p>
        </p:txBody>
      </p:sp>
      <p:pic>
        <p:nvPicPr>
          <p:cNvPr id="8" name="Picture 7" descr="NSW Government Logo.&#10;"/>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11432123" y="6146848"/>
            <a:ext cx="540000" cy="589738"/>
          </a:xfrm>
          <a:prstGeom prst="rect">
            <a:avLst/>
          </a:prstGeom>
        </p:spPr>
      </p:pic>
      <p:sp>
        <p:nvSpPr>
          <p:cNvPr id="4" name="Text Placeholder 3"/>
          <p:cNvSpPr>
            <a:spLocks noGrp="1"/>
          </p:cNvSpPr>
          <p:nvPr>
            <p:ph type="body" idx="1"/>
          </p:nvPr>
        </p:nvSpPr>
        <p:spPr>
          <a:xfrm>
            <a:off x="316228" y="1725254"/>
            <a:ext cx="11497399"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4" name="Title Placeholder 1"/>
          <p:cNvSpPr>
            <a:spLocks noGrp="1"/>
          </p:cNvSpPr>
          <p:nvPr>
            <p:ph type="title"/>
          </p:nvPr>
        </p:nvSpPr>
        <p:spPr>
          <a:xfrm>
            <a:off x="316228" y="779117"/>
            <a:ext cx="11497401" cy="498470"/>
          </a:xfrm>
          <a:prstGeom prst="rect">
            <a:avLst/>
          </a:prstGeom>
        </p:spPr>
        <p:txBody>
          <a:bodyPr vert="horz" wrap="square" lIns="0" tIns="0" rIns="0" bIns="0" rtlCol="0" anchor="ctr">
            <a:noAutofit/>
          </a:bodyPr>
          <a:lstStyle/>
          <a:p>
            <a:r>
              <a:rPr lang="en-US" smtClean="0"/>
              <a:t>Click to edit Master title style</a:t>
            </a:r>
            <a:endParaRPr lang="en-US" dirty="0"/>
          </a:p>
        </p:txBody>
      </p:sp>
      <p:cxnSp>
        <p:nvCxnSpPr>
          <p:cNvPr id="9" name="Straight Connector 8">
            <a:extLst>
              <a:ext uri="{FF2B5EF4-FFF2-40B4-BE49-F238E27FC236}">
                <a16:creationId xmlns:a16="http://schemas.microsoft.com/office/drawing/2014/main" id="{AEFECAC3-BF7B-B746-B2D0-F554BFDC2964}"/>
              </a:ext>
              <a:ext uri="{C183D7F6-B498-43B3-948B-1728B52AA6E4}">
                <adec:decorative xmlns=""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74AE827-7224-224D-825A-55775AA3B745}"/>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spTree>
    <p:extLst>
      <p:ext uri="{BB962C8B-B14F-4D97-AF65-F5344CB8AC3E}">
        <p14:creationId xmlns:p14="http://schemas.microsoft.com/office/powerpoint/2010/main" val="6089376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704" r:id="rId20"/>
    <p:sldLayoutId id="2147483705" r:id="rId21"/>
    <p:sldLayoutId id="2147483706" r:id="rId22"/>
    <p:sldLayoutId id="2147483707" r:id="rId23"/>
  </p:sldLayoutIdLst>
  <p:transition>
    <p:fade/>
  </p:transition>
  <p:hf sldNum="0" hdr="0" ftr="0" dt="0"/>
  <p:txStyles>
    <p:titleStyle>
      <a:lvl1pPr algn="l" defTabSz="685798" rtl="0" eaLnBrk="1" latinLnBrk="0" hangingPunct="1">
        <a:lnSpc>
          <a:spcPct val="90000"/>
        </a:lnSpc>
        <a:spcBef>
          <a:spcPct val="0"/>
        </a:spcBef>
        <a:buNone/>
        <a:defRPr sz="2800" b="0" i="0" u="none" kern="1200">
          <a:solidFill>
            <a:schemeClr val="tx2"/>
          </a:solidFill>
          <a:latin typeface="Montserrat SemiBold" panose="00000700000000000000" pitchFamily="2" charset="0"/>
          <a:ea typeface="+mj-ea"/>
          <a:cs typeface="+mj-cs"/>
        </a:defRPr>
      </a:lvl1pPr>
    </p:titleStyle>
    <p:bodyStyle>
      <a:lvl1pPr marL="177800" indent="-177800" algn="l" defTabSz="685798" rtl="0" eaLnBrk="1" latinLnBrk="0" hangingPunct="1">
        <a:lnSpc>
          <a:spcPct val="150000"/>
        </a:lnSpc>
        <a:spcBef>
          <a:spcPts val="0"/>
        </a:spcBef>
        <a:spcAft>
          <a:spcPts val="600"/>
        </a:spcAft>
        <a:buFont typeface="Arial" panose="020B0604020202020204" pitchFamily="34" charset="0"/>
        <a:buChar char="•"/>
        <a:defRPr sz="1800" kern="1200">
          <a:solidFill>
            <a:schemeClr val="tx2"/>
          </a:solidFill>
          <a:latin typeface="Montserrat Medium" pitchFamily="2" charset="77"/>
          <a:ea typeface="+mn-ea"/>
          <a:cs typeface="+mn-cs"/>
        </a:defRPr>
      </a:lvl1pPr>
      <a:lvl2pPr marL="355600" indent="-177800" algn="l" defTabSz="685798" rtl="0" eaLnBrk="1" latinLnBrk="0" hangingPunct="1">
        <a:lnSpc>
          <a:spcPct val="150000"/>
        </a:lnSpc>
        <a:spcBef>
          <a:spcPts val="0"/>
        </a:spcBef>
        <a:spcAft>
          <a:spcPts val="600"/>
        </a:spcAft>
        <a:buClrTx/>
        <a:buFont typeface="Montserrat Medium" panose="00000600000000000000" pitchFamily="2" charset="0"/>
        <a:buChar char="−"/>
        <a:defRPr sz="1600" kern="1200">
          <a:solidFill>
            <a:schemeClr val="tx2"/>
          </a:solidFill>
          <a:latin typeface="Montserrat Medium" pitchFamily="2" charset="77"/>
          <a:ea typeface="+mn-ea"/>
          <a:cs typeface="+mn-cs"/>
        </a:defRPr>
      </a:lvl2pPr>
      <a:lvl3pPr marL="541338" indent="-177800" algn="l" defTabSz="685798" rtl="0" eaLnBrk="1" latinLnBrk="0" hangingPunct="1">
        <a:lnSpc>
          <a:spcPct val="150000"/>
        </a:lnSpc>
        <a:spcBef>
          <a:spcPts val="0"/>
        </a:spcBef>
        <a:spcAft>
          <a:spcPts val="600"/>
        </a:spcAft>
        <a:buClrTx/>
        <a:buFont typeface="Montserrat Medium" panose="00000600000000000000" pitchFamily="2" charset="0"/>
        <a:buChar char="»"/>
        <a:tabLst/>
        <a:defRPr sz="1600" kern="1200">
          <a:solidFill>
            <a:schemeClr val="tx2"/>
          </a:solidFill>
          <a:latin typeface="Montserrat Medium" pitchFamily="2" charset="77"/>
          <a:ea typeface="+mn-ea"/>
          <a:cs typeface="+mn-cs"/>
        </a:defRPr>
      </a:lvl3pPr>
      <a:lvl4pPr marL="719138" indent="-185738" algn="l" defTabSz="685798" rtl="0" eaLnBrk="1" latinLnBrk="0" hangingPunct="1">
        <a:lnSpc>
          <a:spcPct val="150000"/>
        </a:lnSpc>
        <a:spcBef>
          <a:spcPts val="0"/>
        </a:spcBef>
        <a:spcAft>
          <a:spcPts val="600"/>
        </a:spcAft>
        <a:buClrTx/>
        <a:buFont typeface="Courier New" panose="02070309020205020404" pitchFamily="49" charset="0"/>
        <a:buChar char="o"/>
        <a:defRPr sz="1400" b="0" i="0" kern="1200">
          <a:solidFill>
            <a:schemeClr val="tx2"/>
          </a:solidFill>
          <a:latin typeface="Montserrat Medium" panose="00000600000000000000" pitchFamily="2" charset="0"/>
          <a:ea typeface="+mn-ea"/>
          <a:cs typeface="+mn-cs"/>
        </a:defRPr>
      </a:lvl4pPr>
      <a:lvl5pPr marL="896938" indent="-177800" algn="l" defTabSz="685798" rtl="0" eaLnBrk="1" latinLnBrk="0" hangingPunct="1">
        <a:lnSpc>
          <a:spcPct val="150000"/>
        </a:lnSpc>
        <a:spcBef>
          <a:spcPts val="0"/>
        </a:spcBef>
        <a:spcAft>
          <a:spcPts val="600"/>
        </a:spcAft>
        <a:buFont typeface="Arial" panose="020B0604020202020204" pitchFamily="34" charset="0"/>
        <a:buChar char="•"/>
        <a:defRPr sz="1200" b="0" i="0" kern="1200">
          <a:solidFill>
            <a:schemeClr val="tx2"/>
          </a:solidFill>
          <a:latin typeface="+mn-lt"/>
          <a:ea typeface="+mn-ea"/>
          <a:cs typeface="+mn-cs"/>
        </a:defRPr>
      </a:lvl5pPr>
      <a:lvl6pPr marL="1885943"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42"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41"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40"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98" rtl="0" eaLnBrk="1" latinLnBrk="0" hangingPunct="1">
        <a:defRPr sz="1350" kern="1200">
          <a:solidFill>
            <a:schemeClr val="tx1"/>
          </a:solidFill>
          <a:latin typeface="+mn-lt"/>
          <a:ea typeface="+mn-ea"/>
          <a:cs typeface="+mn-cs"/>
        </a:defRPr>
      </a:lvl1pPr>
      <a:lvl2pPr marL="342899" algn="l" defTabSz="685798" rtl="0" eaLnBrk="1" latinLnBrk="0" hangingPunct="1">
        <a:defRPr sz="1350" kern="1200">
          <a:solidFill>
            <a:schemeClr val="tx1"/>
          </a:solidFill>
          <a:latin typeface="+mn-lt"/>
          <a:ea typeface="+mn-ea"/>
          <a:cs typeface="+mn-cs"/>
        </a:defRPr>
      </a:lvl2pPr>
      <a:lvl3pPr marL="685798" algn="l" defTabSz="685798" rtl="0" eaLnBrk="1" latinLnBrk="0" hangingPunct="1">
        <a:defRPr sz="1350" kern="1200">
          <a:solidFill>
            <a:schemeClr val="tx1"/>
          </a:solidFill>
          <a:latin typeface="+mn-lt"/>
          <a:ea typeface="+mn-ea"/>
          <a:cs typeface="+mn-cs"/>
        </a:defRPr>
      </a:lvl3pPr>
      <a:lvl4pPr marL="1028696" algn="l" defTabSz="685798" rtl="0" eaLnBrk="1" latinLnBrk="0" hangingPunct="1">
        <a:defRPr sz="1350" kern="1200">
          <a:solidFill>
            <a:schemeClr val="tx1"/>
          </a:solidFill>
          <a:latin typeface="+mn-lt"/>
          <a:ea typeface="+mn-ea"/>
          <a:cs typeface="+mn-cs"/>
        </a:defRPr>
      </a:lvl4pPr>
      <a:lvl5pPr marL="1371596" algn="l" defTabSz="685798" rtl="0" eaLnBrk="1" latinLnBrk="0" hangingPunct="1">
        <a:defRPr sz="1350" kern="1200">
          <a:solidFill>
            <a:schemeClr val="tx1"/>
          </a:solidFill>
          <a:latin typeface="+mn-lt"/>
          <a:ea typeface="+mn-ea"/>
          <a:cs typeface="+mn-cs"/>
        </a:defRPr>
      </a:lvl5pPr>
      <a:lvl6pPr marL="1714494" algn="l" defTabSz="685798" rtl="0" eaLnBrk="1" latinLnBrk="0" hangingPunct="1">
        <a:defRPr sz="1350" kern="1200">
          <a:solidFill>
            <a:schemeClr val="tx1"/>
          </a:solidFill>
          <a:latin typeface="+mn-lt"/>
          <a:ea typeface="+mn-ea"/>
          <a:cs typeface="+mn-cs"/>
        </a:defRPr>
      </a:lvl6pPr>
      <a:lvl7pPr marL="2057393" algn="l" defTabSz="685798" rtl="0" eaLnBrk="1" latinLnBrk="0" hangingPunct="1">
        <a:defRPr sz="1350" kern="1200">
          <a:solidFill>
            <a:schemeClr val="tx1"/>
          </a:solidFill>
          <a:latin typeface="+mn-lt"/>
          <a:ea typeface="+mn-ea"/>
          <a:cs typeface="+mn-cs"/>
        </a:defRPr>
      </a:lvl7pPr>
      <a:lvl8pPr marL="2400292" algn="l" defTabSz="685798" rtl="0" eaLnBrk="1" latinLnBrk="0" hangingPunct="1">
        <a:defRPr sz="1350" kern="1200">
          <a:solidFill>
            <a:schemeClr val="tx1"/>
          </a:solidFill>
          <a:latin typeface="+mn-lt"/>
          <a:ea typeface="+mn-ea"/>
          <a:cs typeface="+mn-cs"/>
        </a:defRPr>
      </a:lvl8pPr>
      <a:lvl9pPr marL="2743190" algn="l" defTabSz="685798"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9" pos="211">
          <p15:clr>
            <a:srgbClr val="F26B43"/>
          </p15:clr>
        </p15:guide>
        <p15:guide id="20" pos="3840">
          <p15:clr>
            <a:srgbClr val="F26B43"/>
          </p15:clr>
        </p15:guide>
        <p15:guide id="21" pos="7435">
          <p15:clr>
            <a:srgbClr val="F26B43"/>
          </p15:clr>
        </p15:guide>
        <p15:guide id="22" orient="horz" pos="249">
          <p15:clr>
            <a:srgbClr val="F26B43"/>
          </p15:clr>
        </p15:guide>
        <p15:guide id="23" orient="horz" pos="4178">
          <p15:clr>
            <a:srgbClr val="F26B43"/>
          </p15:clr>
        </p15:guide>
        <p15:guide id="34" orient="horz" pos="527">
          <p15:clr>
            <a:srgbClr val="FBAE40"/>
          </p15:clr>
        </p15:guide>
        <p15:guide id="35" orient="horz" pos="867">
          <p15:clr>
            <a:srgbClr val="FBAE40"/>
          </p15:clr>
        </p15:guide>
        <p15:guide id="36" orient="horz" pos="1049">
          <p15:clr>
            <a:srgbClr val="FBAE40"/>
          </p15:clr>
        </p15:guide>
        <p15:guide id="37" pos="844">
          <p15:clr>
            <a:srgbClr val="FDE53C"/>
          </p15:clr>
        </p15:guide>
        <p15:guide id="38" pos="1443">
          <p15:clr>
            <a:srgbClr val="FDE53C"/>
          </p15:clr>
        </p15:guide>
        <p15:guide id="39" pos="2043">
          <p15:clr>
            <a:srgbClr val="FDE53C"/>
          </p15:clr>
        </p15:guide>
        <p15:guide id="40" pos="2641">
          <p15:clr>
            <a:srgbClr val="FDE53C"/>
          </p15:clr>
        </p15:guide>
        <p15:guide id="41" pos="3241">
          <p15:clr>
            <a:srgbClr val="FDE53C"/>
          </p15:clr>
        </p15:guide>
        <p15:guide id="42" pos="4439">
          <p15:clr>
            <a:srgbClr val="FDE53C"/>
          </p15:clr>
        </p15:guide>
        <p15:guide id="43" pos="5039">
          <p15:clr>
            <a:srgbClr val="FDE53C"/>
          </p15:clr>
        </p15:guide>
        <p15:guide id="44" pos="5637">
          <p15:clr>
            <a:srgbClr val="FDE53C"/>
          </p15:clr>
        </p15:guide>
        <p15:guide id="45" pos="6236">
          <p15:clr>
            <a:srgbClr val="FDE53C"/>
          </p15:clr>
        </p15:guide>
        <p15:guide id="46" pos="6835">
          <p15:clr>
            <a:srgbClr val="FDE53C"/>
          </p15:clr>
        </p15:guide>
        <p15:guide id="47" orient="horz" pos="1253">
          <p15:clr>
            <a:srgbClr val="FBAE4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337062" y="6371461"/>
            <a:ext cx="540000" cy="365125"/>
          </a:xfrm>
          <a:prstGeom prst="rect">
            <a:avLst/>
          </a:prstGeom>
        </p:spPr>
        <p:txBody>
          <a:bodyPr vert="horz" lIns="0" tIns="45720" rIns="91440" bIns="45720" rtlCol="0" anchor="ctr"/>
          <a:lstStyle>
            <a:lvl1pPr algn="l">
              <a:defRPr sz="1000">
                <a:solidFill>
                  <a:schemeClr val="tx2"/>
                </a:solidFill>
              </a:defRPr>
            </a:lvl1pPr>
          </a:lstStyle>
          <a:p>
            <a:fld id="{70A22D65-9FDC-489F-B10E-6D0B5D9F1F89}" type="slidenum">
              <a:rPr lang="en-AU" smtClean="0"/>
              <a:pPr/>
              <a:t>‹#›</a:t>
            </a:fld>
            <a:endParaRPr lang="en-AU"/>
          </a:p>
        </p:txBody>
      </p:sp>
      <p:pic>
        <p:nvPicPr>
          <p:cNvPr id="8" name="Picture 7" descr="NSW Government Logo.&#10;"/>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11432123" y="6146848"/>
            <a:ext cx="540000" cy="589738"/>
          </a:xfrm>
          <a:prstGeom prst="rect">
            <a:avLst/>
          </a:prstGeom>
        </p:spPr>
      </p:pic>
      <p:sp>
        <p:nvSpPr>
          <p:cNvPr id="4" name="Text Placeholder 3"/>
          <p:cNvSpPr>
            <a:spLocks noGrp="1"/>
          </p:cNvSpPr>
          <p:nvPr>
            <p:ph type="body" idx="1"/>
          </p:nvPr>
        </p:nvSpPr>
        <p:spPr>
          <a:xfrm>
            <a:off x="316228" y="1725254"/>
            <a:ext cx="11497399"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Title Placeholder 1"/>
          <p:cNvSpPr>
            <a:spLocks noGrp="1"/>
          </p:cNvSpPr>
          <p:nvPr>
            <p:ph type="title"/>
          </p:nvPr>
        </p:nvSpPr>
        <p:spPr>
          <a:xfrm>
            <a:off x="316228" y="779117"/>
            <a:ext cx="11497401" cy="498470"/>
          </a:xfrm>
          <a:prstGeom prst="rect">
            <a:avLst/>
          </a:prstGeom>
        </p:spPr>
        <p:txBody>
          <a:bodyPr vert="horz" wrap="square" lIns="0" tIns="0" rIns="0" bIns="0" rtlCol="0" anchor="ctr">
            <a:noAutofit/>
          </a:bodyPr>
          <a:lstStyle/>
          <a:p>
            <a:r>
              <a:rPr lang="en-US"/>
              <a:t>Click to edit Master title style</a:t>
            </a:r>
          </a:p>
        </p:txBody>
      </p:sp>
      <p:cxnSp>
        <p:nvCxnSpPr>
          <p:cNvPr id="9" name="Straight Connector 8">
            <a:extLst>
              <a:ext uri="{FF2B5EF4-FFF2-40B4-BE49-F238E27FC236}">
                <a16:creationId xmlns:a16="http://schemas.microsoft.com/office/drawing/2014/main" id="{AEFECAC3-BF7B-B746-B2D0-F554BFDC2964}"/>
              </a:ext>
              <a:ext uri="{C183D7F6-B498-43B3-948B-1728B52AA6E4}">
                <adec:decorative xmlns:adec="http://schemas.microsoft.com/office/drawing/2017/decorative" xmlns=""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74AE827-7224-224D-825A-55775AA3B745}"/>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a:solidFill>
                  <a:schemeClr val="tx2"/>
                </a:solidFill>
                <a:latin typeface="Montserrat SemiBold" pitchFamily="2" charset="77"/>
              </a:rPr>
              <a:t>NSW Department of Education</a:t>
            </a:r>
          </a:p>
        </p:txBody>
      </p:sp>
    </p:spTree>
    <p:extLst>
      <p:ext uri="{BB962C8B-B14F-4D97-AF65-F5344CB8AC3E}">
        <p14:creationId xmlns:p14="http://schemas.microsoft.com/office/powerpoint/2010/main" val="91476996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 id="2147483701" r:id="rId21"/>
    <p:sldLayoutId id="2147483702" r:id="rId22"/>
    <p:sldLayoutId id="2147483703" r:id="rId23"/>
  </p:sldLayoutIdLst>
  <p:transition>
    <p:fade/>
  </p:transition>
  <p:hf sldNum="0" hdr="0" ftr="0" dt="0"/>
  <p:txStyles>
    <p:titleStyle>
      <a:lvl1pPr algn="l" defTabSz="685798" rtl="0" eaLnBrk="1" latinLnBrk="0" hangingPunct="1">
        <a:lnSpc>
          <a:spcPct val="90000"/>
        </a:lnSpc>
        <a:spcBef>
          <a:spcPct val="0"/>
        </a:spcBef>
        <a:buNone/>
        <a:defRPr sz="2800" b="0" i="0" u="none" kern="1200">
          <a:solidFill>
            <a:schemeClr val="tx2"/>
          </a:solidFill>
          <a:latin typeface="Montserrat SemiBold" panose="00000700000000000000" pitchFamily="2" charset="0"/>
          <a:ea typeface="+mj-ea"/>
          <a:cs typeface="+mj-cs"/>
        </a:defRPr>
      </a:lvl1pPr>
    </p:titleStyle>
    <p:bodyStyle>
      <a:lvl1pPr marL="177800" indent="-177800" algn="l" defTabSz="685798" rtl="0" eaLnBrk="1" latinLnBrk="0" hangingPunct="1">
        <a:lnSpc>
          <a:spcPct val="150000"/>
        </a:lnSpc>
        <a:spcBef>
          <a:spcPts val="0"/>
        </a:spcBef>
        <a:spcAft>
          <a:spcPts val="600"/>
        </a:spcAft>
        <a:buFont typeface="Arial" panose="020B0604020202020204" pitchFamily="34" charset="0"/>
        <a:buChar char="•"/>
        <a:defRPr sz="1800" kern="1200">
          <a:solidFill>
            <a:schemeClr val="tx2"/>
          </a:solidFill>
          <a:latin typeface="Montserrat Medium" pitchFamily="2" charset="77"/>
          <a:ea typeface="+mn-ea"/>
          <a:cs typeface="+mn-cs"/>
        </a:defRPr>
      </a:lvl1pPr>
      <a:lvl2pPr marL="355600" indent="-177800" algn="l" defTabSz="685798" rtl="0" eaLnBrk="1" latinLnBrk="0" hangingPunct="1">
        <a:lnSpc>
          <a:spcPct val="150000"/>
        </a:lnSpc>
        <a:spcBef>
          <a:spcPts val="0"/>
        </a:spcBef>
        <a:spcAft>
          <a:spcPts val="600"/>
        </a:spcAft>
        <a:buClrTx/>
        <a:buFont typeface="Montserrat Medium" panose="00000600000000000000" pitchFamily="2" charset="0"/>
        <a:buChar char="−"/>
        <a:defRPr sz="1600" kern="1200">
          <a:solidFill>
            <a:schemeClr val="tx2"/>
          </a:solidFill>
          <a:latin typeface="Montserrat Medium" pitchFamily="2" charset="77"/>
          <a:ea typeface="+mn-ea"/>
          <a:cs typeface="+mn-cs"/>
        </a:defRPr>
      </a:lvl2pPr>
      <a:lvl3pPr marL="541338" indent="-177800" algn="l" defTabSz="685798" rtl="0" eaLnBrk="1" latinLnBrk="0" hangingPunct="1">
        <a:lnSpc>
          <a:spcPct val="150000"/>
        </a:lnSpc>
        <a:spcBef>
          <a:spcPts val="0"/>
        </a:spcBef>
        <a:spcAft>
          <a:spcPts val="600"/>
        </a:spcAft>
        <a:buClrTx/>
        <a:buFont typeface="Montserrat Medium" panose="00000600000000000000" pitchFamily="2" charset="0"/>
        <a:buChar char="»"/>
        <a:tabLst/>
        <a:defRPr sz="1600" kern="1200">
          <a:solidFill>
            <a:schemeClr val="tx2"/>
          </a:solidFill>
          <a:latin typeface="Montserrat Medium" pitchFamily="2" charset="77"/>
          <a:ea typeface="+mn-ea"/>
          <a:cs typeface="+mn-cs"/>
        </a:defRPr>
      </a:lvl3pPr>
      <a:lvl4pPr marL="719138" indent="-185738" algn="l" defTabSz="685798" rtl="0" eaLnBrk="1" latinLnBrk="0" hangingPunct="1">
        <a:lnSpc>
          <a:spcPct val="150000"/>
        </a:lnSpc>
        <a:spcBef>
          <a:spcPts val="0"/>
        </a:spcBef>
        <a:spcAft>
          <a:spcPts val="600"/>
        </a:spcAft>
        <a:buClrTx/>
        <a:buFont typeface="Courier New" panose="02070309020205020404" pitchFamily="49" charset="0"/>
        <a:buChar char="o"/>
        <a:defRPr sz="1400" b="0" i="0" kern="1200">
          <a:solidFill>
            <a:schemeClr val="tx2"/>
          </a:solidFill>
          <a:latin typeface="Montserrat Medium" panose="00000600000000000000" pitchFamily="2" charset="0"/>
          <a:ea typeface="+mn-ea"/>
          <a:cs typeface="+mn-cs"/>
        </a:defRPr>
      </a:lvl4pPr>
      <a:lvl5pPr marL="896938" indent="-177800" algn="l" defTabSz="685798" rtl="0" eaLnBrk="1" latinLnBrk="0" hangingPunct="1">
        <a:lnSpc>
          <a:spcPct val="150000"/>
        </a:lnSpc>
        <a:spcBef>
          <a:spcPts val="0"/>
        </a:spcBef>
        <a:spcAft>
          <a:spcPts val="600"/>
        </a:spcAft>
        <a:buFont typeface="Arial" panose="020B0604020202020204" pitchFamily="34" charset="0"/>
        <a:buChar char="•"/>
        <a:defRPr sz="1200" b="0" i="0" kern="1200">
          <a:solidFill>
            <a:schemeClr val="tx2"/>
          </a:solidFill>
          <a:latin typeface="+mn-lt"/>
          <a:ea typeface="+mn-ea"/>
          <a:cs typeface="+mn-cs"/>
        </a:defRPr>
      </a:lvl5pPr>
      <a:lvl6pPr marL="1885943"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42"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41"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40"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98" rtl="0" eaLnBrk="1" latinLnBrk="0" hangingPunct="1">
        <a:defRPr sz="1350" kern="1200">
          <a:solidFill>
            <a:schemeClr val="tx1"/>
          </a:solidFill>
          <a:latin typeface="+mn-lt"/>
          <a:ea typeface="+mn-ea"/>
          <a:cs typeface="+mn-cs"/>
        </a:defRPr>
      </a:lvl1pPr>
      <a:lvl2pPr marL="342899" algn="l" defTabSz="685798" rtl="0" eaLnBrk="1" latinLnBrk="0" hangingPunct="1">
        <a:defRPr sz="1350" kern="1200">
          <a:solidFill>
            <a:schemeClr val="tx1"/>
          </a:solidFill>
          <a:latin typeface="+mn-lt"/>
          <a:ea typeface="+mn-ea"/>
          <a:cs typeface="+mn-cs"/>
        </a:defRPr>
      </a:lvl2pPr>
      <a:lvl3pPr marL="685798" algn="l" defTabSz="685798" rtl="0" eaLnBrk="1" latinLnBrk="0" hangingPunct="1">
        <a:defRPr sz="1350" kern="1200">
          <a:solidFill>
            <a:schemeClr val="tx1"/>
          </a:solidFill>
          <a:latin typeface="+mn-lt"/>
          <a:ea typeface="+mn-ea"/>
          <a:cs typeface="+mn-cs"/>
        </a:defRPr>
      </a:lvl3pPr>
      <a:lvl4pPr marL="1028696" algn="l" defTabSz="685798" rtl="0" eaLnBrk="1" latinLnBrk="0" hangingPunct="1">
        <a:defRPr sz="1350" kern="1200">
          <a:solidFill>
            <a:schemeClr val="tx1"/>
          </a:solidFill>
          <a:latin typeface="+mn-lt"/>
          <a:ea typeface="+mn-ea"/>
          <a:cs typeface="+mn-cs"/>
        </a:defRPr>
      </a:lvl4pPr>
      <a:lvl5pPr marL="1371596" algn="l" defTabSz="685798" rtl="0" eaLnBrk="1" latinLnBrk="0" hangingPunct="1">
        <a:defRPr sz="1350" kern="1200">
          <a:solidFill>
            <a:schemeClr val="tx1"/>
          </a:solidFill>
          <a:latin typeface="+mn-lt"/>
          <a:ea typeface="+mn-ea"/>
          <a:cs typeface="+mn-cs"/>
        </a:defRPr>
      </a:lvl5pPr>
      <a:lvl6pPr marL="1714494" algn="l" defTabSz="685798" rtl="0" eaLnBrk="1" latinLnBrk="0" hangingPunct="1">
        <a:defRPr sz="1350" kern="1200">
          <a:solidFill>
            <a:schemeClr val="tx1"/>
          </a:solidFill>
          <a:latin typeface="+mn-lt"/>
          <a:ea typeface="+mn-ea"/>
          <a:cs typeface="+mn-cs"/>
        </a:defRPr>
      </a:lvl6pPr>
      <a:lvl7pPr marL="2057393" algn="l" defTabSz="685798" rtl="0" eaLnBrk="1" latinLnBrk="0" hangingPunct="1">
        <a:defRPr sz="1350" kern="1200">
          <a:solidFill>
            <a:schemeClr val="tx1"/>
          </a:solidFill>
          <a:latin typeface="+mn-lt"/>
          <a:ea typeface="+mn-ea"/>
          <a:cs typeface="+mn-cs"/>
        </a:defRPr>
      </a:lvl7pPr>
      <a:lvl8pPr marL="2400292" algn="l" defTabSz="685798" rtl="0" eaLnBrk="1" latinLnBrk="0" hangingPunct="1">
        <a:defRPr sz="1350" kern="1200">
          <a:solidFill>
            <a:schemeClr val="tx1"/>
          </a:solidFill>
          <a:latin typeface="+mn-lt"/>
          <a:ea typeface="+mn-ea"/>
          <a:cs typeface="+mn-cs"/>
        </a:defRPr>
      </a:lvl8pPr>
      <a:lvl9pPr marL="2743190" algn="l" defTabSz="685798"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9" pos="211">
          <p15:clr>
            <a:srgbClr val="F26B43"/>
          </p15:clr>
        </p15:guide>
        <p15:guide id="20" pos="3840">
          <p15:clr>
            <a:srgbClr val="F26B43"/>
          </p15:clr>
        </p15:guide>
        <p15:guide id="21" pos="7435">
          <p15:clr>
            <a:srgbClr val="F26B43"/>
          </p15:clr>
        </p15:guide>
        <p15:guide id="22" orient="horz" pos="249">
          <p15:clr>
            <a:srgbClr val="F26B43"/>
          </p15:clr>
        </p15:guide>
        <p15:guide id="23" orient="horz" pos="4178">
          <p15:clr>
            <a:srgbClr val="F26B43"/>
          </p15:clr>
        </p15:guide>
        <p15:guide id="34" orient="horz" pos="527">
          <p15:clr>
            <a:srgbClr val="FBAE40"/>
          </p15:clr>
        </p15:guide>
        <p15:guide id="35" orient="horz" pos="867">
          <p15:clr>
            <a:srgbClr val="FBAE40"/>
          </p15:clr>
        </p15:guide>
        <p15:guide id="36" orient="horz" pos="1049">
          <p15:clr>
            <a:srgbClr val="FBAE40"/>
          </p15:clr>
        </p15:guide>
        <p15:guide id="37" pos="844">
          <p15:clr>
            <a:srgbClr val="FDE53C"/>
          </p15:clr>
        </p15:guide>
        <p15:guide id="38" pos="1443">
          <p15:clr>
            <a:srgbClr val="FDE53C"/>
          </p15:clr>
        </p15:guide>
        <p15:guide id="39" pos="2043">
          <p15:clr>
            <a:srgbClr val="FDE53C"/>
          </p15:clr>
        </p15:guide>
        <p15:guide id="40" pos="2641">
          <p15:clr>
            <a:srgbClr val="FDE53C"/>
          </p15:clr>
        </p15:guide>
        <p15:guide id="41" pos="3241">
          <p15:clr>
            <a:srgbClr val="FDE53C"/>
          </p15:clr>
        </p15:guide>
        <p15:guide id="42" pos="4439">
          <p15:clr>
            <a:srgbClr val="FDE53C"/>
          </p15:clr>
        </p15:guide>
        <p15:guide id="43" pos="5039">
          <p15:clr>
            <a:srgbClr val="FDE53C"/>
          </p15:clr>
        </p15:guide>
        <p15:guide id="44" pos="5637">
          <p15:clr>
            <a:srgbClr val="FDE53C"/>
          </p15:clr>
        </p15:guide>
        <p15:guide id="45" pos="6236">
          <p15:clr>
            <a:srgbClr val="FDE53C"/>
          </p15:clr>
        </p15:guide>
        <p15:guide id="46" pos="6835">
          <p15:clr>
            <a:srgbClr val="FDE53C"/>
          </p15:clr>
        </p15:guide>
        <p15:guide id="47" orient="horz" pos="1253">
          <p15:clr>
            <a:srgbClr val="FBAE4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hyperlink" Target="https://www.legislation.nsw.gov.au/#/view/act/1990/8/whole" TargetMode="External"/><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hyperlink" Target="https://educationstandards.nsw.edu.au/wps/wcm/connect/d7e0a4fe-7123-467d-9331-df7302abad5c/registration-process-for-the-nsw-government-schooling-system-manual.pdf?MOD=AJPERES&amp;CVID="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4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0.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66863" y="1217489"/>
            <a:ext cx="9053512" cy="837342"/>
          </a:xfrm>
        </p:spPr>
        <p:txBody>
          <a:bodyPr/>
          <a:lstStyle/>
          <a:p>
            <a:pPr algn="ctr"/>
            <a:r>
              <a:rPr lang="en-AU" sz="3600" dirty="0"/>
              <a:t>Primary Curriculum Implementation Monitoring Self-Assessment</a:t>
            </a:r>
            <a:endParaRPr lang="en-AU" sz="3400" b="1" dirty="0">
              <a:latin typeface="Montserrat" panose="00000500000000000000" pitchFamily="2" charset="0"/>
            </a:endParaRPr>
          </a:p>
        </p:txBody>
      </p:sp>
      <p:sp>
        <p:nvSpPr>
          <p:cNvPr id="5" name="Text Placeholder 4"/>
          <p:cNvSpPr>
            <a:spLocks noGrp="1"/>
          </p:cNvSpPr>
          <p:nvPr>
            <p:ph type="body" sz="quarter" idx="15"/>
          </p:nvPr>
        </p:nvSpPr>
        <p:spPr>
          <a:xfrm>
            <a:off x="1879600" y="2650733"/>
            <a:ext cx="7943882" cy="2758612"/>
          </a:xfrm>
        </p:spPr>
        <p:txBody>
          <a:bodyPr/>
          <a:lstStyle/>
          <a:p>
            <a:pPr algn="ctr">
              <a:lnSpc>
                <a:spcPct val="130000"/>
              </a:lnSpc>
            </a:pPr>
            <a:r>
              <a:rPr lang="en-US" sz="1600" b="1" dirty="0" smtClean="0">
                <a:latin typeface="Montserrat" panose="00000500000000000000" pitchFamily="2" charset="0"/>
                <a:ea typeface="Montserrat" charset="0"/>
                <a:cs typeface="Arial" panose="020B0604020202020204" pitchFamily="34" charset="0"/>
              </a:rPr>
              <a:t>NSWPPA State Council Meeting – 12 March 2020</a:t>
            </a:r>
            <a:endParaRPr lang="en-US" sz="1600" b="1" dirty="0">
              <a:latin typeface="Montserrat" panose="00000500000000000000" pitchFamily="2" charset="0"/>
              <a:ea typeface="Montserrat" charset="0"/>
              <a:cs typeface="Arial" panose="020B0604020202020204" pitchFamily="34" charset="0"/>
            </a:endParaRPr>
          </a:p>
          <a:p>
            <a:pPr algn="ctr">
              <a:lnSpc>
                <a:spcPct val="130000"/>
              </a:lnSpc>
            </a:pPr>
            <a:r>
              <a:rPr lang="en-US" sz="1600" b="1" dirty="0">
                <a:latin typeface="Montserrat" panose="00000500000000000000" pitchFamily="2" charset="0"/>
                <a:ea typeface="Montserrat" charset="0"/>
                <a:cs typeface="Arial" panose="020B0604020202020204" pitchFamily="34" charset="0"/>
              </a:rPr>
              <a:t>Sharon </a:t>
            </a:r>
            <a:r>
              <a:rPr lang="en-US" sz="1600" b="1" dirty="0">
                <a:latin typeface="Montserrat" panose="00000500000000000000" pitchFamily="2" charset="0"/>
                <a:ea typeface="Montserrat" charset="0"/>
                <a:cs typeface="Arial" panose="020B0604020202020204" pitchFamily="34" charset="0"/>
              </a:rPr>
              <a:t>Ford</a:t>
            </a:r>
          </a:p>
          <a:p>
            <a:pPr algn="ctr"/>
            <a:r>
              <a:rPr lang="en-US" sz="1400" dirty="0">
                <a:latin typeface="Montserrat" panose="00000500000000000000" pitchFamily="2" charset="0"/>
                <a:ea typeface="Montserrat" charset="0"/>
                <a:cs typeface="Arial" panose="020B0604020202020204" pitchFamily="34" charset="0"/>
              </a:rPr>
              <a:t>A/Executive Director, Leadership and High </a:t>
            </a:r>
            <a:r>
              <a:rPr lang="en-US" sz="1400" dirty="0">
                <a:latin typeface="Montserrat" panose="00000500000000000000" pitchFamily="2" charset="0"/>
                <a:ea typeface="Montserrat" charset="0"/>
                <a:cs typeface="Arial" panose="020B0604020202020204" pitchFamily="34" charset="0"/>
              </a:rPr>
              <a:t>Performance</a:t>
            </a:r>
          </a:p>
          <a:p>
            <a:pPr algn="ctr">
              <a:lnSpc>
                <a:spcPct val="130000"/>
              </a:lnSpc>
            </a:pPr>
            <a:r>
              <a:rPr lang="en-US" sz="1600" b="1" dirty="0">
                <a:latin typeface="Montserrat" panose="00000500000000000000" pitchFamily="2" charset="0"/>
                <a:ea typeface="Montserrat" charset="0"/>
                <a:cs typeface="Arial" panose="020B0604020202020204" pitchFamily="34" charset="0"/>
              </a:rPr>
              <a:t>Ahmed Deria</a:t>
            </a:r>
            <a:endParaRPr lang="en-US" sz="1600" b="1" dirty="0">
              <a:latin typeface="Montserrat" panose="00000500000000000000" pitchFamily="2" charset="0"/>
              <a:ea typeface="Montserrat" charset="0"/>
              <a:cs typeface="Arial" panose="020B0604020202020204" pitchFamily="34" charset="0"/>
            </a:endParaRPr>
          </a:p>
          <a:p>
            <a:pPr algn="ctr"/>
            <a:r>
              <a:rPr lang="en-US" sz="1400" dirty="0">
                <a:latin typeface="Montserrat" panose="00000500000000000000" pitchFamily="2" charset="0"/>
                <a:ea typeface="Montserrat" charset="0"/>
                <a:cs typeface="Arial" panose="020B0604020202020204" pitchFamily="34" charset="0"/>
              </a:rPr>
              <a:t>Director</a:t>
            </a:r>
            <a:r>
              <a:rPr lang="en-US" sz="1400" dirty="0">
                <a:latin typeface="Montserrat" panose="00000500000000000000" pitchFamily="2" charset="0"/>
                <a:ea typeface="Montserrat" charset="0"/>
                <a:cs typeface="Arial" panose="020B0604020202020204" pitchFamily="34" charset="0"/>
              </a:rPr>
              <a:t>, </a:t>
            </a:r>
            <a:r>
              <a:rPr lang="en-US" sz="1400" dirty="0">
                <a:latin typeface="Montserrat" panose="00000500000000000000" pitchFamily="2" charset="0"/>
                <a:ea typeface="Montserrat" charset="0"/>
                <a:cs typeface="Arial" panose="020B0604020202020204" pitchFamily="34" charset="0"/>
              </a:rPr>
              <a:t>High </a:t>
            </a:r>
            <a:r>
              <a:rPr lang="en-US" sz="1400" dirty="0" smtClean="0">
                <a:latin typeface="Montserrat" panose="00000500000000000000" pitchFamily="2" charset="0"/>
                <a:ea typeface="Montserrat" charset="0"/>
                <a:cs typeface="Arial" panose="020B0604020202020204" pitchFamily="34" charset="0"/>
              </a:rPr>
              <a:t>Performance</a:t>
            </a:r>
          </a:p>
          <a:p>
            <a:pPr algn="ctr">
              <a:lnSpc>
                <a:spcPct val="130000"/>
              </a:lnSpc>
            </a:pPr>
            <a:r>
              <a:rPr lang="en-US" sz="1600" b="1" dirty="0" smtClean="0">
                <a:latin typeface="Montserrat" panose="00000500000000000000" pitchFamily="2" charset="0"/>
                <a:ea typeface="Montserrat" charset="0"/>
                <a:cs typeface="Arial" panose="020B0604020202020204" pitchFamily="34" charset="0"/>
              </a:rPr>
              <a:t>Mark Fisher-Hoad</a:t>
            </a:r>
            <a:endParaRPr lang="en-US" sz="1600" b="1" dirty="0">
              <a:latin typeface="Montserrat" panose="00000500000000000000" pitchFamily="2" charset="0"/>
              <a:ea typeface="Montserrat" charset="0"/>
              <a:cs typeface="Arial" panose="020B0604020202020204" pitchFamily="34" charset="0"/>
            </a:endParaRPr>
          </a:p>
          <a:p>
            <a:pPr algn="ctr"/>
            <a:r>
              <a:rPr lang="en-AU" sz="1400" dirty="0">
                <a:latin typeface="Montserrat" panose="00000500000000000000" pitchFamily="2" charset="0"/>
              </a:rPr>
              <a:t>A/Leader, Policy Implementation and System Registration</a:t>
            </a:r>
          </a:p>
          <a:p>
            <a:pPr algn="ctr"/>
            <a:endParaRPr lang="en-US" sz="1400" dirty="0">
              <a:latin typeface="Montserrat" panose="00000500000000000000" pitchFamily="2" charset="0"/>
              <a:ea typeface="Montserrat" charset="0"/>
              <a:cs typeface="Arial" panose="020B0604020202020204" pitchFamily="34" charset="0"/>
            </a:endParaRPr>
          </a:p>
          <a:p>
            <a:pPr algn="ctr"/>
            <a:endParaRPr lang="en-US" sz="1400" dirty="0">
              <a:latin typeface="Montserrat" panose="00000500000000000000" pitchFamily="2" charset="0"/>
              <a:ea typeface="Montserrat" charset="0"/>
              <a:cs typeface="Arial" panose="020B0604020202020204" pitchFamily="34" charset="0"/>
            </a:endParaRPr>
          </a:p>
        </p:txBody>
      </p:sp>
    </p:spTree>
    <p:extLst>
      <p:ext uri="{BB962C8B-B14F-4D97-AF65-F5344CB8AC3E}">
        <p14:creationId xmlns:p14="http://schemas.microsoft.com/office/powerpoint/2010/main" val="1143983671"/>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a:t>How does the Department monitor policy implementation? </a:t>
            </a:r>
          </a:p>
        </p:txBody>
      </p:sp>
      <p:graphicFrame>
        <p:nvGraphicFramePr>
          <p:cNvPr id="21" name="Diagram 20"/>
          <p:cNvGraphicFramePr/>
          <p:nvPr>
            <p:extLst>
              <p:ext uri="{D42A27DB-BD31-4B8C-83A1-F6EECF244321}">
                <p14:modId xmlns:p14="http://schemas.microsoft.com/office/powerpoint/2010/main" val="2370012486"/>
              </p:ext>
            </p:extLst>
          </p:nvPr>
        </p:nvGraphicFramePr>
        <p:xfrm>
          <a:off x="326859" y="1277587"/>
          <a:ext cx="3652794" cy="53072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p:cNvGrpSpPr/>
          <p:nvPr/>
        </p:nvGrpSpPr>
        <p:grpSpPr>
          <a:xfrm>
            <a:off x="3746457" y="1362708"/>
            <a:ext cx="7117075" cy="5522845"/>
            <a:chOff x="3746457" y="1362708"/>
            <a:chExt cx="6539491" cy="5522845"/>
          </a:xfrm>
        </p:grpSpPr>
        <p:grpSp>
          <p:nvGrpSpPr>
            <p:cNvPr id="19" name="Group 18"/>
            <p:cNvGrpSpPr/>
            <p:nvPr/>
          </p:nvGrpSpPr>
          <p:grpSpPr>
            <a:xfrm>
              <a:off x="4294147" y="2567260"/>
              <a:ext cx="1381536" cy="3594173"/>
              <a:chOff x="2617746" y="2056998"/>
              <a:chExt cx="1742832" cy="3017129"/>
            </a:xfrm>
          </p:grpSpPr>
          <p:sp>
            <p:nvSpPr>
              <p:cNvPr id="8" name="Flowchart: Multidocument 7"/>
              <p:cNvSpPr/>
              <p:nvPr/>
            </p:nvSpPr>
            <p:spPr>
              <a:xfrm>
                <a:off x="2617746" y="2056998"/>
                <a:ext cx="1742832" cy="1645454"/>
              </a:xfrm>
              <a:prstGeom prst="flowChartMultidocumen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sz="1200"/>
                  <a:t>Procedures, guidelines and support material</a:t>
                </a:r>
              </a:p>
            </p:txBody>
          </p:sp>
          <p:sp>
            <p:nvSpPr>
              <p:cNvPr id="9" name="Flowchart: Multidocument 8"/>
              <p:cNvSpPr/>
              <p:nvPr/>
            </p:nvSpPr>
            <p:spPr>
              <a:xfrm>
                <a:off x="2617746" y="3822445"/>
                <a:ext cx="1742832" cy="1251682"/>
              </a:xfrm>
              <a:prstGeom prst="flowChartMultidocumen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sz="1200"/>
                  <a:t>Professional Learning and briefing sessions</a:t>
                </a:r>
              </a:p>
            </p:txBody>
          </p:sp>
        </p:grpSp>
        <p:sp>
          <p:nvSpPr>
            <p:cNvPr id="15" name="Rounded Rectangle 14"/>
            <p:cNvSpPr/>
            <p:nvPr/>
          </p:nvSpPr>
          <p:spPr>
            <a:xfrm>
              <a:off x="5880110" y="2476800"/>
              <a:ext cx="2057789" cy="2838945"/>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sz="1400"/>
                <a:t>School implementation of Policy</a:t>
              </a:r>
            </a:p>
          </p:txBody>
        </p:sp>
        <p:sp>
          <p:nvSpPr>
            <p:cNvPr id="11" name="Rounded Rectangular Callout 10"/>
            <p:cNvSpPr/>
            <p:nvPr/>
          </p:nvSpPr>
          <p:spPr>
            <a:xfrm>
              <a:off x="4417551" y="1362708"/>
              <a:ext cx="5346859" cy="921143"/>
            </a:xfrm>
            <a:prstGeom prst="wedgeRoundRectCallout">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a:t>System support and capacity building</a:t>
              </a:r>
            </a:p>
          </p:txBody>
        </p:sp>
        <p:sp>
          <p:nvSpPr>
            <p:cNvPr id="22" name="Striped Right Arrow 21"/>
            <p:cNvSpPr/>
            <p:nvPr/>
          </p:nvSpPr>
          <p:spPr>
            <a:xfrm>
              <a:off x="3746457" y="6394981"/>
              <a:ext cx="6487106" cy="490572"/>
            </a:xfrm>
            <a:prstGeom prst="stripedRightArrow">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sz="2000"/>
                <a:t>School Improvement Journey</a:t>
              </a:r>
            </a:p>
          </p:txBody>
        </p:sp>
        <p:sp>
          <p:nvSpPr>
            <p:cNvPr id="23" name="Left-Up Arrow 22"/>
            <p:cNvSpPr/>
            <p:nvPr/>
          </p:nvSpPr>
          <p:spPr>
            <a:xfrm rot="16200000" flipV="1">
              <a:off x="6682226" y="5192164"/>
              <a:ext cx="1079237" cy="1432109"/>
            </a:xfrm>
            <a:prstGeom prst="leftUpArrow">
              <a:avLst>
                <a:gd name="adj1" fmla="val 25000"/>
                <a:gd name="adj2" fmla="val 23697"/>
                <a:gd name="adj3" fmla="val 25000"/>
              </a:avLst>
            </a:prstGeom>
            <a:noFill/>
            <a:ln w="9525" cap="flat" cmpd="sng" algn="ctr">
              <a:solidFill>
                <a:schemeClr val="accent1"/>
              </a:solidFill>
              <a:prstDash val="lgDashDotDot"/>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0" vertOverflow="overflow" horzOverflow="overflow" vert="vert" wrap="square" lIns="91440" tIns="45720" rIns="91440" bIns="45720" numCol="1" spcCol="0" rtlCol="0" fromWordArt="0" anchor="ctr" anchorCtr="0" forceAA="0" compatLnSpc="1">
              <a:prstTxWarp prst="textNoShape">
                <a:avLst/>
              </a:prstTxWarp>
              <a:normAutofit/>
            </a:bodyPr>
            <a:lstStyle/>
            <a:p>
              <a:pPr algn="ctr"/>
              <a:endParaRPr lang="en-AU" sz="2000">
                <a:ln>
                  <a:solidFill>
                    <a:schemeClr val="tx1"/>
                  </a:solidFill>
                  <a:prstDash val="lgDashDotDot"/>
                </a:ln>
              </a:endParaRPr>
            </a:p>
          </p:txBody>
        </p:sp>
        <p:sp>
          <p:nvSpPr>
            <p:cNvPr id="24" name="TextBox 23"/>
            <p:cNvSpPr txBox="1"/>
            <p:nvPr/>
          </p:nvSpPr>
          <p:spPr>
            <a:xfrm>
              <a:off x="6679938" y="5508693"/>
              <a:ext cx="1062395" cy="174396"/>
            </a:xfrm>
            <a:prstGeom prst="rect">
              <a:avLst/>
            </a:prstGeom>
            <a:noFill/>
          </p:spPr>
          <p:txBody>
            <a:bodyPr wrap="square" lIns="0" tIns="0" rIns="0" bIns="0" rtlCol="0">
              <a:noAutofit/>
            </a:bodyPr>
            <a:lstStyle/>
            <a:p>
              <a:pPr algn="l"/>
              <a:r>
                <a:rPr lang="en-AU" sz="1400">
                  <a:solidFill>
                    <a:schemeClr val="tx2">
                      <a:lumMod val="75000"/>
                      <a:lumOff val="25000"/>
                    </a:schemeClr>
                  </a:solidFill>
                </a:rPr>
                <a:t>EVIDENCE</a:t>
              </a:r>
            </a:p>
          </p:txBody>
        </p:sp>
        <p:sp>
          <p:nvSpPr>
            <p:cNvPr id="25" name="Left Brace 24"/>
            <p:cNvSpPr/>
            <p:nvPr/>
          </p:nvSpPr>
          <p:spPr>
            <a:xfrm>
              <a:off x="8075049" y="2429059"/>
              <a:ext cx="998881" cy="3420527"/>
            </a:xfrm>
            <a:prstGeom prst="leftBrace">
              <a:avLst>
                <a:gd name="adj1" fmla="val 8333"/>
                <a:gd name="adj2" fmla="val 49299"/>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26" name="Rectangle 25"/>
            <p:cNvSpPr/>
            <p:nvPr/>
          </p:nvSpPr>
          <p:spPr>
            <a:xfrm>
              <a:off x="8704431" y="4925005"/>
              <a:ext cx="1581517" cy="646331"/>
            </a:xfrm>
            <a:prstGeom prst="rect">
              <a:avLst/>
            </a:prstGeom>
          </p:spPr>
          <p:txBody>
            <a:bodyPr wrap="square">
              <a:spAutoFit/>
            </a:bodyPr>
            <a:lstStyle/>
            <a:p>
              <a:r>
                <a:rPr lang="en-AU" sz="1200"/>
                <a:t>System monitoring of implementation</a:t>
              </a:r>
            </a:p>
          </p:txBody>
        </p:sp>
        <p:sp>
          <p:nvSpPr>
            <p:cNvPr id="27" name="Rectangle 26"/>
            <p:cNvSpPr/>
            <p:nvPr/>
          </p:nvSpPr>
          <p:spPr>
            <a:xfrm>
              <a:off x="8704431" y="3877751"/>
              <a:ext cx="1529133" cy="461665"/>
            </a:xfrm>
            <a:prstGeom prst="rect">
              <a:avLst/>
            </a:prstGeom>
          </p:spPr>
          <p:txBody>
            <a:bodyPr wrap="square">
              <a:spAutoFit/>
            </a:bodyPr>
            <a:lstStyle/>
            <a:p>
              <a:r>
                <a:rPr lang="en-AU" sz="1200"/>
                <a:t>System wide data collection</a:t>
              </a:r>
            </a:p>
          </p:txBody>
        </p:sp>
        <p:sp>
          <p:nvSpPr>
            <p:cNvPr id="28" name="Rectangle 27"/>
            <p:cNvSpPr/>
            <p:nvPr/>
          </p:nvSpPr>
          <p:spPr>
            <a:xfrm>
              <a:off x="8704431" y="2869440"/>
              <a:ext cx="1529133" cy="461665"/>
            </a:xfrm>
            <a:prstGeom prst="rect">
              <a:avLst/>
            </a:prstGeom>
          </p:spPr>
          <p:txBody>
            <a:bodyPr wrap="square">
              <a:spAutoFit/>
            </a:bodyPr>
            <a:lstStyle/>
            <a:p>
              <a:r>
                <a:rPr lang="en-AU" sz="1200"/>
                <a:t>Audit of high risk policy areas</a:t>
              </a:r>
            </a:p>
          </p:txBody>
        </p:sp>
      </p:grpSp>
    </p:spTree>
    <p:extLst>
      <p:ext uri="{BB962C8B-B14F-4D97-AF65-F5344CB8AC3E}">
        <p14:creationId xmlns:p14="http://schemas.microsoft.com/office/powerpoint/2010/main" val="43577379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Within BAU, how can we meet the minimum requirements at school, network and system level?</a:t>
            </a:r>
          </a:p>
        </p:txBody>
      </p:sp>
      <p:sp>
        <p:nvSpPr>
          <p:cNvPr id="4" name="Text Placeholder 3"/>
          <p:cNvSpPr>
            <a:spLocks noGrp="1"/>
          </p:cNvSpPr>
          <p:nvPr>
            <p:ph type="body" sz="quarter" idx="15"/>
          </p:nvPr>
        </p:nvSpPr>
        <p:spPr/>
        <p:txBody>
          <a:bodyPr/>
          <a:lstStyle/>
          <a:p>
            <a:r>
              <a:rPr lang="en-AU" dirty="0"/>
              <a:t>A shared leadership approach</a:t>
            </a:r>
          </a:p>
        </p:txBody>
      </p:sp>
      <p:graphicFrame>
        <p:nvGraphicFramePr>
          <p:cNvPr id="6" name="Diagram 5"/>
          <p:cNvGraphicFramePr/>
          <p:nvPr>
            <p:extLst>
              <p:ext uri="{D42A27DB-BD31-4B8C-83A1-F6EECF244321}">
                <p14:modId xmlns:p14="http://schemas.microsoft.com/office/powerpoint/2010/main" val="2743495446"/>
              </p:ext>
            </p:extLst>
          </p:nvPr>
        </p:nvGraphicFramePr>
        <p:xfrm>
          <a:off x="1010103" y="1763933"/>
          <a:ext cx="11745777" cy="47706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6988628" y="2011679"/>
            <a:ext cx="4735286" cy="1384663"/>
          </a:xfrm>
          <a:prstGeom prst="rect">
            <a:avLst/>
          </a:prstGeom>
          <a:noFill/>
        </p:spPr>
        <p:txBody>
          <a:bodyPr wrap="square" lIns="0" tIns="0" rIns="0" bIns="0" rtlCol="0">
            <a:noAutofit/>
          </a:bodyPr>
          <a:lstStyle/>
          <a:p>
            <a:pPr lvl="0"/>
            <a:r>
              <a:rPr lang="en-AU" sz="1400" b="1" u="sng" dirty="0"/>
              <a:t>School </a:t>
            </a:r>
            <a:r>
              <a:rPr lang="en-AU" sz="1400" b="1" u="sng" dirty="0" smtClean="0"/>
              <a:t>BAU</a:t>
            </a:r>
          </a:p>
          <a:p>
            <a:pPr lvl="0"/>
            <a:endParaRPr lang="en-AU" sz="900" b="1" dirty="0"/>
          </a:p>
          <a:p>
            <a:pPr marL="285750" lvl="0" indent="-285750">
              <a:buFont typeface="Arial" panose="020B0604020202020204" pitchFamily="34" charset="0"/>
              <a:buChar char="•"/>
            </a:pPr>
            <a:r>
              <a:rPr lang="en-AU" sz="1400" dirty="0"/>
              <a:t>Policy/Implementation monitoring</a:t>
            </a:r>
          </a:p>
          <a:p>
            <a:pPr marL="285750" lvl="0" indent="-285750">
              <a:buFont typeface="Arial" panose="020B0604020202020204" pitchFamily="34" charset="0"/>
              <a:buChar char="•"/>
            </a:pPr>
            <a:r>
              <a:rPr lang="en-AU" sz="1400" dirty="0"/>
              <a:t>Program review, </a:t>
            </a:r>
            <a:r>
              <a:rPr lang="en-AU" sz="1400" dirty="0" smtClean="0"/>
              <a:t>assessment, </a:t>
            </a:r>
            <a:r>
              <a:rPr lang="en-AU" sz="1400" dirty="0"/>
              <a:t>e</a:t>
            </a:r>
            <a:r>
              <a:rPr lang="en-AU" sz="1400" dirty="0" smtClean="0"/>
              <a:t>valuations, IEPs/PLPs</a:t>
            </a:r>
            <a:r>
              <a:rPr lang="en-AU" sz="1400" dirty="0"/>
              <a:t>, lesson observations, shared teaching practices, mentoring, CTJ, work samples, learning walls, reports </a:t>
            </a:r>
            <a:r>
              <a:rPr lang="en-AU" sz="1400" dirty="0" err="1" smtClean="0"/>
              <a:t>etc</a:t>
            </a:r>
            <a:endParaRPr lang="en-AU" sz="1400" dirty="0"/>
          </a:p>
          <a:p>
            <a:pPr marL="285750" lvl="0" indent="-285750">
              <a:buFont typeface="Arial" panose="020B0604020202020204" pitchFamily="34" charset="0"/>
              <a:buChar char="•"/>
            </a:pPr>
            <a:r>
              <a:rPr lang="en-AU" sz="1400" dirty="0"/>
              <a:t>Local Practices</a:t>
            </a:r>
          </a:p>
          <a:p>
            <a:pPr algn="l"/>
            <a:endParaRPr lang="en-AU" sz="1400" dirty="0" err="1" smtClean="0"/>
          </a:p>
        </p:txBody>
      </p:sp>
      <p:sp>
        <p:nvSpPr>
          <p:cNvPr id="9" name="TextBox 8"/>
          <p:cNvSpPr txBox="1"/>
          <p:nvPr/>
        </p:nvSpPr>
        <p:spPr>
          <a:xfrm>
            <a:off x="1580605" y="3476531"/>
            <a:ext cx="2573383" cy="1541418"/>
          </a:xfrm>
          <a:prstGeom prst="rect">
            <a:avLst/>
          </a:prstGeom>
          <a:noFill/>
        </p:spPr>
        <p:txBody>
          <a:bodyPr wrap="square" lIns="0" tIns="0" rIns="0" bIns="0" rtlCol="0">
            <a:noAutofit/>
          </a:bodyPr>
          <a:lstStyle/>
          <a:p>
            <a:pPr lvl="0"/>
            <a:r>
              <a:rPr lang="en-AU" sz="1400" b="1" u="sng" dirty="0"/>
              <a:t>Network </a:t>
            </a:r>
            <a:r>
              <a:rPr lang="en-AU" sz="1400" b="1" u="sng" dirty="0" smtClean="0"/>
              <a:t>BAU</a:t>
            </a:r>
          </a:p>
          <a:p>
            <a:pPr lvl="0"/>
            <a:endParaRPr lang="en-US" sz="900" dirty="0">
              <a:solidFill>
                <a:schemeClr val="tx2"/>
              </a:solidFill>
            </a:endParaRPr>
          </a:p>
          <a:p>
            <a:pPr marL="285750" lvl="0" indent="-285750">
              <a:buFont typeface="Arial" panose="020B0604020202020204" pitchFamily="34" charset="0"/>
              <a:buChar char="•"/>
            </a:pPr>
            <a:r>
              <a:rPr lang="en-AU" sz="1400" dirty="0"/>
              <a:t>DEL/Principal Meetings</a:t>
            </a:r>
          </a:p>
          <a:p>
            <a:pPr marL="285750" lvl="0" indent="-285750">
              <a:buFont typeface="Arial" panose="020B0604020202020204" pitchFamily="34" charset="0"/>
              <a:buChar char="•"/>
            </a:pPr>
            <a:r>
              <a:rPr lang="en-AU" sz="1400" dirty="0"/>
              <a:t>CPM</a:t>
            </a:r>
          </a:p>
          <a:p>
            <a:pPr marL="285750" lvl="0" indent="-285750">
              <a:buFont typeface="Arial" panose="020B0604020202020204" pitchFamily="34" charset="0"/>
              <a:buChar char="•"/>
            </a:pPr>
            <a:r>
              <a:rPr lang="en-AU" sz="1400" dirty="0"/>
              <a:t>Local Practices</a:t>
            </a:r>
          </a:p>
          <a:p>
            <a:pPr algn="l"/>
            <a:endParaRPr lang="en-AU" sz="1400" dirty="0" err="1" smtClean="0"/>
          </a:p>
        </p:txBody>
      </p:sp>
      <p:sp>
        <p:nvSpPr>
          <p:cNvPr id="10" name="TextBox 9"/>
          <p:cNvSpPr txBox="1"/>
          <p:nvPr/>
        </p:nvSpPr>
        <p:spPr>
          <a:xfrm>
            <a:off x="7060474" y="4696097"/>
            <a:ext cx="5035732" cy="1571353"/>
          </a:xfrm>
          <a:prstGeom prst="rect">
            <a:avLst/>
          </a:prstGeom>
          <a:noFill/>
        </p:spPr>
        <p:txBody>
          <a:bodyPr wrap="square" lIns="0" tIns="0" rIns="0" bIns="0" rtlCol="0">
            <a:noAutofit/>
          </a:bodyPr>
          <a:lstStyle/>
          <a:p>
            <a:pPr lvl="0"/>
            <a:r>
              <a:rPr lang="en-AU" sz="1400" b="1" u="sng" dirty="0"/>
              <a:t>System </a:t>
            </a:r>
            <a:r>
              <a:rPr lang="en-AU" sz="1400" b="1" u="sng" dirty="0" smtClean="0"/>
              <a:t>BAU</a:t>
            </a:r>
          </a:p>
          <a:p>
            <a:pPr lvl="0"/>
            <a:endParaRPr lang="en-US" sz="900" b="1" u="sng" dirty="0"/>
          </a:p>
          <a:p>
            <a:pPr lvl="0"/>
            <a:r>
              <a:rPr lang="en-US" sz="1400" dirty="0"/>
              <a:t>NESA Random Inspections</a:t>
            </a:r>
          </a:p>
          <a:p>
            <a:pPr lvl="0"/>
            <a:r>
              <a:rPr lang="en-US" sz="1400" dirty="0"/>
              <a:t>CPM (SICM) c. 1.8% of schools </a:t>
            </a:r>
            <a:r>
              <a:rPr lang="en-US" sz="1400" dirty="0" smtClean="0"/>
              <a:t>in 2020</a:t>
            </a:r>
            <a:endParaRPr lang="en-US" sz="1400" dirty="0"/>
          </a:p>
          <a:p>
            <a:pPr lvl="0"/>
            <a:r>
              <a:rPr lang="en-US" sz="1400" dirty="0"/>
              <a:t>HSC monitoring</a:t>
            </a:r>
          </a:p>
          <a:p>
            <a:pPr lvl="0"/>
            <a:r>
              <a:rPr lang="en-AU" sz="1400" dirty="0"/>
              <a:t>Policy Standards for Curriculum Planning and Programming, Assessing and Reporting to Parents K-12 </a:t>
            </a:r>
            <a:r>
              <a:rPr lang="en-AU" sz="1400" dirty="0">
                <a:solidFill>
                  <a:schemeClr val="tx2"/>
                </a:solidFill>
              </a:rPr>
              <a:t/>
            </a:r>
            <a:br>
              <a:rPr lang="en-AU" sz="1400" dirty="0">
                <a:solidFill>
                  <a:schemeClr val="tx2"/>
                </a:solidFill>
              </a:rPr>
            </a:br>
            <a:endParaRPr lang="en-US" sz="1400" dirty="0">
              <a:solidFill>
                <a:schemeClr val="tx2"/>
              </a:solidFill>
            </a:endParaRPr>
          </a:p>
          <a:p>
            <a:pPr algn="l"/>
            <a:endParaRPr lang="en-AU" sz="1400" dirty="0" err="1" smtClean="0"/>
          </a:p>
        </p:txBody>
      </p:sp>
      <p:sp>
        <p:nvSpPr>
          <p:cNvPr id="11" name="Rectangle 10"/>
          <p:cNvSpPr/>
          <p:nvPr/>
        </p:nvSpPr>
        <p:spPr>
          <a:xfrm>
            <a:off x="215757" y="328773"/>
            <a:ext cx="2809982" cy="246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err="1" smtClean="0"/>
          </a:p>
        </p:txBody>
      </p:sp>
    </p:spTree>
    <p:extLst>
      <p:ext uri="{BB962C8B-B14F-4D97-AF65-F5344CB8AC3E}">
        <p14:creationId xmlns:p14="http://schemas.microsoft.com/office/powerpoint/2010/main" val="181775775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205" y="2823581"/>
            <a:ext cx="9237680" cy="1107996"/>
          </a:xfrm>
        </p:spPr>
        <p:txBody>
          <a:bodyPr/>
          <a:lstStyle/>
          <a:p>
            <a:r>
              <a:rPr lang="en-AU" dirty="0">
                <a:latin typeface="Montserrat Medium"/>
              </a:rPr>
              <a:t>Why </a:t>
            </a:r>
            <a:r>
              <a:rPr lang="en-AU" dirty="0" smtClean="0">
                <a:latin typeface="Montserrat Medium"/>
              </a:rPr>
              <a:t>Curriculum Monitoring?</a:t>
            </a:r>
            <a:r>
              <a:rPr lang="en-AU" dirty="0"/>
              <a:t/>
            </a:r>
            <a:br>
              <a:rPr lang="en-AU" dirty="0"/>
            </a:br>
            <a:endParaRPr lang="en-AU" dirty="0"/>
          </a:p>
        </p:txBody>
      </p:sp>
      <p:sp>
        <p:nvSpPr>
          <p:cNvPr id="3" name="Rectangle 2"/>
          <p:cNvSpPr/>
          <p:nvPr/>
        </p:nvSpPr>
        <p:spPr>
          <a:xfrm>
            <a:off x="215757" y="328773"/>
            <a:ext cx="2809982" cy="2465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err="1" smtClean="0"/>
          </a:p>
        </p:txBody>
      </p:sp>
    </p:spTree>
    <p:extLst>
      <p:ext uri="{BB962C8B-B14F-4D97-AF65-F5344CB8AC3E}">
        <p14:creationId xmlns:p14="http://schemas.microsoft.com/office/powerpoint/2010/main" val="346002074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F66D23-2DFA-9048-92B4-C8D75C6210BA}"/>
              </a:ext>
            </a:extLst>
          </p:cNvPr>
          <p:cNvSpPr>
            <a:spLocks noGrp="1"/>
          </p:cNvSpPr>
          <p:nvPr>
            <p:ph type="body" sz="quarter" idx="16"/>
          </p:nvPr>
        </p:nvSpPr>
        <p:spPr>
          <a:xfrm>
            <a:off x="334962" y="1397284"/>
            <a:ext cx="11485563" cy="4682405"/>
          </a:xfrm>
        </p:spPr>
        <p:txBody>
          <a:bodyPr>
            <a:normAutofit/>
          </a:bodyPr>
          <a:lstStyle/>
          <a:p>
            <a:r>
              <a:rPr lang="en-US" dirty="0"/>
              <a:t>The curriculum provided by a school must meet the requirements set out in the </a:t>
            </a:r>
            <a:r>
              <a:rPr lang="en-US" dirty="0">
                <a:hlinkClick r:id="rId3"/>
              </a:rPr>
              <a:t>Education Act (1990)</a:t>
            </a:r>
            <a:r>
              <a:rPr lang="en-US" dirty="0"/>
              <a:t> (the Act).  </a:t>
            </a:r>
          </a:p>
          <a:p>
            <a:pPr marL="0" indent="0">
              <a:buNone/>
            </a:pPr>
            <a:endParaRPr lang="en-US" dirty="0" smtClean="0"/>
          </a:p>
          <a:p>
            <a:r>
              <a:rPr lang="en-US" dirty="0" smtClean="0">
                <a:hlinkClick r:id="rId4"/>
              </a:rPr>
              <a:t>The Registration Process for the NSW Government Schooling System Manual</a:t>
            </a:r>
            <a:r>
              <a:rPr lang="en-US" dirty="0" smtClean="0"/>
              <a:t> (the Manual) outlines the requirements for NSW government schools and the associated documentary evidence to be maintained by the Department and/or its schools. </a:t>
            </a:r>
          </a:p>
          <a:p>
            <a:endParaRPr lang="en-US" dirty="0" smtClean="0"/>
          </a:p>
          <a:p>
            <a:r>
              <a:rPr lang="en-US" dirty="0" smtClean="0"/>
              <a:t>The </a:t>
            </a:r>
            <a:r>
              <a:rPr lang="en-US" dirty="0"/>
              <a:t>evidence of compliance represents a minimum standard required to demonstrate that the requirement has been met.  </a:t>
            </a:r>
          </a:p>
          <a:p>
            <a:pPr marL="0" indent="0">
              <a:buNone/>
            </a:pPr>
            <a:r>
              <a:rPr lang="en-US" dirty="0"/>
              <a:t> </a:t>
            </a:r>
          </a:p>
          <a:p>
            <a:endParaRPr lang="en-US" dirty="0"/>
          </a:p>
        </p:txBody>
      </p:sp>
      <p:sp>
        <p:nvSpPr>
          <p:cNvPr id="4" name="Title 3">
            <a:extLst>
              <a:ext uri="{FF2B5EF4-FFF2-40B4-BE49-F238E27FC236}">
                <a16:creationId xmlns:a16="http://schemas.microsoft.com/office/drawing/2014/main" id="{1D8FFE5C-DECB-D94D-AAD3-8B0976F98D7B}"/>
              </a:ext>
            </a:extLst>
          </p:cNvPr>
          <p:cNvSpPr>
            <a:spLocks noGrp="1"/>
          </p:cNvSpPr>
          <p:nvPr>
            <p:ph type="title"/>
          </p:nvPr>
        </p:nvSpPr>
        <p:spPr>
          <a:xfrm>
            <a:off x="334952" y="424543"/>
            <a:ext cx="11478677" cy="849086"/>
          </a:xfrm>
        </p:spPr>
        <p:txBody>
          <a:bodyPr/>
          <a:lstStyle/>
          <a:p>
            <a:r>
              <a:rPr lang="en-US" dirty="0" smtClean="0"/>
              <a:t>Why Curriculum monitoring?</a:t>
            </a:r>
            <a:endParaRPr lang="en-US" dirty="0"/>
          </a:p>
        </p:txBody>
      </p:sp>
    </p:spTree>
    <p:extLst>
      <p:ext uri="{BB962C8B-B14F-4D97-AF65-F5344CB8AC3E}">
        <p14:creationId xmlns:p14="http://schemas.microsoft.com/office/powerpoint/2010/main" val="2896356274"/>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787460" y="1362837"/>
            <a:ext cx="4995813" cy="5269738"/>
          </a:xfrm>
          <a:prstGeom prst="rect">
            <a:avLst/>
          </a:prstGeom>
        </p:spPr>
      </p:pic>
      <p:sp>
        <p:nvSpPr>
          <p:cNvPr id="4" name="Title 3"/>
          <p:cNvSpPr>
            <a:spLocks noGrp="1"/>
          </p:cNvSpPr>
          <p:nvPr>
            <p:ph type="title"/>
          </p:nvPr>
        </p:nvSpPr>
        <p:spPr/>
        <p:txBody>
          <a:bodyPr/>
          <a:lstStyle/>
          <a:p>
            <a:r>
              <a:rPr lang="en-AU" dirty="0" smtClean="0"/>
              <a:t>NESA FIVE YEAR PLAN</a:t>
            </a:r>
            <a:endParaRPr lang="en-AU" dirty="0"/>
          </a:p>
        </p:txBody>
      </p:sp>
      <p:sp>
        <p:nvSpPr>
          <p:cNvPr id="2" name="TextBox 1"/>
          <p:cNvSpPr txBox="1"/>
          <p:nvPr/>
        </p:nvSpPr>
        <p:spPr>
          <a:xfrm>
            <a:off x="334952" y="1221377"/>
            <a:ext cx="1611414" cy="241663"/>
          </a:xfrm>
          <a:prstGeom prst="rect">
            <a:avLst/>
          </a:prstGeom>
          <a:noFill/>
        </p:spPr>
        <p:txBody>
          <a:bodyPr wrap="square" lIns="0" tIns="0" rIns="0" bIns="0" rtlCol="0">
            <a:noAutofit/>
          </a:bodyPr>
          <a:lstStyle/>
          <a:p>
            <a:r>
              <a:rPr lang="en-AU" sz="1400"/>
              <a:t>Handout</a:t>
            </a:r>
            <a:endParaRPr lang="en-AU" sz="1400" dirty="0"/>
          </a:p>
        </p:txBody>
      </p:sp>
    </p:spTree>
    <p:extLst>
      <p:ext uri="{BB962C8B-B14F-4D97-AF65-F5344CB8AC3E}">
        <p14:creationId xmlns:p14="http://schemas.microsoft.com/office/powerpoint/2010/main" val="2673186389"/>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0304200-2051-FE44-BF66-BB655D0083CB}"/>
              </a:ext>
            </a:extLst>
          </p:cNvPr>
          <p:cNvSpPr>
            <a:spLocks noGrp="1"/>
          </p:cNvSpPr>
          <p:nvPr>
            <p:ph type="body" sz="quarter" idx="18"/>
          </p:nvPr>
        </p:nvSpPr>
        <p:spPr>
          <a:xfrm>
            <a:off x="6096000" y="1123406"/>
            <a:ext cx="5707063" cy="5626715"/>
          </a:xfrm>
        </p:spPr>
        <p:txBody>
          <a:bodyPr>
            <a:normAutofit fontScale="25000" lnSpcReduction="20000"/>
          </a:bodyPr>
          <a:lstStyle/>
          <a:p>
            <a:pPr marL="0" indent="0">
              <a:buNone/>
            </a:pPr>
            <a:r>
              <a:rPr lang="en-US" sz="4200" dirty="0"/>
              <a:t>Schools are also required to demonstrate more </a:t>
            </a:r>
            <a:r>
              <a:rPr lang="en-US" sz="4200" dirty="0" smtClean="0"/>
              <a:t>holistically: </a:t>
            </a:r>
            <a:endParaRPr lang="en-US" sz="4200" dirty="0"/>
          </a:p>
          <a:p>
            <a:r>
              <a:rPr lang="en-US" sz="4200" dirty="0"/>
              <a:t>evidence relating to the </a:t>
            </a:r>
            <a:r>
              <a:rPr lang="en-US" sz="4200" b="1" dirty="0">
                <a:solidFill>
                  <a:srgbClr val="6CACE4"/>
                </a:solidFill>
              </a:rPr>
              <a:t>standard of teaching </a:t>
            </a:r>
            <a:r>
              <a:rPr lang="en-US" sz="4200" dirty="0"/>
              <a:t>that includes:  </a:t>
            </a:r>
          </a:p>
          <a:p>
            <a:pPr lvl="1"/>
            <a:r>
              <a:rPr lang="en-US" sz="4200" dirty="0"/>
              <a:t>consistency between the various elements of the school’s curriculum including NESA syllabus outcomes, scope and sequence, teaching programs, assessment records and samples of student work  </a:t>
            </a:r>
          </a:p>
          <a:p>
            <a:pPr lvl="1"/>
            <a:r>
              <a:rPr lang="en-US" sz="4200" dirty="0"/>
              <a:t>records of teacher reflection/evaluation of the effectiveness of teaching and learning activities  </a:t>
            </a:r>
          </a:p>
          <a:p>
            <a:pPr lvl="1"/>
            <a:r>
              <a:rPr lang="en-US" sz="4200" dirty="0"/>
              <a:t>records of the progressive achievement of students over time  </a:t>
            </a:r>
          </a:p>
          <a:p>
            <a:pPr lvl="1"/>
            <a:r>
              <a:rPr lang="en-US" sz="4200" dirty="0"/>
              <a:t>records of the school’s analysis of student achievement data to inform teaching and learning  </a:t>
            </a:r>
          </a:p>
          <a:p>
            <a:pPr lvl="1"/>
            <a:r>
              <a:rPr lang="en-US" sz="4200" dirty="0"/>
              <a:t>records of teaching strategies to meet the learning needs of students across a variety of student backgrounds and learning profiles, including Aboriginal and Torres Strait Islander students  </a:t>
            </a:r>
          </a:p>
          <a:p>
            <a:r>
              <a:rPr lang="en-US" sz="4200" dirty="0"/>
              <a:t>evidence relating to the </a:t>
            </a:r>
            <a:r>
              <a:rPr lang="en-US" sz="4200" b="1" dirty="0">
                <a:solidFill>
                  <a:srgbClr val="FFC000"/>
                </a:solidFill>
              </a:rPr>
              <a:t>student engagement </a:t>
            </a:r>
            <a:r>
              <a:rPr lang="en-US" sz="4200" dirty="0"/>
              <a:t>in learning, that includes records of:  </a:t>
            </a:r>
          </a:p>
          <a:p>
            <a:pPr lvl="1"/>
            <a:r>
              <a:rPr lang="en-US" sz="4200" dirty="0"/>
              <a:t>students’ learning progress over time  </a:t>
            </a:r>
          </a:p>
          <a:p>
            <a:pPr lvl="1"/>
            <a:r>
              <a:rPr lang="en-US" sz="4200" dirty="0"/>
              <a:t>teaching strategies and programs designed and implemented to meet the learning needs of students across a variety of student backgrounds and learning profiles, including Aboriginal and Torres Strait Islander students.  </a:t>
            </a:r>
          </a:p>
          <a:p>
            <a:r>
              <a:rPr lang="en-US" sz="4200" dirty="0"/>
              <a:t>The system and/or school must have resources and equipment available for providing the required KLAs/courses. </a:t>
            </a:r>
          </a:p>
          <a:p>
            <a:endParaRPr lang="en-US" dirty="0"/>
          </a:p>
        </p:txBody>
      </p:sp>
      <p:sp>
        <p:nvSpPr>
          <p:cNvPr id="3" name="Text Placeholder 2">
            <a:extLst>
              <a:ext uri="{FF2B5EF4-FFF2-40B4-BE49-F238E27FC236}">
                <a16:creationId xmlns:a16="http://schemas.microsoft.com/office/drawing/2014/main" id="{250DF809-D5E6-8848-AACA-3889132A5B52}"/>
              </a:ext>
            </a:extLst>
          </p:cNvPr>
          <p:cNvSpPr>
            <a:spLocks noGrp="1"/>
          </p:cNvSpPr>
          <p:nvPr>
            <p:ph type="body" sz="quarter" idx="17"/>
          </p:nvPr>
        </p:nvSpPr>
        <p:spPr>
          <a:xfrm>
            <a:off x="334963" y="1123407"/>
            <a:ext cx="5559425" cy="4950306"/>
          </a:xfrm>
        </p:spPr>
        <p:txBody>
          <a:bodyPr>
            <a:normAutofit/>
          </a:bodyPr>
          <a:lstStyle/>
          <a:p>
            <a:pPr marL="0" indent="0">
              <a:buNone/>
            </a:pPr>
            <a:r>
              <a:rPr lang="en-US" sz="1100" dirty="0"/>
              <a:t>Section 4.7.1 of the Manual outlines the requirements for Primary Curriculum. Schools are required to maintain documentation or evidence of the following:</a:t>
            </a:r>
          </a:p>
          <a:p>
            <a:r>
              <a:rPr lang="en-US" sz="1100" b="1" dirty="0">
                <a:solidFill>
                  <a:srgbClr val="002060"/>
                </a:solidFill>
                <a:hlinkClick r:id="rId3" action="ppaction://hlinksldjump"/>
              </a:rPr>
              <a:t>timetables</a:t>
            </a:r>
            <a:r>
              <a:rPr lang="en-US" sz="1100" dirty="0"/>
              <a:t> for each Year/class showing the allocation of time and teachers for each KLA  </a:t>
            </a:r>
          </a:p>
          <a:p>
            <a:r>
              <a:rPr lang="en-US" sz="1100" dirty="0"/>
              <a:t>an overview of the school’s educational program indicating:  </a:t>
            </a:r>
          </a:p>
          <a:p>
            <a:pPr lvl="1"/>
            <a:r>
              <a:rPr lang="en-US" sz="1050" dirty="0"/>
              <a:t>the </a:t>
            </a:r>
            <a:r>
              <a:rPr lang="en-US" sz="1050" b="1" dirty="0">
                <a:solidFill>
                  <a:srgbClr val="9D2235"/>
                </a:solidFill>
              </a:rPr>
              <a:t>scope and sequence </a:t>
            </a:r>
            <a:r>
              <a:rPr lang="en-US" sz="1050" dirty="0"/>
              <a:t>of learning/units of work in relation to outcomes of NESA syllabus for each KLA for each Year  </a:t>
            </a:r>
          </a:p>
          <a:p>
            <a:pPr lvl="1"/>
            <a:r>
              <a:rPr lang="en-US" sz="1050" dirty="0"/>
              <a:t>an </a:t>
            </a:r>
            <a:r>
              <a:rPr lang="en-US" sz="1050" b="1" dirty="0">
                <a:solidFill>
                  <a:srgbClr val="7030A0"/>
                </a:solidFill>
              </a:rPr>
              <a:t>assessment plan </a:t>
            </a:r>
            <a:r>
              <a:rPr lang="en-US" sz="1050" dirty="0"/>
              <a:t>indicating how students’ performance in each KLA is assessed, monitored and recorded </a:t>
            </a:r>
          </a:p>
          <a:p>
            <a:pPr lvl="1"/>
            <a:r>
              <a:rPr lang="en-US" sz="1050" dirty="0"/>
              <a:t>an </a:t>
            </a:r>
            <a:r>
              <a:rPr lang="en-US" sz="1050" b="1" dirty="0">
                <a:solidFill>
                  <a:srgbClr val="00B050"/>
                </a:solidFill>
              </a:rPr>
              <a:t>overview of the process for reporting student achievement  </a:t>
            </a:r>
          </a:p>
          <a:p>
            <a:r>
              <a:rPr lang="en-US" sz="1100" dirty="0"/>
              <a:t>for each Year/class:  </a:t>
            </a:r>
          </a:p>
          <a:p>
            <a:pPr lvl="1"/>
            <a:r>
              <a:rPr lang="en-US" sz="1050" b="1" dirty="0">
                <a:solidFill>
                  <a:srgbClr val="002060"/>
                </a:solidFill>
              </a:rPr>
              <a:t>teaching programs </a:t>
            </a:r>
            <a:r>
              <a:rPr lang="en-US" sz="1050" dirty="0"/>
              <a:t>for each unit of work that correspond to those identified in the scope and sequence of learning/units of work for that year  </a:t>
            </a:r>
          </a:p>
          <a:p>
            <a:pPr lvl="1"/>
            <a:r>
              <a:rPr lang="en-US" sz="1050" b="1" dirty="0">
                <a:solidFill>
                  <a:srgbClr val="E56A54"/>
                </a:solidFill>
              </a:rPr>
              <a:t>samples of student </a:t>
            </a:r>
            <a:r>
              <a:rPr lang="en-US" sz="1050" dirty="0"/>
              <a:t>work that relate to the teaching program for that year </a:t>
            </a:r>
            <a:endParaRPr lang="en-US" sz="1050" dirty="0" smtClean="0"/>
          </a:p>
          <a:p>
            <a:pPr lvl="1"/>
            <a:r>
              <a:rPr lang="en-US" sz="1050" dirty="0"/>
              <a:t>a</a:t>
            </a:r>
            <a:r>
              <a:rPr lang="en-US" sz="1050" dirty="0" smtClean="0"/>
              <a:t>ll of the above must show alignment </a:t>
            </a:r>
            <a:endParaRPr lang="en-US" sz="1050" dirty="0"/>
          </a:p>
        </p:txBody>
      </p:sp>
      <p:sp>
        <p:nvSpPr>
          <p:cNvPr id="4" name="Title 3">
            <a:extLst>
              <a:ext uri="{FF2B5EF4-FFF2-40B4-BE49-F238E27FC236}">
                <a16:creationId xmlns:a16="http://schemas.microsoft.com/office/drawing/2014/main" id="{1D8FFE5C-DECB-D94D-AAD3-8B0976F98D7B}"/>
              </a:ext>
            </a:extLst>
          </p:cNvPr>
          <p:cNvSpPr>
            <a:spLocks noGrp="1"/>
          </p:cNvSpPr>
          <p:nvPr>
            <p:ph type="title"/>
          </p:nvPr>
        </p:nvSpPr>
        <p:spPr>
          <a:xfrm>
            <a:off x="355491" y="215537"/>
            <a:ext cx="11458138" cy="594360"/>
          </a:xfrm>
        </p:spPr>
        <p:txBody>
          <a:bodyPr/>
          <a:lstStyle/>
          <a:p>
            <a:r>
              <a:rPr lang="en-AU" dirty="0"/>
              <a:t>Primary curriculum</a:t>
            </a:r>
            <a:endParaRPr lang="en-US" dirty="0"/>
          </a:p>
        </p:txBody>
      </p:sp>
    </p:spTree>
    <p:extLst>
      <p:ext uri="{BB962C8B-B14F-4D97-AF65-F5344CB8AC3E}">
        <p14:creationId xmlns:p14="http://schemas.microsoft.com/office/powerpoint/2010/main" val="270215630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4"/>
            <p:extLst/>
          </p:nvPr>
        </p:nvGraphicFramePr>
        <p:xfrm>
          <a:off x="1458914" y="1881188"/>
          <a:ext cx="9267825" cy="4030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1475790" y="815595"/>
            <a:ext cx="9273546" cy="498470"/>
          </a:xfrm>
        </p:spPr>
        <p:txBody>
          <a:bodyPr/>
          <a:lstStyle/>
          <a:p>
            <a:r>
              <a:rPr lang="en-AU" dirty="0" smtClean="0">
                <a:latin typeface="Arial" panose="020B0604020202020204" pitchFamily="34" charset="0"/>
                <a:cs typeface="Arial" panose="020B0604020202020204" pitchFamily="34" charset="0"/>
              </a:rPr>
              <a:t>School Improvement Curriculum Monitoring – looking for clear alignment</a:t>
            </a:r>
            <a:endParaRPr lang="en-AU" dirty="0">
              <a:latin typeface="Arial" panose="020B0604020202020204" pitchFamily="34" charset="0"/>
              <a:cs typeface="Arial" panose="020B0604020202020204" pitchFamily="34" charset="0"/>
            </a:endParaRPr>
          </a:p>
        </p:txBody>
      </p:sp>
      <p:sp>
        <p:nvSpPr>
          <p:cNvPr id="6" name="Rectangle 5"/>
          <p:cNvSpPr/>
          <p:nvPr/>
        </p:nvSpPr>
        <p:spPr>
          <a:xfrm>
            <a:off x="215757" y="328773"/>
            <a:ext cx="2809982" cy="246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err="1" smtClean="0"/>
          </a:p>
        </p:txBody>
      </p:sp>
    </p:spTree>
    <p:extLst>
      <p:ext uri="{BB962C8B-B14F-4D97-AF65-F5344CB8AC3E}">
        <p14:creationId xmlns:p14="http://schemas.microsoft.com/office/powerpoint/2010/main" val="1059663164"/>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302" y="2660295"/>
            <a:ext cx="11047326" cy="1107996"/>
          </a:xfrm>
        </p:spPr>
        <p:txBody>
          <a:bodyPr/>
          <a:lstStyle/>
          <a:p>
            <a:r>
              <a:rPr lang="en-AU" dirty="0" smtClean="0">
                <a:latin typeface="Montserrat Medium"/>
              </a:rPr>
              <a:t>Shared Professional Conversations</a:t>
            </a:r>
            <a:br>
              <a:rPr lang="en-AU" dirty="0" smtClean="0">
                <a:latin typeface="Montserrat Medium"/>
              </a:rPr>
            </a:br>
            <a:r>
              <a:rPr lang="en-AU" sz="1200" dirty="0" smtClean="0">
                <a:latin typeface="Montserrat Medium"/>
              </a:rPr>
              <a:t>Handout – QRG CPM Meetings</a:t>
            </a:r>
            <a:r>
              <a:rPr lang="en-AU" dirty="0" smtClean="0">
                <a:latin typeface="Montserrat Medium"/>
              </a:rPr>
              <a:t/>
            </a:r>
            <a:br>
              <a:rPr lang="en-AU" dirty="0" smtClean="0">
                <a:latin typeface="Montserrat Medium"/>
              </a:rPr>
            </a:br>
            <a:endParaRPr lang="en-AU" dirty="0"/>
          </a:p>
        </p:txBody>
      </p:sp>
      <p:sp>
        <p:nvSpPr>
          <p:cNvPr id="3" name="Rectangle 2"/>
          <p:cNvSpPr/>
          <p:nvPr/>
        </p:nvSpPr>
        <p:spPr>
          <a:xfrm>
            <a:off x="215757" y="328773"/>
            <a:ext cx="2809982" cy="2465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err="1" smtClean="0"/>
          </a:p>
        </p:txBody>
      </p:sp>
    </p:spTree>
    <p:extLst>
      <p:ext uri="{BB962C8B-B14F-4D97-AF65-F5344CB8AC3E}">
        <p14:creationId xmlns:p14="http://schemas.microsoft.com/office/powerpoint/2010/main" val="2870366624"/>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a:xfrm>
            <a:off x="6096000" y="1471326"/>
            <a:ext cx="5707063" cy="4602386"/>
          </a:xfrm>
        </p:spPr>
        <p:txBody>
          <a:bodyPr>
            <a:normAutofit/>
          </a:bodyPr>
          <a:lstStyle/>
          <a:p>
            <a:pPr marL="0" indent="0">
              <a:buNone/>
            </a:pPr>
            <a:r>
              <a:rPr lang="en-AU" b="1" dirty="0" smtClean="0"/>
              <a:t>Curriculum</a:t>
            </a:r>
          </a:p>
          <a:p>
            <a:pPr marL="0" indent="0">
              <a:buNone/>
            </a:pPr>
            <a:r>
              <a:rPr lang="en-AU" dirty="0" smtClean="0"/>
              <a:t>This is a principal network meeting with up to six schools in pairs, led by the DEL and supported by trained facilitators (principals/deputy principals) and subject matter experts in curriculum delivery ( head teachers, assistant principals, HATS). High Performance will observe the meeting.</a:t>
            </a:r>
          </a:p>
          <a:p>
            <a:r>
              <a:rPr lang="en-AU" dirty="0" smtClean="0"/>
              <a:t>Key Learning Area - HSIE</a:t>
            </a:r>
          </a:p>
          <a:p>
            <a:r>
              <a:rPr lang="en-AU" dirty="0" smtClean="0"/>
              <a:t>A stage of learning will be identified</a:t>
            </a:r>
            <a:endParaRPr lang="en-AU" dirty="0"/>
          </a:p>
        </p:txBody>
      </p:sp>
      <p:sp>
        <p:nvSpPr>
          <p:cNvPr id="3" name="Text Placeholder 2"/>
          <p:cNvSpPr>
            <a:spLocks noGrp="1"/>
          </p:cNvSpPr>
          <p:nvPr>
            <p:ph type="body" sz="quarter" idx="17"/>
          </p:nvPr>
        </p:nvSpPr>
        <p:spPr>
          <a:xfrm>
            <a:off x="334963" y="1471326"/>
            <a:ext cx="5559425" cy="4602386"/>
          </a:xfrm>
        </p:spPr>
        <p:txBody>
          <a:bodyPr/>
          <a:lstStyle/>
          <a:p>
            <a:pPr marL="0" indent="0">
              <a:buNone/>
            </a:pPr>
            <a:r>
              <a:rPr lang="en-AU" b="1" dirty="0" smtClean="0"/>
              <a:t>Policy</a:t>
            </a:r>
          </a:p>
          <a:p>
            <a:pPr marL="0" indent="0">
              <a:buNone/>
            </a:pPr>
            <a:r>
              <a:rPr lang="en-AU" dirty="0" smtClean="0"/>
              <a:t>This is a one on one conversation between the DEL and the principal of the hosting school, observed by High Performance.</a:t>
            </a:r>
          </a:p>
          <a:p>
            <a:pPr marL="0" indent="0">
              <a:buNone/>
            </a:pPr>
            <a:endParaRPr lang="en-AU" dirty="0"/>
          </a:p>
          <a:p>
            <a:pPr marL="0" indent="0">
              <a:buNone/>
            </a:pPr>
            <a:r>
              <a:rPr lang="en-AU" dirty="0" smtClean="0"/>
              <a:t>The focus of the conversation in 2020 is:</a:t>
            </a:r>
          </a:p>
          <a:p>
            <a:pPr marL="0" indent="0">
              <a:buNone/>
            </a:pPr>
            <a:r>
              <a:rPr lang="en-AU" dirty="0" smtClean="0"/>
              <a:t>4.4.2 Student Welfare (Student Attendance)</a:t>
            </a:r>
          </a:p>
          <a:p>
            <a:pPr marL="0" indent="0">
              <a:buNone/>
            </a:pPr>
            <a:r>
              <a:rPr lang="en-AU" dirty="0" smtClean="0"/>
              <a:t>4.8 Attendance</a:t>
            </a:r>
            <a:endParaRPr lang="en-AU" dirty="0"/>
          </a:p>
        </p:txBody>
      </p:sp>
      <p:sp>
        <p:nvSpPr>
          <p:cNvPr id="4" name="Title 3"/>
          <p:cNvSpPr>
            <a:spLocks noGrp="1"/>
          </p:cNvSpPr>
          <p:nvPr>
            <p:ph type="title"/>
          </p:nvPr>
        </p:nvSpPr>
        <p:spPr/>
        <p:txBody>
          <a:bodyPr/>
          <a:lstStyle/>
          <a:p>
            <a:r>
              <a:rPr lang="en-AU" dirty="0" smtClean="0"/>
              <a:t>2020 CPM Focus</a:t>
            </a:r>
            <a:endParaRPr lang="en-AU" dirty="0"/>
          </a:p>
        </p:txBody>
      </p:sp>
      <p:sp>
        <p:nvSpPr>
          <p:cNvPr id="7" name="TextBox 6"/>
          <p:cNvSpPr txBox="1"/>
          <p:nvPr/>
        </p:nvSpPr>
        <p:spPr>
          <a:xfrm>
            <a:off x="316294" y="6204857"/>
            <a:ext cx="11486769" cy="319853"/>
          </a:xfrm>
          <a:prstGeom prst="rect">
            <a:avLst/>
          </a:prstGeom>
          <a:noFill/>
        </p:spPr>
        <p:txBody>
          <a:bodyPr wrap="square" lIns="0" tIns="0" rIns="0" bIns="0" rtlCol="0">
            <a:noAutofit/>
          </a:bodyPr>
          <a:lstStyle/>
          <a:p>
            <a:pPr algn="ctr"/>
            <a:r>
              <a:rPr lang="en-AU" sz="1400" dirty="0" smtClean="0"/>
              <a:t>NESA Inspectors will observe both processes.</a:t>
            </a:r>
          </a:p>
          <a:p>
            <a:pPr algn="ctr"/>
            <a:r>
              <a:rPr lang="en-AU" sz="1400" dirty="0" smtClean="0"/>
              <a:t>Policy and curriculum focus changes annually.</a:t>
            </a:r>
          </a:p>
        </p:txBody>
      </p:sp>
    </p:spTree>
    <p:extLst>
      <p:ext uri="{BB962C8B-B14F-4D97-AF65-F5344CB8AC3E}">
        <p14:creationId xmlns:p14="http://schemas.microsoft.com/office/powerpoint/2010/main" val="900329267"/>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0283" y="482121"/>
            <a:ext cx="8623051" cy="373853"/>
          </a:xfrm>
        </p:spPr>
        <p:txBody>
          <a:bodyPr/>
          <a:lstStyle/>
          <a:p>
            <a:r>
              <a:rPr lang="en-AU">
                <a:latin typeface="+mj-lt"/>
              </a:rPr>
              <a:t>How do CPM meetings work? </a:t>
            </a:r>
          </a:p>
        </p:txBody>
      </p:sp>
      <p:sp>
        <p:nvSpPr>
          <p:cNvPr id="4" name="Rectangle 3"/>
          <p:cNvSpPr/>
          <p:nvPr/>
        </p:nvSpPr>
        <p:spPr>
          <a:xfrm rot="6986854">
            <a:off x="3134595" y="2763066"/>
            <a:ext cx="1990817" cy="1033980"/>
          </a:xfrm>
          <a:prstGeom prst="rect">
            <a:avLst/>
          </a:prstGeom>
          <a:solidFill>
            <a:schemeClr val="accent3">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AU" sz="1500"/>
          </a:p>
        </p:txBody>
      </p:sp>
      <p:sp>
        <p:nvSpPr>
          <p:cNvPr id="14" name="TextBox 13"/>
          <p:cNvSpPr txBox="1"/>
          <p:nvPr/>
        </p:nvSpPr>
        <p:spPr>
          <a:xfrm>
            <a:off x="5232738" y="5549735"/>
            <a:ext cx="1103079" cy="390396"/>
          </a:xfrm>
          <a:prstGeom prst="rect">
            <a:avLst/>
          </a:prstGeom>
          <a:noFill/>
        </p:spPr>
        <p:txBody>
          <a:bodyPr wrap="square" lIns="0" tIns="0" rIns="0" bIns="0" rtlCol="0">
            <a:noAutofit/>
          </a:bodyPr>
          <a:lstStyle/>
          <a:p>
            <a:pPr algn="ctr"/>
            <a:r>
              <a:rPr lang="en-AU" sz="1050"/>
              <a:t> DEL</a:t>
            </a:r>
          </a:p>
        </p:txBody>
      </p:sp>
      <p:sp>
        <p:nvSpPr>
          <p:cNvPr id="21" name="TextBox 20"/>
          <p:cNvSpPr txBox="1"/>
          <p:nvPr/>
        </p:nvSpPr>
        <p:spPr>
          <a:xfrm>
            <a:off x="9176830" y="2156614"/>
            <a:ext cx="633921" cy="173864"/>
          </a:xfrm>
          <a:prstGeom prst="rect">
            <a:avLst/>
          </a:prstGeom>
          <a:noFill/>
        </p:spPr>
        <p:txBody>
          <a:bodyPr wrap="square" lIns="0" tIns="0" rIns="0" bIns="0" rtlCol="0">
            <a:noAutofit/>
          </a:bodyPr>
          <a:lstStyle/>
          <a:p>
            <a:pPr algn="l"/>
            <a:endParaRPr lang="en-AU" sz="1050"/>
          </a:p>
        </p:txBody>
      </p:sp>
      <p:sp>
        <p:nvSpPr>
          <p:cNvPr id="27" name="TextBox 26"/>
          <p:cNvSpPr txBox="1"/>
          <p:nvPr/>
        </p:nvSpPr>
        <p:spPr>
          <a:xfrm rot="1608089">
            <a:off x="3345996" y="4270792"/>
            <a:ext cx="633921" cy="173864"/>
          </a:xfrm>
          <a:prstGeom prst="rect">
            <a:avLst/>
          </a:prstGeom>
          <a:noFill/>
        </p:spPr>
        <p:txBody>
          <a:bodyPr wrap="square" lIns="0" tIns="0" rIns="0" bIns="0" rtlCol="0">
            <a:noAutofit/>
          </a:bodyPr>
          <a:lstStyle/>
          <a:p>
            <a:pPr algn="l"/>
            <a:r>
              <a:rPr lang="en-AU" sz="1050"/>
              <a:t>Table 1</a:t>
            </a:r>
          </a:p>
        </p:txBody>
      </p:sp>
      <p:grpSp>
        <p:nvGrpSpPr>
          <p:cNvPr id="19" name="Group 18"/>
          <p:cNvGrpSpPr/>
          <p:nvPr/>
        </p:nvGrpSpPr>
        <p:grpSpPr>
          <a:xfrm>
            <a:off x="5631381" y="4743771"/>
            <a:ext cx="309651" cy="537336"/>
            <a:chOff x="1748287" y="2892725"/>
            <a:chExt cx="615351" cy="1012166"/>
          </a:xfrm>
        </p:grpSpPr>
        <p:sp>
          <p:nvSpPr>
            <p:cNvPr id="20" name="Flowchart: Delay 19"/>
            <p:cNvSpPr/>
            <p:nvPr/>
          </p:nvSpPr>
          <p:spPr>
            <a:xfrm rot="16200000" flipV="1">
              <a:off x="1754038" y="3295291"/>
              <a:ext cx="603849" cy="615351"/>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22" name="Flowchart: Connector 21"/>
            <p:cNvSpPr/>
            <p:nvPr/>
          </p:nvSpPr>
          <p:spPr>
            <a:xfrm>
              <a:off x="1823049" y="2892725"/>
              <a:ext cx="465827" cy="362309"/>
            </a:xfrm>
            <a:prstGeom prst="flowChartConnector">
              <a:avLst/>
            </a:prstGeom>
            <a:ln>
              <a:solidFill>
                <a:schemeClr val="tx2">
                  <a:lumMod val="90000"/>
                  <a:lumOff val="1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AU" sz="1350">
                <a:solidFill>
                  <a:schemeClr val="tx2">
                    <a:lumMod val="90000"/>
                    <a:lumOff val="10000"/>
                  </a:schemeClr>
                </a:solidFill>
              </a:endParaRPr>
            </a:p>
          </p:txBody>
        </p:sp>
      </p:grpSp>
      <p:sp>
        <p:nvSpPr>
          <p:cNvPr id="8" name="Rectangular Callout 7"/>
          <p:cNvSpPr/>
          <p:nvPr/>
        </p:nvSpPr>
        <p:spPr>
          <a:xfrm>
            <a:off x="6303035" y="4831171"/>
            <a:ext cx="1130060" cy="642668"/>
          </a:xfrm>
          <a:prstGeom prst="wedgeRectCallout">
            <a:avLst>
              <a:gd name="adj1" fmla="val -76303"/>
              <a:gd name="adj2" fmla="val -35487"/>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AU" sz="825"/>
              <a:t>DELs host Principal Network meetings </a:t>
            </a:r>
          </a:p>
        </p:txBody>
      </p:sp>
      <p:grpSp>
        <p:nvGrpSpPr>
          <p:cNvPr id="24" name="Group 23"/>
          <p:cNvGrpSpPr/>
          <p:nvPr/>
        </p:nvGrpSpPr>
        <p:grpSpPr>
          <a:xfrm>
            <a:off x="2887219" y="3262549"/>
            <a:ext cx="328223" cy="487123"/>
            <a:chOff x="1748289" y="2892725"/>
            <a:chExt cx="615352" cy="1012164"/>
          </a:xfrm>
          <a:solidFill>
            <a:srgbClr val="FFC000"/>
          </a:solidFill>
        </p:grpSpPr>
        <p:sp>
          <p:nvSpPr>
            <p:cNvPr id="25" name="Flowchart: Delay 24"/>
            <p:cNvSpPr/>
            <p:nvPr/>
          </p:nvSpPr>
          <p:spPr>
            <a:xfrm rot="16200000" flipV="1">
              <a:off x="1754040" y="3295289"/>
              <a:ext cx="603849" cy="615352"/>
            </a:xfrm>
            <a:prstGeom prst="flowChartDelay">
              <a:avLst/>
            </a:prstGeom>
            <a:grp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350">
                  <a:solidFill>
                    <a:schemeClr val="tx1"/>
                  </a:solidFill>
                </a:rPr>
                <a:t>A</a:t>
              </a:r>
            </a:p>
          </p:txBody>
        </p:sp>
        <p:sp>
          <p:nvSpPr>
            <p:cNvPr id="28" name="Flowchart: Connector 27"/>
            <p:cNvSpPr/>
            <p:nvPr/>
          </p:nvSpPr>
          <p:spPr>
            <a:xfrm>
              <a:off x="1823049" y="2892725"/>
              <a:ext cx="465827" cy="362309"/>
            </a:xfrm>
            <a:prstGeom prst="flowChartConnector">
              <a:avLst/>
            </a:prstGeom>
            <a:grpFill/>
            <a:ln>
              <a:solidFill>
                <a:schemeClr val="tx2">
                  <a:lumMod val="90000"/>
                  <a:lumOff val="1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AU" sz="1350">
                <a:solidFill>
                  <a:schemeClr val="tx2">
                    <a:lumMod val="90000"/>
                    <a:lumOff val="10000"/>
                  </a:schemeClr>
                </a:solidFill>
              </a:endParaRPr>
            </a:p>
          </p:txBody>
        </p:sp>
      </p:grpSp>
      <p:grpSp>
        <p:nvGrpSpPr>
          <p:cNvPr id="29" name="Group 28"/>
          <p:cNvGrpSpPr/>
          <p:nvPr/>
        </p:nvGrpSpPr>
        <p:grpSpPr>
          <a:xfrm>
            <a:off x="3472523" y="2165068"/>
            <a:ext cx="328223" cy="487124"/>
            <a:chOff x="1748287" y="2892725"/>
            <a:chExt cx="615351" cy="1012166"/>
          </a:xfrm>
          <a:solidFill>
            <a:srgbClr val="FFC000"/>
          </a:solidFill>
        </p:grpSpPr>
        <p:sp>
          <p:nvSpPr>
            <p:cNvPr id="30" name="Flowchart: Delay 29"/>
            <p:cNvSpPr/>
            <p:nvPr/>
          </p:nvSpPr>
          <p:spPr>
            <a:xfrm rot="16200000" flipV="1">
              <a:off x="1754038" y="3295291"/>
              <a:ext cx="603849" cy="615351"/>
            </a:xfrm>
            <a:prstGeom prst="flowChartDelay">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31" name="Flowchart: Connector 30"/>
            <p:cNvSpPr/>
            <p:nvPr/>
          </p:nvSpPr>
          <p:spPr>
            <a:xfrm>
              <a:off x="1823049" y="2892725"/>
              <a:ext cx="465827" cy="362309"/>
            </a:xfrm>
            <a:prstGeom prst="flowChartConnector">
              <a:avLst/>
            </a:prstGeom>
            <a:grpFill/>
            <a:ln>
              <a:solidFill>
                <a:schemeClr val="tx2">
                  <a:lumMod val="90000"/>
                  <a:lumOff val="1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AU" sz="1350">
                <a:solidFill>
                  <a:schemeClr val="tx2">
                    <a:lumMod val="90000"/>
                    <a:lumOff val="10000"/>
                  </a:schemeClr>
                </a:solidFill>
              </a:endParaRPr>
            </a:p>
          </p:txBody>
        </p:sp>
      </p:grpSp>
      <p:grpSp>
        <p:nvGrpSpPr>
          <p:cNvPr id="32" name="Group 31"/>
          <p:cNvGrpSpPr/>
          <p:nvPr/>
        </p:nvGrpSpPr>
        <p:grpSpPr>
          <a:xfrm>
            <a:off x="3184178" y="2713807"/>
            <a:ext cx="328223" cy="487124"/>
            <a:chOff x="1748287" y="2892725"/>
            <a:chExt cx="615351" cy="1012166"/>
          </a:xfrm>
          <a:solidFill>
            <a:srgbClr val="FFC000"/>
          </a:solidFill>
        </p:grpSpPr>
        <p:sp>
          <p:nvSpPr>
            <p:cNvPr id="33" name="Flowchart: Delay 32"/>
            <p:cNvSpPr/>
            <p:nvPr/>
          </p:nvSpPr>
          <p:spPr>
            <a:xfrm rot="16200000" flipV="1">
              <a:off x="1754038" y="3295291"/>
              <a:ext cx="603849" cy="615351"/>
            </a:xfrm>
            <a:prstGeom prst="flowChartDelay">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34" name="Flowchart: Connector 33"/>
            <p:cNvSpPr/>
            <p:nvPr/>
          </p:nvSpPr>
          <p:spPr>
            <a:xfrm>
              <a:off x="1823049" y="2892725"/>
              <a:ext cx="465827" cy="362309"/>
            </a:xfrm>
            <a:prstGeom prst="flowChartConnector">
              <a:avLst/>
            </a:prstGeom>
            <a:grpFill/>
            <a:ln>
              <a:solidFill>
                <a:schemeClr val="tx2">
                  <a:lumMod val="90000"/>
                  <a:lumOff val="1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AU" sz="1350">
                <a:solidFill>
                  <a:schemeClr val="tx2">
                    <a:lumMod val="90000"/>
                    <a:lumOff val="10000"/>
                  </a:schemeClr>
                </a:solidFill>
              </a:endParaRPr>
            </a:p>
          </p:txBody>
        </p:sp>
      </p:grpSp>
      <p:sp>
        <p:nvSpPr>
          <p:cNvPr id="35" name="Rectangular Callout 34"/>
          <p:cNvSpPr/>
          <p:nvPr/>
        </p:nvSpPr>
        <p:spPr>
          <a:xfrm>
            <a:off x="1834551" y="2026563"/>
            <a:ext cx="1219918" cy="927498"/>
          </a:xfrm>
          <a:prstGeom prst="wedgeRectCallout">
            <a:avLst>
              <a:gd name="adj1" fmla="val 46429"/>
              <a:gd name="adj2" fmla="val 68110"/>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AU" sz="825"/>
              <a:t>Pairs of like schools participate in guided discussions run by trained facilitators.</a:t>
            </a:r>
            <a:endParaRPr lang="en-US"/>
          </a:p>
        </p:txBody>
      </p:sp>
      <p:grpSp>
        <p:nvGrpSpPr>
          <p:cNvPr id="36" name="Group 35"/>
          <p:cNvGrpSpPr/>
          <p:nvPr/>
        </p:nvGrpSpPr>
        <p:grpSpPr>
          <a:xfrm>
            <a:off x="4347653" y="3985653"/>
            <a:ext cx="328223" cy="487124"/>
            <a:chOff x="1748287" y="2892725"/>
            <a:chExt cx="615351" cy="1012166"/>
          </a:xfrm>
          <a:solidFill>
            <a:srgbClr val="CCFF99"/>
          </a:solidFill>
        </p:grpSpPr>
        <p:sp>
          <p:nvSpPr>
            <p:cNvPr id="37" name="Flowchart: Delay 36"/>
            <p:cNvSpPr/>
            <p:nvPr/>
          </p:nvSpPr>
          <p:spPr>
            <a:xfrm rot="16200000" flipV="1">
              <a:off x="1754038" y="3295291"/>
              <a:ext cx="603849" cy="615351"/>
            </a:xfrm>
            <a:prstGeom prst="flowChartDelay">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38" name="Flowchart: Connector 37"/>
            <p:cNvSpPr/>
            <p:nvPr/>
          </p:nvSpPr>
          <p:spPr>
            <a:xfrm>
              <a:off x="1823049" y="2892725"/>
              <a:ext cx="465827" cy="362309"/>
            </a:xfrm>
            <a:prstGeom prst="flowChartConnector">
              <a:avLst/>
            </a:prstGeom>
            <a:grpFill/>
            <a:ln>
              <a:solidFill>
                <a:schemeClr val="tx2">
                  <a:lumMod val="90000"/>
                  <a:lumOff val="1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AU" sz="1350">
                <a:solidFill>
                  <a:schemeClr val="tx2">
                    <a:lumMod val="90000"/>
                    <a:lumOff val="10000"/>
                  </a:schemeClr>
                </a:solidFill>
              </a:endParaRPr>
            </a:p>
          </p:txBody>
        </p:sp>
      </p:grpSp>
      <p:grpSp>
        <p:nvGrpSpPr>
          <p:cNvPr id="39" name="Group 38"/>
          <p:cNvGrpSpPr/>
          <p:nvPr/>
        </p:nvGrpSpPr>
        <p:grpSpPr>
          <a:xfrm>
            <a:off x="4932956" y="2888174"/>
            <a:ext cx="328223" cy="487124"/>
            <a:chOff x="1748287" y="2892725"/>
            <a:chExt cx="615351" cy="1012166"/>
          </a:xfrm>
          <a:solidFill>
            <a:srgbClr val="CCFF99"/>
          </a:solidFill>
        </p:grpSpPr>
        <p:sp>
          <p:nvSpPr>
            <p:cNvPr id="40" name="Flowchart: Delay 39"/>
            <p:cNvSpPr/>
            <p:nvPr/>
          </p:nvSpPr>
          <p:spPr>
            <a:xfrm rot="16200000" flipV="1">
              <a:off x="1754038" y="3295291"/>
              <a:ext cx="603849" cy="615351"/>
            </a:xfrm>
            <a:prstGeom prst="flowChartDelay">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41" name="Flowchart: Connector 40"/>
            <p:cNvSpPr/>
            <p:nvPr/>
          </p:nvSpPr>
          <p:spPr>
            <a:xfrm>
              <a:off x="1823049" y="2892725"/>
              <a:ext cx="465827" cy="362309"/>
            </a:xfrm>
            <a:prstGeom prst="flowChartConnector">
              <a:avLst/>
            </a:prstGeom>
            <a:grpFill/>
            <a:ln>
              <a:solidFill>
                <a:schemeClr val="tx2">
                  <a:lumMod val="90000"/>
                  <a:lumOff val="1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AU" sz="1350">
                <a:solidFill>
                  <a:schemeClr val="tx2">
                    <a:lumMod val="90000"/>
                    <a:lumOff val="10000"/>
                  </a:schemeClr>
                </a:solidFill>
              </a:endParaRPr>
            </a:p>
          </p:txBody>
        </p:sp>
      </p:grpSp>
      <p:grpSp>
        <p:nvGrpSpPr>
          <p:cNvPr id="42" name="Group 41"/>
          <p:cNvGrpSpPr/>
          <p:nvPr/>
        </p:nvGrpSpPr>
        <p:grpSpPr>
          <a:xfrm>
            <a:off x="4644611" y="3436913"/>
            <a:ext cx="328223" cy="487124"/>
            <a:chOff x="1748287" y="2892725"/>
            <a:chExt cx="615351" cy="1012166"/>
          </a:xfrm>
          <a:solidFill>
            <a:srgbClr val="CCFF99"/>
          </a:solidFill>
        </p:grpSpPr>
        <p:sp>
          <p:nvSpPr>
            <p:cNvPr id="43" name="Flowchart: Delay 42"/>
            <p:cNvSpPr/>
            <p:nvPr/>
          </p:nvSpPr>
          <p:spPr>
            <a:xfrm rot="16200000" flipV="1">
              <a:off x="1754038" y="3295291"/>
              <a:ext cx="603849" cy="615351"/>
            </a:xfrm>
            <a:prstGeom prst="flowChartDelay">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44" name="Flowchart: Connector 43"/>
            <p:cNvSpPr/>
            <p:nvPr/>
          </p:nvSpPr>
          <p:spPr>
            <a:xfrm>
              <a:off x="1823049" y="2892725"/>
              <a:ext cx="465827" cy="362309"/>
            </a:xfrm>
            <a:prstGeom prst="flowChartConnector">
              <a:avLst/>
            </a:prstGeom>
            <a:grpFill/>
            <a:ln>
              <a:solidFill>
                <a:schemeClr val="tx2">
                  <a:lumMod val="90000"/>
                  <a:lumOff val="1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AU" sz="1350">
                <a:solidFill>
                  <a:schemeClr val="tx2">
                    <a:lumMod val="90000"/>
                    <a:lumOff val="10000"/>
                  </a:schemeClr>
                </a:solidFill>
              </a:endParaRPr>
            </a:p>
          </p:txBody>
        </p:sp>
      </p:grpSp>
      <p:grpSp>
        <p:nvGrpSpPr>
          <p:cNvPr id="45" name="Group 44"/>
          <p:cNvGrpSpPr/>
          <p:nvPr/>
        </p:nvGrpSpPr>
        <p:grpSpPr>
          <a:xfrm>
            <a:off x="4316389" y="1677944"/>
            <a:ext cx="328223" cy="487124"/>
            <a:chOff x="1748287" y="2892725"/>
            <a:chExt cx="615351" cy="1012166"/>
          </a:xfrm>
          <a:solidFill>
            <a:srgbClr val="FF0000"/>
          </a:solidFill>
        </p:grpSpPr>
        <p:sp>
          <p:nvSpPr>
            <p:cNvPr id="46" name="Flowchart: Delay 45"/>
            <p:cNvSpPr/>
            <p:nvPr/>
          </p:nvSpPr>
          <p:spPr>
            <a:xfrm rot="16200000" flipV="1">
              <a:off x="1754038" y="3295291"/>
              <a:ext cx="603849" cy="615351"/>
            </a:xfrm>
            <a:prstGeom prst="flowChartDelay">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47" name="Flowchart: Connector 46"/>
            <p:cNvSpPr/>
            <p:nvPr/>
          </p:nvSpPr>
          <p:spPr>
            <a:xfrm>
              <a:off x="1823049" y="2892725"/>
              <a:ext cx="465827" cy="362309"/>
            </a:xfrm>
            <a:prstGeom prst="flowChartConnector">
              <a:avLst/>
            </a:prstGeom>
            <a:grpFill/>
            <a:ln>
              <a:solidFill>
                <a:schemeClr val="tx2">
                  <a:lumMod val="90000"/>
                  <a:lumOff val="1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AU" sz="1350">
                <a:solidFill>
                  <a:schemeClr val="tx2">
                    <a:lumMod val="90000"/>
                    <a:lumOff val="10000"/>
                  </a:schemeClr>
                </a:solidFill>
              </a:endParaRPr>
            </a:p>
          </p:txBody>
        </p:sp>
      </p:grpSp>
      <p:grpSp>
        <p:nvGrpSpPr>
          <p:cNvPr id="48" name="Group 47"/>
          <p:cNvGrpSpPr/>
          <p:nvPr/>
        </p:nvGrpSpPr>
        <p:grpSpPr>
          <a:xfrm>
            <a:off x="4740325" y="1850210"/>
            <a:ext cx="328223" cy="487124"/>
            <a:chOff x="1748287" y="2892725"/>
            <a:chExt cx="615351" cy="1012166"/>
          </a:xfrm>
          <a:solidFill>
            <a:srgbClr val="FF0000"/>
          </a:solidFill>
        </p:grpSpPr>
        <p:sp>
          <p:nvSpPr>
            <p:cNvPr id="49" name="Flowchart: Delay 48"/>
            <p:cNvSpPr/>
            <p:nvPr/>
          </p:nvSpPr>
          <p:spPr>
            <a:xfrm rot="16200000" flipV="1">
              <a:off x="1754038" y="3295291"/>
              <a:ext cx="603849" cy="615351"/>
            </a:xfrm>
            <a:prstGeom prst="flowChartDelay">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50" name="Flowchart: Connector 49"/>
            <p:cNvSpPr/>
            <p:nvPr/>
          </p:nvSpPr>
          <p:spPr>
            <a:xfrm>
              <a:off x="1823049" y="2892725"/>
              <a:ext cx="465827" cy="362309"/>
            </a:xfrm>
            <a:prstGeom prst="flowChartConnector">
              <a:avLst/>
            </a:prstGeom>
            <a:grpFill/>
            <a:ln>
              <a:solidFill>
                <a:schemeClr val="tx2">
                  <a:lumMod val="90000"/>
                  <a:lumOff val="1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AU" sz="1350">
                <a:solidFill>
                  <a:schemeClr val="tx2">
                    <a:lumMod val="90000"/>
                    <a:lumOff val="10000"/>
                  </a:schemeClr>
                </a:solidFill>
              </a:endParaRPr>
            </a:p>
          </p:txBody>
        </p:sp>
      </p:grpSp>
      <p:sp>
        <p:nvSpPr>
          <p:cNvPr id="51" name="Rectangular Callout 50"/>
          <p:cNvSpPr/>
          <p:nvPr/>
        </p:nvSpPr>
        <p:spPr>
          <a:xfrm>
            <a:off x="5865061" y="1219929"/>
            <a:ext cx="1822107" cy="1288096"/>
          </a:xfrm>
          <a:prstGeom prst="wedgeRectCallout">
            <a:avLst>
              <a:gd name="adj1" fmla="val -88053"/>
              <a:gd name="adj2" fmla="val 12119"/>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AU" sz="800" dirty="0"/>
              <a:t>The role of the Facilitator is to</a:t>
            </a:r>
            <a:endParaRPr lang="en-US" sz="800" dirty="0"/>
          </a:p>
          <a:p>
            <a:r>
              <a:rPr lang="en-AU" sz="800" dirty="0"/>
              <a:t>guide the discussion and </a:t>
            </a:r>
            <a:endParaRPr lang="en-US" sz="800" dirty="0"/>
          </a:p>
          <a:p>
            <a:r>
              <a:rPr lang="en-AU" sz="800" dirty="0"/>
              <a:t>validate the compliance against minimum standards. SMEs</a:t>
            </a:r>
            <a:r>
              <a:rPr lang="en-US" sz="800" dirty="0"/>
              <a:t> </a:t>
            </a:r>
            <a:r>
              <a:rPr lang="en-AU" sz="800" dirty="0"/>
              <a:t>provide subject related advice and assist by recording findings and evidence provided.</a:t>
            </a:r>
            <a:endParaRPr lang="en-US" sz="800" dirty="0"/>
          </a:p>
        </p:txBody>
      </p:sp>
      <p:sp>
        <p:nvSpPr>
          <p:cNvPr id="9" name="Rectangle 8"/>
          <p:cNvSpPr/>
          <p:nvPr/>
        </p:nvSpPr>
        <p:spPr>
          <a:xfrm>
            <a:off x="3223785" y="2928960"/>
            <a:ext cx="311304" cy="300082"/>
          </a:xfrm>
          <a:prstGeom prst="rect">
            <a:avLst/>
          </a:prstGeom>
        </p:spPr>
        <p:txBody>
          <a:bodyPr wrap="none">
            <a:spAutoFit/>
          </a:bodyPr>
          <a:lstStyle/>
          <a:p>
            <a:r>
              <a:rPr lang="en-AU" sz="1350"/>
              <a:t>A</a:t>
            </a:r>
          </a:p>
        </p:txBody>
      </p:sp>
      <p:sp>
        <p:nvSpPr>
          <p:cNvPr id="17" name="Rectangle 16"/>
          <p:cNvSpPr/>
          <p:nvPr/>
        </p:nvSpPr>
        <p:spPr>
          <a:xfrm>
            <a:off x="3509879" y="2382411"/>
            <a:ext cx="311304" cy="300082"/>
          </a:xfrm>
          <a:prstGeom prst="rect">
            <a:avLst/>
          </a:prstGeom>
        </p:spPr>
        <p:txBody>
          <a:bodyPr wrap="none">
            <a:spAutoFit/>
          </a:bodyPr>
          <a:lstStyle/>
          <a:p>
            <a:r>
              <a:rPr lang="en-AU" sz="1350"/>
              <a:t>A</a:t>
            </a:r>
          </a:p>
        </p:txBody>
      </p:sp>
      <p:sp>
        <p:nvSpPr>
          <p:cNvPr id="18" name="Rectangle 17"/>
          <p:cNvSpPr/>
          <p:nvPr/>
        </p:nvSpPr>
        <p:spPr>
          <a:xfrm>
            <a:off x="4384973" y="4217920"/>
            <a:ext cx="316112" cy="300082"/>
          </a:xfrm>
          <a:prstGeom prst="rect">
            <a:avLst/>
          </a:prstGeom>
        </p:spPr>
        <p:txBody>
          <a:bodyPr wrap="none">
            <a:spAutoFit/>
          </a:bodyPr>
          <a:lstStyle/>
          <a:p>
            <a:r>
              <a:rPr lang="en-AU" sz="1350"/>
              <a:t>B</a:t>
            </a:r>
          </a:p>
        </p:txBody>
      </p:sp>
      <p:sp>
        <p:nvSpPr>
          <p:cNvPr id="53" name="Rectangle 52"/>
          <p:cNvSpPr/>
          <p:nvPr/>
        </p:nvSpPr>
        <p:spPr>
          <a:xfrm>
            <a:off x="4695500" y="3662818"/>
            <a:ext cx="312906" cy="300082"/>
          </a:xfrm>
          <a:prstGeom prst="rect">
            <a:avLst/>
          </a:prstGeom>
        </p:spPr>
        <p:txBody>
          <a:bodyPr wrap="none">
            <a:spAutoFit/>
          </a:bodyPr>
          <a:lstStyle/>
          <a:p>
            <a:r>
              <a:rPr lang="en-AU" sz="1350" b="1"/>
              <a:t>B</a:t>
            </a:r>
          </a:p>
        </p:txBody>
      </p:sp>
      <p:sp>
        <p:nvSpPr>
          <p:cNvPr id="54" name="Rectangle 53"/>
          <p:cNvSpPr/>
          <p:nvPr/>
        </p:nvSpPr>
        <p:spPr>
          <a:xfrm>
            <a:off x="4972232" y="3110841"/>
            <a:ext cx="316112" cy="300082"/>
          </a:xfrm>
          <a:prstGeom prst="rect">
            <a:avLst/>
          </a:prstGeom>
        </p:spPr>
        <p:txBody>
          <a:bodyPr wrap="none">
            <a:spAutoFit/>
          </a:bodyPr>
          <a:lstStyle/>
          <a:p>
            <a:r>
              <a:rPr lang="en-AU" sz="1350"/>
              <a:t>B</a:t>
            </a:r>
          </a:p>
        </p:txBody>
      </p:sp>
      <p:grpSp>
        <p:nvGrpSpPr>
          <p:cNvPr id="55" name="Group 54"/>
          <p:cNvGrpSpPr/>
          <p:nvPr/>
        </p:nvGrpSpPr>
        <p:grpSpPr>
          <a:xfrm>
            <a:off x="3152714" y="5241191"/>
            <a:ext cx="328223" cy="487124"/>
            <a:chOff x="1748287" y="2892725"/>
            <a:chExt cx="615351" cy="1012166"/>
          </a:xfrm>
          <a:solidFill>
            <a:srgbClr val="E6E7EA"/>
          </a:solidFill>
        </p:grpSpPr>
        <p:sp>
          <p:nvSpPr>
            <p:cNvPr id="56" name="Flowchart: Delay 55"/>
            <p:cNvSpPr/>
            <p:nvPr/>
          </p:nvSpPr>
          <p:spPr>
            <a:xfrm rot="16200000" flipV="1">
              <a:off x="1754038" y="3295291"/>
              <a:ext cx="603849" cy="615351"/>
            </a:xfrm>
            <a:prstGeom prst="flowChartDelay">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57" name="Flowchart: Connector 56"/>
            <p:cNvSpPr/>
            <p:nvPr/>
          </p:nvSpPr>
          <p:spPr>
            <a:xfrm>
              <a:off x="1823049" y="2892725"/>
              <a:ext cx="465827" cy="362309"/>
            </a:xfrm>
            <a:prstGeom prst="flowChartConnector">
              <a:avLst/>
            </a:prstGeom>
            <a:grpFill/>
            <a:ln>
              <a:solidFill>
                <a:schemeClr val="tx2">
                  <a:lumMod val="90000"/>
                  <a:lumOff val="1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AU" sz="1350">
                <a:solidFill>
                  <a:schemeClr val="tx2">
                    <a:lumMod val="90000"/>
                    <a:lumOff val="10000"/>
                  </a:schemeClr>
                </a:solidFill>
              </a:endParaRPr>
            </a:p>
          </p:txBody>
        </p:sp>
      </p:grpSp>
      <p:sp>
        <p:nvSpPr>
          <p:cNvPr id="58" name="Rectangular Callout 57"/>
          <p:cNvSpPr/>
          <p:nvPr/>
        </p:nvSpPr>
        <p:spPr>
          <a:xfrm>
            <a:off x="8928760" y="4533583"/>
            <a:ext cx="1130060" cy="642668"/>
          </a:xfrm>
          <a:prstGeom prst="wedgeRectCallout">
            <a:avLst>
              <a:gd name="adj1" fmla="val -53657"/>
              <a:gd name="adj2" fmla="val 72791"/>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AU" sz="825"/>
              <a:t>HP staff support the process</a:t>
            </a:r>
          </a:p>
        </p:txBody>
      </p:sp>
      <p:sp>
        <p:nvSpPr>
          <p:cNvPr id="59" name="TextBox 58"/>
          <p:cNvSpPr txBox="1"/>
          <p:nvPr/>
        </p:nvSpPr>
        <p:spPr>
          <a:xfrm>
            <a:off x="3689231" y="1497177"/>
            <a:ext cx="778430" cy="158626"/>
          </a:xfrm>
          <a:prstGeom prst="rect">
            <a:avLst/>
          </a:prstGeom>
          <a:noFill/>
        </p:spPr>
        <p:txBody>
          <a:bodyPr wrap="square" lIns="0" tIns="0" rIns="0" bIns="0" rtlCol="0">
            <a:noAutofit/>
          </a:bodyPr>
          <a:lstStyle/>
          <a:p>
            <a:pPr algn="ctr"/>
            <a:r>
              <a:rPr lang="en-AU" sz="1050"/>
              <a:t> Facilitator</a:t>
            </a:r>
          </a:p>
        </p:txBody>
      </p:sp>
      <p:sp>
        <p:nvSpPr>
          <p:cNvPr id="60" name="TextBox 59"/>
          <p:cNvSpPr txBox="1"/>
          <p:nvPr/>
        </p:nvSpPr>
        <p:spPr>
          <a:xfrm>
            <a:off x="4852562" y="2405056"/>
            <a:ext cx="778430" cy="158626"/>
          </a:xfrm>
          <a:prstGeom prst="rect">
            <a:avLst/>
          </a:prstGeom>
          <a:noFill/>
        </p:spPr>
        <p:txBody>
          <a:bodyPr wrap="square" lIns="0" tIns="0" rIns="0" bIns="0" rtlCol="0">
            <a:noAutofit/>
          </a:bodyPr>
          <a:lstStyle/>
          <a:p>
            <a:pPr algn="ctr"/>
            <a:r>
              <a:rPr lang="en-AU" sz="1050" dirty="0"/>
              <a:t> SME</a:t>
            </a:r>
          </a:p>
        </p:txBody>
      </p:sp>
      <p:grpSp>
        <p:nvGrpSpPr>
          <p:cNvPr id="61" name="Group 60"/>
          <p:cNvGrpSpPr/>
          <p:nvPr/>
        </p:nvGrpSpPr>
        <p:grpSpPr>
          <a:xfrm>
            <a:off x="8493103" y="5171997"/>
            <a:ext cx="328223" cy="487124"/>
            <a:chOff x="1748287" y="2892725"/>
            <a:chExt cx="615351" cy="1012166"/>
          </a:xfrm>
          <a:solidFill>
            <a:srgbClr val="00B050"/>
          </a:solidFill>
        </p:grpSpPr>
        <p:sp>
          <p:nvSpPr>
            <p:cNvPr id="62" name="Flowchart: Delay 61"/>
            <p:cNvSpPr/>
            <p:nvPr/>
          </p:nvSpPr>
          <p:spPr>
            <a:xfrm rot="16200000" flipV="1">
              <a:off x="1754038" y="3295291"/>
              <a:ext cx="603849" cy="615351"/>
            </a:xfrm>
            <a:prstGeom prst="flowChartDelay">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63" name="Flowchart: Connector 62"/>
            <p:cNvSpPr/>
            <p:nvPr/>
          </p:nvSpPr>
          <p:spPr>
            <a:xfrm>
              <a:off x="1823049" y="2892725"/>
              <a:ext cx="465827" cy="362309"/>
            </a:xfrm>
            <a:prstGeom prst="flowChartConnector">
              <a:avLst/>
            </a:prstGeom>
            <a:grpFill/>
            <a:ln>
              <a:solidFill>
                <a:schemeClr val="tx2">
                  <a:lumMod val="90000"/>
                  <a:lumOff val="1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AU" sz="1350">
                <a:solidFill>
                  <a:schemeClr val="tx2">
                    <a:lumMod val="90000"/>
                    <a:lumOff val="10000"/>
                  </a:schemeClr>
                </a:solidFill>
              </a:endParaRPr>
            </a:p>
          </p:txBody>
        </p:sp>
      </p:grpSp>
      <p:sp>
        <p:nvSpPr>
          <p:cNvPr id="64" name="Rectangular Callout 63"/>
          <p:cNvSpPr/>
          <p:nvPr/>
        </p:nvSpPr>
        <p:spPr>
          <a:xfrm>
            <a:off x="1797558" y="4626324"/>
            <a:ext cx="1321377" cy="632857"/>
          </a:xfrm>
          <a:prstGeom prst="wedgeRectCallout">
            <a:avLst>
              <a:gd name="adj1" fmla="val 46343"/>
              <a:gd name="adj2" fmla="val 75252"/>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AU" sz="825" dirty="0"/>
              <a:t>NESA observes the Department’s system of monitoring</a:t>
            </a:r>
            <a:endParaRPr lang="en-US" dirty="0"/>
          </a:p>
        </p:txBody>
      </p:sp>
      <p:sp>
        <p:nvSpPr>
          <p:cNvPr id="65" name="Rectangular Callout 64"/>
          <p:cNvSpPr/>
          <p:nvPr/>
        </p:nvSpPr>
        <p:spPr>
          <a:xfrm>
            <a:off x="5778557" y="2755071"/>
            <a:ext cx="1904784" cy="1560542"/>
          </a:xfrm>
          <a:prstGeom prst="wedgeRectCallout">
            <a:avLst>
              <a:gd name="adj1" fmla="val -81851"/>
              <a:gd name="adj2" fmla="val 6046"/>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AU" sz="800"/>
              <a:t>As part of the discussion schools demonstrate compliance </a:t>
            </a:r>
            <a:endParaRPr lang="en-AU"/>
          </a:p>
          <a:p>
            <a:r>
              <a:rPr lang="en-AU" sz="800"/>
              <a:t>with minimum standards through documentation collected as part of the everyday operation </a:t>
            </a:r>
            <a:endParaRPr lang="en-AU"/>
          </a:p>
          <a:p>
            <a:r>
              <a:rPr lang="en-AU" sz="800"/>
              <a:t>of the school. Discussions allow for schools to present evidence in </a:t>
            </a:r>
            <a:endParaRPr lang="en-AU"/>
          </a:p>
          <a:p>
            <a:r>
              <a:rPr lang="en-AU" sz="800"/>
              <a:t>light of their particular context. </a:t>
            </a:r>
            <a:endParaRPr lang="en-AU"/>
          </a:p>
        </p:txBody>
      </p:sp>
      <p:sp>
        <p:nvSpPr>
          <p:cNvPr id="85" name="Rectangle 84"/>
          <p:cNvSpPr/>
          <p:nvPr/>
        </p:nvSpPr>
        <p:spPr>
          <a:xfrm rot="6986854">
            <a:off x="8316628" y="2135201"/>
            <a:ext cx="1990817" cy="1033980"/>
          </a:xfrm>
          <a:prstGeom prst="rect">
            <a:avLst/>
          </a:prstGeom>
          <a:solidFill>
            <a:schemeClr val="accent3">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AU" sz="1500"/>
          </a:p>
        </p:txBody>
      </p:sp>
      <p:grpSp>
        <p:nvGrpSpPr>
          <p:cNvPr id="86" name="Group 85"/>
          <p:cNvGrpSpPr/>
          <p:nvPr/>
        </p:nvGrpSpPr>
        <p:grpSpPr>
          <a:xfrm>
            <a:off x="8069252" y="2634684"/>
            <a:ext cx="328223" cy="487123"/>
            <a:chOff x="1748289" y="2892725"/>
            <a:chExt cx="615352" cy="1012164"/>
          </a:xfrm>
          <a:solidFill>
            <a:schemeClr val="accent2">
              <a:lumMod val="20000"/>
              <a:lumOff val="80000"/>
            </a:schemeClr>
          </a:solidFill>
        </p:grpSpPr>
        <p:sp>
          <p:nvSpPr>
            <p:cNvPr id="87" name="Flowchart: Delay 86"/>
            <p:cNvSpPr/>
            <p:nvPr/>
          </p:nvSpPr>
          <p:spPr>
            <a:xfrm rot="16200000" flipV="1">
              <a:off x="1754040" y="3295289"/>
              <a:ext cx="603849" cy="615352"/>
            </a:xfrm>
            <a:prstGeom prst="flowChartDelay">
              <a:avLst/>
            </a:prstGeom>
            <a:grp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350">
                  <a:solidFill>
                    <a:schemeClr val="tx1"/>
                  </a:solidFill>
                </a:rPr>
                <a:t>C</a:t>
              </a:r>
            </a:p>
          </p:txBody>
        </p:sp>
        <p:sp>
          <p:nvSpPr>
            <p:cNvPr id="88" name="Flowchart: Connector 87"/>
            <p:cNvSpPr/>
            <p:nvPr/>
          </p:nvSpPr>
          <p:spPr>
            <a:xfrm>
              <a:off x="1823049" y="2892725"/>
              <a:ext cx="465827" cy="362309"/>
            </a:xfrm>
            <a:prstGeom prst="flowChartConnector">
              <a:avLst/>
            </a:prstGeom>
            <a:grpFill/>
            <a:ln>
              <a:solidFill>
                <a:schemeClr val="tx2">
                  <a:lumMod val="90000"/>
                  <a:lumOff val="1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AU" sz="1350">
                <a:solidFill>
                  <a:schemeClr val="tx2">
                    <a:lumMod val="90000"/>
                    <a:lumOff val="10000"/>
                  </a:schemeClr>
                </a:solidFill>
              </a:endParaRPr>
            </a:p>
          </p:txBody>
        </p:sp>
      </p:grpSp>
      <p:grpSp>
        <p:nvGrpSpPr>
          <p:cNvPr id="89" name="Group 88"/>
          <p:cNvGrpSpPr/>
          <p:nvPr/>
        </p:nvGrpSpPr>
        <p:grpSpPr>
          <a:xfrm>
            <a:off x="8654555" y="1537203"/>
            <a:ext cx="328223" cy="487124"/>
            <a:chOff x="1748287" y="2892725"/>
            <a:chExt cx="615351" cy="1012166"/>
          </a:xfrm>
          <a:solidFill>
            <a:schemeClr val="accent2">
              <a:lumMod val="20000"/>
              <a:lumOff val="80000"/>
            </a:schemeClr>
          </a:solidFill>
        </p:grpSpPr>
        <p:sp>
          <p:nvSpPr>
            <p:cNvPr id="90" name="Flowchart: Delay 89"/>
            <p:cNvSpPr/>
            <p:nvPr/>
          </p:nvSpPr>
          <p:spPr>
            <a:xfrm rot="16200000" flipV="1">
              <a:off x="1754038" y="3295291"/>
              <a:ext cx="603849" cy="615351"/>
            </a:xfrm>
            <a:prstGeom prst="flowChartDelay">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1" name="Flowchart: Connector 90"/>
            <p:cNvSpPr/>
            <p:nvPr/>
          </p:nvSpPr>
          <p:spPr>
            <a:xfrm>
              <a:off x="1823049" y="2892725"/>
              <a:ext cx="465827" cy="362309"/>
            </a:xfrm>
            <a:prstGeom prst="flowChartConnector">
              <a:avLst/>
            </a:prstGeom>
            <a:grpFill/>
            <a:ln>
              <a:solidFill>
                <a:schemeClr val="tx2">
                  <a:lumMod val="90000"/>
                  <a:lumOff val="1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AU" sz="1350">
                <a:solidFill>
                  <a:schemeClr val="tx2">
                    <a:lumMod val="90000"/>
                    <a:lumOff val="10000"/>
                  </a:schemeClr>
                </a:solidFill>
              </a:endParaRPr>
            </a:p>
          </p:txBody>
        </p:sp>
      </p:grpSp>
      <p:grpSp>
        <p:nvGrpSpPr>
          <p:cNvPr id="92" name="Group 91"/>
          <p:cNvGrpSpPr/>
          <p:nvPr/>
        </p:nvGrpSpPr>
        <p:grpSpPr>
          <a:xfrm>
            <a:off x="8366210" y="2085942"/>
            <a:ext cx="328223" cy="487124"/>
            <a:chOff x="1748287" y="2892725"/>
            <a:chExt cx="615351" cy="1012166"/>
          </a:xfrm>
          <a:solidFill>
            <a:schemeClr val="accent2">
              <a:lumMod val="20000"/>
              <a:lumOff val="80000"/>
            </a:schemeClr>
          </a:solidFill>
        </p:grpSpPr>
        <p:sp>
          <p:nvSpPr>
            <p:cNvPr id="93" name="Flowchart: Delay 92"/>
            <p:cNvSpPr/>
            <p:nvPr/>
          </p:nvSpPr>
          <p:spPr>
            <a:xfrm rot="16200000" flipV="1">
              <a:off x="1754038" y="3295291"/>
              <a:ext cx="603849" cy="615351"/>
            </a:xfrm>
            <a:prstGeom prst="flowChartDelay">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4" name="Flowchart: Connector 93"/>
            <p:cNvSpPr/>
            <p:nvPr/>
          </p:nvSpPr>
          <p:spPr>
            <a:xfrm>
              <a:off x="1823049" y="2892725"/>
              <a:ext cx="465827" cy="362309"/>
            </a:xfrm>
            <a:prstGeom prst="flowChartConnector">
              <a:avLst/>
            </a:prstGeom>
            <a:grpFill/>
            <a:ln>
              <a:solidFill>
                <a:schemeClr val="tx2">
                  <a:lumMod val="90000"/>
                  <a:lumOff val="1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AU" sz="1350">
                <a:solidFill>
                  <a:schemeClr val="tx2">
                    <a:lumMod val="90000"/>
                    <a:lumOff val="10000"/>
                  </a:schemeClr>
                </a:solidFill>
              </a:endParaRPr>
            </a:p>
          </p:txBody>
        </p:sp>
      </p:grpSp>
      <p:grpSp>
        <p:nvGrpSpPr>
          <p:cNvPr id="95" name="Group 94"/>
          <p:cNvGrpSpPr/>
          <p:nvPr/>
        </p:nvGrpSpPr>
        <p:grpSpPr>
          <a:xfrm>
            <a:off x="9529686" y="3357788"/>
            <a:ext cx="328223" cy="487124"/>
            <a:chOff x="1748287" y="2892725"/>
            <a:chExt cx="615351" cy="1012166"/>
          </a:xfrm>
          <a:solidFill>
            <a:srgbClr val="9999FF"/>
          </a:solidFill>
        </p:grpSpPr>
        <p:sp>
          <p:nvSpPr>
            <p:cNvPr id="96" name="Flowchart: Delay 95"/>
            <p:cNvSpPr/>
            <p:nvPr/>
          </p:nvSpPr>
          <p:spPr>
            <a:xfrm rot="16200000" flipV="1">
              <a:off x="1754038" y="3295291"/>
              <a:ext cx="603849" cy="615351"/>
            </a:xfrm>
            <a:prstGeom prst="flowChartDelay">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7" name="Flowchart: Connector 96"/>
            <p:cNvSpPr/>
            <p:nvPr/>
          </p:nvSpPr>
          <p:spPr>
            <a:xfrm>
              <a:off x="1823049" y="2892725"/>
              <a:ext cx="465827" cy="362309"/>
            </a:xfrm>
            <a:prstGeom prst="flowChartConnector">
              <a:avLst/>
            </a:prstGeom>
            <a:grpFill/>
            <a:ln>
              <a:solidFill>
                <a:schemeClr val="tx2">
                  <a:lumMod val="90000"/>
                  <a:lumOff val="1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AU" sz="1350">
                <a:solidFill>
                  <a:schemeClr val="tx2">
                    <a:lumMod val="90000"/>
                    <a:lumOff val="10000"/>
                  </a:schemeClr>
                </a:solidFill>
              </a:endParaRPr>
            </a:p>
          </p:txBody>
        </p:sp>
      </p:grpSp>
      <p:grpSp>
        <p:nvGrpSpPr>
          <p:cNvPr id="98" name="Group 97"/>
          <p:cNvGrpSpPr/>
          <p:nvPr/>
        </p:nvGrpSpPr>
        <p:grpSpPr>
          <a:xfrm>
            <a:off x="10114989" y="2260309"/>
            <a:ext cx="328223" cy="487124"/>
            <a:chOff x="1748287" y="2892725"/>
            <a:chExt cx="615351" cy="1012166"/>
          </a:xfrm>
          <a:solidFill>
            <a:srgbClr val="9999FF"/>
          </a:solidFill>
        </p:grpSpPr>
        <p:sp>
          <p:nvSpPr>
            <p:cNvPr id="99" name="Flowchart: Delay 98"/>
            <p:cNvSpPr/>
            <p:nvPr/>
          </p:nvSpPr>
          <p:spPr>
            <a:xfrm rot="16200000" flipV="1">
              <a:off x="1754038" y="3295291"/>
              <a:ext cx="603849" cy="615351"/>
            </a:xfrm>
            <a:prstGeom prst="flowChartDelay">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00" name="Flowchart: Connector 99"/>
            <p:cNvSpPr/>
            <p:nvPr/>
          </p:nvSpPr>
          <p:spPr>
            <a:xfrm>
              <a:off x="1823049" y="2892725"/>
              <a:ext cx="465827" cy="362309"/>
            </a:xfrm>
            <a:prstGeom prst="flowChartConnector">
              <a:avLst/>
            </a:prstGeom>
            <a:grpFill/>
            <a:ln>
              <a:solidFill>
                <a:schemeClr val="tx2">
                  <a:lumMod val="90000"/>
                  <a:lumOff val="1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AU" sz="1350">
                <a:solidFill>
                  <a:schemeClr val="tx2">
                    <a:lumMod val="90000"/>
                    <a:lumOff val="10000"/>
                  </a:schemeClr>
                </a:solidFill>
              </a:endParaRPr>
            </a:p>
          </p:txBody>
        </p:sp>
      </p:grpSp>
      <p:grpSp>
        <p:nvGrpSpPr>
          <p:cNvPr id="101" name="Group 100"/>
          <p:cNvGrpSpPr/>
          <p:nvPr/>
        </p:nvGrpSpPr>
        <p:grpSpPr>
          <a:xfrm>
            <a:off x="9826644" y="2809048"/>
            <a:ext cx="328223" cy="487124"/>
            <a:chOff x="1748287" y="2892725"/>
            <a:chExt cx="615351" cy="1012166"/>
          </a:xfrm>
          <a:solidFill>
            <a:srgbClr val="9999FF"/>
          </a:solidFill>
        </p:grpSpPr>
        <p:sp>
          <p:nvSpPr>
            <p:cNvPr id="102" name="Flowchart: Delay 101"/>
            <p:cNvSpPr/>
            <p:nvPr/>
          </p:nvSpPr>
          <p:spPr>
            <a:xfrm rot="16200000" flipV="1">
              <a:off x="1754038" y="3295291"/>
              <a:ext cx="603849" cy="615351"/>
            </a:xfrm>
            <a:prstGeom prst="flowChartDelay">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03" name="Flowchart: Connector 102"/>
            <p:cNvSpPr/>
            <p:nvPr/>
          </p:nvSpPr>
          <p:spPr>
            <a:xfrm>
              <a:off x="1823049" y="2892725"/>
              <a:ext cx="465827" cy="362309"/>
            </a:xfrm>
            <a:prstGeom prst="flowChartConnector">
              <a:avLst/>
            </a:prstGeom>
            <a:grpFill/>
            <a:ln>
              <a:solidFill>
                <a:schemeClr val="tx2">
                  <a:lumMod val="90000"/>
                  <a:lumOff val="1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AU" sz="1350">
                <a:solidFill>
                  <a:schemeClr val="tx2">
                    <a:lumMod val="90000"/>
                    <a:lumOff val="10000"/>
                  </a:schemeClr>
                </a:solidFill>
              </a:endParaRPr>
            </a:p>
          </p:txBody>
        </p:sp>
      </p:grpSp>
      <p:grpSp>
        <p:nvGrpSpPr>
          <p:cNvPr id="104" name="Group 103"/>
          <p:cNvGrpSpPr/>
          <p:nvPr/>
        </p:nvGrpSpPr>
        <p:grpSpPr>
          <a:xfrm>
            <a:off x="9498422" y="1050079"/>
            <a:ext cx="328223" cy="487124"/>
            <a:chOff x="1748287" y="2892725"/>
            <a:chExt cx="615351" cy="1012166"/>
          </a:xfrm>
          <a:solidFill>
            <a:srgbClr val="FF0000"/>
          </a:solidFill>
        </p:grpSpPr>
        <p:sp>
          <p:nvSpPr>
            <p:cNvPr id="105" name="Flowchart: Delay 104"/>
            <p:cNvSpPr/>
            <p:nvPr/>
          </p:nvSpPr>
          <p:spPr>
            <a:xfrm rot="16200000" flipV="1">
              <a:off x="1754038" y="3295291"/>
              <a:ext cx="603849" cy="615351"/>
            </a:xfrm>
            <a:prstGeom prst="flowChartDelay">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06" name="Flowchart: Connector 105"/>
            <p:cNvSpPr/>
            <p:nvPr/>
          </p:nvSpPr>
          <p:spPr>
            <a:xfrm>
              <a:off x="1823049" y="2892725"/>
              <a:ext cx="465827" cy="362309"/>
            </a:xfrm>
            <a:prstGeom prst="flowChartConnector">
              <a:avLst/>
            </a:prstGeom>
            <a:grpFill/>
            <a:ln>
              <a:solidFill>
                <a:schemeClr val="tx2">
                  <a:lumMod val="90000"/>
                  <a:lumOff val="1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AU" sz="1350">
                <a:solidFill>
                  <a:schemeClr val="tx2">
                    <a:lumMod val="90000"/>
                    <a:lumOff val="10000"/>
                  </a:schemeClr>
                </a:solidFill>
              </a:endParaRPr>
            </a:p>
          </p:txBody>
        </p:sp>
      </p:grpSp>
      <p:grpSp>
        <p:nvGrpSpPr>
          <p:cNvPr id="107" name="Group 106"/>
          <p:cNvGrpSpPr/>
          <p:nvPr/>
        </p:nvGrpSpPr>
        <p:grpSpPr>
          <a:xfrm>
            <a:off x="9922358" y="1222345"/>
            <a:ext cx="328223" cy="487124"/>
            <a:chOff x="1748287" y="2892725"/>
            <a:chExt cx="615351" cy="1012166"/>
          </a:xfrm>
          <a:solidFill>
            <a:srgbClr val="FF0000"/>
          </a:solidFill>
        </p:grpSpPr>
        <p:sp>
          <p:nvSpPr>
            <p:cNvPr id="108" name="Flowchart: Delay 107"/>
            <p:cNvSpPr/>
            <p:nvPr/>
          </p:nvSpPr>
          <p:spPr>
            <a:xfrm rot="16200000" flipV="1">
              <a:off x="1754038" y="3295291"/>
              <a:ext cx="603849" cy="615351"/>
            </a:xfrm>
            <a:prstGeom prst="flowChartDelay">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09" name="Flowchart: Connector 108"/>
            <p:cNvSpPr/>
            <p:nvPr/>
          </p:nvSpPr>
          <p:spPr>
            <a:xfrm>
              <a:off x="1823049" y="2892725"/>
              <a:ext cx="465827" cy="362309"/>
            </a:xfrm>
            <a:prstGeom prst="flowChartConnector">
              <a:avLst/>
            </a:prstGeom>
            <a:grpFill/>
            <a:ln>
              <a:solidFill>
                <a:schemeClr val="tx2">
                  <a:lumMod val="90000"/>
                  <a:lumOff val="1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AU" sz="1350">
                <a:solidFill>
                  <a:schemeClr val="tx2">
                    <a:lumMod val="90000"/>
                    <a:lumOff val="10000"/>
                  </a:schemeClr>
                </a:solidFill>
              </a:endParaRPr>
            </a:p>
          </p:txBody>
        </p:sp>
      </p:grpSp>
      <p:sp>
        <p:nvSpPr>
          <p:cNvPr id="110" name="Rectangle 109"/>
          <p:cNvSpPr/>
          <p:nvPr/>
        </p:nvSpPr>
        <p:spPr>
          <a:xfrm>
            <a:off x="8405818" y="2301095"/>
            <a:ext cx="309700" cy="300082"/>
          </a:xfrm>
          <a:prstGeom prst="rect">
            <a:avLst/>
          </a:prstGeom>
        </p:spPr>
        <p:txBody>
          <a:bodyPr wrap="none">
            <a:spAutoFit/>
          </a:bodyPr>
          <a:lstStyle/>
          <a:p>
            <a:r>
              <a:rPr lang="en-AU" sz="1350"/>
              <a:t>C</a:t>
            </a:r>
          </a:p>
        </p:txBody>
      </p:sp>
      <p:sp>
        <p:nvSpPr>
          <p:cNvPr id="111" name="Rectangle 110"/>
          <p:cNvSpPr/>
          <p:nvPr/>
        </p:nvSpPr>
        <p:spPr>
          <a:xfrm>
            <a:off x="8691912" y="1754546"/>
            <a:ext cx="309700" cy="300082"/>
          </a:xfrm>
          <a:prstGeom prst="rect">
            <a:avLst/>
          </a:prstGeom>
        </p:spPr>
        <p:txBody>
          <a:bodyPr wrap="none">
            <a:spAutoFit/>
          </a:bodyPr>
          <a:lstStyle/>
          <a:p>
            <a:r>
              <a:rPr lang="en-AU" sz="1350"/>
              <a:t>C</a:t>
            </a:r>
          </a:p>
        </p:txBody>
      </p:sp>
      <p:sp>
        <p:nvSpPr>
          <p:cNvPr id="113" name="Rectangle 112"/>
          <p:cNvSpPr/>
          <p:nvPr/>
        </p:nvSpPr>
        <p:spPr>
          <a:xfrm>
            <a:off x="9857910" y="3035125"/>
            <a:ext cx="313121" cy="300082"/>
          </a:xfrm>
          <a:prstGeom prst="rect">
            <a:avLst/>
          </a:prstGeom>
          <a:noFill/>
        </p:spPr>
        <p:txBody>
          <a:bodyPr wrap="square">
            <a:spAutoFit/>
          </a:bodyPr>
          <a:lstStyle/>
          <a:p>
            <a:r>
              <a:rPr lang="en-AU" sz="1350" b="1" dirty="0"/>
              <a:t>D</a:t>
            </a:r>
          </a:p>
        </p:txBody>
      </p:sp>
      <p:sp>
        <p:nvSpPr>
          <p:cNvPr id="112" name="Rectangle 111"/>
          <p:cNvSpPr/>
          <p:nvPr/>
        </p:nvSpPr>
        <p:spPr>
          <a:xfrm>
            <a:off x="9567005" y="3590056"/>
            <a:ext cx="327334" cy="300082"/>
          </a:xfrm>
          <a:prstGeom prst="rect">
            <a:avLst/>
          </a:prstGeom>
          <a:noFill/>
        </p:spPr>
        <p:txBody>
          <a:bodyPr wrap="none">
            <a:spAutoFit/>
          </a:bodyPr>
          <a:lstStyle/>
          <a:p>
            <a:r>
              <a:rPr lang="en-AU" sz="1350" dirty="0"/>
              <a:t>D</a:t>
            </a:r>
          </a:p>
        </p:txBody>
      </p:sp>
      <p:sp>
        <p:nvSpPr>
          <p:cNvPr id="114" name="Rectangle 113"/>
          <p:cNvSpPr/>
          <p:nvPr/>
        </p:nvSpPr>
        <p:spPr>
          <a:xfrm>
            <a:off x="10154264" y="2482976"/>
            <a:ext cx="327334" cy="300082"/>
          </a:xfrm>
          <a:prstGeom prst="rect">
            <a:avLst/>
          </a:prstGeom>
        </p:spPr>
        <p:txBody>
          <a:bodyPr wrap="none">
            <a:spAutoFit/>
          </a:bodyPr>
          <a:lstStyle/>
          <a:p>
            <a:r>
              <a:rPr lang="en-AU" sz="1350"/>
              <a:t>D</a:t>
            </a:r>
          </a:p>
        </p:txBody>
      </p:sp>
      <p:sp>
        <p:nvSpPr>
          <p:cNvPr id="84" name="TextBox 83"/>
          <p:cNvSpPr txBox="1"/>
          <p:nvPr/>
        </p:nvSpPr>
        <p:spPr>
          <a:xfrm rot="1608089">
            <a:off x="8537761" y="3625678"/>
            <a:ext cx="633921" cy="173864"/>
          </a:xfrm>
          <a:prstGeom prst="rect">
            <a:avLst/>
          </a:prstGeom>
          <a:noFill/>
        </p:spPr>
        <p:txBody>
          <a:bodyPr wrap="square" lIns="0" tIns="0" rIns="0" bIns="0" rtlCol="0">
            <a:noAutofit/>
          </a:bodyPr>
          <a:lstStyle/>
          <a:p>
            <a:pPr algn="l"/>
            <a:r>
              <a:rPr lang="en-AU" sz="1050"/>
              <a:t>Table 2</a:t>
            </a:r>
          </a:p>
        </p:txBody>
      </p:sp>
    </p:spTree>
    <p:extLst>
      <p:ext uri="{BB962C8B-B14F-4D97-AF65-F5344CB8AC3E}">
        <p14:creationId xmlns:p14="http://schemas.microsoft.com/office/powerpoint/2010/main" val="36069805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9"/>
          </p:nvPr>
        </p:nvSpPr>
        <p:spPr>
          <a:xfrm>
            <a:off x="263420" y="1776549"/>
            <a:ext cx="11787066" cy="4967918"/>
          </a:xfrm>
        </p:spPr>
        <p:txBody>
          <a:bodyPr vert="horz" lIns="91440" tIns="45720" rIns="91440" bIns="45720" rtlCol="0" anchor="t">
            <a:normAutofit/>
          </a:bodyPr>
          <a:lstStyle/>
          <a:p>
            <a:pPr marL="342900" indent="-342900">
              <a:buAutoNum type="arabicPeriod"/>
            </a:pPr>
            <a:r>
              <a:rPr lang="en-AU" dirty="0">
                <a:latin typeface="Montserrat Medium"/>
              </a:rPr>
              <a:t>C</a:t>
            </a:r>
            <a:r>
              <a:rPr lang="en-AU" dirty="0" smtClean="0">
                <a:latin typeface="Montserrat Medium"/>
              </a:rPr>
              <a:t>urriculum Delivery </a:t>
            </a:r>
            <a:r>
              <a:rPr lang="en-AU" dirty="0">
                <a:latin typeface="Montserrat Medium"/>
              </a:rPr>
              <a:t>– A</a:t>
            </a:r>
            <a:r>
              <a:rPr lang="en-AU" dirty="0" smtClean="0">
                <a:latin typeface="Montserrat Medium"/>
              </a:rPr>
              <a:t> Shared Leadership </a:t>
            </a:r>
            <a:r>
              <a:rPr lang="en-AU" dirty="0">
                <a:latin typeface="Montserrat Medium"/>
              </a:rPr>
              <a:t>A</a:t>
            </a:r>
            <a:r>
              <a:rPr lang="en-AU" dirty="0" smtClean="0">
                <a:latin typeface="Montserrat Medium"/>
              </a:rPr>
              <a:t>pproach?</a:t>
            </a:r>
            <a:r>
              <a:rPr lang="en-AU" dirty="0">
                <a:latin typeface="Montserrat Medium"/>
              </a:rPr>
              <a:t> </a:t>
            </a:r>
            <a:endParaRPr lang="en-AU" dirty="0" smtClean="0">
              <a:latin typeface="Montserrat Medium"/>
            </a:endParaRPr>
          </a:p>
          <a:p>
            <a:pPr marL="342900" indent="-342900">
              <a:buAutoNum type="arabicPeriod"/>
            </a:pPr>
            <a:r>
              <a:rPr lang="en-AU" dirty="0" smtClean="0">
                <a:latin typeface="Montserrat Medium"/>
              </a:rPr>
              <a:t>Why Curriculum Monitoring?</a:t>
            </a:r>
            <a:endParaRPr lang="en-AU" dirty="0"/>
          </a:p>
          <a:p>
            <a:pPr marL="342900" indent="-342900">
              <a:buAutoNum type="arabicPeriod"/>
            </a:pPr>
            <a:r>
              <a:rPr lang="en-AU" dirty="0">
                <a:latin typeface="Montserrat Medium"/>
              </a:rPr>
              <a:t>Using an Evidence-Based Approach </a:t>
            </a:r>
            <a:endParaRPr lang="en-AU" dirty="0" smtClean="0">
              <a:latin typeface="Montserrat Medium"/>
            </a:endParaRPr>
          </a:p>
          <a:p>
            <a:pPr marL="342900" indent="-342900">
              <a:buFont typeface="Arial" panose="020B0604020202020204" pitchFamily="34" charset="0"/>
              <a:buAutoNum type="arabicPeriod"/>
            </a:pPr>
            <a:r>
              <a:rPr lang="en-AU" dirty="0">
                <a:latin typeface="Montserrat Medium"/>
              </a:rPr>
              <a:t>Shared Professional Conversations  </a:t>
            </a:r>
            <a:endParaRPr lang="en-AU" dirty="0" smtClean="0">
              <a:latin typeface="Montserrat Medium"/>
            </a:endParaRPr>
          </a:p>
          <a:p>
            <a:pPr marL="342900" indent="-342900">
              <a:buFont typeface="Arial" panose="020B0604020202020204" pitchFamily="34" charset="0"/>
              <a:buAutoNum type="arabicPeriod"/>
            </a:pPr>
            <a:r>
              <a:rPr lang="en-AU" dirty="0">
                <a:latin typeface="Montserrat Medium"/>
              </a:rPr>
              <a:t>How Do We Support You</a:t>
            </a:r>
            <a:r>
              <a:rPr lang="en-AU" dirty="0" smtClean="0">
                <a:latin typeface="Montserrat Medium"/>
              </a:rPr>
              <a:t>?</a:t>
            </a:r>
          </a:p>
          <a:p>
            <a:pPr marL="342900" indent="-342900">
              <a:buAutoNum type="arabicPeriod"/>
            </a:pPr>
            <a:r>
              <a:rPr lang="en-AU" dirty="0" smtClean="0">
                <a:latin typeface="Montserrat Medium"/>
              </a:rPr>
              <a:t>Working Together through a Consultative Process </a:t>
            </a:r>
          </a:p>
          <a:p>
            <a:pPr marL="342900" indent="-342900">
              <a:buAutoNum type="arabicPeriod"/>
            </a:pPr>
            <a:r>
              <a:rPr lang="en-AU" dirty="0" smtClean="0">
                <a:latin typeface="Montserrat Medium"/>
              </a:rPr>
              <a:t>Annual Report Updates</a:t>
            </a:r>
          </a:p>
          <a:p>
            <a:pPr marL="0" indent="0">
              <a:buNone/>
            </a:pPr>
            <a:r>
              <a:rPr lang="en-AU" sz="1500" dirty="0">
                <a:latin typeface="Montserrat Medium"/>
              </a:rPr>
              <a:t> </a:t>
            </a:r>
            <a:endParaRPr lang="en-AU" sz="1500" dirty="0"/>
          </a:p>
          <a:p>
            <a:pPr marL="0" indent="0">
              <a:buNone/>
            </a:pPr>
            <a:endParaRPr lang="en-AU" dirty="0"/>
          </a:p>
          <a:p>
            <a:pPr marL="342900" indent="-342900">
              <a:buAutoNum type="arabicPeriod"/>
            </a:pPr>
            <a:endParaRPr lang="en-AU" dirty="0"/>
          </a:p>
          <a:p>
            <a:pPr marL="342900" indent="-342900">
              <a:buAutoNum type="arabicPeriod"/>
            </a:pPr>
            <a:endParaRPr lang="en-AU" dirty="0"/>
          </a:p>
          <a:p>
            <a:pPr marL="342900" indent="-342900">
              <a:buAutoNum type="arabicPeriod"/>
            </a:pPr>
            <a:endParaRPr lang="en-AU" dirty="0"/>
          </a:p>
          <a:p>
            <a:pPr marL="0" indent="0">
              <a:buNone/>
            </a:pPr>
            <a:endParaRPr lang="en-AU" dirty="0"/>
          </a:p>
          <a:p>
            <a:pPr marL="342900" indent="-342900">
              <a:buAutoNum type="arabicPeriod"/>
            </a:pPr>
            <a:endParaRPr lang="en-AU" dirty="0"/>
          </a:p>
        </p:txBody>
      </p:sp>
      <p:sp>
        <p:nvSpPr>
          <p:cNvPr id="5" name="Title 4"/>
          <p:cNvSpPr>
            <a:spLocks noGrp="1"/>
          </p:cNvSpPr>
          <p:nvPr>
            <p:ph type="title"/>
          </p:nvPr>
        </p:nvSpPr>
        <p:spPr>
          <a:xfrm>
            <a:off x="346743" y="0"/>
            <a:ext cx="8958934" cy="1303720"/>
          </a:xfrm>
        </p:spPr>
        <p:txBody>
          <a:bodyPr/>
          <a:lstStyle/>
          <a:p>
            <a:r>
              <a:rPr lang="en-AU" sz="3200" dirty="0" smtClean="0"/>
              <a:t/>
            </a:r>
            <a:br>
              <a:rPr lang="en-AU" sz="3200" dirty="0" smtClean="0"/>
            </a:br>
            <a:r>
              <a:rPr lang="en-AU" sz="3200" dirty="0"/>
              <a:t/>
            </a:r>
            <a:br>
              <a:rPr lang="en-AU" sz="3200" dirty="0"/>
            </a:br>
            <a:r>
              <a:rPr lang="en-AU" sz="3200" dirty="0" smtClean="0"/>
              <a:t/>
            </a:r>
            <a:br>
              <a:rPr lang="en-AU" sz="3200" dirty="0" smtClean="0"/>
            </a:br>
            <a:r>
              <a:rPr lang="en-AU" sz="3200" dirty="0"/>
              <a:t/>
            </a:r>
            <a:br>
              <a:rPr lang="en-AU" sz="3200" dirty="0"/>
            </a:br>
            <a:r>
              <a:rPr lang="en-AU" sz="3200" dirty="0" smtClean="0"/>
              <a:t/>
            </a:r>
            <a:br>
              <a:rPr lang="en-AU" sz="3200" dirty="0" smtClean="0"/>
            </a:br>
            <a:r>
              <a:rPr lang="en-AU" sz="3600" dirty="0" smtClean="0"/>
              <a:t>Overview</a:t>
            </a:r>
            <a:br>
              <a:rPr lang="en-AU" sz="3600" dirty="0" smtClean="0"/>
            </a:br>
            <a:r>
              <a:rPr lang="en-AU" sz="3600" dirty="0" smtClean="0"/>
              <a:t/>
            </a:r>
            <a:br>
              <a:rPr lang="en-AU" sz="3600" dirty="0" smtClean="0"/>
            </a:br>
            <a:endParaRPr lang="en-AU" sz="3600" dirty="0"/>
          </a:p>
        </p:txBody>
      </p:sp>
      <p:sp>
        <p:nvSpPr>
          <p:cNvPr id="7" name="Rectangle 6"/>
          <p:cNvSpPr/>
          <p:nvPr/>
        </p:nvSpPr>
        <p:spPr>
          <a:xfrm>
            <a:off x="215757" y="328773"/>
            <a:ext cx="2809982" cy="246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err="1" smtClean="0"/>
          </a:p>
        </p:txBody>
      </p:sp>
    </p:spTree>
    <p:extLst>
      <p:ext uri="{BB962C8B-B14F-4D97-AF65-F5344CB8AC3E}">
        <p14:creationId xmlns:p14="http://schemas.microsoft.com/office/powerpoint/2010/main" val="3390087636"/>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a:xfrm>
            <a:off x="6096000" y="1482635"/>
            <a:ext cx="5707063" cy="5081451"/>
          </a:xfrm>
        </p:spPr>
        <p:txBody>
          <a:bodyPr>
            <a:normAutofit/>
          </a:bodyPr>
          <a:lstStyle/>
          <a:p>
            <a:pPr marL="0" indent="0">
              <a:buNone/>
            </a:pPr>
            <a:r>
              <a:rPr lang="en-AU" sz="2000" dirty="0"/>
              <a:t>The focus of CPM is to:</a:t>
            </a:r>
          </a:p>
          <a:p>
            <a:pPr marL="0" indent="0">
              <a:buNone/>
            </a:pPr>
            <a:endParaRPr lang="en-AU" sz="500" dirty="0"/>
          </a:p>
          <a:p>
            <a:pPr lvl="3"/>
            <a:r>
              <a:rPr lang="en-AU" sz="1600" dirty="0"/>
              <a:t>Provide leadership opportunities</a:t>
            </a:r>
          </a:p>
          <a:p>
            <a:pPr lvl="3"/>
            <a:r>
              <a:rPr lang="en-AU" sz="1600" dirty="0"/>
              <a:t>Promote professional collaboration</a:t>
            </a:r>
          </a:p>
          <a:p>
            <a:pPr lvl="3"/>
            <a:r>
              <a:rPr lang="en-AU" sz="1600" dirty="0"/>
              <a:t>Reduce administration burden through focusing on </a:t>
            </a:r>
            <a:r>
              <a:rPr lang="en-AU" sz="1600" dirty="0" smtClean="0"/>
              <a:t>BAU collection of authentic </a:t>
            </a:r>
            <a:r>
              <a:rPr lang="en-AU" sz="1600" dirty="0"/>
              <a:t>documentation</a:t>
            </a:r>
          </a:p>
          <a:p>
            <a:pPr lvl="3"/>
            <a:r>
              <a:rPr lang="en-AU" sz="1600" dirty="0"/>
              <a:t>Ensure principals have in depth oversight of school/stage </a:t>
            </a:r>
            <a:r>
              <a:rPr lang="en-AU" sz="1600" dirty="0" smtClean="0"/>
              <a:t>implementation </a:t>
            </a:r>
            <a:r>
              <a:rPr lang="en-AU" sz="1600" dirty="0"/>
              <a:t>of curriculum</a:t>
            </a:r>
          </a:p>
          <a:p>
            <a:pPr lvl="3"/>
            <a:r>
              <a:rPr lang="en-AU" sz="1600" dirty="0"/>
              <a:t>Ensure Directors, Educational Leadership oversight of </a:t>
            </a:r>
            <a:r>
              <a:rPr lang="en-AU" sz="1600" dirty="0" smtClean="0"/>
              <a:t>network </a:t>
            </a:r>
            <a:r>
              <a:rPr lang="en-AU" sz="1600" dirty="0"/>
              <a:t>implementation of curriculum</a:t>
            </a:r>
          </a:p>
          <a:p>
            <a:pPr marL="0" indent="0">
              <a:buNone/>
            </a:pPr>
            <a:endParaRPr lang="en-AU" dirty="0"/>
          </a:p>
        </p:txBody>
      </p:sp>
      <p:sp>
        <p:nvSpPr>
          <p:cNvPr id="3" name="Text Placeholder 2"/>
          <p:cNvSpPr>
            <a:spLocks noGrp="1"/>
          </p:cNvSpPr>
          <p:nvPr>
            <p:ph type="body" sz="quarter" idx="17"/>
          </p:nvPr>
        </p:nvSpPr>
        <p:spPr>
          <a:xfrm>
            <a:off x="334963" y="1482635"/>
            <a:ext cx="5559425" cy="5199016"/>
          </a:xfrm>
        </p:spPr>
        <p:txBody>
          <a:bodyPr>
            <a:normAutofit lnSpcReduction="10000"/>
          </a:bodyPr>
          <a:lstStyle/>
          <a:p>
            <a:pPr marL="0" indent="0">
              <a:buNone/>
            </a:pPr>
            <a:r>
              <a:rPr lang="en-AU" sz="2000" dirty="0"/>
              <a:t>The p</a:t>
            </a:r>
            <a:r>
              <a:rPr lang="en-AU" sz="2000" dirty="0" smtClean="0"/>
              <a:t>urpose </a:t>
            </a:r>
            <a:r>
              <a:rPr lang="en-AU" sz="2000" dirty="0"/>
              <a:t>of CPM is to:</a:t>
            </a:r>
          </a:p>
          <a:p>
            <a:pPr marL="0" indent="0">
              <a:buNone/>
            </a:pPr>
            <a:endParaRPr lang="en-AU" sz="500" dirty="0"/>
          </a:p>
          <a:p>
            <a:pPr lvl="3"/>
            <a:r>
              <a:rPr lang="en-AU" sz="1600" dirty="0"/>
              <a:t>Provide </a:t>
            </a:r>
            <a:r>
              <a:rPr lang="en-AU" sz="1600" dirty="0" smtClean="0"/>
              <a:t>internal assurances regarding the implementation of policy and curriculum in schools</a:t>
            </a:r>
          </a:p>
          <a:p>
            <a:pPr lvl="3"/>
            <a:r>
              <a:rPr lang="en-AU" sz="1600" dirty="0" smtClean="0"/>
              <a:t>Locate externally mandated compliance within a school improvement context</a:t>
            </a:r>
          </a:p>
          <a:p>
            <a:pPr lvl="3"/>
            <a:r>
              <a:rPr lang="en-AU" sz="1600" dirty="0" smtClean="0"/>
              <a:t>Provide opportunities for professional dialogue and sharing amongst schools</a:t>
            </a:r>
          </a:p>
          <a:p>
            <a:pPr lvl="3"/>
            <a:r>
              <a:rPr lang="en-AU" sz="1600" dirty="0" smtClean="0"/>
              <a:t>Reinforce a culture which demonstrates quality internal assurance processes at all levels</a:t>
            </a:r>
          </a:p>
          <a:p>
            <a:pPr lvl="3"/>
            <a:r>
              <a:rPr lang="en-AU" sz="1600" dirty="0" smtClean="0"/>
              <a:t>Ensure that student learning and wellbeing remains at the centre of schools</a:t>
            </a:r>
            <a:endParaRPr lang="en-AU" dirty="0"/>
          </a:p>
        </p:txBody>
      </p:sp>
      <p:sp>
        <p:nvSpPr>
          <p:cNvPr id="4" name="Title 3"/>
          <p:cNvSpPr>
            <a:spLocks noGrp="1"/>
          </p:cNvSpPr>
          <p:nvPr>
            <p:ph type="title"/>
          </p:nvPr>
        </p:nvSpPr>
        <p:spPr/>
        <p:txBody>
          <a:bodyPr/>
          <a:lstStyle/>
          <a:p>
            <a:r>
              <a:rPr lang="en-AU" dirty="0"/>
              <a:t>Curriculum Policy </a:t>
            </a:r>
            <a:r>
              <a:rPr lang="en-AU" dirty="0" smtClean="0"/>
              <a:t>Monitoring (CPM)</a:t>
            </a:r>
            <a:endParaRPr lang="en-AU" dirty="0"/>
          </a:p>
        </p:txBody>
      </p:sp>
    </p:spTree>
    <p:extLst>
      <p:ext uri="{BB962C8B-B14F-4D97-AF65-F5344CB8AC3E}">
        <p14:creationId xmlns:p14="http://schemas.microsoft.com/office/powerpoint/2010/main" val="692366325"/>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9"/>
          </p:nvPr>
        </p:nvSpPr>
        <p:spPr>
          <a:xfrm>
            <a:off x="337062" y="1847981"/>
            <a:ext cx="11531881" cy="4657321"/>
          </a:xfrm>
        </p:spPr>
        <p:txBody>
          <a:bodyPr>
            <a:noAutofit/>
          </a:bodyPr>
          <a:lstStyle/>
          <a:p>
            <a:pPr marL="0" indent="0">
              <a:buNone/>
            </a:pPr>
            <a:r>
              <a:rPr lang="en-AU" sz="1600" dirty="0" smtClean="0"/>
              <a:t>The </a:t>
            </a:r>
            <a:r>
              <a:rPr lang="en-AU" sz="1600" dirty="0"/>
              <a:t>requirements outlined in 4.7 of the Registration Process for the NSW Government Schooling System Manual </a:t>
            </a:r>
            <a:r>
              <a:rPr lang="en-AU" sz="1600" dirty="0" smtClean="0"/>
              <a:t>describes evidence </a:t>
            </a:r>
            <a:r>
              <a:rPr lang="en-AU" sz="1600" dirty="0"/>
              <a:t>that all schools are expected to maintain to demonstrate compliance with curriculum implementation and is based on legislative requirements under s27A of the </a:t>
            </a:r>
            <a:r>
              <a:rPr lang="en-AU" sz="1600" i="1" dirty="0"/>
              <a:t>Education Act 1990</a:t>
            </a:r>
            <a:r>
              <a:rPr lang="en-AU" sz="1600" dirty="0"/>
              <a:t>. Section 1.4 of the </a:t>
            </a:r>
            <a:r>
              <a:rPr lang="en-AU" sz="1600" i="1" dirty="0"/>
              <a:t>Policy Standards for Curriculum Planning and Programming, Assessing and Reporting to Parents K-12 </a:t>
            </a:r>
            <a:r>
              <a:rPr lang="en-AU" sz="1600" dirty="0"/>
              <a:t>requires Department schools to maintain documentation that provides evidence of compliance with NESA syllabuses and reflect the obligations to students under the Disability Discrimination Act 1992 and the Disability Standards for Education 2005</a:t>
            </a:r>
            <a:r>
              <a:rPr lang="en-AU" sz="1600" dirty="0" smtClean="0"/>
              <a:t>.</a:t>
            </a:r>
          </a:p>
          <a:p>
            <a:pPr marL="0" indent="0">
              <a:buNone/>
            </a:pPr>
            <a:endParaRPr lang="en-AU" sz="600" dirty="0" smtClean="0"/>
          </a:p>
          <a:p>
            <a:pPr marL="0" indent="0">
              <a:buNone/>
            </a:pPr>
            <a:r>
              <a:rPr lang="en-AU" sz="1600" dirty="0" smtClean="0"/>
              <a:t>The evidence </a:t>
            </a:r>
            <a:r>
              <a:rPr lang="en-AU" sz="1600" dirty="0"/>
              <a:t>described by the Manual </a:t>
            </a:r>
            <a:r>
              <a:rPr lang="en-AU" sz="1600" dirty="0" smtClean="0"/>
              <a:t>is </a:t>
            </a:r>
            <a:r>
              <a:rPr lang="en-AU" sz="1600" dirty="0"/>
              <a:t>considered </a:t>
            </a:r>
            <a:r>
              <a:rPr lang="en-AU" sz="1600" dirty="0" smtClean="0"/>
              <a:t>by NESA to </a:t>
            </a:r>
            <a:r>
              <a:rPr lang="en-AU" sz="1600" dirty="0"/>
              <a:t>be </a:t>
            </a:r>
            <a:r>
              <a:rPr lang="en-AU" sz="1600" b="1" u="sng" dirty="0"/>
              <a:t>BAU</a:t>
            </a:r>
            <a:r>
              <a:rPr lang="en-AU" sz="1600" dirty="0"/>
              <a:t> </a:t>
            </a:r>
            <a:r>
              <a:rPr lang="en-AU" sz="1600" dirty="0" smtClean="0"/>
              <a:t>documentation for </a:t>
            </a:r>
            <a:r>
              <a:rPr lang="en-AU" sz="1600" dirty="0"/>
              <a:t>schools. </a:t>
            </a:r>
            <a:endParaRPr lang="en-AU" sz="1600" dirty="0" smtClean="0"/>
          </a:p>
          <a:p>
            <a:pPr marL="0" indent="0">
              <a:buNone/>
            </a:pPr>
            <a:endParaRPr lang="en-AU" sz="600" dirty="0"/>
          </a:p>
          <a:p>
            <a:pPr marL="0" indent="0">
              <a:buNone/>
            </a:pPr>
            <a:r>
              <a:rPr lang="en-AU" sz="1600" dirty="0" smtClean="0"/>
              <a:t>The </a:t>
            </a:r>
            <a:r>
              <a:rPr lang="en-AU" sz="1600" dirty="0"/>
              <a:t>basis of the short notification for NESA Random Inspections is that any documentation identified for review is </a:t>
            </a:r>
            <a:r>
              <a:rPr lang="en-AU" sz="1600" dirty="0" smtClean="0"/>
              <a:t>readily available at </a:t>
            </a:r>
            <a:r>
              <a:rPr lang="en-AU" sz="1600" dirty="0"/>
              <a:t>the school level</a:t>
            </a:r>
            <a:r>
              <a:rPr lang="en-AU" sz="1600" dirty="0" smtClean="0"/>
              <a:t>.</a:t>
            </a:r>
            <a:endParaRPr lang="en-AU" sz="1600" dirty="0"/>
          </a:p>
        </p:txBody>
      </p:sp>
      <p:sp>
        <p:nvSpPr>
          <p:cNvPr id="4" name="Text Placeholder 3"/>
          <p:cNvSpPr>
            <a:spLocks noGrp="1"/>
          </p:cNvSpPr>
          <p:nvPr>
            <p:ph type="body" sz="quarter" idx="15"/>
          </p:nvPr>
        </p:nvSpPr>
        <p:spPr/>
        <p:txBody>
          <a:bodyPr/>
          <a:lstStyle/>
          <a:p>
            <a:r>
              <a:rPr lang="en-AU" dirty="0" smtClean="0"/>
              <a:t>Supporting schools to monitor curriculum implementation</a:t>
            </a:r>
            <a:endParaRPr lang="en-AU" dirty="0"/>
          </a:p>
        </p:txBody>
      </p:sp>
      <p:sp>
        <p:nvSpPr>
          <p:cNvPr id="5" name="Title 4"/>
          <p:cNvSpPr>
            <a:spLocks noGrp="1"/>
          </p:cNvSpPr>
          <p:nvPr>
            <p:ph type="title"/>
          </p:nvPr>
        </p:nvSpPr>
        <p:spPr>
          <a:xfrm>
            <a:off x="327109" y="759531"/>
            <a:ext cx="10164706" cy="498470"/>
          </a:xfrm>
        </p:spPr>
        <p:txBody>
          <a:bodyPr/>
          <a:lstStyle/>
          <a:p>
            <a:r>
              <a:rPr lang="en-AU" dirty="0" smtClean="0"/>
              <a:t>The case for Primary Curriculum Self-Assessment </a:t>
            </a:r>
            <a:endParaRPr lang="en-AU" dirty="0"/>
          </a:p>
        </p:txBody>
      </p:sp>
      <p:sp>
        <p:nvSpPr>
          <p:cNvPr id="6" name="Rectangle 5"/>
          <p:cNvSpPr/>
          <p:nvPr/>
        </p:nvSpPr>
        <p:spPr>
          <a:xfrm>
            <a:off x="215757" y="328773"/>
            <a:ext cx="2809982" cy="246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err="1" smtClean="0"/>
          </a:p>
        </p:txBody>
      </p:sp>
    </p:spTree>
    <p:extLst>
      <p:ext uri="{BB962C8B-B14F-4D97-AF65-F5344CB8AC3E}">
        <p14:creationId xmlns:p14="http://schemas.microsoft.com/office/powerpoint/2010/main" val="251712384"/>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205" y="2823581"/>
            <a:ext cx="9237680" cy="1107996"/>
          </a:xfrm>
        </p:spPr>
        <p:txBody>
          <a:bodyPr/>
          <a:lstStyle/>
          <a:p>
            <a:r>
              <a:rPr lang="en-AU" dirty="0" smtClean="0">
                <a:latin typeface="Montserrat Medium"/>
              </a:rPr>
              <a:t>Using an evidence-based approach</a:t>
            </a:r>
            <a:endParaRPr lang="en-AU" dirty="0"/>
          </a:p>
        </p:txBody>
      </p:sp>
      <p:sp>
        <p:nvSpPr>
          <p:cNvPr id="3" name="Rectangle 2"/>
          <p:cNvSpPr/>
          <p:nvPr/>
        </p:nvSpPr>
        <p:spPr>
          <a:xfrm>
            <a:off x="215757" y="328773"/>
            <a:ext cx="2809982" cy="2465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err="1" smtClean="0"/>
          </a:p>
        </p:txBody>
      </p:sp>
    </p:spTree>
    <p:extLst>
      <p:ext uri="{BB962C8B-B14F-4D97-AF65-F5344CB8AC3E}">
        <p14:creationId xmlns:p14="http://schemas.microsoft.com/office/powerpoint/2010/main" val="4022054898"/>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9"/>
          </p:nvPr>
        </p:nvSpPr>
        <p:spPr>
          <a:xfrm>
            <a:off x="337062" y="924971"/>
            <a:ext cx="11531881" cy="5717492"/>
          </a:xfrm>
        </p:spPr>
        <p:txBody>
          <a:bodyPr>
            <a:noAutofit/>
          </a:bodyPr>
          <a:lstStyle/>
          <a:p>
            <a:r>
              <a:rPr lang="en-AU" sz="1600" dirty="0"/>
              <a:t>A curriculum self-assessment process for schools would provide clarity around the minimum requirements for curriculum documentation. </a:t>
            </a:r>
            <a:endParaRPr lang="en-AU" sz="1600" dirty="0" smtClean="0"/>
          </a:p>
          <a:p>
            <a:endParaRPr lang="en-AU" sz="200" dirty="0" smtClean="0"/>
          </a:p>
          <a:p>
            <a:r>
              <a:rPr lang="en-AU" sz="1600" dirty="0" smtClean="0"/>
              <a:t>The </a:t>
            </a:r>
            <a:r>
              <a:rPr lang="en-AU" sz="1600" dirty="0"/>
              <a:t>process </a:t>
            </a:r>
            <a:r>
              <a:rPr lang="en-AU" sz="1600" dirty="0" smtClean="0"/>
              <a:t>provides clear advice for principals and reduce some of the perceived anxiety about NESA inspections. </a:t>
            </a:r>
          </a:p>
          <a:p>
            <a:endParaRPr lang="en-AU" sz="200" dirty="0" smtClean="0"/>
          </a:p>
          <a:p>
            <a:r>
              <a:rPr lang="en-AU" sz="1600" dirty="0" smtClean="0"/>
              <a:t>It allows targeted </a:t>
            </a:r>
            <a:r>
              <a:rPr lang="en-AU" sz="1600" dirty="0"/>
              <a:t>professional conversation at the school level </a:t>
            </a:r>
            <a:r>
              <a:rPr lang="en-AU" sz="1600" dirty="0" smtClean="0"/>
              <a:t>building staff capacity at all levels as they engage with the documentation in light of the school context.</a:t>
            </a:r>
          </a:p>
          <a:p>
            <a:endParaRPr lang="en-AU" sz="200" dirty="0" smtClean="0"/>
          </a:p>
          <a:p>
            <a:r>
              <a:rPr lang="en-AU" sz="1600" dirty="0"/>
              <a:t>It allows targeted professional conversation between DELs and Principals as clarification and support is sought regarding the evidence set held by the school. </a:t>
            </a:r>
            <a:endParaRPr lang="en-AU" sz="1600" dirty="0" smtClean="0"/>
          </a:p>
          <a:p>
            <a:endParaRPr lang="en-AU" sz="200" dirty="0"/>
          </a:p>
          <a:p>
            <a:r>
              <a:rPr lang="en-AU" sz="1600" dirty="0" smtClean="0"/>
              <a:t>This </a:t>
            </a:r>
            <a:r>
              <a:rPr lang="en-AU" sz="1600" dirty="0"/>
              <a:t>process would also feed into </a:t>
            </a:r>
            <a:r>
              <a:rPr lang="en-AU" sz="1600" dirty="0" smtClean="0"/>
              <a:t>the </a:t>
            </a:r>
            <a:r>
              <a:rPr lang="en-AU" sz="1600" dirty="0"/>
              <a:t>School Excellence Framework Self-assessment Survey (SEF S-</a:t>
            </a:r>
            <a:r>
              <a:rPr lang="en-AU" sz="1600" dirty="0" err="1"/>
              <a:t>aS</a:t>
            </a:r>
            <a:r>
              <a:rPr lang="en-AU" sz="1600" dirty="0"/>
              <a:t>) evaluation in a number of SEF domains related to curriculum delivery and instructional leadership. </a:t>
            </a:r>
            <a:endParaRPr lang="en-AU" sz="1600" dirty="0" smtClean="0"/>
          </a:p>
          <a:p>
            <a:endParaRPr lang="en-AU" sz="200" dirty="0" smtClean="0"/>
          </a:p>
          <a:p>
            <a:r>
              <a:rPr lang="en-AU" sz="1600" dirty="0" smtClean="0"/>
              <a:t>The </a:t>
            </a:r>
            <a:r>
              <a:rPr lang="en-AU" sz="1600" dirty="0"/>
              <a:t>process could be included as a milestone for a school in its school improvement journey. </a:t>
            </a:r>
            <a:endParaRPr lang="en-AU" sz="1600" dirty="0" smtClean="0"/>
          </a:p>
          <a:p>
            <a:endParaRPr lang="en-AU" sz="100" dirty="0" smtClean="0"/>
          </a:p>
          <a:p>
            <a:r>
              <a:rPr lang="en-AU" sz="1600" dirty="0" smtClean="0"/>
              <a:t>The finalisation of curriculum </a:t>
            </a:r>
            <a:r>
              <a:rPr lang="en-AU" sz="1600" dirty="0"/>
              <a:t>self-assessment process</a:t>
            </a:r>
            <a:r>
              <a:rPr lang="en-AU" sz="1600" dirty="0" smtClean="0"/>
              <a:t> is </a:t>
            </a:r>
            <a:r>
              <a:rPr lang="en-AU" sz="1600" b="1" u="sng" dirty="0" smtClean="0"/>
              <a:t>business as usual </a:t>
            </a:r>
            <a:r>
              <a:rPr lang="en-AU" sz="1600" dirty="0" smtClean="0"/>
              <a:t>for schools.</a:t>
            </a:r>
            <a:endParaRPr lang="en-AU" sz="1600" dirty="0"/>
          </a:p>
        </p:txBody>
      </p:sp>
      <p:sp>
        <p:nvSpPr>
          <p:cNvPr id="4" name="Rectangle 3"/>
          <p:cNvSpPr/>
          <p:nvPr/>
        </p:nvSpPr>
        <p:spPr>
          <a:xfrm>
            <a:off x="215757" y="328773"/>
            <a:ext cx="2809982" cy="246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err="1" smtClean="0"/>
          </a:p>
        </p:txBody>
      </p:sp>
    </p:spTree>
    <p:extLst>
      <p:ext uri="{BB962C8B-B14F-4D97-AF65-F5344CB8AC3E}">
        <p14:creationId xmlns:p14="http://schemas.microsoft.com/office/powerpoint/2010/main" val="3590334485"/>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334962" y="1989137"/>
            <a:ext cx="11485563" cy="4643437"/>
          </a:xfrm>
        </p:spPr>
        <p:txBody>
          <a:bodyPr>
            <a:normAutofit lnSpcReduction="10000"/>
          </a:bodyPr>
          <a:lstStyle/>
          <a:p>
            <a:r>
              <a:rPr lang="en-AU" dirty="0" smtClean="0"/>
              <a:t>NESA Registration requirements</a:t>
            </a:r>
          </a:p>
          <a:p>
            <a:r>
              <a:rPr lang="en-AU" dirty="0" smtClean="0"/>
              <a:t>DoE requirements</a:t>
            </a:r>
          </a:p>
          <a:p>
            <a:r>
              <a:rPr lang="en-AU" dirty="0" smtClean="0"/>
              <a:t>NESA  five year monitoring plan for strands A &amp; B</a:t>
            </a:r>
          </a:p>
          <a:p>
            <a:r>
              <a:rPr lang="en-AU" dirty="0" smtClean="0"/>
              <a:t>DoE/HP follows same five year </a:t>
            </a:r>
            <a:r>
              <a:rPr lang="en-AU" dirty="0"/>
              <a:t>monitoring plan </a:t>
            </a:r>
            <a:r>
              <a:rPr lang="en-AU" dirty="0" smtClean="0"/>
              <a:t>for CPM meetings</a:t>
            </a:r>
          </a:p>
          <a:p>
            <a:r>
              <a:rPr lang="en-AU" dirty="0" smtClean="0"/>
              <a:t>Primary Principals follow same five year </a:t>
            </a:r>
            <a:r>
              <a:rPr lang="en-AU" dirty="0"/>
              <a:t>monitoring plan </a:t>
            </a:r>
            <a:r>
              <a:rPr lang="en-AU" dirty="0" smtClean="0"/>
              <a:t>for review of policy and curriculum and upload into </a:t>
            </a:r>
            <a:r>
              <a:rPr lang="en-AU" dirty="0" err="1" smtClean="0"/>
              <a:t>SPaRO</a:t>
            </a:r>
            <a:endParaRPr lang="en-AU" dirty="0" smtClean="0"/>
          </a:p>
          <a:p>
            <a:r>
              <a:rPr lang="en-AU" dirty="0" smtClean="0"/>
              <a:t>Evidence uploaded to multiple sources including SEF-</a:t>
            </a:r>
            <a:r>
              <a:rPr lang="en-AU" dirty="0" err="1" smtClean="0"/>
              <a:t>SaS</a:t>
            </a:r>
            <a:r>
              <a:rPr lang="en-AU" dirty="0" smtClean="0"/>
              <a:t>, EV, AR, school plan, accreditation, random inspections &amp; CPM meetings</a:t>
            </a:r>
          </a:p>
          <a:p>
            <a:r>
              <a:rPr lang="en-AU" dirty="0" smtClean="0"/>
              <a:t>If a primary school is selected for a random inspection (NESA) or for CPM (DoE) they will have already started the process or preparations will be well under way or perhaps even finished.</a:t>
            </a:r>
            <a:endParaRPr lang="en-AU" dirty="0"/>
          </a:p>
        </p:txBody>
      </p:sp>
      <p:sp>
        <p:nvSpPr>
          <p:cNvPr id="3" name="Text Placeholder 2"/>
          <p:cNvSpPr>
            <a:spLocks noGrp="1"/>
          </p:cNvSpPr>
          <p:nvPr>
            <p:ph type="body" sz="quarter" idx="15"/>
          </p:nvPr>
        </p:nvSpPr>
        <p:spPr/>
        <p:txBody>
          <a:bodyPr/>
          <a:lstStyle/>
          <a:p>
            <a:r>
              <a:rPr lang="en-AU" dirty="0" smtClean="0"/>
              <a:t>How could this work to ensure it is business as usual?</a:t>
            </a:r>
            <a:endParaRPr lang="en-AU" dirty="0"/>
          </a:p>
        </p:txBody>
      </p:sp>
      <p:sp>
        <p:nvSpPr>
          <p:cNvPr id="4" name="Title 3"/>
          <p:cNvSpPr>
            <a:spLocks noGrp="1"/>
          </p:cNvSpPr>
          <p:nvPr>
            <p:ph type="title"/>
          </p:nvPr>
        </p:nvSpPr>
        <p:spPr/>
        <p:txBody>
          <a:bodyPr/>
          <a:lstStyle/>
          <a:p>
            <a:r>
              <a:rPr lang="en-AU" dirty="0" smtClean="0"/>
              <a:t>Explicit Knowledge of Requirements</a:t>
            </a:r>
            <a:endParaRPr lang="en-AU" dirty="0"/>
          </a:p>
        </p:txBody>
      </p:sp>
    </p:spTree>
    <p:extLst>
      <p:ext uri="{BB962C8B-B14F-4D97-AF65-F5344CB8AC3E}">
        <p14:creationId xmlns:p14="http://schemas.microsoft.com/office/powerpoint/2010/main" val="1228067669"/>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72507" y="1776056"/>
            <a:ext cx="5466844" cy="3710344"/>
          </a:xfrm>
          <a:prstGeom prst="rect">
            <a:avLst/>
          </a:prstGeom>
        </p:spPr>
      </p:pic>
      <p:sp>
        <p:nvSpPr>
          <p:cNvPr id="4" name="Title 3"/>
          <p:cNvSpPr>
            <a:spLocks noGrp="1"/>
          </p:cNvSpPr>
          <p:nvPr>
            <p:ph type="title"/>
          </p:nvPr>
        </p:nvSpPr>
        <p:spPr/>
        <p:txBody>
          <a:bodyPr/>
          <a:lstStyle/>
          <a:p>
            <a:r>
              <a:rPr lang="en-AU" dirty="0" smtClean="0"/>
              <a:t>Primary Curriculum Self- Assessment</a:t>
            </a:r>
            <a:endParaRPr lang="en-AU" dirty="0"/>
          </a:p>
        </p:txBody>
      </p:sp>
      <p:pic>
        <p:nvPicPr>
          <p:cNvPr id="8" name="Picture 7"/>
          <p:cNvPicPr>
            <a:picLocks noChangeAspect="1"/>
          </p:cNvPicPr>
          <p:nvPr/>
        </p:nvPicPr>
        <p:blipFill>
          <a:blip r:embed="rId4"/>
          <a:stretch>
            <a:fillRect/>
          </a:stretch>
        </p:blipFill>
        <p:spPr>
          <a:xfrm>
            <a:off x="5803640" y="1776056"/>
            <a:ext cx="5535607" cy="3710344"/>
          </a:xfrm>
          <a:prstGeom prst="rect">
            <a:avLst/>
          </a:prstGeom>
        </p:spPr>
      </p:pic>
      <p:sp>
        <p:nvSpPr>
          <p:cNvPr id="2" name="TextBox 1"/>
          <p:cNvSpPr txBox="1"/>
          <p:nvPr/>
        </p:nvSpPr>
        <p:spPr>
          <a:xfrm>
            <a:off x="355491" y="1277587"/>
            <a:ext cx="1636594" cy="196649"/>
          </a:xfrm>
          <a:prstGeom prst="rect">
            <a:avLst/>
          </a:prstGeom>
          <a:noFill/>
        </p:spPr>
        <p:txBody>
          <a:bodyPr wrap="square" lIns="0" tIns="0" rIns="0" bIns="0" rtlCol="0">
            <a:noAutofit/>
          </a:bodyPr>
          <a:lstStyle/>
          <a:p>
            <a:pPr algn="l"/>
            <a:r>
              <a:rPr lang="en-AU" sz="1400" dirty="0" smtClean="0"/>
              <a:t>Handout</a:t>
            </a:r>
          </a:p>
        </p:txBody>
      </p:sp>
    </p:spTree>
    <p:extLst>
      <p:ext uri="{BB962C8B-B14F-4D97-AF65-F5344CB8AC3E}">
        <p14:creationId xmlns:p14="http://schemas.microsoft.com/office/powerpoint/2010/main" val="2501693895"/>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Primary checklist – Guiding Conversations</a:t>
            </a:r>
            <a:endParaRPr lang="en-AU" dirty="0"/>
          </a:p>
        </p:txBody>
      </p:sp>
      <p:pic>
        <p:nvPicPr>
          <p:cNvPr id="7" name="Content Placeholder 6"/>
          <p:cNvPicPr>
            <a:picLocks noGrp="1" noChangeAspect="1"/>
          </p:cNvPicPr>
          <p:nvPr>
            <p:ph sz="quarter" idx="14"/>
          </p:nvPr>
        </p:nvPicPr>
        <p:blipFill>
          <a:blip r:embed="rId3"/>
          <a:stretch>
            <a:fillRect/>
          </a:stretch>
        </p:blipFill>
        <p:spPr>
          <a:xfrm>
            <a:off x="2366331" y="1397797"/>
            <a:ext cx="3422411" cy="4791103"/>
          </a:xfrm>
          <a:prstGeom prst="rect">
            <a:avLst/>
          </a:prstGeom>
        </p:spPr>
      </p:pic>
      <p:pic>
        <p:nvPicPr>
          <p:cNvPr id="8" name="Content Placeholder 7"/>
          <p:cNvPicPr>
            <a:picLocks noGrp="1" noChangeAspect="1"/>
          </p:cNvPicPr>
          <p:nvPr>
            <p:ph sz="quarter" idx="15"/>
          </p:nvPr>
        </p:nvPicPr>
        <p:blipFill>
          <a:blip r:embed="rId4"/>
          <a:stretch>
            <a:fillRect/>
          </a:stretch>
        </p:blipFill>
        <p:spPr>
          <a:xfrm>
            <a:off x="5934269" y="1610524"/>
            <a:ext cx="3665619" cy="5167835"/>
          </a:xfrm>
          <a:prstGeom prst="rect">
            <a:avLst/>
          </a:prstGeom>
        </p:spPr>
      </p:pic>
      <p:sp>
        <p:nvSpPr>
          <p:cNvPr id="3" name="TextBox 2"/>
          <p:cNvSpPr txBox="1"/>
          <p:nvPr/>
        </p:nvSpPr>
        <p:spPr>
          <a:xfrm>
            <a:off x="316228" y="1277587"/>
            <a:ext cx="1310098" cy="211579"/>
          </a:xfrm>
          <a:prstGeom prst="rect">
            <a:avLst/>
          </a:prstGeom>
          <a:noFill/>
        </p:spPr>
        <p:txBody>
          <a:bodyPr wrap="square" lIns="0" tIns="0" rIns="0" bIns="0" rtlCol="0">
            <a:noAutofit/>
          </a:bodyPr>
          <a:lstStyle/>
          <a:p>
            <a:r>
              <a:rPr lang="en-AU" sz="1400" dirty="0"/>
              <a:t>Handout</a:t>
            </a:r>
          </a:p>
          <a:p>
            <a:pPr algn="l"/>
            <a:endParaRPr lang="en-AU" sz="1400" dirty="0" err="1" smtClean="0"/>
          </a:p>
        </p:txBody>
      </p:sp>
      <p:sp>
        <p:nvSpPr>
          <p:cNvPr id="4" name="Rectangle 3"/>
          <p:cNvSpPr/>
          <p:nvPr/>
        </p:nvSpPr>
        <p:spPr>
          <a:xfrm>
            <a:off x="215757" y="328773"/>
            <a:ext cx="2809982" cy="246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err="1" smtClean="0"/>
          </a:p>
        </p:txBody>
      </p:sp>
    </p:spTree>
    <p:extLst>
      <p:ext uri="{BB962C8B-B14F-4D97-AF65-F5344CB8AC3E}">
        <p14:creationId xmlns:p14="http://schemas.microsoft.com/office/powerpoint/2010/main" val="2581888236"/>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1459228" y="668773"/>
            <a:ext cx="9273546" cy="498470"/>
          </a:xfrm>
        </p:spPr>
        <p:txBody>
          <a:bodyPr/>
          <a:lstStyle/>
          <a:p>
            <a:r>
              <a:rPr lang="en-AU" dirty="0" smtClean="0">
                <a:latin typeface="Arial" panose="020B0604020202020204" pitchFamily="34" charset="0"/>
                <a:cs typeface="Arial" panose="020B0604020202020204" pitchFamily="34" charset="0"/>
              </a:rPr>
              <a:t>CPM: Meeting Agenda</a:t>
            </a:r>
            <a:endParaRPr lang="en-AU" dirty="0">
              <a:latin typeface="Arial" panose="020B0604020202020204" pitchFamily="34" charset="0"/>
              <a:cs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241856378"/>
              </p:ext>
            </p:extLst>
          </p:nvPr>
        </p:nvGraphicFramePr>
        <p:xfrm>
          <a:off x="405829" y="2160793"/>
          <a:ext cx="11394040" cy="870083"/>
        </p:xfrm>
        <a:graphic>
          <a:graphicData uri="http://schemas.openxmlformats.org/drawingml/2006/table">
            <a:tbl>
              <a:tblPr firstRow="1" bandRow="1">
                <a:tableStyleId>{8799B23B-EC83-4686-B30A-512413B5E67A}</a:tableStyleId>
              </a:tblPr>
              <a:tblGrid>
                <a:gridCol w="3138755">
                  <a:extLst>
                    <a:ext uri="{9D8B030D-6E8A-4147-A177-3AD203B41FA5}">
                      <a16:colId xmlns:a16="http://schemas.microsoft.com/office/drawing/2014/main" val="2005873428"/>
                    </a:ext>
                  </a:extLst>
                </a:gridCol>
                <a:gridCol w="2558265">
                  <a:extLst>
                    <a:ext uri="{9D8B030D-6E8A-4147-A177-3AD203B41FA5}">
                      <a16:colId xmlns:a16="http://schemas.microsoft.com/office/drawing/2014/main" val="547598696"/>
                    </a:ext>
                  </a:extLst>
                </a:gridCol>
                <a:gridCol w="2848510">
                  <a:extLst>
                    <a:ext uri="{9D8B030D-6E8A-4147-A177-3AD203B41FA5}">
                      <a16:colId xmlns:a16="http://schemas.microsoft.com/office/drawing/2014/main" val="391180848"/>
                    </a:ext>
                  </a:extLst>
                </a:gridCol>
                <a:gridCol w="2848510">
                  <a:extLst>
                    <a:ext uri="{9D8B030D-6E8A-4147-A177-3AD203B41FA5}">
                      <a16:colId xmlns:a16="http://schemas.microsoft.com/office/drawing/2014/main" val="2253916490"/>
                    </a:ext>
                  </a:extLst>
                </a:gridCol>
              </a:tblGrid>
              <a:tr h="362949">
                <a:tc gridSpan="4">
                  <a:txBody>
                    <a:bodyPr/>
                    <a:lstStyle/>
                    <a:p>
                      <a:r>
                        <a:rPr lang="en-AU" sz="1400" dirty="0" smtClean="0">
                          <a:latin typeface="Arial" panose="020B0604020202020204" pitchFamily="34" charset="0"/>
                          <a:cs typeface="Arial" panose="020B0604020202020204" pitchFamily="34" charset="0"/>
                        </a:rPr>
                        <a:t>9am – 10.30am</a:t>
                      </a:r>
                      <a:r>
                        <a:rPr lang="en-AU" sz="1400" baseline="0" dirty="0" smtClean="0">
                          <a:latin typeface="Arial" panose="020B0604020202020204" pitchFamily="34" charset="0"/>
                          <a:cs typeface="Arial" panose="020B0604020202020204" pitchFamily="34" charset="0"/>
                        </a:rPr>
                        <a:t> - </a:t>
                      </a:r>
                      <a:r>
                        <a:rPr lang="en-AU" sz="1400" dirty="0" smtClean="0">
                          <a:latin typeface="Arial" panose="020B0604020202020204" pitchFamily="34" charset="0"/>
                          <a:cs typeface="Arial" panose="020B0604020202020204" pitchFamily="34" charset="0"/>
                        </a:rPr>
                        <a:t>Session 1</a:t>
                      </a:r>
                      <a:endParaRPr lang="en-AU" sz="1400" dirty="0">
                        <a:latin typeface="Arial" panose="020B0604020202020204" pitchFamily="34" charset="0"/>
                        <a:cs typeface="Arial" panose="020B0604020202020204" pitchFamily="34" charset="0"/>
                      </a:endParaRPr>
                    </a:p>
                  </a:txBody>
                  <a:tcPr/>
                </a:tc>
                <a:tc hMerge="1">
                  <a:txBody>
                    <a:bodyPr/>
                    <a:lstStyle/>
                    <a:p>
                      <a:endParaRPr lang="en-AU" sz="1400" dirty="0">
                        <a:latin typeface="Arial" panose="020B0604020202020204" pitchFamily="34" charset="0"/>
                        <a:cs typeface="Arial" panose="020B0604020202020204" pitchFamily="34" charset="0"/>
                      </a:endParaRPr>
                    </a:p>
                  </a:txBody>
                  <a:tcPr/>
                </a:tc>
                <a:tc hMerge="1">
                  <a:txBody>
                    <a:bodyPr/>
                    <a:lstStyle/>
                    <a:p>
                      <a:endParaRPr lang="en-AU" sz="1400" dirty="0">
                        <a:latin typeface="Arial" panose="020B0604020202020204" pitchFamily="34" charset="0"/>
                        <a:cs typeface="Arial" panose="020B0604020202020204" pitchFamily="34" charset="0"/>
                      </a:endParaRPr>
                    </a:p>
                  </a:txBody>
                  <a:tcPr/>
                </a:tc>
                <a:tc hMerge="1">
                  <a:txBody>
                    <a:bodyPr/>
                    <a:lstStyle/>
                    <a:p>
                      <a:endParaRPr lang="en-AU"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00550312"/>
                  </a:ext>
                </a:extLst>
              </a:tr>
              <a:tr h="507134">
                <a:tc>
                  <a:txBody>
                    <a:bodyPr/>
                    <a:lstStyle/>
                    <a:p>
                      <a:pPr algn="ctr"/>
                      <a:r>
                        <a:rPr lang="en-AU" sz="1400" dirty="0" smtClean="0">
                          <a:latin typeface="Arial" panose="020B0604020202020204" pitchFamily="34" charset="0"/>
                          <a:cs typeface="Arial" panose="020B0604020202020204" pitchFamily="34" charset="0"/>
                        </a:rPr>
                        <a:t>Collegial Sharing (20 </a:t>
                      </a:r>
                      <a:r>
                        <a:rPr lang="en-AU" sz="1400" dirty="0" err="1" smtClean="0">
                          <a:latin typeface="Arial" panose="020B0604020202020204" pitchFamily="34" charset="0"/>
                          <a:cs typeface="Arial" panose="020B0604020202020204" pitchFamily="34" charset="0"/>
                        </a:rPr>
                        <a:t>mins</a:t>
                      </a:r>
                      <a:r>
                        <a:rPr lang="en-AU" sz="1400" dirty="0" smtClean="0">
                          <a:latin typeface="Arial" panose="020B0604020202020204" pitchFamily="34" charset="0"/>
                          <a:cs typeface="Arial" panose="020B0604020202020204" pitchFamily="34" charset="0"/>
                        </a:rPr>
                        <a:t>)</a:t>
                      </a:r>
                      <a:endParaRPr lang="en-AU" sz="1400" dirty="0">
                        <a:latin typeface="Arial" panose="020B0604020202020204" pitchFamily="34" charset="0"/>
                        <a:cs typeface="Arial" panose="020B0604020202020204" pitchFamily="34" charset="0"/>
                      </a:endParaRPr>
                    </a:p>
                  </a:txBody>
                  <a:tcPr/>
                </a:tc>
                <a:tc>
                  <a:txBody>
                    <a:bodyPr/>
                    <a:lstStyle/>
                    <a:p>
                      <a:pPr algn="ctr"/>
                      <a:r>
                        <a:rPr lang="en-AU" sz="1400" dirty="0" smtClean="0">
                          <a:latin typeface="Arial" panose="020B0604020202020204" pitchFamily="34" charset="0"/>
                          <a:cs typeface="Arial" panose="020B0604020202020204" pitchFamily="34" charset="0"/>
                        </a:rPr>
                        <a:t>       Timetables (15 </a:t>
                      </a:r>
                      <a:r>
                        <a:rPr lang="en-AU" sz="1400" dirty="0" err="1" smtClean="0">
                          <a:latin typeface="Arial" panose="020B0604020202020204" pitchFamily="34" charset="0"/>
                          <a:cs typeface="Arial" panose="020B0604020202020204" pitchFamily="34" charset="0"/>
                        </a:rPr>
                        <a:t>mins</a:t>
                      </a:r>
                      <a:r>
                        <a:rPr lang="en-AU" sz="1400" dirty="0" smtClean="0">
                          <a:latin typeface="Arial" panose="020B0604020202020204" pitchFamily="34" charset="0"/>
                          <a:cs typeface="Arial" panose="020B0604020202020204" pitchFamily="34" charset="0"/>
                        </a:rPr>
                        <a:t>)</a:t>
                      </a:r>
                      <a:endParaRPr lang="en-AU" sz="1400" dirty="0">
                        <a:latin typeface="Arial" panose="020B0604020202020204" pitchFamily="34" charset="0"/>
                        <a:cs typeface="Arial" panose="020B0604020202020204" pitchFamily="34" charset="0"/>
                      </a:endParaRPr>
                    </a:p>
                  </a:txBody>
                  <a:tcPr/>
                </a:tc>
                <a:tc>
                  <a:txBody>
                    <a:bodyPr/>
                    <a:lstStyle/>
                    <a:p>
                      <a:pPr algn="ctr"/>
                      <a:r>
                        <a:rPr lang="en-AU" sz="1400" dirty="0" smtClean="0">
                          <a:latin typeface="Arial" panose="020B0604020202020204" pitchFamily="34" charset="0"/>
                          <a:cs typeface="Arial" panose="020B0604020202020204" pitchFamily="34" charset="0"/>
                        </a:rPr>
                        <a:t>Scope and Sequence (15 </a:t>
                      </a:r>
                      <a:r>
                        <a:rPr lang="en-AU" sz="1400" dirty="0" err="1" smtClean="0">
                          <a:latin typeface="Arial" panose="020B0604020202020204" pitchFamily="34" charset="0"/>
                          <a:cs typeface="Arial" panose="020B0604020202020204" pitchFamily="34" charset="0"/>
                        </a:rPr>
                        <a:t>mins</a:t>
                      </a:r>
                      <a:r>
                        <a:rPr lang="en-AU" sz="1400" dirty="0" smtClean="0">
                          <a:latin typeface="Arial" panose="020B0604020202020204" pitchFamily="34" charset="0"/>
                          <a:cs typeface="Arial" panose="020B0604020202020204" pitchFamily="34" charset="0"/>
                        </a:rPr>
                        <a:t>)</a:t>
                      </a:r>
                      <a:endParaRPr lang="en-AU" sz="1400" dirty="0">
                        <a:latin typeface="Arial" panose="020B0604020202020204" pitchFamily="34" charset="0"/>
                        <a:cs typeface="Arial" panose="020B0604020202020204" pitchFamily="34" charset="0"/>
                      </a:endParaRPr>
                    </a:p>
                  </a:txBody>
                  <a:tcPr/>
                </a:tc>
                <a:tc>
                  <a:txBody>
                    <a:bodyPr/>
                    <a:lstStyle/>
                    <a:p>
                      <a:pPr algn="ctr"/>
                      <a:r>
                        <a:rPr lang="en-AU" sz="1400" dirty="0" smtClean="0">
                          <a:latin typeface="Arial" panose="020B0604020202020204" pitchFamily="34" charset="0"/>
                          <a:cs typeface="Arial" panose="020B0604020202020204" pitchFamily="34" charset="0"/>
                        </a:rPr>
                        <a:t>Standard of Teaching (40 </a:t>
                      </a:r>
                      <a:r>
                        <a:rPr lang="en-AU" sz="1400" dirty="0" err="1" smtClean="0">
                          <a:latin typeface="Arial" panose="020B0604020202020204" pitchFamily="34" charset="0"/>
                          <a:cs typeface="Arial" panose="020B0604020202020204" pitchFamily="34" charset="0"/>
                        </a:rPr>
                        <a:t>mins</a:t>
                      </a:r>
                      <a:r>
                        <a:rPr lang="en-AU" sz="1400" dirty="0" smtClean="0">
                          <a:latin typeface="Arial" panose="020B0604020202020204" pitchFamily="34" charset="0"/>
                          <a:cs typeface="Arial" panose="020B0604020202020204" pitchFamily="34" charset="0"/>
                        </a:rPr>
                        <a:t>)</a:t>
                      </a:r>
                      <a:endParaRPr lang="en-AU"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26839792"/>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805817708"/>
              </p:ext>
            </p:extLst>
          </p:nvPr>
        </p:nvGraphicFramePr>
        <p:xfrm>
          <a:off x="405829" y="1354042"/>
          <a:ext cx="11394038" cy="741680"/>
        </p:xfrm>
        <a:graphic>
          <a:graphicData uri="http://schemas.openxmlformats.org/drawingml/2006/table">
            <a:tbl>
              <a:tblPr firstRow="1" bandRow="1">
                <a:tableStyleId>{8799B23B-EC83-4686-B30A-512413B5E67A}</a:tableStyleId>
              </a:tblPr>
              <a:tblGrid>
                <a:gridCol w="2990029">
                  <a:extLst>
                    <a:ext uri="{9D8B030D-6E8A-4147-A177-3AD203B41FA5}">
                      <a16:colId xmlns:a16="http://schemas.microsoft.com/office/drawing/2014/main" val="2005873428"/>
                    </a:ext>
                  </a:extLst>
                </a:gridCol>
                <a:gridCol w="2801337">
                  <a:extLst>
                    <a:ext uri="{9D8B030D-6E8A-4147-A177-3AD203B41FA5}">
                      <a16:colId xmlns:a16="http://schemas.microsoft.com/office/drawing/2014/main" val="547598696"/>
                    </a:ext>
                  </a:extLst>
                </a:gridCol>
                <a:gridCol w="5602672">
                  <a:extLst>
                    <a:ext uri="{9D8B030D-6E8A-4147-A177-3AD203B41FA5}">
                      <a16:colId xmlns:a16="http://schemas.microsoft.com/office/drawing/2014/main" val="391180848"/>
                    </a:ext>
                  </a:extLst>
                </a:gridCol>
              </a:tblGrid>
              <a:tr h="370840">
                <a:tc gridSpan="3">
                  <a:txBody>
                    <a:bodyPr/>
                    <a:lstStyle/>
                    <a:p>
                      <a:r>
                        <a:rPr lang="en-AU" sz="1400" dirty="0" err="1" smtClean="0">
                          <a:latin typeface="Arial" panose="020B0604020202020204" pitchFamily="34" charset="0"/>
                          <a:cs typeface="Arial" panose="020B0604020202020204" pitchFamily="34" charset="0"/>
                        </a:rPr>
                        <a:t>8.45am</a:t>
                      </a:r>
                      <a:r>
                        <a:rPr lang="en-AU" sz="1400" dirty="0" smtClean="0">
                          <a:latin typeface="Arial" panose="020B0604020202020204" pitchFamily="34" charset="0"/>
                          <a:cs typeface="Arial" panose="020B0604020202020204" pitchFamily="34" charset="0"/>
                        </a:rPr>
                        <a:t> – </a:t>
                      </a:r>
                      <a:r>
                        <a:rPr lang="en-AU" sz="1400" dirty="0" err="1" smtClean="0">
                          <a:latin typeface="Arial" panose="020B0604020202020204" pitchFamily="34" charset="0"/>
                          <a:cs typeface="Arial" panose="020B0604020202020204" pitchFamily="34" charset="0"/>
                        </a:rPr>
                        <a:t>9am</a:t>
                      </a:r>
                      <a:r>
                        <a:rPr lang="en-AU" sz="1400" baseline="0" dirty="0">
                          <a:latin typeface="Arial" panose="020B0604020202020204" pitchFamily="34" charset="0"/>
                          <a:cs typeface="Arial" panose="020B0604020202020204" pitchFamily="34" charset="0"/>
                        </a:rPr>
                        <a:t> </a:t>
                      </a:r>
                      <a:r>
                        <a:rPr lang="en-AU" sz="1400" baseline="0" dirty="0" smtClean="0">
                          <a:latin typeface="Arial" panose="020B0604020202020204" pitchFamily="34" charset="0"/>
                          <a:cs typeface="Arial" panose="020B0604020202020204" pitchFamily="34" charset="0"/>
                        </a:rPr>
                        <a:t>- </a:t>
                      </a:r>
                      <a:r>
                        <a:rPr lang="en-AU" sz="1400" dirty="0" smtClean="0">
                          <a:latin typeface="Arial" panose="020B0604020202020204" pitchFamily="34" charset="0"/>
                          <a:cs typeface="Arial" panose="020B0604020202020204" pitchFamily="34" charset="0"/>
                        </a:rPr>
                        <a:t>Introduction</a:t>
                      </a:r>
                      <a:endParaRPr lang="en-AU" sz="1400" dirty="0">
                        <a:latin typeface="Arial" panose="020B0604020202020204" pitchFamily="34" charset="0"/>
                        <a:cs typeface="Arial" panose="020B0604020202020204" pitchFamily="34" charset="0"/>
                      </a:endParaRPr>
                    </a:p>
                  </a:txBody>
                  <a:tcPr/>
                </a:tc>
                <a:tc hMerge="1">
                  <a:txBody>
                    <a:bodyPr/>
                    <a:lstStyle/>
                    <a:p>
                      <a:endParaRPr lang="en-AU" sz="1400" dirty="0">
                        <a:latin typeface="Arial" panose="020B0604020202020204" pitchFamily="34" charset="0"/>
                        <a:cs typeface="Arial" panose="020B0604020202020204" pitchFamily="34" charset="0"/>
                      </a:endParaRPr>
                    </a:p>
                  </a:txBody>
                  <a:tcPr/>
                </a:tc>
                <a:tc hMerge="1">
                  <a:txBody>
                    <a:bodyPr/>
                    <a:lstStyle/>
                    <a:p>
                      <a:endParaRPr lang="en-AU"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00550312"/>
                  </a:ext>
                </a:extLst>
              </a:tr>
              <a:tr h="370840">
                <a:tc>
                  <a:txBody>
                    <a:bodyPr/>
                    <a:lstStyle/>
                    <a:p>
                      <a:pPr algn="ctr"/>
                      <a:r>
                        <a:rPr lang="en-AU" sz="1400" dirty="0" smtClean="0">
                          <a:latin typeface="Arial" panose="020B0604020202020204" pitchFamily="34" charset="0"/>
                          <a:cs typeface="Arial" panose="020B0604020202020204" pitchFamily="34" charset="0"/>
                        </a:rPr>
                        <a:t>Acknowledgement of Country          </a:t>
                      </a:r>
                      <a:endParaRPr lang="en-AU" sz="1400" dirty="0">
                        <a:latin typeface="Arial" panose="020B0604020202020204" pitchFamily="34" charset="0"/>
                        <a:cs typeface="Arial" panose="020B0604020202020204" pitchFamily="34" charset="0"/>
                      </a:endParaRPr>
                    </a:p>
                  </a:txBody>
                  <a:tcPr/>
                </a:tc>
                <a:tc>
                  <a:txBody>
                    <a:bodyPr/>
                    <a:lstStyle/>
                    <a:p>
                      <a:pPr algn="ctr"/>
                      <a:r>
                        <a:rPr lang="en-AU" sz="1400" dirty="0" smtClean="0">
                          <a:latin typeface="Arial" panose="020B0604020202020204" pitchFamily="34" charset="0"/>
                          <a:cs typeface="Arial" panose="020B0604020202020204" pitchFamily="34" charset="0"/>
                        </a:rPr>
                        <a:t>         Overview of the day</a:t>
                      </a:r>
                      <a:endParaRPr lang="en-AU" sz="1400" dirty="0">
                        <a:latin typeface="Arial" panose="020B0604020202020204" pitchFamily="34" charset="0"/>
                        <a:cs typeface="Arial" panose="020B0604020202020204" pitchFamily="34" charset="0"/>
                      </a:endParaRPr>
                    </a:p>
                  </a:txBody>
                  <a:tcPr/>
                </a:tc>
                <a:tc>
                  <a:txBody>
                    <a:bodyPr/>
                    <a:lstStyle/>
                    <a:p>
                      <a:pPr algn="ctr"/>
                      <a:r>
                        <a:rPr lang="en-AU" sz="1400" dirty="0" smtClean="0">
                          <a:latin typeface="Arial" panose="020B0604020202020204" pitchFamily="34" charset="0"/>
                          <a:cs typeface="Arial" panose="020B0604020202020204" pitchFamily="34" charset="0"/>
                        </a:rPr>
                        <a:t>Collection of confidentiality agreements</a:t>
                      </a:r>
                      <a:endParaRPr lang="en-AU"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26839792"/>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562394071"/>
              </p:ext>
            </p:extLst>
          </p:nvPr>
        </p:nvGraphicFramePr>
        <p:xfrm>
          <a:off x="405829" y="3476845"/>
          <a:ext cx="11394039" cy="944519"/>
        </p:xfrm>
        <a:graphic>
          <a:graphicData uri="http://schemas.openxmlformats.org/drawingml/2006/table">
            <a:tbl>
              <a:tblPr firstRow="1" bandRow="1">
                <a:tableStyleId>{8799B23B-EC83-4686-B30A-512413B5E67A}</a:tableStyleId>
              </a:tblPr>
              <a:tblGrid>
                <a:gridCol w="2979506">
                  <a:extLst>
                    <a:ext uri="{9D8B030D-6E8A-4147-A177-3AD203B41FA5}">
                      <a16:colId xmlns:a16="http://schemas.microsoft.com/office/drawing/2014/main" val="2005873428"/>
                    </a:ext>
                  </a:extLst>
                </a:gridCol>
                <a:gridCol w="2717514">
                  <a:extLst>
                    <a:ext uri="{9D8B030D-6E8A-4147-A177-3AD203B41FA5}">
                      <a16:colId xmlns:a16="http://schemas.microsoft.com/office/drawing/2014/main" val="547598696"/>
                    </a:ext>
                  </a:extLst>
                </a:gridCol>
                <a:gridCol w="2848509">
                  <a:extLst>
                    <a:ext uri="{9D8B030D-6E8A-4147-A177-3AD203B41FA5}">
                      <a16:colId xmlns:a16="http://schemas.microsoft.com/office/drawing/2014/main" val="391180848"/>
                    </a:ext>
                  </a:extLst>
                </a:gridCol>
                <a:gridCol w="2848510">
                  <a:extLst>
                    <a:ext uri="{9D8B030D-6E8A-4147-A177-3AD203B41FA5}">
                      <a16:colId xmlns:a16="http://schemas.microsoft.com/office/drawing/2014/main" val="2253916490"/>
                    </a:ext>
                  </a:extLst>
                </a:gridCol>
              </a:tblGrid>
              <a:tr h="285912">
                <a:tc gridSpan="4">
                  <a:txBody>
                    <a:bodyPr/>
                    <a:lstStyle/>
                    <a:p>
                      <a:r>
                        <a:rPr lang="en-AU" sz="1400" dirty="0" smtClean="0">
                          <a:latin typeface="Arial" panose="020B0604020202020204" pitchFamily="34" charset="0"/>
                          <a:cs typeface="Arial" panose="020B0604020202020204" pitchFamily="34" charset="0"/>
                        </a:rPr>
                        <a:t>11am – 12.00pm</a:t>
                      </a:r>
                      <a:r>
                        <a:rPr lang="en-AU" sz="1400" baseline="0" dirty="0" smtClean="0">
                          <a:latin typeface="Arial" panose="020B0604020202020204" pitchFamily="34" charset="0"/>
                          <a:cs typeface="Arial" panose="020B0604020202020204" pitchFamily="34" charset="0"/>
                        </a:rPr>
                        <a:t> - </a:t>
                      </a:r>
                      <a:r>
                        <a:rPr lang="en-AU" sz="1400" dirty="0" smtClean="0">
                          <a:latin typeface="Arial" panose="020B0604020202020204" pitchFamily="34" charset="0"/>
                          <a:cs typeface="Arial" panose="020B0604020202020204" pitchFamily="34" charset="0"/>
                        </a:rPr>
                        <a:t>Session 2</a:t>
                      </a:r>
                      <a:endParaRPr lang="en-AU" sz="1400" dirty="0">
                        <a:latin typeface="Arial" panose="020B0604020202020204" pitchFamily="34" charset="0"/>
                        <a:cs typeface="Arial" panose="020B0604020202020204" pitchFamily="34" charset="0"/>
                      </a:endParaRPr>
                    </a:p>
                  </a:txBody>
                  <a:tcPr/>
                </a:tc>
                <a:tc hMerge="1">
                  <a:txBody>
                    <a:bodyPr/>
                    <a:lstStyle/>
                    <a:p>
                      <a:endParaRPr lang="en-AU" sz="1400" dirty="0">
                        <a:latin typeface="Arial" panose="020B0604020202020204" pitchFamily="34" charset="0"/>
                        <a:cs typeface="Arial" panose="020B0604020202020204" pitchFamily="34" charset="0"/>
                      </a:endParaRPr>
                    </a:p>
                  </a:txBody>
                  <a:tcPr/>
                </a:tc>
                <a:tc hMerge="1">
                  <a:txBody>
                    <a:bodyPr/>
                    <a:lstStyle/>
                    <a:p>
                      <a:endParaRPr lang="en-AU" sz="1400" dirty="0">
                        <a:latin typeface="Arial" panose="020B0604020202020204" pitchFamily="34" charset="0"/>
                        <a:cs typeface="Arial" panose="020B0604020202020204" pitchFamily="34" charset="0"/>
                      </a:endParaRPr>
                    </a:p>
                  </a:txBody>
                  <a:tcPr/>
                </a:tc>
                <a:tc hMerge="1">
                  <a:txBody>
                    <a:bodyPr/>
                    <a:lstStyle/>
                    <a:p>
                      <a:endParaRPr lang="en-AU"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00550312"/>
                  </a:ext>
                </a:extLst>
              </a:tr>
              <a:tr h="639719">
                <a:tc>
                  <a:txBody>
                    <a:bodyPr/>
                    <a:lstStyle/>
                    <a:p>
                      <a:pPr algn="ctr"/>
                      <a:r>
                        <a:rPr lang="en-AU" sz="1400" dirty="0" smtClean="0">
                          <a:latin typeface="Arial" panose="020B0604020202020204" pitchFamily="34" charset="0"/>
                          <a:cs typeface="Arial" panose="020B0604020202020204" pitchFamily="34" charset="0"/>
                        </a:rPr>
                        <a:t>Assessment &amp; Reporting (20 </a:t>
                      </a:r>
                      <a:r>
                        <a:rPr lang="en-AU" sz="1400" dirty="0" err="1" smtClean="0">
                          <a:latin typeface="Arial" panose="020B0604020202020204" pitchFamily="34" charset="0"/>
                          <a:cs typeface="Arial" panose="020B0604020202020204" pitchFamily="34" charset="0"/>
                        </a:rPr>
                        <a:t>mins</a:t>
                      </a:r>
                      <a:r>
                        <a:rPr lang="en-AU" sz="1400" dirty="0" smtClean="0">
                          <a:latin typeface="Arial" panose="020B0604020202020204" pitchFamily="34" charset="0"/>
                          <a:cs typeface="Arial" panose="020B0604020202020204" pitchFamily="34" charset="0"/>
                        </a:rPr>
                        <a:t>)</a:t>
                      </a:r>
                      <a:endParaRPr lang="en-AU" sz="1400" dirty="0">
                        <a:latin typeface="Arial" panose="020B0604020202020204" pitchFamily="34" charset="0"/>
                        <a:cs typeface="Arial" panose="020B0604020202020204" pitchFamily="34" charset="0"/>
                      </a:endParaRPr>
                    </a:p>
                  </a:txBody>
                  <a:tcPr/>
                </a:tc>
                <a:tc>
                  <a:txBody>
                    <a:bodyPr/>
                    <a:lstStyle/>
                    <a:p>
                      <a:pPr marL="0" marR="0" lvl="0" indent="0" algn="ctr" defTabSz="685798" rtl="0" eaLnBrk="1" fontAlgn="auto" latinLnBrk="0" hangingPunct="1">
                        <a:lnSpc>
                          <a:spcPct val="100000"/>
                        </a:lnSpc>
                        <a:spcBef>
                          <a:spcPts val="0"/>
                        </a:spcBef>
                        <a:spcAft>
                          <a:spcPts val="0"/>
                        </a:spcAft>
                        <a:buClrTx/>
                        <a:buSzTx/>
                        <a:buFontTx/>
                        <a:buNone/>
                        <a:tabLst/>
                        <a:defRPr/>
                      </a:pPr>
                      <a:r>
                        <a:rPr lang="en-AU" sz="1400" dirty="0" smtClean="0">
                          <a:latin typeface="Arial" panose="020B0604020202020204" pitchFamily="34" charset="0"/>
                          <a:cs typeface="Arial" panose="020B0604020202020204" pitchFamily="34" charset="0"/>
                        </a:rPr>
                        <a:t>Student engagement (20 </a:t>
                      </a:r>
                      <a:r>
                        <a:rPr lang="en-AU" sz="1400" dirty="0" err="1" smtClean="0">
                          <a:latin typeface="Arial" panose="020B0604020202020204" pitchFamily="34" charset="0"/>
                          <a:cs typeface="Arial" panose="020B0604020202020204" pitchFamily="34" charset="0"/>
                        </a:rPr>
                        <a:t>mins</a:t>
                      </a:r>
                      <a:r>
                        <a:rPr lang="en-AU" sz="1400" dirty="0" smtClean="0">
                          <a:latin typeface="Arial" panose="020B0604020202020204" pitchFamily="34" charset="0"/>
                          <a:cs typeface="Arial" panose="020B0604020202020204" pitchFamily="34" charset="0"/>
                        </a:rPr>
                        <a:t>)</a:t>
                      </a:r>
                    </a:p>
                    <a:p>
                      <a:pPr algn="ctr"/>
                      <a:endParaRPr lang="en-AU" sz="1400" dirty="0">
                        <a:latin typeface="Arial" panose="020B0604020202020204" pitchFamily="34" charset="0"/>
                        <a:cs typeface="Arial" panose="020B0604020202020204" pitchFamily="34" charset="0"/>
                      </a:endParaRPr>
                    </a:p>
                  </a:txBody>
                  <a:tcPr/>
                </a:tc>
                <a:tc>
                  <a:txBody>
                    <a:bodyPr/>
                    <a:lstStyle/>
                    <a:p>
                      <a:pPr marL="0" marR="0" lvl="0" indent="0" algn="ctr" defTabSz="685798" rtl="0" eaLnBrk="1" fontAlgn="auto" latinLnBrk="0" hangingPunct="1">
                        <a:lnSpc>
                          <a:spcPct val="100000"/>
                        </a:lnSpc>
                        <a:spcBef>
                          <a:spcPts val="0"/>
                        </a:spcBef>
                        <a:spcAft>
                          <a:spcPts val="0"/>
                        </a:spcAft>
                        <a:buClrTx/>
                        <a:buSzTx/>
                        <a:buFontTx/>
                        <a:buNone/>
                        <a:tabLst/>
                        <a:defRPr/>
                      </a:pPr>
                      <a:r>
                        <a:rPr lang="en-AU" sz="1400" dirty="0" smtClean="0">
                          <a:latin typeface="Arial" panose="020B0604020202020204" pitchFamily="34" charset="0"/>
                          <a:cs typeface="Arial" panose="020B0604020202020204" pitchFamily="34" charset="0"/>
                        </a:rPr>
                        <a:t>Clarification (5 </a:t>
                      </a:r>
                      <a:r>
                        <a:rPr lang="en-AU" sz="1400" dirty="0" err="1" smtClean="0">
                          <a:latin typeface="Arial" panose="020B0604020202020204" pitchFamily="34" charset="0"/>
                          <a:cs typeface="Arial" panose="020B0604020202020204" pitchFamily="34" charset="0"/>
                        </a:rPr>
                        <a:t>mins</a:t>
                      </a:r>
                      <a:r>
                        <a:rPr lang="en-AU" sz="1400" dirty="0" smtClean="0">
                          <a:latin typeface="Arial" panose="020B0604020202020204" pitchFamily="34" charset="0"/>
                          <a:cs typeface="Arial" panose="020B0604020202020204" pitchFamily="34" charset="0"/>
                        </a:rPr>
                        <a:t>)</a:t>
                      </a:r>
                    </a:p>
                    <a:p>
                      <a:pPr algn="ctr"/>
                      <a:endParaRPr lang="en-AU" sz="1400" dirty="0">
                        <a:latin typeface="Arial" panose="020B0604020202020204" pitchFamily="34" charset="0"/>
                        <a:cs typeface="Arial" panose="020B0604020202020204" pitchFamily="34" charset="0"/>
                      </a:endParaRPr>
                    </a:p>
                  </a:txBody>
                  <a:tcPr/>
                </a:tc>
                <a:tc>
                  <a:txBody>
                    <a:bodyPr/>
                    <a:lstStyle/>
                    <a:p>
                      <a:pPr marL="0" marR="0" lvl="0" indent="0" algn="ctr" defTabSz="685798" rtl="0" eaLnBrk="1" fontAlgn="auto" latinLnBrk="0" hangingPunct="1">
                        <a:lnSpc>
                          <a:spcPct val="100000"/>
                        </a:lnSpc>
                        <a:spcBef>
                          <a:spcPts val="0"/>
                        </a:spcBef>
                        <a:spcAft>
                          <a:spcPts val="0"/>
                        </a:spcAft>
                        <a:buClrTx/>
                        <a:buSzTx/>
                        <a:buFontTx/>
                        <a:buNone/>
                        <a:tabLst/>
                        <a:defRPr/>
                      </a:pPr>
                      <a:r>
                        <a:rPr lang="en-AU" sz="1400" dirty="0" smtClean="0">
                          <a:latin typeface="Arial" panose="020B0604020202020204" pitchFamily="34" charset="0"/>
                          <a:cs typeface="Arial" panose="020B0604020202020204" pitchFamily="34" charset="0"/>
                        </a:rPr>
                        <a:t>Reflection (15 </a:t>
                      </a:r>
                      <a:r>
                        <a:rPr lang="en-AU" sz="1400" dirty="0" err="1" smtClean="0">
                          <a:latin typeface="Arial" panose="020B0604020202020204" pitchFamily="34" charset="0"/>
                          <a:cs typeface="Arial" panose="020B0604020202020204" pitchFamily="34" charset="0"/>
                        </a:rPr>
                        <a:t>mins</a:t>
                      </a:r>
                      <a:r>
                        <a:rPr lang="en-AU" sz="1400" dirty="0" smtClean="0">
                          <a:latin typeface="Arial" panose="020B0604020202020204" pitchFamily="34" charset="0"/>
                          <a:cs typeface="Arial" panose="020B0604020202020204" pitchFamily="34" charset="0"/>
                        </a:rPr>
                        <a:t>)</a:t>
                      </a:r>
                    </a:p>
                    <a:p>
                      <a:pPr algn="ctr"/>
                      <a:endParaRPr lang="en-AU"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26839792"/>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991342803"/>
              </p:ext>
            </p:extLst>
          </p:nvPr>
        </p:nvGraphicFramePr>
        <p:xfrm>
          <a:off x="405827" y="4867335"/>
          <a:ext cx="11394039" cy="1101315"/>
        </p:xfrm>
        <a:graphic>
          <a:graphicData uri="http://schemas.openxmlformats.org/drawingml/2006/table">
            <a:tbl>
              <a:tblPr firstRow="1" bandRow="1">
                <a:tableStyleId>{8799B23B-EC83-4686-B30A-512413B5E67A}</a:tableStyleId>
              </a:tblPr>
              <a:tblGrid>
                <a:gridCol w="11394039">
                  <a:extLst>
                    <a:ext uri="{9D8B030D-6E8A-4147-A177-3AD203B41FA5}">
                      <a16:colId xmlns:a16="http://schemas.microsoft.com/office/drawing/2014/main" val="2005873428"/>
                    </a:ext>
                  </a:extLst>
                </a:gridCol>
              </a:tblGrid>
              <a:tr h="369795">
                <a:tc>
                  <a:txBody>
                    <a:bodyPr/>
                    <a:lstStyle/>
                    <a:p>
                      <a:r>
                        <a:rPr lang="en-AU" sz="1400" dirty="0" smtClean="0">
                          <a:latin typeface="Arial" panose="020B0604020202020204" pitchFamily="34" charset="0"/>
                          <a:cs typeface="Arial" panose="020B0604020202020204" pitchFamily="34" charset="0"/>
                        </a:rPr>
                        <a:t>1.00pm – 2.30 pm</a:t>
                      </a:r>
                      <a:r>
                        <a:rPr lang="en-AU" sz="1400" baseline="0" dirty="0">
                          <a:latin typeface="Arial" panose="020B0604020202020204" pitchFamily="34" charset="0"/>
                          <a:cs typeface="Arial" panose="020B0604020202020204" pitchFamily="34" charset="0"/>
                        </a:rPr>
                        <a:t> </a:t>
                      </a:r>
                      <a:r>
                        <a:rPr lang="en-AU" sz="1400" baseline="0" dirty="0" smtClean="0">
                          <a:latin typeface="Arial" panose="020B0604020202020204" pitchFamily="34" charset="0"/>
                          <a:cs typeface="Arial" panose="020B0604020202020204" pitchFamily="34" charset="0"/>
                        </a:rPr>
                        <a:t>- </a:t>
                      </a:r>
                      <a:r>
                        <a:rPr lang="en-AU" sz="1400" dirty="0" smtClean="0">
                          <a:latin typeface="Arial" panose="020B0604020202020204" pitchFamily="34" charset="0"/>
                          <a:cs typeface="Arial" panose="020B0604020202020204" pitchFamily="34" charset="0"/>
                        </a:rPr>
                        <a:t>Session 3</a:t>
                      </a:r>
                      <a:endParaRPr lang="en-AU"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00550312"/>
                  </a:ext>
                </a:extLst>
              </a:tr>
              <a:tr h="711607">
                <a:tc>
                  <a:txBody>
                    <a:bodyPr/>
                    <a:lstStyle/>
                    <a:p>
                      <a:pPr>
                        <a:spcAft>
                          <a:spcPts val="0"/>
                        </a:spcAft>
                      </a:pPr>
                      <a:r>
                        <a:rPr lang="en-AU" sz="1400" dirty="0" smtClean="0">
                          <a:latin typeface="Arial" panose="020B0604020202020204" pitchFamily="34" charset="0"/>
                          <a:cs typeface="Arial" panose="020B0604020202020204" pitchFamily="34" charset="0"/>
                        </a:rPr>
                        <a:t>Facilitators/SMEs: finalise summary reports for Director, Educational Leadership</a:t>
                      </a:r>
                    </a:p>
                    <a:p>
                      <a:pPr>
                        <a:spcAft>
                          <a:spcPts val="0"/>
                        </a:spcAft>
                      </a:pPr>
                      <a:r>
                        <a:rPr lang="en-AU" sz="1400" dirty="0" smtClean="0">
                          <a:latin typeface="Arial" panose="020B0604020202020204" pitchFamily="34" charset="0"/>
                          <a:cs typeface="Arial" panose="020B0604020202020204" pitchFamily="34" charset="0"/>
                        </a:rPr>
                        <a:t>Schools: </a:t>
                      </a:r>
                      <a:r>
                        <a:rPr lang="en-AU" sz="1400" b="1" dirty="0" smtClean="0">
                          <a:latin typeface="Arial" panose="020B0604020202020204" pitchFamily="34" charset="0"/>
                          <a:cs typeface="Arial" panose="020B0604020202020204" pitchFamily="34" charset="0"/>
                        </a:rPr>
                        <a:t>option</a:t>
                      </a:r>
                      <a:r>
                        <a:rPr lang="en-AU" sz="1400" dirty="0" smtClean="0">
                          <a:latin typeface="Arial" panose="020B0604020202020204" pitchFamily="34" charset="0"/>
                          <a:cs typeface="Arial" panose="020B0604020202020204" pitchFamily="34" charset="0"/>
                        </a:rPr>
                        <a:t> to stay</a:t>
                      </a:r>
                      <a:r>
                        <a:rPr lang="en-AU" sz="1400" baseline="0" dirty="0" smtClean="0">
                          <a:latin typeface="Arial" panose="020B0604020202020204" pitchFamily="34" charset="0"/>
                          <a:cs typeface="Arial" panose="020B0604020202020204" pitchFamily="34" charset="0"/>
                        </a:rPr>
                        <a:t> for </a:t>
                      </a:r>
                      <a:r>
                        <a:rPr lang="en-AU" sz="1400" dirty="0" smtClean="0">
                          <a:latin typeface="Arial" panose="020B0604020202020204" pitchFamily="34" charset="0"/>
                          <a:cs typeface="Arial" panose="020B0604020202020204" pitchFamily="34" charset="0"/>
                        </a:rPr>
                        <a:t>school planning or return to school. Host school is to remain and complete policy monitoring with Director, Educational Leadership (30 minutes) and then take the option.</a:t>
                      </a:r>
                    </a:p>
                  </a:txBody>
                  <a:tcPr/>
                </a:tc>
                <a:extLst>
                  <a:ext uri="{0D108BD9-81ED-4DB2-BD59-A6C34878D82A}">
                    <a16:rowId xmlns:a16="http://schemas.microsoft.com/office/drawing/2014/main" val="3226839792"/>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78073899"/>
              </p:ext>
            </p:extLst>
          </p:nvPr>
        </p:nvGraphicFramePr>
        <p:xfrm>
          <a:off x="405829" y="3106974"/>
          <a:ext cx="11394040" cy="304800"/>
        </p:xfrm>
        <a:graphic>
          <a:graphicData uri="http://schemas.openxmlformats.org/drawingml/2006/table">
            <a:tbl>
              <a:tblPr firstRow="1" bandRow="1">
                <a:tableStyleId>{8799B23B-EC83-4686-B30A-512413B5E67A}</a:tableStyleId>
              </a:tblPr>
              <a:tblGrid>
                <a:gridCol w="11394040">
                  <a:extLst>
                    <a:ext uri="{9D8B030D-6E8A-4147-A177-3AD203B41FA5}">
                      <a16:colId xmlns:a16="http://schemas.microsoft.com/office/drawing/2014/main" val="2005873428"/>
                    </a:ext>
                  </a:extLst>
                </a:gridCol>
              </a:tblGrid>
              <a:tr h="298910">
                <a:tc>
                  <a:txBody>
                    <a:bodyPr/>
                    <a:lstStyle/>
                    <a:p>
                      <a:pPr algn="ctr"/>
                      <a:r>
                        <a:rPr lang="en-AU" sz="1400" dirty="0" smtClean="0">
                          <a:latin typeface="Arial" panose="020B0604020202020204" pitchFamily="34" charset="0"/>
                          <a:cs typeface="Arial" panose="020B0604020202020204" pitchFamily="34" charset="0"/>
                        </a:rPr>
                        <a:t>10.30am – 11am</a:t>
                      </a:r>
                      <a:r>
                        <a:rPr lang="en-AU" sz="1400" baseline="0" dirty="0">
                          <a:latin typeface="Arial" panose="020B0604020202020204" pitchFamily="34" charset="0"/>
                          <a:cs typeface="Arial" panose="020B0604020202020204" pitchFamily="34" charset="0"/>
                        </a:rPr>
                        <a:t> </a:t>
                      </a:r>
                      <a:r>
                        <a:rPr lang="en-AU" sz="1400" baseline="0" dirty="0" smtClean="0">
                          <a:latin typeface="Arial" panose="020B0604020202020204" pitchFamily="34" charset="0"/>
                          <a:cs typeface="Arial" panose="020B0604020202020204" pitchFamily="34" charset="0"/>
                        </a:rPr>
                        <a:t>- </a:t>
                      </a:r>
                      <a:r>
                        <a:rPr lang="en-AU" sz="1400" dirty="0" smtClean="0">
                          <a:latin typeface="Arial" panose="020B0604020202020204" pitchFamily="34" charset="0"/>
                          <a:cs typeface="Arial" panose="020B0604020202020204" pitchFamily="34" charset="0"/>
                        </a:rPr>
                        <a:t>Morning Tea</a:t>
                      </a:r>
                      <a:endParaRPr lang="en-AU"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00550312"/>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571455736"/>
              </p:ext>
            </p:extLst>
          </p:nvPr>
        </p:nvGraphicFramePr>
        <p:xfrm>
          <a:off x="405828" y="4486436"/>
          <a:ext cx="11394039" cy="304800"/>
        </p:xfrm>
        <a:graphic>
          <a:graphicData uri="http://schemas.openxmlformats.org/drawingml/2006/table">
            <a:tbl>
              <a:tblPr firstRow="1" bandRow="1">
                <a:tableStyleId>{8799B23B-EC83-4686-B30A-512413B5E67A}</a:tableStyleId>
              </a:tblPr>
              <a:tblGrid>
                <a:gridCol w="11394039">
                  <a:extLst>
                    <a:ext uri="{9D8B030D-6E8A-4147-A177-3AD203B41FA5}">
                      <a16:colId xmlns:a16="http://schemas.microsoft.com/office/drawing/2014/main" val="2005873428"/>
                    </a:ext>
                  </a:extLst>
                </a:gridCol>
              </a:tblGrid>
              <a:tr h="260226">
                <a:tc>
                  <a:txBody>
                    <a:bodyPr/>
                    <a:lstStyle/>
                    <a:p>
                      <a:pPr algn="ctr"/>
                      <a:r>
                        <a:rPr lang="en-AU" sz="1400" dirty="0" smtClean="0">
                          <a:latin typeface="Arial" panose="020B0604020202020204" pitchFamily="34" charset="0"/>
                          <a:cs typeface="Arial" panose="020B0604020202020204" pitchFamily="34" charset="0"/>
                        </a:rPr>
                        <a:t>12.00pm – 1.00pm</a:t>
                      </a:r>
                      <a:r>
                        <a:rPr lang="en-AU" sz="1400" baseline="0" dirty="0" smtClean="0">
                          <a:latin typeface="Arial" panose="020B0604020202020204" pitchFamily="34" charset="0"/>
                          <a:cs typeface="Arial" panose="020B0604020202020204" pitchFamily="34" charset="0"/>
                        </a:rPr>
                        <a:t> - </a:t>
                      </a:r>
                      <a:r>
                        <a:rPr lang="en-AU" sz="1400" dirty="0" smtClean="0">
                          <a:latin typeface="Arial" panose="020B0604020202020204" pitchFamily="34" charset="0"/>
                          <a:cs typeface="Arial" panose="020B0604020202020204" pitchFamily="34" charset="0"/>
                        </a:rPr>
                        <a:t>Lunch</a:t>
                      </a:r>
                      <a:endParaRPr lang="en-AU"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00550312"/>
                  </a:ext>
                </a:extLst>
              </a:tr>
            </a:tbl>
          </a:graphicData>
        </a:graphic>
      </p:graphicFrame>
      <p:sp>
        <p:nvSpPr>
          <p:cNvPr id="14" name="Rectangle 13"/>
          <p:cNvSpPr/>
          <p:nvPr/>
        </p:nvSpPr>
        <p:spPr>
          <a:xfrm>
            <a:off x="215757" y="328773"/>
            <a:ext cx="2809982" cy="246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err="1" smtClean="0"/>
          </a:p>
        </p:txBody>
      </p:sp>
    </p:spTree>
    <p:extLst>
      <p:ext uri="{BB962C8B-B14F-4D97-AF65-F5344CB8AC3E}">
        <p14:creationId xmlns:p14="http://schemas.microsoft.com/office/powerpoint/2010/main" val="3725404432"/>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205" y="2823581"/>
            <a:ext cx="9237680" cy="1107996"/>
          </a:xfrm>
        </p:spPr>
        <p:txBody>
          <a:bodyPr/>
          <a:lstStyle/>
          <a:p>
            <a:r>
              <a:rPr lang="en-AU" dirty="0" smtClean="0"/>
              <a:t>How Do We Support You?</a:t>
            </a:r>
            <a:r>
              <a:rPr lang="en-AU" dirty="0"/>
              <a:t/>
            </a:r>
            <a:br>
              <a:rPr lang="en-AU" dirty="0"/>
            </a:br>
            <a:endParaRPr lang="en-AU" dirty="0"/>
          </a:p>
        </p:txBody>
      </p:sp>
      <p:sp>
        <p:nvSpPr>
          <p:cNvPr id="3" name="Rectangle 2"/>
          <p:cNvSpPr/>
          <p:nvPr/>
        </p:nvSpPr>
        <p:spPr>
          <a:xfrm>
            <a:off x="215757" y="328773"/>
            <a:ext cx="2809982" cy="2465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err="1" smtClean="0"/>
          </a:p>
        </p:txBody>
      </p:sp>
    </p:spTree>
    <p:extLst>
      <p:ext uri="{BB962C8B-B14F-4D97-AF65-F5344CB8AC3E}">
        <p14:creationId xmlns:p14="http://schemas.microsoft.com/office/powerpoint/2010/main" val="2649816569"/>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326860" y="2251784"/>
            <a:ext cx="11485563" cy="4090552"/>
          </a:xfrm>
        </p:spPr>
        <p:txBody>
          <a:bodyPr>
            <a:normAutofit fontScale="92500" lnSpcReduction="20000"/>
          </a:bodyPr>
          <a:lstStyle/>
          <a:p>
            <a:r>
              <a:rPr lang="en-AU" dirty="0"/>
              <a:t>Assessing minimum standards using </a:t>
            </a:r>
            <a:r>
              <a:rPr lang="en-AU" dirty="0" smtClean="0"/>
              <a:t>evidence </a:t>
            </a:r>
          </a:p>
          <a:p>
            <a:r>
              <a:rPr lang="en-AU" dirty="0" smtClean="0"/>
              <a:t>CPM </a:t>
            </a:r>
            <a:r>
              <a:rPr lang="en-AU" dirty="0"/>
              <a:t>Meeting Guide – all you need to know about running a CPM</a:t>
            </a:r>
          </a:p>
          <a:p>
            <a:r>
              <a:rPr lang="en-AU" dirty="0"/>
              <a:t>Guiding professional discussion – guiding questions that let you unpack minimum requirements or school improvement in regards to curriculum delivery</a:t>
            </a:r>
          </a:p>
          <a:p>
            <a:r>
              <a:rPr lang="en-AU" dirty="0"/>
              <a:t>Alignment visual– Demonstrating the standard of teaching and alignment of educational program</a:t>
            </a:r>
          </a:p>
          <a:p>
            <a:r>
              <a:rPr lang="en-AU" dirty="0"/>
              <a:t>Primary Curriculum Self-assessment</a:t>
            </a:r>
          </a:p>
          <a:p>
            <a:r>
              <a:rPr lang="en-AU" dirty="0"/>
              <a:t>Facilitator and SME nomination process, training and participation in CPM</a:t>
            </a:r>
          </a:p>
          <a:p>
            <a:r>
              <a:rPr lang="en-AU" dirty="0"/>
              <a:t>Training in 2020</a:t>
            </a:r>
          </a:p>
          <a:p>
            <a:pPr lvl="1"/>
            <a:r>
              <a:rPr lang="en-AU" dirty="0"/>
              <a:t>CPM training T2 </a:t>
            </a:r>
            <a:r>
              <a:rPr lang="en-AU" dirty="0" err="1"/>
              <a:t>Wks</a:t>
            </a:r>
            <a:r>
              <a:rPr lang="en-AU" dirty="0"/>
              <a:t> 1-5 open to all DELs (not just participating DELs)</a:t>
            </a:r>
          </a:p>
          <a:p>
            <a:pPr lvl="1"/>
            <a:r>
              <a:rPr lang="en-AU" dirty="0"/>
              <a:t>E-learning modules 1. Compliance 2. Registration</a:t>
            </a:r>
          </a:p>
        </p:txBody>
      </p:sp>
      <p:sp>
        <p:nvSpPr>
          <p:cNvPr id="3" name="Text Placeholder 2"/>
          <p:cNvSpPr>
            <a:spLocks noGrp="1"/>
          </p:cNvSpPr>
          <p:nvPr>
            <p:ph type="body" sz="quarter" idx="15"/>
          </p:nvPr>
        </p:nvSpPr>
        <p:spPr/>
        <p:txBody>
          <a:bodyPr/>
          <a:lstStyle/>
          <a:p>
            <a:r>
              <a:rPr lang="en-AU"/>
              <a:t>Supporting the monitoring curriculum implementation at the school, network and system level</a:t>
            </a:r>
          </a:p>
        </p:txBody>
      </p:sp>
      <p:sp>
        <p:nvSpPr>
          <p:cNvPr id="4" name="Title 3"/>
          <p:cNvSpPr>
            <a:spLocks noGrp="1"/>
          </p:cNvSpPr>
          <p:nvPr>
            <p:ph type="title"/>
          </p:nvPr>
        </p:nvSpPr>
        <p:spPr/>
        <p:txBody>
          <a:bodyPr/>
          <a:lstStyle/>
          <a:p>
            <a:r>
              <a:rPr lang="en-AU" dirty="0" smtClean="0"/>
              <a:t>Resources</a:t>
            </a:r>
            <a:endParaRPr lang="en-AU" dirty="0"/>
          </a:p>
        </p:txBody>
      </p:sp>
    </p:spTree>
    <p:extLst>
      <p:ext uri="{BB962C8B-B14F-4D97-AF65-F5344CB8AC3E}">
        <p14:creationId xmlns:p14="http://schemas.microsoft.com/office/powerpoint/2010/main" val="413102721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205" y="2823581"/>
            <a:ext cx="9237680" cy="1107996"/>
          </a:xfrm>
        </p:spPr>
        <p:txBody>
          <a:bodyPr/>
          <a:lstStyle/>
          <a:p>
            <a:r>
              <a:rPr lang="en-AU" dirty="0" smtClean="0">
                <a:latin typeface="Montserrat Medium"/>
              </a:rPr>
              <a:t>School Excellence </a:t>
            </a:r>
            <a:br>
              <a:rPr lang="en-AU" dirty="0" smtClean="0">
                <a:latin typeface="Montserrat Medium"/>
              </a:rPr>
            </a:br>
            <a:r>
              <a:rPr lang="en-AU" dirty="0" smtClean="0">
                <a:latin typeface="Montserrat Medium"/>
              </a:rPr>
              <a:t>2019 </a:t>
            </a:r>
            <a:r>
              <a:rPr lang="en-AU" dirty="0" smtClean="0">
                <a:latin typeface="Montserrat Medium"/>
              </a:rPr>
              <a:t>Annual </a:t>
            </a:r>
            <a:r>
              <a:rPr lang="en-AU" dirty="0" smtClean="0">
                <a:latin typeface="Montserrat Medium"/>
              </a:rPr>
              <a:t>Report Update</a:t>
            </a:r>
            <a:r>
              <a:rPr lang="en-AU" dirty="0"/>
              <a:t/>
            </a:r>
            <a:br>
              <a:rPr lang="en-AU" dirty="0"/>
            </a:br>
            <a:endParaRPr lang="en-AU" dirty="0"/>
          </a:p>
        </p:txBody>
      </p:sp>
      <p:sp>
        <p:nvSpPr>
          <p:cNvPr id="3" name="Rectangle 2"/>
          <p:cNvSpPr/>
          <p:nvPr/>
        </p:nvSpPr>
        <p:spPr>
          <a:xfrm>
            <a:off x="215757" y="328773"/>
            <a:ext cx="2809982" cy="2465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err="1" smtClean="0"/>
          </a:p>
        </p:txBody>
      </p:sp>
    </p:spTree>
    <p:extLst>
      <p:ext uri="{BB962C8B-B14F-4D97-AF65-F5344CB8AC3E}">
        <p14:creationId xmlns:p14="http://schemas.microsoft.com/office/powerpoint/2010/main" val="4020212708"/>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205" y="2823581"/>
            <a:ext cx="9237680" cy="1107996"/>
          </a:xfrm>
        </p:spPr>
        <p:txBody>
          <a:bodyPr/>
          <a:lstStyle/>
          <a:p>
            <a:r>
              <a:rPr lang="en-AU" dirty="0" smtClean="0">
                <a:latin typeface="Montserrat Medium"/>
              </a:rPr>
              <a:t>Working Together through a Consultative </a:t>
            </a:r>
            <a:r>
              <a:rPr lang="en-AU" dirty="0">
                <a:latin typeface="Montserrat Medium"/>
              </a:rPr>
              <a:t>P</a:t>
            </a:r>
            <a:r>
              <a:rPr lang="en-AU" dirty="0" smtClean="0">
                <a:latin typeface="Montserrat Medium"/>
              </a:rPr>
              <a:t>rocess</a:t>
            </a:r>
            <a:r>
              <a:rPr lang="en-AU" dirty="0"/>
              <a:t/>
            </a:r>
            <a:br>
              <a:rPr lang="en-AU" dirty="0"/>
            </a:br>
            <a:endParaRPr lang="en-AU" dirty="0"/>
          </a:p>
        </p:txBody>
      </p:sp>
      <p:sp>
        <p:nvSpPr>
          <p:cNvPr id="3" name="Rectangle 2"/>
          <p:cNvSpPr/>
          <p:nvPr/>
        </p:nvSpPr>
        <p:spPr>
          <a:xfrm>
            <a:off x="215757" y="328773"/>
            <a:ext cx="2809982" cy="2465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err="1" smtClean="0"/>
          </a:p>
        </p:txBody>
      </p:sp>
    </p:spTree>
    <p:extLst>
      <p:ext uri="{BB962C8B-B14F-4D97-AF65-F5344CB8AC3E}">
        <p14:creationId xmlns:p14="http://schemas.microsoft.com/office/powerpoint/2010/main" val="996689026"/>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9"/>
          </p:nvPr>
        </p:nvSpPr>
        <p:spPr>
          <a:xfrm>
            <a:off x="337062" y="1405956"/>
            <a:ext cx="11531881" cy="4673734"/>
          </a:xfrm>
        </p:spPr>
        <p:txBody>
          <a:bodyPr>
            <a:noAutofit/>
          </a:bodyPr>
          <a:lstStyle/>
          <a:p>
            <a:r>
              <a:rPr lang="en-AU" dirty="0" smtClean="0"/>
              <a:t>Regular updates and input from PPA. </a:t>
            </a:r>
          </a:p>
          <a:p>
            <a:r>
              <a:rPr lang="en-AU" dirty="0" smtClean="0"/>
              <a:t>Small working group comprised of 4-5 Primary Principals or Deputy Principals to provide advice throughout the consultation and review process. The working group would meet 3 times in Term 2, 2020.</a:t>
            </a:r>
          </a:p>
          <a:p>
            <a:r>
              <a:rPr lang="en-AU" dirty="0" smtClean="0"/>
              <a:t>A series of focus groups with representatives from a range of </a:t>
            </a:r>
            <a:r>
              <a:rPr lang="en-AU" dirty="0"/>
              <a:t>p</a:t>
            </a:r>
            <a:r>
              <a:rPr lang="en-AU" dirty="0" smtClean="0"/>
              <a:t>rimary schools. The focus groups will provide feedback regarding the template and resources as well as the process around sign off. The focus groups will run across a range of locations and via virtual platforms. Where possible, we will take advantage of existing meetings and gatherings. </a:t>
            </a:r>
          </a:p>
          <a:p>
            <a:r>
              <a:rPr lang="en-AU" dirty="0" smtClean="0"/>
              <a:t>A template and proposed resources for discussion and feedback. </a:t>
            </a:r>
          </a:p>
          <a:p>
            <a:r>
              <a:rPr lang="en-AU" dirty="0" smtClean="0"/>
              <a:t>Trialling the template in 2020.</a:t>
            </a:r>
          </a:p>
          <a:p>
            <a:r>
              <a:rPr lang="en-AU" dirty="0" smtClean="0"/>
              <a:t>Refining and implementation from 2021</a:t>
            </a:r>
          </a:p>
          <a:p>
            <a:pPr marL="0" indent="0">
              <a:buNone/>
            </a:pPr>
            <a:endParaRPr lang="en-AU" sz="2000" dirty="0"/>
          </a:p>
        </p:txBody>
      </p:sp>
      <p:sp>
        <p:nvSpPr>
          <p:cNvPr id="5" name="Title 4"/>
          <p:cNvSpPr>
            <a:spLocks noGrp="1"/>
          </p:cNvSpPr>
          <p:nvPr>
            <p:ph type="title"/>
          </p:nvPr>
        </p:nvSpPr>
        <p:spPr>
          <a:xfrm>
            <a:off x="327108" y="759531"/>
            <a:ext cx="10323273" cy="498470"/>
          </a:xfrm>
        </p:spPr>
        <p:txBody>
          <a:bodyPr/>
          <a:lstStyle/>
          <a:p>
            <a:r>
              <a:rPr lang="en-AU" dirty="0" smtClean="0"/>
              <a:t>How can L&amp;HP and the PPA work together on this? </a:t>
            </a:r>
            <a:endParaRPr lang="en-AU" dirty="0"/>
          </a:p>
        </p:txBody>
      </p:sp>
      <p:sp>
        <p:nvSpPr>
          <p:cNvPr id="4" name="Rectangle 3"/>
          <p:cNvSpPr/>
          <p:nvPr/>
        </p:nvSpPr>
        <p:spPr>
          <a:xfrm>
            <a:off x="215757" y="328773"/>
            <a:ext cx="2809982" cy="246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err="1" smtClean="0"/>
          </a:p>
        </p:txBody>
      </p:sp>
    </p:spTree>
    <p:extLst>
      <p:ext uri="{BB962C8B-B14F-4D97-AF65-F5344CB8AC3E}">
        <p14:creationId xmlns:p14="http://schemas.microsoft.com/office/powerpoint/2010/main" val="1785800051"/>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9315" y="192601"/>
            <a:ext cx="11497401" cy="498470"/>
          </a:xfrm>
        </p:spPr>
        <p:txBody>
          <a:bodyPr/>
          <a:lstStyle/>
          <a:p>
            <a:r>
              <a:rPr lang="en-AU" sz="2400" b="1" dirty="0" smtClean="0"/>
              <a:t>Proposed timeline for Primary Curriculum Self-Assessment consultation </a:t>
            </a:r>
            <a:endParaRPr lang="en-AU" sz="2400" b="1" dirty="0"/>
          </a:p>
        </p:txBody>
      </p:sp>
      <p:graphicFrame>
        <p:nvGraphicFramePr>
          <p:cNvPr id="6" name="Content Placeholder 6"/>
          <p:cNvGraphicFramePr>
            <a:graphicFrameLocks noGrp="1"/>
          </p:cNvGraphicFramePr>
          <p:nvPr>
            <p:ph sz="quarter" idx="4294967295"/>
            <p:extLst>
              <p:ext uri="{D42A27DB-BD31-4B8C-83A1-F6EECF244321}">
                <p14:modId xmlns:p14="http://schemas.microsoft.com/office/powerpoint/2010/main" val="4162364069"/>
              </p:ext>
            </p:extLst>
          </p:nvPr>
        </p:nvGraphicFramePr>
        <p:xfrm>
          <a:off x="259315" y="691072"/>
          <a:ext cx="11708451" cy="6128525"/>
        </p:xfrm>
        <a:graphic>
          <a:graphicData uri="http://schemas.openxmlformats.org/drawingml/2006/table">
            <a:tbl>
              <a:tblPr firstRow="1" bandRow="1">
                <a:tableStyleId>{8A107856-5554-42FB-B03E-39F5DBC370BA}</a:tableStyleId>
              </a:tblPr>
              <a:tblGrid>
                <a:gridCol w="1667171">
                  <a:extLst>
                    <a:ext uri="{9D8B030D-6E8A-4147-A177-3AD203B41FA5}">
                      <a16:colId xmlns:a16="http://schemas.microsoft.com/office/drawing/2014/main" val="3050563110"/>
                    </a:ext>
                  </a:extLst>
                </a:gridCol>
                <a:gridCol w="1004128">
                  <a:extLst>
                    <a:ext uri="{9D8B030D-6E8A-4147-A177-3AD203B41FA5}">
                      <a16:colId xmlns:a16="http://schemas.microsoft.com/office/drawing/2014/main" val="754450724"/>
                    </a:ext>
                  </a:extLst>
                </a:gridCol>
                <a:gridCol w="1004128">
                  <a:extLst>
                    <a:ext uri="{9D8B030D-6E8A-4147-A177-3AD203B41FA5}">
                      <a16:colId xmlns:a16="http://schemas.microsoft.com/office/drawing/2014/main" val="2558044339"/>
                    </a:ext>
                  </a:extLst>
                </a:gridCol>
                <a:gridCol w="1004128">
                  <a:extLst>
                    <a:ext uri="{9D8B030D-6E8A-4147-A177-3AD203B41FA5}">
                      <a16:colId xmlns:a16="http://schemas.microsoft.com/office/drawing/2014/main" val="2713041668"/>
                    </a:ext>
                  </a:extLst>
                </a:gridCol>
                <a:gridCol w="1004128">
                  <a:extLst>
                    <a:ext uri="{9D8B030D-6E8A-4147-A177-3AD203B41FA5}">
                      <a16:colId xmlns:a16="http://schemas.microsoft.com/office/drawing/2014/main" val="1618333824"/>
                    </a:ext>
                  </a:extLst>
                </a:gridCol>
                <a:gridCol w="1004128">
                  <a:extLst>
                    <a:ext uri="{9D8B030D-6E8A-4147-A177-3AD203B41FA5}">
                      <a16:colId xmlns:a16="http://schemas.microsoft.com/office/drawing/2014/main" val="3080260323"/>
                    </a:ext>
                  </a:extLst>
                </a:gridCol>
                <a:gridCol w="1004128">
                  <a:extLst>
                    <a:ext uri="{9D8B030D-6E8A-4147-A177-3AD203B41FA5}">
                      <a16:colId xmlns:a16="http://schemas.microsoft.com/office/drawing/2014/main" val="3922697953"/>
                    </a:ext>
                  </a:extLst>
                </a:gridCol>
                <a:gridCol w="1004128">
                  <a:extLst>
                    <a:ext uri="{9D8B030D-6E8A-4147-A177-3AD203B41FA5}">
                      <a16:colId xmlns:a16="http://schemas.microsoft.com/office/drawing/2014/main" val="1562396039"/>
                    </a:ext>
                  </a:extLst>
                </a:gridCol>
                <a:gridCol w="1004128">
                  <a:extLst>
                    <a:ext uri="{9D8B030D-6E8A-4147-A177-3AD203B41FA5}">
                      <a16:colId xmlns:a16="http://schemas.microsoft.com/office/drawing/2014/main" val="469604582"/>
                    </a:ext>
                  </a:extLst>
                </a:gridCol>
                <a:gridCol w="1004128">
                  <a:extLst>
                    <a:ext uri="{9D8B030D-6E8A-4147-A177-3AD203B41FA5}">
                      <a16:colId xmlns:a16="http://schemas.microsoft.com/office/drawing/2014/main" val="3529448678"/>
                    </a:ext>
                  </a:extLst>
                </a:gridCol>
                <a:gridCol w="1004128">
                  <a:extLst>
                    <a:ext uri="{9D8B030D-6E8A-4147-A177-3AD203B41FA5}">
                      <a16:colId xmlns:a16="http://schemas.microsoft.com/office/drawing/2014/main" val="3547040269"/>
                    </a:ext>
                  </a:extLst>
                </a:gridCol>
              </a:tblGrid>
              <a:tr h="811143">
                <a:tc>
                  <a:txBody>
                    <a:bodyPr/>
                    <a:lstStyle/>
                    <a:p>
                      <a:pPr algn="ctr"/>
                      <a:endParaRPr lang="en-AU" sz="800" dirty="0">
                        <a:latin typeface="Arial" panose="020B0604020202020204" pitchFamily="34" charset="0"/>
                        <a:cs typeface="Arial" panose="020B0604020202020204" pitchFamily="34" charset="0"/>
                      </a:endParaRPr>
                    </a:p>
                  </a:txBody>
                  <a:tcPr marL="68580" marR="68580" marT="34290" marB="34290"/>
                </a:tc>
                <a:tc>
                  <a:txBody>
                    <a:bodyPr/>
                    <a:lstStyle/>
                    <a:p>
                      <a:pPr algn="ctr"/>
                      <a:r>
                        <a:rPr lang="en-AU" sz="1800" baseline="0" dirty="0" smtClean="0"/>
                        <a:t> </a:t>
                      </a:r>
                      <a:r>
                        <a:rPr lang="en-AU" sz="1800" dirty="0" smtClean="0"/>
                        <a:t>1</a:t>
                      </a:r>
                      <a:endParaRPr lang="en-AU" sz="1800" b="1" dirty="0" smtClean="0">
                        <a:latin typeface="Arial" panose="020B0604020202020204" pitchFamily="34" charset="0"/>
                        <a:cs typeface="Arial" panose="020B0604020202020204" pitchFamily="34" charset="0"/>
                      </a:endParaRPr>
                    </a:p>
                  </a:txBody>
                  <a:tcPr marL="68580" marR="68580" marT="34290" marB="34290"/>
                </a:tc>
                <a:tc>
                  <a:txBody>
                    <a:bodyPr/>
                    <a:lstStyle/>
                    <a:p>
                      <a:pPr marL="0" marR="0" lvl="0" indent="0" algn="ctr" defTabSz="914374" rtl="0" eaLnBrk="1" fontAlgn="auto" latinLnBrk="0" hangingPunct="1">
                        <a:lnSpc>
                          <a:spcPct val="100000"/>
                        </a:lnSpc>
                        <a:spcBef>
                          <a:spcPts val="0"/>
                        </a:spcBef>
                        <a:spcAft>
                          <a:spcPts val="0"/>
                        </a:spcAft>
                        <a:buClrTx/>
                        <a:buSzTx/>
                        <a:buFontTx/>
                        <a:buNone/>
                        <a:tabLst/>
                        <a:defRPr/>
                      </a:pPr>
                      <a:r>
                        <a:rPr kumimoji="0" lang="en-AU" sz="1800" u="none" strike="noStrike" kern="1200" cap="none" spc="0" normalizeH="0" baseline="0" noProof="0" dirty="0" smtClean="0">
                          <a:ln>
                            <a:noFill/>
                          </a:ln>
                          <a:effectLst/>
                          <a:uLnTx/>
                          <a:uFillTx/>
                        </a:rPr>
                        <a:t>2</a:t>
                      </a:r>
                      <a:endParaRPr kumimoji="0" lang="en-AU" sz="18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endParaRPr>
                    </a:p>
                  </a:txBody>
                  <a:tcPr marL="68580" marR="68580" marT="34290" marB="34290"/>
                </a:tc>
                <a:tc>
                  <a:txBody>
                    <a:bodyPr/>
                    <a:lstStyle/>
                    <a:p>
                      <a:pPr marL="0" marR="0" lvl="0" indent="0" algn="ctr" defTabSz="914374" rtl="0" eaLnBrk="1" fontAlgn="auto" latinLnBrk="0" hangingPunct="1">
                        <a:lnSpc>
                          <a:spcPct val="100000"/>
                        </a:lnSpc>
                        <a:spcBef>
                          <a:spcPts val="0"/>
                        </a:spcBef>
                        <a:spcAft>
                          <a:spcPts val="0"/>
                        </a:spcAft>
                        <a:buClrTx/>
                        <a:buSzTx/>
                        <a:buFontTx/>
                        <a:buNone/>
                        <a:tabLst/>
                        <a:defRPr/>
                      </a:pPr>
                      <a:r>
                        <a:rPr kumimoji="0" lang="en-AU" sz="1800" u="none" strike="noStrike" kern="1200" cap="none" spc="0" normalizeH="0" baseline="0" noProof="0" dirty="0" smtClean="0">
                          <a:ln>
                            <a:noFill/>
                          </a:ln>
                          <a:effectLst/>
                          <a:uLnTx/>
                          <a:uFillTx/>
                        </a:rPr>
                        <a:t>3</a:t>
                      </a:r>
                      <a:endParaRPr kumimoji="0" lang="en-AU" sz="18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endParaRPr>
                    </a:p>
                  </a:txBody>
                  <a:tcPr marL="68580" marR="68580" marT="34290" marB="34290"/>
                </a:tc>
                <a:tc>
                  <a:txBody>
                    <a:bodyPr/>
                    <a:lstStyle/>
                    <a:p>
                      <a:pPr marL="0" marR="0" lvl="0" indent="0" algn="ctr" defTabSz="914374" rtl="0" eaLnBrk="1" fontAlgn="auto" latinLnBrk="0" hangingPunct="1">
                        <a:lnSpc>
                          <a:spcPct val="100000"/>
                        </a:lnSpc>
                        <a:spcBef>
                          <a:spcPts val="0"/>
                        </a:spcBef>
                        <a:spcAft>
                          <a:spcPts val="0"/>
                        </a:spcAft>
                        <a:buClrTx/>
                        <a:buSzTx/>
                        <a:buFontTx/>
                        <a:buNone/>
                        <a:tabLst/>
                        <a:defRPr/>
                      </a:pPr>
                      <a:r>
                        <a:rPr kumimoji="0" lang="en-AU" sz="1800" u="none" strike="noStrike" kern="1200" cap="none" spc="0" normalizeH="0" baseline="0" noProof="0" dirty="0" smtClean="0">
                          <a:ln>
                            <a:noFill/>
                          </a:ln>
                          <a:effectLst/>
                          <a:uLnTx/>
                          <a:uFillTx/>
                        </a:rPr>
                        <a:t>4</a:t>
                      </a:r>
                      <a:endParaRPr kumimoji="0" lang="en-AU" sz="18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endParaRPr>
                    </a:p>
                  </a:txBody>
                  <a:tcPr marL="68580" marR="68580" marT="34290" marB="34290"/>
                </a:tc>
                <a:tc>
                  <a:txBody>
                    <a:bodyPr/>
                    <a:lstStyle/>
                    <a:p>
                      <a:pPr marL="0" marR="0" lvl="0" indent="0" algn="ctr" defTabSz="914374" rtl="0" eaLnBrk="1" fontAlgn="auto" latinLnBrk="0" hangingPunct="1">
                        <a:lnSpc>
                          <a:spcPct val="100000"/>
                        </a:lnSpc>
                        <a:spcBef>
                          <a:spcPts val="0"/>
                        </a:spcBef>
                        <a:spcAft>
                          <a:spcPts val="0"/>
                        </a:spcAft>
                        <a:buClrTx/>
                        <a:buSzTx/>
                        <a:buFontTx/>
                        <a:buNone/>
                        <a:tabLst/>
                        <a:defRPr/>
                      </a:pPr>
                      <a:r>
                        <a:rPr kumimoji="0" lang="en-AU" sz="1800" u="none" strike="noStrike" kern="1200" cap="none" spc="0" normalizeH="0" baseline="0" noProof="0" dirty="0" smtClean="0">
                          <a:ln>
                            <a:noFill/>
                          </a:ln>
                          <a:effectLst/>
                          <a:uLnTx/>
                          <a:uFillTx/>
                        </a:rPr>
                        <a:t>5</a:t>
                      </a:r>
                      <a:endParaRPr kumimoji="0" lang="en-AU" sz="18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endParaRPr>
                    </a:p>
                  </a:txBody>
                  <a:tcPr marL="68580" marR="68580" marT="34290" marB="34290"/>
                </a:tc>
                <a:tc>
                  <a:txBody>
                    <a:bodyPr/>
                    <a:lstStyle/>
                    <a:p>
                      <a:pPr marL="0" marR="0" lvl="0" indent="0" algn="ctr" defTabSz="914374" rtl="0" eaLnBrk="1" fontAlgn="auto" latinLnBrk="0" hangingPunct="1">
                        <a:lnSpc>
                          <a:spcPct val="100000"/>
                        </a:lnSpc>
                        <a:spcBef>
                          <a:spcPts val="0"/>
                        </a:spcBef>
                        <a:spcAft>
                          <a:spcPts val="0"/>
                        </a:spcAft>
                        <a:buClrTx/>
                        <a:buSzTx/>
                        <a:buFontTx/>
                        <a:buNone/>
                        <a:tabLst/>
                        <a:defRPr/>
                      </a:pPr>
                      <a:r>
                        <a:rPr kumimoji="0" lang="en-AU" sz="1800" u="none" strike="noStrike" kern="1200" cap="none" spc="0" normalizeH="0" baseline="0" noProof="0" dirty="0" smtClean="0">
                          <a:ln>
                            <a:noFill/>
                          </a:ln>
                          <a:effectLst/>
                          <a:uLnTx/>
                          <a:uFillTx/>
                        </a:rPr>
                        <a:t>6</a:t>
                      </a:r>
                      <a:endParaRPr kumimoji="0" lang="en-AU" sz="18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endParaRPr>
                    </a:p>
                  </a:txBody>
                  <a:tcPr marL="68580" marR="68580" marT="34290" marB="34290"/>
                </a:tc>
                <a:tc>
                  <a:txBody>
                    <a:bodyPr/>
                    <a:lstStyle/>
                    <a:p>
                      <a:pPr marL="0" marR="0" lvl="0" indent="0" algn="ctr" defTabSz="914374" rtl="0" eaLnBrk="1" fontAlgn="auto" latinLnBrk="0" hangingPunct="1">
                        <a:lnSpc>
                          <a:spcPct val="100000"/>
                        </a:lnSpc>
                        <a:spcBef>
                          <a:spcPts val="0"/>
                        </a:spcBef>
                        <a:spcAft>
                          <a:spcPts val="0"/>
                        </a:spcAft>
                        <a:buClrTx/>
                        <a:buSzTx/>
                        <a:buFontTx/>
                        <a:buNone/>
                        <a:tabLst/>
                        <a:defRPr/>
                      </a:pPr>
                      <a:r>
                        <a:rPr kumimoji="0" lang="en-AU" sz="1800" u="none" strike="noStrike" kern="1200" cap="none" spc="0" normalizeH="0" baseline="0" noProof="0" dirty="0" smtClean="0">
                          <a:ln>
                            <a:noFill/>
                          </a:ln>
                          <a:effectLst/>
                          <a:uLnTx/>
                          <a:uFillTx/>
                        </a:rPr>
                        <a:t>7</a:t>
                      </a:r>
                      <a:endParaRPr kumimoji="0" lang="en-AU" sz="18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endParaRPr>
                    </a:p>
                  </a:txBody>
                  <a:tcPr marL="68580" marR="68580" marT="34290" marB="34290"/>
                </a:tc>
                <a:tc>
                  <a:txBody>
                    <a:bodyPr/>
                    <a:lstStyle/>
                    <a:p>
                      <a:pPr marL="0" marR="0" lvl="0" indent="0" algn="ctr" defTabSz="914374" rtl="0" eaLnBrk="1" fontAlgn="auto" latinLnBrk="0" hangingPunct="1">
                        <a:lnSpc>
                          <a:spcPct val="100000"/>
                        </a:lnSpc>
                        <a:spcBef>
                          <a:spcPts val="0"/>
                        </a:spcBef>
                        <a:spcAft>
                          <a:spcPts val="0"/>
                        </a:spcAft>
                        <a:buClrTx/>
                        <a:buSzTx/>
                        <a:buFontTx/>
                        <a:buNone/>
                        <a:tabLst/>
                        <a:defRPr/>
                      </a:pPr>
                      <a:r>
                        <a:rPr kumimoji="0" lang="en-AU" sz="1800" u="none" strike="noStrike" kern="1200" cap="none" spc="0" normalizeH="0" baseline="0" noProof="0" dirty="0" smtClean="0">
                          <a:ln>
                            <a:noFill/>
                          </a:ln>
                          <a:effectLst/>
                          <a:uLnTx/>
                          <a:uFillTx/>
                        </a:rPr>
                        <a:t>8</a:t>
                      </a:r>
                      <a:endParaRPr kumimoji="0" lang="en-AU" sz="18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endParaRPr>
                    </a:p>
                  </a:txBody>
                  <a:tcPr marL="68580" marR="68580" marT="34290" marB="34290"/>
                </a:tc>
                <a:tc>
                  <a:txBody>
                    <a:bodyPr/>
                    <a:lstStyle/>
                    <a:p>
                      <a:pPr marL="0" marR="0" lvl="0" indent="0" algn="ctr" defTabSz="914374" rtl="0" eaLnBrk="1" fontAlgn="auto" latinLnBrk="0" hangingPunct="1">
                        <a:lnSpc>
                          <a:spcPct val="100000"/>
                        </a:lnSpc>
                        <a:spcBef>
                          <a:spcPts val="0"/>
                        </a:spcBef>
                        <a:spcAft>
                          <a:spcPts val="0"/>
                        </a:spcAft>
                        <a:buClrTx/>
                        <a:buSzTx/>
                        <a:buFontTx/>
                        <a:buNone/>
                        <a:tabLst/>
                        <a:defRPr/>
                      </a:pPr>
                      <a:r>
                        <a:rPr kumimoji="0" lang="en-AU" sz="1800" u="none" strike="noStrike" kern="1200" cap="none" spc="0" normalizeH="0" baseline="0" noProof="0" dirty="0" smtClean="0">
                          <a:ln>
                            <a:noFill/>
                          </a:ln>
                          <a:effectLst/>
                          <a:uLnTx/>
                          <a:uFillTx/>
                        </a:rPr>
                        <a:t>9</a:t>
                      </a:r>
                      <a:endParaRPr kumimoji="0" lang="en-AU" sz="18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endParaRPr>
                    </a:p>
                  </a:txBody>
                  <a:tcPr marL="68580" marR="68580" marT="34290" marB="34290"/>
                </a:tc>
                <a:tc>
                  <a:txBody>
                    <a:bodyPr/>
                    <a:lstStyle/>
                    <a:p>
                      <a:pPr marL="0" marR="0" lvl="0" indent="0" algn="ctr" defTabSz="914374" rtl="0" eaLnBrk="1" fontAlgn="auto" latinLnBrk="0" hangingPunct="1">
                        <a:lnSpc>
                          <a:spcPct val="100000"/>
                        </a:lnSpc>
                        <a:spcBef>
                          <a:spcPts val="0"/>
                        </a:spcBef>
                        <a:spcAft>
                          <a:spcPts val="0"/>
                        </a:spcAft>
                        <a:buClrTx/>
                        <a:buSzTx/>
                        <a:buFontTx/>
                        <a:buNone/>
                        <a:tabLst/>
                        <a:defRPr/>
                      </a:pPr>
                      <a:r>
                        <a:rPr kumimoji="0" lang="en-AU" sz="1800" u="none" strike="noStrike" kern="1200" cap="none" spc="0" normalizeH="0" baseline="0" noProof="0" dirty="0" smtClean="0">
                          <a:ln>
                            <a:noFill/>
                          </a:ln>
                          <a:effectLst/>
                          <a:uLnTx/>
                          <a:uFillTx/>
                        </a:rPr>
                        <a:t>10</a:t>
                      </a:r>
                      <a:endParaRPr kumimoji="0" lang="en-AU" sz="18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endParaRPr>
                    </a:p>
                  </a:txBody>
                  <a:tcPr marL="68580" marR="68580" marT="34290" marB="34290"/>
                </a:tc>
                <a:extLst>
                  <a:ext uri="{0D108BD9-81ED-4DB2-BD59-A6C34878D82A}">
                    <a16:rowId xmlns:a16="http://schemas.microsoft.com/office/drawing/2014/main" val="28217871"/>
                  </a:ext>
                </a:extLst>
              </a:tr>
              <a:tr h="1039084">
                <a:tc>
                  <a:txBody>
                    <a:bodyPr/>
                    <a:lstStyle/>
                    <a:p>
                      <a:r>
                        <a:rPr lang="en-AU" sz="2000" dirty="0" smtClean="0"/>
                        <a:t>Term 4</a:t>
                      </a:r>
                      <a:r>
                        <a:rPr lang="en-AU" sz="2000" baseline="0" dirty="0" smtClean="0"/>
                        <a:t> 2019</a:t>
                      </a:r>
                      <a:endParaRPr lang="en-AU" sz="2000" b="1" dirty="0">
                        <a:latin typeface="Arial" panose="020B0604020202020204" pitchFamily="34" charset="0"/>
                        <a:cs typeface="Arial" panose="020B0604020202020204" pitchFamily="34" charset="0"/>
                      </a:endParaRPr>
                    </a:p>
                  </a:txBody>
                  <a:tcPr marL="68580" marR="68580" marT="34290" marB="34290"/>
                </a:tc>
                <a:tc>
                  <a:txBody>
                    <a:bodyPr/>
                    <a:lstStyle/>
                    <a:p>
                      <a:endParaRPr lang="en-AU" sz="800" dirty="0"/>
                    </a:p>
                  </a:txBody>
                  <a:tcPr marL="68580" marR="68580" marT="34290" marB="34290"/>
                </a:tc>
                <a:tc>
                  <a:txBody>
                    <a:bodyPr/>
                    <a:lstStyle/>
                    <a:p>
                      <a:endParaRPr lang="en-AU" sz="800" dirty="0"/>
                    </a:p>
                  </a:txBody>
                  <a:tcPr marL="68580" marR="68580" marT="34290" marB="34290"/>
                </a:tc>
                <a:tc>
                  <a:txBody>
                    <a:bodyPr/>
                    <a:lstStyle/>
                    <a:p>
                      <a:endParaRPr lang="en-AU" sz="800" dirty="0"/>
                    </a:p>
                  </a:txBody>
                  <a:tcPr marL="68580" marR="68580" marT="34290" marB="34290"/>
                </a:tc>
                <a:tc>
                  <a:txBody>
                    <a:bodyPr/>
                    <a:lstStyle/>
                    <a:p>
                      <a:endParaRPr lang="en-AU" sz="800" dirty="0"/>
                    </a:p>
                  </a:txBody>
                  <a:tcPr marL="68580" marR="68580" marT="34290" marB="34290"/>
                </a:tc>
                <a:tc>
                  <a:txBody>
                    <a:bodyPr/>
                    <a:lstStyle/>
                    <a:p>
                      <a:endParaRPr lang="en-AU" sz="800" dirty="0"/>
                    </a:p>
                  </a:txBody>
                  <a:tcPr marL="68580" marR="68580" marT="34290" marB="34290"/>
                </a:tc>
                <a:tc>
                  <a:txBody>
                    <a:bodyPr/>
                    <a:lstStyle/>
                    <a:p>
                      <a:endParaRPr lang="en-AU" sz="800" dirty="0"/>
                    </a:p>
                  </a:txBody>
                  <a:tcPr marL="68580" marR="68580" marT="34290" marB="34290"/>
                </a:tc>
                <a:tc>
                  <a:txBody>
                    <a:bodyPr/>
                    <a:lstStyle/>
                    <a:p>
                      <a:endParaRPr lang="en-AU" sz="800" dirty="0"/>
                    </a:p>
                  </a:txBody>
                  <a:tcPr marL="68580" marR="68580" marT="34290" marB="34290"/>
                </a:tc>
                <a:tc>
                  <a:txBody>
                    <a:bodyPr/>
                    <a:lstStyle/>
                    <a:p>
                      <a:endParaRPr lang="en-AU" sz="800" dirty="0"/>
                    </a:p>
                  </a:txBody>
                  <a:tcPr marL="68580" marR="68580" marT="34290" marB="34290"/>
                </a:tc>
                <a:tc>
                  <a:txBody>
                    <a:bodyPr/>
                    <a:lstStyle/>
                    <a:p>
                      <a:endParaRPr lang="en-AU" sz="800" dirty="0"/>
                    </a:p>
                  </a:txBody>
                  <a:tcPr marL="68580" marR="68580" marT="34290" marB="34290"/>
                </a:tc>
                <a:tc>
                  <a:txBody>
                    <a:bodyPr/>
                    <a:lstStyle/>
                    <a:p>
                      <a:endParaRPr lang="en-AU" sz="800" dirty="0"/>
                    </a:p>
                  </a:txBody>
                  <a:tcPr marL="68580" marR="68580" marT="34290" marB="34290"/>
                </a:tc>
                <a:extLst>
                  <a:ext uri="{0D108BD9-81ED-4DB2-BD59-A6C34878D82A}">
                    <a16:rowId xmlns:a16="http://schemas.microsoft.com/office/drawing/2014/main" val="2330979157"/>
                  </a:ext>
                </a:extLst>
              </a:tr>
              <a:tr h="1375945">
                <a:tc>
                  <a:txBody>
                    <a:bodyPr/>
                    <a:lstStyle/>
                    <a:p>
                      <a:r>
                        <a:rPr lang="en-AU" sz="2000" dirty="0" smtClean="0"/>
                        <a:t>Term 1</a:t>
                      </a:r>
                      <a:r>
                        <a:rPr lang="en-AU" sz="2000" baseline="0" dirty="0" smtClean="0"/>
                        <a:t> 2020</a:t>
                      </a:r>
                      <a:endParaRPr lang="en-AU" sz="2000" b="1" dirty="0">
                        <a:latin typeface="Arial" panose="020B0604020202020204" pitchFamily="34" charset="0"/>
                        <a:cs typeface="Arial" panose="020B0604020202020204" pitchFamily="34" charset="0"/>
                      </a:endParaRPr>
                    </a:p>
                  </a:txBody>
                  <a:tcPr marL="68580" marR="68580" marT="34290" marB="34290"/>
                </a:tc>
                <a:tc>
                  <a:txBody>
                    <a:bodyPr/>
                    <a:lstStyle/>
                    <a:p>
                      <a:endParaRPr lang="en-AU" sz="800" dirty="0"/>
                    </a:p>
                  </a:txBody>
                  <a:tcPr marL="68580" marR="68580" marT="34290" marB="34290"/>
                </a:tc>
                <a:tc>
                  <a:txBody>
                    <a:bodyPr/>
                    <a:lstStyle/>
                    <a:p>
                      <a:endParaRPr lang="en-AU" sz="800" dirty="0"/>
                    </a:p>
                  </a:txBody>
                  <a:tcPr marL="68580" marR="68580" marT="34290" marB="34290"/>
                </a:tc>
                <a:tc>
                  <a:txBody>
                    <a:bodyPr/>
                    <a:lstStyle/>
                    <a:p>
                      <a:endParaRPr lang="en-AU" sz="800" dirty="0"/>
                    </a:p>
                  </a:txBody>
                  <a:tcPr marL="68580" marR="68580" marT="34290" marB="34290"/>
                </a:tc>
                <a:tc>
                  <a:txBody>
                    <a:bodyPr/>
                    <a:lstStyle/>
                    <a:p>
                      <a:endParaRPr lang="en-AU" sz="800" dirty="0"/>
                    </a:p>
                  </a:txBody>
                  <a:tcPr marL="68580" marR="68580" marT="34290" marB="34290"/>
                </a:tc>
                <a:tc>
                  <a:txBody>
                    <a:bodyPr/>
                    <a:lstStyle/>
                    <a:p>
                      <a:endParaRPr lang="en-AU" sz="800" dirty="0"/>
                    </a:p>
                  </a:txBody>
                  <a:tcPr marL="68580" marR="68580" marT="34290" marB="34290"/>
                </a:tc>
                <a:tc>
                  <a:txBody>
                    <a:bodyPr/>
                    <a:lstStyle/>
                    <a:p>
                      <a:endParaRPr lang="en-AU" sz="800" dirty="0"/>
                    </a:p>
                  </a:txBody>
                  <a:tcPr marL="68580" marR="68580" marT="34290" marB="34290"/>
                </a:tc>
                <a:tc>
                  <a:txBody>
                    <a:bodyPr/>
                    <a:lstStyle/>
                    <a:p>
                      <a:endParaRPr lang="en-AU" sz="800" dirty="0"/>
                    </a:p>
                  </a:txBody>
                  <a:tcPr marL="68580" marR="68580" marT="34290" marB="34290"/>
                </a:tc>
                <a:tc>
                  <a:txBody>
                    <a:bodyPr/>
                    <a:lstStyle/>
                    <a:p>
                      <a:endParaRPr lang="en-AU" sz="800" dirty="0"/>
                    </a:p>
                  </a:txBody>
                  <a:tcPr marL="68580" marR="68580" marT="34290" marB="34290"/>
                </a:tc>
                <a:tc>
                  <a:txBody>
                    <a:bodyPr/>
                    <a:lstStyle/>
                    <a:p>
                      <a:endParaRPr lang="en-AU" sz="800" b="1" dirty="0"/>
                    </a:p>
                  </a:txBody>
                  <a:tcPr marL="68580" marR="68580" marT="34290" marB="34290"/>
                </a:tc>
                <a:tc>
                  <a:txBody>
                    <a:bodyPr/>
                    <a:lstStyle/>
                    <a:p>
                      <a:endParaRPr lang="en-AU" sz="800" dirty="0"/>
                    </a:p>
                  </a:txBody>
                  <a:tcPr marL="68580" marR="68580" marT="34290" marB="34290"/>
                </a:tc>
                <a:extLst>
                  <a:ext uri="{0D108BD9-81ED-4DB2-BD59-A6C34878D82A}">
                    <a16:rowId xmlns:a16="http://schemas.microsoft.com/office/drawing/2014/main" val="810316266"/>
                  </a:ext>
                </a:extLst>
              </a:tr>
              <a:tr h="1012624">
                <a:tc>
                  <a:txBody>
                    <a:bodyPr/>
                    <a:lstStyle/>
                    <a:p>
                      <a:r>
                        <a:rPr lang="en-AU" sz="2000" dirty="0" smtClean="0"/>
                        <a:t>Term 2</a:t>
                      </a:r>
                      <a:endParaRPr lang="en-AU" sz="2000" b="1" dirty="0">
                        <a:latin typeface="Arial" panose="020B0604020202020204" pitchFamily="34" charset="0"/>
                        <a:cs typeface="Arial" panose="020B0604020202020204" pitchFamily="34" charset="0"/>
                      </a:endParaRPr>
                    </a:p>
                  </a:txBody>
                  <a:tcPr marL="68580" marR="68580" marT="34290" marB="34290"/>
                </a:tc>
                <a:tc>
                  <a:txBody>
                    <a:bodyPr/>
                    <a:lstStyle/>
                    <a:p>
                      <a:endParaRPr lang="en-AU" sz="800" dirty="0"/>
                    </a:p>
                  </a:txBody>
                  <a:tcPr marL="68580" marR="68580" marT="34290" marB="34290"/>
                </a:tc>
                <a:tc>
                  <a:txBody>
                    <a:bodyPr/>
                    <a:lstStyle/>
                    <a:p>
                      <a:endParaRPr lang="en-AU" sz="800" dirty="0"/>
                    </a:p>
                  </a:txBody>
                  <a:tcPr marL="68580" marR="68580" marT="34290" marB="34290"/>
                </a:tc>
                <a:tc>
                  <a:txBody>
                    <a:bodyPr/>
                    <a:lstStyle/>
                    <a:p>
                      <a:endParaRPr lang="en-AU" sz="800" dirty="0"/>
                    </a:p>
                  </a:txBody>
                  <a:tcPr marL="68580" marR="68580" marT="34290" marB="34290"/>
                </a:tc>
                <a:tc>
                  <a:txBody>
                    <a:bodyPr/>
                    <a:lstStyle/>
                    <a:p>
                      <a:endParaRPr lang="en-AU" sz="800" dirty="0"/>
                    </a:p>
                  </a:txBody>
                  <a:tcPr marL="68580" marR="68580" marT="34290" marB="34290"/>
                </a:tc>
                <a:tc>
                  <a:txBody>
                    <a:bodyPr/>
                    <a:lstStyle/>
                    <a:p>
                      <a:endParaRPr lang="en-AU" sz="800" dirty="0"/>
                    </a:p>
                  </a:txBody>
                  <a:tcPr marL="68580" marR="68580" marT="34290" marB="34290"/>
                </a:tc>
                <a:tc>
                  <a:txBody>
                    <a:bodyPr/>
                    <a:lstStyle/>
                    <a:p>
                      <a:endParaRPr lang="en-AU" sz="800" dirty="0"/>
                    </a:p>
                  </a:txBody>
                  <a:tcPr marL="68580" marR="68580" marT="34290" marB="34290"/>
                </a:tc>
                <a:tc>
                  <a:txBody>
                    <a:bodyPr/>
                    <a:lstStyle/>
                    <a:p>
                      <a:endParaRPr lang="en-AU" sz="800" dirty="0"/>
                    </a:p>
                  </a:txBody>
                  <a:tcPr marL="68580" marR="68580" marT="34290" marB="34290"/>
                </a:tc>
                <a:tc>
                  <a:txBody>
                    <a:bodyPr/>
                    <a:lstStyle/>
                    <a:p>
                      <a:endParaRPr lang="en-AU" sz="800" dirty="0"/>
                    </a:p>
                  </a:txBody>
                  <a:tcPr marL="68580" marR="68580" marT="34290" marB="34290"/>
                </a:tc>
                <a:tc>
                  <a:txBody>
                    <a:bodyPr/>
                    <a:lstStyle/>
                    <a:p>
                      <a:endParaRPr lang="en-AU" sz="800" dirty="0"/>
                    </a:p>
                  </a:txBody>
                  <a:tcPr marL="68580" marR="68580" marT="34290" marB="34290"/>
                </a:tc>
                <a:tc>
                  <a:txBody>
                    <a:bodyPr/>
                    <a:lstStyle/>
                    <a:p>
                      <a:endParaRPr lang="en-AU" sz="800" dirty="0"/>
                    </a:p>
                  </a:txBody>
                  <a:tcPr marL="68580" marR="68580" marT="34290" marB="34290"/>
                </a:tc>
                <a:extLst>
                  <a:ext uri="{0D108BD9-81ED-4DB2-BD59-A6C34878D82A}">
                    <a16:rowId xmlns:a16="http://schemas.microsoft.com/office/drawing/2014/main" val="2113915174"/>
                  </a:ext>
                </a:extLst>
              </a:tr>
              <a:tr h="912132">
                <a:tc>
                  <a:txBody>
                    <a:bodyPr/>
                    <a:lstStyle/>
                    <a:p>
                      <a:r>
                        <a:rPr lang="en-AU" sz="2000" dirty="0" smtClean="0"/>
                        <a:t>Term</a:t>
                      </a:r>
                      <a:r>
                        <a:rPr lang="en-AU" sz="2000" baseline="0" dirty="0" smtClean="0"/>
                        <a:t> 3</a:t>
                      </a:r>
                      <a:endParaRPr lang="en-AU" sz="2000" b="1" dirty="0">
                        <a:latin typeface="Arial" panose="020B0604020202020204" pitchFamily="34" charset="0"/>
                        <a:cs typeface="Arial" panose="020B0604020202020204" pitchFamily="34" charset="0"/>
                      </a:endParaRPr>
                    </a:p>
                  </a:txBody>
                  <a:tcPr marL="68580" marR="68580" marT="34290" marB="34290"/>
                </a:tc>
                <a:tc>
                  <a:txBody>
                    <a:bodyPr/>
                    <a:lstStyle/>
                    <a:p>
                      <a:endParaRPr lang="en-AU" sz="800" dirty="0"/>
                    </a:p>
                  </a:txBody>
                  <a:tcPr marL="68580" marR="68580" marT="34290" marB="34290"/>
                </a:tc>
                <a:tc>
                  <a:txBody>
                    <a:bodyPr/>
                    <a:lstStyle/>
                    <a:p>
                      <a:endParaRPr lang="en-AU" sz="800" dirty="0"/>
                    </a:p>
                  </a:txBody>
                  <a:tcPr marL="68580" marR="68580" marT="34290" marB="34290"/>
                </a:tc>
                <a:tc>
                  <a:txBody>
                    <a:bodyPr/>
                    <a:lstStyle/>
                    <a:p>
                      <a:endParaRPr lang="en-AU" sz="800" dirty="0"/>
                    </a:p>
                  </a:txBody>
                  <a:tcPr marL="68580" marR="68580" marT="34290" marB="34290"/>
                </a:tc>
                <a:tc>
                  <a:txBody>
                    <a:bodyPr/>
                    <a:lstStyle/>
                    <a:p>
                      <a:endParaRPr lang="en-AU" sz="800" dirty="0"/>
                    </a:p>
                  </a:txBody>
                  <a:tcPr marL="68580" marR="68580" marT="34290" marB="34290"/>
                </a:tc>
                <a:tc>
                  <a:txBody>
                    <a:bodyPr/>
                    <a:lstStyle/>
                    <a:p>
                      <a:endParaRPr lang="en-AU" sz="800" dirty="0"/>
                    </a:p>
                  </a:txBody>
                  <a:tcPr marL="68580" marR="68580" marT="34290" marB="34290"/>
                </a:tc>
                <a:tc>
                  <a:txBody>
                    <a:bodyPr/>
                    <a:lstStyle/>
                    <a:p>
                      <a:endParaRPr lang="en-AU" sz="800" dirty="0"/>
                    </a:p>
                  </a:txBody>
                  <a:tcPr marL="68580" marR="68580" marT="34290" marB="34290"/>
                </a:tc>
                <a:tc>
                  <a:txBody>
                    <a:bodyPr/>
                    <a:lstStyle/>
                    <a:p>
                      <a:endParaRPr lang="en-AU" sz="800" dirty="0"/>
                    </a:p>
                  </a:txBody>
                  <a:tcPr marL="68580" marR="68580" marT="34290" marB="34290"/>
                </a:tc>
                <a:tc>
                  <a:txBody>
                    <a:bodyPr/>
                    <a:lstStyle/>
                    <a:p>
                      <a:endParaRPr lang="en-AU" sz="800" dirty="0"/>
                    </a:p>
                  </a:txBody>
                  <a:tcPr marL="68580" marR="68580" marT="34290" marB="34290"/>
                </a:tc>
                <a:tc>
                  <a:txBody>
                    <a:bodyPr/>
                    <a:lstStyle/>
                    <a:p>
                      <a:endParaRPr lang="en-AU" sz="800" dirty="0"/>
                    </a:p>
                  </a:txBody>
                  <a:tcPr marL="68580" marR="68580" marT="34290" marB="34290"/>
                </a:tc>
                <a:tc>
                  <a:txBody>
                    <a:bodyPr/>
                    <a:lstStyle/>
                    <a:p>
                      <a:endParaRPr lang="en-AU" sz="800" dirty="0"/>
                    </a:p>
                  </a:txBody>
                  <a:tcPr marL="68580" marR="68580" marT="34290" marB="34290"/>
                </a:tc>
                <a:extLst>
                  <a:ext uri="{0D108BD9-81ED-4DB2-BD59-A6C34878D82A}">
                    <a16:rowId xmlns:a16="http://schemas.microsoft.com/office/drawing/2014/main" val="699428393"/>
                  </a:ext>
                </a:extLst>
              </a:tr>
              <a:tr h="977597">
                <a:tc>
                  <a:txBody>
                    <a:bodyPr/>
                    <a:lstStyle/>
                    <a:p>
                      <a:r>
                        <a:rPr lang="en-AU" sz="2000" dirty="0" smtClean="0"/>
                        <a:t>Term 4</a:t>
                      </a:r>
                      <a:endParaRPr lang="en-AU" sz="2000" b="1" dirty="0">
                        <a:latin typeface="Arial" panose="020B0604020202020204" pitchFamily="34" charset="0"/>
                        <a:cs typeface="Arial" panose="020B0604020202020204" pitchFamily="34" charset="0"/>
                      </a:endParaRPr>
                    </a:p>
                  </a:txBody>
                  <a:tcPr marL="68580" marR="68580" marT="34290" marB="34290"/>
                </a:tc>
                <a:tc>
                  <a:txBody>
                    <a:bodyPr/>
                    <a:lstStyle/>
                    <a:p>
                      <a:endParaRPr lang="en-AU" sz="800" dirty="0"/>
                    </a:p>
                  </a:txBody>
                  <a:tcPr marL="68580" marR="68580" marT="34290" marB="34290"/>
                </a:tc>
                <a:tc>
                  <a:txBody>
                    <a:bodyPr/>
                    <a:lstStyle/>
                    <a:p>
                      <a:endParaRPr lang="en-AU" sz="800" dirty="0"/>
                    </a:p>
                  </a:txBody>
                  <a:tcPr marL="68580" marR="68580" marT="34290" marB="34290"/>
                </a:tc>
                <a:tc>
                  <a:txBody>
                    <a:bodyPr/>
                    <a:lstStyle/>
                    <a:p>
                      <a:endParaRPr lang="en-AU" sz="800" dirty="0"/>
                    </a:p>
                  </a:txBody>
                  <a:tcPr marL="68580" marR="68580" marT="34290" marB="34290"/>
                </a:tc>
                <a:tc>
                  <a:txBody>
                    <a:bodyPr/>
                    <a:lstStyle/>
                    <a:p>
                      <a:endParaRPr lang="en-AU" sz="800" dirty="0"/>
                    </a:p>
                  </a:txBody>
                  <a:tcPr marL="68580" marR="68580" marT="34290" marB="34290"/>
                </a:tc>
                <a:tc>
                  <a:txBody>
                    <a:bodyPr/>
                    <a:lstStyle/>
                    <a:p>
                      <a:endParaRPr lang="en-AU" sz="800" dirty="0"/>
                    </a:p>
                  </a:txBody>
                  <a:tcPr marL="68580" marR="68580" marT="34290" marB="34290"/>
                </a:tc>
                <a:tc>
                  <a:txBody>
                    <a:bodyPr/>
                    <a:lstStyle/>
                    <a:p>
                      <a:endParaRPr lang="en-AU" sz="800" dirty="0"/>
                    </a:p>
                  </a:txBody>
                  <a:tcPr marL="68580" marR="68580" marT="34290" marB="34290"/>
                </a:tc>
                <a:tc>
                  <a:txBody>
                    <a:bodyPr/>
                    <a:lstStyle/>
                    <a:p>
                      <a:endParaRPr lang="en-AU" sz="800" dirty="0"/>
                    </a:p>
                  </a:txBody>
                  <a:tcPr marL="68580" marR="68580" marT="34290" marB="34290"/>
                </a:tc>
                <a:tc>
                  <a:txBody>
                    <a:bodyPr/>
                    <a:lstStyle/>
                    <a:p>
                      <a:endParaRPr lang="en-AU" sz="800" dirty="0"/>
                    </a:p>
                  </a:txBody>
                  <a:tcPr marL="68580" marR="68580" marT="34290" marB="34290"/>
                </a:tc>
                <a:tc>
                  <a:txBody>
                    <a:bodyPr/>
                    <a:lstStyle/>
                    <a:p>
                      <a:endParaRPr lang="en-AU" sz="800" dirty="0"/>
                    </a:p>
                  </a:txBody>
                  <a:tcPr marL="68580" marR="68580" marT="34290" marB="34290"/>
                </a:tc>
                <a:tc>
                  <a:txBody>
                    <a:bodyPr/>
                    <a:lstStyle/>
                    <a:p>
                      <a:endParaRPr lang="en-AU" sz="800" dirty="0"/>
                    </a:p>
                  </a:txBody>
                  <a:tcPr marL="68580" marR="68580" marT="34290" marB="34290"/>
                </a:tc>
                <a:extLst>
                  <a:ext uri="{0D108BD9-81ED-4DB2-BD59-A6C34878D82A}">
                    <a16:rowId xmlns:a16="http://schemas.microsoft.com/office/drawing/2014/main" val="2350001421"/>
                  </a:ext>
                </a:extLst>
              </a:tr>
            </a:tbl>
          </a:graphicData>
        </a:graphic>
      </p:graphicFrame>
      <p:sp>
        <p:nvSpPr>
          <p:cNvPr id="41" name="Pentagon 40"/>
          <p:cNvSpPr/>
          <p:nvPr/>
        </p:nvSpPr>
        <p:spPr>
          <a:xfrm>
            <a:off x="9989688" y="1524931"/>
            <a:ext cx="935542" cy="467722"/>
          </a:xfrm>
          <a:prstGeom prst="homePlate">
            <a:avLst>
              <a:gd name="adj" fmla="val 0"/>
            </a:avLst>
          </a:prstGeom>
          <a:solidFill>
            <a:schemeClr val="bg1"/>
          </a:solidFill>
        </p:spPr>
        <p:style>
          <a:lnRef idx="1">
            <a:schemeClr val="accent1"/>
          </a:lnRef>
          <a:fillRef idx="2">
            <a:schemeClr val="accent1"/>
          </a:fillRef>
          <a:effectRef idx="1">
            <a:schemeClr val="accent1"/>
          </a:effectRef>
          <a:fontRef idx="minor">
            <a:schemeClr val="dk1"/>
          </a:fontRef>
        </p:style>
        <p:txBody>
          <a:bodyPr rtlCol="0" anchor="ctr"/>
          <a:lstStyle/>
          <a:p>
            <a:pPr>
              <a:defRPr/>
            </a:pPr>
            <a:r>
              <a:rPr lang="en-AU" sz="1600" dirty="0" smtClean="0">
                <a:solidFill>
                  <a:srgbClr val="000000"/>
                </a:solidFill>
                <a:latin typeface="Arial" panose="020B0604020202020204" pitchFamily="34" charset="0"/>
                <a:cs typeface="Arial" panose="020B0604020202020204" pitchFamily="34" charset="0"/>
              </a:rPr>
              <a:t>PPA advice</a:t>
            </a:r>
            <a:endParaRPr lang="en-AU" sz="1600" dirty="0">
              <a:solidFill>
                <a:srgbClr val="000000"/>
              </a:solidFill>
              <a:latin typeface="Arial" panose="020B0604020202020204" pitchFamily="34" charset="0"/>
              <a:cs typeface="Arial" panose="020B0604020202020204" pitchFamily="34" charset="0"/>
            </a:endParaRPr>
          </a:p>
        </p:txBody>
      </p:sp>
      <p:sp>
        <p:nvSpPr>
          <p:cNvPr id="45" name="Pentagon 44"/>
          <p:cNvSpPr/>
          <p:nvPr/>
        </p:nvSpPr>
        <p:spPr>
          <a:xfrm>
            <a:off x="8990719" y="2042034"/>
            <a:ext cx="2912337" cy="467722"/>
          </a:xfrm>
          <a:prstGeom prst="homePlate">
            <a:avLst>
              <a:gd name="adj" fmla="val 0"/>
            </a:avLst>
          </a:prstGeom>
          <a:solidFill>
            <a:schemeClr val="bg1"/>
          </a:solidFill>
        </p:spPr>
        <p:style>
          <a:lnRef idx="1">
            <a:schemeClr val="accent1"/>
          </a:lnRef>
          <a:fillRef idx="2">
            <a:schemeClr val="accent1"/>
          </a:fillRef>
          <a:effectRef idx="1">
            <a:schemeClr val="accent1"/>
          </a:effectRef>
          <a:fontRef idx="minor">
            <a:schemeClr val="dk1"/>
          </a:fontRef>
        </p:style>
        <p:txBody>
          <a:bodyPr rtlCol="0" anchor="ctr"/>
          <a:lstStyle/>
          <a:p>
            <a:pPr>
              <a:defRPr/>
            </a:pPr>
            <a:r>
              <a:rPr lang="en-AU" sz="1600" dirty="0" smtClean="0">
                <a:solidFill>
                  <a:srgbClr val="000000"/>
                </a:solidFill>
                <a:latin typeface="Arial" panose="020B0604020202020204" pitchFamily="34" charset="0"/>
                <a:cs typeface="Arial" panose="020B0604020202020204" pitchFamily="34" charset="0"/>
              </a:rPr>
              <a:t>L&amp;T</a:t>
            </a:r>
            <a:endParaRPr lang="en-AU" sz="1600" dirty="0">
              <a:solidFill>
                <a:srgbClr val="000000"/>
              </a:solidFill>
              <a:latin typeface="Arial" panose="020B0604020202020204" pitchFamily="34" charset="0"/>
              <a:cs typeface="Arial" panose="020B0604020202020204" pitchFamily="34" charset="0"/>
            </a:endParaRPr>
          </a:p>
        </p:txBody>
      </p:sp>
      <p:sp>
        <p:nvSpPr>
          <p:cNvPr id="47" name="Pentagon 46"/>
          <p:cNvSpPr/>
          <p:nvPr/>
        </p:nvSpPr>
        <p:spPr>
          <a:xfrm>
            <a:off x="4006446" y="3325542"/>
            <a:ext cx="5803533" cy="467722"/>
          </a:xfrm>
          <a:prstGeom prst="homePlate">
            <a:avLst>
              <a:gd name="adj" fmla="val 0"/>
            </a:avLst>
          </a:prstGeom>
          <a:solidFill>
            <a:schemeClr val="bg1"/>
          </a:solidFill>
        </p:spPr>
        <p:style>
          <a:lnRef idx="1">
            <a:schemeClr val="accent1"/>
          </a:lnRef>
          <a:fillRef idx="2">
            <a:schemeClr val="accent1"/>
          </a:fillRef>
          <a:effectRef idx="1">
            <a:schemeClr val="accent1"/>
          </a:effectRef>
          <a:fontRef idx="minor">
            <a:schemeClr val="dk1"/>
          </a:fontRef>
        </p:style>
        <p:txBody>
          <a:bodyPr rtlCol="0" anchor="ctr"/>
          <a:lstStyle/>
          <a:p>
            <a:pPr>
              <a:defRPr/>
            </a:pPr>
            <a:r>
              <a:rPr lang="en-AU" sz="1600" dirty="0" smtClean="0">
                <a:solidFill>
                  <a:srgbClr val="000000"/>
                </a:solidFill>
                <a:latin typeface="Arial" panose="020B0604020202020204" pitchFamily="34" charset="0"/>
                <a:cs typeface="Arial" panose="020B0604020202020204" pitchFamily="34" charset="0"/>
              </a:rPr>
              <a:t>Primary Principal and DP Focus Groups (range of contexts)</a:t>
            </a:r>
            <a:endParaRPr lang="en-AU" sz="1600" dirty="0">
              <a:solidFill>
                <a:srgbClr val="000000"/>
              </a:solidFill>
              <a:latin typeface="Arial" panose="020B0604020202020204" pitchFamily="34" charset="0"/>
              <a:cs typeface="Arial" panose="020B0604020202020204" pitchFamily="34" charset="0"/>
            </a:endParaRPr>
          </a:p>
        </p:txBody>
      </p:sp>
      <p:sp>
        <p:nvSpPr>
          <p:cNvPr id="48" name="Pentagon 47"/>
          <p:cNvSpPr/>
          <p:nvPr/>
        </p:nvSpPr>
        <p:spPr>
          <a:xfrm rot="10800000" flipV="1">
            <a:off x="3950413" y="3953205"/>
            <a:ext cx="976045" cy="472610"/>
          </a:xfrm>
          <a:prstGeom prst="homePlate">
            <a:avLst>
              <a:gd name="adj" fmla="val 0"/>
            </a:avLst>
          </a:prstGeom>
          <a:solidFill>
            <a:schemeClr val="bg1"/>
          </a:solidFill>
        </p:spPr>
        <p:style>
          <a:lnRef idx="1">
            <a:schemeClr val="accent1"/>
          </a:lnRef>
          <a:fillRef idx="2">
            <a:schemeClr val="accent1"/>
          </a:fillRef>
          <a:effectRef idx="1">
            <a:schemeClr val="accent1"/>
          </a:effectRef>
          <a:fontRef idx="minor">
            <a:schemeClr val="dk1"/>
          </a:fontRef>
        </p:style>
        <p:txBody>
          <a:bodyPr rtlCol="0" anchor="ctr"/>
          <a:lstStyle/>
          <a:p>
            <a:pPr>
              <a:defRPr/>
            </a:pPr>
            <a:r>
              <a:rPr lang="en-AU" sz="1600" dirty="0" smtClean="0">
                <a:solidFill>
                  <a:srgbClr val="000000"/>
                </a:solidFill>
                <a:latin typeface="Arial" panose="020B0604020202020204" pitchFamily="34" charset="0"/>
                <a:cs typeface="Arial" panose="020B0604020202020204" pitchFamily="34" charset="0"/>
              </a:rPr>
              <a:t>Working Group</a:t>
            </a:r>
            <a:endParaRPr lang="en-AU" sz="1600" dirty="0">
              <a:solidFill>
                <a:srgbClr val="000000"/>
              </a:solidFill>
              <a:latin typeface="Arial" panose="020B0604020202020204" pitchFamily="34" charset="0"/>
              <a:cs typeface="Arial" panose="020B0604020202020204" pitchFamily="34" charset="0"/>
            </a:endParaRPr>
          </a:p>
        </p:txBody>
      </p:sp>
      <p:sp>
        <p:nvSpPr>
          <p:cNvPr id="51" name="Pentagon 50"/>
          <p:cNvSpPr/>
          <p:nvPr/>
        </p:nvSpPr>
        <p:spPr>
          <a:xfrm rot="10800000" flipV="1">
            <a:off x="6976153" y="3946995"/>
            <a:ext cx="957657" cy="478819"/>
          </a:xfrm>
          <a:prstGeom prst="homePlate">
            <a:avLst>
              <a:gd name="adj" fmla="val 0"/>
            </a:avLst>
          </a:prstGeom>
          <a:solidFill>
            <a:schemeClr val="bg1"/>
          </a:solidFill>
        </p:spPr>
        <p:style>
          <a:lnRef idx="1">
            <a:schemeClr val="accent1"/>
          </a:lnRef>
          <a:fillRef idx="2">
            <a:schemeClr val="accent1"/>
          </a:fillRef>
          <a:effectRef idx="1">
            <a:schemeClr val="accent1"/>
          </a:effectRef>
          <a:fontRef idx="minor">
            <a:schemeClr val="dk1"/>
          </a:fontRef>
        </p:style>
        <p:txBody>
          <a:bodyPr rtlCol="0" anchor="ctr"/>
          <a:lstStyle/>
          <a:p>
            <a:pPr>
              <a:defRPr/>
            </a:pPr>
            <a:r>
              <a:rPr lang="en-AU" sz="1600" dirty="0" smtClean="0">
                <a:solidFill>
                  <a:srgbClr val="000000"/>
                </a:solidFill>
                <a:latin typeface="Arial" panose="020B0604020202020204" pitchFamily="34" charset="0"/>
                <a:cs typeface="Arial" panose="020B0604020202020204" pitchFamily="34" charset="0"/>
              </a:rPr>
              <a:t>Working Group</a:t>
            </a:r>
            <a:endParaRPr lang="en-AU" sz="1600" dirty="0">
              <a:solidFill>
                <a:srgbClr val="000000"/>
              </a:solidFill>
              <a:latin typeface="Arial" panose="020B0604020202020204" pitchFamily="34" charset="0"/>
              <a:cs typeface="Arial" panose="020B0604020202020204" pitchFamily="34" charset="0"/>
            </a:endParaRPr>
          </a:p>
        </p:txBody>
      </p:sp>
      <p:sp>
        <p:nvSpPr>
          <p:cNvPr id="52" name="Pentagon 51"/>
          <p:cNvSpPr/>
          <p:nvPr/>
        </p:nvSpPr>
        <p:spPr>
          <a:xfrm rot="10800000" flipV="1">
            <a:off x="9983504" y="3946994"/>
            <a:ext cx="941726" cy="478819"/>
          </a:xfrm>
          <a:prstGeom prst="homePlate">
            <a:avLst>
              <a:gd name="adj" fmla="val 0"/>
            </a:avLst>
          </a:prstGeom>
          <a:solidFill>
            <a:schemeClr val="bg1"/>
          </a:solidFill>
        </p:spPr>
        <p:style>
          <a:lnRef idx="1">
            <a:schemeClr val="accent1"/>
          </a:lnRef>
          <a:fillRef idx="2">
            <a:schemeClr val="accent1"/>
          </a:fillRef>
          <a:effectRef idx="1">
            <a:schemeClr val="accent1"/>
          </a:effectRef>
          <a:fontRef idx="minor">
            <a:schemeClr val="dk1"/>
          </a:fontRef>
        </p:style>
        <p:txBody>
          <a:bodyPr rtlCol="0" anchor="ctr"/>
          <a:lstStyle/>
          <a:p>
            <a:pPr>
              <a:defRPr/>
            </a:pPr>
            <a:r>
              <a:rPr lang="en-AU" sz="1600" dirty="0" smtClean="0">
                <a:solidFill>
                  <a:srgbClr val="000000"/>
                </a:solidFill>
                <a:latin typeface="Arial" panose="020B0604020202020204" pitchFamily="34" charset="0"/>
                <a:cs typeface="Arial" panose="020B0604020202020204" pitchFamily="34" charset="0"/>
              </a:rPr>
              <a:t>Working Group</a:t>
            </a:r>
            <a:endParaRPr lang="en-AU" sz="1600" dirty="0">
              <a:solidFill>
                <a:srgbClr val="000000"/>
              </a:solidFill>
              <a:latin typeface="Arial" panose="020B0604020202020204" pitchFamily="34" charset="0"/>
              <a:cs typeface="Arial" panose="020B0604020202020204" pitchFamily="34" charset="0"/>
            </a:endParaRPr>
          </a:p>
        </p:txBody>
      </p:sp>
      <p:sp>
        <p:nvSpPr>
          <p:cNvPr id="53" name="Pentagon 52"/>
          <p:cNvSpPr/>
          <p:nvPr/>
        </p:nvSpPr>
        <p:spPr>
          <a:xfrm>
            <a:off x="10020521" y="3338857"/>
            <a:ext cx="1834216" cy="467722"/>
          </a:xfrm>
          <a:prstGeom prst="homePlate">
            <a:avLst>
              <a:gd name="adj" fmla="val 0"/>
            </a:avLst>
          </a:prstGeom>
          <a:solidFill>
            <a:schemeClr val="bg1"/>
          </a:solidFill>
        </p:spPr>
        <p:style>
          <a:lnRef idx="1">
            <a:schemeClr val="accent1"/>
          </a:lnRef>
          <a:fillRef idx="2">
            <a:schemeClr val="accent1"/>
          </a:fillRef>
          <a:effectRef idx="1">
            <a:schemeClr val="accent1"/>
          </a:effectRef>
          <a:fontRef idx="minor">
            <a:schemeClr val="dk1"/>
          </a:fontRef>
        </p:style>
        <p:txBody>
          <a:bodyPr rtlCol="0" anchor="ctr"/>
          <a:lstStyle/>
          <a:p>
            <a:pPr>
              <a:defRPr/>
            </a:pPr>
            <a:r>
              <a:rPr lang="en-AU" sz="1600" dirty="0" smtClean="0">
                <a:solidFill>
                  <a:srgbClr val="000000"/>
                </a:solidFill>
                <a:latin typeface="Arial" panose="020B0604020202020204" pitchFamily="34" charset="0"/>
                <a:cs typeface="Arial" panose="020B0604020202020204" pitchFamily="34" charset="0"/>
              </a:rPr>
              <a:t>Finalise template</a:t>
            </a:r>
            <a:endParaRPr lang="en-AU" sz="1600" dirty="0">
              <a:solidFill>
                <a:srgbClr val="000000"/>
              </a:solidFill>
              <a:latin typeface="Arial" panose="020B0604020202020204" pitchFamily="34" charset="0"/>
              <a:cs typeface="Arial" panose="020B0604020202020204" pitchFamily="34" charset="0"/>
            </a:endParaRPr>
          </a:p>
        </p:txBody>
      </p:sp>
      <p:sp>
        <p:nvSpPr>
          <p:cNvPr id="54" name="Pentagon 53"/>
          <p:cNvSpPr/>
          <p:nvPr/>
        </p:nvSpPr>
        <p:spPr>
          <a:xfrm>
            <a:off x="1970230" y="4439130"/>
            <a:ext cx="9884507" cy="417897"/>
          </a:xfrm>
          <a:prstGeom prst="homePlate">
            <a:avLst>
              <a:gd name="adj" fmla="val 0"/>
            </a:avLst>
          </a:prstGeom>
          <a:solidFill>
            <a:schemeClr val="bg1"/>
          </a:solidFill>
        </p:spPr>
        <p:style>
          <a:lnRef idx="1">
            <a:schemeClr val="accent1"/>
          </a:lnRef>
          <a:fillRef idx="2">
            <a:schemeClr val="accent1"/>
          </a:fillRef>
          <a:effectRef idx="1">
            <a:schemeClr val="accent1"/>
          </a:effectRef>
          <a:fontRef idx="minor">
            <a:schemeClr val="dk1"/>
          </a:fontRef>
        </p:style>
        <p:txBody>
          <a:bodyPr rtlCol="0" anchor="ctr"/>
          <a:lstStyle/>
          <a:p>
            <a:pPr algn="ctr">
              <a:defRPr/>
            </a:pPr>
            <a:r>
              <a:rPr lang="en-AU" sz="1400" dirty="0" err="1" smtClean="0">
                <a:solidFill>
                  <a:schemeClr val="tx1"/>
                </a:solidFill>
                <a:latin typeface="Arial" panose="020B0604020202020204" pitchFamily="34" charset="0"/>
                <a:cs typeface="Arial" panose="020B0604020202020204" pitchFamily="34" charset="0"/>
              </a:rPr>
              <a:t>SPaRO</a:t>
            </a:r>
            <a:r>
              <a:rPr lang="en-AU" sz="1400" dirty="0" smtClean="0">
                <a:solidFill>
                  <a:schemeClr val="tx1"/>
                </a:solidFill>
                <a:latin typeface="Arial" panose="020B0604020202020204" pitchFamily="34" charset="0"/>
                <a:cs typeface="Arial" panose="020B0604020202020204" pitchFamily="34" charset="0"/>
              </a:rPr>
              <a:t> build and testing</a:t>
            </a:r>
            <a:endParaRPr lang="en-AU" sz="1400" dirty="0">
              <a:solidFill>
                <a:schemeClr val="tx1"/>
              </a:solidFill>
              <a:latin typeface="Arial" panose="020B0604020202020204" pitchFamily="34" charset="0"/>
              <a:cs typeface="Arial" panose="020B0604020202020204" pitchFamily="34" charset="0"/>
            </a:endParaRPr>
          </a:p>
        </p:txBody>
      </p:sp>
      <p:sp>
        <p:nvSpPr>
          <p:cNvPr id="55" name="Pentagon 54"/>
          <p:cNvSpPr/>
          <p:nvPr/>
        </p:nvSpPr>
        <p:spPr>
          <a:xfrm rot="10800000" flipH="1" flipV="1">
            <a:off x="8008706" y="5085824"/>
            <a:ext cx="1801272" cy="417069"/>
          </a:xfrm>
          <a:prstGeom prst="homePlate">
            <a:avLst>
              <a:gd name="adj" fmla="val 0"/>
            </a:avLst>
          </a:prstGeom>
          <a:solidFill>
            <a:schemeClr val="bg1"/>
          </a:solidFill>
        </p:spPr>
        <p:style>
          <a:lnRef idx="1">
            <a:schemeClr val="accent1"/>
          </a:lnRef>
          <a:fillRef idx="2">
            <a:schemeClr val="accent1"/>
          </a:fillRef>
          <a:effectRef idx="1">
            <a:schemeClr val="accent1"/>
          </a:effectRef>
          <a:fontRef idx="minor">
            <a:schemeClr val="dk1"/>
          </a:fontRef>
        </p:style>
        <p:txBody>
          <a:bodyPr rtlCol="0" anchor="ctr"/>
          <a:lstStyle/>
          <a:p>
            <a:pPr>
              <a:defRPr/>
            </a:pPr>
            <a:r>
              <a:rPr lang="en-AU" sz="1400" dirty="0" smtClean="0">
                <a:solidFill>
                  <a:srgbClr val="000000"/>
                </a:solidFill>
                <a:latin typeface="Arial" panose="020B0604020202020204" pitchFamily="34" charset="0"/>
                <a:cs typeface="Arial" panose="020B0604020202020204" pitchFamily="34" charset="0"/>
              </a:rPr>
              <a:t>Paper SAS uploaded to </a:t>
            </a:r>
            <a:r>
              <a:rPr lang="en-AU" sz="1400" dirty="0" err="1" smtClean="0">
                <a:solidFill>
                  <a:srgbClr val="000000"/>
                </a:solidFill>
                <a:latin typeface="Arial" panose="020B0604020202020204" pitchFamily="34" charset="0"/>
                <a:cs typeface="Arial" panose="020B0604020202020204" pitchFamily="34" charset="0"/>
              </a:rPr>
              <a:t>SPaRO</a:t>
            </a:r>
            <a:endParaRPr lang="en-AU" sz="1400" dirty="0">
              <a:solidFill>
                <a:srgbClr val="000000"/>
              </a:solidFill>
              <a:latin typeface="Arial" panose="020B0604020202020204" pitchFamily="34" charset="0"/>
              <a:cs typeface="Arial" panose="020B0604020202020204" pitchFamily="34" charset="0"/>
            </a:endParaRPr>
          </a:p>
        </p:txBody>
      </p:sp>
      <p:sp>
        <p:nvSpPr>
          <p:cNvPr id="56" name="Pentagon 55"/>
          <p:cNvSpPr/>
          <p:nvPr/>
        </p:nvSpPr>
        <p:spPr>
          <a:xfrm>
            <a:off x="2957875" y="3325542"/>
            <a:ext cx="935542" cy="467722"/>
          </a:xfrm>
          <a:prstGeom prst="homePlate">
            <a:avLst>
              <a:gd name="adj" fmla="val 0"/>
            </a:avLst>
          </a:prstGeom>
          <a:solidFill>
            <a:schemeClr val="bg1"/>
          </a:solidFill>
        </p:spPr>
        <p:style>
          <a:lnRef idx="1">
            <a:schemeClr val="accent1"/>
          </a:lnRef>
          <a:fillRef idx="2">
            <a:schemeClr val="accent1"/>
          </a:fillRef>
          <a:effectRef idx="1">
            <a:schemeClr val="accent1"/>
          </a:effectRef>
          <a:fontRef idx="minor">
            <a:schemeClr val="dk1"/>
          </a:fontRef>
        </p:style>
        <p:txBody>
          <a:bodyPr rtlCol="0" anchor="ctr"/>
          <a:lstStyle/>
          <a:p>
            <a:pPr>
              <a:defRPr/>
            </a:pPr>
            <a:r>
              <a:rPr lang="en-AU" sz="1600" dirty="0" smtClean="0">
                <a:solidFill>
                  <a:srgbClr val="000000"/>
                </a:solidFill>
                <a:latin typeface="Arial" panose="020B0604020202020204" pitchFamily="34" charset="0"/>
                <a:cs typeface="Arial" panose="020B0604020202020204" pitchFamily="34" charset="0"/>
              </a:rPr>
              <a:t>NESA</a:t>
            </a:r>
            <a:endParaRPr lang="en-AU" sz="1600" dirty="0">
              <a:solidFill>
                <a:srgbClr val="000000"/>
              </a:solidFill>
              <a:latin typeface="Arial" panose="020B0604020202020204" pitchFamily="34" charset="0"/>
              <a:cs typeface="Arial" panose="020B0604020202020204" pitchFamily="34" charset="0"/>
            </a:endParaRPr>
          </a:p>
        </p:txBody>
      </p:sp>
      <p:sp>
        <p:nvSpPr>
          <p:cNvPr id="57" name="Pentagon 56"/>
          <p:cNvSpPr/>
          <p:nvPr/>
        </p:nvSpPr>
        <p:spPr>
          <a:xfrm>
            <a:off x="10978727" y="1532783"/>
            <a:ext cx="935542" cy="467722"/>
          </a:xfrm>
          <a:prstGeom prst="homePlate">
            <a:avLst>
              <a:gd name="adj" fmla="val 0"/>
            </a:avLst>
          </a:prstGeom>
          <a:solidFill>
            <a:schemeClr val="bg1"/>
          </a:solidFill>
        </p:spPr>
        <p:style>
          <a:lnRef idx="1">
            <a:schemeClr val="accent1"/>
          </a:lnRef>
          <a:fillRef idx="2">
            <a:schemeClr val="accent1"/>
          </a:fillRef>
          <a:effectRef idx="1">
            <a:schemeClr val="accent1"/>
          </a:effectRef>
          <a:fontRef idx="minor">
            <a:schemeClr val="dk1"/>
          </a:fontRef>
        </p:style>
        <p:txBody>
          <a:bodyPr rtlCol="0" anchor="ctr"/>
          <a:lstStyle/>
          <a:p>
            <a:pPr>
              <a:defRPr/>
            </a:pPr>
            <a:r>
              <a:rPr lang="en-AU" sz="1200" dirty="0" smtClean="0">
                <a:solidFill>
                  <a:srgbClr val="000000"/>
                </a:solidFill>
                <a:latin typeface="Arial" panose="020B0604020202020204" pitchFamily="34" charset="0"/>
                <a:cs typeface="Arial" panose="020B0604020202020204" pitchFamily="34" charset="0"/>
              </a:rPr>
              <a:t>DEL focus group</a:t>
            </a:r>
            <a:endParaRPr lang="en-AU" sz="1200" dirty="0">
              <a:solidFill>
                <a:srgbClr val="000000"/>
              </a:solidFill>
              <a:latin typeface="Arial" panose="020B0604020202020204" pitchFamily="34" charset="0"/>
              <a:cs typeface="Arial" panose="020B0604020202020204" pitchFamily="34" charset="0"/>
            </a:endParaRPr>
          </a:p>
        </p:txBody>
      </p:sp>
      <p:sp>
        <p:nvSpPr>
          <p:cNvPr id="58" name="Pentagon 57"/>
          <p:cNvSpPr/>
          <p:nvPr/>
        </p:nvSpPr>
        <p:spPr>
          <a:xfrm>
            <a:off x="9989687" y="5071681"/>
            <a:ext cx="1865049" cy="417897"/>
          </a:xfrm>
          <a:prstGeom prst="homePlate">
            <a:avLst>
              <a:gd name="adj" fmla="val 0"/>
            </a:avLst>
          </a:prstGeom>
          <a:solidFill>
            <a:schemeClr val="bg1"/>
          </a:solidFill>
        </p:spPr>
        <p:style>
          <a:lnRef idx="1">
            <a:schemeClr val="accent1"/>
          </a:lnRef>
          <a:fillRef idx="2">
            <a:schemeClr val="accent1"/>
          </a:fillRef>
          <a:effectRef idx="1">
            <a:schemeClr val="accent1"/>
          </a:effectRef>
          <a:fontRef idx="minor">
            <a:schemeClr val="dk1"/>
          </a:fontRef>
        </p:style>
        <p:txBody>
          <a:bodyPr rtlCol="0" anchor="ctr"/>
          <a:lstStyle/>
          <a:p>
            <a:pPr algn="ctr">
              <a:defRPr/>
            </a:pPr>
            <a:r>
              <a:rPr lang="en-AU" sz="1400" dirty="0" smtClean="0">
                <a:solidFill>
                  <a:schemeClr val="tx1"/>
                </a:solidFill>
                <a:latin typeface="Arial" panose="020B0604020202020204" pitchFamily="34" charset="0"/>
                <a:cs typeface="Arial" panose="020B0604020202020204" pitchFamily="34" charset="0"/>
              </a:rPr>
              <a:t>Survey and feedback</a:t>
            </a:r>
            <a:endParaRPr lang="en-AU"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8933463"/>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334962" y="1277587"/>
            <a:ext cx="11485563" cy="4802103"/>
          </a:xfrm>
        </p:spPr>
        <p:txBody>
          <a:bodyPr/>
          <a:lstStyle/>
          <a:p>
            <a:r>
              <a:rPr lang="en-AU" dirty="0" smtClean="0"/>
              <a:t>Standard of </a:t>
            </a:r>
            <a:r>
              <a:rPr lang="en-AU" smtClean="0"/>
              <a:t>Teaching </a:t>
            </a:r>
            <a:r>
              <a:rPr lang="en-AU"/>
              <a:t> </a:t>
            </a:r>
            <a:r>
              <a:rPr lang="en-AU" smtClean="0"/>
              <a:t> </a:t>
            </a:r>
            <a:endParaRPr lang="en-AU" dirty="0" smtClean="0"/>
          </a:p>
          <a:p>
            <a:r>
              <a:rPr lang="en-AU" dirty="0" smtClean="0"/>
              <a:t>Alignment Visual</a:t>
            </a:r>
          </a:p>
          <a:p>
            <a:r>
              <a:rPr lang="en-AU" dirty="0" smtClean="0"/>
              <a:t>QRG PDF CPM Meeting Guide</a:t>
            </a:r>
          </a:p>
          <a:p>
            <a:r>
              <a:rPr lang="en-AU" dirty="0" smtClean="0"/>
              <a:t>Primary Checklist</a:t>
            </a:r>
          </a:p>
          <a:p>
            <a:r>
              <a:rPr lang="en-AU" dirty="0" smtClean="0"/>
              <a:t>Guiding Questions</a:t>
            </a:r>
            <a:endParaRPr lang="en-AU" dirty="0"/>
          </a:p>
        </p:txBody>
      </p:sp>
      <p:sp>
        <p:nvSpPr>
          <p:cNvPr id="4" name="Title 3"/>
          <p:cNvSpPr>
            <a:spLocks noGrp="1"/>
          </p:cNvSpPr>
          <p:nvPr>
            <p:ph type="title"/>
          </p:nvPr>
        </p:nvSpPr>
        <p:spPr/>
        <p:txBody>
          <a:bodyPr/>
          <a:lstStyle/>
          <a:p>
            <a:r>
              <a:rPr lang="en-AU" dirty="0" smtClean="0"/>
              <a:t>Handouts</a:t>
            </a:r>
            <a:endParaRPr lang="en-AU" dirty="0"/>
          </a:p>
        </p:txBody>
      </p:sp>
    </p:spTree>
    <p:extLst>
      <p:ext uri="{BB962C8B-B14F-4D97-AF65-F5344CB8AC3E}">
        <p14:creationId xmlns:p14="http://schemas.microsoft.com/office/powerpoint/2010/main" val="209609429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21904" y="747331"/>
            <a:ext cx="5212040" cy="498470"/>
          </a:xfrm>
        </p:spPr>
        <p:txBody>
          <a:bodyPr/>
          <a:lstStyle/>
          <a:p>
            <a:r>
              <a:rPr lang="en-AU" dirty="0" smtClean="0"/>
              <a:t>Annual Report Test Schools</a:t>
            </a:r>
            <a:endParaRPr lang="en-AU" dirty="0"/>
          </a:p>
        </p:txBody>
      </p:sp>
      <p:sp>
        <p:nvSpPr>
          <p:cNvPr id="5" name="Footer Placeholder 4"/>
          <p:cNvSpPr>
            <a:spLocks noGrp="1"/>
          </p:cNvSpPr>
          <p:nvPr>
            <p:ph type="ftr" sz="quarter" idx="3"/>
          </p:nvPr>
        </p:nvSpPr>
        <p:spPr/>
        <p:txBody>
          <a:bodyPr/>
          <a:lstStyle/>
          <a:p>
            <a:fld id="{5116C895-348D-4FA1-AC3F-6A98EE2CBA64}" type="slidenum">
              <a:rPr lang="en-US" smtClean="0"/>
              <a:pPr/>
              <a:t>4</a:t>
            </a:fld>
            <a:endParaRPr lang="en-US" dirty="0"/>
          </a:p>
        </p:txBody>
      </p:sp>
      <p:pic>
        <p:nvPicPr>
          <p:cNvPr id="18" name="Picture 17"/>
          <p:cNvPicPr>
            <a:picLocks noChangeAspect="1"/>
          </p:cNvPicPr>
          <p:nvPr/>
        </p:nvPicPr>
        <p:blipFill>
          <a:blip r:embed="rId3"/>
          <a:stretch>
            <a:fillRect/>
          </a:stretch>
        </p:blipFill>
        <p:spPr>
          <a:xfrm>
            <a:off x="2121905" y="1349375"/>
            <a:ext cx="7981931" cy="4714964"/>
          </a:xfrm>
          <a:prstGeom prst="rect">
            <a:avLst/>
          </a:prstGeom>
        </p:spPr>
      </p:pic>
    </p:spTree>
    <p:extLst>
      <p:ext uri="{BB962C8B-B14F-4D97-AF65-F5344CB8AC3E}">
        <p14:creationId xmlns:p14="http://schemas.microsoft.com/office/powerpoint/2010/main" val="110513016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p:txBody>
          <a:bodyPr/>
          <a:lstStyle/>
          <a:p>
            <a:fld id="{5116C895-348D-4FA1-AC3F-6A98EE2CBA64}" type="slidenum">
              <a:rPr lang="en-US" smtClean="0"/>
              <a:pPr/>
              <a:t>5</a:t>
            </a:fld>
            <a:endParaRPr lang="en-US" dirty="0"/>
          </a:p>
        </p:txBody>
      </p:sp>
      <p:sp>
        <p:nvSpPr>
          <p:cNvPr id="9" name="Title 3"/>
          <p:cNvSpPr txBox="1">
            <a:spLocks/>
          </p:cNvSpPr>
          <p:nvPr/>
        </p:nvSpPr>
        <p:spPr>
          <a:xfrm>
            <a:off x="3982455" y="200920"/>
            <a:ext cx="6339470" cy="498470"/>
          </a:xfrm>
          <a:prstGeom prst="rect">
            <a:avLst/>
          </a:prstGeom>
        </p:spPr>
        <p:txBody>
          <a:bodyPr vert="horz" wrap="square" lIns="0" tIns="0" rIns="0" bIns="0" rtlCol="0" anchor="ctr">
            <a:noAutofit/>
          </a:bodyPr>
          <a:lstStyle>
            <a:lvl1pPr algn="l" defTabSz="514337" rtl="0" eaLnBrk="1" latinLnBrk="0" hangingPunct="1">
              <a:lnSpc>
                <a:spcPct val="90000"/>
              </a:lnSpc>
              <a:spcBef>
                <a:spcPct val="0"/>
              </a:spcBef>
              <a:buNone/>
              <a:defRPr sz="2400" b="0" i="0" kern="1200">
                <a:solidFill>
                  <a:schemeClr val="tx2"/>
                </a:solidFill>
                <a:latin typeface="Montserrat SemiBold" panose="00000700000000000000" pitchFamily="2" charset="0"/>
                <a:ea typeface="+mj-ea"/>
                <a:cs typeface="+mj-cs"/>
              </a:defRPr>
            </a:lvl1pPr>
          </a:lstStyle>
          <a:p>
            <a:r>
              <a:rPr lang="en-AU" dirty="0"/>
              <a:t>HP is monitoring feedback from schools</a:t>
            </a:r>
          </a:p>
        </p:txBody>
      </p:sp>
      <p:graphicFrame>
        <p:nvGraphicFramePr>
          <p:cNvPr id="6" name="Table 5"/>
          <p:cNvGraphicFramePr>
            <a:graphicFrameLocks noGrp="1"/>
          </p:cNvGraphicFramePr>
          <p:nvPr>
            <p:extLst/>
          </p:nvPr>
        </p:nvGraphicFramePr>
        <p:xfrm>
          <a:off x="2257952" y="731140"/>
          <a:ext cx="7886174" cy="5318957"/>
        </p:xfrm>
        <a:graphic>
          <a:graphicData uri="http://schemas.openxmlformats.org/drawingml/2006/table">
            <a:tbl>
              <a:tblPr firstRow="1" bandRow="1">
                <a:tableStyleId>{3B4B98B0-60AC-42C2-AFA5-B58CD77FA1E5}</a:tableStyleId>
              </a:tblPr>
              <a:tblGrid>
                <a:gridCol w="2804052">
                  <a:extLst>
                    <a:ext uri="{9D8B030D-6E8A-4147-A177-3AD203B41FA5}">
                      <a16:colId xmlns:a16="http://schemas.microsoft.com/office/drawing/2014/main" val="131135764"/>
                    </a:ext>
                  </a:extLst>
                </a:gridCol>
                <a:gridCol w="2707916">
                  <a:extLst>
                    <a:ext uri="{9D8B030D-6E8A-4147-A177-3AD203B41FA5}">
                      <a16:colId xmlns:a16="http://schemas.microsoft.com/office/drawing/2014/main" val="1920044710"/>
                    </a:ext>
                  </a:extLst>
                </a:gridCol>
                <a:gridCol w="2374206">
                  <a:extLst>
                    <a:ext uri="{9D8B030D-6E8A-4147-A177-3AD203B41FA5}">
                      <a16:colId xmlns:a16="http://schemas.microsoft.com/office/drawing/2014/main" val="3403491227"/>
                    </a:ext>
                  </a:extLst>
                </a:gridCol>
              </a:tblGrid>
              <a:tr h="244672">
                <a:tc gridSpan="2">
                  <a:txBody>
                    <a:bodyPr/>
                    <a:lstStyle/>
                    <a:p>
                      <a:pPr algn="ctr"/>
                      <a:r>
                        <a:rPr lang="en-AU" sz="1010" dirty="0" smtClean="0">
                          <a:latin typeface="+mn-lt"/>
                        </a:rPr>
                        <a:t>Positive</a:t>
                      </a:r>
                      <a:r>
                        <a:rPr lang="en-AU" sz="1010" baseline="0" dirty="0" smtClean="0">
                          <a:latin typeface="+mn-lt"/>
                        </a:rPr>
                        <a:t> feedback </a:t>
                      </a:r>
                      <a:endParaRPr lang="en-AU" sz="1010" dirty="0">
                        <a:latin typeface="+mn-lt"/>
                      </a:endParaRPr>
                    </a:p>
                  </a:txBody>
                  <a:tcPr/>
                </a:tc>
                <a:tc hMerge="1">
                  <a:txBody>
                    <a:bodyPr/>
                    <a:lstStyle/>
                    <a:p>
                      <a:endParaRPr lang="en-AU"/>
                    </a:p>
                  </a:txBody>
                  <a:tcPr/>
                </a:tc>
                <a:tc>
                  <a:txBody>
                    <a:bodyPr/>
                    <a:lstStyle/>
                    <a:p>
                      <a:pPr algn="ctr"/>
                      <a:r>
                        <a:rPr lang="en-AU" dirty="0" smtClean="0"/>
                        <a:t>Improvement feedback</a:t>
                      </a:r>
                      <a:endParaRPr lang="en-AU" dirty="0"/>
                    </a:p>
                  </a:txBody>
                  <a:tcPr/>
                </a:tc>
                <a:extLst>
                  <a:ext uri="{0D108BD9-81ED-4DB2-BD59-A6C34878D82A}">
                    <a16:rowId xmlns:a16="http://schemas.microsoft.com/office/drawing/2014/main" val="1212712835"/>
                  </a:ext>
                </a:extLst>
              </a:tr>
              <a:tr h="175648">
                <a:tc>
                  <a:txBody>
                    <a:bodyPr/>
                    <a:lstStyle/>
                    <a:p>
                      <a:pPr algn="l" fontAlgn="b"/>
                      <a:r>
                        <a:rPr lang="en-AU" sz="650" b="0" i="0" u="none" strike="noStrike" dirty="0" smtClean="0">
                          <a:solidFill>
                            <a:srgbClr val="000000"/>
                          </a:solidFill>
                          <a:effectLst/>
                          <a:latin typeface="+mn-lt"/>
                        </a:rPr>
                        <a:t>• Much </a:t>
                      </a:r>
                      <a:r>
                        <a:rPr lang="en-AU" sz="650" b="0" i="0" u="none" strike="noStrike" dirty="0">
                          <a:solidFill>
                            <a:srgbClr val="000000"/>
                          </a:solidFill>
                          <a:effectLst/>
                          <a:latin typeface="+mn-lt"/>
                        </a:rPr>
                        <a:t>easier to </a:t>
                      </a:r>
                      <a:r>
                        <a:rPr lang="en-AU" sz="650" b="0" i="0" u="none" strike="noStrike" dirty="0" smtClean="0">
                          <a:solidFill>
                            <a:srgbClr val="000000"/>
                          </a:solidFill>
                          <a:effectLst/>
                          <a:latin typeface="+mn-lt"/>
                        </a:rPr>
                        <a:t>complete.</a:t>
                      </a:r>
                      <a:endParaRPr lang="en-AU" sz="650" b="0" i="0" u="none" strike="noStrike" dirty="0">
                        <a:solidFill>
                          <a:srgbClr val="000000"/>
                        </a:solidFill>
                        <a:effectLst/>
                        <a:latin typeface="+mn-lt"/>
                      </a:endParaRPr>
                    </a:p>
                  </a:txBody>
                  <a:tcPr marL="4763" marR="4763" marT="4763"/>
                </a:tc>
                <a:tc>
                  <a:txBody>
                    <a:bodyPr/>
                    <a:lstStyle/>
                    <a:p>
                      <a:pPr algn="l" fontAlgn="b"/>
                      <a:endParaRPr lang="en-AU" sz="650" b="0" i="0" u="none" strike="noStrike" dirty="0">
                        <a:solidFill>
                          <a:srgbClr val="000000"/>
                        </a:solidFill>
                        <a:effectLst/>
                        <a:latin typeface="+mn-lt"/>
                      </a:endParaRPr>
                    </a:p>
                  </a:txBody>
                  <a:tcPr marL="4763" marR="4763" marT="4763"/>
                </a:tc>
                <a:tc>
                  <a:txBody>
                    <a:bodyPr/>
                    <a:lstStyle/>
                    <a:p>
                      <a:endParaRPr lang="en-AU" sz="650" dirty="0"/>
                    </a:p>
                  </a:txBody>
                  <a:tcPr marL="3600" marR="3600" marT="3600"/>
                </a:tc>
                <a:extLst>
                  <a:ext uri="{0D108BD9-81ED-4DB2-BD59-A6C34878D82A}">
                    <a16:rowId xmlns:a16="http://schemas.microsoft.com/office/drawing/2014/main" val="997991225"/>
                  </a:ext>
                </a:extLst>
              </a:tr>
              <a:tr h="247454">
                <a:tc>
                  <a:txBody>
                    <a:bodyPr/>
                    <a:lstStyle/>
                    <a:p>
                      <a:pPr algn="l" fontAlgn="b"/>
                      <a:r>
                        <a:rPr lang="en-AU" sz="650" b="0" i="0" u="none" strike="noStrike" dirty="0" smtClean="0">
                          <a:solidFill>
                            <a:srgbClr val="000000"/>
                          </a:solidFill>
                          <a:effectLst/>
                          <a:latin typeface="+mn-lt"/>
                        </a:rPr>
                        <a:t>• Very </a:t>
                      </a:r>
                      <a:r>
                        <a:rPr lang="en-AU" sz="650" b="0" i="0" u="none" strike="noStrike" dirty="0">
                          <a:solidFill>
                            <a:srgbClr val="000000"/>
                          </a:solidFill>
                          <a:effectLst/>
                          <a:latin typeface="+mn-lt"/>
                        </a:rPr>
                        <a:t>happy with the fact it populates across. </a:t>
                      </a:r>
                      <a:endParaRPr lang="en-AU" sz="650" b="0" i="0" u="none" strike="noStrike" dirty="0" smtClean="0">
                        <a:solidFill>
                          <a:srgbClr val="000000"/>
                        </a:solidFill>
                        <a:effectLst/>
                        <a:latin typeface="+mn-lt"/>
                      </a:endParaRPr>
                    </a:p>
                  </a:txBody>
                  <a:tcPr marL="4763" marR="4763" marT="4763"/>
                </a:tc>
                <a:tc>
                  <a:txBody>
                    <a:bodyPr/>
                    <a:lstStyle/>
                    <a:p>
                      <a:pPr marL="0" marR="0" lvl="0" indent="0" algn="l" defTabSz="514337" rtl="0" eaLnBrk="1" fontAlgn="b" latinLnBrk="0" hangingPunct="1">
                        <a:lnSpc>
                          <a:spcPct val="100000"/>
                        </a:lnSpc>
                        <a:spcBef>
                          <a:spcPts val="0"/>
                        </a:spcBef>
                        <a:spcAft>
                          <a:spcPts val="0"/>
                        </a:spcAft>
                        <a:buClrTx/>
                        <a:buSzTx/>
                        <a:buFontTx/>
                        <a:buNone/>
                        <a:tabLst/>
                        <a:defRPr/>
                      </a:pPr>
                      <a:r>
                        <a:rPr lang="en-AU" sz="650" b="0" i="0" u="none" strike="noStrike" dirty="0" smtClean="0">
                          <a:solidFill>
                            <a:srgbClr val="000000"/>
                          </a:solidFill>
                          <a:effectLst/>
                          <a:latin typeface="+mn-lt"/>
                        </a:rPr>
                        <a:t>• The optional fields are an improvement instead of the many mandatory fields which existed previously.</a:t>
                      </a:r>
                    </a:p>
                  </a:txBody>
                  <a:tcPr marL="4763" marR="4763" marT="4763"/>
                </a:tc>
                <a:tc>
                  <a:txBody>
                    <a:bodyPr/>
                    <a:lstStyle/>
                    <a:p>
                      <a:endParaRPr lang="en-AU" sz="650" dirty="0"/>
                    </a:p>
                  </a:txBody>
                  <a:tcPr marL="3600" marR="3600" marT="3600"/>
                </a:tc>
                <a:extLst>
                  <a:ext uri="{0D108BD9-81ED-4DB2-BD59-A6C34878D82A}">
                    <a16:rowId xmlns:a16="http://schemas.microsoft.com/office/drawing/2014/main" val="4013244475"/>
                  </a:ext>
                </a:extLst>
              </a:tr>
              <a:tr h="641862">
                <a:tc>
                  <a:txBody>
                    <a:bodyPr/>
                    <a:lstStyle/>
                    <a:p>
                      <a:pPr algn="l" fontAlgn="b"/>
                      <a:r>
                        <a:rPr lang="en-AU" sz="650" b="0" i="0" u="none" strike="noStrike" dirty="0" smtClean="0">
                          <a:solidFill>
                            <a:srgbClr val="000000"/>
                          </a:solidFill>
                          <a:effectLst/>
                          <a:latin typeface="+mn-lt"/>
                        </a:rPr>
                        <a:t>• Very </a:t>
                      </a:r>
                      <a:r>
                        <a:rPr lang="en-AU" sz="650" b="0" i="0" u="none" strike="noStrike" dirty="0">
                          <a:solidFill>
                            <a:srgbClr val="000000"/>
                          </a:solidFill>
                          <a:effectLst/>
                          <a:latin typeface="+mn-lt"/>
                        </a:rPr>
                        <a:t>good! a lot less work and time needed. </a:t>
                      </a:r>
                      <a:endParaRPr lang="en-AU" sz="650" b="0" i="0" u="none" strike="noStrike" dirty="0" smtClean="0">
                        <a:solidFill>
                          <a:srgbClr val="000000"/>
                        </a:solidFill>
                        <a:effectLst/>
                        <a:latin typeface="+mn-lt"/>
                      </a:endParaRPr>
                    </a:p>
                    <a:p>
                      <a:pPr algn="l" fontAlgn="b"/>
                      <a:r>
                        <a:rPr lang="en-AU" sz="650" b="0" i="0" u="none" strike="noStrike" dirty="0" smtClean="0">
                          <a:solidFill>
                            <a:srgbClr val="000000"/>
                          </a:solidFill>
                          <a:effectLst/>
                          <a:latin typeface="+mn-lt"/>
                        </a:rPr>
                        <a:t>• The </a:t>
                      </a:r>
                      <a:r>
                        <a:rPr lang="en-AU" sz="650" b="0" i="0" u="none" strike="noStrike" dirty="0">
                          <a:solidFill>
                            <a:srgbClr val="000000"/>
                          </a:solidFill>
                          <a:effectLst/>
                          <a:latin typeface="+mn-lt"/>
                        </a:rPr>
                        <a:t>QRG was very simple and very easy to follow. Thought that the Button information could have been added at </a:t>
                      </a:r>
                      <a:r>
                        <a:rPr lang="en-AU" sz="650" b="0" i="0" u="none" strike="noStrike" dirty="0" smtClean="0">
                          <a:solidFill>
                            <a:srgbClr val="000000"/>
                          </a:solidFill>
                          <a:effectLst/>
                          <a:latin typeface="+mn-lt"/>
                        </a:rPr>
                        <a:t>the </a:t>
                      </a:r>
                      <a:r>
                        <a:rPr lang="en-AU" sz="650" b="0" i="0" u="none" strike="noStrike" dirty="0">
                          <a:solidFill>
                            <a:srgbClr val="000000"/>
                          </a:solidFill>
                          <a:effectLst/>
                          <a:latin typeface="+mn-lt"/>
                        </a:rPr>
                        <a:t>top of the </a:t>
                      </a:r>
                      <a:r>
                        <a:rPr lang="en-AU" sz="650" b="0" i="0" u="none" strike="noStrike" dirty="0" smtClean="0">
                          <a:solidFill>
                            <a:srgbClr val="000000"/>
                          </a:solidFill>
                          <a:effectLst/>
                          <a:latin typeface="+mn-lt"/>
                        </a:rPr>
                        <a:t>QRG</a:t>
                      </a:r>
                      <a:endParaRPr lang="en-AU" sz="650" b="0" i="0" u="none" strike="noStrike" dirty="0">
                        <a:solidFill>
                          <a:srgbClr val="000000"/>
                        </a:solidFill>
                        <a:effectLst/>
                        <a:latin typeface="+mn-lt"/>
                      </a:endParaRPr>
                    </a:p>
                  </a:txBody>
                  <a:tcPr marL="4763" marR="4763" marT="4763"/>
                </a:tc>
                <a:tc>
                  <a:txBody>
                    <a:bodyPr/>
                    <a:lstStyle/>
                    <a:p>
                      <a:pPr marL="0" marR="0" lvl="0" indent="0" algn="l" defTabSz="514337" rtl="0" eaLnBrk="1" fontAlgn="b" latinLnBrk="0" hangingPunct="1">
                        <a:lnSpc>
                          <a:spcPct val="100000"/>
                        </a:lnSpc>
                        <a:spcBef>
                          <a:spcPts val="0"/>
                        </a:spcBef>
                        <a:spcAft>
                          <a:spcPts val="0"/>
                        </a:spcAft>
                        <a:buClrTx/>
                        <a:buSzTx/>
                        <a:buFontTx/>
                        <a:buNone/>
                        <a:tabLst/>
                        <a:defRPr/>
                      </a:pPr>
                      <a:r>
                        <a:rPr lang="en-AU" sz="650" b="0" i="0" u="none" strike="noStrike" dirty="0" smtClean="0">
                          <a:solidFill>
                            <a:srgbClr val="000000"/>
                          </a:solidFill>
                          <a:effectLst/>
                          <a:latin typeface="+mn-lt"/>
                        </a:rPr>
                        <a:t>• Student information save a lot of time (auto-populated) </a:t>
                      </a:r>
                    </a:p>
                    <a:p>
                      <a:pPr marL="0" marR="0" lvl="0" indent="0" algn="l" defTabSz="514337" rtl="0" eaLnBrk="1" fontAlgn="b" latinLnBrk="0" hangingPunct="1">
                        <a:lnSpc>
                          <a:spcPct val="100000"/>
                        </a:lnSpc>
                        <a:spcBef>
                          <a:spcPts val="0"/>
                        </a:spcBef>
                        <a:spcAft>
                          <a:spcPts val="0"/>
                        </a:spcAft>
                        <a:buClrTx/>
                        <a:buSzTx/>
                        <a:buFontTx/>
                        <a:buNone/>
                        <a:tabLst/>
                        <a:defRPr/>
                      </a:pPr>
                      <a:r>
                        <a:rPr lang="en-AU" sz="650" b="0" i="0" u="none" strike="noStrike" dirty="0" smtClean="0">
                          <a:solidFill>
                            <a:srgbClr val="000000"/>
                          </a:solidFill>
                          <a:effectLst/>
                          <a:latin typeface="+mn-lt"/>
                        </a:rPr>
                        <a:t>• which was a great improvement from last year. </a:t>
                      </a:r>
                    </a:p>
                    <a:p>
                      <a:pPr marL="0" marR="0" lvl="0" indent="0" algn="l" defTabSz="514337" rtl="0" eaLnBrk="1" fontAlgn="b" latinLnBrk="0" hangingPunct="1">
                        <a:lnSpc>
                          <a:spcPct val="100000"/>
                        </a:lnSpc>
                        <a:spcBef>
                          <a:spcPts val="0"/>
                        </a:spcBef>
                        <a:spcAft>
                          <a:spcPts val="0"/>
                        </a:spcAft>
                        <a:buClrTx/>
                        <a:buSzTx/>
                        <a:buFontTx/>
                        <a:buNone/>
                        <a:tabLst/>
                        <a:defRPr/>
                      </a:pPr>
                      <a:r>
                        <a:rPr lang="en-AU" sz="650" b="0" i="0" u="none" strike="noStrike" dirty="0" smtClean="0">
                          <a:solidFill>
                            <a:srgbClr val="000000"/>
                          </a:solidFill>
                          <a:effectLst/>
                          <a:latin typeface="+mn-lt"/>
                        </a:rPr>
                        <a:t>• Financial summary was very accurate. </a:t>
                      </a:r>
                    </a:p>
                    <a:p>
                      <a:pPr marL="0" marR="0" lvl="0" indent="0" algn="l" defTabSz="514337" rtl="0" eaLnBrk="1" fontAlgn="b" latinLnBrk="0" hangingPunct="1">
                        <a:lnSpc>
                          <a:spcPct val="100000"/>
                        </a:lnSpc>
                        <a:spcBef>
                          <a:spcPts val="0"/>
                        </a:spcBef>
                        <a:spcAft>
                          <a:spcPts val="0"/>
                        </a:spcAft>
                        <a:buClrTx/>
                        <a:buSzTx/>
                        <a:buFontTx/>
                        <a:buNone/>
                        <a:tabLst/>
                        <a:defRPr/>
                      </a:pPr>
                      <a:r>
                        <a:rPr lang="en-AU" sz="650" b="0" i="0" u="none" strike="noStrike" dirty="0" smtClean="0">
                          <a:solidFill>
                            <a:srgbClr val="000000"/>
                          </a:solidFill>
                          <a:effectLst/>
                          <a:latin typeface="+mn-lt"/>
                        </a:rPr>
                        <a:t>• Policy requirements is excellent. </a:t>
                      </a:r>
                    </a:p>
                    <a:p>
                      <a:pPr marL="0" marR="0" lvl="0" indent="0" algn="l" defTabSz="514337" rtl="0" eaLnBrk="1" fontAlgn="b" latinLnBrk="0" hangingPunct="1">
                        <a:lnSpc>
                          <a:spcPct val="100000"/>
                        </a:lnSpc>
                        <a:spcBef>
                          <a:spcPts val="0"/>
                        </a:spcBef>
                        <a:spcAft>
                          <a:spcPts val="0"/>
                        </a:spcAft>
                        <a:buClrTx/>
                        <a:buSzTx/>
                        <a:buFontTx/>
                        <a:buNone/>
                        <a:tabLst/>
                        <a:defRPr/>
                      </a:pPr>
                      <a:r>
                        <a:rPr lang="en-AU" sz="650" b="0" i="0" u="none" strike="noStrike" dirty="0" smtClean="0">
                          <a:solidFill>
                            <a:srgbClr val="000000"/>
                          </a:solidFill>
                          <a:effectLst/>
                          <a:latin typeface="+mn-lt"/>
                        </a:rPr>
                        <a:t>• SEF-</a:t>
                      </a:r>
                      <a:r>
                        <a:rPr lang="en-AU" sz="650" b="0" i="0" u="none" strike="noStrike" dirty="0" err="1" smtClean="0">
                          <a:solidFill>
                            <a:srgbClr val="000000"/>
                          </a:solidFill>
                          <a:effectLst/>
                          <a:latin typeface="+mn-lt"/>
                        </a:rPr>
                        <a:t>Sas</a:t>
                      </a:r>
                      <a:r>
                        <a:rPr lang="en-AU" sz="650" b="0" i="0" u="none" strike="noStrike" dirty="0" smtClean="0">
                          <a:solidFill>
                            <a:srgbClr val="000000"/>
                          </a:solidFill>
                          <a:effectLst/>
                          <a:latin typeface="+mn-lt"/>
                        </a:rPr>
                        <a:t> worked very well.</a:t>
                      </a:r>
                    </a:p>
                  </a:txBody>
                  <a:tcPr marL="4763" marR="4763" marT="4763"/>
                </a:tc>
                <a:tc>
                  <a:txBody>
                    <a:bodyPr/>
                    <a:lstStyle/>
                    <a:p>
                      <a:pPr marL="0" marR="0" lvl="0" indent="0" algn="l" defTabSz="514337" rtl="0" eaLnBrk="1" fontAlgn="ctr" latinLnBrk="0" hangingPunct="1">
                        <a:lnSpc>
                          <a:spcPct val="100000"/>
                        </a:lnSpc>
                        <a:spcBef>
                          <a:spcPts val="0"/>
                        </a:spcBef>
                        <a:spcAft>
                          <a:spcPts val="0"/>
                        </a:spcAft>
                        <a:buClrTx/>
                        <a:buSzTx/>
                        <a:buFontTx/>
                        <a:buNone/>
                        <a:tabLst/>
                        <a:defRPr/>
                      </a:pPr>
                      <a:r>
                        <a:rPr lang="en-AU" sz="650" b="0" i="0" u="none" strike="noStrike" smtClean="0">
                          <a:solidFill>
                            <a:srgbClr val="000000"/>
                          </a:solidFill>
                          <a:effectLst/>
                          <a:latin typeface="+mn-lt"/>
                        </a:rPr>
                        <a:t>• Funds </a:t>
                      </a:r>
                      <a:r>
                        <a:rPr lang="en-AU" sz="650" b="0" i="0" u="none" strike="noStrike" dirty="0" smtClean="0">
                          <a:solidFill>
                            <a:srgbClr val="000000"/>
                          </a:solidFill>
                          <a:effectLst/>
                          <a:latin typeface="+mn-lt"/>
                        </a:rPr>
                        <a:t>expended column in SD and KI needs to </a:t>
                      </a:r>
                      <a:r>
                        <a:rPr lang="en-AU" sz="650" b="0" i="0" u="none" strike="noStrike" smtClean="0">
                          <a:solidFill>
                            <a:srgbClr val="000000"/>
                          </a:solidFill>
                          <a:effectLst/>
                          <a:latin typeface="+mn-lt"/>
                        </a:rPr>
                        <a:t>be smaller</a:t>
                      </a:r>
                    </a:p>
                    <a:p>
                      <a:pPr marL="0" marR="0" lvl="0" indent="0" algn="l" defTabSz="514337" rtl="0" eaLnBrk="1" fontAlgn="ctr" latinLnBrk="0" hangingPunct="1">
                        <a:lnSpc>
                          <a:spcPct val="100000"/>
                        </a:lnSpc>
                        <a:spcBef>
                          <a:spcPts val="0"/>
                        </a:spcBef>
                        <a:spcAft>
                          <a:spcPts val="0"/>
                        </a:spcAft>
                        <a:buClrTx/>
                        <a:buSzTx/>
                        <a:buFontTx/>
                        <a:buNone/>
                        <a:tabLst/>
                        <a:defRPr/>
                      </a:pPr>
                      <a:r>
                        <a:rPr lang="en-AU" sz="650" b="0" i="0" u="none" strike="noStrike" smtClean="0">
                          <a:solidFill>
                            <a:srgbClr val="000000"/>
                          </a:solidFill>
                          <a:effectLst/>
                          <a:latin typeface="+mn-lt"/>
                        </a:rPr>
                        <a:t>• Insert Image in Parent satisfaction - Images were too big</a:t>
                      </a:r>
                    </a:p>
                    <a:p>
                      <a:pPr marL="0" marR="0" lvl="0" indent="0" algn="l" defTabSz="514337" rtl="0" eaLnBrk="1" fontAlgn="ctr" latinLnBrk="0" hangingPunct="1">
                        <a:lnSpc>
                          <a:spcPct val="100000"/>
                        </a:lnSpc>
                        <a:spcBef>
                          <a:spcPts val="0"/>
                        </a:spcBef>
                        <a:spcAft>
                          <a:spcPts val="0"/>
                        </a:spcAft>
                        <a:buClrTx/>
                        <a:buSzTx/>
                        <a:buFontTx/>
                        <a:buNone/>
                        <a:tabLst/>
                        <a:defRPr/>
                      </a:pPr>
                      <a:endParaRPr lang="en-AU" sz="650" b="0" i="0" u="none" strike="noStrike" dirty="0" smtClean="0">
                        <a:solidFill>
                          <a:srgbClr val="000000"/>
                        </a:solidFill>
                        <a:effectLst/>
                        <a:latin typeface="+mn-lt"/>
                      </a:endParaRPr>
                    </a:p>
                    <a:p>
                      <a:pPr algn="l" fontAlgn="ctr"/>
                      <a:endParaRPr lang="en-AU" sz="650" b="0" i="0" u="none" strike="noStrike" dirty="0">
                        <a:solidFill>
                          <a:srgbClr val="000000"/>
                        </a:solidFill>
                        <a:effectLst/>
                        <a:latin typeface="+mn-lt"/>
                      </a:endParaRPr>
                    </a:p>
                  </a:txBody>
                  <a:tcPr marL="4763" marR="4763" marT="4763" marB="0"/>
                </a:tc>
                <a:extLst>
                  <a:ext uri="{0D108BD9-81ED-4DB2-BD59-A6C34878D82A}">
                    <a16:rowId xmlns:a16="http://schemas.microsoft.com/office/drawing/2014/main" val="458228079"/>
                  </a:ext>
                </a:extLst>
              </a:tr>
              <a:tr h="990761">
                <a:tc>
                  <a:txBody>
                    <a:bodyPr/>
                    <a:lstStyle/>
                    <a:p>
                      <a:pPr algn="l" fontAlgn="b"/>
                      <a:r>
                        <a:rPr lang="en-AU" sz="650" b="0" i="0" u="none" strike="noStrike" dirty="0" smtClean="0">
                          <a:solidFill>
                            <a:srgbClr val="000000"/>
                          </a:solidFill>
                          <a:effectLst/>
                          <a:latin typeface="+mn-lt"/>
                        </a:rPr>
                        <a:t>• Really </a:t>
                      </a:r>
                      <a:r>
                        <a:rPr lang="en-AU" sz="650" b="0" i="0" u="none" strike="noStrike" dirty="0">
                          <a:solidFill>
                            <a:srgbClr val="000000"/>
                          </a:solidFill>
                          <a:effectLst/>
                          <a:latin typeface="+mn-lt"/>
                        </a:rPr>
                        <a:t>loved that auto-populated information. For example the policy requirements</a:t>
                      </a:r>
                      <a:r>
                        <a:rPr lang="en-AU" sz="650" b="0" i="0" u="none" strike="noStrike" dirty="0" smtClean="0">
                          <a:solidFill>
                            <a:srgbClr val="000000"/>
                          </a:solidFill>
                          <a:effectLst/>
                          <a:latin typeface="+mn-lt"/>
                        </a:rPr>
                        <a:t>.</a:t>
                      </a:r>
                      <a:r>
                        <a:rPr lang="en-AU" sz="650" b="0" i="0" u="none" strike="noStrike" dirty="0">
                          <a:solidFill>
                            <a:srgbClr val="000000"/>
                          </a:solidFill>
                          <a:effectLst/>
                          <a:latin typeface="+mn-lt"/>
                        </a:rPr>
                        <a:t/>
                      </a:r>
                      <a:br>
                        <a:rPr lang="en-AU" sz="650" b="0" i="0" u="none" strike="noStrike" dirty="0">
                          <a:solidFill>
                            <a:srgbClr val="000000"/>
                          </a:solidFill>
                          <a:effectLst/>
                          <a:latin typeface="+mn-lt"/>
                        </a:rPr>
                      </a:br>
                      <a:r>
                        <a:rPr lang="en-AU" sz="650" b="0" i="0" u="none" strike="noStrike" dirty="0" smtClean="0">
                          <a:solidFill>
                            <a:srgbClr val="000000"/>
                          </a:solidFill>
                          <a:effectLst/>
                          <a:latin typeface="+mn-lt"/>
                        </a:rPr>
                        <a:t>• Really </a:t>
                      </a:r>
                      <a:r>
                        <a:rPr lang="en-AU" sz="650" b="0" i="0" u="none" strike="noStrike" dirty="0">
                          <a:solidFill>
                            <a:srgbClr val="000000"/>
                          </a:solidFill>
                          <a:effectLst/>
                          <a:latin typeface="+mn-lt"/>
                        </a:rPr>
                        <a:t>loved the auto-population of the milestone evaluation and resources. It took some time to realise that the information that was changed in the AR was also changed in the School Plan. Once she realised she was positively shocked. </a:t>
                      </a:r>
                      <a:br>
                        <a:rPr lang="en-AU" sz="650" b="0" i="0" u="none" strike="noStrike" dirty="0">
                          <a:solidFill>
                            <a:srgbClr val="000000"/>
                          </a:solidFill>
                          <a:effectLst/>
                          <a:latin typeface="+mn-lt"/>
                        </a:rPr>
                      </a:br>
                      <a:endParaRPr lang="en-AU" sz="650" b="0" i="0" u="none" strike="noStrike" dirty="0">
                        <a:solidFill>
                          <a:srgbClr val="000000"/>
                        </a:solidFill>
                        <a:effectLst/>
                        <a:latin typeface="+mn-lt"/>
                      </a:endParaRPr>
                    </a:p>
                  </a:txBody>
                  <a:tcPr marL="4763" marR="4763" marT="4763"/>
                </a:tc>
                <a:tc>
                  <a:txBody>
                    <a:bodyPr/>
                    <a:lstStyle/>
                    <a:p>
                      <a:pPr marL="0" marR="0" lvl="0" indent="0" algn="l" defTabSz="514337" rtl="0" eaLnBrk="1" fontAlgn="b" latinLnBrk="0" hangingPunct="1">
                        <a:lnSpc>
                          <a:spcPct val="100000"/>
                        </a:lnSpc>
                        <a:spcBef>
                          <a:spcPts val="0"/>
                        </a:spcBef>
                        <a:spcAft>
                          <a:spcPts val="0"/>
                        </a:spcAft>
                        <a:buClrTx/>
                        <a:buSzTx/>
                        <a:buFontTx/>
                        <a:buNone/>
                        <a:tabLst/>
                        <a:defRPr/>
                      </a:pPr>
                      <a:r>
                        <a:rPr lang="en-AU" sz="650" b="0" i="0" u="none" strike="noStrike" dirty="0" smtClean="0">
                          <a:solidFill>
                            <a:srgbClr val="000000"/>
                          </a:solidFill>
                          <a:effectLst/>
                          <a:latin typeface="+mn-lt"/>
                        </a:rPr>
                        <a:t>• SEF-</a:t>
                      </a:r>
                      <a:r>
                        <a:rPr lang="en-AU" sz="650" b="0" i="0" u="none" strike="noStrike" dirty="0" err="1" smtClean="0">
                          <a:solidFill>
                            <a:srgbClr val="000000"/>
                          </a:solidFill>
                          <a:effectLst/>
                          <a:latin typeface="+mn-lt"/>
                        </a:rPr>
                        <a:t>Sas</a:t>
                      </a:r>
                      <a:r>
                        <a:rPr lang="en-AU" sz="650" b="0" i="0" u="none" strike="noStrike" dirty="0" smtClean="0">
                          <a:solidFill>
                            <a:srgbClr val="000000"/>
                          </a:solidFill>
                          <a:effectLst/>
                          <a:latin typeface="+mn-lt"/>
                        </a:rPr>
                        <a:t> sections – EV was done last year which made this process even faster. Wondering if there was changes made to the SEF-</a:t>
                      </a:r>
                      <a:r>
                        <a:rPr lang="en-AU" sz="650" b="0" i="0" u="none" strike="noStrike" dirty="0" err="1" smtClean="0">
                          <a:solidFill>
                            <a:srgbClr val="000000"/>
                          </a:solidFill>
                          <a:effectLst/>
                          <a:latin typeface="+mn-lt"/>
                        </a:rPr>
                        <a:t>Sas</a:t>
                      </a:r>
                      <a:r>
                        <a:rPr lang="en-AU" sz="650" b="0" i="0" u="none" strike="noStrike" dirty="0" smtClean="0">
                          <a:solidFill>
                            <a:srgbClr val="000000"/>
                          </a:solidFill>
                          <a:effectLst/>
                          <a:latin typeface="+mn-lt"/>
                        </a:rPr>
                        <a:t> if it could be edited or if it had to be changed? </a:t>
                      </a:r>
                    </a:p>
                    <a:p>
                      <a:pPr marL="0" marR="0" lvl="0" indent="0" algn="l" defTabSz="514337" rtl="0" eaLnBrk="1" fontAlgn="b" latinLnBrk="0" hangingPunct="1">
                        <a:lnSpc>
                          <a:spcPct val="100000"/>
                        </a:lnSpc>
                        <a:spcBef>
                          <a:spcPts val="0"/>
                        </a:spcBef>
                        <a:spcAft>
                          <a:spcPts val="0"/>
                        </a:spcAft>
                        <a:buClrTx/>
                        <a:buSzTx/>
                        <a:buFontTx/>
                        <a:buNone/>
                        <a:tabLst/>
                        <a:defRPr/>
                      </a:pPr>
                      <a:r>
                        <a:rPr lang="en-AU" sz="650" b="0" i="0" u="none" strike="noStrike" dirty="0" smtClean="0">
                          <a:solidFill>
                            <a:srgbClr val="000000"/>
                          </a:solidFill>
                          <a:effectLst/>
                          <a:latin typeface="+mn-lt"/>
                        </a:rPr>
                        <a:t/>
                      </a:r>
                      <a:br>
                        <a:rPr lang="en-AU" sz="650" b="0" i="0" u="none" strike="noStrike" dirty="0" smtClean="0">
                          <a:solidFill>
                            <a:srgbClr val="000000"/>
                          </a:solidFill>
                          <a:effectLst/>
                          <a:latin typeface="+mn-lt"/>
                        </a:rPr>
                      </a:br>
                      <a:endParaRPr lang="en-AU" sz="650" b="0" i="0" u="none" strike="noStrike" dirty="0" smtClean="0">
                        <a:solidFill>
                          <a:srgbClr val="000000"/>
                        </a:solidFill>
                        <a:effectLst/>
                        <a:latin typeface="+mn-lt"/>
                      </a:endParaRPr>
                    </a:p>
                  </a:txBody>
                  <a:tcPr marL="4763" marR="4763" marT="4763"/>
                </a:tc>
                <a:tc>
                  <a:txBody>
                    <a:bodyPr/>
                    <a:lstStyle/>
                    <a:p>
                      <a:pPr algn="l" fontAlgn="b"/>
                      <a:r>
                        <a:rPr lang="en-AU" sz="650" b="0" i="0" u="none" strike="noStrike" dirty="0" smtClean="0">
                          <a:solidFill>
                            <a:srgbClr val="000000"/>
                          </a:solidFill>
                          <a:effectLst/>
                          <a:latin typeface="+mn-lt"/>
                        </a:rPr>
                        <a:t>• KI </a:t>
                      </a:r>
                      <a:r>
                        <a:rPr lang="en-AU" sz="650" b="0" i="0" u="none" strike="noStrike" dirty="0">
                          <a:solidFill>
                            <a:srgbClr val="000000"/>
                          </a:solidFill>
                          <a:effectLst/>
                          <a:latin typeface="+mn-lt"/>
                        </a:rPr>
                        <a:t>- Wasn’t clear that Nil was required in the box. </a:t>
                      </a:r>
                      <a:endParaRPr lang="en-AU" sz="650" b="0" i="0" u="none" strike="noStrike" dirty="0" smtClean="0">
                        <a:solidFill>
                          <a:srgbClr val="000000"/>
                        </a:solidFill>
                        <a:effectLst/>
                        <a:latin typeface="+mn-lt"/>
                      </a:endParaRPr>
                    </a:p>
                    <a:p>
                      <a:pPr marL="0" marR="0" lvl="0" indent="0" algn="l" defTabSz="514337" rtl="0" eaLnBrk="1" fontAlgn="b" latinLnBrk="0" hangingPunct="1">
                        <a:lnSpc>
                          <a:spcPct val="100000"/>
                        </a:lnSpc>
                        <a:spcBef>
                          <a:spcPts val="0"/>
                        </a:spcBef>
                        <a:spcAft>
                          <a:spcPts val="0"/>
                        </a:spcAft>
                        <a:buClrTx/>
                        <a:buSzTx/>
                        <a:buFontTx/>
                        <a:buNone/>
                        <a:tabLst/>
                        <a:defRPr/>
                      </a:pPr>
                      <a:r>
                        <a:rPr lang="en-AU" sz="650" b="0" i="0" u="none" strike="noStrike" dirty="0" smtClean="0">
                          <a:solidFill>
                            <a:srgbClr val="000000"/>
                          </a:solidFill>
                          <a:effectLst/>
                          <a:latin typeface="+mn-lt"/>
                        </a:rPr>
                        <a:t>• SD – Expansion of boxes (Flagged with </a:t>
                      </a:r>
                      <a:r>
                        <a:rPr lang="en-AU" sz="650" b="0" i="0" u="none" strike="noStrike" dirty="0" err="1" smtClean="0">
                          <a:solidFill>
                            <a:srgbClr val="000000"/>
                          </a:solidFill>
                          <a:effectLst/>
                          <a:latin typeface="+mn-lt"/>
                        </a:rPr>
                        <a:t>Sentral</a:t>
                      </a:r>
                      <a:r>
                        <a:rPr lang="en-AU" sz="650" b="0" i="0" u="none" strike="noStrike" dirty="0" smtClean="0">
                          <a:solidFill>
                            <a:srgbClr val="000000"/>
                          </a:solidFill>
                          <a:effectLst/>
                          <a:latin typeface="+mn-lt"/>
                        </a:rPr>
                        <a:t> and is currently being reviewed) </a:t>
                      </a:r>
                    </a:p>
                    <a:p>
                      <a:pPr marL="0" marR="0" lvl="0" indent="0" algn="l" defTabSz="514337" rtl="0" eaLnBrk="1" fontAlgn="b" latinLnBrk="0" hangingPunct="1">
                        <a:lnSpc>
                          <a:spcPct val="100000"/>
                        </a:lnSpc>
                        <a:spcBef>
                          <a:spcPts val="0"/>
                        </a:spcBef>
                        <a:spcAft>
                          <a:spcPts val="0"/>
                        </a:spcAft>
                        <a:buClrTx/>
                        <a:buSzTx/>
                        <a:buFontTx/>
                        <a:buNone/>
                        <a:tabLst/>
                        <a:defRPr/>
                      </a:pPr>
                      <a:r>
                        <a:rPr lang="en-AU" sz="650" b="0" i="0" u="none" strike="noStrike" dirty="0" smtClean="0">
                          <a:solidFill>
                            <a:srgbClr val="000000"/>
                          </a:solidFill>
                          <a:effectLst/>
                          <a:latin typeface="+mn-lt"/>
                        </a:rPr>
                        <a:t>• Funds/Resources – Thought that possibly having more clarity around what specific details needs to be mentioned here. Having to write Nil in the box could be clearer (Flagged with </a:t>
                      </a:r>
                      <a:r>
                        <a:rPr lang="en-AU" sz="650" b="0" i="0" u="none" strike="noStrike" dirty="0" err="1" smtClean="0">
                          <a:solidFill>
                            <a:srgbClr val="000000"/>
                          </a:solidFill>
                          <a:effectLst/>
                          <a:latin typeface="+mn-lt"/>
                        </a:rPr>
                        <a:t>Sentral</a:t>
                      </a:r>
                      <a:r>
                        <a:rPr lang="en-AU" sz="650" b="0" i="0" u="none" strike="noStrike" dirty="0" smtClean="0">
                          <a:solidFill>
                            <a:srgbClr val="000000"/>
                          </a:solidFill>
                          <a:effectLst/>
                          <a:latin typeface="+mn-lt"/>
                        </a:rPr>
                        <a:t> and have made changes to this) </a:t>
                      </a:r>
                    </a:p>
                    <a:p>
                      <a:pPr algn="l" fontAlgn="b"/>
                      <a:endParaRPr lang="en-AU" sz="650" b="0" i="0" u="none" strike="noStrike" dirty="0">
                        <a:solidFill>
                          <a:srgbClr val="000000"/>
                        </a:solidFill>
                        <a:effectLst/>
                        <a:latin typeface="+mn-lt"/>
                      </a:endParaRPr>
                    </a:p>
                  </a:txBody>
                  <a:tcPr marL="4763" marR="4763" marT="4763" marB="0"/>
                </a:tc>
                <a:extLst>
                  <a:ext uri="{0D108BD9-81ED-4DB2-BD59-A6C34878D82A}">
                    <a16:rowId xmlns:a16="http://schemas.microsoft.com/office/drawing/2014/main" val="2912316549"/>
                  </a:ext>
                </a:extLst>
              </a:tr>
              <a:tr h="444658">
                <a:tc>
                  <a:txBody>
                    <a:bodyPr/>
                    <a:lstStyle/>
                    <a:p>
                      <a:pPr algn="l" fontAlgn="b"/>
                      <a:r>
                        <a:rPr lang="en-AU" sz="650" b="0" i="0" u="none" strike="noStrike" dirty="0" smtClean="0">
                          <a:solidFill>
                            <a:srgbClr val="000000"/>
                          </a:solidFill>
                          <a:effectLst/>
                          <a:latin typeface="+mn-lt"/>
                        </a:rPr>
                        <a:t>• Initial </a:t>
                      </a:r>
                      <a:r>
                        <a:rPr lang="en-AU" sz="650" b="0" i="0" u="none" strike="noStrike" dirty="0">
                          <a:solidFill>
                            <a:srgbClr val="000000"/>
                          </a:solidFill>
                          <a:effectLst/>
                          <a:latin typeface="+mn-lt"/>
                        </a:rPr>
                        <a:t>thoughts: It was extremely easy! Only opened our email this morning and </a:t>
                      </a:r>
                      <a:r>
                        <a:rPr lang="en-AU" sz="650" b="0" i="0" u="none" strike="noStrike" dirty="0" smtClean="0">
                          <a:solidFill>
                            <a:srgbClr val="000000"/>
                          </a:solidFill>
                          <a:effectLst/>
                          <a:latin typeface="+mn-lt"/>
                        </a:rPr>
                        <a:t>started.</a:t>
                      </a:r>
                      <a:r>
                        <a:rPr lang="en-AU" sz="650" b="0" i="0" u="none" strike="noStrike" baseline="0" dirty="0" smtClean="0">
                          <a:solidFill>
                            <a:srgbClr val="000000"/>
                          </a:solidFill>
                          <a:effectLst/>
                          <a:latin typeface="+mn-lt"/>
                        </a:rPr>
                        <a:t> </a:t>
                      </a:r>
                    </a:p>
                    <a:p>
                      <a:pPr algn="l" fontAlgn="b"/>
                      <a:r>
                        <a:rPr lang="en-AU" sz="650" b="0" i="0" u="none" strike="noStrike" dirty="0" smtClean="0">
                          <a:solidFill>
                            <a:srgbClr val="000000"/>
                          </a:solidFill>
                          <a:effectLst/>
                          <a:latin typeface="+mn-lt"/>
                        </a:rPr>
                        <a:t>• Could </a:t>
                      </a:r>
                      <a:r>
                        <a:rPr lang="en-AU" sz="650" b="0" i="0" u="none" strike="noStrike" dirty="0">
                          <a:solidFill>
                            <a:srgbClr val="000000"/>
                          </a:solidFill>
                          <a:effectLst/>
                          <a:latin typeface="+mn-lt"/>
                        </a:rPr>
                        <a:t>do it all in one day. </a:t>
                      </a:r>
                      <a:endParaRPr lang="en-AU" sz="650" b="0" i="0" u="none" strike="noStrike" dirty="0" smtClean="0">
                        <a:solidFill>
                          <a:srgbClr val="000000"/>
                        </a:solidFill>
                        <a:effectLst/>
                        <a:latin typeface="+mn-lt"/>
                      </a:endParaRPr>
                    </a:p>
                  </a:txBody>
                  <a:tcPr marL="4763" marR="4763" marT="4763"/>
                </a:tc>
                <a:tc>
                  <a:txBody>
                    <a:bodyPr/>
                    <a:lstStyle/>
                    <a:p>
                      <a:pPr marL="0" marR="0" lvl="0" indent="0" algn="l" defTabSz="514337" rtl="0" eaLnBrk="1" fontAlgn="b" latinLnBrk="0" hangingPunct="1">
                        <a:lnSpc>
                          <a:spcPct val="100000"/>
                        </a:lnSpc>
                        <a:spcBef>
                          <a:spcPts val="0"/>
                        </a:spcBef>
                        <a:spcAft>
                          <a:spcPts val="0"/>
                        </a:spcAft>
                        <a:buClrTx/>
                        <a:buSzTx/>
                        <a:buFontTx/>
                        <a:buNone/>
                        <a:tabLst/>
                        <a:defRPr/>
                      </a:pPr>
                      <a:r>
                        <a:rPr lang="en-AU" sz="650" b="0" i="0" u="none" strike="noStrike" dirty="0" smtClean="0">
                          <a:solidFill>
                            <a:srgbClr val="000000"/>
                          </a:solidFill>
                          <a:effectLst/>
                          <a:latin typeface="+mn-lt"/>
                        </a:rPr>
                        <a:t>• Loved the NAPLAN data that was auto-populated. Did EV this year which made the process very easy for the school.    </a:t>
                      </a:r>
                    </a:p>
                    <a:p>
                      <a:pPr algn="l" fontAlgn="b"/>
                      <a:endParaRPr lang="en-AU" sz="650" b="0" i="0" u="none" strike="noStrike" dirty="0">
                        <a:solidFill>
                          <a:srgbClr val="000000"/>
                        </a:solidFill>
                        <a:effectLst/>
                        <a:latin typeface="+mn-lt"/>
                      </a:endParaRPr>
                    </a:p>
                  </a:txBody>
                  <a:tcPr marL="4763" marR="4763" marT="4763"/>
                </a:tc>
                <a:tc>
                  <a:txBody>
                    <a:bodyPr/>
                    <a:lstStyle/>
                    <a:p>
                      <a:r>
                        <a:rPr lang="en-AU" sz="650" b="0" i="0" u="none" strike="noStrike" smtClean="0">
                          <a:solidFill>
                            <a:srgbClr val="000000"/>
                          </a:solidFill>
                          <a:effectLst/>
                          <a:latin typeface="+mn-lt"/>
                        </a:rPr>
                        <a:t>• </a:t>
                      </a:r>
                      <a:r>
                        <a:rPr lang="en-AU" sz="650" smtClean="0"/>
                        <a:t>Wasn’t clear that Nil was required in the funds expeneded box. </a:t>
                      </a:r>
                    </a:p>
                    <a:p>
                      <a:endParaRPr lang="en-AU" sz="650" dirty="0"/>
                    </a:p>
                  </a:txBody>
                  <a:tcPr marL="3600" marR="3600" marT="3600"/>
                </a:tc>
                <a:extLst>
                  <a:ext uri="{0D108BD9-81ED-4DB2-BD59-A6C34878D82A}">
                    <a16:rowId xmlns:a16="http://schemas.microsoft.com/office/drawing/2014/main" val="3414337270"/>
                  </a:ext>
                </a:extLst>
              </a:tr>
              <a:tr h="1036270">
                <a:tc>
                  <a:txBody>
                    <a:bodyPr/>
                    <a:lstStyle/>
                    <a:p>
                      <a:pPr marL="0" marR="0" lvl="0" indent="0" algn="l" defTabSz="514337" rtl="0" eaLnBrk="1" fontAlgn="b" latinLnBrk="0" hangingPunct="1">
                        <a:lnSpc>
                          <a:spcPct val="100000"/>
                        </a:lnSpc>
                        <a:spcBef>
                          <a:spcPts val="0"/>
                        </a:spcBef>
                        <a:spcAft>
                          <a:spcPts val="0"/>
                        </a:spcAft>
                        <a:buClrTx/>
                        <a:buSzTx/>
                        <a:buFontTx/>
                        <a:buNone/>
                        <a:tabLst/>
                        <a:defRPr/>
                      </a:pPr>
                      <a:r>
                        <a:rPr lang="en-AU" sz="650" b="0" i="0" u="none" strike="noStrike" dirty="0" smtClean="0">
                          <a:solidFill>
                            <a:srgbClr val="000000"/>
                          </a:solidFill>
                          <a:effectLst/>
                          <a:latin typeface="+mn-lt"/>
                        </a:rPr>
                        <a:t>• Loved the NAPLAN data that was auto-populated. Did EV this year which made the process very easy for the school.    </a:t>
                      </a:r>
                    </a:p>
                    <a:p>
                      <a:pPr algn="l" fontAlgn="b"/>
                      <a:r>
                        <a:rPr lang="en-AU" sz="650" b="0" i="0" u="none" strike="noStrike" dirty="0" smtClean="0">
                          <a:solidFill>
                            <a:srgbClr val="000000"/>
                          </a:solidFill>
                          <a:effectLst/>
                          <a:latin typeface="+mn-lt"/>
                        </a:rPr>
                        <a:t>• Very positive feedback. Normally takes a week to do AR and will now be less than a day to finalise.</a:t>
                      </a:r>
                      <a:br>
                        <a:rPr lang="en-AU" sz="650" b="0" i="0" u="none" strike="noStrike" dirty="0" smtClean="0">
                          <a:solidFill>
                            <a:srgbClr val="000000"/>
                          </a:solidFill>
                          <a:effectLst/>
                          <a:latin typeface="+mn-lt"/>
                        </a:rPr>
                      </a:br>
                      <a:r>
                        <a:rPr lang="en-AU" sz="650" b="0" i="0" u="none" strike="noStrike" dirty="0" smtClean="0">
                          <a:solidFill>
                            <a:srgbClr val="000000"/>
                          </a:solidFill>
                          <a:effectLst/>
                          <a:latin typeface="+mn-lt"/>
                        </a:rPr>
                        <a:t>• Liked the auto-population of HSC graphs.  Commented that he wished all courses could have graphs but understood that courses less than 10 were not represented in graphs. Liked the fact he could comment on these courses in the additional comment section.</a:t>
                      </a:r>
                      <a:endParaRPr lang="en-AU" sz="650" b="0" i="0" u="none" strike="noStrike" dirty="0">
                        <a:solidFill>
                          <a:srgbClr val="000000"/>
                        </a:solidFill>
                        <a:effectLst/>
                        <a:latin typeface="+mn-lt"/>
                      </a:endParaRPr>
                    </a:p>
                  </a:txBody>
                  <a:tcPr marL="4763" marR="4763" marT="4763"/>
                </a:tc>
                <a:tc>
                  <a:txBody>
                    <a:bodyPr/>
                    <a:lstStyle/>
                    <a:p>
                      <a:pPr marL="0" marR="0" lvl="0" indent="0" algn="l" defTabSz="514337" rtl="0" eaLnBrk="1" fontAlgn="b" latinLnBrk="0" hangingPunct="1">
                        <a:lnSpc>
                          <a:spcPct val="100000"/>
                        </a:lnSpc>
                        <a:spcBef>
                          <a:spcPts val="0"/>
                        </a:spcBef>
                        <a:spcAft>
                          <a:spcPts val="0"/>
                        </a:spcAft>
                        <a:buClrTx/>
                        <a:buSzTx/>
                        <a:buFontTx/>
                        <a:buNone/>
                        <a:tabLst/>
                        <a:defRPr/>
                      </a:pPr>
                      <a:r>
                        <a:rPr lang="en-AU" sz="650" b="0" i="0" u="none" strike="noStrike" dirty="0" smtClean="0">
                          <a:solidFill>
                            <a:srgbClr val="000000"/>
                          </a:solidFill>
                          <a:effectLst/>
                          <a:latin typeface="+mn-lt"/>
                        </a:rPr>
                        <a:t>• Thought the confirmation page and the new process of confirming and affirming from this page instead of a separate tag was a very positive addition.</a:t>
                      </a:r>
                      <a:br>
                        <a:rPr lang="en-AU" sz="650" b="0" i="0" u="none" strike="noStrike" dirty="0" smtClean="0">
                          <a:solidFill>
                            <a:srgbClr val="000000"/>
                          </a:solidFill>
                          <a:effectLst/>
                          <a:latin typeface="+mn-lt"/>
                        </a:rPr>
                      </a:br>
                      <a:r>
                        <a:rPr lang="en-AU" sz="650" b="0" i="0" u="none" strike="noStrike" dirty="0" smtClean="0">
                          <a:solidFill>
                            <a:srgbClr val="000000"/>
                          </a:solidFill>
                          <a:effectLst/>
                          <a:latin typeface="+mn-lt"/>
                        </a:rPr>
                        <a:t>• Really liked the help text and QRG although stated that he would probably only use these if he got stuck in a certain area. </a:t>
                      </a:r>
                      <a:br>
                        <a:rPr lang="en-AU" sz="650" b="0" i="0" u="none" strike="noStrike" dirty="0" smtClean="0">
                          <a:solidFill>
                            <a:srgbClr val="000000"/>
                          </a:solidFill>
                          <a:effectLst/>
                          <a:latin typeface="+mn-lt"/>
                        </a:rPr>
                      </a:br>
                      <a:r>
                        <a:rPr lang="en-AU" sz="650" b="0" i="0" u="none" strike="noStrike" dirty="0" smtClean="0">
                          <a:solidFill>
                            <a:srgbClr val="000000"/>
                          </a:solidFill>
                          <a:effectLst/>
                          <a:latin typeface="+mn-lt"/>
                        </a:rPr>
                        <a:t>• He said that he did not know initially how to access the help text and suggested we remind principals where this is found in our release communication.</a:t>
                      </a:r>
                    </a:p>
                    <a:p>
                      <a:pPr algn="l" fontAlgn="b"/>
                      <a:endParaRPr lang="en-AU" sz="650" b="0" i="0" u="none" strike="noStrike" dirty="0">
                        <a:solidFill>
                          <a:srgbClr val="000000"/>
                        </a:solidFill>
                        <a:effectLst/>
                        <a:latin typeface="+mn-lt"/>
                      </a:endParaRPr>
                    </a:p>
                  </a:txBody>
                  <a:tcPr marL="4763" marR="4763" marT="4763"/>
                </a:tc>
                <a:tc>
                  <a:txBody>
                    <a:bodyPr/>
                    <a:lstStyle/>
                    <a:p>
                      <a:r>
                        <a:rPr lang="en-AU" sz="650" b="0" i="0" u="none" strike="noStrike" dirty="0" smtClean="0">
                          <a:solidFill>
                            <a:srgbClr val="000000"/>
                          </a:solidFill>
                          <a:effectLst/>
                          <a:latin typeface="+mn-lt"/>
                        </a:rPr>
                        <a:t>• </a:t>
                      </a:r>
                      <a:r>
                        <a:rPr kumimoji="0" lang="en-AU" sz="650" b="0" i="0" u="none" strike="noStrike" kern="1200" cap="none" spc="0" normalizeH="0" baseline="0" noProof="0" dirty="0" smtClean="0">
                          <a:ln>
                            <a:noFill/>
                          </a:ln>
                          <a:solidFill>
                            <a:srgbClr val="000000"/>
                          </a:solidFill>
                          <a:effectLst/>
                          <a:uLnTx/>
                          <a:uFillTx/>
                          <a:latin typeface="+mn-lt"/>
                          <a:ea typeface="+mn-ea"/>
                          <a:cs typeface="+mn-cs"/>
                        </a:rPr>
                        <a:t>Asked for clarification around where Year 12 HSC completion and VET data came from. This has now been added in help text.</a:t>
                      </a:r>
                      <a:endParaRPr lang="en-AU" sz="650" dirty="0"/>
                    </a:p>
                  </a:txBody>
                  <a:tcPr marL="3600" marT="3600"/>
                </a:tc>
                <a:extLst>
                  <a:ext uri="{0D108BD9-81ED-4DB2-BD59-A6C34878D82A}">
                    <a16:rowId xmlns:a16="http://schemas.microsoft.com/office/drawing/2014/main" val="2749947455"/>
                  </a:ext>
                </a:extLst>
              </a:tr>
              <a:tr h="346056">
                <a:tc>
                  <a:txBody>
                    <a:bodyPr/>
                    <a:lstStyle/>
                    <a:p>
                      <a:pPr algn="l" fontAlgn="b"/>
                      <a:r>
                        <a:rPr lang="en-AU" sz="650" b="0" i="0" u="none" strike="noStrike" dirty="0" smtClean="0">
                          <a:solidFill>
                            <a:srgbClr val="000000"/>
                          </a:solidFill>
                          <a:effectLst/>
                          <a:latin typeface="+mn-lt"/>
                        </a:rPr>
                        <a:t>• </a:t>
                      </a:r>
                      <a:r>
                        <a:rPr lang="en-AU" sz="650" b="0" i="0" u="none" strike="noStrike" dirty="0">
                          <a:solidFill>
                            <a:srgbClr val="000000"/>
                          </a:solidFill>
                          <a:effectLst/>
                          <a:latin typeface="+mn-lt"/>
                        </a:rPr>
                        <a:t>Very quick but still flexible to allow for context of </a:t>
                      </a:r>
                      <a:r>
                        <a:rPr lang="en-AU" sz="650" b="0" i="0" u="none" strike="noStrike" dirty="0" smtClean="0">
                          <a:solidFill>
                            <a:srgbClr val="000000"/>
                          </a:solidFill>
                          <a:effectLst/>
                          <a:latin typeface="+mn-lt"/>
                        </a:rPr>
                        <a:t>school</a:t>
                      </a:r>
                      <a:r>
                        <a:rPr lang="en-AU" sz="650" b="0" i="0" u="none" strike="noStrike" dirty="0">
                          <a:solidFill>
                            <a:srgbClr val="000000"/>
                          </a:solidFill>
                          <a:effectLst/>
                          <a:latin typeface="+mn-lt"/>
                        </a:rPr>
                        <a:t/>
                      </a:r>
                      <a:br>
                        <a:rPr lang="en-AU" sz="650" b="0" i="0" u="none" strike="noStrike" dirty="0">
                          <a:solidFill>
                            <a:srgbClr val="000000"/>
                          </a:solidFill>
                          <a:effectLst/>
                          <a:latin typeface="+mn-lt"/>
                        </a:rPr>
                      </a:br>
                      <a:r>
                        <a:rPr lang="en-AU" sz="650" b="0" i="0" u="none" strike="noStrike" dirty="0">
                          <a:solidFill>
                            <a:srgbClr val="000000"/>
                          </a:solidFill>
                          <a:effectLst/>
                          <a:latin typeface="+mn-lt"/>
                        </a:rPr>
                        <a:t>• Excellent comments re prefilled </a:t>
                      </a:r>
                      <a:r>
                        <a:rPr lang="en-AU" sz="650" b="0" i="0" u="none" strike="noStrike" dirty="0" smtClean="0">
                          <a:solidFill>
                            <a:srgbClr val="000000"/>
                          </a:solidFill>
                          <a:effectLst/>
                          <a:latin typeface="+mn-lt"/>
                        </a:rPr>
                        <a:t>data</a:t>
                      </a:r>
                      <a:endParaRPr lang="en-AU" sz="650" b="0" i="0" u="none" strike="noStrike" dirty="0">
                        <a:solidFill>
                          <a:srgbClr val="000000"/>
                        </a:solidFill>
                        <a:effectLst/>
                        <a:latin typeface="+mn-lt"/>
                      </a:endParaRPr>
                    </a:p>
                  </a:txBody>
                  <a:tcPr marL="4763" marR="4763" marT="4763"/>
                </a:tc>
                <a:tc>
                  <a:txBody>
                    <a:bodyPr/>
                    <a:lstStyle/>
                    <a:p>
                      <a:pPr algn="l" fontAlgn="b"/>
                      <a:r>
                        <a:rPr lang="en-AU" sz="650" b="0" i="0" u="none" strike="noStrike" dirty="0" smtClean="0">
                          <a:solidFill>
                            <a:srgbClr val="000000"/>
                          </a:solidFill>
                          <a:effectLst/>
                          <a:latin typeface="+mn-lt"/>
                        </a:rPr>
                        <a:t>• Likes help text – could be easier to find in parts</a:t>
                      </a:r>
                      <a:br>
                        <a:rPr lang="en-AU" sz="650" b="0" i="0" u="none" strike="noStrike" dirty="0" smtClean="0">
                          <a:solidFill>
                            <a:srgbClr val="000000"/>
                          </a:solidFill>
                          <a:effectLst/>
                          <a:latin typeface="+mn-lt"/>
                        </a:rPr>
                      </a:br>
                      <a:r>
                        <a:rPr lang="en-AU" sz="650" b="0" i="0" u="none" strike="noStrike" dirty="0" smtClean="0">
                          <a:solidFill>
                            <a:srgbClr val="000000"/>
                          </a:solidFill>
                          <a:effectLst/>
                          <a:latin typeface="+mn-lt"/>
                        </a:rPr>
                        <a:t>• QRG answers everything needed but she didn’t start with that</a:t>
                      </a:r>
                      <a:endParaRPr lang="en-AU" sz="650" b="0" i="0" u="none" strike="noStrike" dirty="0">
                        <a:solidFill>
                          <a:srgbClr val="000000"/>
                        </a:solidFill>
                        <a:effectLst/>
                        <a:latin typeface="+mn-lt"/>
                      </a:endParaRPr>
                    </a:p>
                  </a:txBody>
                  <a:tcPr marL="4763" marR="4763" marT="4763"/>
                </a:tc>
                <a:tc>
                  <a:txBody>
                    <a:bodyPr/>
                    <a:lstStyle/>
                    <a:p>
                      <a:endParaRPr lang="en-AU" sz="650" dirty="0"/>
                    </a:p>
                  </a:txBody>
                  <a:tcPr/>
                </a:tc>
                <a:extLst>
                  <a:ext uri="{0D108BD9-81ED-4DB2-BD59-A6C34878D82A}">
                    <a16:rowId xmlns:a16="http://schemas.microsoft.com/office/drawing/2014/main" val="1652351799"/>
                  </a:ext>
                </a:extLst>
              </a:tr>
              <a:tr h="247454">
                <a:tc>
                  <a:txBody>
                    <a:bodyPr/>
                    <a:lstStyle/>
                    <a:p>
                      <a:pPr algn="l" fontAlgn="b"/>
                      <a:r>
                        <a:rPr lang="en-AU" sz="650" b="0" i="0" u="none" strike="noStrike" dirty="0" smtClean="0">
                          <a:solidFill>
                            <a:srgbClr val="000000"/>
                          </a:solidFill>
                          <a:effectLst/>
                          <a:latin typeface="+mn-lt"/>
                        </a:rPr>
                        <a:t>• Thought </a:t>
                      </a:r>
                      <a:r>
                        <a:rPr lang="en-AU" sz="650" b="0" i="0" u="none" strike="noStrike" dirty="0">
                          <a:solidFill>
                            <a:srgbClr val="000000"/>
                          </a:solidFill>
                          <a:effectLst/>
                          <a:latin typeface="+mn-lt"/>
                        </a:rPr>
                        <a:t>the AR was much easier than last year and also took a lot less time. </a:t>
                      </a:r>
                    </a:p>
                  </a:txBody>
                  <a:tcPr marL="4763" marR="4763" marT="4763"/>
                </a:tc>
                <a:tc>
                  <a:txBody>
                    <a:bodyPr/>
                    <a:lstStyle/>
                    <a:p>
                      <a:pPr marL="0" marR="0" lvl="0" indent="0" algn="l" defTabSz="514337" rtl="0" eaLnBrk="1" fontAlgn="b" latinLnBrk="0" hangingPunct="1">
                        <a:lnSpc>
                          <a:spcPct val="100000"/>
                        </a:lnSpc>
                        <a:spcBef>
                          <a:spcPts val="0"/>
                        </a:spcBef>
                        <a:spcAft>
                          <a:spcPts val="0"/>
                        </a:spcAft>
                        <a:buClrTx/>
                        <a:buSzTx/>
                        <a:buFontTx/>
                        <a:buNone/>
                        <a:tabLst/>
                        <a:defRPr/>
                      </a:pPr>
                      <a:r>
                        <a:rPr lang="en-AU" sz="650" b="0" i="0" u="none" strike="noStrike" dirty="0" smtClean="0">
                          <a:solidFill>
                            <a:srgbClr val="000000"/>
                          </a:solidFill>
                          <a:effectLst/>
                          <a:latin typeface="+mn-lt"/>
                        </a:rPr>
                        <a:t>• Took under an hour to complete. </a:t>
                      </a:r>
                    </a:p>
                    <a:p>
                      <a:pPr algn="l" fontAlgn="b"/>
                      <a:endParaRPr lang="en-AU" sz="650" b="0" i="0" u="none" strike="noStrike" dirty="0">
                        <a:solidFill>
                          <a:srgbClr val="000000"/>
                        </a:solidFill>
                        <a:effectLst/>
                        <a:latin typeface="+mn-lt"/>
                      </a:endParaRPr>
                    </a:p>
                  </a:txBody>
                  <a:tcPr marL="4763" marR="4763" marT="4763"/>
                </a:tc>
                <a:tc>
                  <a:txBody>
                    <a:bodyPr/>
                    <a:lstStyle/>
                    <a:p>
                      <a:endParaRPr lang="en-AU" sz="650" dirty="0"/>
                    </a:p>
                  </a:txBody>
                  <a:tcPr/>
                </a:tc>
                <a:extLst>
                  <a:ext uri="{0D108BD9-81ED-4DB2-BD59-A6C34878D82A}">
                    <a16:rowId xmlns:a16="http://schemas.microsoft.com/office/drawing/2014/main" val="476486242"/>
                  </a:ext>
                </a:extLst>
              </a:tr>
              <a:tr h="444658">
                <a:tc>
                  <a:txBody>
                    <a:bodyPr/>
                    <a:lstStyle/>
                    <a:p>
                      <a:pPr algn="l" fontAlgn="b"/>
                      <a:endParaRPr lang="en-AU" sz="650" b="0" i="0" u="none" strike="noStrike" dirty="0">
                        <a:solidFill>
                          <a:srgbClr val="000000"/>
                        </a:solidFill>
                        <a:effectLst/>
                        <a:latin typeface="+mn-lt"/>
                      </a:endParaRPr>
                    </a:p>
                  </a:txBody>
                  <a:tcPr marL="4763" marR="4763" marT="4763"/>
                </a:tc>
                <a:tc>
                  <a:txBody>
                    <a:bodyPr/>
                    <a:lstStyle/>
                    <a:p>
                      <a:pPr algn="l" fontAlgn="b"/>
                      <a:endParaRPr lang="en-AU" sz="650" b="0" i="0" u="none" strike="noStrike" dirty="0">
                        <a:solidFill>
                          <a:srgbClr val="000000"/>
                        </a:solidFill>
                        <a:effectLst/>
                        <a:latin typeface="+mn-lt"/>
                      </a:endParaRPr>
                    </a:p>
                  </a:txBody>
                  <a:tcPr marL="4763" marR="4763" marT="4763"/>
                </a:tc>
                <a:tc>
                  <a:txBody>
                    <a:bodyPr/>
                    <a:lstStyle/>
                    <a:p>
                      <a:pPr algn="l" fontAlgn="b"/>
                      <a:r>
                        <a:rPr lang="en-AU" sz="650" b="0" i="0" u="none" strike="noStrike" dirty="0" smtClean="0">
                          <a:solidFill>
                            <a:srgbClr val="000000"/>
                          </a:solidFill>
                          <a:effectLst/>
                          <a:latin typeface="+mn-lt"/>
                        </a:rPr>
                        <a:t>• Financial information. </a:t>
                      </a:r>
                      <a:r>
                        <a:rPr lang="en-AU" sz="650" b="0" i="0" u="none" strike="noStrike" dirty="0">
                          <a:solidFill>
                            <a:srgbClr val="000000"/>
                          </a:solidFill>
                          <a:effectLst/>
                          <a:latin typeface="+mn-lt"/>
                        </a:rPr>
                        <a:t>Has changed from previous years and shows deficit when there is a rollover of funds. Concerned about community perception and pushback.</a:t>
                      </a:r>
                    </a:p>
                  </a:txBody>
                  <a:tcPr marL="4763" marR="4763" marT="4763" anchor="b"/>
                </a:tc>
                <a:extLst>
                  <a:ext uri="{0D108BD9-81ED-4DB2-BD59-A6C34878D82A}">
                    <a16:rowId xmlns:a16="http://schemas.microsoft.com/office/drawing/2014/main" val="3850725301"/>
                  </a:ext>
                </a:extLst>
              </a:tr>
              <a:tr h="444658">
                <a:tc>
                  <a:txBody>
                    <a:bodyPr/>
                    <a:lstStyle/>
                    <a:p>
                      <a:pPr algn="l" fontAlgn="b"/>
                      <a:endParaRPr lang="en-AU" sz="650" b="0" i="0" u="none" strike="noStrike" dirty="0">
                        <a:solidFill>
                          <a:srgbClr val="000000"/>
                        </a:solidFill>
                        <a:effectLst/>
                        <a:latin typeface="+mn-lt"/>
                      </a:endParaRPr>
                    </a:p>
                  </a:txBody>
                  <a:tcPr marL="4763" marR="4763" marT="4763"/>
                </a:tc>
                <a:tc>
                  <a:txBody>
                    <a:bodyPr/>
                    <a:lstStyle/>
                    <a:p>
                      <a:pPr algn="l" fontAlgn="b"/>
                      <a:endParaRPr lang="en-AU" sz="650" b="0" i="0" u="none" strike="noStrike" dirty="0">
                        <a:solidFill>
                          <a:srgbClr val="000000"/>
                        </a:solidFill>
                        <a:effectLst/>
                        <a:latin typeface="+mn-lt"/>
                      </a:endParaRPr>
                    </a:p>
                  </a:txBody>
                  <a:tcPr marL="4763" marR="4763" marT="4763"/>
                </a:tc>
                <a:tc>
                  <a:txBody>
                    <a:bodyPr/>
                    <a:lstStyle/>
                    <a:p>
                      <a:pPr algn="l" fontAlgn="b"/>
                      <a:r>
                        <a:rPr lang="en-AU" sz="650" b="0" i="0" u="none" strike="noStrike" dirty="0" smtClean="0">
                          <a:solidFill>
                            <a:srgbClr val="000000"/>
                          </a:solidFill>
                          <a:effectLst/>
                          <a:latin typeface="+mn-lt"/>
                        </a:rPr>
                        <a:t>• Financial information</a:t>
                      </a:r>
                      <a:r>
                        <a:rPr lang="en-AU" sz="650" b="0" i="0" u="none" strike="noStrike" baseline="0" dirty="0" smtClean="0">
                          <a:solidFill>
                            <a:srgbClr val="000000"/>
                          </a:solidFill>
                          <a:effectLst/>
                          <a:latin typeface="+mn-lt"/>
                        </a:rPr>
                        <a:t> - </a:t>
                      </a:r>
                      <a:r>
                        <a:rPr lang="en-AU" sz="650" b="0" i="0" u="none" strike="noStrike" dirty="0" smtClean="0">
                          <a:solidFill>
                            <a:srgbClr val="000000"/>
                          </a:solidFill>
                          <a:effectLst/>
                          <a:latin typeface="+mn-lt"/>
                        </a:rPr>
                        <a:t> </a:t>
                      </a:r>
                      <a:r>
                        <a:rPr lang="en-AU" sz="650" b="0" i="0" u="none" strike="noStrike" dirty="0">
                          <a:solidFill>
                            <a:srgbClr val="000000"/>
                          </a:solidFill>
                          <a:effectLst/>
                          <a:latin typeface="+mn-lt"/>
                        </a:rPr>
                        <a:t>Has changed from previous years and shows deficit when there is a rollover of funds. Concerned about community perception and pushback.</a:t>
                      </a:r>
                    </a:p>
                  </a:txBody>
                  <a:tcPr marL="4763" marR="4763" marT="4763" anchor="b"/>
                </a:tc>
                <a:extLst>
                  <a:ext uri="{0D108BD9-81ED-4DB2-BD59-A6C34878D82A}">
                    <a16:rowId xmlns:a16="http://schemas.microsoft.com/office/drawing/2014/main" val="3085716561"/>
                  </a:ext>
                </a:extLst>
              </a:tr>
            </a:tbl>
          </a:graphicData>
        </a:graphic>
      </p:graphicFrame>
      <p:sp>
        <p:nvSpPr>
          <p:cNvPr id="7" name="Oval Callout 6"/>
          <p:cNvSpPr/>
          <p:nvPr/>
        </p:nvSpPr>
        <p:spPr>
          <a:xfrm>
            <a:off x="1557341" y="946151"/>
            <a:ext cx="896935" cy="476250"/>
          </a:xfrm>
          <a:prstGeom prst="wedgeEllipseCallout">
            <a:avLst>
              <a:gd name="adj1" fmla="val 36719"/>
              <a:gd name="adj2" fmla="val 59506"/>
            </a:avLst>
          </a:prstGeom>
          <a:solidFill>
            <a:srgbClr val="92D05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sz="1000" b="1" dirty="0"/>
              <a:t>Very good! </a:t>
            </a:r>
          </a:p>
        </p:txBody>
      </p:sp>
      <p:sp>
        <p:nvSpPr>
          <p:cNvPr id="8" name="Oval Callout 7"/>
          <p:cNvSpPr/>
          <p:nvPr/>
        </p:nvSpPr>
        <p:spPr>
          <a:xfrm>
            <a:off x="2290760" y="461266"/>
            <a:ext cx="1265240" cy="476249"/>
          </a:xfrm>
          <a:prstGeom prst="wedgeEllipseCallout">
            <a:avLst/>
          </a:prstGeom>
          <a:solidFill>
            <a:srgbClr val="92D05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514337">
              <a:defRPr/>
            </a:pPr>
            <a:r>
              <a:rPr lang="en-AU" sz="1000" b="1" dirty="0"/>
              <a:t>Really easy</a:t>
            </a:r>
          </a:p>
        </p:txBody>
      </p:sp>
      <p:sp>
        <p:nvSpPr>
          <p:cNvPr id="10" name="Oval Callout 9"/>
          <p:cNvSpPr/>
          <p:nvPr/>
        </p:nvSpPr>
        <p:spPr>
          <a:xfrm>
            <a:off x="3320761" y="937514"/>
            <a:ext cx="896935" cy="476250"/>
          </a:xfrm>
          <a:prstGeom prst="wedgeEllipseCallout">
            <a:avLst>
              <a:gd name="adj1" fmla="val -51423"/>
              <a:gd name="adj2" fmla="val 54173"/>
            </a:avLst>
          </a:prstGeom>
          <a:solidFill>
            <a:srgbClr val="92D05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sz="1000" b="1" dirty="0"/>
              <a:t>A lot less work</a:t>
            </a:r>
          </a:p>
        </p:txBody>
      </p:sp>
      <p:sp>
        <p:nvSpPr>
          <p:cNvPr id="11" name="Oval Callout 10"/>
          <p:cNvSpPr/>
          <p:nvPr/>
        </p:nvSpPr>
        <p:spPr>
          <a:xfrm>
            <a:off x="5724236" y="2324989"/>
            <a:ext cx="1984665" cy="694437"/>
          </a:xfrm>
          <a:prstGeom prst="wedgeEllipseCallout">
            <a:avLst>
              <a:gd name="adj1" fmla="val -54553"/>
              <a:gd name="adj2" fmla="val -45152"/>
            </a:avLst>
          </a:prstGeom>
          <a:solidFill>
            <a:srgbClr val="92D05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sz="1000" b="1" dirty="0"/>
              <a:t>Did EV this year which made the process very easy</a:t>
            </a:r>
          </a:p>
        </p:txBody>
      </p:sp>
      <p:sp>
        <p:nvSpPr>
          <p:cNvPr id="12" name="Oval Callout 11"/>
          <p:cNvSpPr/>
          <p:nvPr/>
        </p:nvSpPr>
        <p:spPr>
          <a:xfrm>
            <a:off x="6517986" y="3858514"/>
            <a:ext cx="1397290" cy="526162"/>
          </a:xfrm>
          <a:prstGeom prst="wedgeEllipseCallout">
            <a:avLst>
              <a:gd name="adj1" fmla="val -54553"/>
              <a:gd name="adj2" fmla="val -45152"/>
            </a:avLst>
          </a:prstGeom>
          <a:solidFill>
            <a:srgbClr val="92D05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sz="1000" b="1" dirty="0"/>
              <a:t>QRG was simple and easy to use</a:t>
            </a:r>
          </a:p>
        </p:txBody>
      </p:sp>
      <p:sp>
        <p:nvSpPr>
          <p:cNvPr id="13" name="Oval Callout 12"/>
          <p:cNvSpPr/>
          <p:nvPr/>
        </p:nvSpPr>
        <p:spPr>
          <a:xfrm>
            <a:off x="1524000" y="3990976"/>
            <a:ext cx="1397290" cy="526162"/>
          </a:xfrm>
          <a:prstGeom prst="wedgeEllipseCallout">
            <a:avLst>
              <a:gd name="adj1" fmla="val 46108"/>
              <a:gd name="adj2" fmla="val 48982"/>
            </a:avLst>
          </a:prstGeom>
          <a:solidFill>
            <a:srgbClr val="92D05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sz="1000" b="1" dirty="0"/>
              <a:t>Very quick but still flexible</a:t>
            </a:r>
          </a:p>
        </p:txBody>
      </p:sp>
      <p:sp>
        <p:nvSpPr>
          <p:cNvPr id="14" name="Oval Callout 13"/>
          <p:cNvSpPr/>
          <p:nvPr/>
        </p:nvSpPr>
        <p:spPr>
          <a:xfrm>
            <a:off x="8107745" y="3774377"/>
            <a:ext cx="2239580" cy="694437"/>
          </a:xfrm>
          <a:prstGeom prst="wedgeEllipseCallout">
            <a:avLst>
              <a:gd name="adj1" fmla="val -95042"/>
              <a:gd name="adj2" fmla="val -68013"/>
            </a:avLst>
          </a:prstGeom>
          <a:solidFill>
            <a:srgbClr val="92D05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sz="1000" b="1" dirty="0"/>
              <a:t>The new process of confirming and affirming was a very positive addition</a:t>
            </a:r>
          </a:p>
        </p:txBody>
      </p:sp>
      <p:sp>
        <p:nvSpPr>
          <p:cNvPr id="15" name="Oval Callout 14"/>
          <p:cNvSpPr/>
          <p:nvPr/>
        </p:nvSpPr>
        <p:spPr>
          <a:xfrm>
            <a:off x="3453963" y="3181889"/>
            <a:ext cx="1232338" cy="497936"/>
          </a:xfrm>
          <a:prstGeom prst="wedgeEllipseCallout">
            <a:avLst>
              <a:gd name="adj1" fmla="val -63513"/>
              <a:gd name="adj2" fmla="val -24296"/>
            </a:avLst>
          </a:prstGeom>
          <a:solidFill>
            <a:srgbClr val="92D05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sz="1000" b="1" dirty="0"/>
              <a:t>Could do it in one day</a:t>
            </a:r>
          </a:p>
        </p:txBody>
      </p:sp>
      <p:sp>
        <p:nvSpPr>
          <p:cNvPr id="16" name="Oval Callout 15"/>
          <p:cNvSpPr/>
          <p:nvPr/>
        </p:nvSpPr>
        <p:spPr>
          <a:xfrm>
            <a:off x="4905086" y="5099939"/>
            <a:ext cx="1267114" cy="510286"/>
          </a:xfrm>
          <a:prstGeom prst="wedgeEllipseCallout">
            <a:avLst>
              <a:gd name="adj1" fmla="val 44745"/>
              <a:gd name="adj2" fmla="val -78341"/>
            </a:avLst>
          </a:prstGeom>
          <a:solidFill>
            <a:srgbClr val="92D05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sz="1000" b="1" dirty="0"/>
              <a:t>Took under an hour</a:t>
            </a:r>
          </a:p>
        </p:txBody>
      </p:sp>
      <p:sp>
        <p:nvSpPr>
          <p:cNvPr id="17" name="Oval Callout 16"/>
          <p:cNvSpPr/>
          <p:nvPr/>
        </p:nvSpPr>
        <p:spPr>
          <a:xfrm>
            <a:off x="1720560" y="2486471"/>
            <a:ext cx="1346490" cy="532955"/>
          </a:xfrm>
          <a:prstGeom prst="wedgeEllipseCallout">
            <a:avLst>
              <a:gd name="adj1" fmla="val 32665"/>
              <a:gd name="adj2" fmla="val -91540"/>
            </a:avLst>
          </a:prstGeom>
          <a:solidFill>
            <a:srgbClr val="92D05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sz="1000" b="1" dirty="0"/>
              <a:t>Loved the auto-population</a:t>
            </a:r>
          </a:p>
        </p:txBody>
      </p:sp>
      <p:sp>
        <p:nvSpPr>
          <p:cNvPr id="18" name="Oval Callout 17"/>
          <p:cNvSpPr/>
          <p:nvPr/>
        </p:nvSpPr>
        <p:spPr>
          <a:xfrm>
            <a:off x="4004974" y="2568321"/>
            <a:ext cx="1186152" cy="451104"/>
          </a:xfrm>
          <a:prstGeom prst="wedgeEllipseCallout">
            <a:avLst>
              <a:gd name="adj1" fmla="val -54553"/>
              <a:gd name="adj2" fmla="val -45152"/>
            </a:avLst>
          </a:prstGeom>
          <a:solidFill>
            <a:srgbClr val="92D05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sz="1000" b="1" dirty="0"/>
              <a:t>Positively shocked</a:t>
            </a:r>
          </a:p>
        </p:txBody>
      </p:sp>
      <p:sp>
        <p:nvSpPr>
          <p:cNvPr id="19" name="Oval Callout 18"/>
          <p:cNvSpPr/>
          <p:nvPr/>
        </p:nvSpPr>
        <p:spPr>
          <a:xfrm>
            <a:off x="6425911" y="706947"/>
            <a:ext cx="1397290" cy="526162"/>
          </a:xfrm>
          <a:prstGeom prst="wedgeEllipseCallout">
            <a:avLst>
              <a:gd name="adj1" fmla="val -44782"/>
              <a:gd name="adj2" fmla="val 82171"/>
            </a:avLst>
          </a:prstGeom>
          <a:solidFill>
            <a:srgbClr val="92D05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sz="1000" b="1" dirty="0"/>
              <a:t>Saved a lot of time</a:t>
            </a:r>
          </a:p>
        </p:txBody>
      </p:sp>
    </p:spTree>
    <p:extLst>
      <p:ext uri="{BB962C8B-B14F-4D97-AF65-F5344CB8AC3E}">
        <p14:creationId xmlns:p14="http://schemas.microsoft.com/office/powerpoint/2010/main" val="37903303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125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grpId="0" nodeType="withEffect">
                                  <p:stCondLst>
                                    <p:cond delay="150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grpId="0" nodeType="withEffect">
                                  <p:stCondLst>
                                    <p:cond delay="175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200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225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par>
                                <p:cTn id="35" presetID="10" presetClass="entr" presetSubtype="0" fill="hold" grpId="0" nodeType="withEffect">
                                  <p:stCondLst>
                                    <p:cond delay="275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ntr" presetSubtype="0" fill="hold" grpId="0" nodeType="withEffect">
                                  <p:stCondLst>
                                    <p:cond delay="300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20875" y="426484"/>
            <a:ext cx="8623051" cy="498470"/>
          </a:xfrm>
        </p:spPr>
        <p:txBody>
          <a:bodyPr/>
          <a:lstStyle/>
          <a:p>
            <a:r>
              <a:rPr lang="en-AU" dirty="0" smtClean="0"/>
              <a:t>Improvement Feedback and HP responses</a:t>
            </a:r>
            <a:endParaRPr lang="en-AU" dirty="0"/>
          </a:p>
        </p:txBody>
      </p:sp>
      <p:sp>
        <p:nvSpPr>
          <p:cNvPr id="5" name="Footer Placeholder 4"/>
          <p:cNvSpPr>
            <a:spLocks noGrp="1"/>
          </p:cNvSpPr>
          <p:nvPr>
            <p:ph type="ftr" sz="quarter" idx="3"/>
          </p:nvPr>
        </p:nvSpPr>
        <p:spPr/>
        <p:txBody>
          <a:bodyPr/>
          <a:lstStyle/>
          <a:p>
            <a:fld id="{5116C895-348D-4FA1-AC3F-6A98EE2CBA64}" type="slidenum">
              <a:rPr lang="en-US" smtClean="0"/>
              <a:pPr/>
              <a:t>6</a:t>
            </a:fld>
            <a:endParaRPr lang="en-US" dirty="0"/>
          </a:p>
        </p:txBody>
      </p:sp>
      <p:graphicFrame>
        <p:nvGraphicFramePr>
          <p:cNvPr id="2" name="Diagram 1"/>
          <p:cNvGraphicFramePr/>
          <p:nvPr>
            <p:extLst/>
          </p:nvPr>
        </p:nvGraphicFramePr>
        <p:xfrm>
          <a:off x="1692276" y="968375"/>
          <a:ext cx="8823325" cy="48291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360038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16151" y="747331"/>
            <a:ext cx="6311849" cy="498470"/>
          </a:xfrm>
        </p:spPr>
        <p:txBody>
          <a:bodyPr/>
          <a:lstStyle/>
          <a:p>
            <a:r>
              <a:rPr lang="en-AU" dirty="0" smtClean="0"/>
              <a:t>Published Annual Report</a:t>
            </a:r>
            <a:endParaRPr lang="en-AU" dirty="0"/>
          </a:p>
        </p:txBody>
      </p:sp>
      <p:sp>
        <p:nvSpPr>
          <p:cNvPr id="5" name="Footer Placeholder 4"/>
          <p:cNvSpPr>
            <a:spLocks noGrp="1"/>
          </p:cNvSpPr>
          <p:nvPr>
            <p:ph type="ftr" sz="quarter" idx="3"/>
          </p:nvPr>
        </p:nvSpPr>
        <p:spPr/>
        <p:txBody>
          <a:bodyPr/>
          <a:lstStyle/>
          <a:p>
            <a:fld id="{5116C895-348D-4FA1-AC3F-6A98EE2CBA64}" type="slidenum">
              <a:rPr lang="en-US" smtClean="0"/>
              <a:pPr/>
              <a:t>7</a:t>
            </a:fld>
            <a:endParaRPr lang="en-US" dirty="0"/>
          </a:p>
        </p:txBody>
      </p:sp>
      <p:sp>
        <p:nvSpPr>
          <p:cNvPr id="20" name="Text Placeholder 2"/>
          <p:cNvSpPr>
            <a:spLocks noGrp="1"/>
          </p:cNvSpPr>
          <p:nvPr>
            <p:ph type="body" sz="quarter" idx="15"/>
          </p:nvPr>
        </p:nvSpPr>
        <p:spPr>
          <a:xfrm>
            <a:off x="1816152" y="1128047"/>
            <a:ext cx="7574428" cy="419659"/>
          </a:xfrm>
        </p:spPr>
        <p:txBody>
          <a:bodyPr/>
          <a:lstStyle/>
          <a:p>
            <a:r>
              <a:rPr lang="en-AU" dirty="0" smtClean="0"/>
              <a:t>73 school that have published by beginning </a:t>
            </a:r>
            <a:r>
              <a:rPr lang="en-AU" dirty="0" smtClean="0"/>
              <a:t>of week </a:t>
            </a:r>
            <a:r>
              <a:rPr lang="en-AU" dirty="0" smtClean="0"/>
              <a:t>7</a:t>
            </a:r>
            <a:endParaRPr lang="en-AU" dirty="0"/>
          </a:p>
        </p:txBody>
      </p:sp>
      <p:sp>
        <p:nvSpPr>
          <p:cNvPr id="3" name="TextBox 2"/>
          <p:cNvSpPr txBox="1"/>
          <p:nvPr/>
        </p:nvSpPr>
        <p:spPr>
          <a:xfrm>
            <a:off x="1816151" y="1928422"/>
            <a:ext cx="2388575" cy="3342158"/>
          </a:xfrm>
          <a:prstGeom prst="rect">
            <a:avLst/>
          </a:prstGeom>
          <a:noFill/>
        </p:spPr>
        <p:txBody>
          <a:bodyPr wrap="square" lIns="0" tIns="0" rIns="0" bIns="0" rtlCol="0">
            <a:noAutofit/>
          </a:bodyPr>
          <a:lstStyle/>
          <a:p>
            <a:pPr algn="l"/>
            <a:r>
              <a:rPr lang="en-AU" sz="1400" dirty="0" smtClean="0"/>
              <a:t>77 </a:t>
            </a:r>
            <a:r>
              <a:rPr lang="en-AU" sz="1400" dirty="0"/>
              <a:t>primary schools</a:t>
            </a:r>
          </a:p>
          <a:p>
            <a:pPr algn="l"/>
            <a:r>
              <a:rPr lang="en-AU" sz="1400" dirty="0"/>
              <a:t>5 SSP</a:t>
            </a:r>
          </a:p>
          <a:p>
            <a:pPr algn="l"/>
            <a:r>
              <a:rPr lang="en-AU" sz="1400" dirty="0" smtClean="0"/>
              <a:t>6High </a:t>
            </a:r>
            <a:r>
              <a:rPr lang="en-AU" sz="1400" dirty="0"/>
              <a:t>Schools</a:t>
            </a:r>
          </a:p>
          <a:p>
            <a:pPr algn="l"/>
            <a:r>
              <a:rPr lang="en-AU" sz="1400" dirty="0" smtClean="0"/>
              <a:t>3 </a:t>
            </a:r>
            <a:r>
              <a:rPr lang="en-AU" sz="1400" dirty="0"/>
              <a:t>Central/Community </a:t>
            </a:r>
          </a:p>
        </p:txBody>
      </p:sp>
      <p:pic>
        <p:nvPicPr>
          <p:cNvPr id="7" name="Picture 6"/>
          <p:cNvPicPr>
            <a:picLocks noChangeAspect="1"/>
          </p:cNvPicPr>
          <p:nvPr/>
        </p:nvPicPr>
        <p:blipFill>
          <a:blip r:embed="rId3"/>
          <a:stretch>
            <a:fillRect/>
          </a:stretch>
        </p:blipFill>
        <p:spPr>
          <a:xfrm>
            <a:off x="3940569" y="1892830"/>
            <a:ext cx="6376231" cy="43746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9411903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205" y="2823581"/>
            <a:ext cx="9237680" cy="1107996"/>
          </a:xfrm>
        </p:spPr>
        <p:txBody>
          <a:bodyPr/>
          <a:lstStyle/>
          <a:p>
            <a:r>
              <a:rPr lang="en-AU" dirty="0">
                <a:latin typeface="Montserrat Medium"/>
              </a:rPr>
              <a:t>C</a:t>
            </a:r>
            <a:r>
              <a:rPr lang="en-AU" dirty="0" smtClean="0">
                <a:latin typeface="Montserrat Medium"/>
              </a:rPr>
              <a:t>urriculum </a:t>
            </a:r>
            <a:r>
              <a:rPr lang="en-AU" dirty="0">
                <a:latin typeface="Montserrat Medium"/>
              </a:rPr>
              <a:t>D</a:t>
            </a:r>
            <a:r>
              <a:rPr lang="en-AU" dirty="0" smtClean="0">
                <a:latin typeface="Montserrat Medium"/>
              </a:rPr>
              <a:t>elivery </a:t>
            </a:r>
            <a:br>
              <a:rPr lang="en-AU" dirty="0" smtClean="0">
                <a:latin typeface="Montserrat Medium"/>
              </a:rPr>
            </a:br>
            <a:r>
              <a:rPr lang="en-AU" dirty="0" smtClean="0">
                <a:latin typeface="Montserrat Medium"/>
              </a:rPr>
              <a:t/>
            </a:r>
            <a:br>
              <a:rPr lang="en-AU" dirty="0" smtClean="0">
                <a:latin typeface="Montserrat Medium"/>
              </a:rPr>
            </a:br>
            <a:r>
              <a:rPr lang="en-AU" dirty="0" smtClean="0">
                <a:latin typeface="Montserrat Medium"/>
              </a:rPr>
              <a:t>A </a:t>
            </a:r>
            <a:r>
              <a:rPr lang="en-AU" dirty="0">
                <a:latin typeface="Montserrat Medium"/>
              </a:rPr>
              <a:t>shared </a:t>
            </a:r>
            <a:r>
              <a:rPr lang="en-AU" dirty="0" smtClean="0">
                <a:latin typeface="Montserrat Medium"/>
              </a:rPr>
              <a:t>Leadership Approach</a:t>
            </a:r>
            <a:r>
              <a:rPr lang="en-AU" dirty="0"/>
              <a:t/>
            </a:r>
            <a:br>
              <a:rPr lang="en-AU" dirty="0"/>
            </a:br>
            <a:endParaRPr lang="en-AU" dirty="0"/>
          </a:p>
        </p:txBody>
      </p:sp>
      <p:sp>
        <p:nvSpPr>
          <p:cNvPr id="3" name="Rectangle 2"/>
          <p:cNvSpPr/>
          <p:nvPr/>
        </p:nvSpPr>
        <p:spPr>
          <a:xfrm>
            <a:off x="215757" y="328773"/>
            <a:ext cx="2809982" cy="2465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err="1" smtClean="0"/>
          </a:p>
        </p:txBody>
      </p:sp>
    </p:spTree>
    <p:extLst>
      <p:ext uri="{BB962C8B-B14F-4D97-AF65-F5344CB8AC3E}">
        <p14:creationId xmlns:p14="http://schemas.microsoft.com/office/powerpoint/2010/main" val="1872693323"/>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M</a:t>
            </a:r>
            <a:r>
              <a:rPr lang="en-AU" dirty="0" smtClean="0"/>
              <a:t>onitoring </a:t>
            </a:r>
            <a:r>
              <a:rPr lang="en-AU" dirty="0"/>
              <a:t>responsibilities</a:t>
            </a:r>
          </a:p>
        </p:txBody>
      </p:sp>
      <p:graphicFrame>
        <p:nvGraphicFramePr>
          <p:cNvPr id="5" name="Content Placeholder 4"/>
          <p:cNvGraphicFramePr>
            <a:graphicFrameLocks noGrp="1"/>
          </p:cNvGraphicFramePr>
          <p:nvPr>
            <p:ph sz="quarter" idx="4294967295"/>
            <p:extLst>
              <p:ext uri="{D42A27DB-BD31-4B8C-83A1-F6EECF244321}">
                <p14:modId xmlns:p14="http://schemas.microsoft.com/office/powerpoint/2010/main" val="3605908539"/>
              </p:ext>
            </p:extLst>
          </p:nvPr>
        </p:nvGraphicFramePr>
        <p:xfrm>
          <a:off x="148442" y="1593640"/>
          <a:ext cx="11821885" cy="51099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77221400"/>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1.0&quot;&gt;&lt;object type=&quot;1&quot; unique_id=&quot;10001&quot;&gt;&lt;object type=&quot;2&quot; unique_id=&quot;10515&quot;&gt;&lt;object type=&quot;3&quot; unique_id=&quot;10516&quot;&gt;&lt;property id=&quot;20148&quot; value=&quot;5&quot;/&gt;&lt;property id=&quot;20300&quot; value=&quot;Slide 1 - &amp;quot;Primary Curriculum Implementation Monitoring Self-Assessment&amp;quot;&quot;/&gt;&lt;property id=&quot;20307&quot; value=&quot;294&quot;/&gt;&lt;/object&gt;&lt;object type=&quot;3&quot; unique_id=&quot;10517&quot;&gt;&lt;property id=&quot;20148&quot; value=&quot;5&quot;/&gt;&lt;property id=&quot;20300&quot; value=&quot;Slide 2 - &amp;quot;     Overview  &amp;quot;&quot;/&gt;&lt;property id=&quot;20307&quot; value=&quot;295&quot;/&gt;&lt;/object&gt;&lt;object type=&quot;3&quot; unique_id=&quot;10518&quot;&gt;&lt;property id=&quot;20148&quot; value=&quot;5&quot;/&gt;&lt;property id=&quot;20300&quot; value=&quot;Slide 3 - &amp;quot;Curriculum Delivery   A shared Leadership Approach &amp;quot;&quot;/&gt;&lt;property id=&quot;20307&quot; value=&quot;305&quot;/&gt;&lt;/object&gt;&lt;object type=&quot;3&quot; unique_id=&quot;10519&quot;&gt;&lt;property id=&quot;20148&quot; value=&quot;5&quot;/&gt;&lt;property id=&quot;20300&quot; value=&quot;Slide 4 - &amp;quot;Monitoring responsibilities&amp;quot;&quot;/&gt;&lt;property id=&quot;20307&quot; value=&quot;298&quot;/&gt;&lt;/object&gt;&lt;object type=&quot;3&quot; unique_id=&quot;10520&quot;&gt;&lt;property id=&quot;20148&quot; value=&quot;5&quot;/&gt;&lt;property id=&quot;20300&quot; value=&quot;Slide 5 - &amp;quot;How does the Department monitor policy implementation? &amp;quot;&quot;/&gt;&lt;property id=&quot;20307&quot; value=&quot;296&quot;/&gt;&lt;/object&gt;&lt;object type=&quot;3&quot; unique_id=&quot;10521&quot;&gt;&lt;property id=&quot;20148&quot; value=&quot;5&quot;/&gt;&lt;property id=&quot;20300&quot; value=&quot;Slide 6 - &amp;quot;Within BAU, how can we meet the minimum requirements at school, network and system level?&amp;quot;&quot;/&gt;&lt;property id=&quot;20307&quot; value=&quot;292&quot;/&gt;&lt;/object&gt;&lt;object type=&quot;3&quot; unique_id=&quot;10522&quot;&gt;&lt;property id=&quot;20148&quot; value=&quot;5&quot;/&gt;&lt;property id=&quot;20300&quot; value=&quot;Slide 7 - &amp;quot;Why Curriculum Monitoring? &amp;quot;&quot;/&gt;&lt;property id=&quot;20307&quot; value=&quot;318&quot;/&gt;&lt;/object&gt;&lt;object type=&quot;3&quot; unique_id=&quot;10523&quot;&gt;&lt;property id=&quot;20148&quot; value=&quot;5&quot;/&gt;&lt;property id=&quot;20300&quot; value=&quot;Slide 8 - &amp;quot;Why Curriculum monitoring?&amp;quot;&quot;/&gt;&lt;property id=&quot;20307&quot; value=&quot;313&quot;/&gt;&lt;/object&gt;&lt;object type=&quot;3&quot; unique_id=&quot;10524&quot;&gt;&lt;property id=&quot;20148&quot; value=&quot;5&quot;/&gt;&lt;property id=&quot;20300&quot; value=&quot;Slide 18&quot;/&gt;&lt;property id=&quot;20307&quot; value=&quot;290&quot;/&gt;&lt;/object&gt;&lt;object type=&quot;3&quot; unique_id=&quot;10525&quot;&gt;&lt;property id=&quot;20148&quot; value=&quot;5&quot;/&gt;&lt;property id=&quot;20300&quot; value=&quot;Slide 17 - &amp;quot;Using an evidence-based approach&amp;quot;&quot;/&gt;&lt;property id=&quot;20307&quot; value=&quot;311&quot;/&gt;&lt;/object&gt;&lt;object type=&quot;3&quot; unique_id=&quot;10526&quot;&gt;&lt;property id=&quot;20148&quot; value=&quot;5&quot;/&gt;&lt;property id=&quot;20300&quot; value=&quot;Slide 19 - &amp;quot;Explicit Knowledge of Requirements&amp;quot;&quot;/&gt;&lt;property id=&quot;20307&quot; value=&quot;302&quot;/&gt;&lt;/object&gt;&lt;object type=&quot;3&quot; unique_id=&quot;10527&quot;&gt;&lt;property id=&quot;20148&quot; value=&quot;5&quot;/&gt;&lt;property id=&quot;20300&quot; value=&quot;Slide 9 - &amp;quot;NESA FIVE YEAR PLAN&amp;quot;&quot;/&gt;&lt;property id=&quot;20307&quot; value=&quot;303&quot;/&gt;&lt;/object&gt;&lt;object type=&quot;3&quot; unique_id=&quot;10528&quot;&gt;&lt;property id=&quot;20148&quot; value=&quot;5&quot;/&gt;&lt;property id=&quot;20300&quot; value=&quot;Slide 20 - &amp;quot;Primary Curriculum Self- Assessment&amp;quot;&quot;/&gt;&lt;property id=&quot;20307&quot; value=&quot;299&quot;/&gt;&lt;/object&gt;&lt;object type=&quot;3&quot; unique_id=&quot;10529&quot;&gt;&lt;property id=&quot;20148&quot; value=&quot;5&quot;/&gt;&lt;property id=&quot;20300&quot; value=&quot;Slide 21 - &amp;quot;Primary checklist – Guiding Conversations&amp;quot;&quot;/&gt;&lt;property id=&quot;20307&quot; value=&quot;301&quot;/&gt;&lt;/object&gt;&lt;object type=&quot;3&quot; unique_id=&quot;10530&quot;&gt;&lt;property id=&quot;20148&quot; value=&quot;5&quot;/&gt;&lt;property id=&quot;20300&quot; value=&quot;Slide 10 - &amp;quot;Primary curriculum&amp;quot;&quot;/&gt;&lt;property id=&quot;20307&quot; value=&quot;315&quot;/&gt;&lt;/object&gt;&lt;object type=&quot;3&quot; unique_id=&quot;10531&quot;&gt;&lt;property id=&quot;20148&quot; value=&quot;5&quot;/&gt;&lt;property id=&quot;20300&quot; value=&quot;Slide 11 - &amp;quot;School Improvement Curriculum Monitoring – looking for clear alignment&amp;quot;&quot;/&gt;&lt;property id=&quot;20307&quot; value=&quot;322&quot;/&gt;&lt;/object&gt;&lt;object type=&quot;3&quot; unique_id=&quot;10532&quot;&gt;&lt;property id=&quot;20148&quot; value=&quot;5&quot;/&gt;&lt;property id=&quot;20300&quot; value=&quot;Slide 12 - &amp;quot;Shared Professional Conversations Handout – QRG CPM Meetings &amp;quot;&quot;/&gt;&lt;property id=&quot;20307&quot; value=&quot;316&quot;/&gt;&lt;/object&gt;&lt;object type=&quot;3&quot; unique_id=&quot;10533&quot;&gt;&lt;property id=&quot;20148&quot; value=&quot;5&quot;/&gt;&lt;property id=&quot;20300&quot; value=&quot;Slide 16 - &amp;quot;The case for Primary Curriculum Self-Assessment &amp;quot;&quot;/&gt;&lt;property id=&quot;20307&quot; value=&quot;284&quot;/&gt;&lt;/object&gt;&lt;object type=&quot;3&quot; unique_id=&quot;10534&quot;&gt;&lt;property id=&quot;20148&quot; value=&quot;5&quot;/&gt;&lt;property id=&quot;20300&quot; value=&quot;Slide 15 - &amp;quot;Curriculum Policy Monitoring (CPM)&amp;quot;&quot;/&gt;&lt;property id=&quot;20307&quot; value=&quot;317&quot;/&gt;&lt;/object&gt;&lt;object type=&quot;3&quot; unique_id=&quot;10535&quot;&gt;&lt;property id=&quot;20148&quot; value=&quot;5&quot;/&gt;&lt;property id=&quot;20300&quot; value=&quot;Slide 13 - &amp;quot;2020 CPM Focus&amp;quot;&quot;/&gt;&lt;property id=&quot;20307&quot; value=&quot;308&quot;/&gt;&lt;/object&gt;&lt;object type=&quot;3&quot; unique_id=&quot;10536&quot;&gt;&lt;property id=&quot;20148&quot; value=&quot;5&quot;/&gt;&lt;property id=&quot;20300&quot; value=&quot;Slide 14 - &amp;quot;How do CPM meetings work? &amp;quot;&quot;/&gt;&lt;property id=&quot;20307&quot; value=&quot;304&quot;/&gt;&lt;/object&gt;&lt;object type=&quot;3&quot; unique_id=&quot;10537&quot;&gt;&lt;property id=&quot;20148&quot; value=&quot;5&quot;/&gt;&lt;property id=&quot;20300&quot; value=&quot;Slide 22 - &amp;quot;CPM: Meeting Agenda&amp;quot;&quot;/&gt;&lt;property id=&quot;20307&quot; value=&quot;321&quot;/&gt;&lt;/object&gt;&lt;object type=&quot;3&quot; unique_id=&quot;10538&quot;&gt;&lt;property id=&quot;20148&quot; value=&quot;5&quot;/&gt;&lt;property id=&quot;20300&quot; value=&quot;Slide 23 - &amp;quot;How Do We Support You? &amp;quot;&quot;/&gt;&lt;property id=&quot;20307&quot; value=&quot;319&quot;/&gt;&lt;/object&gt;&lt;object type=&quot;3&quot; unique_id=&quot;10539&quot;&gt;&lt;property id=&quot;20148&quot; value=&quot;5&quot;/&gt;&lt;property id=&quot;20300&quot; value=&quot;Slide 24 - &amp;quot;Resources&amp;quot;&quot;/&gt;&lt;property id=&quot;20307&quot; value=&quot;297&quot;/&gt;&lt;/object&gt;&lt;object type=&quot;3&quot; unique_id=&quot;10540&quot;&gt;&lt;property id=&quot;20148&quot; value=&quot;5&quot;/&gt;&lt;property id=&quot;20300&quot; value=&quot;Slide 25 - &amp;quot;Working Together through a Consultative Process &amp;quot;&quot;/&gt;&lt;property id=&quot;20307&quot; value=&quot;310&quot;/&gt;&lt;/object&gt;&lt;object type=&quot;3&quot; unique_id=&quot;10541&quot;&gt;&lt;property id=&quot;20148&quot; value=&quot;5&quot;/&gt;&lt;property id=&quot;20300&quot; value=&quot;Slide 26 - &amp;quot;How can L&amp;amp;HP and the PPA work together on this? &amp;quot;&quot;/&gt;&lt;property id=&quot;20307&quot; value=&quot;289&quot;/&gt;&lt;/object&gt;&lt;object type=&quot;3&quot; unique_id=&quot;10542&quot;&gt;&lt;property id=&quot;20148&quot; value=&quot;5&quot;/&gt;&lt;property id=&quot;20300&quot; value=&quot;Slide 27 - &amp;quot;Proposed timeline for Primary Curriculum Self-Assessment consultation &amp;quot;&quot;/&gt;&lt;property id=&quot;20307&quot; value=&quot;275&quot;/&gt;&lt;/object&gt;&lt;object type=&quot;3&quot; unique_id=&quot;10543&quot;&gt;&lt;property id=&quot;20148&quot; value=&quot;5&quot;/&gt;&lt;property id=&quot;20300&quot; value=&quot;Slide 28 - &amp;quot;Annual Report Update &amp;quot;&quot;/&gt;&lt;property id=&quot;20307&quot; value=&quot;323&quot;/&gt;&lt;/object&gt;&lt;object type=&quot;3&quot; unique_id=&quot;10544&quot;&gt;&lt;property id=&quot;20148&quot; value=&quot;5&quot;/&gt;&lt;property id=&quot;20300&quot; value=&quot;Slide 29 - &amp;quot;Handouts&amp;quot;&quot;/&gt;&lt;property id=&quot;20307&quot; value=&quot;312&quot;/&gt;&lt;/object&gt;&lt;/object&gt;&lt;object type=&quot;8&quot; unique_id=&quot;10575&quot;&gt;&lt;/object&gt;&lt;/object&gt;&lt;/database&gt;"/>
  <p:tag name="SECTOMILLISECCONVERTED" val="1"/>
</p:tagLst>
</file>

<file path=ppt/theme/theme1.xml><?xml version="1.0" encoding="utf-8"?>
<a:theme xmlns:a="http://schemas.openxmlformats.org/drawingml/2006/main" name="1_Office Theme">
  <a:themeElements>
    <a:clrScheme name="DoE">
      <a:dk1>
        <a:srgbClr val="000000"/>
      </a:dk1>
      <a:lt1>
        <a:srgbClr val="FFFFFF"/>
      </a:lt1>
      <a:dk2>
        <a:srgbClr val="041E42"/>
      </a:dk2>
      <a:lt2>
        <a:srgbClr val="C8DCF0"/>
      </a:lt2>
      <a:accent1>
        <a:srgbClr val="1D428A"/>
      </a:accent1>
      <a:accent2>
        <a:srgbClr val="407EC9"/>
      </a:accent2>
      <a:accent3>
        <a:srgbClr val="6CACE4"/>
      </a:accent3>
      <a:accent4>
        <a:srgbClr val="C8DCF0"/>
      </a:accent4>
      <a:accent5>
        <a:srgbClr val="CE0037"/>
      </a:accent5>
      <a:accent6>
        <a:srgbClr val="F3B8B5"/>
      </a:accent6>
      <a:hlink>
        <a:srgbClr val="385E9D"/>
      </a:hlink>
      <a:folHlink>
        <a:srgbClr val="6CACE4"/>
      </a:folHlink>
    </a:clrScheme>
    <a:fontScheme name="DoE">
      <a:majorFont>
        <a:latin typeface="Montserrat SemiBold"/>
        <a:ea typeface=""/>
        <a:cs typeface=""/>
      </a:majorFont>
      <a:minorFont>
        <a:latin typeface="Montserrat Medium"/>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400" dirty="0" err="1" smtClean="0"/>
        </a:defPPr>
      </a:lstStyle>
    </a:txDef>
  </a:objectDefaults>
  <a:extraClrSchemeLst/>
  <a:custClrLst>
    <a:custClr name="Corporate 1">
      <a:srgbClr val="19233E"/>
    </a:custClr>
    <a:custClr name="Corporate 2">
      <a:srgbClr val="D70C3D"/>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Teachers/Parents 1">
      <a:srgbClr val="1D428A"/>
    </a:custClr>
    <a:custClr name="Teachers/Parents 2">
      <a:srgbClr val="385E9D"/>
    </a:custClr>
    <a:custClr name="Teachers/Parents 3">
      <a:srgbClr val="407EC9"/>
    </a:custClr>
    <a:custClr name="Teachers/Parents 4">
      <a:srgbClr val="6CACE4"/>
    </a:custClr>
    <a:custClr name="Teachers/Parents 5">
      <a:srgbClr val="C8C9C7"/>
    </a:custClr>
    <a:custClr name="Teachers/Parents 6">
      <a:srgbClr val="E6E7EA"/>
    </a:custClr>
    <a:custClr name="Teachers/Parents 7">
      <a:srgbClr val="9D2235"/>
    </a:custClr>
    <a:custClr name="BLANK">
      <a:srgbClr val="FFFFFF"/>
    </a:custClr>
    <a:custClr name="BLANK">
      <a:srgbClr val="FFFFFF"/>
    </a:custClr>
    <a:custClr name="BLANK">
      <a:srgbClr val="FFFFFF"/>
    </a:custClr>
    <a:custClr name="Students 1">
      <a:srgbClr val="A4C8E1"/>
    </a:custClr>
    <a:custClr name="Students 2">
      <a:srgbClr val="C6DAE7"/>
    </a:custClr>
    <a:custClr name="Students 3">
      <a:srgbClr val="E56A54"/>
    </a:custClr>
    <a:custClr name="Students 4">
      <a:srgbClr val="E9C4C7"/>
    </a:custClr>
  </a:custClrLst>
  <a:extLst>
    <a:ext uri="{05A4C25C-085E-4340-85A3-A5531E510DB2}">
      <thm15:themeFamily xmlns:thm15="http://schemas.microsoft.com/office/thememl/2012/main" name="AC_DoE_Powerpoint_widescreen_V2" id="{C27E63FB-993E-0241-AEA9-D7BD9BC144A2}" vid="{D7BB0C32-F030-3B49-8F9E-9FD214FA96ED}"/>
    </a:ext>
  </a:extLst>
</a:theme>
</file>

<file path=ppt/theme/theme2.xml><?xml version="1.0" encoding="utf-8"?>
<a:theme xmlns:a="http://schemas.openxmlformats.org/drawingml/2006/main" name="Office Theme">
  <a:themeElements>
    <a:clrScheme name="DoE">
      <a:dk1>
        <a:srgbClr val="000000"/>
      </a:dk1>
      <a:lt1>
        <a:srgbClr val="FFFFFF"/>
      </a:lt1>
      <a:dk2>
        <a:srgbClr val="041E42"/>
      </a:dk2>
      <a:lt2>
        <a:srgbClr val="C8DCF0"/>
      </a:lt2>
      <a:accent1>
        <a:srgbClr val="1D428A"/>
      </a:accent1>
      <a:accent2>
        <a:srgbClr val="407EC9"/>
      </a:accent2>
      <a:accent3>
        <a:srgbClr val="6CACE4"/>
      </a:accent3>
      <a:accent4>
        <a:srgbClr val="C8DCF0"/>
      </a:accent4>
      <a:accent5>
        <a:srgbClr val="CE0037"/>
      </a:accent5>
      <a:accent6>
        <a:srgbClr val="F3B8B5"/>
      </a:accent6>
      <a:hlink>
        <a:srgbClr val="385E9D"/>
      </a:hlink>
      <a:folHlink>
        <a:srgbClr val="6CACE4"/>
      </a:folHlink>
    </a:clrScheme>
    <a:fontScheme name="DoE">
      <a:majorFont>
        <a:latin typeface="Montserrat SemiBold"/>
        <a:ea typeface=""/>
        <a:cs typeface=""/>
      </a:majorFont>
      <a:minorFont>
        <a:latin typeface="Montserrat Medium"/>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400" dirty="0" err="1" smtClean="0"/>
        </a:defPPr>
      </a:lstStyle>
    </a:txDef>
  </a:objectDefaults>
  <a:extraClrSchemeLst/>
  <a:custClrLst>
    <a:custClr name="Corporate 1">
      <a:srgbClr val="19233E"/>
    </a:custClr>
    <a:custClr name="Corporate 2">
      <a:srgbClr val="D70C3D"/>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Teachers/Parents 1">
      <a:srgbClr val="1D428A"/>
    </a:custClr>
    <a:custClr name="Teachers/Parents 2">
      <a:srgbClr val="385E9D"/>
    </a:custClr>
    <a:custClr name="Teachers/Parents 3">
      <a:srgbClr val="407EC9"/>
    </a:custClr>
    <a:custClr name="Teachers/Parents 4">
      <a:srgbClr val="6CACE4"/>
    </a:custClr>
    <a:custClr name="Teachers/Parents 5">
      <a:srgbClr val="C8C9C7"/>
    </a:custClr>
    <a:custClr name="Teachers/Parents 6">
      <a:srgbClr val="E6E7EA"/>
    </a:custClr>
    <a:custClr name="Teachers/Parents 7">
      <a:srgbClr val="9D2235"/>
    </a:custClr>
    <a:custClr name="BLANK">
      <a:srgbClr val="FFFFFF"/>
    </a:custClr>
    <a:custClr name="BLANK">
      <a:srgbClr val="FFFFFF"/>
    </a:custClr>
    <a:custClr name="BLANK">
      <a:srgbClr val="FFFFFF"/>
    </a:custClr>
    <a:custClr name="Students 1">
      <a:srgbClr val="A4C8E1"/>
    </a:custClr>
    <a:custClr name="Students 2">
      <a:srgbClr val="C6DAE7"/>
    </a:custClr>
    <a:custClr name="Students 3">
      <a:srgbClr val="E56A54"/>
    </a:custClr>
    <a:custClr name="Students 4">
      <a:srgbClr val="E9C4C7"/>
    </a:custClr>
  </a:custClrLst>
  <a:extLst>
    <a:ext uri="{05A4C25C-085E-4340-85A3-A5531E510DB2}">
      <thm15:themeFamily xmlns:thm15="http://schemas.microsoft.com/office/thememl/2012/main" name="AC_DoE_Powerpoint_widescreen_V2" id="{C27E63FB-993E-0241-AEA9-D7BD9BC144A2}" vid="{D7BB0C32-F030-3B49-8F9E-9FD214FA96E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16B3420FE59144D847EF9A59C6A9F22" ma:contentTypeVersion="9" ma:contentTypeDescription="Create a new document." ma:contentTypeScope="" ma:versionID="5245fab23767a11ee666f92fde7e7713">
  <xsd:schema xmlns:xsd="http://www.w3.org/2001/XMLSchema" xmlns:xs="http://www.w3.org/2001/XMLSchema" xmlns:p="http://schemas.microsoft.com/office/2006/metadata/properties" xmlns:ns3="4cdaa98f-6d95-4c7f-91c9-705652910510" targetNamespace="http://schemas.microsoft.com/office/2006/metadata/properties" ma:root="true" ma:fieldsID="d1d19f7d367d3ae39ee18a5d0a004252" ns3:_="">
    <xsd:import namespace="4cdaa98f-6d95-4c7f-91c9-70565291051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daa98f-6d95-4c7f-91c9-7056529105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D2A5122-C43F-4551-89B3-9F0AC390C178}">
  <ds:schemaRefs>
    <ds:schemaRef ds:uri="http://purl.org/dc/terms/"/>
    <ds:schemaRef ds:uri="http://schemas.microsoft.com/office/2006/metadata/properties"/>
    <ds:schemaRef ds:uri="http://schemas.microsoft.com/office/2006/documentManagement/types"/>
    <ds:schemaRef ds:uri="http://purl.org/dc/elements/1.1/"/>
    <ds:schemaRef ds:uri="http://www.w3.org/XML/1998/namespace"/>
    <ds:schemaRef ds:uri="http://schemas.microsoft.com/office/infopath/2007/PartnerControls"/>
    <ds:schemaRef ds:uri="http://schemas.openxmlformats.org/package/2006/metadata/core-properties"/>
    <ds:schemaRef ds:uri="4cdaa98f-6d95-4c7f-91c9-705652910510"/>
    <ds:schemaRef ds:uri="http://purl.org/dc/dcmitype/"/>
  </ds:schemaRefs>
</ds:datastoreItem>
</file>

<file path=customXml/itemProps2.xml><?xml version="1.0" encoding="utf-8"?>
<ds:datastoreItem xmlns:ds="http://schemas.openxmlformats.org/officeDocument/2006/customXml" ds:itemID="{C60215B0-D87B-4E18-9805-335C9537F4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daa98f-6d95-4c7f-91c9-7056529105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BE1FFD2-1603-41E3-8A79-81B0D9179D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20351</TotalTime>
  <Words>4371</Words>
  <Application>Microsoft Office PowerPoint</Application>
  <PresentationFormat>Widescreen</PresentationFormat>
  <Paragraphs>414</Paragraphs>
  <Slides>33</Slides>
  <Notes>22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33</vt:i4>
      </vt:variant>
    </vt:vector>
  </HeadingPairs>
  <TitlesOfParts>
    <vt:vector size="45" baseType="lpstr">
      <vt:lpstr>Adobe Arabic</vt:lpstr>
      <vt:lpstr>Arial</vt:lpstr>
      <vt:lpstr>Calibri</vt:lpstr>
      <vt:lpstr>Courier New</vt:lpstr>
      <vt:lpstr>Monaco</vt:lpstr>
      <vt:lpstr>Montserrat</vt:lpstr>
      <vt:lpstr>Montserrat Light</vt:lpstr>
      <vt:lpstr>Montserrat Medium</vt:lpstr>
      <vt:lpstr>Montserrat SemiBold</vt:lpstr>
      <vt:lpstr>System Font Regular</vt:lpstr>
      <vt:lpstr>1_Office Theme</vt:lpstr>
      <vt:lpstr>Office Theme</vt:lpstr>
      <vt:lpstr>Primary Curriculum Implementation Monitoring Self-Assessment</vt:lpstr>
      <vt:lpstr>     Overview  </vt:lpstr>
      <vt:lpstr>School Excellence  2019 Annual Report Update </vt:lpstr>
      <vt:lpstr>Annual Report Test Schools</vt:lpstr>
      <vt:lpstr>PowerPoint Presentation</vt:lpstr>
      <vt:lpstr>Improvement Feedback and HP responses</vt:lpstr>
      <vt:lpstr>Published Annual Report</vt:lpstr>
      <vt:lpstr>Curriculum Delivery   A shared Leadership Approach </vt:lpstr>
      <vt:lpstr>Monitoring responsibilities</vt:lpstr>
      <vt:lpstr>How does the Department monitor policy implementation? </vt:lpstr>
      <vt:lpstr>Within BAU, how can we meet the minimum requirements at school, network and system level?</vt:lpstr>
      <vt:lpstr>Why Curriculum Monitoring? </vt:lpstr>
      <vt:lpstr>Why Curriculum monitoring?</vt:lpstr>
      <vt:lpstr>NESA FIVE YEAR PLAN</vt:lpstr>
      <vt:lpstr>Primary curriculum</vt:lpstr>
      <vt:lpstr>School Improvement Curriculum Monitoring – looking for clear alignment</vt:lpstr>
      <vt:lpstr>Shared Professional Conversations Handout – QRG CPM Meetings </vt:lpstr>
      <vt:lpstr>2020 CPM Focus</vt:lpstr>
      <vt:lpstr>How do CPM meetings work? </vt:lpstr>
      <vt:lpstr>Curriculum Policy Monitoring (CPM)</vt:lpstr>
      <vt:lpstr>The case for Primary Curriculum Self-Assessment </vt:lpstr>
      <vt:lpstr>Using an evidence-based approach</vt:lpstr>
      <vt:lpstr>PowerPoint Presentation</vt:lpstr>
      <vt:lpstr>Explicit Knowledge of Requirements</vt:lpstr>
      <vt:lpstr>Primary Curriculum Self- Assessment</vt:lpstr>
      <vt:lpstr>Primary checklist – Guiding Conversations</vt:lpstr>
      <vt:lpstr>CPM: Meeting Agenda</vt:lpstr>
      <vt:lpstr>How Do We Support You? </vt:lpstr>
      <vt:lpstr>Resources</vt:lpstr>
      <vt:lpstr>Working Together through a Consultative Process </vt:lpstr>
      <vt:lpstr>How can L&amp;HP and the PPA work together on this? </vt:lpstr>
      <vt:lpstr>Proposed timeline for Primary Curriculum Self-Assessment consultation </vt:lpstr>
      <vt:lpstr>Handouts</vt:lpstr>
    </vt:vector>
  </TitlesOfParts>
  <Company>NSW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Excellence Rolling cycle</dc:title>
  <dc:creator>Lynda Starr</dc:creator>
  <cp:lastModifiedBy>Mark Fisher-Hoad</cp:lastModifiedBy>
  <cp:revision>232</cp:revision>
  <cp:lastPrinted>2020-03-09T22:30:48Z</cp:lastPrinted>
  <dcterms:created xsi:type="dcterms:W3CDTF">2019-09-04T23:46:24Z</dcterms:created>
  <dcterms:modified xsi:type="dcterms:W3CDTF">2020-03-11T05:00:03Z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0x010100D16B3420FE59144D847EF9A59C6A9F22</vt:lpwstr>
  </property>
</Properties>
</file>